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6" r:id="rId4"/>
    <p:sldId id="258" r:id="rId5"/>
    <p:sldId id="259" r:id="rId6"/>
    <p:sldId id="260" r:id="rId7"/>
    <p:sldId id="277" r:id="rId8"/>
    <p:sldId id="261" r:id="rId9"/>
    <p:sldId id="264" r:id="rId10"/>
    <p:sldId id="265" r:id="rId11"/>
    <p:sldId id="278" r:id="rId12"/>
    <p:sldId id="269" r:id="rId13"/>
    <p:sldId id="270" r:id="rId14"/>
    <p:sldId id="271" r:id="rId15"/>
    <p:sldId id="272" r:id="rId16"/>
    <p:sldId id="273" r:id="rId17"/>
    <p:sldId id="279" r:id="rId18"/>
    <p:sldId id="275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8AE88-459E-412E-A1A7-AD2F919A9835}" type="datetimeFigureOut">
              <a:rPr lang="id-ID" smtClean="0"/>
              <a:t>12/03/2019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A3AB-D1A2-4630-90DD-453219FC03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377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BA3AB-D1A2-4630-90DD-453219FC03A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5386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BA3AB-D1A2-4630-90DD-453219FC03A2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770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3F3-FE77-4580-91EE-474BFFA27D4F}" type="datetime1">
              <a:rPr lang="en-US" smtClean="0"/>
              <a:t>3/12/2019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C1A8-B92F-463B-BC03-966BFE3A55EB}" type="datetime1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EBDC-03EA-4473-8CE1-8D42B822B4C5}" type="datetime1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4F7-DC19-4214-9E7E-EEC2F023FEB2}" type="datetime1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F29C-B0A1-45FC-BCF9-8C65A205C6BE}" type="datetime1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39B4-4662-4F8B-AE6B-69674514C833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D8E-EB9F-471E-B395-48DC99F6476F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4A95-2D04-414B-BD6B-790E0897E466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BB1A-EF89-44DE-8D3F-8F34D8F30FAC}" type="datetime1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D67-5A6A-43FB-B668-90CC1D38F38B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42F3E2-7F51-42D5-9F2A-72E96354073E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62275E-8ABF-4200-B274-B26B7CF17185}" type="datetime1">
              <a:rPr lang="en-US" smtClean="0"/>
              <a:t>3/12/2019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153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PANCASILA DALAM ARUS SEJARAH BANGSA INDONESIA</a:t>
            </a:r>
            <a:endParaRPr lang="id-ID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845118"/>
            <a:ext cx="6400800" cy="1650682"/>
          </a:xfrm>
        </p:spPr>
        <p:txBody>
          <a:bodyPr>
            <a:normAutofit fontScale="92500" lnSpcReduction="20000"/>
          </a:bodyPr>
          <a:lstStyle/>
          <a:p>
            <a:endParaRPr lang="id-ID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</a:t>
            </a:r>
            <a:r>
              <a:rPr lang="id-ID" sz="2400" dirty="0" smtClean="0">
                <a:solidFill>
                  <a:schemeClr val="bg1"/>
                </a:solidFill>
              </a:rPr>
              <a:t>isampaikan oleh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Tatik Rohmawati, S.IP.M.Si</a:t>
            </a:r>
            <a:endParaRPr lang="id-ID" sz="2400" dirty="0">
              <a:solidFill>
                <a:schemeClr val="bg1"/>
              </a:solidFill>
            </a:endParaRP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Pada Mata Kuliah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Pancasila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A1C9-F43A-4DEB-80C3-ECC59F0F74D1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507780"/>
            <a:ext cx="7467600" cy="4525963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Devide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Impera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Sulawesi Selatan Raja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Gowa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Hasanuddin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bermusuhan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Raja Bone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Palaka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1689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Sultan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Ageng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Tirtayasa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bermusuhan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Sultan Haji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1683.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44C5-B4D0-4729-B236-A4F7B6CE605E}" type="datetime1">
              <a:rPr lang="en-US" smtClean="0"/>
              <a:t>3/12/2019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dirty="0" err="1" smtClean="0"/>
              <a:t>ilai</a:t>
            </a:r>
            <a:r>
              <a:rPr dirty="0" smtClean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dirty="0" err="1" smtClean="0"/>
              <a:t>nilai</a:t>
            </a:r>
            <a:r>
              <a:rPr dirty="0" smtClean="0"/>
              <a:t> </a:t>
            </a:r>
            <a:r>
              <a:rPr dirty="0" err="1" smtClean="0"/>
              <a:t>pancasila</a:t>
            </a:r>
            <a:r>
              <a:rPr dirty="0" smtClean="0"/>
              <a:t> </a:t>
            </a:r>
            <a:r>
              <a:rPr dirty="0" err="1" smtClean="0"/>
              <a:t>dalam</a:t>
            </a:r>
            <a:r>
              <a:rPr dirty="0" smtClean="0"/>
              <a:t> </a:t>
            </a:r>
            <a:r>
              <a:rPr dirty="0" err="1" smtClean="0"/>
              <a:t>perspektif</a:t>
            </a:r>
            <a:r>
              <a:rPr dirty="0" smtClean="0"/>
              <a:t> </a:t>
            </a:r>
            <a:r>
              <a:rPr dirty="0" err="1" smtClean="0"/>
              <a:t>sejarah</a:t>
            </a:r>
            <a:r>
              <a:rPr dirty="0" smtClean="0"/>
              <a:t> </a:t>
            </a:r>
            <a:r>
              <a:rPr dirty="0" err="1" smtClean="0"/>
              <a:t>bangsa</a:t>
            </a:r>
            <a:r>
              <a:rPr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245D-3BDF-4323-AEBA-00AA054CD411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religi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dibuktikan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pemujaan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ritual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penguburan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berkelompok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kelompok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demi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609600" y="217773"/>
            <a:ext cx="59436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Masa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Awal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Kehidupan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D6E7-24B4-4161-ADBF-1B6585056CBD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7" name="Round Diagonal Corner Rectangle 6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religius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China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India.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kasta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Hindu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perpaduan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495300" y="217773"/>
            <a:ext cx="73914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Masa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Kerajaan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Tradisional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Awal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FA9D-91BA-45F6-8177-DD1E887F03DF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Sunoto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( 1984)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formal</a:t>
            </a: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Republik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1945,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namun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228600" y="169529"/>
            <a:ext cx="8153400" cy="1322102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Asal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Mula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Pancasila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secara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Budaya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D254-30BE-410D-841D-3A369757D663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61" y="0"/>
            <a:ext cx="9158561" cy="6858000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457200" y="784449"/>
            <a:ext cx="8001000" cy="54864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rinci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Sunoto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fakta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historis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santun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ciri-cirinya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rukun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kekeluargaan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menunaikan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2A0F-3524-4F17-8D0C-D4086B34A558}" type="datetime1">
              <a:rPr lang="en-US" smtClean="0"/>
              <a:t>3/12/2019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61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457200" y="1417638"/>
            <a:ext cx="7924800" cy="49831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historis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BPUPKI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pengusulan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Piagam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Jakarta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PPKI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Indonesia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hubungannya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Proklamasi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Kemerdekaan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ketatanegaraan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Pembukaan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UUD 1945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449919" y="175694"/>
            <a:ext cx="82296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Asal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Mula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Pancasila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secara</a:t>
            </a:r>
            <a:r>
              <a:rPr lang="en-US" sz="3600" b="1" dirty="0">
                <a:solidFill>
                  <a:schemeClr val="bg1"/>
                </a:solidFill>
              </a:rPr>
              <a:t> Formal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4359-FB35-49B4-800A-4D018D6E10F2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</a:t>
            </a:r>
            <a:r>
              <a:rPr dirty="0" err="1" smtClean="0"/>
              <a:t>eran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fungsi</a:t>
            </a:r>
            <a:r>
              <a:rPr dirty="0" smtClean="0"/>
              <a:t> </a:t>
            </a:r>
            <a:r>
              <a:rPr dirty="0" err="1" smtClean="0"/>
              <a:t>pancasila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DDAE-9D01-422C-A74A-AE217C579FC9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5" name="Rounded Rectangle 4"/>
          <p:cNvSpPr/>
          <p:nvPr/>
        </p:nvSpPr>
        <p:spPr>
          <a:xfrm>
            <a:off x="647700" y="1874520"/>
            <a:ext cx="7848600" cy="422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lain</a:t>
            </a:r>
            <a:r>
              <a:rPr lang="en-US" sz="2400" dirty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penyelenggara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diamalkan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457200" y="457201"/>
            <a:ext cx="6903720" cy="1142999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Kehidupan</a:t>
            </a:r>
            <a:r>
              <a:rPr lang="en-US" sz="3200" b="1" dirty="0"/>
              <a:t> </a:t>
            </a:r>
            <a:r>
              <a:rPr lang="en-US" sz="3200" b="1" dirty="0" err="1"/>
              <a:t>Bermasyarakat</a:t>
            </a:r>
            <a:r>
              <a:rPr lang="en-US" sz="3200" b="1" dirty="0"/>
              <a:t>, </a:t>
            </a:r>
            <a:r>
              <a:rPr lang="en-US" sz="3200" b="1" dirty="0" err="1"/>
              <a:t>Berbangsa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Bernegara</a:t>
            </a:r>
            <a:r>
              <a:rPr lang="en-US" sz="3200" b="1" dirty="0"/>
              <a:t> 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0C0-E776-45E6-A2C5-C6DD0C5A6715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28650" y="1119981"/>
            <a:ext cx="7886700" cy="5486400"/>
          </a:xfrm>
          <a:prstGeom prst="roundRect">
            <a:avLst/>
          </a:prstGeom>
          <a:solidFill>
            <a:schemeClr val="bg2">
              <a:alpha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membimbing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tatanan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</a:t>
            </a: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kemakmuran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457200" y="92077"/>
            <a:ext cx="5715000" cy="898524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Pada</a:t>
            </a:r>
            <a:r>
              <a:rPr lang="en-US" sz="3200" b="1" dirty="0"/>
              <a:t> Era </a:t>
            </a:r>
            <a:r>
              <a:rPr lang="en-US" sz="3200" b="1" dirty="0" err="1"/>
              <a:t>Sekarang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399D-4F9D-446D-B7D5-0B0C29F1842A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4800" y="463612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Pancasila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dalam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Perspektif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Bangsa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Indonesia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Snip Single Corner Rectangle 6"/>
          <p:cNvSpPr/>
          <p:nvPr/>
        </p:nvSpPr>
        <p:spPr>
          <a:xfrm>
            <a:off x="533400" y="2033748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perjuangan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kemerdekaa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berlangsung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berabad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perumusan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kaitannya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perjuangan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Indonesia.  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4557-A5A8-457F-B11C-3E56A1E01CCB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95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1874520"/>
            <a:ext cx="7848600" cy="4221163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segenap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berdaulat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Manual Input 5"/>
          <p:cNvSpPr/>
          <p:nvPr/>
        </p:nvSpPr>
        <p:spPr>
          <a:xfrm>
            <a:off x="457200" y="457201"/>
            <a:ext cx="6903720" cy="1142999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 </a:t>
            </a:r>
            <a:r>
              <a:rPr lang="en-US" sz="3200" b="1" dirty="0" err="1"/>
              <a:t>Pokok</a:t>
            </a:r>
            <a:r>
              <a:rPr lang="en-US" sz="3200" b="1" dirty="0"/>
              <a:t> </a:t>
            </a:r>
            <a:r>
              <a:rPr lang="en-US" sz="3200" b="1" dirty="0" err="1"/>
              <a:t>Pikiran</a:t>
            </a:r>
            <a:r>
              <a:rPr lang="en-US" sz="3200" b="1" dirty="0"/>
              <a:t> yang </a:t>
            </a:r>
            <a:r>
              <a:rPr lang="en-US" sz="3200" b="1" dirty="0" err="1"/>
              <a:t>terkandung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Pembukaan</a:t>
            </a:r>
            <a:r>
              <a:rPr lang="en-US" sz="3200" b="1" dirty="0"/>
              <a:t> UUD 1945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3182-58CB-4B06-A82E-9900E75208B8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762000"/>
            <a:ext cx="7848600" cy="4221163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berdaulatan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menjunjung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3/12/2019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694-5C3B-4ABB-99C1-46001C269A7E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dirty="0" err="1" smtClean="0"/>
              <a:t>Bangsa</a:t>
            </a:r>
            <a:r>
              <a:rPr dirty="0" smtClean="0"/>
              <a:t> </a:t>
            </a:r>
            <a:r>
              <a:rPr dirty="0" err="1" smtClean="0"/>
              <a:t>indonesia</a:t>
            </a:r>
            <a:r>
              <a:rPr dirty="0" smtClean="0"/>
              <a:t> (Abad vii </a:t>
            </a:r>
            <a:r>
              <a:rPr lang="en-US" dirty="0" smtClean="0"/>
              <a:t>–</a:t>
            </a:r>
            <a:r>
              <a:rPr dirty="0" smtClean="0"/>
              <a:t> xvi 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2E0B-F9D1-4FA7-AE95-D967B2D6F377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181100" y="609600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Zaman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Kerajaan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Sriwijaya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914400" y="2198901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berdiri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abad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VII M.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kali</a:t>
            </a: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perpindahan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Mulanya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Muara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Takus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dipindahkan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Jambi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Palembang. 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mempersatukan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pedagang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terlepas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Agama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8BC-9145-4884-AE09-F0AF197A0BD8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28767" y="692444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Kerajaan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Maritim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762000" y="2207886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maritim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armada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mengamankan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jalur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pelayaran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4334-E15E-4DF0-8EFA-FA0F53A90DF7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5758" y="664062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Kerajaan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Majapahit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762000" y="2179142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Hayam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Wuruk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Majapahit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kejayaan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Sumpah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Palapa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diucapkan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Mahapatih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Gajahmada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nusantara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dipersatukan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2B71-14AC-4F94-84F0-C9530118047B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</a:t>
            </a:r>
            <a:r>
              <a:rPr dirty="0" err="1" smtClean="0"/>
              <a:t>enjajahan</a:t>
            </a:r>
            <a:r>
              <a:rPr dirty="0" smtClean="0"/>
              <a:t> </a:t>
            </a:r>
            <a:r>
              <a:rPr dirty="0" err="1" smtClean="0"/>
              <a:t>barat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perlawanan</a:t>
            </a:r>
            <a:r>
              <a:rPr dirty="0" smtClean="0"/>
              <a:t> </a:t>
            </a:r>
            <a:r>
              <a:rPr dirty="0" err="1" smtClean="0"/>
              <a:t>fisik</a:t>
            </a:r>
            <a:r>
              <a:rPr dirty="0" smtClean="0"/>
              <a:t> (</a:t>
            </a:r>
            <a:r>
              <a:rPr dirty="0" err="1" smtClean="0"/>
              <a:t>abad</a:t>
            </a:r>
            <a:r>
              <a:rPr dirty="0" smtClean="0"/>
              <a:t> xvii </a:t>
            </a:r>
            <a:r>
              <a:rPr lang="en-US" dirty="0" smtClean="0"/>
              <a:t>–</a:t>
            </a:r>
            <a:r>
              <a:rPr dirty="0" smtClean="0"/>
              <a:t> xx)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E924-6833-47BE-BE5E-ED408351AC9C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1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600200"/>
            <a:ext cx="7467600" cy="4525963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Perlawanan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Rakyat Maluku ( Raja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Baabullah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Raja Ternate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mengizinkan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– orang</a:t>
            </a: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mendirikan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benteng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Ternate,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monopoli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petani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cengkih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Maluku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tertekan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akhirnya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permusuhan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Maluku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3352800" y="123970"/>
            <a:ext cx="30480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</a:rPr>
              <a:t>Portugis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820-21D6-4545-B321-FA1F63B306A8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448118"/>
            <a:ext cx="7620000" cy="4953000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Cornelis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Hotman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Cornelis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</a:t>
            </a: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Hotman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kapal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pelabuhan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memberikan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kemampuannya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Akibatnya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perselisihan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antara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perselisihan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kapal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diperintahkan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meninggalkan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dilarang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berdagang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3352800" y="47570"/>
            <a:ext cx="30480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Belanda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235A-DD6D-4DC8-B523-860A07CFAD67}" type="datetime1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692</TotalTime>
  <Words>872</Words>
  <Application>Microsoft Office PowerPoint</Application>
  <PresentationFormat>On-screen Show (4:3)</PresentationFormat>
  <Paragraphs>187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Franklin Gothic Book</vt:lpstr>
      <vt:lpstr>Times New Roman</vt:lpstr>
      <vt:lpstr>Wingdings</vt:lpstr>
      <vt:lpstr>Wingdings 2</vt:lpstr>
      <vt:lpstr>Technic</vt:lpstr>
      <vt:lpstr>PANCASILA DALAM ARUS SEJARAH BANGSA INDONESIA</vt:lpstr>
      <vt:lpstr>PowerPoint Presentation</vt:lpstr>
      <vt:lpstr>Bangsa indonesia (Abad vii – xvi )</vt:lpstr>
      <vt:lpstr>PowerPoint Presentation</vt:lpstr>
      <vt:lpstr>PowerPoint Presentation</vt:lpstr>
      <vt:lpstr>PowerPoint Presentation</vt:lpstr>
      <vt:lpstr>Penjajahan barat dan perlawanan fisik (abad xvii – xx)</vt:lpstr>
      <vt:lpstr>PowerPoint Presentation</vt:lpstr>
      <vt:lpstr>PowerPoint Presentation</vt:lpstr>
      <vt:lpstr>PowerPoint Presentation</vt:lpstr>
      <vt:lpstr>Nilai – nilai pancasila dalam perspektif sejarah bangsa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Peran dan fungsi pancasila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dalam Perspektif Bangsa Indonesia</dc:title>
  <dc:creator>my computer</dc:creator>
  <cp:lastModifiedBy>Tatik Rohmawati</cp:lastModifiedBy>
  <cp:revision>26</cp:revision>
  <dcterms:created xsi:type="dcterms:W3CDTF">2018-11-10T00:18:31Z</dcterms:created>
  <dcterms:modified xsi:type="dcterms:W3CDTF">2019-03-12T14:50:21Z</dcterms:modified>
</cp:coreProperties>
</file>