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2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3.xml" ContentType="application/vnd.openxmlformats-officedocument.theme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29" r:id="rId3"/>
    <p:sldMasterId id="2147483797" r:id="rId4"/>
  </p:sldMasterIdLst>
  <p:notesMasterIdLst>
    <p:notesMasterId r:id="rId13"/>
  </p:notesMasterIdLst>
  <p:handoutMasterIdLst>
    <p:handoutMasterId r:id="rId14"/>
  </p:handoutMasterIdLst>
  <p:sldIdLst>
    <p:sldId id="275" r:id="rId5"/>
    <p:sldId id="278" r:id="rId6"/>
    <p:sldId id="280" r:id="rId7"/>
    <p:sldId id="282" r:id="rId8"/>
    <p:sldId id="284" r:id="rId9"/>
    <p:sldId id="286" r:id="rId10"/>
    <p:sldId id="295" r:id="rId11"/>
    <p:sldId id="302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6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A2A9-5936-44B4-893F-213A7CB12B1B}" type="datetimeFigureOut">
              <a:rPr lang="id-ID" smtClean="0"/>
              <a:t>03/03/2017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DA780-9A61-457E-8025-A21A558C52B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49131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6B10F-53CF-457F-A339-B7B762EB8CD4}" type="datetimeFigureOut">
              <a:rPr lang="id-ID" smtClean="0"/>
              <a:t>03/03/2017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A66B7-4680-4535-8903-DF2FAD4E33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8658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96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206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88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79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843E-CBFC-456B-8819-19A277667743}" type="datetime1">
              <a:rPr lang="en-US" smtClean="0"/>
              <a:t>3/3/2017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88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C4FC3-4793-48E5-9321-0B7599C81DEC}" type="datetime1">
              <a:rPr lang="en-US" smtClean="0"/>
              <a:t>3/3/2017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924461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7725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99011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5545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11606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982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0444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079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61859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2845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44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0D370-7A19-4F83-B6A2-F4E34BE400EF}" type="datetime1">
              <a:rPr lang="en-US" smtClean="0"/>
              <a:t>3/3/2017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507113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85532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14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6265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1492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21445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375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59712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298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0555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9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493307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13115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39896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7969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0357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72152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9130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59645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94395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12132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768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4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02462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19020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70330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40714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0175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699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306552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2722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787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59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813250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3648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9311457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4076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2265103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485687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6163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846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180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59317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276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52874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42844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57551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51559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08083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00915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4485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50177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98779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5718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67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30140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91915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3379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662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154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3555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0497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241626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42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72755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3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1011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06230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5351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7262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7194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684987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388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700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10525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007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84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491604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3271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70461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9561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054630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8149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823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5432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2102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9465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7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713373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4024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412526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73882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917138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95823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57315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929524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61113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385631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89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E860-AE2A-405C-894D-4B4225ACAB1E}" type="datetime1">
              <a:rPr lang="en-US" smtClean="0"/>
              <a:t>3/3/2017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2749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92053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53303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68857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672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11742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19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15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7161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91709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7426496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8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104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3563044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26861416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0114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0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866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981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131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899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834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9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6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3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EE85-42F2-4302-9B22-F942AC72A7B2}" type="datetime1">
              <a:rPr lang="en-US" smtClean="0"/>
              <a:t>3/3/2017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40724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30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37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231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2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1531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2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9586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704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441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FCD4-A6A7-40EA-B0F3-A8335FFDF923}" type="datetime1">
              <a:rPr lang="en-US" smtClean="0"/>
              <a:t>3/3/2017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4226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382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9623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6635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398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4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45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88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62156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831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1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1950-1CA0-4442-A8DC-880E9EC41E42}" type="datetime1">
              <a:rPr lang="en-US" smtClean="0"/>
              <a:t>3/3/2017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1717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439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57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60370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0401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5193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66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166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8547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925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02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1203-9ED4-4655-9EDB-A1771341D418}" type="datetime1">
              <a:rPr lang="en-US" smtClean="0"/>
              <a:t>3/3/2017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55568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3459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820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0070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9961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92571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3444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8152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9742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92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65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FB9C-59EE-4322-83B5-AD0C2F6E2550}" type="datetime1">
              <a:rPr lang="en-US" smtClean="0"/>
              <a:t>3/3/2017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508257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586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7846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13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97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386262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644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378772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2545647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188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2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36FC-B62B-45CB-8F73-7E50BEAD642E}" type="datetime1">
              <a:rPr lang="en-US" smtClean="0"/>
              <a:t>3/3/2017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81857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36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9005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46270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44349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27997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2851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2349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7163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73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077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A9B3-8B0C-4CCC-934C-9F6DD8538A3E}" type="datetime1">
              <a:rPr lang="en-US" smtClean="0"/>
              <a:t>3/3/2017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354120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0946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8225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3095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1838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513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103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9416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001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0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2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47" Type="http://schemas.openxmlformats.org/officeDocument/2006/relationships/slideLayout" Target="../slideLayouts/slideLayout59.xml"/><Relationship Id="rId50" Type="http://schemas.openxmlformats.org/officeDocument/2006/relationships/slideLayout" Target="../slideLayouts/slideLayout62.xml"/><Relationship Id="rId55" Type="http://schemas.openxmlformats.org/officeDocument/2006/relationships/slideLayout" Target="../slideLayouts/slideLayout67.xml"/><Relationship Id="rId63" Type="http://schemas.openxmlformats.org/officeDocument/2006/relationships/slideLayout" Target="../slideLayouts/slideLayout75.xml"/><Relationship Id="rId68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3" Type="http://schemas.openxmlformats.org/officeDocument/2006/relationships/slideLayout" Target="../slideLayouts/slideLayout65.xml"/><Relationship Id="rId58" Type="http://schemas.openxmlformats.org/officeDocument/2006/relationships/slideLayout" Target="../slideLayouts/slideLayout70.xml"/><Relationship Id="rId6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61.xml"/><Relationship Id="rId57" Type="http://schemas.openxmlformats.org/officeDocument/2006/relationships/slideLayout" Target="../slideLayouts/slideLayout69.xml"/><Relationship Id="rId61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52" Type="http://schemas.openxmlformats.org/officeDocument/2006/relationships/slideLayout" Target="../slideLayouts/slideLayout64.xml"/><Relationship Id="rId60" Type="http://schemas.openxmlformats.org/officeDocument/2006/relationships/slideLayout" Target="../slideLayouts/slideLayout72.xml"/><Relationship Id="rId6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slideLayout" Target="../slideLayouts/slideLayout60.xml"/><Relationship Id="rId56" Type="http://schemas.openxmlformats.org/officeDocument/2006/relationships/slideLayout" Target="../slideLayouts/slideLayout68.xml"/><Relationship Id="rId64" Type="http://schemas.openxmlformats.org/officeDocument/2006/relationships/slideLayout" Target="../slideLayouts/slideLayout76.xml"/><Relationship Id="rId8" Type="http://schemas.openxmlformats.org/officeDocument/2006/relationships/slideLayout" Target="../slideLayouts/slideLayout20.xml"/><Relationship Id="rId51" Type="http://schemas.openxmlformats.org/officeDocument/2006/relationships/slideLayout" Target="../slideLayouts/slideLayout63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71.xml"/><Relationship Id="rId67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32.xml"/><Relationship Id="rId41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66.xml"/><Relationship Id="rId62" Type="http://schemas.openxmlformats.org/officeDocument/2006/relationships/slideLayout" Target="../slideLayouts/slideLayout74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92.xml"/><Relationship Id="rId18" Type="http://schemas.openxmlformats.org/officeDocument/2006/relationships/slideLayout" Target="../slideLayouts/slideLayout97.xml"/><Relationship Id="rId26" Type="http://schemas.openxmlformats.org/officeDocument/2006/relationships/slideLayout" Target="../slideLayouts/slideLayout105.xml"/><Relationship Id="rId39" Type="http://schemas.openxmlformats.org/officeDocument/2006/relationships/slideLayout" Target="../slideLayouts/slideLayout118.xml"/><Relationship Id="rId21" Type="http://schemas.openxmlformats.org/officeDocument/2006/relationships/slideLayout" Target="../slideLayouts/slideLayout100.xml"/><Relationship Id="rId34" Type="http://schemas.openxmlformats.org/officeDocument/2006/relationships/slideLayout" Target="../slideLayouts/slideLayout113.xml"/><Relationship Id="rId42" Type="http://schemas.openxmlformats.org/officeDocument/2006/relationships/slideLayout" Target="../slideLayouts/slideLayout121.xml"/><Relationship Id="rId47" Type="http://schemas.openxmlformats.org/officeDocument/2006/relationships/slideLayout" Target="../slideLayouts/slideLayout126.xml"/><Relationship Id="rId50" Type="http://schemas.openxmlformats.org/officeDocument/2006/relationships/slideLayout" Target="../slideLayouts/slideLayout129.xml"/><Relationship Id="rId55" Type="http://schemas.openxmlformats.org/officeDocument/2006/relationships/slideLayout" Target="../slideLayouts/slideLayout134.xml"/><Relationship Id="rId63" Type="http://schemas.openxmlformats.org/officeDocument/2006/relationships/slideLayout" Target="../slideLayouts/slideLayout142.xml"/><Relationship Id="rId68" Type="http://schemas.openxmlformats.org/officeDocument/2006/relationships/theme" Target="../theme/theme3.xml"/><Relationship Id="rId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81.xml"/><Relationship Id="rId16" Type="http://schemas.openxmlformats.org/officeDocument/2006/relationships/slideLayout" Target="../slideLayouts/slideLayout95.xml"/><Relationship Id="rId29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24" Type="http://schemas.openxmlformats.org/officeDocument/2006/relationships/slideLayout" Target="../slideLayouts/slideLayout103.xml"/><Relationship Id="rId32" Type="http://schemas.openxmlformats.org/officeDocument/2006/relationships/slideLayout" Target="../slideLayouts/slideLayout111.xml"/><Relationship Id="rId37" Type="http://schemas.openxmlformats.org/officeDocument/2006/relationships/slideLayout" Target="../slideLayouts/slideLayout116.xml"/><Relationship Id="rId40" Type="http://schemas.openxmlformats.org/officeDocument/2006/relationships/slideLayout" Target="../slideLayouts/slideLayout119.xml"/><Relationship Id="rId45" Type="http://schemas.openxmlformats.org/officeDocument/2006/relationships/slideLayout" Target="../slideLayouts/slideLayout124.xml"/><Relationship Id="rId53" Type="http://schemas.openxmlformats.org/officeDocument/2006/relationships/slideLayout" Target="../slideLayouts/slideLayout132.xml"/><Relationship Id="rId58" Type="http://schemas.openxmlformats.org/officeDocument/2006/relationships/slideLayout" Target="../slideLayouts/slideLayout137.xml"/><Relationship Id="rId6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84.xml"/><Relationship Id="rId15" Type="http://schemas.openxmlformats.org/officeDocument/2006/relationships/slideLayout" Target="../slideLayouts/slideLayout94.xml"/><Relationship Id="rId23" Type="http://schemas.openxmlformats.org/officeDocument/2006/relationships/slideLayout" Target="../slideLayouts/slideLayout102.xml"/><Relationship Id="rId28" Type="http://schemas.openxmlformats.org/officeDocument/2006/relationships/slideLayout" Target="../slideLayouts/slideLayout107.xml"/><Relationship Id="rId36" Type="http://schemas.openxmlformats.org/officeDocument/2006/relationships/slideLayout" Target="../slideLayouts/slideLayout115.xml"/><Relationship Id="rId49" Type="http://schemas.openxmlformats.org/officeDocument/2006/relationships/slideLayout" Target="../slideLayouts/slideLayout128.xml"/><Relationship Id="rId57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89.xml"/><Relationship Id="rId19" Type="http://schemas.openxmlformats.org/officeDocument/2006/relationships/slideLayout" Target="../slideLayouts/slideLayout98.xml"/><Relationship Id="rId31" Type="http://schemas.openxmlformats.org/officeDocument/2006/relationships/slideLayout" Target="../slideLayouts/slideLayout110.xml"/><Relationship Id="rId44" Type="http://schemas.openxmlformats.org/officeDocument/2006/relationships/slideLayout" Target="../slideLayouts/slideLayout123.xml"/><Relationship Id="rId52" Type="http://schemas.openxmlformats.org/officeDocument/2006/relationships/slideLayout" Target="../slideLayouts/slideLayout131.xml"/><Relationship Id="rId60" Type="http://schemas.openxmlformats.org/officeDocument/2006/relationships/slideLayout" Target="../slideLayouts/slideLayout139.xml"/><Relationship Id="rId65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Relationship Id="rId22" Type="http://schemas.openxmlformats.org/officeDocument/2006/relationships/slideLayout" Target="../slideLayouts/slideLayout101.xml"/><Relationship Id="rId27" Type="http://schemas.openxmlformats.org/officeDocument/2006/relationships/slideLayout" Target="../slideLayouts/slideLayout106.xml"/><Relationship Id="rId30" Type="http://schemas.openxmlformats.org/officeDocument/2006/relationships/slideLayout" Target="../slideLayouts/slideLayout109.xml"/><Relationship Id="rId35" Type="http://schemas.openxmlformats.org/officeDocument/2006/relationships/slideLayout" Target="../slideLayouts/slideLayout114.xml"/><Relationship Id="rId43" Type="http://schemas.openxmlformats.org/officeDocument/2006/relationships/slideLayout" Target="../slideLayouts/slideLayout122.xml"/><Relationship Id="rId48" Type="http://schemas.openxmlformats.org/officeDocument/2006/relationships/slideLayout" Target="../slideLayouts/slideLayout127.xml"/><Relationship Id="rId56" Type="http://schemas.openxmlformats.org/officeDocument/2006/relationships/slideLayout" Target="../slideLayouts/slideLayout135.xml"/><Relationship Id="rId64" Type="http://schemas.openxmlformats.org/officeDocument/2006/relationships/slideLayout" Target="../slideLayouts/slideLayout143.xml"/><Relationship Id="rId8" Type="http://schemas.openxmlformats.org/officeDocument/2006/relationships/slideLayout" Target="../slideLayouts/slideLayout87.xml"/><Relationship Id="rId51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91.xml"/><Relationship Id="rId17" Type="http://schemas.openxmlformats.org/officeDocument/2006/relationships/slideLayout" Target="../slideLayouts/slideLayout96.xml"/><Relationship Id="rId25" Type="http://schemas.openxmlformats.org/officeDocument/2006/relationships/slideLayout" Target="../slideLayouts/slideLayout104.xml"/><Relationship Id="rId33" Type="http://schemas.openxmlformats.org/officeDocument/2006/relationships/slideLayout" Target="../slideLayouts/slideLayout112.xml"/><Relationship Id="rId38" Type="http://schemas.openxmlformats.org/officeDocument/2006/relationships/slideLayout" Target="../slideLayouts/slideLayout117.xml"/><Relationship Id="rId46" Type="http://schemas.openxmlformats.org/officeDocument/2006/relationships/slideLayout" Target="../slideLayouts/slideLayout125.xml"/><Relationship Id="rId59" Type="http://schemas.openxmlformats.org/officeDocument/2006/relationships/slideLayout" Target="../slideLayouts/slideLayout138.xml"/><Relationship Id="rId67" Type="http://schemas.openxmlformats.org/officeDocument/2006/relationships/slideLayout" Target="../slideLayouts/slideLayout146.xml"/><Relationship Id="rId20" Type="http://schemas.openxmlformats.org/officeDocument/2006/relationships/slideLayout" Target="../slideLayouts/slideLayout99.xml"/><Relationship Id="rId41" Type="http://schemas.openxmlformats.org/officeDocument/2006/relationships/slideLayout" Target="../slideLayouts/slideLayout120.xml"/><Relationship Id="rId54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141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59.xml"/><Relationship Id="rId18" Type="http://schemas.openxmlformats.org/officeDocument/2006/relationships/slideLayout" Target="../slideLayouts/slideLayout164.xml"/><Relationship Id="rId26" Type="http://schemas.openxmlformats.org/officeDocument/2006/relationships/slideLayout" Target="../slideLayouts/slideLayout172.xml"/><Relationship Id="rId39" Type="http://schemas.openxmlformats.org/officeDocument/2006/relationships/slideLayout" Target="../slideLayouts/slideLayout185.xml"/><Relationship Id="rId21" Type="http://schemas.openxmlformats.org/officeDocument/2006/relationships/slideLayout" Target="../slideLayouts/slideLayout167.xml"/><Relationship Id="rId34" Type="http://schemas.openxmlformats.org/officeDocument/2006/relationships/slideLayout" Target="../slideLayouts/slideLayout180.xml"/><Relationship Id="rId42" Type="http://schemas.openxmlformats.org/officeDocument/2006/relationships/slideLayout" Target="../slideLayouts/slideLayout188.xml"/><Relationship Id="rId47" Type="http://schemas.openxmlformats.org/officeDocument/2006/relationships/slideLayout" Target="../slideLayouts/slideLayout193.xml"/><Relationship Id="rId50" Type="http://schemas.openxmlformats.org/officeDocument/2006/relationships/slideLayout" Target="../slideLayouts/slideLayout196.xml"/><Relationship Id="rId55" Type="http://schemas.openxmlformats.org/officeDocument/2006/relationships/slideLayout" Target="../slideLayouts/slideLayout201.xml"/><Relationship Id="rId63" Type="http://schemas.openxmlformats.org/officeDocument/2006/relationships/slideLayout" Target="../slideLayouts/slideLayout209.xml"/><Relationship Id="rId68" Type="http://schemas.openxmlformats.org/officeDocument/2006/relationships/theme" Target="../theme/theme4.xml"/><Relationship Id="rId7" Type="http://schemas.openxmlformats.org/officeDocument/2006/relationships/slideLayout" Target="../slideLayouts/slideLayout153.xml"/><Relationship Id="rId2" Type="http://schemas.openxmlformats.org/officeDocument/2006/relationships/slideLayout" Target="../slideLayouts/slideLayout148.xml"/><Relationship Id="rId16" Type="http://schemas.openxmlformats.org/officeDocument/2006/relationships/slideLayout" Target="../slideLayouts/slideLayout162.xml"/><Relationship Id="rId29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152.xml"/><Relationship Id="rId11" Type="http://schemas.openxmlformats.org/officeDocument/2006/relationships/slideLayout" Target="../slideLayouts/slideLayout157.xml"/><Relationship Id="rId24" Type="http://schemas.openxmlformats.org/officeDocument/2006/relationships/slideLayout" Target="../slideLayouts/slideLayout170.xml"/><Relationship Id="rId32" Type="http://schemas.openxmlformats.org/officeDocument/2006/relationships/slideLayout" Target="../slideLayouts/slideLayout178.xml"/><Relationship Id="rId37" Type="http://schemas.openxmlformats.org/officeDocument/2006/relationships/slideLayout" Target="../slideLayouts/slideLayout183.xml"/><Relationship Id="rId40" Type="http://schemas.openxmlformats.org/officeDocument/2006/relationships/slideLayout" Target="../slideLayouts/slideLayout186.xml"/><Relationship Id="rId45" Type="http://schemas.openxmlformats.org/officeDocument/2006/relationships/slideLayout" Target="../slideLayouts/slideLayout191.xml"/><Relationship Id="rId53" Type="http://schemas.openxmlformats.org/officeDocument/2006/relationships/slideLayout" Target="../slideLayouts/slideLayout199.xml"/><Relationship Id="rId58" Type="http://schemas.openxmlformats.org/officeDocument/2006/relationships/slideLayout" Target="../slideLayouts/slideLayout204.xml"/><Relationship Id="rId66" Type="http://schemas.openxmlformats.org/officeDocument/2006/relationships/slideLayout" Target="../slideLayouts/slideLayout212.xml"/><Relationship Id="rId5" Type="http://schemas.openxmlformats.org/officeDocument/2006/relationships/slideLayout" Target="../slideLayouts/slideLayout151.xml"/><Relationship Id="rId15" Type="http://schemas.openxmlformats.org/officeDocument/2006/relationships/slideLayout" Target="../slideLayouts/slideLayout161.xml"/><Relationship Id="rId23" Type="http://schemas.openxmlformats.org/officeDocument/2006/relationships/slideLayout" Target="../slideLayouts/slideLayout169.xml"/><Relationship Id="rId28" Type="http://schemas.openxmlformats.org/officeDocument/2006/relationships/slideLayout" Target="../slideLayouts/slideLayout174.xml"/><Relationship Id="rId36" Type="http://schemas.openxmlformats.org/officeDocument/2006/relationships/slideLayout" Target="../slideLayouts/slideLayout182.xml"/><Relationship Id="rId49" Type="http://schemas.openxmlformats.org/officeDocument/2006/relationships/slideLayout" Target="../slideLayouts/slideLayout195.xml"/><Relationship Id="rId57" Type="http://schemas.openxmlformats.org/officeDocument/2006/relationships/slideLayout" Target="../slideLayouts/slideLayout203.xml"/><Relationship Id="rId61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156.xml"/><Relationship Id="rId19" Type="http://schemas.openxmlformats.org/officeDocument/2006/relationships/slideLayout" Target="../slideLayouts/slideLayout165.xml"/><Relationship Id="rId31" Type="http://schemas.openxmlformats.org/officeDocument/2006/relationships/slideLayout" Target="../slideLayouts/slideLayout177.xml"/><Relationship Id="rId44" Type="http://schemas.openxmlformats.org/officeDocument/2006/relationships/slideLayout" Target="../slideLayouts/slideLayout190.xml"/><Relationship Id="rId52" Type="http://schemas.openxmlformats.org/officeDocument/2006/relationships/slideLayout" Target="../slideLayouts/slideLayout198.xml"/><Relationship Id="rId60" Type="http://schemas.openxmlformats.org/officeDocument/2006/relationships/slideLayout" Target="../slideLayouts/slideLayout206.xml"/><Relationship Id="rId65" Type="http://schemas.openxmlformats.org/officeDocument/2006/relationships/slideLayout" Target="../slideLayouts/slideLayout211.xml"/><Relationship Id="rId4" Type="http://schemas.openxmlformats.org/officeDocument/2006/relationships/slideLayout" Target="../slideLayouts/slideLayout150.xml"/><Relationship Id="rId9" Type="http://schemas.openxmlformats.org/officeDocument/2006/relationships/slideLayout" Target="../slideLayouts/slideLayout155.xml"/><Relationship Id="rId14" Type="http://schemas.openxmlformats.org/officeDocument/2006/relationships/slideLayout" Target="../slideLayouts/slideLayout160.xml"/><Relationship Id="rId22" Type="http://schemas.openxmlformats.org/officeDocument/2006/relationships/slideLayout" Target="../slideLayouts/slideLayout168.xml"/><Relationship Id="rId27" Type="http://schemas.openxmlformats.org/officeDocument/2006/relationships/slideLayout" Target="../slideLayouts/slideLayout173.xml"/><Relationship Id="rId30" Type="http://schemas.openxmlformats.org/officeDocument/2006/relationships/slideLayout" Target="../slideLayouts/slideLayout176.xml"/><Relationship Id="rId35" Type="http://schemas.openxmlformats.org/officeDocument/2006/relationships/slideLayout" Target="../slideLayouts/slideLayout181.xml"/><Relationship Id="rId43" Type="http://schemas.openxmlformats.org/officeDocument/2006/relationships/slideLayout" Target="../slideLayouts/slideLayout189.xml"/><Relationship Id="rId48" Type="http://schemas.openxmlformats.org/officeDocument/2006/relationships/slideLayout" Target="../slideLayouts/slideLayout194.xml"/><Relationship Id="rId56" Type="http://schemas.openxmlformats.org/officeDocument/2006/relationships/slideLayout" Target="../slideLayouts/slideLayout202.xml"/><Relationship Id="rId64" Type="http://schemas.openxmlformats.org/officeDocument/2006/relationships/slideLayout" Target="../slideLayouts/slideLayout210.xml"/><Relationship Id="rId8" Type="http://schemas.openxmlformats.org/officeDocument/2006/relationships/slideLayout" Target="../slideLayouts/slideLayout154.xml"/><Relationship Id="rId51" Type="http://schemas.openxmlformats.org/officeDocument/2006/relationships/slideLayout" Target="../slideLayouts/slideLayout197.xml"/><Relationship Id="rId3" Type="http://schemas.openxmlformats.org/officeDocument/2006/relationships/slideLayout" Target="../slideLayouts/slideLayout149.xml"/><Relationship Id="rId12" Type="http://schemas.openxmlformats.org/officeDocument/2006/relationships/slideLayout" Target="../slideLayouts/slideLayout158.xml"/><Relationship Id="rId17" Type="http://schemas.openxmlformats.org/officeDocument/2006/relationships/slideLayout" Target="../slideLayouts/slideLayout163.xml"/><Relationship Id="rId25" Type="http://schemas.openxmlformats.org/officeDocument/2006/relationships/slideLayout" Target="../slideLayouts/slideLayout171.xml"/><Relationship Id="rId33" Type="http://schemas.openxmlformats.org/officeDocument/2006/relationships/slideLayout" Target="../slideLayouts/slideLayout179.xml"/><Relationship Id="rId38" Type="http://schemas.openxmlformats.org/officeDocument/2006/relationships/slideLayout" Target="../slideLayouts/slideLayout184.xml"/><Relationship Id="rId46" Type="http://schemas.openxmlformats.org/officeDocument/2006/relationships/slideLayout" Target="../slideLayouts/slideLayout192.xml"/><Relationship Id="rId59" Type="http://schemas.openxmlformats.org/officeDocument/2006/relationships/slideLayout" Target="../slideLayouts/slideLayout205.xml"/><Relationship Id="rId67" Type="http://schemas.openxmlformats.org/officeDocument/2006/relationships/slideLayout" Target="../slideLayouts/slideLayout213.xml"/><Relationship Id="rId20" Type="http://schemas.openxmlformats.org/officeDocument/2006/relationships/slideLayout" Target="../slideLayouts/slideLayout166.xml"/><Relationship Id="rId41" Type="http://schemas.openxmlformats.org/officeDocument/2006/relationships/slideLayout" Target="../slideLayouts/slideLayout187.xml"/><Relationship Id="rId54" Type="http://schemas.openxmlformats.org/officeDocument/2006/relationships/slideLayout" Target="../slideLayouts/slideLayout200.xml"/><Relationship Id="rId62" Type="http://schemas.openxmlformats.org/officeDocument/2006/relationships/slideLayout" Target="../slideLayouts/slideLayout20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7EB9-20B3-4F6B-A02C-016871E68AE4}" type="datetime1">
              <a:rPr lang="en-US" smtClean="0"/>
              <a:t>3/3/2017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Bahan Ajar Proleg By Tatik Rohmawati, S.IP.,M.Si.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888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6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  <p:sldLayoutId id="2147483725" r:id="rId64"/>
    <p:sldLayoutId id="2147483726" r:id="rId65"/>
    <p:sldLayoutId id="2147483727" r:id="rId66"/>
    <p:sldLayoutId id="2147483728" r:id="rId6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5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  <p:sldLayoutId id="2147483752" r:id="rId23"/>
    <p:sldLayoutId id="2147483753" r:id="rId24"/>
    <p:sldLayoutId id="2147483754" r:id="rId25"/>
    <p:sldLayoutId id="2147483755" r:id="rId26"/>
    <p:sldLayoutId id="2147483756" r:id="rId27"/>
    <p:sldLayoutId id="2147483757" r:id="rId28"/>
    <p:sldLayoutId id="2147483758" r:id="rId29"/>
    <p:sldLayoutId id="2147483759" r:id="rId30"/>
    <p:sldLayoutId id="2147483760" r:id="rId31"/>
    <p:sldLayoutId id="2147483761" r:id="rId32"/>
    <p:sldLayoutId id="2147483762" r:id="rId33"/>
    <p:sldLayoutId id="2147483763" r:id="rId34"/>
    <p:sldLayoutId id="2147483764" r:id="rId35"/>
    <p:sldLayoutId id="2147483765" r:id="rId36"/>
    <p:sldLayoutId id="2147483766" r:id="rId37"/>
    <p:sldLayoutId id="2147483767" r:id="rId38"/>
    <p:sldLayoutId id="2147483768" r:id="rId39"/>
    <p:sldLayoutId id="2147483769" r:id="rId40"/>
    <p:sldLayoutId id="2147483770" r:id="rId41"/>
    <p:sldLayoutId id="2147483771" r:id="rId42"/>
    <p:sldLayoutId id="2147483772" r:id="rId43"/>
    <p:sldLayoutId id="2147483773" r:id="rId44"/>
    <p:sldLayoutId id="2147483774" r:id="rId45"/>
    <p:sldLayoutId id="2147483775" r:id="rId46"/>
    <p:sldLayoutId id="2147483776" r:id="rId47"/>
    <p:sldLayoutId id="2147483777" r:id="rId48"/>
    <p:sldLayoutId id="2147483778" r:id="rId49"/>
    <p:sldLayoutId id="2147483779" r:id="rId50"/>
    <p:sldLayoutId id="2147483780" r:id="rId51"/>
    <p:sldLayoutId id="2147483781" r:id="rId52"/>
    <p:sldLayoutId id="2147483782" r:id="rId53"/>
    <p:sldLayoutId id="2147483783" r:id="rId54"/>
    <p:sldLayoutId id="2147483784" r:id="rId55"/>
    <p:sldLayoutId id="2147483785" r:id="rId56"/>
    <p:sldLayoutId id="2147483786" r:id="rId57"/>
    <p:sldLayoutId id="2147483787" r:id="rId58"/>
    <p:sldLayoutId id="2147483788" r:id="rId59"/>
    <p:sldLayoutId id="2147483789" r:id="rId60"/>
    <p:sldLayoutId id="2147483790" r:id="rId61"/>
    <p:sldLayoutId id="2147483791" r:id="rId62"/>
    <p:sldLayoutId id="2147483792" r:id="rId63"/>
    <p:sldLayoutId id="2147483793" r:id="rId64"/>
    <p:sldLayoutId id="2147483794" r:id="rId65"/>
    <p:sldLayoutId id="2147483795" r:id="rId66"/>
    <p:sldLayoutId id="2147483796" r:id="rId6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1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  <p:sldLayoutId id="2147483815" r:id="rId18"/>
    <p:sldLayoutId id="2147483816" r:id="rId19"/>
    <p:sldLayoutId id="2147483817" r:id="rId20"/>
    <p:sldLayoutId id="2147483818" r:id="rId21"/>
    <p:sldLayoutId id="2147483819" r:id="rId22"/>
    <p:sldLayoutId id="2147483820" r:id="rId23"/>
    <p:sldLayoutId id="2147483821" r:id="rId24"/>
    <p:sldLayoutId id="2147483822" r:id="rId25"/>
    <p:sldLayoutId id="2147483823" r:id="rId26"/>
    <p:sldLayoutId id="2147483824" r:id="rId27"/>
    <p:sldLayoutId id="2147483825" r:id="rId28"/>
    <p:sldLayoutId id="2147483826" r:id="rId29"/>
    <p:sldLayoutId id="2147483827" r:id="rId30"/>
    <p:sldLayoutId id="2147483828" r:id="rId31"/>
    <p:sldLayoutId id="2147483829" r:id="rId32"/>
    <p:sldLayoutId id="2147483830" r:id="rId33"/>
    <p:sldLayoutId id="2147483831" r:id="rId34"/>
    <p:sldLayoutId id="2147483832" r:id="rId35"/>
    <p:sldLayoutId id="2147483833" r:id="rId36"/>
    <p:sldLayoutId id="2147483834" r:id="rId37"/>
    <p:sldLayoutId id="2147483835" r:id="rId38"/>
    <p:sldLayoutId id="2147483836" r:id="rId39"/>
    <p:sldLayoutId id="2147483837" r:id="rId40"/>
    <p:sldLayoutId id="2147483838" r:id="rId41"/>
    <p:sldLayoutId id="2147483839" r:id="rId42"/>
    <p:sldLayoutId id="2147483840" r:id="rId43"/>
    <p:sldLayoutId id="2147483841" r:id="rId44"/>
    <p:sldLayoutId id="2147483842" r:id="rId45"/>
    <p:sldLayoutId id="2147483843" r:id="rId46"/>
    <p:sldLayoutId id="2147483844" r:id="rId47"/>
    <p:sldLayoutId id="2147483845" r:id="rId48"/>
    <p:sldLayoutId id="2147483846" r:id="rId49"/>
    <p:sldLayoutId id="2147483847" r:id="rId50"/>
    <p:sldLayoutId id="2147483848" r:id="rId51"/>
    <p:sldLayoutId id="2147483849" r:id="rId52"/>
    <p:sldLayoutId id="2147483850" r:id="rId53"/>
    <p:sldLayoutId id="2147483851" r:id="rId54"/>
    <p:sldLayoutId id="2147483852" r:id="rId55"/>
    <p:sldLayoutId id="2147483853" r:id="rId56"/>
    <p:sldLayoutId id="2147483854" r:id="rId57"/>
    <p:sldLayoutId id="2147483855" r:id="rId58"/>
    <p:sldLayoutId id="2147483856" r:id="rId59"/>
    <p:sldLayoutId id="2147483857" r:id="rId60"/>
    <p:sldLayoutId id="2147483858" r:id="rId61"/>
    <p:sldLayoutId id="2147483859" r:id="rId62"/>
    <p:sldLayoutId id="2147483860" r:id="rId63"/>
    <p:sldLayoutId id="2147483861" r:id="rId64"/>
    <p:sldLayoutId id="2147483862" r:id="rId65"/>
    <p:sldLayoutId id="2147483863" r:id="rId66"/>
    <p:sldLayoutId id="2147483864" r:id="rId6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86499" y="0"/>
            <a:ext cx="12278499" cy="6858000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592912" y="3820178"/>
            <a:ext cx="70061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TATIK ROHMAWATI, S.IP.,</a:t>
            </a:r>
            <a:r>
              <a:rPr lang="en-US" sz="2800" b="1" dirty="0" err="1">
                <a:solidFill>
                  <a:schemeClr val="bg1"/>
                </a:solidFill>
              </a:rPr>
              <a:t>M.Si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7118" y="2048230"/>
            <a:ext cx="9897762" cy="114827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7200" dirty="0"/>
              <a:t>LOKUS DAN FOKUS PROLEG</a:t>
            </a:r>
            <a:endParaRPr lang="en-US" sz="7200" b="1" spc="-300" noProof="1">
              <a:solidFill>
                <a:schemeClr val="bg1"/>
              </a:solidFill>
              <a:latin typeface="Raleway" panose="020B0503030101060003" pitchFamily="34" charset="0"/>
              <a:ea typeface="Open Sans Light" panose="020B0306030504020204" pitchFamily="34" charset="0"/>
              <a:cs typeface="Lato" panose="020F050202020403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72829" y="3721100"/>
            <a:ext cx="62576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5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50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200" b="1" dirty="0" smtClean="0">
              <a:solidFill>
                <a:schemeClr val="tx1"/>
              </a:solidFill>
            </a:endParaRPr>
          </a:p>
          <a:p>
            <a:pPr lvl="0" algn="ctr"/>
            <a:endParaRPr lang="en-US" sz="3200" b="1" dirty="0">
              <a:solidFill>
                <a:schemeClr val="tx1"/>
              </a:solidFill>
            </a:endParaRPr>
          </a:p>
          <a:p>
            <a:pPr lvl="0" algn="ctr"/>
            <a:endParaRPr lang="en-US" sz="3200" b="1" dirty="0" smtClean="0">
              <a:solidFill>
                <a:schemeClr val="tx1"/>
              </a:solidFill>
            </a:endParaRPr>
          </a:p>
          <a:p>
            <a:pPr lvl="0" algn="ctr"/>
            <a:endParaRPr lang="en-US" sz="3200" b="1" dirty="0">
              <a:solidFill>
                <a:schemeClr val="tx1"/>
              </a:solidFill>
            </a:endParaRPr>
          </a:p>
          <a:p>
            <a:pPr lvl="0" algn="ctr"/>
            <a:endParaRPr lang="en-US" sz="3200" b="1" dirty="0" smtClean="0">
              <a:solidFill>
                <a:schemeClr val="tx1"/>
              </a:solidFill>
            </a:endParaRPr>
          </a:p>
          <a:p>
            <a:pPr lvl="0" algn="ctr"/>
            <a:r>
              <a:rPr lang="en-US" sz="3200" b="1" dirty="0" err="1" smtClean="0">
                <a:solidFill>
                  <a:schemeClr val="tx1"/>
                </a:solidFill>
              </a:rPr>
              <a:t>Lokus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yaitu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tempat</a:t>
            </a:r>
            <a:endParaRPr lang="en-US" sz="3200" b="1" dirty="0">
              <a:solidFill>
                <a:schemeClr val="tx1"/>
              </a:solidFill>
            </a:endParaRPr>
          </a:p>
          <a:p>
            <a:pPr lvl="0" algn="ctr"/>
            <a:r>
              <a:rPr lang="en-US" sz="3200" b="1" dirty="0" err="1">
                <a:solidFill>
                  <a:schemeClr val="tx1"/>
                </a:solidFill>
              </a:rPr>
              <a:t>Lokus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kita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mempelajari</a:t>
            </a:r>
            <a:r>
              <a:rPr lang="en-US" sz="3200" b="1" dirty="0">
                <a:solidFill>
                  <a:schemeClr val="tx1"/>
                </a:solidFill>
              </a:rPr>
              <a:t> proses </a:t>
            </a:r>
            <a:r>
              <a:rPr lang="en-US" sz="3200" b="1" dirty="0" err="1">
                <a:solidFill>
                  <a:schemeClr val="tx1"/>
                </a:solidFill>
              </a:rPr>
              <a:t>legislatif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yaitu</a:t>
            </a:r>
            <a:r>
              <a:rPr lang="en-US" sz="3200" b="1" dirty="0">
                <a:solidFill>
                  <a:schemeClr val="tx1"/>
                </a:solidFill>
              </a:rPr>
              <a:t> DPR/DPRD</a:t>
            </a:r>
          </a:p>
          <a:p>
            <a:pPr lvl="0" algn="ctr"/>
            <a:r>
              <a:rPr lang="en-US" sz="3200" b="1" dirty="0" err="1">
                <a:solidFill>
                  <a:schemeClr val="tx1"/>
                </a:solidFill>
              </a:rPr>
              <a:t>Fokus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yaitu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objek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kajian</a:t>
            </a:r>
            <a:r>
              <a:rPr lang="en-US" sz="3200" b="1" dirty="0">
                <a:solidFill>
                  <a:schemeClr val="tx1"/>
                </a:solidFill>
              </a:rPr>
              <a:t>/</a:t>
            </a:r>
            <a:r>
              <a:rPr lang="en-US" sz="3200" b="1" dirty="0" err="1">
                <a:solidFill>
                  <a:schemeClr val="tx1"/>
                </a:solidFill>
              </a:rPr>
              <a:t>pokok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bahasan</a:t>
            </a:r>
            <a:endParaRPr lang="en-US" sz="3200" b="1" dirty="0">
              <a:solidFill>
                <a:schemeClr val="tx1"/>
              </a:solidFill>
            </a:endParaRPr>
          </a:p>
          <a:p>
            <a:pPr lvl="0" algn="ctr"/>
            <a:r>
              <a:rPr lang="en-US" sz="3200" b="1" dirty="0" err="1">
                <a:solidFill>
                  <a:schemeClr val="tx1"/>
                </a:solidFill>
              </a:rPr>
              <a:t>Fokus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kita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mempelajari</a:t>
            </a:r>
            <a:r>
              <a:rPr lang="en-US" sz="3200" b="1" dirty="0">
                <a:solidFill>
                  <a:schemeClr val="tx1"/>
                </a:solidFill>
              </a:rPr>
              <a:t> proses </a:t>
            </a:r>
            <a:r>
              <a:rPr lang="en-US" sz="3200" b="1" dirty="0" err="1">
                <a:solidFill>
                  <a:schemeClr val="tx1"/>
                </a:solidFill>
              </a:rPr>
              <a:t>legislatif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yaitu</a:t>
            </a:r>
            <a:r>
              <a:rPr lang="en-US" sz="3200" b="1" dirty="0">
                <a:solidFill>
                  <a:schemeClr val="tx1"/>
                </a:solidFill>
              </a:rPr>
              <a:t> proses </a:t>
            </a:r>
            <a:r>
              <a:rPr lang="en-US" sz="3200" b="1" dirty="0" err="1">
                <a:solidFill>
                  <a:schemeClr val="tx1"/>
                </a:solidFill>
              </a:rPr>
              <a:t>dan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teknik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perundangan</a:t>
            </a:r>
            <a:r>
              <a:rPr lang="en-US" sz="14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0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DAFBFA-C652-4E4B-AC31-FEFC406FA02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860800" y="632206"/>
            <a:ext cx="64863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9600">
                <a:solidFill>
                  <a:schemeClr val="tx1">
                    <a:lumMod val="95000"/>
                    <a:lumOff val="5000"/>
                  </a:schemeClr>
                </a:solidFill>
                <a:latin typeface="Raleway Light" panose="020B0403030101060003" pitchFamily="34" charset="0"/>
                <a:ea typeface="Roboto Light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 algn="ctr">
              <a:defRPr/>
            </a:pPr>
            <a:r>
              <a:rPr lang="en-US" sz="5400" b="1" dirty="0"/>
              <a:t>LOKUS DAN FOKUS PROLEG </a:t>
            </a:r>
            <a:endParaRPr kumimoji="0" lang="en-US" sz="5400" b="1" i="0" u="none" strike="noStrike" kern="1200" cap="none" spc="-150" normalizeH="0" baseline="0" noProof="0" dirty="0">
              <a:ln>
                <a:noFill/>
              </a:ln>
              <a:solidFill>
                <a:srgbClr val="CAEA0C"/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886857" y="0"/>
            <a:ext cx="1973943" cy="26013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00200" y="3260558"/>
            <a:ext cx="940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6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1" smtClean="0">
                <a:solidFill>
                  <a:prstClr val="black">
                    <a:lumMod val="85000"/>
                    <a:lumOff val="15000"/>
                  </a:prstClr>
                </a:solidFill>
                <a:latin typeface="Raleway" panose="020B0503030101060003" pitchFamily="34" charset="0"/>
                <a:ea typeface="Roboto Light" panose="02000000000000000000" pitchFamily="2" charset="0"/>
                <a:cs typeface="Open Sans" panose="020B0606030504020204" pitchFamily="34" charset="0"/>
              </a:rPr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2129" y="2277854"/>
            <a:ext cx="10007741" cy="415498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just"/>
            <a:r>
              <a:rPr lang="en-US" sz="2400" b="1" dirty="0" err="1"/>
              <a:t>Melihat</a:t>
            </a:r>
            <a:r>
              <a:rPr lang="en-US" sz="2400" b="1" dirty="0"/>
              <a:t> </a:t>
            </a:r>
            <a:r>
              <a:rPr lang="en-US" sz="2400" b="1" dirty="0" err="1"/>
              <a:t>perkembangannya</a:t>
            </a:r>
            <a:r>
              <a:rPr lang="en-US" sz="2400" b="1" dirty="0"/>
              <a:t>, </a:t>
            </a:r>
            <a:r>
              <a:rPr lang="en-US" sz="2400" b="1" dirty="0" err="1"/>
              <a:t>proleg</a:t>
            </a:r>
            <a:r>
              <a:rPr lang="en-US" sz="2400" b="1" dirty="0"/>
              <a:t> </a:t>
            </a:r>
            <a:r>
              <a:rPr lang="en-US" sz="2400" b="1" dirty="0" err="1"/>
              <a:t>berasal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pengetahuan</a:t>
            </a:r>
            <a:r>
              <a:rPr lang="en-US" sz="2400" b="1" dirty="0"/>
              <a:t> </a:t>
            </a:r>
            <a:r>
              <a:rPr lang="en-US" sz="2400" b="1" dirty="0" err="1"/>
              <a:t>perundang-undangan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seorang</a:t>
            </a:r>
            <a:r>
              <a:rPr lang="en-US" sz="2400" b="1" dirty="0"/>
              <a:t> </a:t>
            </a:r>
            <a:r>
              <a:rPr lang="en-US" sz="2400" b="1" dirty="0" err="1"/>
              <a:t>ahli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Burkhard</a:t>
            </a:r>
            <a:r>
              <a:rPr lang="en-US" sz="2400" b="1" dirty="0"/>
              <a:t> </a:t>
            </a:r>
            <a:r>
              <a:rPr lang="en-US" sz="2400" b="1" dirty="0" err="1"/>
              <a:t>Krems</a:t>
            </a:r>
            <a:r>
              <a:rPr lang="en-US" sz="2400" b="1" dirty="0"/>
              <a:t> </a:t>
            </a:r>
            <a:r>
              <a:rPr lang="en-US" sz="2400" b="1" dirty="0" err="1"/>
              <a:t>didefinisikan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disiplin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yang </a:t>
            </a:r>
            <a:r>
              <a:rPr lang="en-US" sz="2400" b="1" dirty="0" err="1"/>
              <a:t>interdisiplin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Negara. </a:t>
            </a:r>
            <a:r>
              <a:rPr lang="en-US" sz="2400" b="1" dirty="0" err="1"/>
              <a:t>Pendapat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didukung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Weiner </a:t>
            </a:r>
            <a:r>
              <a:rPr lang="en-US" sz="2400" b="1" dirty="0" err="1"/>
              <a:t>Malhofer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Peter </a:t>
            </a:r>
            <a:r>
              <a:rPr lang="en-US" sz="2400" b="1" dirty="0" err="1"/>
              <a:t>Nall</a:t>
            </a:r>
            <a:r>
              <a:rPr lang="en-US" sz="2400" b="1" dirty="0"/>
              <a:t>.</a:t>
            </a:r>
          </a:p>
          <a:p>
            <a:pPr lvl="0" algn="just"/>
            <a:r>
              <a:rPr lang="en-US" sz="2400" b="1" dirty="0" err="1"/>
              <a:t>Interdisipliner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saling</a:t>
            </a:r>
            <a:r>
              <a:rPr lang="en-US" sz="2400" b="1" dirty="0"/>
              <a:t> </a:t>
            </a:r>
            <a:r>
              <a:rPr lang="en-US" sz="2400" b="1" dirty="0" err="1"/>
              <a:t>berkaitan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ilmu-ilmu</a:t>
            </a:r>
            <a:r>
              <a:rPr lang="en-US" sz="2400" b="1" dirty="0"/>
              <a:t> lain (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,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r>
              <a:rPr lang="en-US" sz="2400" b="1" dirty="0"/>
              <a:t>)</a:t>
            </a:r>
          </a:p>
          <a:p>
            <a:pPr lvl="0" algn="just"/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pengetahuan</a:t>
            </a:r>
            <a:r>
              <a:rPr lang="en-US" sz="2400" b="1" dirty="0"/>
              <a:t> </a:t>
            </a:r>
            <a:r>
              <a:rPr lang="en-US" sz="2400" b="1" dirty="0" err="1"/>
              <a:t>perundang-undangan</a:t>
            </a:r>
            <a:r>
              <a:rPr lang="en-US" sz="2400" b="1" dirty="0"/>
              <a:t> </a:t>
            </a:r>
            <a:r>
              <a:rPr lang="en-US" sz="2400" b="1" dirty="0" err="1"/>
              <a:t>menurut</a:t>
            </a:r>
            <a:r>
              <a:rPr lang="en-US" sz="2400" b="1" dirty="0"/>
              <a:t> </a:t>
            </a:r>
            <a:r>
              <a:rPr lang="en-US" sz="2400" b="1" dirty="0" err="1"/>
              <a:t>ketiga</a:t>
            </a:r>
            <a:r>
              <a:rPr lang="en-US" sz="2400" b="1" dirty="0"/>
              <a:t> </a:t>
            </a:r>
            <a:r>
              <a:rPr lang="en-US" sz="2400" b="1" dirty="0" err="1"/>
              <a:t>ahli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yang </a:t>
            </a:r>
            <a:r>
              <a:rPr lang="en-US" sz="2400" b="1" dirty="0" err="1"/>
              <a:t>bukan</a:t>
            </a:r>
            <a:r>
              <a:rPr lang="en-US" sz="2400" b="1" dirty="0"/>
              <a:t> </a:t>
            </a:r>
            <a:r>
              <a:rPr lang="en-US" sz="2400" b="1" dirty="0" err="1"/>
              <a:t>bersifat</a:t>
            </a:r>
            <a:r>
              <a:rPr lang="en-US" sz="2400" b="1" dirty="0"/>
              <a:t> </a:t>
            </a:r>
            <a:r>
              <a:rPr lang="en-US" sz="2400" b="1" dirty="0" err="1"/>
              <a:t>dokmatis</a:t>
            </a:r>
            <a:r>
              <a:rPr lang="en-US" sz="2400" b="1" dirty="0"/>
              <a:t>, </a:t>
            </a:r>
            <a:r>
              <a:rPr lang="en-US" sz="2400" b="1" dirty="0" err="1"/>
              <a:t>tetapi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hukumnya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arti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. Kita </a:t>
            </a:r>
            <a:r>
              <a:rPr lang="en-US" sz="2400" b="1" dirty="0" err="1"/>
              <a:t>tetap</a:t>
            </a:r>
            <a:r>
              <a:rPr lang="en-US" sz="2400" b="1" dirty="0"/>
              <a:t> </a:t>
            </a:r>
            <a:r>
              <a:rPr lang="en-US" sz="2400" b="1" dirty="0" err="1"/>
              <a:t>mempelajari</a:t>
            </a:r>
            <a:r>
              <a:rPr lang="en-US" sz="2400" b="1" dirty="0"/>
              <a:t> </a:t>
            </a:r>
            <a:r>
              <a:rPr lang="en-US" sz="2400" b="1" dirty="0" err="1"/>
              <a:t>proleg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karena</a:t>
            </a:r>
            <a:r>
              <a:rPr lang="en-US" sz="2400" b="1" dirty="0"/>
              <a:t> </a:t>
            </a:r>
            <a:r>
              <a:rPr lang="en-US" sz="2400" b="1" dirty="0" err="1"/>
              <a:t>termasuk</a:t>
            </a:r>
            <a:r>
              <a:rPr lang="en-US" sz="2400" b="1" dirty="0"/>
              <a:t> </a:t>
            </a:r>
            <a:r>
              <a:rPr lang="en-US" sz="2400" b="1" dirty="0" err="1"/>
              <a:t>interdisiplin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di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perundang-undangan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terlepas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aspek-aspek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(</a:t>
            </a:r>
            <a:r>
              <a:rPr lang="en-US" sz="2400" b="1" dirty="0" err="1"/>
              <a:t>kekuasaan</a:t>
            </a:r>
            <a:r>
              <a:rPr lang="en-US" sz="2400" b="1" dirty="0"/>
              <a:t>), </a:t>
            </a:r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dirty="0" err="1"/>
              <a:t>antar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837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dirty="0" err="1" smtClean="0">
                <a:latin typeface="Arial Black" pitchFamily="34" charset="0"/>
              </a:rPr>
              <a:t>Ilmu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Pengetahuan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Perundang-undangan</a:t>
            </a:r>
            <a:r>
              <a:rPr lang="en-US" sz="3200" dirty="0" smtClean="0">
                <a:latin typeface="Arial Black" pitchFamily="34" charset="0"/>
              </a:rPr>
              <a:t> (</a:t>
            </a:r>
            <a:r>
              <a:rPr lang="en-US" sz="3200" dirty="0" err="1">
                <a:latin typeface="Arial Black" pitchFamily="34" charset="0"/>
              </a:rPr>
              <a:t>Burkhard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Krems</a:t>
            </a:r>
            <a:r>
              <a:rPr lang="en-US" sz="3200" dirty="0">
                <a:latin typeface="Arial Black" pitchFamily="34" charset="0"/>
              </a:rPr>
              <a:t>)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39540" y="1595021"/>
            <a:ext cx="10007741" cy="526297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>
                <a:latin typeface="Arial Black" pitchFamily="34" charset="0"/>
              </a:rPr>
              <a:t>Teori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Yaitu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bersifat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kognitif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artinya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berusaha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mencari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kejelasan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dari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makna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atau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pengertian-pengertian</a:t>
            </a:r>
            <a:r>
              <a:rPr lang="en-US" sz="2800" dirty="0">
                <a:latin typeface="Arial Black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>
                <a:latin typeface="Arial Black" pitchFamily="34" charset="0"/>
              </a:rPr>
              <a:t>Ilmu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endParaRPr lang="en-US" sz="2800" dirty="0">
              <a:latin typeface="Arial Black" pitchFamily="34" charset="0"/>
            </a:endParaRPr>
          </a:p>
          <a:p>
            <a:pPr marL="457200" indent="-457200" algn="just"/>
            <a:r>
              <a:rPr lang="en-US" sz="2800" dirty="0">
                <a:latin typeface="Arial Black" pitchFamily="34" charset="0"/>
              </a:rPr>
              <a:t>	</a:t>
            </a:r>
            <a:r>
              <a:rPr lang="en-US" sz="2800" dirty="0" err="1">
                <a:latin typeface="Arial Black" pitchFamily="34" charset="0"/>
              </a:rPr>
              <a:t>Yaitu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bersifat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normatif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artinya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membahas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tentang</a:t>
            </a:r>
            <a:r>
              <a:rPr lang="en-US" sz="2800" dirty="0">
                <a:latin typeface="Arial Black" pitchFamily="34" charset="0"/>
              </a:rPr>
              <a:t> proses </a:t>
            </a:r>
            <a:r>
              <a:rPr lang="en-US" sz="2800" dirty="0" err="1">
                <a:latin typeface="Arial Black" pitchFamily="34" charset="0"/>
              </a:rPr>
              <a:t>pembuatan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peraturan</a:t>
            </a:r>
            <a:r>
              <a:rPr lang="en-US" sz="2800" dirty="0">
                <a:latin typeface="Arial Black" pitchFamily="34" charset="0"/>
              </a:rPr>
              <a:t> Negara.</a:t>
            </a:r>
          </a:p>
          <a:p>
            <a:pPr lvl="0" algn="just"/>
            <a:r>
              <a:rPr lang="en-US" sz="2800" dirty="0" err="1">
                <a:latin typeface="Arial Black" pitchFamily="34" charset="0"/>
              </a:rPr>
              <a:t>Ilmu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dibagi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menjadi</a:t>
            </a:r>
            <a:r>
              <a:rPr lang="en-US" sz="2800" dirty="0">
                <a:latin typeface="Arial Black" pitchFamily="34" charset="0"/>
              </a:rPr>
              <a:t> 3 sub </a:t>
            </a:r>
            <a:r>
              <a:rPr lang="en-US" sz="2800" dirty="0" err="1">
                <a:latin typeface="Arial Black" pitchFamily="34" charset="0"/>
              </a:rPr>
              <a:t>bagian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yaitu</a:t>
            </a:r>
            <a:r>
              <a:rPr lang="en-US" sz="2800" dirty="0">
                <a:latin typeface="Arial Black" pitchFamily="34" charset="0"/>
              </a:rPr>
              <a:t> :</a:t>
            </a:r>
          </a:p>
          <a:p>
            <a:pPr lvl="0" algn="just"/>
            <a:r>
              <a:rPr lang="en-US" sz="2800" dirty="0">
                <a:latin typeface="Arial Black" pitchFamily="34" charset="0"/>
              </a:rPr>
              <a:t>1) Proses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endParaRPr lang="en-US" sz="2800" dirty="0">
              <a:latin typeface="Arial Black" pitchFamily="34" charset="0"/>
            </a:endParaRPr>
          </a:p>
          <a:p>
            <a:pPr lvl="0" algn="just"/>
            <a:r>
              <a:rPr lang="en-US" sz="2800" dirty="0">
                <a:latin typeface="Arial Black" pitchFamily="34" charset="0"/>
              </a:rPr>
              <a:t>2) </a:t>
            </a:r>
            <a:r>
              <a:rPr lang="en-US" sz="2800" dirty="0" err="1">
                <a:latin typeface="Arial Black" pitchFamily="34" charset="0"/>
              </a:rPr>
              <a:t>Metode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endParaRPr lang="en-US" sz="2800" dirty="0">
              <a:latin typeface="Arial Black" pitchFamily="34" charset="0"/>
            </a:endParaRPr>
          </a:p>
          <a:p>
            <a:pPr lvl="0" algn="just"/>
            <a:r>
              <a:rPr lang="en-US" sz="2800" dirty="0">
                <a:latin typeface="Arial Black" pitchFamily="34" charset="0"/>
              </a:rPr>
              <a:t>3) </a:t>
            </a:r>
            <a:r>
              <a:rPr lang="en-US" sz="2800" dirty="0" err="1">
                <a:latin typeface="Arial Black" pitchFamily="34" charset="0"/>
              </a:rPr>
              <a:t>Teknik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endParaRPr lang="en-US" sz="2800" dirty="0">
              <a:latin typeface="Arial Black" pitchFamily="34" charset="0"/>
            </a:endParaRPr>
          </a:p>
          <a:p>
            <a:pPr algn="just"/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6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2074491" y="797558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12756" y="6067063"/>
            <a:ext cx="472985" cy="3138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4269" y="369884"/>
            <a:ext cx="11291471" cy="7147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ILMU PENGETAHUAN PERUNDANG-UNDANGAN (Weiner </a:t>
            </a:r>
            <a:r>
              <a:rPr lang="en-US" sz="2800" b="1" dirty="0" err="1">
                <a:solidFill>
                  <a:schemeClr val="tx1"/>
                </a:solidFill>
              </a:rPr>
              <a:t>Malhofer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4270" y="465671"/>
            <a:ext cx="39832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d-ID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136133" y="1525760"/>
            <a:ext cx="10007741" cy="415498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uu</a:t>
            </a:r>
            <a:r>
              <a:rPr lang="en-US" sz="2400" dirty="0"/>
              <a:t>, </a:t>
            </a:r>
            <a:r>
              <a:rPr lang="en-US" sz="2400" dirty="0" err="1"/>
              <a:t>pembentuk</a:t>
            </a:r>
            <a:r>
              <a:rPr lang="en-US" sz="2400" dirty="0"/>
              <a:t> </a:t>
            </a:r>
            <a:r>
              <a:rPr lang="en-US" sz="2400" dirty="0" err="1"/>
              <a:t>uu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uu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petunjuk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strukturnya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kerjanya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Analitik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maknanya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Taktik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</a:t>
            </a:r>
            <a:r>
              <a:rPr lang="en-US" sz="2400" dirty="0" err="1"/>
              <a:t>bahasanya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402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2074491" y="822272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12756" y="5630612"/>
            <a:ext cx="472985" cy="3138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4269" y="394598"/>
            <a:ext cx="11291471" cy="7147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6755" y="490385"/>
            <a:ext cx="74592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TAHAP-TAHAP PROSES PERUNDANG-UNDANGAN</a:t>
            </a:r>
            <a:endParaRPr lang="id-ID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305015" y="1396514"/>
            <a:ext cx="10007741" cy="193899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Persiapan</a:t>
            </a:r>
            <a:r>
              <a:rPr lang="en-US" sz="2400" b="1" dirty="0"/>
              <a:t>, </a:t>
            </a:r>
            <a:r>
              <a:rPr lang="en-US" sz="2400" b="1" dirty="0" err="1"/>
              <a:t>membuat</a:t>
            </a:r>
            <a:r>
              <a:rPr lang="en-US" sz="2400" b="1" dirty="0"/>
              <a:t> RUU (</a:t>
            </a:r>
            <a:r>
              <a:rPr lang="en-US" sz="2400" b="1" dirty="0" err="1"/>
              <a:t>Naskah</a:t>
            </a:r>
            <a:r>
              <a:rPr lang="en-US" sz="2400" b="1" dirty="0"/>
              <a:t> </a:t>
            </a:r>
            <a:r>
              <a:rPr lang="en-US" sz="2400" b="1" dirty="0" err="1"/>
              <a:t>akademik</a:t>
            </a:r>
            <a:r>
              <a:rPr lang="en-US" sz="2400" b="1" dirty="0"/>
              <a:t>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Penetapan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ketika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disyahkan</a:t>
            </a:r>
            <a:r>
              <a:rPr lang="en-US" sz="2400" b="1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Pelaksanaan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ketika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dilaksanakan</a:t>
            </a:r>
            <a:r>
              <a:rPr lang="en-US" sz="2400" b="1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Evaluasi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peninjauan</a:t>
            </a:r>
            <a:r>
              <a:rPr lang="en-US" sz="2400" b="1" dirty="0"/>
              <a:t> </a:t>
            </a:r>
            <a:r>
              <a:rPr lang="en-US" sz="2400" b="1" dirty="0" err="1"/>
              <a:t>kembali</a:t>
            </a:r>
            <a:endParaRPr lang="en-US" sz="2400" b="1" dirty="0"/>
          </a:p>
          <a:p>
            <a:pPr algn="just"/>
            <a:endParaRPr lang="en-US" sz="2400" b="1" dirty="0"/>
          </a:p>
        </p:txBody>
      </p:sp>
      <p:sp>
        <p:nvSpPr>
          <p:cNvPr id="92" name="Isosceles Triangle 91"/>
          <p:cNvSpPr/>
          <p:nvPr/>
        </p:nvSpPr>
        <p:spPr>
          <a:xfrm rot="10800000">
            <a:off x="2074491" y="3857750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ounded Rectangle 2"/>
          <p:cNvSpPr/>
          <p:nvPr/>
        </p:nvSpPr>
        <p:spPr>
          <a:xfrm>
            <a:off x="494269" y="3430076"/>
            <a:ext cx="11291471" cy="7147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26756" y="3525863"/>
            <a:ext cx="76276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METODE PERUNDANG-UNDANGAN</a:t>
            </a:r>
            <a:endParaRPr lang="id-ID" sz="28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147538" y="4557044"/>
            <a:ext cx="10322693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just"/>
            <a:r>
              <a:rPr lang="en-US" sz="2400" b="1" dirty="0" err="1"/>
              <a:t>berbicara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isi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bagaimana</a:t>
            </a:r>
            <a:r>
              <a:rPr lang="en-US" sz="2400" b="1" dirty="0"/>
              <a:t> </a:t>
            </a:r>
            <a:r>
              <a:rPr lang="en-US" sz="2400" b="1" dirty="0" err="1"/>
              <a:t>isi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mencapai</a:t>
            </a:r>
            <a:r>
              <a:rPr lang="en-US" sz="2400" b="1" dirty="0"/>
              <a:t> </a:t>
            </a:r>
            <a:r>
              <a:rPr lang="en-US" sz="2400" b="1" dirty="0" err="1"/>
              <a:t>tujuannya</a:t>
            </a:r>
            <a:r>
              <a:rPr lang="en-US" sz="2400" b="1" dirty="0"/>
              <a:t> (</a:t>
            </a:r>
            <a:r>
              <a:rPr lang="en-US" sz="2400" b="1" dirty="0" err="1"/>
              <a:t>substansi</a:t>
            </a:r>
            <a:r>
              <a:rPr lang="en-US" sz="2400" b="1" dirty="0"/>
              <a:t>). Isi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dipelajari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yang </a:t>
            </a:r>
            <a:r>
              <a:rPr lang="en-US" sz="2400" b="1" dirty="0" err="1"/>
              <a:t>disebut</a:t>
            </a:r>
            <a:r>
              <a:rPr lang="en-US" sz="2400" b="1" dirty="0"/>
              <a:t> </a:t>
            </a:r>
            <a:r>
              <a:rPr lang="en-US" sz="2400" b="1" i="1" dirty="0"/>
              <a:t>legal drafting</a:t>
            </a:r>
            <a:r>
              <a:rPr lang="en-US" sz="2400" b="1" dirty="0"/>
              <a:t> (</a:t>
            </a:r>
            <a:r>
              <a:rPr lang="en-US" sz="2400" b="1" dirty="0" err="1"/>
              <a:t>ketentuan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862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2074491" y="797558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12756" y="6067063"/>
            <a:ext cx="472985" cy="3138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4269" y="369884"/>
            <a:ext cx="11291471" cy="7147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4270" y="465671"/>
            <a:ext cx="878565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TEKNIK PERUNDANG-UNDANGAN BERBICARA TENTANG:</a:t>
            </a:r>
            <a:br>
              <a:rPr lang="en-US" sz="2800" b="1" dirty="0"/>
            </a:br>
            <a:endParaRPr lang="id-ID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136133" y="1608701"/>
            <a:ext cx="10007741" cy="440120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just"/>
            <a:r>
              <a:rPr lang="en-US" sz="2800" b="1" dirty="0"/>
              <a:t>1)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dirty="0" err="1"/>
              <a:t>luar</a:t>
            </a:r>
            <a:endParaRPr lang="en-US" sz="2800" b="1" dirty="0"/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Masalah</a:t>
            </a:r>
            <a:r>
              <a:rPr lang="en-US" sz="2800" b="1" dirty="0"/>
              <a:t> </a:t>
            </a:r>
            <a:r>
              <a:rPr lang="en-US" sz="2800" b="1" dirty="0" err="1"/>
              <a:t>penamaan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perundang-undangan</a:t>
            </a:r>
            <a:endParaRPr lang="en-US" sz="2800" b="1" dirty="0"/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Pembukaan</a:t>
            </a:r>
            <a:r>
              <a:rPr lang="en-US" sz="2800" b="1" dirty="0"/>
              <a:t>/</a:t>
            </a:r>
            <a:r>
              <a:rPr lang="en-US" sz="2800" b="1" dirty="0" err="1"/>
              <a:t>pendahuluan</a:t>
            </a:r>
            <a:r>
              <a:rPr lang="en-US" sz="2800" b="1" dirty="0"/>
              <a:t> (</a:t>
            </a:r>
            <a:r>
              <a:rPr lang="en-US" sz="2800" b="1" dirty="0" err="1"/>
              <a:t>pengertian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)</a:t>
            </a:r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Batang</a:t>
            </a:r>
            <a:r>
              <a:rPr lang="en-US" sz="2800" b="1" dirty="0"/>
              <a:t> </a:t>
            </a:r>
            <a:r>
              <a:rPr lang="en-US" sz="2800" b="1" dirty="0" err="1"/>
              <a:t>tubuh</a:t>
            </a:r>
            <a:endParaRPr lang="en-US" sz="2800" b="1" dirty="0"/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Penutup</a:t>
            </a:r>
            <a:r>
              <a:rPr lang="en-US" sz="2800" b="1" dirty="0"/>
              <a:t> </a:t>
            </a:r>
          </a:p>
          <a:p>
            <a:pPr lvl="0" algn="just"/>
            <a:r>
              <a:rPr lang="en-US" sz="2800" b="1" dirty="0"/>
              <a:t>2)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endParaRPr lang="en-US" sz="2800" b="1" dirty="0"/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Sistematika</a:t>
            </a:r>
            <a:r>
              <a:rPr lang="en-US" sz="2800" b="1" dirty="0"/>
              <a:t> </a:t>
            </a:r>
            <a:r>
              <a:rPr lang="en-US" sz="2800" b="1" dirty="0" err="1"/>
              <a:t>peraturan</a:t>
            </a:r>
            <a:r>
              <a:rPr lang="en-US" sz="2800" b="1" dirty="0"/>
              <a:t>,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urutan</a:t>
            </a:r>
            <a:r>
              <a:rPr lang="en-US" sz="2800" b="1" dirty="0"/>
              <a:t> </a:t>
            </a:r>
            <a:r>
              <a:rPr lang="en-US" sz="2800" b="1" dirty="0" err="1"/>
              <a:t>bagian</a:t>
            </a:r>
            <a:r>
              <a:rPr lang="en-US" sz="2800" b="1" dirty="0"/>
              <a:t>, </a:t>
            </a:r>
            <a:r>
              <a:rPr lang="en-US" sz="2800" b="1" dirty="0" err="1"/>
              <a:t>bab</a:t>
            </a:r>
            <a:r>
              <a:rPr lang="en-US" sz="2800" b="1" dirty="0"/>
              <a:t>, </a:t>
            </a:r>
            <a:r>
              <a:rPr lang="en-US" sz="2800" b="1" dirty="0" err="1"/>
              <a:t>pasal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 </a:t>
            </a:r>
          </a:p>
          <a:p>
            <a:pPr lvl="0" algn="just"/>
            <a:r>
              <a:rPr lang="en-US" sz="2800" b="1" dirty="0"/>
              <a:t>        </a:t>
            </a:r>
            <a:r>
              <a:rPr lang="en-US" sz="2800" b="1" dirty="0" err="1"/>
              <a:t>ayat</a:t>
            </a:r>
            <a:r>
              <a:rPr lang="en-US" sz="2800" b="1" dirty="0"/>
              <a:t>.</a:t>
            </a:r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Definisi</a:t>
            </a:r>
            <a:r>
              <a:rPr lang="en-US" sz="2800" b="1" dirty="0"/>
              <a:t>,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peristilahan</a:t>
            </a:r>
            <a:endParaRPr lang="en-US" sz="2800" b="1" dirty="0"/>
          </a:p>
          <a:p>
            <a:pPr algn="just"/>
            <a:r>
              <a:rPr lang="en-US" sz="2800" b="1" dirty="0"/>
              <a:t>3) </a:t>
            </a:r>
            <a:r>
              <a:rPr lang="en-US" sz="2800" b="1" dirty="0" err="1"/>
              <a:t>Ragam</a:t>
            </a:r>
            <a:r>
              <a:rPr lang="en-US" sz="2800" b="1" dirty="0"/>
              <a:t> </a:t>
            </a:r>
            <a:r>
              <a:rPr lang="en-US" sz="2800" b="1" dirty="0" err="1"/>
              <a:t>bahasa</a:t>
            </a:r>
            <a:r>
              <a:rPr lang="en-US" sz="2800" b="1" dirty="0"/>
              <a:t>, </a:t>
            </a:r>
            <a:r>
              <a:rPr lang="en-US" sz="2800" b="1" dirty="0" err="1"/>
              <a:t>ungkapan</a:t>
            </a:r>
            <a:r>
              <a:rPr lang="en-US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40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86499" y="0"/>
            <a:ext cx="12278499" cy="6858000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47118" y="2048230"/>
            <a:ext cx="9897762" cy="114827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7200" dirty="0"/>
              <a:t>ALHAMDULILLAH…</a:t>
            </a:r>
            <a:endParaRPr lang="en-US" sz="7200" b="1" spc="-300" noProof="1">
              <a:solidFill>
                <a:schemeClr val="bg1"/>
              </a:solidFill>
              <a:latin typeface="Raleway" panose="020B0503030101060003" pitchFamily="34" charset="0"/>
              <a:ea typeface="Open Sans Light" panose="020B0306030504020204" pitchFamily="34" charset="0"/>
              <a:cs typeface="Lato" panose="020F050202020403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4750" y="37194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TERIMA KASIH</a:t>
            </a:r>
          </a:p>
          <a:p>
            <a:pPr algn="ctr"/>
            <a:r>
              <a:rPr lang="en-US" b="1" dirty="0"/>
              <a:t>SEMOGA BERMANFAAT..</a:t>
            </a:r>
          </a:p>
        </p:txBody>
      </p:sp>
    </p:spTree>
    <p:extLst>
      <p:ext uri="{BB962C8B-B14F-4D97-AF65-F5344CB8AC3E}">
        <p14:creationId xmlns:p14="http://schemas.microsoft.com/office/powerpoint/2010/main" val="30585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393</Words>
  <Application>Microsoft Office PowerPoint</Application>
  <PresentationFormat>Custom</PresentationFormat>
  <Paragraphs>66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rasaza</dc:creator>
  <cp:lastModifiedBy>user</cp:lastModifiedBy>
  <cp:revision>28</cp:revision>
  <dcterms:created xsi:type="dcterms:W3CDTF">2016-12-13T02:57:08Z</dcterms:created>
  <dcterms:modified xsi:type="dcterms:W3CDTF">2017-03-03T04:26:46Z</dcterms:modified>
</cp:coreProperties>
</file>