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76" r:id="rId4"/>
    <p:sldId id="281" r:id="rId5"/>
    <p:sldId id="282" r:id="rId6"/>
    <p:sldId id="283" r:id="rId7"/>
    <p:sldId id="284" r:id="rId8"/>
    <p:sldId id="285" r:id="rId9"/>
    <p:sldId id="28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55" d="100"/>
          <a:sy n="55" d="100"/>
        </p:scale>
        <p:origin x="614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3/29/2018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3/29/2018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CHARACTERISTICS OF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Sifat-sifat 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800" b="1" dirty="0" smtClean="0"/>
              <a:t>KARAKTERISTIK UMUM PENELITIAN</a:t>
            </a:r>
            <a:endParaRPr lang="en-US" sz="38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Penelitian mengumpulkan pengetahuan baru atau data dari sumber primer atau tangan pertama.</a:t>
            </a:r>
          </a:p>
          <a:p>
            <a:r>
              <a:rPr lang="id-ID" dirty="0" smtClean="0"/>
              <a:t>Penelitian menekankan akan penemuan dari prinsip umum</a:t>
            </a:r>
          </a:p>
          <a:p>
            <a:r>
              <a:rPr lang="id-ID" dirty="0" smtClean="0"/>
              <a:t>Merupakan penyelidikan yang pasti, sistematis dan akurat</a:t>
            </a:r>
          </a:p>
          <a:p>
            <a:r>
              <a:rPr lang="id-ID" dirty="0" smtClean="0"/>
              <a:t>Menggunakan alat pengumpul data yang valid.</a:t>
            </a:r>
          </a:p>
          <a:p>
            <a:r>
              <a:rPr lang="id-ID" dirty="0" smtClean="0"/>
              <a:t>Penelitian bersifat logis dan objektif.</a:t>
            </a:r>
            <a:endParaRPr lang="en-US" dirty="0"/>
          </a:p>
          <a:p>
            <a:r>
              <a:rPr lang="en-US" dirty="0" smtClean="0"/>
              <a:t>P</a:t>
            </a:r>
            <a:r>
              <a:rPr lang="id-ID" dirty="0" smtClean="0"/>
              <a:t>eneliti dapat menahan godaan untuk cuma/ hanya mencari data yang mendukung hipotesisnya.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800" b="1" dirty="0"/>
              <a:t>KARAKTERISTIK UMUM PENELITIAN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Peneliti menghilangkan perasaan dan preferensi pribadi</a:t>
            </a:r>
          </a:p>
          <a:p>
            <a:r>
              <a:rPr lang="en-US" dirty="0" smtClean="0"/>
              <a:t>P</a:t>
            </a:r>
            <a:r>
              <a:rPr lang="id-ID" dirty="0" smtClean="0"/>
              <a:t>enelitian mencoba untuk menyusun data secara kuantitatif</a:t>
            </a:r>
          </a:p>
          <a:p>
            <a:r>
              <a:rPr lang="en-US" dirty="0" smtClean="0"/>
              <a:t>M</a:t>
            </a:r>
            <a:r>
              <a:rPr lang="id-ID" dirty="0" smtClean="0"/>
              <a:t>erupakan kegiatan yang membutuhkan kesabaran dan tidak tergesa-gesa</a:t>
            </a:r>
          </a:p>
          <a:p>
            <a:r>
              <a:rPr lang="id-ID" dirty="0" smtClean="0"/>
              <a:t>Peneliti mau mengikuti prosedur ke kesimpulan yang tidak populer dan mengakibatkan ketidaksetujuan masyarakat/ sosial.</a:t>
            </a:r>
          </a:p>
          <a:p>
            <a:r>
              <a:rPr lang="id-ID" dirty="0" smtClean="0"/>
              <a:t>Penelitian secara hati-hati direkam dan dicatat.</a:t>
            </a:r>
          </a:p>
          <a:p>
            <a:r>
              <a:rPr lang="id-ID" dirty="0" smtClean="0"/>
              <a:t>Kesimpulan dan generalisasi diperoleh secara hati-hati dan saksama.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Tujuan Penelitian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Penelitian mempunyai tiga tujuan yaitu:</a:t>
            </a:r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T</a:t>
            </a:r>
            <a:r>
              <a:rPr lang="id-ID" dirty="0" smtClean="0"/>
              <a:t>ujuan Teoritis</a:t>
            </a:r>
            <a:endParaRPr lang="en-US" dirty="0"/>
          </a:p>
          <a:p>
            <a:r>
              <a:rPr lang="en-US" dirty="0"/>
              <a:t>2. </a:t>
            </a:r>
            <a:r>
              <a:rPr lang="id-ID" dirty="0" smtClean="0"/>
              <a:t>Tujuan faktual dan</a:t>
            </a:r>
            <a:endParaRPr lang="en-US" dirty="0"/>
          </a:p>
          <a:p>
            <a:r>
              <a:rPr lang="en-US" dirty="0"/>
              <a:t>3. </a:t>
            </a:r>
            <a:r>
              <a:rPr lang="id-ID" dirty="0" smtClean="0"/>
              <a:t>Tujuan aplikasi.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id-ID" sz="3600" b="1" dirty="0" smtClean="0"/>
              <a:t>KARAKTERISTIK DARI BERFIKIR ILMIAH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Berfikir ilmiah berdasarkan pada hubungan sebab-akibat dan bukti-bukti.</a:t>
            </a:r>
          </a:p>
          <a:p>
            <a:r>
              <a:rPr lang="id-ID" dirty="0" smtClean="0"/>
              <a:t>Melibatkan prinsip-prinsip tertentu dan asumsi tertentu.</a:t>
            </a:r>
          </a:p>
          <a:p>
            <a:r>
              <a:rPr lang="id-ID" dirty="0" smtClean="0"/>
              <a:t>Setiap berfikir ilmiah menggunakan hipotesis untuk memverifikasi konsep.</a:t>
            </a:r>
          </a:p>
          <a:p>
            <a:r>
              <a:rPr lang="id-ID" dirty="0" smtClean="0"/>
              <a:t>Berfikir ilmiah bebas dari bias emosional, prasangka pribadi dan sangat objektif.</a:t>
            </a:r>
          </a:p>
          <a:p>
            <a:r>
              <a:rPr lang="id-ID" dirty="0" smtClean="0"/>
              <a:t>Mempergunakan pengukuran dan pengamatan yang akurat.</a:t>
            </a:r>
          </a:p>
          <a:p>
            <a:r>
              <a:rPr lang="id-ID" dirty="0" smtClean="0"/>
              <a:t>Mempergunakan analisis kuantitatif dalam memperlakukan data untuk membuat kesimpulan.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3200" b="1" dirty="0" smtClean="0"/>
              <a:t>TAHAP-TAHAP DALAM PROSES BERFIKIR ILMIAH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Lokasi dan definisi dari sebuah masalah.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Survey dari pengalaman masa lalu dengan masalah dari penelitian sebelumnya yang ada.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</a:t>
            </a:r>
            <a:r>
              <a:rPr lang="id-ID" dirty="0" smtClean="0"/>
              <a:t>ormulasi hipotesis yang menggambarkan solusi sementara dari masalah</a:t>
            </a:r>
            <a:r>
              <a:rPr lang="en-US" dirty="0" smtClean="0"/>
              <a:t>.</a:t>
            </a:r>
            <a:r>
              <a:rPr lang="id-ID" dirty="0" smtClean="0"/>
              <a:t> Semua kegiatan diatur untuk verifikasi dari hipotesis (teknik statistik pengumpulan data).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Pengumpulan dari data baru dan bukti.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Analisis dari klasifikasi data dan meringkas dengan secara kuantitatif.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Formulasi dari generalisasi.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SIFAT-SIFAT PENELITI YANG BAIK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Sifat peneliti harus sensitif.</a:t>
            </a:r>
          </a:p>
          <a:p>
            <a:r>
              <a:rPr lang="id-ID" sz="2800" dirty="0" smtClean="0"/>
              <a:t>Peneliti harus ‘problem minded’</a:t>
            </a:r>
          </a:p>
          <a:p>
            <a:r>
              <a:rPr lang="id-ID" sz="2800" dirty="0" smtClean="0"/>
              <a:t>Peneliti harus mempunyai keahlian dalam bidangnya dan mempunyai spesialisasi dalam bidang yang diteliti.</a:t>
            </a:r>
          </a:p>
          <a:p>
            <a:r>
              <a:rPr lang="id-ID" sz="2800" dirty="0" smtClean="0"/>
              <a:t>Peneliti harus memiliki pandangan ilmiah dalam bidangnya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id-ID" sz="2800" dirty="0" smtClean="0"/>
              <a:t>Peneliti harus memiliki pandangan mendalam pada proses pendidikan.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2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/>
              <a:t>SIFAT-SIFAT PENELITI YANG BAIK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Peneliti harus dapat berfikir secara reflek pada bidang kajiannya.</a:t>
            </a:r>
          </a:p>
          <a:p>
            <a:r>
              <a:rPr lang="id-ID" sz="2800" dirty="0" smtClean="0"/>
              <a:t>Peneliti harus mempunyai toleransi dan kesabaran. </a:t>
            </a:r>
            <a:endParaRPr lang="en-US" sz="2800" dirty="0"/>
          </a:p>
          <a:p>
            <a:r>
              <a:rPr lang="id-ID" sz="2800" dirty="0" smtClean="0"/>
              <a:t>Peneliti harus tertarik dalam bidang yang diteliti.</a:t>
            </a:r>
            <a:endParaRPr lang="en-US" sz="2800" dirty="0"/>
          </a:p>
          <a:p>
            <a:r>
              <a:rPr lang="id-ID" sz="2800" dirty="0" smtClean="0"/>
              <a:t>Peneliti harus jujur dan mengabdi pada pekerjaannya.</a:t>
            </a:r>
            <a:endParaRPr lang="en-US" sz="2800" dirty="0"/>
          </a:p>
          <a:p>
            <a:r>
              <a:rPr lang="id-ID" sz="2800" dirty="0" smtClean="0"/>
              <a:t>Peneliti harus memiliki sifat keingintahuan untuk menemukan hal baru atau ingin menjawab pertanyaan yang membutuhkan jawaban (ilmiah).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3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366</Words>
  <Application>Microsoft Office PowerPoint</Application>
  <PresentationFormat>Custom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Books 16x9</vt:lpstr>
      <vt:lpstr>CHARACTERISTICS OF RESEARCH</vt:lpstr>
      <vt:lpstr>KARAKTERISTIK UMUM PENELITIAN</vt:lpstr>
      <vt:lpstr>KARAKTERISTIK UMUM PENELITIAN</vt:lpstr>
      <vt:lpstr>Tujuan Penelitian</vt:lpstr>
      <vt:lpstr>  KARAKTERISTIK DARI BERFIKIR ILMIAH</vt:lpstr>
      <vt:lpstr>  TAHAP-TAHAP DALAM PROSES BERFIKIR ILMIAH</vt:lpstr>
      <vt:lpstr>SIFAT-SIFAT PENELITI YANG BAIK</vt:lpstr>
      <vt:lpstr>SIFAT-SIFAT PENELITI YANG BAIK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2016-02-13T04:26:44Z</dcterms:created>
  <dcterms:modified xsi:type="dcterms:W3CDTF">2018-03-29T14:00:22Z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