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BCAE08-4313-4F7D-851D-E590BB57083C}" type="datetimeFigureOut">
              <a:rPr lang="id-ID" smtClean="0"/>
              <a:t>19/03/2020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FC895D-2E1D-477F-9DF9-D53960B9348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ernard MT Condensed" pitchFamily="18" charset="0"/>
              </a:rPr>
              <a:t>KONSEP SISTEM INFORMASI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3622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err="1">
                <a:latin typeface="Bell Gothic Std Black" pitchFamily="34" charset="0"/>
              </a:rPr>
              <a:t>Tugas</a:t>
            </a:r>
            <a:r>
              <a:rPr lang="en-US" dirty="0">
                <a:latin typeface="Bell Gothic Std Black" pitchFamily="34" charset="0"/>
              </a:rPr>
              <a:t>	</a:t>
            </a:r>
            <a:r>
              <a:rPr lang="id-ID" dirty="0">
                <a:latin typeface="Bell Gothic Std Black" pitchFamily="34" charset="0"/>
              </a:rPr>
              <a:t>	</a:t>
            </a:r>
            <a:r>
              <a:rPr lang="en-US" dirty="0">
                <a:latin typeface="Bell Gothic Std Black" pitchFamily="34" charset="0"/>
              </a:rPr>
              <a:t>: 10%</a:t>
            </a:r>
            <a:r>
              <a:rPr lang="id-ID" dirty="0">
                <a:latin typeface="Bell Gothic Std Black" pitchFamily="34" charset="0"/>
              </a:rPr>
              <a:t> / 30%</a:t>
            </a:r>
            <a:endParaRPr lang="en-US" dirty="0">
              <a:latin typeface="Bell Gothic Std Black" pitchFamily="34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latin typeface="Bell Gothic Std Black" pitchFamily="34" charset="0"/>
              </a:rPr>
              <a:t>UTS		: 40%</a:t>
            </a:r>
            <a:r>
              <a:rPr lang="id-ID" dirty="0">
                <a:latin typeface="Bell Gothic Std Black" pitchFamily="34" charset="0"/>
              </a:rPr>
              <a:t> / -</a:t>
            </a:r>
            <a:endParaRPr lang="en-US" dirty="0">
              <a:latin typeface="Bell Gothic Std Black" pitchFamily="34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latin typeface="Bell Gothic Std Black" pitchFamily="34" charset="0"/>
              </a:rPr>
              <a:t>UAS		: 50%</a:t>
            </a:r>
            <a:r>
              <a:rPr lang="id-ID" dirty="0">
                <a:latin typeface="Bell Gothic Std Black" pitchFamily="34" charset="0"/>
              </a:rPr>
              <a:t> / 70%</a:t>
            </a:r>
            <a:endParaRPr lang="en-US" dirty="0">
              <a:latin typeface="Bell Gothic Std Black" pitchFamily="34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err="1">
                <a:latin typeface="Bell Gothic Std Black" pitchFamily="34" charset="0"/>
              </a:rPr>
              <a:t>Absensi</a:t>
            </a:r>
            <a:r>
              <a:rPr lang="en-US" dirty="0">
                <a:latin typeface="Bell Gothic Std Black" pitchFamily="34" charset="0"/>
              </a:rPr>
              <a:t>	: </a:t>
            </a:r>
            <a:r>
              <a:rPr lang="en-US" dirty="0" err="1">
                <a:latin typeface="Bell Gothic Std Black" pitchFamily="34" charset="0"/>
              </a:rPr>
              <a:t>kehadiran</a:t>
            </a:r>
            <a:r>
              <a:rPr lang="en-US" dirty="0">
                <a:latin typeface="Bell Gothic Std Black" pitchFamily="34" charset="0"/>
              </a:rPr>
              <a:t> min 80 %</a:t>
            </a:r>
          </a:p>
        </p:txBody>
      </p:sp>
    </p:spTree>
    <p:extLst>
      <p:ext uri="{BB962C8B-B14F-4D97-AF65-F5344CB8AC3E}">
        <p14:creationId xmlns:p14="http://schemas.microsoft.com/office/powerpoint/2010/main" val="45359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en-US"/>
              <a:t>Buku Acuan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/>
              <a:t>-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err="1"/>
              <a:t>Zulkifli</a:t>
            </a:r>
            <a:r>
              <a:rPr lang="en-US" dirty="0"/>
              <a:t> </a:t>
            </a:r>
            <a:r>
              <a:rPr lang="en-US" dirty="0" err="1"/>
              <a:t>Amsyah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- </a:t>
            </a:r>
            <a:r>
              <a:rPr lang="en-US" dirty="0"/>
              <a:t>Management Information System</a:t>
            </a:r>
            <a:r>
              <a:rPr lang="id-ID" dirty="0"/>
              <a:t>,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err="1"/>
              <a:t>Laudon</a:t>
            </a:r>
            <a:r>
              <a:rPr lang="en-US" dirty="0"/>
              <a:t> &amp; </a:t>
            </a:r>
            <a:r>
              <a:rPr lang="en-US" dirty="0" err="1"/>
              <a:t>Laudon</a:t>
            </a:r>
            <a:endParaRPr lang="en-US" dirty="0"/>
          </a:p>
          <a:p>
            <a:pPr>
              <a:buFont typeface="Arial" charset="0"/>
              <a:buNone/>
            </a:pPr>
            <a:r>
              <a:rPr lang="id-ID" dirty="0"/>
              <a:t>- Analisis dan Desain Sistem Informasi, Jogiyanto </a:t>
            </a: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5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68525" indent="-457200"/>
            <a:endParaRPr lang="en-US" sz="3600"/>
          </a:p>
          <a:p>
            <a:pPr marL="2168525" indent="-457200"/>
            <a:r>
              <a:rPr lang="en-US" sz="3600"/>
              <a:t>Data</a:t>
            </a:r>
          </a:p>
          <a:p>
            <a:pPr marL="2168525" indent="-457200"/>
            <a:r>
              <a:rPr lang="en-US" sz="3600"/>
              <a:t>Sistem</a:t>
            </a:r>
          </a:p>
          <a:p>
            <a:pPr marL="2168525" indent="-457200"/>
            <a:r>
              <a:rPr lang="en-US" sz="3600"/>
              <a:t>Informasi</a:t>
            </a:r>
          </a:p>
        </p:txBody>
      </p:sp>
    </p:spTree>
    <p:extLst>
      <p:ext uri="{BB962C8B-B14F-4D97-AF65-F5344CB8AC3E}">
        <p14:creationId xmlns:p14="http://schemas.microsoft.com/office/powerpoint/2010/main" val="191812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/>
              <a:t>Siklus Informasi 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d-ID"/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990600" y="1828800"/>
          <a:ext cx="6858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5653880" imgH="2748253" progId="Visio.Drawing.11">
                  <p:embed/>
                </p:oleObj>
              </mc:Choice>
              <mc:Fallback>
                <p:oleObj name="Visio" r:id="rId3" imgW="5653880" imgH="274825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68580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91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/>
              <a:t>Atribut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endParaRPr lang="en-US" sz="32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/>
              <a:t>Akurat</a:t>
            </a:r>
          </a:p>
          <a:p>
            <a:pPr>
              <a:buFont typeface="Arial" charset="0"/>
              <a:buChar char="•"/>
            </a:pPr>
            <a:r>
              <a:rPr lang="en-US" sz="2400"/>
              <a:t>Presisi</a:t>
            </a:r>
          </a:p>
          <a:p>
            <a:pPr>
              <a:buFont typeface="Arial" charset="0"/>
              <a:buChar char="•"/>
            </a:pPr>
            <a:r>
              <a:rPr lang="en-US" sz="2400"/>
              <a:t>Tepat waktu</a:t>
            </a:r>
          </a:p>
          <a:p>
            <a:pPr>
              <a:buFont typeface="Arial" charset="0"/>
              <a:buChar char="•"/>
            </a:pPr>
            <a:r>
              <a:rPr lang="en-US" sz="2400"/>
              <a:t>Jelas</a:t>
            </a:r>
          </a:p>
          <a:p>
            <a:pPr>
              <a:buFont typeface="Arial" charset="0"/>
              <a:buChar char="•"/>
            </a:pPr>
            <a:r>
              <a:rPr lang="en-US" sz="2400"/>
              <a:t>Dibutuhkan</a:t>
            </a:r>
          </a:p>
          <a:p>
            <a:pPr>
              <a:buFont typeface="Arial" charset="0"/>
              <a:buChar char="•"/>
            </a:pPr>
            <a:r>
              <a:rPr lang="en-US" sz="2400"/>
              <a:t>Quantifiable</a:t>
            </a:r>
          </a:p>
          <a:p>
            <a:pPr>
              <a:buFont typeface="Arial" charset="0"/>
              <a:buChar char="•"/>
            </a:pPr>
            <a:r>
              <a:rPr lang="en-US" sz="2400"/>
              <a:t>Accesible</a:t>
            </a:r>
          </a:p>
          <a:p>
            <a:pPr>
              <a:buFont typeface="Arial" charset="0"/>
              <a:buChar char="•"/>
            </a:pPr>
            <a:r>
              <a:rPr lang="en-US" sz="2400"/>
              <a:t>Non Bias</a:t>
            </a:r>
          </a:p>
          <a:p>
            <a:pPr>
              <a:buFont typeface="Arial" charset="0"/>
              <a:buChar char="•"/>
            </a:pPr>
            <a:r>
              <a:rPr lang="en-US" sz="2400"/>
              <a:t>Comprehensive</a:t>
            </a:r>
          </a:p>
        </p:txBody>
      </p:sp>
    </p:spTree>
    <p:extLst>
      <p:ext uri="{BB962C8B-B14F-4D97-AF65-F5344CB8AC3E}">
        <p14:creationId xmlns:p14="http://schemas.microsoft.com/office/powerpoint/2010/main" val="152162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err="1"/>
              <a:t>Jenis</a:t>
            </a:r>
            <a:r>
              <a:rPr lang="en-US" sz="2400" dirty="0"/>
              <a:t> Data: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</a:t>
            </a:r>
            <a:r>
              <a:rPr lang="en-US" sz="2400" dirty="0" err="1"/>
              <a:t>statis</a:t>
            </a: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</a:t>
            </a:r>
            <a:r>
              <a:rPr lang="en-US" sz="2400" dirty="0" err="1"/>
              <a:t>dinamis</a:t>
            </a: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sifatnya</a:t>
            </a:r>
            <a:r>
              <a:rPr lang="en-US" sz="2400" dirty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</a:t>
            </a:r>
            <a:r>
              <a:rPr lang="en-US" sz="2400" dirty="0" err="1"/>
              <a:t>Kuantitatif</a:t>
            </a: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</a:t>
            </a:r>
            <a:r>
              <a:rPr lang="en-US" sz="2400" dirty="0" err="1"/>
              <a:t>Kualitatif</a:t>
            </a: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data 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internal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AutoNum type="arabicPeriod"/>
              <a:defRPr/>
            </a:pPr>
            <a:r>
              <a:rPr lang="en-US" sz="2400" dirty="0"/>
              <a:t>Data </a:t>
            </a:r>
            <a:r>
              <a:rPr lang="en-US" sz="2400" dirty="0" err="1"/>
              <a:t>eksternal</a:t>
            </a: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76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id-ID" dirty="0"/>
            </a:br>
            <a:r>
              <a:rPr lang="en-US" dirty="0"/>
              <a:t>-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substantif</a:t>
            </a:r>
            <a:br>
              <a:rPr lang="en-US" sz="2400" dirty="0"/>
            </a:br>
            <a:r>
              <a:rPr lang="en-US" sz="2400" dirty="0"/>
              <a:t>-  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fasilitatif</a:t>
            </a:r>
            <a:br>
              <a:rPr lang="en-US" dirty="0"/>
            </a:b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124200" y="6858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EKSTERNAL  /  INTERNAL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3733800"/>
            <a:ext cx="14478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KEGIATAN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67000" y="3733800"/>
            <a:ext cx="1676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PENELITIAN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8200" y="3810000"/>
            <a:ext cx="18288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LINGKUNGAN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05600" y="3810000"/>
            <a:ext cx="17526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PERATURAN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95400" y="2895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74713" y="3314700"/>
            <a:ext cx="8397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09901" y="3314700"/>
            <a:ext cx="838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53001" y="3352800"/>
            <a:ext cx="914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rot="16200000" flipH="1">
            <a:off x="7105650" y="3333750"/>
            <a:ext cx="914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771901" y="2247900"/>
            <a:ext cx="1295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3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003232" cy="720080"/>
          </a:xfrm>
        </p:spPr>
        <p:txBody>
          <a:bodyPr/>
          <a:lstStyle/>
          <a:p>
            <a:r>
              <a:rPr lang="id-ID" sz="3200" b="1" dirty="0">
                <a:latin typeface="+mj-lt"/>
              </a:rPr>
              <a:t>Tugas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Coba Jelaskan dan berikan contoh dari data kegiatan, data penelitian, data lingkungan dan data peraturan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b="1" dirty="0"/>
              <a:t>Aturan pengumpulan tugas </a:t>
            </a:r>
            <a:r>
              <a:rPr lang="id-ID" dirty="0"/>
              <a:t>:</a:t>
            </a:r>
          </a:p>
          <a:p>
            <a:pPr algn="just">
              <a:buFontTx/>
              <a:buChar char="-"/>
            </a:pPr>
            <a:r>
              <a:rPr lang="id-ID" dirty="0"/>
              <a:t>Dikumpulkan paling lambat hari </a:t>
            </a:r>
            <a:r>
              <a:rPr lang="en-US" b="1" dirty="0" err="1"/>
              <a:t>Senin</a:t>
            </a:r>
            <a:r>
              <a:rPr lang="id-ID" b="1" dirty="0"/>
              <a:t>, tgl 2</a:t>
            </a:r>
            <a:r>
              <a:rPr lang="en-US" b="1" dirty="0"/>
              <a:t>3</a:t>
            </a:r>
            <a:r>
              <a:rPr lang="id-ID" b="1" dirty="0"/>
              <a:t> Maret 2020 pada pukul 11.00 </a:t>
            </a:r>
            <a:r>
              <a:rPr lang="id-ID" dirty="0"/>
              <a:t>WIB, di kuliahonline.</a:t>
            </a:r>
            <a:r>
              <a:rPr lang="en-US" dirty="0"/>
              <a:t>unikom.ac.id</a:t>
            </a:r>
          </a:p>
          <a:p>
            <a:pPr algn="just">
              <a:buFontTx/>
              <a:buChar char="-"/>
            </a:pPr>
            <a:r>
              <a:rPr lang="en-US" b="1" dirty="0" err="1"/>
              <a:t>Kerjakan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dirty="0"/>
              <a:t>, dan upload </a:t>
            </a:r>
            <a:r>
              <a:rPr lang="en-US" dirty="0" err="1"/>
              <a:t>lagi</a:t>
            </a:r>
            <a:r>
              <a:rPr lang="en-US" dirty="0"/>
              <a:t> kuliahonline.unikom.ac.id</a:t>
            </a:r>
          </a:p>
          <a:p>
            <a:pPr algn="just">
              <a:buFontTx/>
              <a:buChar char="-"/>
            </a:pPr>
            <a:r>
              <a:rPr lang="en-US" dirty="0" err="1"/>
              <a:t>Referensi</a:t>
            </a:r>
            <a:r>
              <a:rPr lang="en-US" dirty="0"/>
              <a:t>: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 </a:t>
            </a:r>
            <a:r>
              <a:rPr lang="en-US" dirty="0" err="1"/>
              <a:t>gunakan</a:t>
            </a:r>
            <a:r>
              <a:rPr lang="en-US" dirty="0"/>
              <a:t> google.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8362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208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Bell Gothic Std Black</vt:lpstr>
      <vt:lpstr>Bernard MT Condensed</vt:lpstr>
      <vt:lpstr>Century Gothic</vt:lpstr>
      <vt:lpstr>Courier New</vt:lpstr>
      <vt:lpstr>Palatino Linotype</vt:lpstr>
      <vt:lpstr>Wingdings 2</vt:lpstr>
      <vt:lpstr>Executive</vt:lpstr>
      <vt:lpstr>Visio</vt:lpstr>
      <vt:lpstr>KONSEP SISTEM INFORMASI</vt:lpstr>
      <vt:lpstr>Buku Acuan</vt:lpstr>
      <vt:lpstr>Pengertian Dasar</vt:lpstr>
      <vt:lpstr>Siklus Informasi </vt:lpstr>
      <vt:lpstr>Atribut Informasi</vt:lpstr>
      <vt:lpstr>DATA</vt:lpstr>
      <vt:lpstr>       - Kegiatan substantif -   Kegiatan fasilitatif </vt:lpstr>
      <vt:lpstr>Tugas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SISTEM INFORMASI</dc:title>
  <dc:creator>Salsabila</dc:creator>
  <cp:lastModifiedBy>Andrie Andrie</cp:lastModifiedBy>
  <cp:revision>4</cp:revision>
  <dcterms:created xsi:type="dcterms:W3CDTF">2020-03-18T02:08:01Z</dcterms:created>
  <dcterms:modified xsi:type="dcterms:W3CDTF">2020-03-19T13:07:11Z</dcterms:modified>
</cp:coreProperties>
</file>