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Popular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-Culture : Consciousness, Peacock (1975:6) </a:t>
            </a:r>
          </a:p>
          <a:p>
            <a:pPr marL="0" indent="0">
              <a:buNone/>
            </a:pPr>
            <a:r>
              <a:rPr lang="en-US" dirty="0" smtClean="0"/>
              <a:t>-A same concept owned by society or community;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artefak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Popular :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orang (KBBI) </a:t>
            </a:r>
          </a:p>
          <a:p>
            <a:endParaRPr lang="en-US" dirty="0" smtClean="0"/>
          </a:p>
          <a:p>
            <a:r>
              <a:rPr lang="en-US" dirty="0"/>
              <a:t>-</a:t>
            </a:r>
            <a:r>
              <a:rPr lang="en-US" dirty="0" err="1" smtClean="0"/>
              <a:t>Budaya</a:t>
            </a:r>
            <a:r>
              <a:rPr lang="en-US" dirty="0" smtClean="0"/>
              <a:t> popular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msyarakat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sym typeface="Wingdings" panose="05000000000000000000" pitchFamily="2" charset="2"/>
              </a:rPr>
              <a:t>Sejalan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perkembangan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teknologi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US" dirty="0" err="1" smtClean="0"/>
              <a:t>Adi</a:t>
            </a:r>
            <a:r>
              <a:rPr lang="en-US" dirty="0" smtClean="0"/>
              <a:t> (2011:10-11)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5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68969" y="2524260"/>
            <a:ext cx="2807595" cy="1957589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ym typeface="Wingdings" panose="05000000000000000000" pitchFamily="2" charset="2"/>
              </a:rPr>
              <a:t>Karakteristik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produk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budaya</a:t>
            </a:r>
            <a:r>
              <a:rPr lang="en-US" b="1" dirty="0">
                <a:sym typeface="Wingdings" panose="05000000000000000000" pitchFamily="2" charset="2"/>
              </a:rPr>
              <a:t> popular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8255358" y="865032"/>
            <a:ext cx="2318197" cy="1569076"/>
          </a:xfrm>
          <a:prstGeom prst="wedgeEllipseCallout">
            <a:avLst>
              <a:gd name="adj1" fmla="val -91072"/>
              <a:gd name="adj2" fmla="val 75868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ym typeface="Wingdings" panose="05000000000000000000" pitchFamily="2" charset="2"/>
              </a:rPr>
              <a:t>Memiliki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>
                <a:sym typeface="Wingdings" panose="05000000000000000000" pitchFamily="2" charset="2"/>
              </a:rPr>
              <a:t>motif </a:t>
            </a:r>
            <a:r>
              <a:rPr lang="en-US" b="1" dirty="0" err="1">
                <a:sym typeface="Wingdings" panose="05000000000000000000" pitchFamily="2" charset="2"/>
              </a:rPr>
              <a:t>ekonomi</a:t>
            </a:r>
            <a:r>
              <a:rPr lang="en-US" b="1" dirty="0"/>
              <a:t>   </a:t>
            </a:r>
          </a:p>
          <a:p>
            <a:pPr algn="ctr"/>
            <a:endParaRPr lang="en-US" b="1" dirty="0"/>
          </a:p>
        </p:txBody>
      </p:sp>
      <p:sp>
        <p:nvSpPr>
          <p:cNvPr id="6" name="Oval Callout 5"/>
          <p:cNvSpPr/>
          <p:nvPr/>
        </p:nvSpPr>
        <p:spPr>
          <a:xfrm>
            <a:off x="8255358" y="4121240"/>
            <a:ext cx="2318197" cy="1569076"/>
          </a:xfrm>
          <a:prstGeom prst="wedgeEllipseCallout">
            <a:avLst>
              <a:gd name="adj1" fmla="val -95419"/>
              <a:gd name="adj2" fmla="val -46934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ym typeface="Wingdings" panose="05000000000000000000" pitchFamily="2" charset="2"/>
              </a:rPr>
              <a:t>Mudah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dipahami</a:t>
            </a:r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/>
          </a:p>
        </p:txBody>
      </p:sp>
      <p:sp>
        <p:nvSpPr>
          <p:cNvPr id="7" name="Oval Callout 6"/>
          <p:cNvSpPr/>
          <p:nvPr/>
        </p:nvSpPr>
        <p:spPr>
          <a:xfrm>
            <a:off x="1053920" y="865032"/>
            <a:ext cx="2333223" cy="1569076"/>
          </a:xfrm>
          <a:prstGeom prst="wedgeEllipseCallout">
            <a:avLst>
              <a:gd name="adj1" fmla="val 88007"/>
              <a:gd name="adj2" fmla="val 78538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ym typeface="Wingdings" panose="05000000000000000000" pitchFamily="2" charset="2"/>
              </a:rPr>
              <a:t>Banyak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disukai</a:t>
            </a:r>
            <a:r>
              <a:rPr lang="en-US" b="1" dirty="0" smtClean="0">
                <a:sym typeface="Wingdings" panose="05000000000000000000" pitchFamily="2" charset="2"/>
              </a:rPr>
              <a:t> orang</a:t>
            </a:r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1053920" y="4121240"/>
            <a:ext cx="2333223" cy="1569076"/>
          </a:xfrm>
          <a:prstGeom prst="wedgeEllipseCallout">
            <a:avLst>
              <a:gd name="adj1" fmla="val 85797"/>
              <a:gd name="adj2" fmla="val -48821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ym typeface="Wingdings" panose="05000000000000000000" pitchFamily="2" charset="2"/>
              </a:rPr>
              <a:t>Sejalan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dengan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perkembangan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ilmu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dan</a:t>
            </a:r>
            <a:r>
              <a:rPr lang="en-US" b="1" dirty="0">
                <a:sym typeface="Wingdings" panose="05000000000000000000" pitchFamily="2" charset="2"/>
              </a:rPr>
              <a:t> </a:t>
            </a:r>
            <a:r>
              <a:rPr lang="en-US" b="1" dirty="0" err="1">
                <a:sym typeface="Wingdings" panose="05000000000000000000" pitchFamily="2" charset="2"/>
              </a:rPr>
              <a:t>teknologi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5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758743" cy="4023360"/>
          </a:xfrm>
          <a:ln w="28575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populer</a:t>
            </a:r>
            <a:r>
              <a:rPr lang="en-US" sz="2400" dirty="0" smtClean="0"/>
              <a:t> ; escape literature</a:t>
            </a:r>
          </a:p>
          <a:p>
            <a:r>
              <a:rPr lang="en-US" sz="2400" dirty="0" smtClean="0"/>
              <a:t>Low literature</a:t>
            </a:r>
          </a:p>
          <a:p>
            <a:r>
              <a:rPr lang="en-US" sz="2400" dirty="0" smtClean="0"/>
              <a:t>-Popular Literature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artefak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.   </a:t>
            </a:r>
          </a:p>
          <a:p>
            <a:r>
              <a:rPr lang="en-US" sz="2400" dirty="0"/>
              <a:t>-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penyajian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digemari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6915955" y="1737360"/>
            <a:ext cx="2434107" cy="2356834"/>
          </a:xfrm>
          <a:prstGeom prst="ellipse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Archetype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9035818" y="1737360"/>
            <a:ext cx="2434107" cy="2356834"/>
          </a:xfrm>
          <a:prstGeom prst="ellipse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Formula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7975886" y="3512260"/>
            <a:ext cx="2434107" cy="2356834"/>
          </a:xfrm>
          <a:prstGeom prst="ellipse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Convention and Invention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688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naratif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popular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genre.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Romance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cinderella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Pola</a:t>
            </a:r>
            <a:r>
              <a:rPr lang="en-US" dirty="0" smtClean="0"/>
              <a:t> Pamela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Cawelti</a:t>
            </a:r>
            <a:r>
              <a:rPr lang="en-US" dirty="0" smtClean="0"/>
              <a:t> (1971:41)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1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;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universal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kebijakan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manusia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Masuk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diinginkan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semua</a:t>
            </a:r>
            <a:r>
              <a:rPr lang="en-US" dirty="0" smtClean="0">
                <a:sym typeface="Wingdings" panose="05000000000000000000" pitchFamily="2" charset="2"/>
              </a:rPr>
              <a:t> orang.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Terlihat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sampul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selera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711870"/>
              </p:ext>
            </p:extLst>
          </p:nvPr>
        </p:nvGraphicFramePr>
        <p:xfrm>
          <a:off x="1246389" y="2793164"/>
          <a:ext cx="8128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Penokohan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Adiluhung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Penokohan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Populer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Penentuan</a:t>
                      </a:r>
                      <a:r>
                        <a:rPr lang="en-US" dirty="0" smtClean="0"/>
                        <a:t> Gender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tergantung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Penentuan</a:t>
                      </a:r>
                      <a:r>
                        <a:rPr lang="en-US" dirty="0" smtClean="0"/>
                        <a:t> Gender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tergantung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Kondisi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penting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karakter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banyak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memntingkan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penceritaan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karakter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memntingkan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apa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dilakukan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tokoh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utama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Penokohan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berhubungan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stereotype yang </a:t>
                      </a:r>
                      <a:r>
                        <a:rPr lang="en-US" baseline="0" dirty="0" err="1" smtClean="0"/>
                        <a:t>berlaku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Penokohan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berhubungan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erat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stereotype yang </a:t>
                      </a:r>
                      <a:r>
                        <a:rPr lang="en-US" baseline="0" dirty="0" err="1" smtClean="0"/>
                        <a:t>berlaku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masyarakat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57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Setting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 hardboiled detective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detektif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Suasana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; </a:t>
            </a:r>
            <a:r>
              <a:rPr lang="en-US" dirty="0" err="1" smtClean="0"/>
              <a:t>tema</a:t>
            </a:r>
            <a:r>
              <a:rPr lang="en-US" dirty="0" smtClean="0"/>
              <a:t> patriotic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, </a:t>
            </a:r>
            <a:r>
              <a:rPr lang="en-US" dirty="0" err="1" smtClean="0"/>
              <a:t>ksatria</a:t>
            </a:r>
            <a:r>
              <a:rPr lang="en-US" dirty="0" smtClean="0"/>
              <a:t>, </a:t>
            </a:r>
            <a:r>
              <a:rPr lang="en-US" dirty="0" err="1" smtClean="0"/>
              <a:t>petualangan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Romance :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romantis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321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Popular Literature</vt:lpstr>
      <vt:lpstr>Pop Culture</vt:lpstr>
      <vt:lpstr>PowerPoint Presentation</vt:lpstr>
      <vt:lpstr>Popular Literature</vt:lpstr>
      <vt:lpstr>Struktur Naratif</vt:lpstr>
      <vt:lpstr>Tema</vt:lpstr>
      <vt:lpstr>Karakter</vt:lpstr>
      <vt:lpstr>Latar atau Setting </vt:lpstr>
      <vt:lpstr>Suasana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Literature</dc:title>
  <dc:creator>HP</dc:creator>
  <cp:lastModifiedBy>HP</cp:lastModifiedBy>
  <cp:revision>12</cp:revision>
  <dcterms:created xsi:type="dcterms:W3CDTF">2020-03-21T03:11:03Z</dcterms:created>
  <dcterms:modified xsi:type="dcterms:W3CDTF">2020-03-21T04:46:19Z</dcterms:modified>
</cp:coreProperties>
</file>