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302" r:id="rId7"/>
    <p:sldId id="303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  <p:sldId id="277" r:id="rId23"/>
    <p:sldId id="279" r:id="rId24"/>
    <p:sldId id="275" r:id="rId25"/>
    <p:sldId id="276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9FAF1-FD13-4C52-BF67-B362D44FA89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A67D5-77A6-40F4-9062-7BCD8A512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6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DD67-556C-49AF-8656-2AD3C969A956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9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C867-97D6-4A32-B4D9-2D0BDC4A8486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6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5D3A-AEE0-401E-8626-871A757651BA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4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9E1B-D740-4A9A-B1BB-7D84C589389D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7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4DB6-E6F6-4EC6-8B90-7C8EE4C4E163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5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DA825-E2AF-4281-A794-31B22CECDFDE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1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FF73-1615-40D4-873F-FE6654D885B5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6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4800-5F0E-4657-BA78-BB734094CC83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2D7E-E217-4900-BB3C-673C2EE77764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5330-A315-434C-ADB3-06C1A428C8AB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5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E7B58-AAB7-426E-8DE9-D2BCDFA41FAF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1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F1F6-AE0C-4025-B81E-9072B9604B71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DC0E-6D38-43DA-9F6E-FEA59510B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br>
              <a:rPr lang="en-US" dirty="0" smtClean="0"/>
            </a:br>
            <a:r>
              <a:rPr lang="en-US" dirty="0" smtClean="0"/>
              <a:t>OPERASI FILE</a:t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Menutup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Menutup</a:t>
            </a:r>
            <a:r>
              <a:rPr lang="en-US" dirty="0" smtClean="0"/>
              <a:t> file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file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program </a:t>
            </a:r>
            <a:r>
              <a:rPr lang="en-US" dirty="0" err="1" smtClean="0"/>
              <a:t>berakhir</a:t>
            </a:r>
            <a:endParaRPr lang="en-US" dirty="0" smtClean="0"/>
          </a:p>
          <a:p>
            <a:pPr lvl="1"/>
            <a:r>
              <a:rPr lang="en-US" dirty="0" err="1" smtClean="0"/>
              <a:t>menutup</a:t>
            </a:r>
            <a:r>
              <a:rPr lang="en-US" dirty="0" smtClean="0"/>
              <a:t> file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 lvl="1"/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file lain.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file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err="1" smtClean="0"/>
              <a:t>atau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58317" y="4429132"/>
            <a:ext cx="474277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fclose</a:t>
            </a:r>
            <a:r>
              <a:rPr lang="en-US" sz="3200" dirty="0" smtClean="0"/>
              <a:t>(FILE *</a:t>
            </a:r>
            <a:r>
              <a:rPr lang="en-US" sz="3200" dirty="0" err="1" smtClean="0"/>
              <a:t>ponter</a:t>
            </a:r>
            <a:r>
              <a:rPr lang="en-US" sz="3200" dirty="0" smtClean="0"/>
              <a:t>-file);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8317" y="5286388"/>
            <a:ext cx="474277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fcloseall</a:t>
            </a:r>
            <a:r>
              <a:rPr lang="en-US" sz="3200" dirty="0" smtClean="0"/>
              <a:t>(void);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File per </a:t>
            </a:r>
            <a:r>
              <a:rPr lang="en-US" dirty="0" err="1" smtClean="0"/>
              <a:t>Karakter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628796"/>
            <a:ext cx="7498080" cy="4800600"/>
          </a:xfrm>
        </p:spPr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C </a:t>
            </a:r>
            <a:r>
              <a:rPr lang="en-US" dirty="0" err="1" smtClean="0"/>
              <a:t>membedakan</a:t>
            </a:r>
            <a:r>
              <a:rPr lang="en-US" dirty="0" smtClean="0"/>
              <a:t> lima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diletakan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penyangga</a:t>
            </a:r>
            <a:r>
              <a:rPr lang="en-US" dirty="0" smtClean="0"/>
              <a:t> (</a:t>
            </a:r>
            <a:r>
              <a:rPr lang="en-US" i="1" dirty="0" smtClean="0"/>
              <a:t>buffer), </a:t>
            </a:r>
            <a:r>
              <a:rPr lang="en-US" i="1" dirty="0" err="1" smtClean="0"/>
              <a:t>yaitu</a:t>
            </a:r>
            <a:r>
              <a:rPr lang="en-US" i="1" dirty="0" smtClean="0"/>
              <a:t> </a:t>
            </a:r>
            <a:r>
              <a:rPr lang="en-US" i="1" dirty="0" err="1" smtClean="0"/>
              <a:t>karakter</a:t>
            </a:r>
            <a:r>
              <a:rPr lang="en-US" i="1" dirty="0" smtClean="0"/>
              <a:t>, integer, string, </a:t>
            </a:r>
            <a:r>
              <a:rPr lang="en-US" i="1" dirty="0" err="1" smtClean="0"/>
              <a:t>terformat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blok</a:t>
            </a:r>
            <a:r>
              <a:rPr lang="en-US" i="1" dirty="0" smtClean="0"/>
              <a:t> data. </a:t>
            </a:r>
            <a:r>
              <a:rPr lang="en-US" i="1" dirty="0" err="1" smtClean="0"/>
              <a:t>Untuk</a:t>
            </a:r>
            <a:endParaRPr lang="en-US" i="1" dirty="0" smtClean="0"/>
          </a:p>
          <a:p>
            <a:r>
              <a:rPr lang="en-US" dirty="0" err="1" smtClean="0"/>
              <a:t>masing</a:t>
            </a:r>
            <a:r>
              <a:rPr lang="en-US" dirty="0" smtClean="0"/>
              <a:t>- </a:t>
            </a:r>
            <a:r>
              <a:rPr lang="en-US" dirty="0" err="1" smtClean="0"/>
              <a:t>masing</a:t>
            </a:r>
            <a:r>
              <a:rPr lang="en-US" dirty="0" smtClean="0"/>
              <a:t> 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148" y="576277"/>
            <a:ext cx="7835035" cy="449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85854"/>
            <a:ext cx="7498080" cy="480060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{ FILE *PF; char C;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if((PF=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coba.txt”,”w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”))== NULL)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(“file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exit(1); 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while((C=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())!=’\r’)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(C,PF);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(PF); //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menutup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45952" y="357166"/>
            <a:ext cx="7498080" cy="5047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memasukan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sebuah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file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program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fopen</a:t>
            </a:r>
            <a:r>
              <a:rPr lang="en-US" b="1" dirty="0" smtClean="0"/>
              <a:t>() </a:t>
            </a:r>
            <a:r>
              <a:rPr lang="en-US" b="1" dirty="0" err="1" smtClean="0"/>
              <a:t>selanjutnya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pemeriksaan</a:t>
            </a:r>
            <a:r>
              <a:rPr lang="en-US" b="1" dirty="0" smtClean="0"/>
              <a:t> </a:t>
            </a: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bernilai</a:t>
            </a:r>
            <a:r>
              <a:rPr lang="en-US" b="1" dirty="0" smtClean="0"/>
              <a:t> NULL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file yang </a:t>
            </a:r>
            <a:r>
              <a:rPr lang="en-US" dirty="0" err="1" smtClean="0"/>
              <a:t>dituju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syntax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penangkapan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di input </a:t>
            </a:r>
            <a:r>
              <a:rPr lang="en-US" dirty="0" err="1" smtClean="0"/>
              <a:t>melalui</a:t>
            </a:r>
            <a:r>
              <a:rPr lang="en-US" dirty="0" smtClean="0"/>
              <a:t> keyboard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smtClean="0"/>
              <a:t>C=</a:t>
            </a:r>
            <a:r>
              <a:rPr lang="en-US" b="1" dirty="0" err="1" smtClean="0"/>
              <a:t>getche</a:t>
            </a:r>
            <a:r>
              <a:rPr lang="en-US" b="1" dirty="0" smtClean="0"/>
              <a:t>()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terus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hingga</a:t>
            </a:r>
            <a:r>
              <a:rPr lang="en-US" b="1" dirty="0" smtClean="0"/>
              <a:t> </a:t>
            </a:r>
            <a:r>
              <a:rPr lang="en-US" b="1" dirty="0" err="1" smtClean="0"/>
              <a:t>ditekan</a:t>
            </a:r>
            <a:r>
              <a:rPr lang="en-US" b="1" dirty="0" smtClean="0"/>
              <a:t> Enter </a:t>
            </a:r>
            <a:r>
              <a:rPr lang="en-US" b="1" dirty="0" err="1" smtClean="0"/>
              <a:t>dikarenakan</a:t>
            </a:r>
            <a:r>
              <a:rPr lang="en-US" b="1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looping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sintaks</a:t>
            </a:r>
            <a:r>
              <a:rPr lang="en-US" dirty="0" smtClean="0"/>
              <a:t> </a:t>
            </a:r>
            <a:r>
              <a:rPr lang="en-US" b="1" dirty="0" smtClean="0"/>
              <a:t>while((C=</a:t>
            </a:r>
            <a:r>
              <a:rPr lang="en-US" b="1" dirty="0" err="1" smtClean="0"/>
              <a:t>getche</a:t>
            </a:r>
            <a:r>
              <a:rPr lang="en-US" b="1" dirty="0" smtClean="0"/>
              <a:t>())!=’\r’) </a:t>
            </a:r>
            <a:r>
              <a:rPr lang="en-US" b="1" dirty="0" err="1" smtClean="0"/>
              <a:t>karakter</a:t>
            </a:r>
            <a:r>
              <a:rPr lang="en-US" b="1" dirty="0" smtClean="0"/>
              <a:t> ‘\r’ </a:t>
            </a:r>
            <a:r>
              <a:rPr lang="it-IT" dirty="0" smtClean="0"/>
              <a:t>yang mewakili ASCII dari “Enter”.</a:t>
            </a:r>
          </a:p>
          <a:p>
            <a:pPr>
              <a:buNone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barulah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ditampung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variable C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b="1" dirty="0" err="1" smtClean="0"/>
              <a:t>fputc</a:t>
            </a:r>
            <a:r>
              <a:rPr lang="en-US" b="1" dirty="0" smtClean="0"/>
              <a:t>(C,PF); </a:t>
            </a:r>
            <a:r>
              <a:rPr lang="en-US" b="1" dirty="0" err="1" smtClean="0"/>
              <a:t>selanjutnya</a:t>
            </a:r>
            <a:r>
              <a:rPr lang="en-US" b="1" dirty="0" smtClean="0"/>
              <a:t>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tinggal</a:t>
            </a:r>
            <a:r>
              <a:rPr lang="en-US" b="1" dirty="0" smtClean="0"/>
              <a:t> </a:t>
            </a:r>
            <a:r>
              <a:rPr lang="en-US" b="1" dirty="0" err="1" smtClean="0"/>
              <a:t>menutup</a:t>
            </a:r>
            <a:r>
              <a:rPr lang="en-US" b="1" dirty="0" smtClean="0"/>
              <a:t> file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fclose</a:t>
            </a:r>
            <a:r>
              <a:rPr lang="en-US" b="1" dirty="0" smtClean="0"/>
              <a:t>(PF);.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71606"/>
            <a:ext cx="7498080" cy="4300534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FILE *PF;  char C;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if((PF=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coba.txt”,”r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”))= = NULL)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exit(1);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while((C=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(PF))!= EOF)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(PF);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88008" y="357166"/>
            <a:ext cx="7498080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membaca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dimasukkan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file: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jauh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file,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membukanyapun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membuka</a:t>
            </a:r>
            <a:r>
              <a:rPr lang="en-US" sz="2800" dirty="0" smtClean="0"/>
              <a:t> file.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memasukkan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file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dibalik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jangan</a:t>
            </a:r>
            <a:r>
              <a:rPr lang="en-US" sz="2800" dirty="0" smtClean="0"/>
              <a:t> </a:t>
            </a:r>
            <a:r>
              <a:rPr lang="en-US" sz="2800" dirty="0" err="1" smtClean="0"/>
              <a:t>lupa</a:t>
            </a:r>
            <a:r>
              <a:rPr lang="en-US" sz="2800" dirty="0" smtClean="0"/>
              <a:t> mode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file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smtClean="0"/>
              <a:t>“r”. </a:t>
            </a:r>
          </a:p>
          <a:p>
            <a:pPr>
              <a:buNone/>
            </a:pP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membacanya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melakukan</a:t>
            </a:r>
            <a:r>
              <a:rPr lang="en-US" sz="2800" b="1" dirty="0" smtClean="0"/>
              <a:t> </a:t>
            </a:r>
            <a:r>
              <a:rPr lang="en-US" sz="2800" dirty="0" smtClean="0"/>
              <a:t>looping yang </a:t>
            </a:r>
            <a:r>
              <a:rPr lang="en-US" sz="2800" dirty="0" err="1" smtClean="0"/>
              <a:t>berfungsi</a:t>
            </a:r>
            <a:r>
              <a:rPr lang="en-US" sz="2800" dirty="0" smtClean="0"/>
              <a:t> </a:t>
            </a:r>
            <a:r>
              <a:rPr lang="en-US" sz="2800" dirty="0" err="1" smtClean="0"/>
              <a:t>memasukan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file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tersisa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variable C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sintaks</a:t>
            </a:r>
            <a:r>
              <a:rPr lang="en-US" sz="2800" dirty="0" smtClean="0"/>
              <a:t> </a:t>
            </a:r>
            <a:r>
              <a:rPr lang="en-US" sz="2800" b="1" dirty="0" smtClean="0"/>
              <a:t>while((C=</a:t>
            </a:r>
            <a:r>
              <a:rPr lang="en-US" sz="2800" b="1" dirty="0" err="1" smtClean="0"/>
              <a:t>fgetc</a:t>
            </a:r>
            <a:r>
              <a:rPr lang="en-US" sz="2800" b="1" dirty="0" smtClean="0"/>
              <a:t>(PF))!= EOF) </a:t>
            </a:r>
            <a:r>
              <a:rPr lang="en-US" sz="2800" b="1" dirty="0" err="1" smtClean="0"/>
              <a:t>selanjutnya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tinggal</a:t>
            </a:r>
            <a:r>
              <a:rPr lang="en-US" sz="2800" b="1" dirty="0" smtClean="0"/>
              <a:t> </a:t>
            </a:r>
            <a:r>
              <a:rPr lang="en-US" sz="2800" dirty="0" err="1" smtClean="0"/>
              <a:t>mencetak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ditampung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variable C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putchar</a:t>
            </a:r>
            <a:r>
              <a:rPr lang="en-US" sz="2800" b="1" dirty="0" smtClean="0"/>
              <a:t>(C);.</a:t>
            </a:r>
          </a:p>
          <a:p>
            <a:pPr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program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hanyalah</a:t>
            </a:r>
            <a:r>
              <a:rPr lang="en-US" sz="2800" dirty="0" smtClean="0"/>
              <a:t> </a:t>
            </a:r>
            <a:r>
              <a:rPr lang="en-US" sz="2800" dirty="0" err="1" smtClean="0"/>
              <a:t>memasukkan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file,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terformat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integer.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Pembacaan</a:t>
            </a:r>
            <a:r>
              <a:rPr lang="en-US" sz="2800" dirty="0" smtClean="0"/>
              <a:t> File per </a:t>
            </a:r>
            <a:r>
              <a:rPr lang="en-US" sz="2800" dirty="0" err="1" smtClean="0"/>
              <a:t>Int</a:t>
            </a:r>
            <a:endParaRPr lang="en-US" sz="28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767282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{ FILE *PF;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 char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if((PF=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data.dat","wb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"))== NULL)  //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ciptakan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biner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puts("file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gagal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diciptakan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exit(1);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do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disimpan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");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d",&amp;nilai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putw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nilai,PF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  //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tulis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biner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ada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? ");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 while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==‘y‘ ||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==‘Y’);</a:t>
            </a:r>
          </a:p>
          <a:p>
            <a:pPr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(PF);  //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menutup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28728" y="1142984"/>
            <a:ext cx="426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file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31828"/>
            <a:ext cx="7498080" cy="439718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membaca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 file </a:t>
            </a:r>
            <a:r>
              <a:rPr lang="en-US" sz="1800" dirty="0" err="1" smtClean="0"/>
              <a:t>bertipe</a:t>
            </a:r>
            <a:r>
              <a:rPr lang="en-US" sz="1800" dirty="0" smtClean="0"/>
              <a:t> </a:t>
            </a:r>
            <a:r>
              <a:rPr lang="en-US" sz="1800" dirty="0" err="1" smtClean="0"/>
              <a:t>int</a:t>
            </a:r>
            <a:r>
              <a:rPr lang="en-US" sz="1800" dirty="0" smtClean="0"/>
              <a:t> 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{ FILE *PF;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=0;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if((PF=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data.dat",“rb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"))== NULL)  //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buka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biner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utk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dibaca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puts("file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gagal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exit(1);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puts(“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data.data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: “);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while (1)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getw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(PF);  //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baca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 data.dat   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(PF)!=NULL) break;  //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file,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luar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loop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(“%2d. %d\n”,++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nomor,nilai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(PF);  //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menutup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Pembacaan</a:t>
            </a:r>
            <a:r>
              <a:rPr lang="en-US" sz="2800" dirty="0" smtClean="0"/>
              <a:t> File per Blok  </a:t>
            </a:r>
            <a:r>
              <a:rPr lang="en-US" sz="1800" dirty="0" err="1" smtClean="0">
                <a:cs typeface="Courier New" pitchFamily="49" charset="0"/>
              </a:rPr>
              <a:t>Contoh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dirty="0" err="1" smtClean="0">
                <a:cs typeface="Courier New" pitchFamily="49" charset="0"/>
              </a:rPr>
              <a:t>untuk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dirty="0" err="1" smtClean="0">
                <a:cs typeface="Courier New" pitchFamily="49" charset="0"/>
              </a:rPr>
              <a:t>menyimpan</a:t>
            </a:r>
            <a:r>
              <a:rPr lang="en-US" sz="1800" dirty="0" smtClean="0">
                <a:cs typeface="Courier New" pitchFamily="49" charset="0"/>
              </a:rPr>
              <a:t> data </a:t>
            </a:r>
            <a:r>
              <a:rPr lang="en-US" sz="1800" dirty="0" err="1" smtClean="0">
                <a:cs typeface="Courier New" pitchFamily="49" charset="0"/>
              </a:rPr>
              <a:t>ke</a:t>
            </a:r>
            <a:r>
              <a:rPr lang="en-US" sz="1800" dirty="0" smtClean="0">
                <a:cs typeface="Courier New" pitchFamily="49" charset="0"/>
              </a:rPr>
              <a:t> file </a:t>
            </a:r>
            <a:r>
              <a:rPr lang="en-US" sz="1800" dirty="0" err="1" smtClean="0">
                <a:cs typeface="Courier New" pitchFamily="49" charset="0"/>
              </a:rPr>
              <a:t>struktur</a:t>
            </a:r>
            <a:r>
              <a:rPr lang="en-US" sz="1800" dirty="0" smtClean="0">
                <a:cs typeface="Courier New" pitchFamily="49" charset="0"/>
              </a:rPr>
              <a:t> :</a:t>
            </a:r>
            <a:br>
              <a:rPr lang="en-US" sz="1800" dirty="0" smtClean="0">
                <a:cs typeface="Courier New" pitchFamily="49" charset="0"/>
              </a:rPr>
            </a:b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214974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FILE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f_struktur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data_mahasiswa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{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[25];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[20];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}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if ((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f_struktur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dafbuku.dat","wb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"))== NULL)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ciptakan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{ puts("file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gagal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diciptakan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!");   exit(1);  }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do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{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= "); gets(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buku.judul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"); gets(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buku.pengarang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= ");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d",&amp;buku.jumlah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simpan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struktur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),1,f_struktur);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nAda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(Y/T) ? 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}while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=='Y' ||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=='y');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f_struktur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n-NO" dirty="0" smtClean="0"/>
              <a:t>Seringkali untuk program-program aplikasi sistem informasi, data perlu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b="1" u="sng" dirty="0" err="1" smtClean="0"/>
              <a:t>secara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permanen</a:t>
            </a:r>
            <a:r>
              <a:rPr lang="en-US" dirty="0" smtClean="0"/>
              <a:t> </a:t>
            </a:r>
            <a:r>
              <a:rPr lang="en-US" dirty="0" err="1" smtClean="0"/>
              <a:t>utuk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.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external memory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disk, floppy disk, </a:t>
            </a:r>
            <a:r>
              <a:rPr lang="en-US" dirty="0" err="1" smtClean="0"/>
              <a:t>dan</a:t>
            </a:r>
            <a:r>
              <a:rPr lang="en-US" dirty="0" smtClean="0"/>
              <a:t> UFD(USB Flash Disk)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internal memory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internal memory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volatile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external memory. </a:t>
            </a:r>
          </a:p>
          <a:p>
            <a:r>
              <a:rPr lang="en-US" dirty="0" smtClean="0"/>
              <a:t>Volatile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program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data/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.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data/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, </a:t>
            </a:r>
            <a:r>
              <a:rPr lang="en-US" dirty="0" err="1" smtClean="0"/>
              <a:t>begitu</a:t>
            </a:r>
            <a:r>
              <a:rPr lang="en-US" dirty="0" smtClean="0"/>
              <a:t> program </a:t>
            </a:r>
            <a:r>
              <a:rPr lang="fi-FI" dirty="0" smtClean="0"/>
              <a:t>mati maka nilai yang tersimpan akan hilang</a:t>
            </a:r>
            <a:endParaRPr lang="en-US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u="sng" dirty="0" err="1" smtClean="0"/>
              <a:t>operasi</a:t>
            </a:r>
            <a:r>
              <a:rPr lang="en-US" u="sng" dirty="0" smtClean="0"/>
              <a:t> input/output file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manipulasi</a:t>
            </a:r>
            <a:r>
              <a:rPr lang="en-US" u="sng" dirty="0" smtClean="0"/>
              <a:t> file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.</a:t>
            </a:r>
          </a:p>
          <a:p>
            <a:r>
              <a:rPr lang="id-ID" dirty="0" smtClean="0"/>
              <a:t>File adalah sebuah organisasi dari sejumlah record. Masing-masing record bisa terdiri dari satu atau beberapa field. Setiap field terdiri dari satu atau beberapa byte. </a:t>
            </a:r>
            <a:endParaRPr lang="en-US" dirty="0" smtClean="0"/>
          </a:p>
          <a:p>
            <a:r>
              <a:rPr lang="it-IT" dirty="0" smtClean="0"/>
              <a:t>Operasi i/o file melibatkan pembacaan dari file atau perekaman ke file. </a:t>
            </a:r>
          </a:p>
          <a:p>
            <a:r>
              <a:rPr lang="it-IT" dirty="0" smtClean="0"/>
              <a:t>Manipulasi file </a:t>
            </a:r>
            <a:r>
              <a:rPr lang="nn-NO" dirty="0" smtClean="0"/>
              <a:t>melibatkan operasi pengecekan keberadaan file di disk, mengganti nama, menghapus </a:t>
            </a:r>
            <a:r>
              <a:rPr lang="en-US" dirty="0" smtClean="0"/>
              <a:t>file, </a:t>
            </a:r>
            <a:r>
              <a:rPr lang="en-US" dirty="0" err="1" smtClean="0"/>
              <a:t>dan</a:t>
            </a:r>
            <a:r>
              <a:rPr lang="en-US" dirty="0" smtClean="0"/>
              <a:t> lain- lain.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500726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jum_blok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FILE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f_struktur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data_mahasiswa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{ 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[25];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[20]; 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if ((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f_struktur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dafbuku.dat",“rb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"))== NULL)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{ puts("file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gagal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!");   exit(1);  }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while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buku,sizeof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jum_blok,f_struktur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)==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jum_blok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(“%-25s %-20s %2d\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n”,buku.judul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buku.pengarang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buku.jumlah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f_struktur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28728" y="425215"/>
            <a:ext cx="3730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cs typeface="Courier New" pitchFamily="49" charset="0"/>
              </a:rPr>
              <a:t>Contoh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untuk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membaca</a:t>
            </a:r>
            <a:r>
              <a:rPr lang="en-US" dirty="0" smtClean="0">
                <a:cs typeface="Courier New" pitchFamily="49" charset="0"/>
              </a:rPr>
              <a:t> file </a:t>
            </a:r>
            <a:r>
              <a:rPr lang="en-US" dirty="0" err="1" smtClean="0">
                <a:cs typeface="Courier New" pitchFamily="49" charset="0"/>
              </a:rPr>
              <a:t>struktur</a:t>
            </a:r>
            <a:r>
              <a:rPr lang="en-US" dirty="0" smtClean="0">
                <a:cs typeface="Courier New" pitchFamily="49" charset="0"/>
              </a:rPr>
              <a:t> 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79690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Data String </a:t>
            </a:r>
            <a:r>
              <a:rPr lang="en-US" sz="2800" dirty="0" err="1" smtClean="0"/>
              <a:t>pada</a:t>
            </a:r>
            <a:r>
              <a:rPr lang="en-US" sz="2800" dirty="0" smtClean="0"/>
              <a:t> File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4929222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256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FILE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f_teks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char string[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[60];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puts("Program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melihat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Teks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nNama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= "); gets(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if ((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f_teks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namafile,"rt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"))==NULL)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puts("File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exit(1);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baca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selama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masih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ada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while ((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string,panjang,f_teks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))!=NULL)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tampilkan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layar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s",string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f_teks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tutup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28728" y="785794"/>
            <a:ext cx="547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cs typeface="Courier New" pitchFamily="49" charset="0"/>
              </a:rPr>
              <a:t>Contoh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penggunaan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fgets</a:t>
            </a:r>
            <a:r>
              <a:rPr lang="en-US" b="1" dirty="0" smtClean="0"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untuk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membaca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isi</a:t>
            </a:r>
            <a:r>
              <a:rPr lang="en-US" dirty="0" smtClean="0">
                <a:cs typeface="Courier New" pitchFamily="49" charset="0"/>
              </a:rPr>
              <a:t> file </a:t>
            </a:r>
            <a:r>
              <a:rPr lang="en-US" dirty="0" err="1" smtClean="0">
                <a:cs typeface="Courier New" pitchFamily="49" charset="0"/>
              </a:rPr>
              <a:t>teks</a:t>
            </a:r>
            <a:r>
              <a:rPr lang="en-US" dirty="0" smtClean="0">
                <a:cs typeface="Courier New" pitchFamily="49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79690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Data String </a:t>
            </a:r>
            <a:r>
              <a:rPr lang="en-US" sz="2800" dirty="0" err="1" smtClean="0"/>
              <a:t>pada</a:t>
            </a:r>
            <a:r>
              <a:rPr lang="en-US" sz="2800" dirty="0" smtClean="0"/>
              <a:t> File</a:t>
            </a:r>
            <a:endParaRPr lang="en-US" sz="3600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072098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256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FILE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pf_input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pf_output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char string[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namafile_inp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[60],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namafile_out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[60];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puts("Program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menyalin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teks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puts("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Huruf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kecil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diganti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menjadi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huruf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nNama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Input  = "); gets(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namafile_inp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nNama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Output = "); gets(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namafile_out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input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if ((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pf_input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namafile_inp,"rt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"))==NULL)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puts("File input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exit(1);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 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output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if ((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pf_output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namafile_inp,"wt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"))==NULL)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puts("File output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exit(1);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28728" y="845090"/>
            <a:ext cx="293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cs typeface="Courier New" pitchFamily="49" charset="0"/>
              </a:rPr>
              <a:t>Contoh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penggunaan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fputs</a:t>
            </a:r>
            <a:r>
              <a:rPr lang="en-US" b="1" dirty="0" smtClean="0"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4929222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baca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input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dikonversikan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huruf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kapital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kemudian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rekam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output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while ((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string,panjang,pf_input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))!=NULL)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strupr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(string);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string,pf_output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output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sudah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diubah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huruf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fcloseall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tutup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input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output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79690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Data File yang </a:t>
            </a:r>
            <a:r>
              <a:rPr lang="en-US" sz="2800" dirty="0" err="1" smtClean="0"/>
              <a:t>Terformat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00066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FILE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pformat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x;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y; }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koordinat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ciptakan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Periksa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kalau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gagal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spcBef>
                <a:spcPts val="0"/>
              </a:spcBef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 if((pformat = fopen(“KOORDINAT.DAT”, “w”)) == NULL) /* buka file */</a:t>
            </a:r>
          </a:p>
          <a:p>
            <a:pPr>
              <a:spcBef>
                <a:spcPts val="0"/>
              </a:spcBef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spcBef>
                <a:spcPts val="0"/>
              </a:spcBef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 puts(“File tak dapat dibuka !”);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exit(1); /*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selesai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puts(“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koordinat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integer)”);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puts(“Format :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posisi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posisi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y”);</a:t>
            </a:r>
          </a:p>
          <a:p>
            <a:pPr>
              <a:spcBef>
                <a:spcPts val="0"/>
              </a:spcBef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  puts(“Contoh : 20 30 [ENTER]”);</a:t>
            </a:r>
          </a:p>
          <a:p>
            <a:pPr>
              <a:spcBef>
                <a:spcPts val="0"/>
              </a:spcBef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   scanf(“%i %i”, &amp;koordinat.x, &amp;koordinat.y);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/*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Rekam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*/</a:t>
            </a:r>
          </a:p>
          <a:p>
            <a:pPr>
              <a:spcBef>
                <a:spcPts val="0"/>
              </a:spcBef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nn-NO" sz="1200" b="1" dirty="0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(pformat,”%5i %5i\n”, koordinat.x, koordinat.y);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nMenyimpan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(Y/T) ?”);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}while(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== ‘y’ ||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== ‘Y’);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pformat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28728" y="845090"/>
            <a:ext cx="606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cs typeface="Courier New" pitchFamily="49" charset="0"/>
              </a:rPr>
              <a:t>Contoh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untuk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menyimpan</a:t>
            </a:r>
            <a:r>
              <a:rPr lang="en-US" dirty="0" smtClean="0">
                <a:cs typeface="Courier New" pitchFamily="49" charset="0"/>
              </a:rPr>
              <a:t> data file </a:t>
            </a:r>
            <a:r>
              <a:rPr lang="en-US" dirty="0" err="1" smtClean="0">
                <a:cs typeface="Courier New" pitchFamily="49" charset="0"/>
              </a:rPr>
              <a:t>terformat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dengan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fprintf</a:t>
            </a:r>
            <a:r>
              <a:rPr lang="en-US" b="1" dirty="0" smtClean="0"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79690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Data File yang </a:t>
            </a:r>
            <a:r>
              <a:rPr lang="en-US" sz="2800" dirty="0" err="1" smtClean="0"/>
              <a:t>Terformat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72098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FILE 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pkoord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x;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y; }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koordinat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ciptakan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Periksa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kalau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gagal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spcBef>
                <a:spcPts val="0"/>
              </a:spcBef>
              <a:buNone/>
            </a:pPr>
            <a:r>
              <a:rPr lang="nn-NO" sz="1200" dirty="0" smtClean="0">
                <a:latin typeface="Courier New" pitchFamily="49" charset="0"/>
                <a:cs typeface="Courier New" pitchFamily="49" charset="0"/>
              </a:rPr>
              <a:t> if((pkoord = fopen(“KOORDINAT.DAT”, “rt”)) == NULL) /* buka file */</a:t>
            </a:r>
          </a:p>
          <a:p>
            <a:pPr>
              <a:spcBef>
                <a:spcPts val="0"/>
              </a:spcBef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spcBef>
                <a:spcPts val="0"/>
              </a:spcBef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 puts(“File tak dapat dibuka !”);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exit(1); /*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selesai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while ((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pkoord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,”%5d%5d%c”,&amp;koordinat.x,&amp;koordinat.y,&amp;kar)) !=EOF)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!=3)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{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puts(“Program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dihentikan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Sebab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format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salah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…!”);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exit(1);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(“%5d%5d\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n”,koordinat.x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koordinat.y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pkoord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28728" y="845090"/>
            <a:ext cx="5626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cs typeface="Courier New" pitchFamily="49" charset="0"/>
              </a:rPr>
              <a:t>Contoh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untuk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membaca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isi</a:t>
            </a:r>
            <a:r>
              <a:rPr lang="en-US" dirty="0" smtClean="0">
                <a:cs typeface="Courier New" pitchFamily="49" charset="0"/>
              </a:rPr>
              <a:t> file </a:t>
            </a:r>
            <a:r>
              <a:rPr lang="en-US" dirty="0" err="1" smtClean="0">
                <a:cs typeface="Courier New" pitchFamily="49" charset="0"/>
              </a:rPr>
              <a:t>terformat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dengan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fscanf</a:t>
            </a:r>
            <a:r>
              <a:rPr lang="en-US" b="1" dirty="0" smtClean="0"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Pengaksesan</a:t>
            </a:r>
            <a:r>
              <a:rPr lang="en-US" dirty="0" smtClean="0"/>
              <a:t> File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Random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241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err="1" smtClean="0"/>
              <a:t>Fungsi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fseek</a:t>
            </a:r>
            <a:r>
              <a:rPr lang="en-US" sz="2000" dirty="0" smtClean="0"/>
              <a:t>()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deklarasi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 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 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ptr_file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long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ofset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posisi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000" u="sng" dirty="0" err="1" smtClean="0"/>
              <a:t>Keterangan</a:t>
            </a:r>
            <a:r>
              <a:rPr lang="en-US" sz="2000" u="sng" dirty="0" smtClean="0"/>
              <a:t> 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/>
              <a:t>ptr_file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pointer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</a:t>
            </a:r>
            <a:r>
              <a:rPr lang="en-US" sz="2000" dirty="0" err="1" smtClean="0"/>
              <a:t>fopen</a:t>
            </a:r>
            <a:r>
              <a:rPr lang="en-US" sz="20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/>
              <a:t>Ofset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byte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diisi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tertera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:</a:t>
            </a:r>
          </a:p>
          <a:p>
            <a:pPr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76462" y="416021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092"/>
                <a:gridCol w="785818"/>
                <a:gridCol w="3929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Konstanta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Lokasi</a:t>
                      </a:r>
                      <a:r>
                        <a:rPr lang="en-US" dirty="0" smtClean="0"/>
                        <a:t> File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SEEK_SET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Awal</a:t>
                      </a:r>
                      <a:r>
                        <a:rPr lang="en-US" dirty="0" smtClean="0"/>
                        <a:t> File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SEEK_CUR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Posisi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penunjuk</a:t>
                      </a:r>
                      <a:r>
                        <a:rPr lang="en-US" dirty="0" smtClean="0"/>
                        <a:t> file </a:t>
                      </a:r>
                      <a:r>
                        <a:rPr lang="en-US" dirty="0" err="1" smtClean="0"/>
                        <a:t>sedang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berada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SEEK_END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Akhir</a:t>
                      </a:r>
                      <a:r>
                        <a:rPr lang="en-US" dirty="0" smtClean="0"/>
                        <a:t> File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fseek</a:t>
            </a:r>
            <a:r>
              <a:rPr lang="en-US" sz="1800" dirty="0" smtClean="0"/>
              <a:t>():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1800" b="1" dirty="0" err="1" smtClean="0"/>
              <a:t>fseek</a:t>
            </a:r>
            <a:r>
              <a:rPr lang="en-US" sz="1800" b="1" dirty="0" smtClean="0"/>
              <a:t>(pf,3,SEEK_SET); </a:t>
            </a:r>
          </a:p>
          <a:p>
            <a:pPr>
              <a:buNone/>
            </a:pPr>
            <a:r>
              <a:rPr lang="en-US" sz="1800" dirty="0" err="1" smtClean="0"/>
              <a:t>Artinya</a:t>
            </a:r>
            <a:r>
              <a:rPr lang="en-US" sz="1800" dirty="0" smtClean="0"/>
              <a:t> : </a:t>
            </a:r>
            <a:r>
              <a:rPr lang="en-US" sz="1800" dirty="0" err="1" smtClean="0"/>
              <a:t>menempatkan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file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posisi</a:t>
            </a:r>
            <a:r>
              <a:rPr lang="en-US" sz="1800" dirty="0" smtClean="0"/>
              <a:t> 3 byte </a:t>
            </a:r>
            <a:r>
              <a:rPr lang="en-US" sz="1800" dirty="0" err="1" smtClean="0"/>
              <a:t>sesudah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file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err="1" smtClean="0"/>
              <a:t>fseek</a:t>
            </a:r>
            <a:r>
              <a:rPr lang="en-US" sz="1800" b="1" dirty="0" smtClean="0"/>
              <a:t>(pf,-3,SEEK_END);</a:t>
            </a:r>
          </a:p>
          <a:p>
            <a:pPr>
              <a:buNone/>
            </a:pPr>
            <a:r>
              <a:rPr lang="en-US" sz="1800" dirty="0" err="1" smtClean="0"/>
              <a:t>Artinya</a:t>
            </a:r>
            <a:r>
              <a:rPr lang="en-US" sz="1800" dirty="0" smtClean="0"/>
              <a:t> : </a:t>
            </a:r>
            <a:r>
              <a:rPr lang="en-US" sz="1800" dirty="0" err="1" smtClean="0"/>
              <a:t>menempatkan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file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posisi</a:t>
            </a:r>
            <a:r>
              <a:rPr lang="en-US" sz="1800" dirty="0" smtClean="0"/>
              <a:t> 3 byte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file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err="1" smtClean="0"/>
              <a:t>fseek</a:t>
            </a:r>
            <a:r>
              <a:rPr lang="en-US" sz="1800" b="1" dirty="0" smtClean="0"/>
              <a:t>(pf,3,SEEK_CUR);</a:t>
            </a:r>
          </a:p>
          <a:p>
            <a:pPr>
              <a:buNone/>
            </a:pPr>
            <a:r>
              <a:rPr lang="en-US" sz="1800" dirty="0" err="1" smtClean="0"/>
              <a:t>Artinya</a:t>
            </a:r>
            <a:r>
              <a:rPr lang="en-US" sz="1800" dirty="0" smtClean="0"/>
              <a:t> : </a:t>
            </a:r>
            <a:r>
              <a:rPr lang="en-US" sz="1800" dirty="0" err="1" smtClean="0"/>
              <a:t>menempatkan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file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posisi</a:t>
            </a:r>
            <a:r>
              <a:rPr lang="en-US" sz="1800" dirty="0" smtClean="0"/>
              <a:t> 3 byte </a:t>
            </a:r>
            <a:r>
              <a:rPr lang="en-US" sz="1800" dirty="0" err="1" smtClean="0"/>
              <a:t>sesudah</a:t>
            </a:r>
            <a:r>
              <a:rPr lang="en-US" sz="1800" dirty="0" smtClean="0"/>
              <a:t> </a:t>
            </a:r>
            <a:r>
              <a:rPr lang="en-US" sz="1800" dirty="0" err="1" smtClean="0"/>
              <a:t>posisi</a:t>
            </a:r>
            <a:r>
              <a:rPr lang="en-US" sz="1800" dirty="0" smtClean="0"/>
              <a:t>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file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berada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Catatan</a:t>
            </a:r>
            <a:r>
              <a:rPr lang="en-US" sz="1800" dirty="0" smtClean="0"/>
              <a:t> :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kali file </a:t>
            </a:r>
            <a:r>
              <a:rPr lang="en-US" sz="1800" dirty="0" err="1" smtClean="0"/>
              <a:t>dibuka</a:t>
            </a:r>
            <a:r>
              <a:rPr lang="en-US" sz="1800" dirty="0" smtClean="0"/>
              <a:t>,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file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ditempatkan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awal</a:t>
            </a:r>
            <a:r>
              <a:rPr lang="en-US" sz="1800" dirty="0" smtClean="0"/>
              <a:t> file, </a:t>
            </a:r>
            <a:r>
              <a:rPr lang="en-US" sz="1800" dirty="0" err="1" smtClean="0"/>
              <a:t>kecuali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file yang </a:t>
            </a:r>
            <a:r>
              <a:rPr lang="en-US" sz="1800" dirty="0" err="1" smtClean="0"/>
              <a:t>dibuka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mode “a” (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file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ditempatkan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file).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kali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pembacaan</a:t>
            </a:r>
            <a:r>
              <a:rPr lang="en-US" sz="1800" dirty="0" smtClean="0"/>
              <a:t>, </a:t>
            </a:r>
            <a:r>
              <a:rPr lang="en-US" sz="1800" dirty="0" err="1" smtClean="0"/>
              <a:t>penunjuk</a:t>
            </a:r>
            <a:r>
              <a:rPr lang="en-US" sz="1800" dirty="0" smtClean="0"/>
              <a:t> file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digeser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record </a:t>
            </a:r>
            <a:r>
              <a:rPr lang="en-US" sz="1800" dirty="0" err="1" smtClean="0"/>
              <a:t>selanjutnya</a:t>
            </a:r>
            <a:r>
              <a:rPr lang="en-US" sz="18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Contoh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 file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random :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00102"/>
            <a:ext cx="7498080" cy="5443542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data_buku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[25]; char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[20];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FILE *PF;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nmr_rec,hsl_baca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ofset_byte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berisi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if ((PF=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DAFBUKU.DAT","rb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"))==NULL)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puts("File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exit(1);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143668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baca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random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='Y';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while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=='Y' ||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=='y')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menanyakan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data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ketahui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");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d",&amp;nmr_rec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penunjuk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ditempatkan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posisi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dibaca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ofset_byte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=(nmr_rec-1)*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PF,ofset_byte,SEEK_SET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membaca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data file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hsl_baca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buku,sizeof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),1,PF);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hsl_baca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==0)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puts("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tdk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continue;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%-s\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n",buku.judul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= %-s\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n",buku.pengarang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%d\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n",buku.jumlah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nMau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mencari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informasi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(Y/T) ? ");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 //-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--&gt;&gt;&gt;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 while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(PF);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86182" y="135729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43306" y="2571744"/>
            <a:ext cx="86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86182" y="374976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86182" y="477418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57620" y="5274246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 Bit)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214546" y="2143116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3679819" y="2178835"/>
            <a:ext cx="7850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036479" y="232171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036745" y="232091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85918" y="2571744"/>
            <a:ext cx="86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76413" y="2643182"/>
            <a:ext cx="86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2786050" y="3214686"/>
            <a:ext cx="3071834" cy="1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679819" y="3250405"/>
            <a:ext cx="7850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680083" y="339328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606661" y="339248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0298" y="371475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572132" y="371475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</a:t>
            </a:r>
            <a:endParaRPr lang="en-US" dirty="0"/>
          </a:p>
        </p:txBody>
      </p:sp>
      <p:cxnSp>
        <p:nvCxnSpPr>
          <p:cNvPr id="43" name="Straight Connector 42"/>
          <p:cNvCxnSpPr>
            <a:endCxn id="11" idx="0"/>
          </p:cNvCxnSpPr>
          <p:nvPr/>
        </p:nvCxnSpPr>
        <p:spPr>
          <a:xfrm rot="16200000" flipH="1">
            <a:off x="3765611" y="4452084"/>
            <a:ext cx="630006" cy="14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14678" y="435769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892677" y="453549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036877" y="453549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28926" y="477418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786314" y="477418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Contoh</a:t>
            </a:r>
            <a:r>
              <a:rPr lang="en-US" sz="1800" dirty="0" smtClean="0"/>
              <a:t> program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mengganti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record :</a:t>
            </a:r>
            <a:endParaRPr lang="en-US" sz="18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628664"/>
            <a:ext cx="7498080" cy="5657856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#define SR 1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data_buku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[25]; char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[20];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FILE *PF;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nmr_rec,hsl_baca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ofset_byte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if ((PF=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DAFBUKU.DAT","rb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+"))==NULL)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puts("File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exit(1);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142852"/>
            <a:ext cx="7498080" cy="6143668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//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baca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random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data yang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ingin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ubah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");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d",&amp;nmr_rec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ofset_byte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=(nmr_rec-1)*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PF,ofset_byte,SEEK_SET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hsl_baca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buku,sizeof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),SR,PF);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hsl_baca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==0)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puts("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%-s\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n",buku.judul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Pengarang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= %-s\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n",buku.pengarang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%d\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n",buku.jumlah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kini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");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d",&amp;buku.jumlah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PF,ofset_byte,SEEK_SET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buku,sizeof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),SR,PF);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nMau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ubah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? (Y/T) ? ");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}while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=='Y' ||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=='y');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(PF);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819796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ctype.h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#define SR 1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jum_blok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data_mhs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[3],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namamhs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nmr_rec,hsl_baca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ofset_byte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FILE *PF;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isi_file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tampilkan_isi_file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edit_isi_file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cari_isi_file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menu_file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(void);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28728" y="202148"/>
            <a:ext cx="379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file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7223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menu_file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return 0; }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menu_file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jawab,pilih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puts("PILIH MENU FILE"); puts("---------------");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("1.Buat File\n2.Tampilkan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File\n3.Edit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File\n");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("4.Cari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File\n5.EXIT\n");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("PILIH [1..5]=");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pilih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switch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pilih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{ case '1' : if ((PF=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DATAMHS.DAT","a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"))==NULL)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{ puts("File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diciptakan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  exit(1);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}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isi_file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break;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case '2' : if ((PF=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DATAMHS.DAT","rb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"))==NULL)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{ puts("File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 exit(1); }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tampilkan_isi_file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break;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case '3' : if ((PF=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DATAMHS.DAT","rb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+"))==NULL)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{ puts("File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  exit(1); }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edit_isi_file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break;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case '4' : if ((PF=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DATAMHS.DAT","rb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"))==NULL)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{ puts("File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  exit(1);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7223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cari_isi_file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break;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case '5' : puts("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Keluar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silakan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sembarang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tombol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exit(1); break;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Coba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[Y/T] ? ");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}while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toupper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jawab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)=='Y');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isi_file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Induk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"); gets(mhs.nim);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= "); gets(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mhs.namamhs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= ");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d",&amp;mhs.na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nMau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merekam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[Y/T] ? 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tulis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mhs,sizeof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),1,PF);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=='Y' ||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=='y')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isi_file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rekursif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(FP);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7223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tampilkan_isi_file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if ((PF=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DATAMHS.DAT","rb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"))== NULL)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{ puts("file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gagal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!");  exit(1);  }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tampilkan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iis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while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mhs,sizeof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jum_blok,PF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)==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jum_blok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("%-3s %-20s %2d\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n",mhs.nim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mhs.namamhs,mhs.na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(PF);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edit_isi_file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baca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random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 yang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ingin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Anda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ubah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d",&amp;nmr_rec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ofset_byte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=(nmr_rec-1)*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PF,ofset_byte,SEEK_SET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hsl_baca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mhs,sizeof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),SR,PF);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728" y="214290"/>
            <a:ext cx="7498080" cy="607223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hsl_baca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==0)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puts("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Induk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%-s\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n",mhs.nim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= %-s\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n",mhs.namamhs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= %d\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n",mhs.na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nNilai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Kini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= 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d",&amp;mhs.na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PF,ofset_byte,SEEK_SET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mhs,sizeof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),SR,PF);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nMau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ubah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? (Y/T) ? 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}while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=='Y' ||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=='y');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(PF);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tutup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7223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cari_isi_file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(void)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baca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secara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random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 yang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d",&amp;nmr_rec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ofset_byte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=(nmr_rec-1)*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fseek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PF,ofset_byte,SEEK_SET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hsl_baca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mhs,sizeof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),SR,PF);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hsl_baca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==0)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puts("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sah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...!");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Induk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%-s\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n",mhs.nim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= %-s\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n",mhs.namamhs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= %d\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n",mhs.na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nMau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cari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lagi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? (Y/T) ? 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}while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=='Y' ||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=='y');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(PF);  //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tutup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2852"/>
            <a:ext cx="7498080" cy="61436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#define SR 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jum_blok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data_mhs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{ char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[3],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namamhs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[20];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na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; }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nmr_rec,hsl_baca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; long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ofset_byte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FILE *PF;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ulang,nmcari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[20];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if ((PF=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DATAMHS.DAT","rb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"))==NULL)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puts("File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tak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dibuka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...");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exit(1);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cari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record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berdasarkan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yang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= ");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gets(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nmcari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while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mhs,sizeof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jum_blok,PF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)==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jum_blok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mhs.namamhs,nmcari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)==0)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("%-3s %-20s %2d\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n",mhs.nim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mhs.namamhs,mhs.na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(PF);  //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tutup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file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 FILE *PF;</a:t>
            </a:r>
          </a:p>
          <a:p>
            <a:pPr>
              <a:buNone/>
            </a:pPr>
            <a:r>
              <a:rPr lang="en-US" dirty="0" smtClean="0"/>
              <a:t>  char </a:t>
            </a:r>
            <a:r>
              <a:rPr lang="en-US" dirty="0" err="1" smtClean="0"/>
              <a:t>str</a:t>
            </a:r>
            <a:r>
              <a:rPr lang="en-US" dirty="0" smtClean="0"/>
              <a:t>[]="</a:t>
            </a:r>
            <a:r>
              <a:rPr lang="en-US" dirty="0" err="1" smtClean="0"/>
              <a:t>belajar</a:t>
            </a:r>
            <a:r>
              <a:rPr lang="en-US" dirty="0" smtClean="0"/>
              <a:t> turbo c";</a:t>
            </a:r>
          </a:p>
          <a:p>
            <a:pPr>
              <a:buNone/>
            </a:pPr>
            <a:r>
              <a:rPr lang="en-US" dirty="0" smtClean="0"/>
              <a:t>  char </a:t>
            </a:r>
            <a:r>
              <a:rPr lang="en-US" dirty="0" err="1" smtClean="0"/>
              <a:t>buf</a:t>
            </a:r>
            <a:r>
              <a:rPr lang="en-US" dirty="0" smtClean="0"/>
              <a:t>[50];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PF=</a:t>
            </a:r>
            <a:r>
              <a:rPr lang="en-US" dirty="0" err="1" smtClean="0"/>
              <a:t>fopen</a:t>
            </a:r>
            <a:r>
              <a:rPr lang="en-US" dirty="0" smtClean="0"/>
              <a:t>("</a:t>
            </a:r>
            <a:r>
              <a:rPr lang="en-US" dirty="0" err="1" smtClean="0"/>
              <a:t>file.txt","w</a:t>
            </a:r>
            <a:r>
              <a:rPr lang="en-US" dirty="0" smtClean="0"/>
              <a:t>+");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fwrite</a:t>
            </a:r>
            <a:r>
              <a:rPr lang="en-US" dirty="0" smtClean="0"/>
              <a:t>(str,1,sizeof(</a:t>
            </a:r>
            <a:r>
              <a:rPr lang="en-US" dirty="0" err="1" smtClean="0"/>
              <a:t>str</a:t>
            </a:r>
            <a:r>
              <a:rPr lang="en-US" dirty="0" smtClean="0"/>
              <a:t>),PF);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fseek</a:t>
            </a:r>
            <a:r>
              <a:rPr lang="en-US" dirty="0" smtClean="0"/>
              <a:t>(PF,SEEK_SET,0);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fread</a:t>
            </a:r>
            <a:r>
              <a:rPr lang="en-US" dirty="0" smtClean="0"/>
              <a:t>(buf,1,sizeof(</a:t>
            </a:r>
            <a:r>
              <a:rPr lang="en-US" dirty="0" err="1" smtClean="0"/>
              <a:t>str</a:t>
            </a:r>
            <a:r>
              <a:rPr lang="en-US" dirty="0" smtClean="0"/>
              <a:t>),PF);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("</a:t>
            </a:r>
            <a:r>
              <a:rPr lang="en-US" dirty="0" err="1" smtClean="0"/>
              <a:t>kalimatnya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%s\</a:t>
            </a:r>
            <a:r>
              <a:rPr lang="en-US" dirty="0" err="1" smtClean="0"/>
              <a:t>n",buf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fclose</a:t>
            </a:r>
            <a:r>
              <a:rPr lang="en-US" dirty="0" smtClean="0"/>
              <a:t>(PF);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  //contoh-1tulis string </a:t>
            </a:r>
            <a:r>
              <a:rPr lang="en-US" dirty="0" err="1" smtClean="0"/>
              <a:t>ke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SG" dirty="0" err="1" smtClean="0"/>
              <a:t>Membuka</a:t>
            </a:r>
            <a:r>
              <a:rPr lang="en-SG" dirty="0" smtClean="0"/>
              <a:t> / </a:t>
            </a:r>
            <a:r>
              <a:rPr lang="en-SG" dirty="0" err="1" smtClean="0"/>
              <a:t>mengaktifkan</a:t>
            </a:r>
            <a:r>
              <a:rPr lang="en-SG" dirty="0" smtClean="0"/>
              <a:t> file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SG" dirty="0" err="1" smtClean="0"/>
              <a:t>Melaksanakan</a:t>
            </a:r>
            <a:r>
              <a:rPr lang="en-SG" dirty="0" smtClean="0"/>
              <a:t> </a:t>
            </a:r>
            <a:r>
              <a:rPr lang="en-SG" dirty="0" err="1" smtClean="0"/>
              <a:t>proses</a:t>
            </a:r>
            <a:r>
              <a:rPr lang="en-SG" dirty="0" smtClean="0"/>
              <a:t> file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SG" dirty="0" err="1" smtClean="0"/>
              <a:t>Menutup</a:t>
            </a:r>
            <a:r>
              <a:rPr lang="en-SG" dirty="0" smtClean="0"/>
              <a:t> file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2852"/>
            <a:ext cx="7719274" cy="67151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string.h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 FILE *PF;   char string[60];   char </a:t>
            </a:r>
            <a:r>
              <a:rPr lang="en-US" dirty="0" err="1" smtClean="0"/>
              <a:t>namafile</a:t>
            </a:r>
            <a:r>
              <a:rPr lang="en-US" dirty="0" smtClean="0"/>
              <a:t>[11];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puts("Program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nNama</a:t>
            </a:r>
            <a:r>
              <a:rPr lang="en-US" dirty="0" smtClean="0"/>
              <a:t> File = "); gets(</a:t>
            </a:r>
            <a:r>
              <a:rPr lang="en-US" dirty="0" err="1" smtClean="0"/>
              <a:t>namafile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if ((PF=</a:t>
            </a:r>
            <a:r>
              <a:rPr lang="en-US" dirty="0" err="1" smtClean="0"/>
              <a:t>fopen</a:t>
            </a:r>
            <a:r>
              <a:rPr lang="en-US" dirty="0" smtClean="0"/>
              <a:t>(</a:t>
            </a:r>
            <a:r>
              <a:rPr lang="en-US" dirty="0" err="1" smtClean="0"/>
              <a:t>namafile,"rt</a:t>
            </a:r>
            <a:r>
              <a:rPr lang="en-US" dirty="0" smtClean="0"/>
              <a:t>"))==NULL)</a:t>
            </a:r>
          </a:p>
          <a:p>
            <a:pPr>
              <a:buNone/>
            </a:pPr>
            <a:r>
              <a:rPr lang="en-US" dirty="0" smtClean="0"/>
              <a:t>  {  puts("File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...!"); exit(1);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//</a:t>
            </a:r>
            <a:r>
              <a:rPr lang="en-US" dirty="0" err="1" smtClean="0"/>
              <a:t>baca</a:t>
            </a:r>
            <a:r>
              <a:rPr lang="en-US" dirty="0" smtClean="0"/>
              <a:t> string </a:t>
            </a:r>
            <a:r>
              <a:rPr lang="en-US" dirty="0" err="1" smtClean="0"/>
              <a:t>dari</a:t>
            </a:r>
            <a:r>
              <a:rPr lang="en-US" dirty="0" smtClean="0"/>
              <a:t> file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("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filenya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= ");</a:t>
            </a:r>
          </a:p>
          <a:p>
            <a:pPr>
              <a:buNone/>
            </a:pPr>
            <a:r>
              <a:rPr lang="en-US" dirty="0" smtClean="0"/>
              <a:t>  while ((</a:t>
            </a:r>
            <a:r>
              <a:rPr lang="en-US" dirty="0" err="1" smtClean="0"/>
              <a:t>fgets</a:t>
            </a:r>
            <a:r>
              <a:rPr lang="en-US" dirty="0" smtClean="0"/>
              <a:t>(</a:t>
            </a:r>
            <a:r>
              <a:rPr lang="en-US" dirty="0" err="1" smtClean="0"/>
              <a:t>string,panjang,PF</a:t>
            </a:r>
            <a:r>
              <a:rPr lang="en-US" dirty="0" smtClean="0"/>
              <a:t>))!=NULL)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("%</a:t>
            </a:r>
            <a:r>
              <a:rPr lang="en-US" dirty="0" err="1" smtClean="0"/>
              <a:t>s",string</a:t>
            </a:r>
            <a:r>
              <a:rPr lang="en-US" dirty="0" smtClean="0"/>
              <a:t>);     //</a:t>
            </a:r>
            <a:r>
              <a:rPr lang="en-US" dirty="0" err="1" smtClean="0"/>
              <a:t>tampilkan</a:t>
            </a:r>
            <a:r>
              <a:rPr lang="en-US" dirty="0" smtClean="0"/>
              <a:t> string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fclose</a:t>
            </a:r>
            <a:r>
              <a:rPr lang="en-US" dirty="0" smtClean="0"/>
              <a:t>(PF);  //</a:t>
            </a:r>
            <a:r>
              <a:rPr lang="en-US" dirty="0" err="1" smtClean="0"/>
              <a:t>tutup</a:t>
            </a:r>
            <a:r>
              <a:rPr lang="en-US" dirty="0" smtClean="0"/>
              <a:t> file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  //contoh-2 </a:t>
            </a:r>
            <a:r>
              <a:rPr lang="en-US" dirty="0" err="1" smtClean="0"/>
              <a:t>membaca</a:t>
            </a:r>
            <a:r>
              <a:rPr lang="en-US" dirty="0" smtClean="0"/>
              <a:t> string </a:t>
            </a:r>
            <a:r>
              <a:rPr lang="en-US" dirty="0" err="1" smtClean="0"/>
              <a:t>dari</a:t>
            </a:r>
            <a:r>
              <a:rPr lang="en-US" dirty="0" smtClean="0"/>
              <a:t> file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Membuka</a:t>
            </a:r>
            <a:r>
              <a:rPr lang="en-US" dirty="0" smtClean="0"/>
              <a:t>/</a:t>
            </a:r>
            <a:r>
              <a:rPr lang="en-US" dirty="0" err="1" smtClean="0"/>
              <a:t>mengaktifkan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Sebelum</a:t>
            </a:r>
            <a:r>
              <a:rPr lang="en-US" dirty="0" smtClean="0"/>
              <a:t> file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, file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diaktifkan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fopen</a:t>
            </a:r>
            <a:r>
              <a:rPr lang="en-US" b="1" dirty="0" smtClean="0"/>
              <a:t>()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u="sng" dirty="0" err="1" smtClean="0"/>
              <a:t>Keterangan</a:t>
            </a:r>
            <a:r>
              <a:rPr lang="en-SG" u="sng" dirty="0" smtClean="0"/>
              <a:t> 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b="1" dirty="0" smtClean="0"/>
              <a:t>-</a:t>
            </a:r>
            <a:r>
              <a:rPr lang="en-SG" b="1" dirty="0" err="1" smtClean="0"/>
              <a:t>namafile</a:t>
            </a:r>
            <a:r>
              <a:rPr lang="en-SG" dirty="0" smtClean="0"/>
              <a:t> </a:t>
            </a:r>
            <a:r>
              <a:rPr lang="en-SG" dirty="0" err="1" smtClean="0"/>
              <a:t>berupa</a:t>
            </a:r>
            <a:r>
              <a:rPr lang="en-SG" dirty="0" smtClean="0"/>
              <a:t> </a:t>
            </a:r>
            <a:r>
              <a:rPr lang="en-SG" dirty="0" err="1" smtClean="0"/>
              <a:t>nama</a:t>
            </a:r>
            <a:r>
              <a:rPr lang="en-SG" dirty="0" smtClean="0"/>
              <a:t> </a:t>
            </a:r>
            <a:r>
              <a:rPr lang="en-SG" dirty="0" err="1" smtClean="0"/>
              <a:t>dari</a:t>
            </a:r>
            <a:r>
              <a:rPr lang="en-SG" dirty="0" smtClean="0"/>
              <a:t> file yang </a:t>
            </a:r>
            <a:r>
              <a:rPr lang="en-SG" dirty="0" err="1" smtClean="0"/>
              <a:t>akan</a:t>
            </a:r>
            <a:r>
              <a:rPr lang="en-SG" dirty="0" smtClean="0"/>
              <a:t> </a:t>
            </a:r>
            <a:r>
              <a:rPr lang="en-SG" dirty="0" err="1" smtClean="0"/>
              <a:t>diaktifkan</a:t>
            </a:r>
            <a:r>
              <a:rPr lang="en-SG" dirty="0" smtClean="0"/>
              <a:t>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b="1" dirty="0" smtClean="0"/>
              <a:t>-mode</a:t>
            </a:r>
            <a:r>
              <a:rPr lang="en-SG" dirty="0" smtClean="0"/>
              <a:t> </a:t>
            </a:r>
            <a:r>
              <a:rPr lang="en-SG" dirty="0" err="1" smtClean="0"/>
              <a:t>berupa</a:t>
            </a:r>
            <a:r>
              <a:rPr lang="en-SG" dirty="0" smtClean="0"/>
              <a:t> </a:t>
            </a:r>
            <a:r>
              <a:rPr lang="en-SG" dirty="0" err="1" smtClean="0"/>
              <a:t>jenis</a:t>
            </a:r>
            <a:r>
              <a:rPr lang="en-SG" dirty="0" smtClean="0"/>
              <a:t> </a:t>
            </a:r>
            <a:r>
              <a:rPr lang="en-SG" dirty="0" err="1" smtClean="0"/>
              <a:t>operasi</a:t>
            </a:r>
            <a:r>
              <a:rPr lang="en-SG" dirty="0" smtClean="0"/>
              <a:t> yang </a:t>
            </a:r>
            <a:r>
              <a:rPr lang="en-SG" dirty="0" err="1" smtClean="0"/>
              <a:t>akan</a:t>
            </a:r>
            <a:r>
              <a:rPr lang="en-SG" dirty="0" smtClean="0"/>
              <a:t> </a:t>
            </a:r>
            <a:r>
              <a:rPr lang="en-SG" dirty="0" err="1" smtClean="0"/>
              <a:t>dilakukan</a:t>
            </a:r>
            <a:r>
              <a:rPr lang="en-SG" dirty="0" smtClean="0"/>
              <a:t> </a:t>
            </a:r>
            <a:r>
              <a:rPr lang="en-SG" dirty="0" err="1" smtClean="0"/>
              <a:t>terhadap</a:t>
            </a:r>
            <a:r>
              <a:rPr lang="en-SG" dirty="0" smtClean="0"/>
              <a:t> file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dirty="0" smtClean="0"/>
              <a:t>-</a:t>
            </a:r>
            <a:r>
              <a:rPr lang="en-SG" dirty="0" err="1" smtClean="0"/>
              <a:t>Prototipe</a:t>
            </a:r>
            <a:r>
              <a:rPr lang="en-SG" dirty="0" smtClean="0"/>
              <a:t> </a:t>
            </a:r>
            <a:r>
              <a:rPr lang="en-SG" dirty="0" err="1" smtClean="0"/>
              <a:t>ada</a:t>
            </a:r>
            <a:r>
              <a:rPr lang="en-SG" dirty="0" smtClean="0"/>
              <a:t> </a:t>
            </a:r>
            <a:r>
              <a:rPr lang="en-SG" dirty="0" err="1" smtClean="0"/>
              <a:t>pada</a:t>
            </a:r>
            <a:r>
              <a:rPr lang="en-SG" dirty="0" smtClean="0"/>
              <a:t> file </a:t>
            </a:r>
            <a:r>
              <a:rPr lang="en-SG" dirty="0" err="1" smtClean="0"/>
              <a:t>stdio.h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033" y="2571744"/>
            <a:ext cx="695735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*</a:t>
            </a:r>
            <a:r>
              <a:rPr lang="en-US" sz="2800" dirty="0" err="1" smtClean="0"/>
              <a:t>fopen</a:t>
            </a:r>
            <a:r>
              <a:rPr lang="en-US" sz="2800" dirty="0" smtClean="0"/>
              <a:t>(char *</a:t>
            </a:r>
            <a:r>
              <a:rPr lang="en-US" sz="2800" dirty="0" err="1" smtClean="0"/>
              <a:t>namafile</a:t>
            </a:r>
            <a:r>
              <a:rPr lang="en-US" sz="2800" dirty="0" smtClean="0"/>
              <a:t>, char *mode);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kesa;ahan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pembukaan</a:t>
            </a:r>
            <a:r>
              <a:rPr lang="en-US" dirty="0" smtClean="0"/>
              <a:t> file: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diisikan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valid,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Membuka</a:t>
            </a:r>
            <a:r>
              <a:rPr lang="en-US" dirty="0" smtClean="0"/>
              <a:t> file </a:t>
            </a:r>
            <a:r>
              <a:rPr lang="en-US" dirty="0" err="1" smtClean="0"/>
              <a:t>dari</a:t>
            </a:r>
            <a:r>
              <a:rPr lang="en-US" dirty="0" smtClean="0"/>
              <a:t> disk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disk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diformat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Membuka</a:t>
            </a:r>
            <a:r>
              <a:rPr lang="en-US" dirty="0" smtClean="0"/>
              <a:t> file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r>
              <a:rPr lang="en-US" dirty="0" smtClean="0"/>
              <a:t> yang </a:t>
            </a:r>
            <a:r>
              <a:rPr lang="en-US" dirty="0" err="1" smtClean="0"/>
              <a:t>didefinisikan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Membuka</a:t>
            </a:r>
            <a:r>
              <a:rPr lang="en-US" dirty="0" smtClean="0"/>
              <a:t> file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proses </a:t>
            </a:r>
            <a:r>
              <a:rPr lang="en-US" dirty="0" err="1" smtClean="0"/>
              <a:t>pembacaan</a:t>
            </a:r>
            <a:r>
              <a:rPr lang="en-US" dirty="0" smtClean="0"/>
              <a:t> (mode ”</a:t>
            </a:r>
            <a:r>
              <a:rPr lang="en-US" b="1" dirty="0" smtClean="0"/>
              <a:t>r</a:t>
            </a:r>
            <a:r>
              <a:rPr lang="en-US" dirty="0" smtClean="0"/>
              <a:t>”)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 </a:t>
            </a:r>
            <a:r>
              <a:rPr lang="en-US" dirty="0" err="1" smtClean="0"/>
              <a:t>namafile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program</a:t>
            </a:r>
          </a:p>
          <a:p>
            <a:r>
              <a:rPr lang="en-US" dirty="0" smtClean="0"/>
              <a:t>Parameter mode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file </a:t>
            </a:r>
            <a:r>
              <a:rPr lang="en-US" dirty="0" err="1" smtClean="0"/>
              <a:t>dibuka</a:t>
            </a:r>
            <a:endParaRPr lang="en-US" dirty="0" smtClean="0"/>
          </a:p>
          <a:p>
            <a:r>
              <a:rPr lang="en-US" dirty="0" smtClean="0"/>
              <a:t>Mode-mode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fopen</a:t>
            </a:r>
            <a:r>
              <a:rPr lang="en-US" dirty="0" smtClean="0"/>
              <a:t>() </a:t>
            </a:r>
            <a:r>
              <a:rPr lang="en-US" dirty="0" err="1" smtClean="0"/>
              <a:t>adalah</a:t>
            </a:r>
            <a:r>
              <a:rPr lang="en-US" dirty="0" smtClean="0"/>
              <a:t> &gt;&gt; </a:t>
            </a:r>
            <a:r>
              <a:rPr lang="en-US" sz="2000" dirty="0" smtClean="0"/>
              <a:t>(</a:t>
            </a:r>
            <a:r>
              <a:rPr lang="en-US" sz="2000" dirty="0" err="1" smtClean="0"/>
              <a:t>lihat</a:t>
            </a:r>
            <a:r>
              <a:rPr lang="en-US" sz="2000" dirty="0" smtClean="0"/>
              <a:t> slide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1033" y="1052736"/>
            <a:ext cx="695735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FILE *</a:t>
            </a:r>
            <a:r>
              <a:rPr lang="en-US" sz="2800" dirty="0" err="1" smtClean="0"/>
              <a:t>fopen</a:t>
            </a:r>
            <a:r>
              <a:rPr lang="en-US" sz="2800" dirty="0" smtClean="0"/>
              <a:t>(char *</a:t>
            </a:r>
            <a:r>
              <a:rPr lang="en-US" sz="2800" dirty="0" err="1" smtClean="0"/>
              <a:t>namafile</a:t>
            </a:r>
            <a:r>
              <a:rPr lang="en-US" sz="2800" dirty="0" smtClean="0"/>
              <a:t>, char *mode);</a:t>
            </a:r>
          </a:p>
        </p:txBody>
      </p:sp>
    </p:spTree>
    <p:extLst>
      <p:ext uri="{BB962C8B-B14F-4D97-AF65-F5344CB8AC3E}">
        <p14:creationId xmlns:p14="http://schemas.microsoft.com/office/powerpoint/2010/main" val="1130175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6886" y="857232"/>
            <a:ext cx="785427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071538" y="428604"/>
            <a:ext cx="191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File 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51891" y="4357694"/>
            <a:ext cx="78492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Penambahan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mode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 : </a:t>
            </a:r>
            <a:r>
              <a:rPr lang="en-US" dirty="0" err="1" smtClean="0"/>
              <a:t>untuk</a:t>
            </a:r>
            <a:r>
              <a:rPr lang="en-US" dirty="0" smtClean="0"/>
              <a:t> mode </a:t>
            </a:r>
            <a:r>
              <a:rPr lang="en-US" dirty="0" err="1" smtClean="0"/>
              <a:t>teks</a:t>
            </a:r>
            <a:endParaRPr lang="en-US" dirty="0" smtClean="0"/>
          </a:p>
          <a:p>
            <a:r>
              <a:rPr lang="en-US" dirty="0" smtClean="0"/>
              <a:t>b : </a:t>
            </a:r>
            <a:r>
              <a:rPr lang="en-US" dirty="0" err="1" smtClean="0"/>
              <a:t>untuk</a:t>
            </a:r>
            <a:r>
              <a:rPr lang="en-US" dirty="0" smtClean="0"/>
              <a:t> mode </a:t>
            </a:r>
            <a:r>
              <a:rPr lang="en-US" dirty="0" err="1" smtClean="0"/>
              <a:t>biner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rt</a:t>
            </a:r>
            <a:r>
              <a:rPr lang="en-US" dirty="0" smtClean="0"/>
              <a:t>” </a:t>
            </a:r>
            <a:r>
              <a:rPr lang="en-US" dirty="0" err="1" smtClean="0"/>
              <a:t>berarti</a:t>
            </a:r>
            <a:r>
              <a:rPr lang="en-US" dirty="0" smtClean="0"/>
              <a:t> mode file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file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rt</a:t>
            </a:r>
            <a:r>
              <a:rPr lang="en-US" dirty="0" smtClean="0"/>
              <a:t>+” </a:t>
            </a:r>
            <a:r>
              <a:rPr lang="en-US" dirty="0" err="1" smtClean="0"/>
              <a:t>berati</a:t>
            </a:r>
            <a:r>
              <a:rPr lang="en-US" dirty="0" smtClean="0"/>
              <a:t> mode file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file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rb</a:t>
            </a:r>
            <a:r>
              <a:rPr lang="en-US" dirty="0" smtClean="0"/>
              <a:t>” </a:t>
            </a:r>
            <a:r>
              <a:rPr lang="en-US" dirty="0" err="1" smtClean="0"/>
              <a:t>berarti</a:t>
            </a:r>
            <a:r>
              <a:rPr lang="en-US" dirty="0" smtClean="0"/>
              <a:t> mode file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file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fopen</a:t>
            </a:r>
            <a:r>
              <a:rPr lang="en-US" dirty="0" smtClean="0"/>
              <a:t>() 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PF=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coba.txt”,”r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PF </a:t>
            </a:r>
            <a:r>
              <a:rPr lang="en-US" dirty="0" err="1" smtClean="0"/>
              <a:t>dideklarasikan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b="1" dirty="0" smtClean="0"/>
              <a:t>FILE *PF;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PF=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coba.txt”,”r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”);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Membuka</a:t>
            </a:r>
            <a:r>
              <a:rPr lang="en-US" dirty="0" smtClean="0"/>
              <a:t> file (coba.txt)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file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pembuakaan</a:t>
            </a:r>
            <a:r>
              <a:rPr lang="en-US" dirty="0" smtClean="0"/>
              <a:t> file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fopen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NULL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Menempatkan</a:t>
            </a:r>
            <a:r>
              <a:rPr lang="en-US" dirty="0" smtClean="0"/>
              <a:t> pointer-</a:t>
            </a:r>
            <a:r>
              <a:rPr lang="en-US" dirty="0" err="1" smtClean="0"/>
              <a:t>ke</a:t>
            </a:r>
            <a:r>
              <a:rPr lang="en-US" dirty="0" smtClean="0"/>
              <a:t>-FILE-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PF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Sistem Informasi-FTIK-UNIKOM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DC0E-6D38-43DA-9F6E-FEA59510B3F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4240</Words>
  <Application>Microsoft Office PowerPoint</Application>
  <PresentationFormat>On-screen Show (4:3)</PresentationFormat>
  <Paragraphs>716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Struktur Data OPERASI FILE Pertemuan 2 dan 3</vt:lpstr>
      <vt:lpstr>Pendahuluan</vt:lpstr>
      <vt:lpstr>Cont…</vt:lpstr>
      <vt:lpstr>Tahapan Operasi File</vt:lpstr>
      <vt:lpstr>Membuka/mengaktifkan File</vt:lpstr>
      <vt:lpstr>PowerPoint Presentation</vt:lpstr>
      <vt:lpstr>PowerPoint Presentation</vt:lpstr>
      <vt:lpstr>PowerPoint Presentation</vt:lpstr>
      <vt:lpstr>PowerPoint Presentation</vt:lpstr>
      <vt:lpstr>Menutup File</vt:lpstr>
      <vt:lpstr>Operasi Penyimpanan dan Pembacaan File per Karakter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Operasi Penyimpanan dan Pembacaan File per Int</vt:lpstr>
      <vt:lpstr>Contoh membaca isi file bertipe int :</vt:lpstr>
      <vt:lpstr>Operasi Penyimpanan dan Pembacaan File per Blok  Contoh untuk menyimpan data ke file struktur : </vt:lpstr>
      <vt:lpstr>PowerPoint Presentation</vt:lpstr>
      <vt:lpstr>Menyimpan dan Membaca Data String pada File</vt:lpstr>
      <vt:lpstr>Menyimpan dan Membaca Data String pada File</vt:lpstr>
      <vt:lpstr>PowerPoint Presentation</vt:lpstr>
      <vt:lpstr>Menyimpan dan Membaca Data File yang Terformat </vt:lpstr>
      <vt:lpstr>Menyimpan dan Membaca Data File yang Terformat </vt:lpstr>
      <vt:lpstr>Pengaksesan File Biner secara Random</vt:lpstr>
      <vt:lpstr>PowerPoint Presentation</vt:lpstr>
      <vt:lpstr>Contoh program untuk melihat isi file secara random :</vt:lpstr>
      <vt:lpstr>PowerPoint Presentation</vt:lpstr>
      <vt:lpstr>Contoh program untuk mengganti isi suatu record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OPERASI FILE</dc:title>
  <dc:creator>Toshiba</dc:creator>
  <cp:lastModifiedBy>FL</cp:lastModifiedBy>
  <cp:revision>135</cp:revision>
  <dcterms:created xsi:type="dcterms:W3CDTF">2016-11-18T01:09:20Z</dcterms:created>
  <dcterms:modified xsi:type="dcterms:W3CDTF">2020-03-20T14:05:39Z</dcterms:modified>
</cp:coreProperties>
</file>