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D4F6-7BB4-4937-88C5-8A0F2FB4739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8BFE-3EA6-4380-AA3E-E974F91CE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78BFE-3EA6-4380-AA3E-E974F91CE5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DB210C-D67C-429F-A7C0-B57BA346F334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A n t r o p o l o g </a:t>
            </a:r>
            <a:r>
              <a:rPr lang="en-US" sz="6000" dirty="0" err="1" smtClean="0">
                <a:latin typeface="Algerian" pitchFamily="82" charset="0"/>
              </a:rPr>
              <a:t>i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7620000" cy="2209800"/>
          </a:xfrm>
        </p:spPr>
        <p:txBody>
          <a:bodyPr>
            <a:normAutofit lnSpcReduction="10000"/>
          </a:bodyPr>
          <a:lstStyle/>
          <a:p>
            <a:pPr algn="r"/>
            <a:endParaRPr lang="en-US" sz="3600" b="1" dirty="0" smtClean="0">
              <a:latin typeface="Castellar" pitchFamily="18" charset="0"/>
            </a:endParaRPr>
          </a:p>
          <a:p>
            <a:pPr algn="r"/>
            <a:r>
              <a:rPr lang="en-US" sz="2800" b="1" dirty="0" err="1" smtClean="0">
                <a:latin typeface="Castellar" pitchFamily="18" charset="0"/>
              </a:rPr>
              <a:t>Pertemuan</a:t>
            </a:r>
            <a:r>
              <a:rPr lang="en-US" sz="2800" b="1" dirty="0" smtClean="0">
                <a:latin typeface="Castellar" pitchFamily="18" charset="0"/>
              </a:rPr>
              <a:t> </a:t>
            </a:r>
            <a:r>
              <a:rPr lang="en-US" sz="2800" b="1" dirty="0" err="1" smtClean="0">
                <a:latin typeface="Castellar" pitchFamily="18" charset="0"/>
              </a:rPr>
              <a:t>ke</a:t>
            </a:r>
            <a:r>
              <a:rPr lang="en-US" sz="2800" b="1" dirty="0" smtClean="0">
                <a:latin typeface="Castellar" pitchFamily="18" charset="0"/>
              </a:rPr>
              <a:t> -2</a:t>
            </a:r>
          </a:p>
          <a:p>
            <a:pPr algn="r"/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stellar" pitchFamily="18" charset="0"/>
              </a:rPr>
              <a:t>Ruang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stellar" pitchFamily="18" charset="0"/>
              </a:rPr>
              <a:t>lingkup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stellar" pitchFamily="18" charset="0"/>
              </a:rPr>
              <a:t>antropologi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Castellar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sz="6600" dirty="0" err="1" smtClean="0">
                <a:latin typeface="Algerian" pitchFamily="82" charset="0"/>
              </a:rPr>
              <a:t>Sekian</a:t>
            </a:r>
            <a:r>
              <a:rPr lang="en-US" sz="6600" dirty="0" smtClean="0">
                <a:latin typeface="Algerian" pitchFamily="82" charset="0"/>
              </a:rPr>
              <a:t> </a:t>
            </a:r>
          </a:p>
          <a:p>
            <a:pPr algn="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r">
              <a:buNone/>
            </a:pPr>
            <a:r>
              <a:rPr lang="en-US" sz="6600" dirty="0" smtClean="0">
                <a:latin typeface="Algerian" pitchFamily="82" charset="0"/>
              </a:rPr>
              <a:t>&amp; </a:t>
            </a:r>
          </a:p>
          <a:p>
            <a:pPr algn="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r">
              <a:buNone/>
            </a:pPr>
            <a:r>
              <a:rPr lang="en-US" sz="6600" dirty="0" err="1" smtClean="0">
                <a:latin typeface="Algerian" pitchFamily="82" charset="0"/>
              </a:rPr>
              <a:t>Terima</a:t>
            </a:r>
            <a:r>
              <a:rPr lang="en-US" sz="6600" dirty="0" smtClean="0">
                <a:latin typeface="Algerian" pitchFamily="82" charset="0"/>
              </a:rPr>
              <a:t> </a:t>
            </a:r>
            <a:r>
              <a:rPr lang="en-US" sz="6600" dirty="0" err="1" smtClean="0">
                <a:latin typeface="Algerian" pitchFamily="82" charset="0"/>
              </a:rPr>
              <a:t>kasih</a:t>
            </a:r>
            <a:endParaRPr lang="en-US" sz="6600" dirty="0">
              <a:latin typeface="Algerian" pitchFamily="82" charset="0"/>
            </a:endParaRPr>
          </a:p>
        </p:txBody>
      </p:sp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5715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1.Pengertian </a:t>
            </a:r>
            <a:r>
              <a:rPr lang="en-US" b="1" dirty="0" err="1" smtClean="0"/>
              <a:t>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/>
          <a:lstStyle/>
          <a:p>
            <a:r>
              <a:rPr lang="en-US" b="1" dirty="0" err="1" smtClean="0"/>
              <a:t>Koentjaraningrat</a:t>
            </a:r>
            <a:r>
              <a:rPr lang="en-US" b="1" dirty="0" smtClean="0"/>
              <a:t>, 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i="1" dirty="0" err="1" smtClean="0"/>
              <a:t>antropos</a:t>
            </a:r>
            <a:r>
              <a:rPr lang="en-US" i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R. Benedict, </a:t>
            </a:r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badani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segi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1)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2)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sosio-budaya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melihatnya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r>
              <a:rPr lang="en-US" dirty="0" smtClean="0"/>
              <a:t> (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smtClean="0"/>
              <a:t>bio-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2.Fase </a:t>
            </a: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   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3962400"/>
          </a:xfrm>
        </p:spPr>
        <p:txBody>
          <a:bodyPr>
            <a:no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4000" dirty="0" err="1" smtClean="0"/>
              <a:t>Fase</a:t>
            </a:r>
            <a:r>
              <a:rPr lang="en-US" sz="4000" dirty="0" smtClean="0"/>
              <a:t> </a:t>
            </a:r>
            <a:r>
              <a:rPr lang="en-US" sz="4000" dirty="0" err="1" smtClean="0"/>
              <a:t>pertama</a:t>
            </a:r>
            <a:r>
              <a:rPr lang="en-US" sz="4000" dirty="0" smtClean="0"/>
              <a:t> </a:t>
            </a:r>
            <a:r>
              <a:rPr lang="en-US" sz="4000" dirty="0" err="1" smtClean="0"/>
              <a:t>sebelum</a:t>
            </a:r>
            <a:r>
              <a:rPr lang="en-US" sz="4000" dirty="0" smtClean="0"/>
              <a:t>, </a:t>
            </a:r>
            <a:r>
              <a:rPr lang="en-US" sz="4000" dirty="0" err="1" smtClean="0"/>
              <a:t>sebelum</a:t>
            </a:r>
            <a:r>
              <a:rPr lang="en-US" sz="4000" dirty="0" smtClean="0"/>
              <a:t> 1800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4000" dirty="0" err="1" smtClean="0"/>
              <a:t>Fase</a:t>
            </a:r>
            <a:r>
              <a:rPr lang="en-US" sz="4000" dirty="0" smtClean="0"/>
              <a:t> </a:t>
            </a:r>
            <a:r>
              <a:rPr lang="en-US" sz="4000" dirty="0" err="1" smtClean="0"/>
              <a:t>kedua</a:t>
            </a:r>
            <a:r>
              <a:rPr lang="en-US" sz="4000" dirty="0" smtClean="0"/>
              <a:t>, </a:t>
            </a:r>
            <a:r>
              <a:rPr lang="en-US" sz="4000" dirty="0" err="1" smtClean="0"/>
              <a:t>pertengahan</a:t>
            </a:r>
            <a:r>
              <a:rPr lang="en-US" sz="4000" dirty="0" smtClean="0"/>
              <a:t> </a:t>
            </a:r>
            <a:r>
              <a:rPr lang="en-US" sz="4000" dirty="0" err="1" smtClean="0"/>
              <a:t>abad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19</a:t>
            </a:r>
          </a:p>
          <a:p>
            <a:r>
              <a:rPr lang="en-US" sz="4000" dirty="0" err="1" smtClean="0"/>
              <a:t>Fase</a:t>
            </a:r>
            <a:r>
              <a:rPr lang="en-US" sz="4000" dirty="0" smtClean="0"/>
              <a:t> </a:t>
            </a:r>
            <a:r>
              <a:rPr lang="en-US" sz="4000" dirty="0" err="1" smtClean="0"/>
              <a:t>ketiga</a:t>
            </a:r>
            <a:r>
              <a:rPr lang="en-US" sz="4000" dirty="0" smtClean="0"/>
              <a:t>, </a:t>
            </a:r>
            <a:r>
              <a:rPr lang="en-US" sz="4000" dirty="0" err="1" smtClean="0"/>
              <a:t>Permulaan</a:t>
            </a:r>
            <a:r>
              <a:rPr lang="en-US" sz="4000" dirty="0" smtClean="0"/>
              <a:t> </a:t>
            </a:r>
            <a:r>
              <a:rPr lang="en-US" sz="4000" dirty="0" err="1" smtClean="0"/>
              <a:t>abad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20</a:t>
            </a:r>
          </a:p>
          <a:p>
            <a:r>
              <a:rPr lang="fi-FI" sz="4000" dirty="0" smtClean="0"/>
              <a:t>Fase keempat, Sesudah thn 1930an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t-IT" b="1" dirty="0" smtClean="0"/>
              <a:t>3.Ilmu-ilmu bagian dari 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66888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1)Antropologi Fisik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Dilihat dari lapangan penyelidikannya, antropologi fisik terpecah dalam cabang ilmu yang kecil,yaitu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Paleontologi primat: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Evolusi manusia: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Antropometri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Somatologi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Antropologi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rasial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Studi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perbandingan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pertumbuhan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organik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antropologi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konstitusionil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Ilmu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genetik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2)</a:t>
            </a:r>
            <a:r>
              <a:rPr lang="en-US" sz="3200" b="1" dirty="0" err="1" smtClean="0"/>
              <a:t>Antropologi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Budaya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Antropologi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budaya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ini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menurut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Harsojo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terpecah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4 sub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disiplin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yaitu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0"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(1)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Archeologi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Prasejarah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(2)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Antropologi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Linguistik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(3)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Etnologi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(4)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Kebudayaan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Kepribadian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1143000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/>
              <a:t>4. </a:t>
            </a:r>
            <a:r>
              <a:rPr lang="en-US" sz="3600" b="1" dirty="0" err="1" smtClean="0"/>
              <a:t>Metode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ilmiah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antropologi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1)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Pengumpulan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fakta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dilapangan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(field work)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dilaboratorium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perpustakaan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2)Penentuan ciri-ciri umum dan sistem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3)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</a:rPr>
              <a:t>Verifikasi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endParaRPr lang="en-US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3810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antropologi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   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lain.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828800"/>
            <a:ext cx="3669792" cy="43434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err="1" smtClean="0"/>
              <a:t>Sosiologi</a:t>
            </a:r>
            <a:endParaRPr lang="en-US" dirty="0" smtClean="0"/>
          </a:p>
          <a:p>
            <a:pPr algn="r"/>
            <a:r>
              <a:rPr lang="en-US" dirty="0" err="1" smtClean="0"/>
              <a:t>Psycologi</a:t>
            </a:r>
            <a:endParaRPr lang="en-US" dirty="0" smtClean="0"/>
          </a:p>
          <a:p>
            <a:pPr algn="r"/>
            <a:r>
              <a:rPr lang="en-US" dirty="0" err="1" smtClean="0"/>
              <a:t>Arkeologi</a:t>
            </a:r>
            <a:endParaRPr lang="en-US" dirty="0" smtClean="0"/>
          </a:p>
          <a:p>
            <a:pPr algn="r"/>
            <a:r>
              <a:rPr lang="en-US" dirty="0" err="1" smtClean="0"/>
              <a:t>Sejarah</a:t>
            </a:r>
            <a:endParaRPr lang="en-US" dirty="0" smtClean="0"/>
          </a:p>
          <a:p>
            <a:pPr algn="r"/>
            <a:r>
              <a:rPr lang="en-US" dirty="0" err="1" smtClean="0"/>
              <a:t>Geografi</a:t>
            </a:r>
            <a:endParaRPr lang="en-US" dirty="0" smtClean="0"/>
          </a:p>
          <a:p>
            <a:pPr algn="r"/>
            <a:r>
              <a:rPr lang="en-US" dirty="0" err="1" smtClean="0"/>
              <a:t>Ekonomi</a:t>
            </a:r>
            <a:endParaRPr lang="en-US" dirty="0" smtClean="0"/>
          </a:p>
          <a:p>
            <a:pPr algn="r"/>
            <a:r>
              <a:rPr lang="en-US" dirty="0" err="1" smtClean="0"/>
              <a:t>Hayat</a:t>
            </a:r>
            <a:endParaRPr lang="en-US" dirty="0" smtClean="0"/>
          </a:p>
          <a:p>
            <a:pPr algn="r"/>
            <a:r>
              <a:rPr lang="en-US" dirty="0" err="1" smtClean="0"/>
              <a:t>Politik</a:t>
            </a:r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246</TotalTime>
  <Words>286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A n t r o p o l o g i</vt:lpstr>
      <vt:lpstr>1.Pengertian Antropologi</vt:lpstr>
      <vt:lpstr>Slide 3</vt:lpstr>
      <vt:lpstr>Slide 4</vt:lpstr>
      <vt:lpstr>2.Fase perkembangan      Ilmu Antropologi</vt:lpstr>
      <vt:lpstr>3.Ilmu-ilmu bagian dari antropologi</vt:lpstr>
      <vt:lpstr>2)Antropologi Budaya</vt:lpstr>
      <vt:lpstr>4. Metode ilmiah dari antropologi</vt:lpstr>
      <vt:lpstr>5. Hubungan antropologi      dengan ilmu lain.</vt:lpstr>
      <vt:lpstr>Slide 10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KEBUDAYAAN</dc:title>
  <dc:creator>Universitas Komputer Indonesia</dc:creator>
  <cp:lastModifiedBy>Universitas Komputer Indonesia</cp:lastModifiedBy>
  <cp:revision>47</cp:revision>
  <dcterms:created xsi:type="dcterms:W3CDTF">2009-12-01T12:25:09Z</dcterms:created>
  <dcterms:modified xsi:type="dcterms:W3CDTF">2013-09-20T07:37:12Z</dcterms:modified>
</cp:coreProperties>
</file>