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1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9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3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7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6E914-8347-42D6-B8FF-A900310A471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13A2-B314-4579-8882-83B1F7BCA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94454"/>
            <a:ext cx="9144000" cy="905568"/>
          </a:xfrm>
        </p:spPr>
        <p:txBody>
          <a:bodyPr>
            <a:normAutofit/>
          </a:bodyPr>
          <a:lstStyle/>
          <a:p>
            <a:r>
              <a:rPr lang="en-US" sz="2800" b="1" dirty="0"/>
              <a:t> JENIS PELAYANAN/FASE PERKEMBANGAN  </a:t>
            </a:r>
            <a:r>
              <a:rPr lang="en-US" sz="2800" b="1" dirty="0" smtClean="0"/>
              <a:t>E-GOVERNMENT</a:t>
            </a:r>
          </a:p>
        </p:txBody>
      </p:sp>
    </p:spTree>
    <p:extLst>
      <p:ext uri="{BB962C8B-B14F-4D97-AF65-F5344CB8AC3E}">
        <p14:creationId xmlns:p14="http://schemas.microsoft.com/office/powerpoint/2010/main" val="273349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29" y="412125"/>
            <a:ext cx="11552349" cy="59114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FASE PUBLISH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TI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memperluas</a:t>
            </a:r>
            <a:r>
              <a:rPr lang="en-US" b="1" dirty="0"/>
              <a:t>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smtClean="0"/>
              <a:t>public</a:t>
            </a:r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mempublikasikan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internet.</a:t>
            </a:r>
          </a:p>
          <a:p>
            <a:pPr lvl="0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</a:t>
            </a:r>
            <a:endParaRPr lang="en-US" sz="3200" dirty="0"/>
          </a:p>
          <a:p>
            <a:pPr lvl="1"/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mendownload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  <a:endParaRPr lang="en-US" sz="2800" dirty="0"/>
          </a:p>
          <a:p>
            <a:pPr lvl="1"/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data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r>
              <a:rPr lang="en-US" dirty="0"/>
              <a:t>.</a:t>
            </a:r>
            <a:endParaRPr lang="en-US" sz="2800" dirty="0"/>
          </a:p>
          <a:p>
            <a:pPr lvl="1"/>
            <a:r>
              <a:rPr lang="en-US" dirty="0"/>
              <a:t>Rakyat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on line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Rekomendasi</a:t>
            </a:r>
            <a:r>
              <a:rPr lang="en-US" dirty="0" smtClean="0"/>
              <a:t> :</a:t>
            </a:r>
            <a:endParaRPr lang="en-US" sz="32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di-up date</a:t>
            </a:r>
            <a:endParaRPr lang="en-US" sz="40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lain,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antikorupsi</a:t>
            </a:r>
            <a:r>
              <a:rPr lang="en-US" dirty="0" smtClean="0"/>
              <a:t>,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sz="40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semaksimal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  <a:endParaRPr lang="en-US" sz="4000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8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75" y="270457"/>
            <a:ext cx="11267941" cy="6297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FASE INTERACT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it-IT" b="1" dirty="0"/>
              <a:t> memperluas partisipasi publik dalam pemerintahan</a:t>
            </a:r>
            <a:endParaRPr lang="en-US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: </a:t>
            </a:r>
          </a:p>
          <a:p>
            <a:pPr marL="0" indent="0">
              <a:buNone/>
            </a:pPr>
            <a:r>
              <a:rPr lang="en-US" dirty="0"/>
              <a:t>(1)  </a:t>
            </a:r>
            <a:r>
              <a:rPr lang="en-US" dirty="0" err="1"/>
              <a:t>bentuk</a:t>
            </a:r>
            <a:r>
              <a:rPr lang="en-US" dirty="0"/>
              <a:t> portal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search engine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data/</a:t>
            </a:r>
            <a:r>
              <a:rPr lang="en-US" dirty="0" err="1"/>
              <a:t>informasi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berdiskusi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chatting, teleconference, e-mail, newsletter, </a:t>
            </a:r>
            <a:r>
              <a:rPr lang="en-US" dirty="0" err="1"/>
              <a:t>dll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/>
              <a:t>Contoh</a:t>
            </a:r>
            <a:r>
              <a:rPr lang="en-US" dirty="0"/>
              <a:t> 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Rakyat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berdiskusi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DPR/DPRD </a:t>
            </a:r>
            <a:r>
              <a:rPr lang="en-US" sz="2800" dirty="0" err="1"/>
              <a:t>melalui</a:t>
            </a:r>
            <a:r>
              <a:rPr lang="en-US" sz="2800" dirty="0"/>
              <a:t> e-mail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/>
              <a:t>Kuliah</a:t>
            </a:r>
            <a:r>
              <a:rPr lang="en-US" sz="2800" dirty="0"/>
              <a:t> on line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err="1"/>
              <a:t>Pembentukan</a:t>
            </a:r>
            <a:r>
              <a:rPr lang="en-US" sz="2800" dirty="0"/>
              <a:t> forum-forum </a:t>
            </a:r>
            <a:r>
              <a:rPr lang="en-US" sz="2800" dirty="0" err="1"/>
              <a:t>diskusi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7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1" y="296214"/>
            <a:ext cx="11616743" cy="6272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FASE TRANSACT </a:t>
            </a:r>
            <a:r>
              <a:rPr lang="en-US" sz="2000" b="1" dirty="0">
                <a:sym typeface="Wingdings" panose="05000000000000000000" pitchFamily="2" charset="2"/>
              </a:rPr>
              <a:t></a:t>
            </a:r>
            <a:r>
              <a:rPr lang="en-US" sz="2000" b="1" dirty="0"/>
              <a:t> </a:t>
            </a:r>
            <a:r>
              <a:rPr lang="en-US" sz="2000" b="1" dirty="0" err="1"/>
              <a:t>memungkinkan</a:t>
            </a:r>
            <a:r>
              <a:rPr lang="en-US" sz="2000" b="1" dirty="0"/>
              <a:t> </a:t>
            </a:r>
            <a:r>
              <a:rPr lang="en-US" sz="2000" b="1" dirty="0" err="1"/>
              <a:t>pelayanan</a:t>
            </a:r>
            <a:r>
              <a:rPr lang="en-US" sz="2000" b="1" dirty="0"/>
              <a:t> </a:t>
            </a:r>
            <a:r>
              <a:rPr lang="en-US" sz="2000" b="1" dirty="0" err="1"/>
              <a:t>publik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on line</a:t>
            </a:r>
          </a:p>
          <a:p>
            <a:pPr lvl="0"/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fase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, </a:t>
            </a:r>
            <a:r>
              <a:rPr lang="en-US" sz="2000" b="1" dirty="0" err="1"/>
              <a:t>terjadi</a:t>
            </a:r>
            <a:r>
              <a:rPr lang="en-US" sz="2000" b="1" dirty="0"/>
              <a:t> </a:t>
            </a:r>
            <a:r>
              <a:rPr lang="en-US" sz="2000" b="1" dirty="0" err="1"/>
              <a:t>interaksi</a:t>
            </a:r>
            <a:r>
              <a:rPr lang="en-US" sz="2000" b="1" dirty="0"/>
              <a:t> </a:t>
            </a:r>
            <a:r>
              <a:rPr lang="en-US" sz="2000" b="1" dirty="0" err="1"/>
              <a:t>dua</a:t>
            </a:r>
            <a:r>
              <a:rPr lang="en-US" sz="2000" b="1" dirty="0"/>
              <a:t> </a:t>
            </a:r>
            <a:r>
              <a:rPr lang="en-US" sz="2000" b="1" dirty="0" err="1"/>
              <a:t>arah</a:t>
            </a:r>
            <a:r>
              <a:rPr lang="en-US" sz="2000" b="1" dirty="0"/>
              <a:t> yang </a:t>
            </a:r>
            <a:r>
              <a:rPr lang="en-US" sz="2000" b="1" dirty="0" err="1"/>
              <a:t>disertai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(</a:t>
            </a:r>
            <a:r>
              <a:rPr lang="en-US" sz="2000" b="1" dirty="0" err="1"/>
              <a:t>perpindahan</a:t>
            </a:r>
            <a:r>
              <a:rPr lang="en-US" sz="2000" b="1" dirty="0"/>
              <a:t> </a:t>
            </a:r>
            <a:r>
              <a:rPr lang="en-US" sz="2000" b="1" dirty="0" err="1"/>
              <a:t>uang</a:t>
            </a:r>
            <a:r>
              <a:rPr lang="en-US" sz="2000" b="1" dirty="0"/>
              <a:t>)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satu</a:t>
            </a:r>
            <a:r>
              <a:rPr lang="en-US" sz="2000" b="1" dirty="0"/>
              <a:t> </a:t>
            </a:r>
            <a:r>
              <a:rPr lang="en-US" sz="2000" b="1" dirty="0" err="1"/>
              <a:t>pihak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pihak</a:t>
            </a:r>
            <a:r>
              <a:rPr lang="en-US" sz="2000" b="1" dirty="0"/>
              <a:t> </a:t>
            </a:r>
            <a:r>
              <a:rPr lang="en-US" sz="2000" b="1" dirty="0" err="1"/>
              <a:t>lainnya</a:t>
            </a:r>
            <a:r>
              <a:rPr lang="en-US" sz="2000" b="1" dirty="0"/>
              <a:t>.</a:t>
            </a:r>
          </a:p>
          <a:p>
            <a:pPr lvl="0"/>
            <a:r>
              <a:rPr lang="en-US" sz="2000" b="1" dirty="0" err="1"/>
              <a:t>Masyarakat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membayar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pelayanan</a:t>
            </a:r>
            <a:r>
              <a:rPr lang="en-US" sz="2000" b="1" dirty="0"/>
              <a:t> yang </a:t>
            </a:r>
            <a:r>
              <a:rPr lang="en-US" sz="2000" b="1" dirty="0" err="1"/>
              <a:t>diberikan</a:t>
            </a:r>
            <a:r>
              <a:rPr lang="en-US" sz="2000" b="1" dirty="0"/>
              <a:t> </a:t>
            </a:r>
            <a:r>
              <a:rPr lang="en-US" sz="2000" b="1" dirty="0" err="1"/>
              <a:t>pemerintah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mitra</a:t>
            </a:r>
            <a:r>
              <a:rPr lang="en-US" sz="2000" b="1" dirty="0"/>
              <a:t> </a:t>
            </a:r>
            <a:r>
              <a:rPr lang="en-US" sz="2000" b="1" dirty="0" err="1"/>
              <a:t>kerjanya</a:t>
            </a:r>
            <a:r>
              <a:rPr lang="en-US" sz="2000" b="1" dirty="0"/>
              <a:t>.</a:t>
            </a:r>
          </a:p>
          <a:p>
            <a:pPr lvl="0"/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dilengkapi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/>
              <a:t>keamanan</a:t>
            </a:r>
            <a:r>
              <a:rPr lang="en-US" sz="2000" b="1" dirty="0"/>
              <a:t> yang </a:t>
            </a:r>
            <a:r>
              <a:rPr lang="en-US" sz="2000" b="1" dirty="0" err="1"/>
              <a:t>baik</a:t>
            </a:r>
            <a:r>
              <a:rPr lang="en-US" sz="2000" b="1" dirty="0"/>
              <a:t> agar </a:t>
            </a:r>
            <a:r>
              <a:rPr lang="en-US" sz="2000" b="1" dirty="0" err="1"/>
              <a:t>perpindahan</a:t>
            </a:r>
            <a:r>
              <a:rPr lang="en-US" sz="2000" b="1" dirty="0"/>
              <a:t> </a:t>
            </a:r>
            <a:r>
              <a:rPr lang="en-US" sz="2000" b="1" dirty="0" err="1"/>
              <a:t>uang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dilakukan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aman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menjamin</a:t>
            </a:r>
            <a:r>
              <a:rPr lang="en-US" sz="2000" b="1" dirty="0"/>
              <a:t> </a:t>
            </a:r>
            <a:r>
              <a:rPr lang="en-US" sz="2000" b="1" dirty="0" err="1"/>
              <a:t>kerahasiaan</a:t>
            </a:r>
            <a:r>
              <a:rPr lang="en-US" sz="2000" b="1" dirty="0"/>
              <a:t> </a:t>
            </a:r>
            <a:r>
              <a:rPr lang="en-US" sz="2000" b="1" dirty="0" err="1"/>
              <a:t>pihak</a:t>
            </a:r>
            <a:r>
              <a:rPr lang="en-US" sz="2000" b="1" dirty="0"/>
              <a:t> yang </a:t>
            </a:r>
            <a:r>
              <a:rPr lang="en-US" sz="2000" b="1" dirty="0" err="1"/>
              <a:t>bertransaksi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/>
              <a:t>Contoh</a:t>
            </a:r>
            <a:r>
              <a:rPr lang="en-US" sz="2000" b="1" dirty="0"/>
              <a:t> :</a:t>
            </a:r>
          </a:p>
          <a:p>
            <a:pPr lvl="1"/>
            <a:r>
              <a:rPr lang="en-US" sz="2000" b="1" dirty="0" err="1"/>
              <a:t>Permohonan</a:t>
            </a:r>
            <a:r>
              <a:rPr lang="en-US" sz="2000" b="1" dirty="0"/>
              <a:t> KTP on line</a:t>
            </a:r>
          </a:p>
          <a:p>
            <a:pPr lvl="1"/>
            <a:r>
              <a:rPr lang="en-US" sz="2000" b="1" dirty="0" err="1"/>
              <a:t>Wajib</a:t>
            </a:r>
            <a:r>
              <a:rPr lang="en-US" sz="2000" b="1" dirty="0"/>
              <a:t> </a:t>
            </a:r>
            <a:r>
              <a:rPr lang="en-US" sz="2000" b="1" dirty="0" err="1"/>
              <a:t>pajak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membayar</a:t>
            </a:r>
            <a:r>
              <a:rPr lang="en-US" sz="2000" b="1" dirty="0"/>
              <a:t> </a:t>
            </a:r>
            <a:r>
              <a:rPr lang="en-US" sz="2000" b="1" dirty="0" err="1"/>
              <a:t>Pajak</a:t>
            </a:r>
            <a:r>
              <a:rPr lang="en-US" sz="2000" b="1" dirty="0"/>
              <a:t> </a:t>
            </a:r>
            <a:r>
              <a:rPr lang="en-US" sz="2000" b="1" dirty="0" err="1"/>
              <a:t>Penghasilan</a:t>
            </a:r>
            <a:r>
              <a:rPr lang="en-US" sz="2000" b="1" dirty="0"/>
              <a:t> </a:t>
            </a:r>
            <a:r>
              <a:rPr lang="en-US" sz="2000" b="1" dirty="0" err="1"/>
              <a:t>melalui</a:t>
            </a:r>
            <a:r>
              <a:rPr lang="en-US" sz="2000" b="1" dirty="0"/>
              <a:t> internet</a:t>
            </a:r>
          </a:p>
          <a:p>
            <a:pPr lvl="1"/>
            <a:r>
              <a:rPr lang="en-US" sz="2000" b="1" dirty="0"/>
              <a:t>E-procurement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hal</a:t>
            </a:r>
            <a:r>
              <a:rPr lang="en-US" sz="2000" b="1" dirty="0"/>
              <a:t> </a:t>
            </a:r>
            <a:r>
              <a:rPr lang="en-US" sz="2000" b="1" dirty="0" err="1"/>
              <a:t>pengadaan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bagi</a:t>
            </a:r>
            <a:r>
              <a:rPr lang="en-US" sz="2000" b="1" dirty="0"/>
              <a:t> </a:t>
            </a:r>
            <a:r>
              <a:rPr lang="en-US" sz="2000" b="1" dirty="0" err="1"/>
              <a:t>proyek</a:t>
            </a:r>
            <a:r>
              <a:rPr lang="en-US" sz="2000" b="1" dirty="0"/>
              <a:t> </a:t>
            </a:r>
            <a:r>
              <a:rPr lang="en-US" sz="2000" b="1" dirty="0" err="1"/>
              <a:t>pemerintah</a:t>
            </a:r>
            <a:endParaRPr lang="en-US" sz="2000" b="1" dirty="0"/>
          </a:p>
          <a:p>
            <a:r>
              <a:rPr lang="en-US" sz="2000" b="1" dirty="0"/>
              <a:t>REKOMENDASI 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 smtClean="0"/>
              <a:t>Tentukan</a:t>
            </a:r>
            <a:r>
              <a:rPr lang="en-US" sz="2000" b="1" dirty="0" smtClean="0"/>
              <a:t> </a:t>
            </a:r>
            <a:r>
              <a:rPr lang="en-US" sz="2000" b="1" dirty="0" err="1"/>
              <a:t>kelompok</a:t>
            </a:r>
            <a:r>
              <a:rPr lang="en-US" sz="2000" b="1" dirty="0"/>
              <a:t> </a:t>
            </a:r>
            <a:r>
              <a:rPr lang="en-US" sz="2000" b="1" dirty="0" err="1"/>
              <a:t>sasaran</a:t>
            </a:r>
            <a:r>
              <a:rPr lang="en-US" sz="2000" b="1" dirty="0"/>
              <a:t> yang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pengguna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on line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/>
              <a:t>Susun</a:t>
            </a:r>
            <a:r>
              <a:rPr lang="en-US" sz="2000" b="1" dirty="0"/>
              <a:t> </a:t>
            </a:r>
            <a:r>
              <a:rPr lang="en-US" sz="2000" b="1" dirty="0" err="1"/>
              <a:t>daftar</a:t>
            </a:r>
            <a:r>
              <a:rPr lang="en-US" sz="2000" b="1" dirty="0"/>
              <a:t> </a:t>
            </a:r>
            <a:r>
              <a:rPr lang="en-US" sz="2000" b="1" dirty="0" err="1"/>
              <a:t>jaringan</a:t>
            </a:r>
            <a:r>
              <a:rPr lang="en-US" sz="2000" b="1" dirty="0"/>
              <a:t> yang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memperoleh</a:t>
            </a:r>
            <a:r>
              <a:rPr lang="en-US" sz="2000" b="1" dirty="0"/>
              <a:t> </a:t>
            </a:r>
            <a:r>
              <a:rPr lang="en-US" sz="2000" b="1" dirty="0" err="1"/>
              <a:t>manfaat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situs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endParaRPr lang="en-US" sz="2000" b="1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/>
              <a:t>Integrasikan</a:t>
            </a:r>
            <a:r>
              <a:rPr lang="en-US" sz="2000" b="1" dirty="0"/>
              <a:t> e-government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reformasi</a:t>
            </a:r>
            <a:r>
              <a:rPr lang="en-US" sz="2000" b="1" dirty="0"/>
              <a:t> proses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konsolidasi</a:t>
            </a:r>
            <a:r>
              <a:rPr lang="en-US" sz="2000" b="1" dirty="0"/>
              <a:t> </a:t>
            </a:r>
            <a:r>
              <a:rPr lang="en-US" sz="2000" b="1" dirty="0" err="1"/>
              <a:t>sebelum</a:t>
            </a:r>
            <a:r>
              <a:rPr lang="en-US" sz="2000" b="1" dirty="0"/>
              <a:t> di- on line-</a:t>
            </a:r>
            <a:r>
              <a:rPr lang="en-US" sz="2000" b="1" dirty="0" err="1"/>
              <a:t>kan</a:t>
            </a:r>
            <a:endParaRPr lang="en-US" sz="2000" b="1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awal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dikembalikan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bentuk</a:t>
            </a:r>
            <a:r>
              <a:rPr lang="en-US" sz="2000" b="1" dirty="0"/>
              <a:t> </a:t>
            </a:r>
            <a:r>
              <a:rPr lang="en-US" sz="2000" b="1" dirty="0" err="1"/>
              <a:t>penghematan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peningkatan</a:t>
            </a:r>
            <a:r>
              <a:rPr lang="en-US" sz="2000" b="1" dirty="0"/>
              <a:t> </a:t>
            </a:r>
            <a:r>
              <a:rPr lang="en-US" sz="2000" b="1" dirty="0" err="1"/>
              <a:t>pendapatan</a:t>
            </a:r>
            <a:endParaRPr lang="en-US" sz="2000" b="1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b="1" dirty="0" err="1"/>
              <a:t>Bangun</a:t>
            </a:r>
            <a:r>
              <a:rPr lang="en-US" sz="2000" b="1" dirty="0"/>
              <a:t> portal yang </a:t>
            </a:r>
            <a:r>
              <a:rPr lang="en-US" sz="2000" b="1" dirty="0" err="1"/>
              <a:t>memadai</a:t>
            </a:r>
            <a:r>
              <a:rPr lang="en-US" sz="2000" b="1" dirty="0"/>
              <a:t> </a:t>
            </a:r>
            <a:r>
              <a:rPr lang="en-US" sz="2000" b="1" dirty="0" err="1"/>
              <a:t>bagi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endParaRPr lang="en-US" sz="2000" b="1" dirty="0"/>
          </a:p>
          <a:p>
            <a:pPr lvl="0"/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0023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356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V5V5Aspire</dc:creator>
  <cp:lastModifiedBy>Nia</cp:lastModifiedBy>
  <cp:revision>4</cp:revision>
  <dcterms:created xsi:type="dcterms:W3CDTF">2014-10-03T04:31:55Z</dcterms:created>
  <dcterms:modified xsi:type="dcterms:W3CDTF">2018-01-15T00:20:11Z</dcterms:modified>
</cp:coreProperties>
</file>