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19" r:id="rId5"/>
    <p:sldId id="317" r:id="rId6"/>
    <p:sldId id="329" r:id="rId7"/>
    <p:sldId id="330" r:id="rId8"/>
    <p:sldId id="331" r:id="rId9"/>
    <p:sldId id="332" r:id="rId10"/>
    <p:sldId id="333" r:id="rId11"/>
    <p:sldId id="33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  <a:cs typeface="Calibri"/>
              </a:rPr>
              <a:t>Tipografi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 2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56388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Booklet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FILE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Keywords, </a:t>
            </a:r>
            <a:r>
              <a:rPr lang="en-US" sz="2000" dirty="0" err="1" smtClean="0"/>
              <a:t>Keyvisual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Moodboards</a:t>
            </a:r>
            <a:r>
              <a:rPr lang="en-US" sz="2000" dirty="0" smtClean="0"/>
              <a:t> </a:t>
            </a:r>
            <a:r>
              <a:rPr lang="en-US" sz="2000" dirty="0" err="1" smtClean="0"/>
              <a:t>dilampirkan</a:t>
            </a:r>
            <a:r>
              <a:rPr lang="en-US" sz="2000" dirty="0" smtClean="0"/>
              <a:t> </a:t>
            </a:r>
            <a:r>
              <a:rPr lang="en-US" sz="2000" dirty="0" err="1" smtClean="0"/>
              <a:t>jg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1 file PDF </a:t>
            </a:r>
            <a:r>
              <a:rPr lang="en-US" sz="2000" dirty="0" err="1" smtClean="0"/>
              <a:t>dgn</a:t>
            </a:r>
            <a:r>
              <a:rPr lang="en-US" sz="2000" dirty="0" smtClean="0"/>
              <a:t> format : </a:t>
            </a:r>
            <a:r>
              <a:rPr lang="en-US" sz="2000" dirty="0" err="1" smtClean="0"/>
              <a:t>Kls_NIM_Nama_Fauna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poin</a:t>
            </a:r>
            <a:r>
              <a:rPr lang="en-US" sz="2000" dirty="0" smtClean="0"/>
              <a:t> 3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PDF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/3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Maks</a:t>
            </a:r>
            <a:r>
              <a:rPr lang="en-US" sz="2000" dirty="0" smtClean="0"/>
              <a:t>. </a:t>
            </a:r>
            <a:r>
              <a:rPr lang="en-US" sz="2000" dirty="0" err="1" smtClean="0"/>
              <a:t>Berat</a:t>
            </a:r>
            <a:r>
              <a:rPr lang="en-US" sz="2000" dirty="0" smtClean="0"/>
              <a:t> file 5 MB.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Compressed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grup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di</a:t>
            </a:r>
            <a:r>
              <a:rPr lang="en-US" sz="2000" dirty="0" smtClean="0"/>
              <a:t> jam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id-ID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/>
              <a:t>Review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ganjil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bergantian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Asistensi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kehadiran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Timeline </a:t>
            </a: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Project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3  :</a:t>
            </a:r>
          </a:p>
          <a:p>
            <a:pPr marL="0" indent="0">
              <a:buNone/>
            </a:pPr>
            <a:r>
              <a:rPr lang="en-US" sz="1700" dirty="0" err="1" smtClean="0"/>
              <a:t>Setelah</a:t>
            </a:r>
            <a:r>
              <a:rPr lang="en-US" sz="1700" dirty="0" smtClean="0"/>
              <a:t> </a:t>
            </a:r>
            <a:r>
              <a:rPr lang="en-US" sz="1700" dirty="0" err="1" smtClean="0"/>
              <a:t>menentukkan</a:t>
            </a:r>
            <a:r>
              <a:rPr lang="en-US" sz="1700" dirty="0" smtClean="0"/>
              <a:t> </a:t>
            </a:r>
            <a:r>
              <a:rPr lang="en-US" sz="1700" i="1" dirty="0" smtClean="0"/>
              <a:t>keywords, </a:t>
            </a:r>
            <a:r>
              <a:rPr lang="en-US" sz="1700" i="1" dirty="0" err="1" smtClean="0"/>
              <a:t>keyvisual</a:t>
            </a:r>
            <a:r>
              <a:rPr lang="en-US" sz="1700" i="1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i="1" dirty="0" err="1" smtClean="0"/>
              <a:t>moodboard</a:t>
            </a:r>
            <a:r>
              <a:rPr lang="en-US" sz="1700" i="1" dirty="0" smtClean="0"/>
              <a:t> </a:t>
            </a:r>
            <a:r>
              <a:rPr lang="en-US" sz="1700" dirty="0" err="1" smtClean="0"/>
              <a:t>dikelas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rumah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minggu</a:t>
            </a:r>
            <a:r>
              <a:rPr lang="en-US" sz="1700" dirty="0" smtClean="0"/>
              <a:t> </a:t>
            </a:r>
            <a:r>
              <a:rPr lang="en-US" sz="1700" dirty="0" err="1" smtClean="0"/>
              <a:t>sebelumnya</a:t>
            </a:r>
            <a:r>
              <a:rPr lang="en-US" sz="1700" dirty="0" smtClean="0"/>
              <a:t>, </a:t>
            </a:r>
            <a:r>
              <a:rPr lang="en-US" sz="1700" dirty="0" err="1" smtClean="0"/>
              <a:t>mahasiswa</a:t>
            </a:r>
            <a:r>
              <a:rPr lang="en-US" sz="1700" dirty="0" smtClean="0"/>
              <a:t> </a:t>
            </a:r>
            <a:r>
              <a:rPr lang="en-US" sz="1700" dirty="0" err="1" smtClean="0"/>
              <a:t>melanjutkan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sketsa</a:t>
            </a:r>
            <a:r>
              <a:rPr lang="en-US" sz="1700" dirty="0" smtClean="0"/>
              <a:t> </a:t>
            </a:r>
            <a:r>
              <a:rPr lang="en-US" sz="1700" dirty="0" err="1" smtClean="0"/>
              <a:t>desain</a:t>
            </a:r>
            <a:r>
              <a:rPr lang="en-US" sz="1700" dirty="0" smtClean="0"/>
              <a:t> </a:t>
            </a:r>
            <a:r>
              <a:rPr lang="en-US" sz="1700" i="1" dirty="0" smtClean="0"/>
              <a:t>booklet</a:t>
            </a:r>
            <a:r>
              <a:rPr lang="en-US" sz="1700" dirty="0" smtClean="0"/>
              <a:t>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kelas</a:t>
            </a:r>
            <a:r>
              <a:rPr lang="en-US" sz="1700" dirty="0" smtClean="0"/>
              <a:t>. </a:t>
            </a:r>
            <a:r>
              <a:rPr lang="en-US" sz="1700" dirty="0" err="1" smtClean="0"/>
              <a:t>Dosen</a:t>
            </a:r>
            <a:r>
              <a:rPr lang="en-US" sz="1700" dirty="0" smtClean="0"/>
              <a:t> </a:t>
            </a:r>
            <a:r>
              <a:rPr lang="en-US" sz="1700" dirty="0" err="1" smtClean="0"/>
              <a:t>mengingatkan</a:t>
            </a:r>
            <a:r>
              <a:rPr lang="en-US" sz="1700" dirty="0" smtClean="0"/>
              <a:t> </a:t>
            </a:r>
            <a:r>
              <a:rPr lang="en-US" sz="1700" dirty="0" err="1" smtClean="0"/>
              <a:t>ulang</a:t>
            </a:r>
            <a:r>
              <a:rPr lang="en-US" sz="1700" dirty="0" smtClean="0"/>
              <a:t> </a:t>
            </a:r>
            <a:r>
              <a:rPr lang="en-US" sz="1700" dirty="0" err="1" smtClean="0"/>
              <a:t>tentang</a:t>
            </a:r>
            <a:r>
              <a:rPr lang="en-US" sz="1700" dirty="0" smtClean="0"/>
              <a:t> </a:t>
            </a:r>
            <a:r>
              <a:rPr lang="en-US" sz="1700" dirty="0" err="1" smtClean="0"/>
              <a:t>materi</a:t>
            </a:r>
            <a:r>
              <a:rPr lang="en-US" sz="1700" dirty="0" smtClean="0"/>
              <a:t> </a:t>
            </a:r>
            <a:r>
              <a:rPr lang="en-US" sz="1700" i="1" dirty="0" smtClean="0"/>
              <a:t>layout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Tipografi</a:t>
            </a:r>
            <a:r>
              <a:rPr lang="en-US" sz="1700" dirty="0" smtClean="0"/>
              <a:t> 1, </a:t>
            </a:r>
            <a:r>
              <a:rPr lang="en-US" sz="1700" dirty="0" err="1" smtClean="0"/>
              <a:t>mengawasi</a:t>
            </a:r>
            <a:r>
              <a:rPr lang="en-US" sz="1700" dirty="0" smtClean="0"/>
              <a:t> </a:t>
            </a:r>
            <a:r>
              <a:rPr lang="en-US" sz="1700" dirty="0" err="1" smtClean="0"/>
              <a:t>pengerjaan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membuka</a:t>
            </a:r>
            <a:r>
              <a:rPr lang="en-US" sz="1700" dirty="0" smtClean="0"/>
              <a:t> </a:t>
            </a:r>
            <a:r>
              <a:rPr lang="en-US" sz="1700" dirty="0" err="1" smtClean="0"/>
              <a:t>diskusi</a:t>
            </a:r>
            <a:r>
              <a:rPr lang="en-US" sz="1700" dirty="0" smtClean="0"/>
              <a:t> </a:t>
            </a:r>
            <a:r>
              <a:rPr lang="en-US" sz="1700" dirty="0" err="1" smtClean="0"/>
              <a:t>terkait</a:t>
            </a:r>
            <a:r>
              <a:rPr lang="en-US" sz="1700" dirty="0" smtClean="0"/>
              <a:t> </a:t>
            </a:r>
            <a:r>
              <a:rPr lang="en-US" sz="1700" dirty="0" err="1" smtClean="0"/>
              <a:t>proses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. 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600" b="1" dirty="0" smtClean="0"/>
              <a:t>PR :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sketsa</a:t>
            </a:r>
            <a:r>
              <a:rPr lang="en-US" sz="1600" dirty="0" smtClean="0"/>
              <a:t> </a:t>
            </a:r>
            <a:r>
              <a:rPr lang="en-US" sz="1600" dirty="0" err="1" smtClean="0"/>
              <a:t>berwarna</a:t>
            </a:r>
            <a:r>
              <a:rPr lang="en-US" sz="1600" dirty="0" smtClean="0"/>
              <a:t>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 (minimal 3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3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: 1 </a:t>
            </a:r>
            <a:r>
              <a:rPr lang="en-US" sz="1600" i="1" dirty="0" smtClean="0"/>
              <a:t>cover </a:t>
            </a:r>
            <a:r>
              <a:rPr lang="en-US" sz="1600" dirty="0" err="1" smtClean="0"/>
              <a:t>dan</a:t>
            </a:r>
            <a:r>
              <a:rPr lang="en-US" sz="1600" dirty="0" smtClean="0"/>
              <a:t> 2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)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grid-grid 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minggu</a:t>
            </a:r>
            <a:r>
              <a:rPr lang="en-US" sz="1600" dirty="0" smtClean="0"/>
              <a:t> </a:t>
            </a:r>
            <a:r>
              <a:rPr lang="en-US" sz="1600" dirty="0" err="1" smtClean="0"/>
              <a:t>kelima</a:t>
            </a:r>
            <a:r>
              <a:rPr lang="en-US" sz="1600" dirty="0" smtClean="0"/>
              <a:t>.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data,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i="1" dirty="0" smtClean="0"/>
              <a:t>keywords, </a:t>
            </a:r>
            <a:r>
              <a:rPr lang="en-US" sz="1600" i="1" dirty="0" err="1" smtClean="0"/>
              <a:t>keyvisual</a:t>
            </a:r>
            <a:r>
              <a:rPr lang="en-US" sz="1600" i="1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i="1" dirty="0" err="1" smtClean="0"/>
              <a:t>moodboard</a:t>
            </a:r>
            <a:r>
              <a:rPr lang="en-US" sz="1600" i="1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/</a:t>
            </a:r>
            <a:r>
              <a:rPr lang="en-US" sz="1600" dirty="0" err="1" smtClean="0"/>
              <a:t>perlengkapan</a:t>
            </a:r>
            <a:r>
              <a:rPr lang="en-US" sz="1600" dirty="0" smtClean="0"/>
              <a:t> </a:t>
            </a:r>
            <a:r>
              <a:rPr lang="en-US" sz="1600" dirty="0" err="1" smtClean="0"/>
              <a:t>asistensi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Capaian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dikelas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terkait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hal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tersebut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merupakan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syarat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mendapatkan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presensi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3733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 smtClean="0"/>
              <a:t>Pertemuan</a:t>
            </a:r>
            <a:r>
              <a:rPr lang="en-US" sz="2600" b="1" dirty="0" smtClean="0"/>
              <a:t> 4  :</a:t>
            </a:r>
          </a:p>
          <a:p>
            <a:pPr marL="0" indent="0">
              <a:buNone/>
            </a:pPr>
            <a:r>
              <a:rPr lang="en-US" sz="1900" dirty="0" err="1" smtClean="0"/>
              <a:t>Setelah</a:t>
            </a:r>
            <a:r>
              <a:rPr lang="en-US" sz="1900" dirty="0" smtClean="0"/>
              <a:t> </a:t>
            </a:r>
            <a:r>
              <a:rPr lang="en-US" sz="1900" dirty="0" err="1" smtClean="0"/>
              <a:t>merancang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mengasistensikan</a:t>
            </a:r>
            <a:r>
              <a:rPr lang="en-US" sz="1900" dirty="0" smtClean="0"/>
              <a:t> </a:t>
            </a:r>
            <a:r>
              <a:rPr lang="en-US" sz="1900" dirty="0" err="1" smtClean="0"/>
              <a:t>sketsa</a:t>
            </a:r>
            <a:r>
              <a:rPr lang="en-US" sz="1900" dirty="0" smtClean="0"/>
              <a:t> </a:t>
            </a:r>
            <a:r>
              <a:rPr lang="en-US" sz="1900" dirty="0" err="1" smtClean="0"/>
              <a:t>berwarna</a:t>
            </a:r>
            <a:r>
              <a:rPr lang="en-US" sz="1900" dirty="0" smtClean="0"/>
              <a:t>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dirty="0" err="1" smtClean="0"/>
              <a:t>pekerjaan</a:t>
            </a:r>
            <a:r>
              <a:rPr lang="en-US" sz="1900" dirty="0" smtClean="0"/>
              <a:t>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minggu</a:t>
            </a:r>
            <a:r>
              <a:rPr lang="en-US" sz="1900" dirty="0" smtClean="0"/>
              <a:t> </a:t>
            </a:r>
            <a:r>
              <a:rPr lang="en-US" sz="1900" dirty="0" err="1" smtClean="0"/>
              <a:t>sebelumnya</a:t>
            </a:r>
            <a:r>
              <a:rPr lang="en-US" sz="1900" dirty="0" smtClean="0"/>
              <a:t> (</a:t>
            </a:r>
            <a:r>
              <a:rPr lang="en-US" sz="1900" dirty="0" err="1" smtClean="0"/>
              <a:t>minggu</a:t>
            </a:r>
            <a:r>
              <a:rPr lang="en-US" sz="1900" dirty="0" smtClean="0"/>
              <a:t> 3). </a:t>
            </a:r>
            <a:r>
              <a:rPr lang="en-US" sz="1900" dirty="0" err="1" smtClean="0"/>
              <a:t>Setelah</a:t>
            </a:r>
            <a:r>
              <a:rPr lang="en-US" sz="1900" dirty="0" smtClean="0"/>
              <a:t> </a:t>
            </a:r>
            <a:r>
              <a:rPr lang="en-US" sz="1900" dirty="0" err="1" smtClean="0"/>
              <a:t>diberi</a:t>
            </a:r>
            <a:r>
              <a:rPr lang="en-US" sz="1900" dirty="0" smtClean="0"/>
              <a:t> </a:t>
            </a:r>
            <a:r>
              <a:rPr lang="en-US" sz="1900" dirty="0" err="1" smtClean="0"/>
              <a:t>rekomendasi</a:t>
            </a:r>
            <a:r>
              <a:rPr lang="en-US" sz="1900" dirty="0" smtClean="0"/>
              <a:t>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dosen</a:t>
            </a:r>
            <a:r>
              <a:rPr lang="en-US" sz="1900" dirty="0" smtClean="0"/>
              <a:t>, 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melanjutkan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merancang</a:t>
            </a:r>
            <a:r>
              <a:rPr lang="en-US" sz="1900" dirty="0" smtClean="0"/>
              <a:t> </a:t>
            </a:r>
            <a:r>
              <a:rPr lang="en-US" sz="1900" i="1" dirty="0" smtClean="0"/>
              <a:t>draft </a:t>
            </a:r>
            <a:r>
              <a:rPr lang="en-US" sz="1900" dirty="0" smtClean="0"/>
              <a:t>digital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i="1" dirty="0" smtClean="0"/>
              <a:t>booklet</a:t>
            </a:r>
            <a:r>
              <a:rPr lang="en-US" sz="1900" dirty="0" smtClean="0"/>
              <a:t> </a:t>
            </a:r>
            <a:r>
              <a:rPr lang="en-US" sz="1900" dirty="0" err="1" smtClean="0"/>
              <a:t>dirumah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b="1" dirty="0" smtClean="0"/>
              <a:t>PR :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membawa</a:t>
            </a:r>
            <a:r>
              <a:rPr lang="en-US" sz="1900" dirty="0" smtClean="0"/>
              <a:t>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i="1" dirty="0" smtClean="0"/>
              <a:t>print out</a:t>
            </a:r>
            <a:r>
              <a:rPr lang="en-US" sz="1900" dirty="0" smtClean="0"/>
              <a:t> draft digital </a:t>
            </a:r>
            <a:r>
              <a:rPr lang="en-US" sz="1900" dirty="0" err="1" smtClean="0"/>
              <a:t>desain</a:t>
            </a:r>
            <a:r>
              <a:rPr lang="en-US" sz="1900" dirty="0" smtClean="0"/>
              <a:t> </a:t>
            </a:r>
            <a:r>
              <a:rPr lang="en-US" sz="1900" dirty="0" err="1" smtClean="0"/>
              <a:t>berwarna</a:t>
            </a:r>
            <a:r>
              <a:rPr lang="en-US" sz="1900" dirty="0" smtClean="0"/>
              <a:t> </a:t>
            </a:r>
            <a:r>
              <a:rPr lang="en-US" sz="1900" dirty="0" err="1" smtClean="0"/>
              <a:t>lengkap</a:t>
            </a:r>
            <a:r>
              <a:rPr lang="en-US" sz="1900" dirty="0" smtClean="0"/>
              <a:t> (minimal 3 </a:t>
            </a:r>
            <a:r>
              <a:rPr lang="en-US" sz="1900" dirty="0" err="1" smtClean="0"/>
              <a:t>alternatif</a:t>
            </a:r>
            <a:r>
              <a:rPr lang="en-US" sz="1900" dirty="0" smtClean="0"/>
              <a:t>,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masing2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3 </a:t>
            </a:r>
            <a:r>
              <a:rPr lang="en-US" sz="1900" dirty="0" err="1" smtClean="0"/>
              <a:t>halaman</a:t>
            </a:r>
            <a:r>
              <a:rPr lang="en-US" sz="1900" dirty="0" smtClean="0"/>
              <a:t> : 1 </a:t>
            </a:r>
            <a:r>
              <a:rPr lang="en-US" sz="1900" i="1" dirty="0" smtClean="0"/>
              <a:t>cover </a:t>
            </a:r>
            <a:r>
              <a:rPr lang="en-US" sz="1900" dirty="0" err="1" smtClean="0"/>
              <a:t>dan</a:t>
            </a:r>
            <a:r>
              <a:rPr lang="en-US" sz="1900" dirty="0" smtClean="0"/>
              <a:t> 2 </a:t>
            </a:r>
            <a:r>
              <a:rPr lang="en-US" sz="1900" dirty="0" err="1" smtClean="0"/>
              <a:t>halaman</a:t>
            </a:r>
            <a:r>
              <a:rPr lang="en-US" sz="1900" dirty="0" smtClean="0"/>
              <a:t> </a:t>
            </a:r>
            <a:r>
              <a:rPr lang="en-US" sz="1900" dirty="0" err="1" smtClean="0"/>
              <a:t>isi</a:t>
            </a:r>
            <a:r>
              <a:rPr lang="en-US" sz="1900" dirty="0" smtClean="0"/>
              <a:t>) </a:t>
            </a:r>
            <a:r>
              <a:rPr lang="en-US" sz="1900" dirty="0" err="1" smtClean="0"/>
              <a:t>lengkap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grid-grid  </a:t>
            </a:r>
            <a:r>
              <a:rPr lang="en-US" sz="1900" dirty="0" err="1" smtClean="0"/>
              <a:t>diminggu</a:t>
            </a:r>
            <a:r>
              <a:rPr lang="en-US" sz="1900" dirty="0" smtClean="0"/>
              <a:t> </a:t>
            </a:r>
            <a:r>
              <a:rPr lang="en-US" sz="1900" dirty="0" err="1" smtClean="0"/>
              <a:t>kelima</a:t>
            </a:r>
            <a:r>
              <a:rPr lang="en-US" sz="1900" dirty="0" smtClean="0"/>
              <a:t>.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 </a:t>
            </a:r>
            <a:r>
              <a:rPr lang="en-US" sz="1900" dirty="0" err="1" smtClean="0"/>
              <a:t>juga</a:t>
            </a:r>
            <a:r>
              <a:rPr lang="en-US" sz="1900" dirty="0" smtClean="0"/>
              <a:t> </a:t>
            </a:r>
            <a:r>
              <a:rPr lang="en-US" sz="1900" dirty="0" err="1" smtClean="0"/>
              <a:t>tetap</a:t>
            </a:r>
            <a:r>
              <a:rPr lang="en-US" sz="1900" dirty="0" smtClean="0"/>
              <a:t> </a:t>
            </a:r>
            <a:r>
              <a:rPr lang="en-US" sz="1900" dirty="0" err="1" smtClean="0"/>
              <a:t>membawa</a:t>
            </a:r>
            <a:r>
              <a:rPr lang="en-US" sz="1900" dirty="0" smtClean="0"/>
              <a:t> data, </a:t>
            </a:r>
            <a:r>
              <a:rPr lang="en-US" sz="1900" dirty="0" err="1" smtClean="0"/>
              <a:t>hasil</a:t>
            </a:r>
            <a:r>
              <a:rPr lang="en-US" sz="1900" dirty="0" smtClean="0"/>
              <a:t> </a:t>
            </a:r>
            <a:r>
              <a:rPr lang="en-US" sz="1900" i="1" dirty="0" smtClean="0"/>
              <a:t>keywords, </a:t>
            </a:r>
            <a:r>
              <a:rPr lang="en-US" sz="1900" i="1" dirty="0" err="1" smtClean="0"/>
              <a:t>keyvisual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moodboard</a:t>
            </a:r>
            <a:r>
              <a:rPr lang="en-US" sz="1900" i="1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sketsa</a:t>
            </a:r>
            <a:r>
              <a:rPr lang="en-US" sz="1900" dirty="0" smtClean="0"/>
              <a:t> </a:t>
            </a:r>
            <a:r>
              <a:rPr lang="en-US" sz="1900" dirty="0" err="1" smtClean="0"/>
              <a:t>sebagai</a:t>
            </a:r>
            <a:r>
              <a:rPr lang="en-US" sz="1900" dirty="0" smtClean="0"/>
              <a:t> </a:t>
            </a:r>
            <a:r>
              <a:rPr lang="en-US" sz="1900" dirty="0" err="1" smtClean="0"/>
              <a:t>dokumen</a:t>
            </a:r>
            <a:r>
              <a:rPr lang="en-US" sz="1900" dirty="0" smtClean="0"/>
              <a:t>/</a:t>
            </a:r>
            <a:r>
              <a:rPr lang="en-US" sz="1900" dirty="0" err="1" smtClean="0"/>
              <a:t>perlengkapan</a:t>
            </a:r>
            <a:r>
              <a:rPr lang="en-US" sz="1900" dirty="0" smtClean="0"/>
              <a:t> </a:t>
            </a:r>
            <a:r>
              <a:rPr lang="en-US" sz="1900" dirty="0" err="1" smtClean="0"/>
              <a:t>asistensi</a:t>
            </a:r>
            <a:r>
              <a:rPr lang="en-US" sz="1900" dirty="0" smtClean="0"/>
              <a:t>. </a:t>
            </a:r>
          </a:p>
          <a:p>
            <a:pPr marL="0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FF0000"/>
                </a:solidFill>
              </a:rPr>
              <a:t>Capaian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dikelas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terkait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hal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tersebut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merupakan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syarat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mendapatkan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presensi</a:t>
            </a:r>
            <a:r>
              <a:rPr lang="en-US" sz="1900" dirty="0" smtClean="0">
                <a:solidFill>
                  <a:srgbClr val="FF0000"/>
                </a:solidFill>
              </a:rPr>
              <a:t>.</a:t>
            </a:r>
            <a:endParaRPr lang="en-US" sz="19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5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</a:t>
            </a:r>
            <a:r>
              <a:rPr lang="id-ID" sz="1800" dirty="0" smtClean="0"/>
              <a:t>3</a:t>
            </a:r>
            <a:r>
              <a:rPr lang="en-US" sz="1800" dirty="0" smtClean="0"/>
              <a:t> alternatif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id-ID" sz="1800" dirty="0" smtClean="0"/>
              <a:t>(</a:t>
            </a:r>
            <a:r>
              <a:rPr lang="en-US" sz="1800" dirty="0" smtClean="0"/>
              <a:t>1 </a:t>
            </a:r>
            <a:r>
              <a:rPr lang="id-ID" sz="1800" i="1" dirty="0" smtClean="0"/>
              <a:t>cover</a:t>
            </a:r>
            <a:r>
              <a:rPr lang="id-ID" sz="1800" dirty="0" smtClean="0"/>
              <a:t> dan </a:t>
            </a:r>
            <a:r>
              <a:rPr lang="en-US" sz="1800" dirty="0" smtClean="0"/>
              <a:t>2</a:t>
            </a:r>
            <a:r>
              <a:rPr lang="id-ID" sz="1800" dirty="0" smtClean="0"/>
              <a:t> halaman isi). Asistensi digital </a:t>
            </a:r>
            <a:r>
              <a:rPr lang="en-US" sz="1800" dirty="0" smtClean="0"/>
              <a:t>sudah dilengkapi </a:t>
            </a:r>
            <a:r>
              <a:rPr lang="en-US" sz="1800" i="1" dirty="0" smtClean="0"/>
              <a:t>bac</a:t>
            </a:r>
            <a:r>
              <a:rPr lang="id-ID" sz="1800" i="1" dirty="0" smtClean="0"/>
              <a:t>k</a:t>
            </a:r>
            <a:r>
              <a:rPr lang="en-US" sz="1800" i="1" dirty="0" smtClean="0"/>
              <a:t>ground</a:t>
            </a:r>
            <a:r>
              <a:rPr lang="en-US" sz="1800" dirty="0" smtClean="0"/>
              <a:t>/latar foto </a:t>
            </a:r>
            <a:r>
              <a:rPr lang="id-ID" sz="1800" dirty="0" smtClean="0"/>
              <a:t>yang mendukung </a:t>
            </a:r>
            <a:r>
              <a:rPr lang="en-US" sz="1800" dirty="0" smtClean="0"/>
              <a:t>dengan teknik </a:t>
            </a:r>
            <a:r>
              <a:rPr lang="id-ID" sz="1800" dirty="0" smtClean="0"/>
              <a:t>digital</a:t>
            </a:r>
            <a:r>
              <a:rPr lang="en-US" sz="1800" dirty="0" smtClean="0"/>
              <a:t> &amp; </a:t>
            </a:r>
            <a:r>
              <a:rPr lang="id-ID" sz="1800" dirty="0" smtClean="0"/>
              <a:t>diprint 1 : 1</a:t>
            </a:r>
            <a:r>
              <a:rPr lang="en-US" sz="1800" dirty="0" smtClean="0"/>
              <a:t>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 :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print out</a:t>
            </a:r>
            <a:r>
              <a:rPr lang="en-US" sz="1800" dirty="0" smtClean="0"/>
              <a:t> draft 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berwarna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 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8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7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 </a:t>
            </a:r>
            <a:r>
              <a:rPr lang="en-US" sz="1800" dirty="0" err="1" smtClean="0"/>
              <a:t>diminggu</a:t>
            </a:r>
            <a:r>
              <a:rPr lang="en-US" sz="1800" dirty="0" smtClean="0"/>
              <a:t> </a:t>
            </a:r>
            <a:r>
              <a:rPr lang="en-US" sz="1800" dirty="0" err="1" smtClean="0"/>
              <a:t>keenam</a:t>
            </a:r>
            <a:r>
              <a:rPr lang="en-US" sz="1800" dirty="0" smtClean="0"/>
              <a:t>.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data,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keywords, </a:t>
            </a:r>
            <a:r>
              <a:rPr lang="en-US" sz="1800" i="1" dirty="0" err="1" smtClean="0"/>
              <a:t>keyvisual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moodboard</a:t>
            </a:r>
            <a:r>
              <a:rPr lang="en-US" sz="1800" i="1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 </a:t>
            </a:r>
            <a:r>
              <a:rPr lang="en-US" sz="1800" dirty="0" err="1" smtClean="0"/>
              <a:t>terpilih</a:t>
            </a:r>
            <a:r>
              <a:rPr lang="en-US" sz="1800" dirty="0" smtClean="0"/>
              <a:t> digital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/</a:t>
            </a:r>
            <a:r>
              <a:rPr lang="en-US" sz="1800" dirty="0" err="1" smtClean="0"/>
              <a:t>perlengkapan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asistensi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700" dirty="0" smtClean="0"/>
              <a:t> </a:t>
            </a:r>
            <a:endParaRPr lang="id-ID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6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en-US" sz="1800" dirty="0" smtClean="0"/>
              <a:t>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10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9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 :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print out</a:t>
            </a:r>
            <a:r>
              <a:rPr lang="en-US" sz="1800" dirty="0" smtClean="0"/>
              <a:t> draft 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berwarna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 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15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14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 </a:t>
            </a:r>
            <a:r>
              <a:rPr lang="en-US" sz="1800" dirty="0" err="1" smtClean="0"/>
              <a:t>diminggu</a:t>
            </a:r>
            <a:r>
              <a:rPr lang="en-US" sz="1800" dirty="0" smtClean="0"/>
              <a:t> </a:t>
            </a:r>
            <a:r>
              <a:rPr lang="en-US" sz="1800" dirty="0" err="1" smtClean="0"/>
              <a:t>keenam</a:t>
            </a:r>
            <a:r>
              <a:rPr lang="en-US" sz="1800" dirty="0" smtClean="0"/>
              <a:t>.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data,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keywords, </a:t>
            </a:r>
            <a:r>
              <a:rPr lang="en-US" sz="1800" i="1" dirty="0" err="1" smtClean="0"/>
              <a:t>keyvisual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moodboard</a:t>
            </a:r>
            <a:r>
              <a:rPr lang="en-US" sz="1800" i="1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 </a:t>
            </a:r>
            <a:r>
              <a:rPr lang="en-US" sz="1800" dirty="0" err="1" smtClean="0"/>
              <a:t>terpilih</a:t>
            </a:r>
            <a:r>
              <a:rPr lang="en-US" sz="1800" dirty="0" smtClean="0"/>
              <a:t> digital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/</a:t>
            </a:r>
            <a:r>
              <a:rPr lang="en-US" sz="1800" dirty="0" err="1" smtClean="0"/>
              <a:t>perlengkapan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asistensi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id-ID" sz="18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3152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b="1" dirty="0" err="1" smtClean="0"/>
              <a:t>Pertemuan</a:t>
            </a:r>
            <a:r>
              <a:rPr lang="en-US" sz="2400" b="1" dirty="0" smtClean="0"/>
              <a:t> 7 : </a:t>
            </a:r>
          </a:p>
          <a:p>
            <a:pPr marL="0" indent="0">
              <a:buNone/>
            </a:pPr>
            <a:r>
              <a:rPr lang="en-US" sz="1800" dirty="0" smtClean="0"/>
              <a:t>Mahasiswa mengasistensikan minimal visual draft </a:t>
            </a:r>
            <a:r>
              <a:rPr lang="id-ID" sz="1800" dirty="0" smtClean="0"/>
              <a:t>digital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i="1" dirty="0" smtClean="0"/>
              <a:t>b</a:t>
            </a:r>
            <a:r>
              <a:rPr lang="id-ID" sz="1800" i="1" dirty="0" smtClean="0"/>
              <a:t>ooklet </a:t>
            </a:r>
            <a:r>
              <a:rPr lang="en-US" sz="1800" dirty="0" smtClean="0"/>
              <a:t>(minimal 1 </a:t>
            </a:r>
            <a:r>
              <a:rPr lang="en-US" sz="1800" dirty="0" err="1" smtClean="0"/>
              <a:t>alternatif</a:t>
            </a:r>
            <a:r>
              <a:rPr lang="en-US" sz="1800" dirty="0" smtClean="0"/>
              <a:t>, minimal total 15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(1 </a:t>
            </a:r>
            <a:r>
              <a:rPr lang="en-US" sz="1800" i="1" dirty="0" smtClean="0"/>
              <a:t>cover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14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).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,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i="1" dirty="0" smtClean="0"/>
              <a:t>draft </a:t>
            </a:r>
            <a:r>
              <a:rPr lang="en-US" sz="1800" dirty="0" smtClean="0"/>
              <a:t>digital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 </a:t>
            </a:r>
            <a:r>
              <a:rPr lang="en-US" sz="1800" dirty="0" err="1" smtClean="0"/>
              <a:t>dirumah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Capaian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dikelas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terkait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merupakan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syarat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mendapatkan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presensi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err="1" smtClean="0"/>
              <a:t>Pertemuan</a:t>
            </a:r>
            <a:r>
              <a:rPr lang="en-US" sz="2000" b="1" dirty="0" smtClean="0"/>
              <a:t> 8 (UTS) : </a:t>
            </a:r>
          </a:p>
          <a:p>
            <a:pPr marL="0" indent="0">
              <a:buNone/>
            </a:pPr>
            <a:r>
              <a:rPr lang="en-US" sz="1800" dirty="0" err="1" smtClean="0"/>
              <a:t>Mahasiswa</a:t>
            </a:r>
            <a:r>
              <a:rPr lang="en-US" sz="1800" dirty="0" smtClean="0"/>
              <a:t> </a:t>
            </a:r>
            <a:r>
              <a:rPr lang="en-US" sz="1800" dirty="0" err="1" smtClean="0"/>
              <a:t>mengumpulkan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i="1" dirty="0" smtClean="0"/>
              <a:t>Final Artwork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i="1" dirty="0" smtClean="0"/>
              <a:t>Booklet</a:t>
            </a:r>
            <a:r>
              <a:rPr lang="en-US" sz="1800" dirty="0" smtClean="0"/>
              <a:t>.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menilai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ulasan</a:t>
            </a:r>
            <a:r>
              <a:rPr lang="en-US" sz="1800" dirty="0" smtClean="0"/>
              <a:t>/review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dirty="0" smtClean="0"/>
              <a:t> </a:t>
            </a:r>
            <a:endParaRPr lang="id-ID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imeline</a:t>
            </a:r>
            <a:r>
              <a:rPr kumimoji="0" lang="id-ID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6002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pc="-150" dirty="0" err="1" smtClean="0">
                <a:latin typeface="Calibri"/>
                <a:ea typeface="+mj-ea"/>
                <a:cs typeface="Calibri"/>
              </a:rPr>
              <a:t>Tugas</a:t>
            </a:r>
            <a:r>
              <a:rPr kumimoji="0" lang="en-US" sz="44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id-ID" sz="4400" b="1" i="1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Booklet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5259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SKETSA</a:t>
            </a:r>
            <a:endParaRPr lang="id-ID" b="1" i="1" dirty="0" smtClean="0">
              <a:solidFill>
                <a:srgbClr val="FF0000"/>
              </a:solidFill>
            </a:endParaRP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id-ID" sz="2400" dirty="0" smtClean="0"/>
              <a:t>Buat sketsa manual berwarna booklet minimal 3 alternatif. Alat warna bebas.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Tiap alternatif terdiri dari </a:t>
            </a:r>
            <a:r>
              <a:rPr lang="en-US" sz="2400" smtClean="0"/>
              <a:t>3</a:t>
            </a:r>
            <a:r>
              <a:rPr lang="id-ID" sz="2400" smtClean="0"/>
              <a:t> </a:t>
            </a:r>
            <a:r>
              <a:rPr lang="id-ID" sz="2400" dirty="0" smtClean="0"/>
              <a:t>Halaman : Cover dan 2 Halaman isi.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Sketsa harus berdasarkan Keywords, Keyvisual dan Moodboard yg telah diajukan sebelumnya.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Teks Headline, Deck, Subheadline, Quote, wajib ditulis dengan menyerupai pilihan font. Untuk Bodytext kalimat pertama ditulis, selanjutnya boleh berupa garis.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Untuk Image, tekstur atau elemen grafis lain harus digambar dan diwarna menyerupai aslinya.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Grid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pensil</a:t>
            </a: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728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MK. Tipografi 2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177</cp:revision>
  <dcterms:created xsi:type="dcterms:W3CDTF">2016-02-13T14:18:26Z</dcterms:created>
  <dcterms:modified xsi:type="dcterms:W3CDTF">2020-03-23T04:05:01Z</dcterms:modified>
</cp:coreProperties>
</file>