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0" r:id="rId5"/>
    <p:sldId id="258" r:id="rId6"/>
    <p:sldId id="279" r:id="rId7"/>
    <p:sldId id="260" r:id="rId8"/>
    <p:sldId id="266" r:id="rId9"/>
    <p:sldId id="265" r:id="rId10"/>
    <p:sldId id="270" r:id="rId11"/>
    <p:sldId id="281" r:id="rId12"/>
    <p:sldId id="282" r:id="rId13"/>
    <p:sldId id="283" r:id="rId14"/>
    <p:sldId id="284" r:id="rId15"/>
    <p:sldId id="285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8C80-92C1-483D-BC9D-F797DA36B73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67A6-5C78-4133-ADD5-6DD40B4A2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6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8C80-92C1-483D-BC9D-F797DA36B73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67A6-5C78-4133-ADD5-6DD40B4A2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5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8C80-92C1-483D-BC9D-F797DA36B73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67A6-5C78-4133-ADD5-6DD40B4A2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1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8C80-92C1-483D-BC9D-F797DA36B73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67A6-5C78-4133-ADD5-6DD40B4A2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7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8C80-92C1-483D-BC9D-F797DA36B73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67A6-5C78-4133-ADD5-6DD40B4A2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8C80-92C1-483D-BC9D-F797DA36B73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67A6-5C78-4133-ADD5-6DD40B4A2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2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8C80-92C1-483D-BC9D-F797DA36B73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67A6-5C78-4133-ADD5-6DD40B4A2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8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8C80-92C1-483D-BC9D-F797DA36B73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67A6-5C78-4133-ADD5-6DD40B4A2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1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8C80-92C1-483D-BC9D-F797DA36B73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67A6-5C78-4133-ADD5-6DD40B4A2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2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8C80-92C1-483D-BC9D-F797DA36B73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67A6-5C78-4133-ADD5-6DD40B4A2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5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8C80-92C1-483D-BC9D-F797DA36B73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F67A6-5C78-4133-ADD5-6DD40B4A2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1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18C80-92C1-483D-BC9D-F797DA36B73A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F67A6-5C78-4133-ADD5-6DD40B4A2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9621" y="1675815"/>
            <a:ext cx="9144000" cy="1452395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Sistem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Pembangkit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b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5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Tenaga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Listrik</a:t>
            </a:r>
            <a:endParaRPr lang="en-US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79494"/>
            <a:ext cx="9144000" cy="878305"/>
          </a:xfrm>
        </p:spPr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8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Pembangkit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Listrik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Tenaga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Nuklir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1" y="2312640"/>
            <a:ext cx="4816642" cy="3450486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proses </a:t>
            </a:r>
            <a:r>
              <a:rPr lang="en-US" sz="2400" dirty="0" err="1"/>
              <a:t>memanaskan</a:t>
            </a:r>
            <a:r>
              <a:rPr lang="en-US" sz="2400" dirty="0"/>
              <a:t> air </a:t>
            </a:r>
            <a:r>
              <a:rPr lang="en-US" sz="2400" dirty="0" err="1"/>
              <a:t>dalam</a:t>
            </a:r>
            <a:r>
              <a:rPr lang="en-US" sz="2400" dirty="0"/>
              <a:t>  </a:t>
            </a:r>
            <a:r>
              <a:rPr lang="en-US" sz="2400" dirty="0" err="1" smtClean="0"/>
              <a:t>ketel</a:t>
            </a:r>
            <a:r>
              <a:rPr lang="en-US" sz="2400" dirty="0" smtClean="0"/>
              <a:t> </a:t>
            </a:r>
            <a:r>
              <a:rPr lang="en-US" sz="2400" dirty="0" err="1" smtClean="0"/>
              <a:t>uap</a:t>
            </a:r>
            <a:r>
              <a:rPr lang="en-US" sz="2400" dirty="0" smtClean="0"/>
              <a:t> (boiler) </a:t>
            </a:r>
          </a:p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 smtClean="0"/>
              <a:t>nuklir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ledakan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/>
              <a:t>baku</a:t>
            </a:r>
            <a:r>
              <a:rPr lang="en-US" sz="2400" dirty="0"/>
              <a:t> </a:t>
            </a:r>
            <a:r>
              <a:rPr lang="en-US" sz="2400" dirty="0" err="1"/>
              <a:t>reaktor</a:t>
            </a:r>
            <a:r>
              <a:rPr lang="en-US" sz="2400" dirty="0"/>
              <a:t> </a:t>
            </a:r>
            <a:r>
              <a:rPr lang="en-US" sz="2400" dirty="0" err="1" smtClean="0"/>
              <a:t>nuklir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 smtClean="0"/>
              <a:t>uranium)</a:t>
            </a:r>
          </a:p>
          <a:p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/>
              <a:t>perlindungan</a:t>
            </a:r>
            <a:r>
              <a:rPr lang="en-US" sz="2400" dirty="0"/>
              <a:t> </a:t>
            </a:r>
            <a:r>
              <a:rPr lang="sv-SE" sz="2400" dirty="0" smtClean="0"/>
              <a:t>pada </a:t>
            </a:r>
            <a:r>
              <a:rPr lang="sv-SE" sz="2400" dirty="0"/>
              <a:t>reaktor nuklirnya, karena sisa hasil reaksi </a:t>
            </a:r>
            <a:r>
              <a:rPr lang="sv-SE" sz="2400" dirty="0" smtClean="0"/>
              <a:t>ini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radioaktif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 smtClean="0"/>
              <a:t>berbahaya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6242" y="2484780"/>
            <a:ext cx="6533861" cy="3106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549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Instalasi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Sistem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Pembangkit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Listrik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071" y="2878136"/>
            <a:ext cx="6102960" cy="3433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6902" y="4100107"/>
            <a:ext cx="4169700" cy="49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36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58" y="377156"/>
            <a:ext cx="10515600" cy="1325563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Masalah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dalam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Sistem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Pembangkit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Listrik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124" y="2006099"/>
            <a:ext cx="10078453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Primer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Ketersedian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Pendingin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Limbah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Kebisingan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Operasi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Pemeliharaan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Gangguan</a:t>
            </a:r>
            <a:r>
              <a:rPr lang="en-US" dirty="0" smtClean="0"/>
              <a:t>/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&amp; Non </a:t>
            </a:r>
            <a:r>
              <a:rPr lang="en-US" dirty="0" err="1" smtClean="0"/>
              <a:t>Teknis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48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0" y="304967"/>
            <a:ext cx="10515600" cy="1325563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Interkoneksi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antar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Sistem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embangkit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21" y="2168314"/>
            <a:ext cx="4948989" cy="277666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Menjaga</a:t>
            </a:r>
            <a:r>
              <a:rPr lang="en-US" sz="2400" dirty="0" smtClean="0"/>
              <a:t> </a:t>
            </a:r>
            <a:r>
              <a:rPr lang="en-US" sz="2400" dirty="0" err="1" smtClean="0"/>
              <a:t>kontinuitas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penyediaan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Meringankan</a:t>
            </a:r>
            <a:r>
              <a:rPr lang="en-US" sz="2400" dirty="0" smtClean="0"/>
              <a:t> </a:t>
            </a:r>
            <a:r>
              <a:rPr lang="en-US" sz="2400" dirty="0" err="1" smtClean="0"/>
              <a:t>beban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penyediaan</a:t>
            </a:r>
            <a:r>
              <a:rPr lang="en-US" sz="2400" dirty="0" smtClean="0"/>
              <a:t> </a:t>
            </a:r>
            <a:r>
              <a:rPr lang="en-US" sz="2400" dirty="0" err="1" smtClean="0"/>
              <a:t>beban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Koordinasi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pembangkit</a:t>
            </a:r>
            <a:r>
              <a:rPr lang="en-US" sz="2400" dirty="0" smtClean="0"/>
              <a:t>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pengatur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pembangkit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2390" y="2982783"/>
            <a:ext cx="6051150" cy="33374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6644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Tenaga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Listrik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err="1" smtClean="0"/>
              <a:t>Indikator-nya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Kontinuitas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4. </a:t>
            </a:r>
            <a:r>
              <a:rPr lang="en-US" dirty="0" err="1" smtClean="0"/>
              <a:t>Kedip</a:t>
            </a:r>
            <a:r>
              <a:rPr lang="en-US" dirty="0" smtClean="0"/>
              <a:t> (trip) </a:t>
            </a:r>
            <a:r>
              <a:rPr lang="en-US" dirty="0" err="1" smtClean="0"/>
              <a:t>tegangan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5.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Harmonisa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901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Tugas</a:t>
            </a:r>
            <a:r>
              <a:rPr lang="en-US" sz="4000" b="1" dirty="0" smtClean="0"/>
              <a:t> 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Sebutkan</a:t>
            </a:r>
            <a:r>
              <a:rPr lang="en-US" dirty="0" smtClean="0"/>
              <a:t> 4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dipertimbangkan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penjelsannya</a:t>
            </a:r>
            <a:r>
              <a:rPr lang="en-US" dirty="0" smtClean="0"/>
              <a:t>!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Sebutkan</a:t>
            </a:r>
            <a:r>
              <a:rPr lang="en-US" dirty="0" smtClean="0"/>
              <a:t> 5 indicator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penjelsannya</a:t>
            </a:r>
            <a:r>
              <a:rPr lang="en-US" dirty="0" smtClean="0"/>
              <a:t>!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Uraikanlah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diperlukannya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interkoneksi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!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energy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diterjasi</a:t>
            </a:r>
            <a:r>
              <a:rPr lang="en-US" dirty="0" smtClean="0"/>
              <a:t> di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3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169" y="1893135"/>
            <a:ext cx="10515600" cy="1325563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…………..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haroni" panose="02010803020104030203" pitchFamily="2" charset="-79"/>
              </a:rPr>
              <a:t>Pendahuluan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Definisi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: </a:t>
            </a:r>
            <a:r>
              <a:rPr lang="en-US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Proses </a:t>
            </a:r>
            <a:r>
              <a:rPr lang="en-US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pembangkitkan</a:t>
            </a:r>
            <a:r>
              <a:rPr lang="en-US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energi</a:t>
            </a:r>
            <a:r>
              <a:rPr lang="en-US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listrik</a:t>
            </a:r>
            <a:r>
              <a:rPr lang="en-US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i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dengan</a:t>
            </a:r>
            <a:r>
              <a:rPr lang="en-US" i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mengubah</a:t>
            </a:r>
            <a:r>
              <a:rPr lang="en-US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i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sumber</a:t>
            </a:r>
            <a:r>
              <a:rPr lang="en-US" i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i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energi</a:t>
            </a:r>
            <a:r>
              <a:rPr lang="en-US" i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lain </a:t>
            </a:r>
            <a:r>
              <a:rPr lang="en-US" i="1" dirty="0" err="1">
                <a:latin typeface="Arial Rounded MT Bold" panose="020F0704030504030204" pitchFamily="34" charset="0"/>
                <a:cs typeface="Aharoni" panose="02010803020104030203" pitchFamily="2" charset="-79"/>
              </a:rPr>
              <a:t>menjadi</a:t>
            </a:r>
            <a:r>
              <a:rPr lang="en-US" i="1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energi</a:t>
            </a:r>
            <a:r>
              <a:rPr lang="en-US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listrik</a:t>
            </a:r>
            <a:r>
              <a:rPr lang="en-US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(</a:t>
            </a:r>
            <a:r>
              <a:rPr lang="en-US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konversi</a:t>
            </a:r>
            <a:r>
              <a:rPr lang="en-US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energi</a:t>
            </a:r>
            <a:r>
              <a:rPr lang="en-US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i="1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listrik</a:t>
            </a:r>
            <a:r>
              <a:rPr lang="en-US" i="1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)</a:t>
            </a:r>
          </a:p>
          <a:p>
            <a:pPr marL="0" indent="0">
              <a:buNone/>
            </a:pPr>
            <a:endParaRPr lang="en-US" i="1" dirty="0">
              <a:latin typeface="Arial Rounded MT Bold" panose="020F0704030504030204" pitchFamily="34" charset="0"/>
              <a:cs typeface="Aharoni" panose="02010803020104030203" pitchFamily="2" charset="-79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Konversi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energi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 di </a:t>
            </a:r>
            <a:r>
              <a:rPr lang="en-US" dirty="0" err="1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sistem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pembangkit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terjadi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 di </a:t>
            </a:r>
            <a:r>
              <a:rPr lang="en-US" dirty="0" err="1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bagian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 - </a:t>
            </a:r>
            <a:r>
              <a:rPr lang="en-US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Turbin</a:t>
            </a:r>
            <a:r>
              <a:rPr lang="en-US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 - </a:t>
            </a:r>
            <a:r>
              <a:rPr lang="en-US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Transformator</a:t>
            </a:r>
            <a:r>
              <a:rPr lang="en-US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penaik</a:t>
            </a:r>
            <a:r>
              <a:rPr lang="en-US" dirty="0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  <a:cs typeface="Aharoni" panose="02010803020104030203" pitchFamily="2" charset="-79"/>
              </a:rPr>
              <a:t>daya</a:t>
            </a:r>
            <a:endParaRPr lang="en-US" dirty="0">
              <a:latin typeface="Arial Rounded MT Bold" panose="020F07040305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971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Komponen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Pembangkit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8677" y="2495434"/>
            <a:ext cx="8746201" cy="19288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72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Perencanaan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Pembangkit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Listrik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41505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Perkiraan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Beban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Load Forecast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Perencanaan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pengembangan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Generation Planning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Perencanaan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penyaluran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Transmission Planning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Perencanaan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Distribusi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Distribution Planning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Perencanaan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pengoperasian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Operation Planning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Penyediaan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sumber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tenaga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primer/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bahan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baku</a:t>
            </a: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Perencanaan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lingkungan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Environment Planning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Riset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pengambangan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Research and Development Planning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204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095" y="329030"/>
            <a:ext cx="10515600" cy="1325563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Klasifikasi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Sistem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Pembangkit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Listrik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548" y="1828800"/>
            <a:ext cx="10515600" cy="41749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b="1" dirty="0" err="1"/>
              <a:t>Pembangkit</a:t>
            </a:r>
            <a:r>
              <a:rPr lang="en-US" b="1" dirty="0"/>
              <a:t> Non </a:t>
            </a:r>
            <a:r>
              <a:rPr lang="en-US" b="1" dirty="0" err="1"/>
              <a:t>Termis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/>
              <a:t>.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Air (PLTA)</a:t>
            </a:r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dirty="0"/>
              <a:t>.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/</a:t>
            </a:r>
            <a:r>
              <a:rPr lang="en-US" dirty="0" err="1"/>
              <a:t>Bayu</a:t>
            </a:r>
            <a:r>
              <a:rPr lang="en-US" dirty="0"/>
              <a:t> (PLTB)</a:t>
            </a:r>
          </a:p>
          <a:p>
            <a:pPr marL="0" indent="0">
              <a:buNone/>
            </a:pPr>
            <a:r>
              <a:rPr lang="en-US" dirty="0" smtClean="0"/>
              <a:t>	3</a:t>
            </a:r>
            <a:r>
              <a:rPr lang="en-US" dirty="0"/>
              <a:t>.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Surya (PLTS</a:t>
            </a:r>
            <a:r>
              <a:rPr lang="en-US" dirty="0" smtClean="0"/>
              <a:t>)</a:t>
            </a:r>
          </a:p>
          <a:p>
            <a:r>
              <a:rPr lang="en-US" b="1" dirty="0" err="1"/>
              <a:t>Pembangkit</a:t>
            </a:r>
            <a:r>
              <a:rPr lang="en-US" b="1" dirty="0"/>
              <a:t> </a:t>
            </a:r>
            <a:r>
              <a:rPr lang="en-US" b="1" dirty="0" err="1"/>
              <a:t>Termis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	1.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Uap</a:t>
            </a:r>
            <a:r>
              <a:rPr lang="en-US" dirty="0"/>
              <a:t> (PLTU)</a:t>
            </a:r>
          </a:p>
          <a:p>
            <a:pPr marL="0" indent="0">
              <a:buNone/>
            </a:pPr>
            <a:r>
              <a:rPr lang="en-US" dirty="0" smtClean="0"/>
              <a:t>	2.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Diesel (PLTD)</a:t>
            </a:r>
          </a:p>
          <a:p>
            <a:pPr marL="0" indent="0">
              <a:buNone/>
            </a:pPr>
            <a:r>
              <a:rPr lang="en-US" dirty="0" smtClean="0"/>
              <a:t>	3.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Gas (PLTG)</a:t>
            </a:r>
          </a:p>
          <a:p>
            <a:pPr marL="0" indent="0">
              <a:buNone/>
            </a:pPr>
            <a:r>
              <a:rPr lang="en-US" dirty="0" smtClean="0"/>
              <a:t>	4.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Nuklir</a:t>
            </a:r>
            <a:r>
              <a:rPr lang="en-US" dirty="0"/>
              <a:t> (PLTN)</a:t>
            </a:r>
          </a:p>
          <a:p>
            <a:pPr marL="0" indent="0">
              <a:buNone/>
            </a:pPr>
            <a:r>
              <a:rPr lang="en-US" dirty="0" smtClean="0"/>
              <a:t>	5.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(PLTP)</a:t>
            </a:r>
          </a:p>
        </p:txBody>
      </p:sp>
    </p:spTree>
    <p:extLst>
      <p:ext uri="{BB962C8B-B14F-4D97-AF65-F5344CB8AC3E}">
        <p14:creationId xmlns:p14="http://schemas.microsoft.com/office/powerpoint/2010/main" val="110730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3496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Pembangkit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Listrik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Tenaga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Air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063" y="3068053"/>
            <a:ext cx="3011905" cy="7339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Blok diagram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pembangkit</a:t>
            </a:r>
            <a:r>
              <a:rPr lang="en-US" sz="2400" b="1" dirty="0" smtClean="0"/>
              <a:t> PLTA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032" y="1315630"/>
            <a:ext cx="3657600" cy="526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358" y="6290960"/>
            <a:ext cx="457650" cy="29187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541921" y="2935705"/>
            <a:ext cx="721894" cy="1167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46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 Rounded MT Bold" panose="020F0704030504030204" pitchFamily="34" charset="0"/>
              </a:rPr>
              <a:t>Karakteristik</a:t>
            </a:r>
            <a:r>
              <a:rPr lang="en-US" sz="3200" dirty="0" smtClean="0">
                <a:latin typeface="Arial Rounded MT Bold" panose="020F0704030504030204" pitchFamily="34" charset="0"/>
              </a:rPr>
              <a:t> PLTA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4095" y="2123574"/>
            <a:ext cx="4864768" cy="3471111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>
                <a:latin typeface="Arial Narrow" panose="020B0606020202030204" pitchFamily="34" charset="0"/>
              </a:rPr>
              <a:t>Tenaga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>
                <a:latin typeface="Arial Narrow" panose="020B0606020202030204" pitchFamily="34" charset="0"/>
              </a:rPr>
              <a:t>air </a:t>
            </a:r>
            <a:r>
              <a:rPr lang="en-US" dirty="0" err="1" smtClean="0">
                <a:latin typeface="Arial Narrow" panose="020B0606020202030204" pitchFamily="34" charset="0"/>
              </a:rPr>
              <a:t>digunakan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untuk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memutar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turbin</a:t>
            </a:r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err="1" smtClean="0">
                <a:latin typeface="Arial Narrow" panose="020B0606020202030204" pitchFamily="34" charset="0"/>
              </a:rPr>
              <a:t>Putaran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turbin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digunakan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untuk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memutar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smtClean="0">
                <a:latin typeface="Arial Narrow" panose="020B0606020202030204" pitchFamily="34" charset="0"/>
              </a:rPr>
              <a:t>generator</a:t>
            </a:r>
          </a:p>
          <a:p>
            <a:r>
              <a:rPr lang="sv-SE" dirty="0">
                <a:latin typeface="Arial Narrow" panose="020B0606020202030204" pitchFamily="34" charset="0"/>
              </a:rPr>
              <a:t>Energi </a:t>
            </a:r>
            <a:r>
              <a:rPr lang="sv-SE" dirty="0" smtClean="0">
                <a:latin typeface="Arial Narrow" panose="020B0606020202030204" pitchFamily="34" charset="0"/>
              </a:rPr>
              <a:t>listrik PLTA </a:t>
            </a:r>
            <a:r>
              <a:rPr lang="sv-SE" dirty="0" smtClean="0">
                <a:latin typeface="Arial Narrow" panose="020B0606020202030204" pitchFamily="34" charset="0"/>
              </a:rPr>
              <a:t>diambil </a:t>
            </a:r>
            <a:r>
              <a:rPr lang="sv-SE" dirty="0" smtClean="0">
                <a:latin typeface="Arial Narrow" panose="020B0606020202030204" pitchFamily="34" charset="0"/>
              </a:rPr>
              <a:t>dari </a:t>
            </a:r>
            <a:r>
              <a:rPr lang="en-US" dirty="0" err="1" smtClean="0">
                <a:latin typeface="Arial Narrow" panose="020B0606020202030204" pitchFamily="34" charset="0"/>
              </a:rPr>
              <a:t>ketinggian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sv-SE" dirty="0" smtClean="0">
                <a:latin typeface="Arial Narrow" panose="020B0606020202030204" pitchFamily="34" charset="0"/>
              </a:rPr>
              <a:t>air </a:t>
            </a:r>
            <a:r>
              <a:rPr lang="en-US" dirty="0" smtClean="0">
                <a:latin typeface="Arial Narrow" panose="020B0606020202030204" pitchFamily="34" charset="0"/>
              </a:rPr>
              <a:t>yang </a:t>
            </a:r>
            <a:r>
              <a:rPr lang="en-US" dirty="0" err="1">
                <a:latin typeface="Arial Narrow" panose="020B0606020202030204" pitchFamily="34" charset="0"/>
              </a:rPr>
              <a:t>dialirkan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melalui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sudut-sudut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turbin</a:t>
            </a:r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641" y="1690688"/>
            <a:ext cx="5034150" cy="4695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201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Pembangkit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Listrik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Tenaga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Surya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0959" y="2213809"/>
            <a:ext cx="5486400" cy="344103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 Narrow" panose="020B0606020202030204" pitchFamily="34" charset="0"/>
              </a:rPr>
              <a:t>Memanfaatkan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energi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fi-FI" sz="2400" dirty="0" smtClean="0">
                <a:latin typeface="Arial Narrow" panose="020B0606020202030204" pitchFamily="34" charset="0"/>
              </a:rPr>
              <a:t>panas </a:t>
            </a:r>
            <a:r>
              <a:rPr lang="fi-FI" sz="2400" dirty="0">
                <a:latin typeface="Arial Narrow" panose="020B0606020202030204" pitchFamily="34" charset="0"/>
              </a:rPr>
              <a:t>matahari untuk memanaskan sel </a:t>
            </a:r>
            <a:r>
              <a:rPr lang="fi-FI" sz="2400" dirty="0" smtClean="0">
                <a:latin typeface="Arial Narrow" panose="020B0606020202030204" pitchFamily="34" charset="0"/>
              </a:rPr>
              <a:t>surya</a:t>
            </a:r>
          </a:p>
          <a:p>
            <a:r>
              <a:rPr lang="en-US" sz="2400" dirty="0" err="1">
                <a:latin typeface="Arial Narrow" panose="020B0606020202030204" pitchFamily="34" charset="0"/>
              </a:rPr>
              <a:t>Sel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surya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tersusun</a:t>
            </a:r>
            <a:r>
              <a:rPr lang="en-US" sz="2400" dirty="0" smtClean="0">
                <a:latin typeface="Arial Narrow" panose="020B0606020202030204" pitchFamily="34" charset="0"/>
              </a:rPr>
              <a:t> 2 </a:t>
            </a:r>
            <a:r>
              <a:rPr lang="en-US" sz="2400" dirty="0" err="1">
                <a:latin typeface="Arial Narrow" panose="020B0606020202030204" pitchFamily="34" charset="0"/>
              </a:rPr>
              <a:t>buah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bahan</a:t>
            </a:r>
            <a:r>
              <a:rPr lang="en-US" sz="2400" dirty="0">
                <a:latin typeface="Arial Narrow" panose="020B0606020202030204" pitchFamily="34" charset="0"/>
              </a:rPr>
              <a:t>(</a:t>
            </a:r>
            <a:r>
              <a:rPr lang="en-US" sz="2400" dirty="0" err="1" smtClean="0">
                <a:latin typeface="Arial Narrow" panose="020B0606020202030204" pitchFamily="34" charset="0"/>
              </a:rPr>
              <a:t>bila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terkena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panas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matahari</a:t>
            </a:r>
            <a:r>
              <a:rPr lang="en-US" sz="2400" dirty="0" smtClean="0">
                <a:latin typeface="Arial Narrow" panose="020B0606020202030204" pitchFamily="34" charset="0"/>
              </a:rPr>
              <a:t>, </a:t>
            </a:r>
            <a:r>
              <a:rPr lang="en-US" sz="2400" dirty="0" err="1" smtClean="0">
                <a:latin typeface="Arial Narrow" panose="020B0606020202030204" pitchFamily="34" charset="0"/>
              </a:rPr>
              <a:t>maka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potensial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listrik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kedua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bahan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akan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terbangkitkan</a:t>
            </a:r>
            <a:r>
              <a:rPr lang="en-US" sz="2400" dirty="0" smtClean="0">
                <a:latin typeface="Arial Narrow" panose="020B0606020202030204" pitchFamily="34" charset="0"/>
              </a:rPr>
              <a:t>)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r>
              <a:rPr lang="en-US" sz="2400" dirty="0" err="1" smtClean="0">
                <a:latin typeface="Arial Narrow" panose="020B0606020202030204" pitchFamily="34" charset="0"/>
              </a:rPr>
              <a:t>untuk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menghasilkan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daya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listrik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lebih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besar</a:t>
            </a:r>
            <a:r>
              <a:rPr lang="en-US" sz="2400" dirty="0" smtClean="0">
                <a:latin typeface="Arial Narrow" panose="020B0606020202030204" pitchFamily="34" charset="0"/>
              </a:rPr>
              <a:t>, </a:t>
            </a:r>
            <a:r>
              <a:rPr lang="en-US" sz="2400" dirty="0" err="1" smtClean="0">
                <a:latin typeface="Arial Narrow" panose="020B0606020202030204" pitchFamily="34" charset="0"/>
              </a:rPr>
              <a:t>sel-sel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surya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>
                <a:latin typeface="Arial Narrow" panose="020B0606020202030204" pitchFamily="34" charset="0"/>
              </a:rPr>
              <a:t>di </a:t>
            </a:r>
            <a:r>
              <a:rPr lang="en-US" sz="2400" dirty="0" err="1">
                <a:latin typeface="Arial Narrow" panose="020B0606020202030204" pitchFamily="34" charset="0"/>
              </a:rPr>
              <a:t>pasang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paralel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18" y="2213809"/>
            <a:ext cx="5703827" cy="297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044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7" y="328549"/>
            <a:ext cx="10515600" cy="132556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Pembangkit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Listrik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Tenaga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anas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Bumi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PLTP)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252" y="1897816"/>
            <a:ext cx="4655580" cy="349233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 Narrow" panose="020B0606020202030204" pitchFamily="34" charset="0"/>
              </a:rPr>
              <a:t>Uap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panas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bertekanan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tinggi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digunakan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untuk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memutar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turbin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r>
              <a:rPr lang="en-US" sz="2400" dirty="0" err="1">
                <a:latin typeface="Arial Narrow" panose="020B0606020202030204" pitchFamily="34" charset="0"/>
              </a:rPr>
              <a:t>Uap</a:t>
            </a:r>
            <a:r>
              <a:rPr lang="en-US" sz="2400" dirty="0"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latin typeface="Arial Narrow" panose="020B0606020202030204" pitchFamily="34" charset="0"/>
              </a:rPr>
              <a:t>keluar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dari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turbin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selanjutnya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diembunkan</a:t>
            </a:r>
            <a:r>
              <a:rPr lang="en-US" sz="2400" dirty="0" smtClean="0">
                <a:latin typeface="Arial Narrow" panose="020B0606020202030204" pitchFamily="34" charset="0"/>
              </a:rPr>
              <a:t> &amp; </a:t>
            </a:r>
            <a:r>
              <a:rPr lang="en-US" sz="2400" dirty="0" err="1">
                <a:latin typeface="Arial Narrow" panose="020B0606020202030204" pitchFamily="34" charset="0"/>
              </a:rPr>
              <a:t>dikembalikan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kantong</a:t>
            </a:r>
            <a:r>
              <a:rPr lang="en-US" sz="2400" dirty="0">
                <a:latin typeface="Arial Narrow" panose="020B0606020202030204" pitchFamily="34" charset="0"/>
              </a:rPr>
              <a:t> air </a:t>
            </a:r>
            <a:r>
              <a:rPr lang="en-US" sz="2400" dirty="0" err="1">
                <a:latin typeface="Arial Narrow" panose="020B0606020202030204" pitchFamily="34" charset="0"/>
              </a:rPr>
              <a:t>dalam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tanah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utk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dimanfaatkan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kembali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dalam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membangkitkan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energi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listrik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4907" y="1897816"/>
            <a:ext cx="6476202" cy="35786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288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392</Words>
  <Application>Microsoft Office PowerPoint</Application>
  <PresentationFormat>Widescreen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 Unicode MS</vt:lpstr>
      <vt:lpstr>Aharoni</vt:lpstr>
      <vt:lpstr>Arial</vt:lpstr>
      <vt:lpstr>Arial Narrow</vt:lpstr>
      <vt:lpstr>Arial Rounded MT Bold</vt:lpstr>
      <vt:lpstr>Calibri</vt:lpstr>
      <vt:lpstr>Calibri Light</vt:lpstr>
      <vt:lpstr>Wingdings</vt:lpstr>
      <vt:lpstr>Office Theme</vt:lpstr>
      <vt:lpstr>Sistem Pembangkit  Tenaga Listrik</vt:lpstr>
      <vt:lpstr>Pendahuluan</vt:lpstr>
      <vt:lpstr>Komponen Pembangkit </vt:lpstr>
      <vt:lpstr>Perencanaan Sistem Pembangkit Listrik</vt:lpstr>
      <vt:lpstr>Klasifikasi Sistem Pembangkit Listrik</vt:lpstr>
      <vt:lpstr>Pembangkit Listrik Tenaga Air </vt:lpstr>
      <vt:lpstr>Karakteristik PLTA</vt:lpstr>
      <vt:lpstr>Pembangkit Listrik Tenaga Surya</vt:lpstr>
      <vt:lpstr>Pembangkit Listrik Tenaga Panas Bumi (PLTP)</vt:lpstr>
      <vt:lpstr>Pembangkit Listrik Tenaga Nuklir</vt:lpstr>
      <vt:lpstr>Instalasi Sistem Pembangkit Listrik</vt:lpstr>
      <vt:lpstr>Masalah dalam Sistem Pembangkit Listrik</vt:lpstr>
      <vt:lpstr>Interkoneksi antar Sistem Pembangkit</vt:lpstr>
      <vt:lpstr>Mutu Tenaga Listrik </vt:lpstr>
      <vt:lpstr>Tugas 1</vt:lpstr>
      <vt:lpstr>Terima kasih…………..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Pembangkit Tenaga Listrik</dc:title>
  <dc:creator>Nayadut</dc:creator>
  <cp:lastModifiedBy>Nayadut</cp:lastModifiedBy>
  <cp:revision>41</cp:revision>
  <dcterms:created xsi:type="dcterms:W3CDTF">2019-03-27T06:11:37Z</dcterms:created>
  <dcterms:modified xsi:type="dcterms:W3CDTF">2020-03-23T14:06:03Z</dcterms:modified>
</cp:coreProperties>
</file>