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4"/>
  </p:notesMasterIdLst>
  <p:sldIdLst>
    <p:sldId id="256" r:id="rId2"/>
    <p:sldId id="257" r:id="rId3"/>
    <p:sldId id="260" r:id="rId4"/>
    <p:sldId id="261" r:id="rId5"/>
    <p:sldId id="258" r:id="rId6"/>
    <p:sldId id="259" r:id="rId7"/>
    <p:sldId id="262" r:id="rId8"/>
    <p:sldId id="264" r:id="rId9"/>
    <p:sldId id="265" r:id="rId10"/>
    <p:sldId id="266" r:id="rId11"/>
    <p:sldId id="267" r:id="rId12"/>
    <p:sldId id="268" r:id="rId13"/>
    <p:sldId id="269" r:id="rId14"/>
    <p:sldId id="277" r:id="rId15"/>
    <p:sldId id="278" r:id="rId16"/>
    <p:sldId id="279" r:id="rId17"/>
    <p:sldId id="280" r:id="rId18"/>
    <p:sldId id="281" r:id="rId19"/>
    <p:sldId id="282" r:id="rId20"/>
    <p:sldId id="283" r:id="rId21"/>
    <p:sldId id="284" r:id="rId22"/>
    <p:sldId id="28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varScale="1">
        <p:scale>
          <a:sx n="74" d="100"/>
          <a:sy n="74" d="100"/>
        </p:scale>
        <p:origin x="49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1"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D4D156-4D22-43A1-BC32-C22A0F119B6E}"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id-ID"/>
        </a:p>
      </dgm:t>
    </dgm:pt>
    <dgm:pt modelId="{A8176BA5-E4CA-4B6B-8763-FAD53C14A772}">
      <dgm:prSet phldrT="[Text]"/>
      <dgm:spPr/>
      <dgm:t>
        <a:bodyPr/>
        <a:lstStyle/>
        <a:p>
          <a:r>
            <a:rPr lang="id-ID" dirty="0" smtClean="0"/>
            <a:t>S</a:t>
          </a:r>
          <a:r>
            <a:rPr lang="en-US" dirty="0" err="1" smtClean="0"/>
            <a:t>atu</a:t>
          </a:r>
          <a:r>
            <a:rPr lang="en-US" dirty="0" smtClean="0"/>
            <a:t> </a:t>
          </a:r>
          <a:r>
            <a:rPr lang="en-US" dirty="0" err="1" smtClean="0"/>
            <a:t>faktor</a:t>
          </a:r>
          <a:r>
            <a:rPr lang="en-US" dirty="0" smtClean="0"/>
            <a:t> </a:t>
          </a:r>
          <a:r>
            <a:rPr lang="en-US" dirty="0" err="1" smtClean="0"/>
            <a:t>peningkatan</a:t>
          </a:r>
          <a:r>
            <a:rPr lang="en-US" dirty="0" smtClean="0"/>
            <a:t> b</a:t>
          </a:r>
          <a:r>
            <a:rPr lang="id-ID" dirty="0" smtClean="0"/>
            <a:t>isnis</a:t>
          </a:r>
          <a:r>
            <a:rPr lang="en-US" dirty="0" smtClean="0"/>
            <a:t> </a:t>
          </a:r>
          <a:r>
            <a:rPr lang="en-US" dirty="0" err="1" smtClean="0"/>
            <a:t>internasional</a:t>
          </a:r>
          <a:r>
            <a:rPr lang="id-ID" dirty="0" smtClean="0"/>
            <a:t> adalah p</a:t>
          </a:r>
          <a:r>
            <a:rPr lang="en-US" dirty="0" err="1" smtClean="0"/>
            <a:t>erkembangan</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dari</a:t>
          </a:r>
          <a:r>
            <a:rPr lang="en-US" dirty="0" smtClean="0"/>
            <a:t> </a:t>
          </a:r>
          <a:r>
            <a:rPr lang="en-US" dirty="0" err="1" smtClean="0"/>
            <a:t>bentuk</a:t>
          </a:r>
          <a:r>
            <a:rPr lang="en-US" dirty="0" smtClean="0"/>
            <a:t> </a:t>
          </a:r>
          <a:r>
            <a:rPr lang="en-US" dirty="0" err="1" smtClean="0"/>
            <a:t>klasik</a:t>
          </a:r>
          <a:r>
            <a:rPr lang="en-US" dirty="0" smtClean="0"/>
            <a:t> </a:t>
          </a:r>
          <a:r>
            <a:rPr lang="en-US" dirty="0" err="1" smtClean="0"/>
            <a:t>yakni</a:t>
          </a:r>
          <a:r>
            <a:rPr lang="en-US" dirty="0" smtClean="0"/>
            <a:t> </a:t>
          </a:r>
          <a:r>
            <a:rPr lang="en-US" dirty="0" err="1" smtClean="0"/>
            <a:t>strategi</a:t>
          </a:r>
          <a:r>
            <a:rPr lang="en-US" dirty="0" smtClean="0"/>
            <a:t> </a:t>
          </a:r>
          <a:r>
            <a:rPr lang="en-US" dirty="0" err="1" smtClean="0"/>
            <a:t>ekspor-impor</a:t>
          </a:r>
          <a:r>
            <a:rPr lang="en-US" dirty="0" smtClean="0"/>
            <a:t> </a:t>
          </a:r>
          <a:r>
            <a:rPr lang="en-US" dirty="0" err="1" smtClean="0"/>
            <a:t>ke</a:t>
          </a:r>
          <a:r>
            <a:rPr lang="id-ID" dirty="0" smtClean="0"/>
            <a:t> </a:t>
          </a:r>
          <a:r>
            <a:rPr lang="en-US" dirty="0" err="1" smtClean="0"/>
            <a:t>bentuk</a:t>
          </a:r>
          <a:r>
            <a:rPr lang="en-US" dirty="0" smtClean="0"/>
            <a:t> </a:t>
          </a:r>
          <a:r>
            <a:rPr lang="en-US" dirty="0" err="1" smtClean="0"/>
            <a:t>penanaman</a:t>
          </a:r>
          <a:r>
            <a:rPr lang="en-US" dirty="0" smtClean="0"/>
            <a:t> modal </a:t>
          </a:r>
          <a:r>
            <a:rPr lang="en-US" dirty="0" err="1" smtClean="0"/>
            <a:t>asing</a:t>
          </a:r>
          <a:r>
            <a:rPr lang="en-US" dirty="0" smtClean="0"/>
            <a:t> </a:t>
          </a:r>
          <a:r>
            <a:rPr lang="en-US" dirty="0" err="1" smtClean="0"/>
            <a:t>secara</a:t>
          </a:r>
          <a:r>
            <a:rPr lang="en-US" dirty="0" smtClean="0"/>
            <a:t> </a:t>
          </a:r>
          <a:r>
            <a:rPr lang="en-US" dirty="0" err="1" smtClean="0"/>
            <a:t>langsung</a:t>
          </a:r>
          <a:r>
            <a:rPr lang="en-US" dirty="0" smtClean="0"/>
            <a:t>. </a:t>
          </a:r>
          <a:endParaRPr lang="id-ID" dirty="0"/>
        </a:p>
      </dgm:t>
    </dgm:pt>
    <dgm:pt modelId="{D79A29F9-998B-44BD-89EB-9C47C25B6B8C}" type="parTrans" cxnId="{ABFAC530-5C83-4F11-8A4B-C2039A25C2B3}">
      <dgm:prSet/>
      <dgm:spPr/>
      <dgm:t>
        <a:bodyPr/>
        <a:lstStyle/>
        <a:p>
          <a:endParaRPr lang="id-ID"/>
        </a:p>
      </dgm:t>
    </dgm:pt>
    <dgm:pt modelId="{6CFF0308-4D29-4215-ADF9-B73580857F70}" type="sibTrans" cxnId="{ABFAC530-5C83-4F11-8A4B-C2039A25C2B3}">
      <dgm:prSet/>
      <dgm:spPr/>
      <dgm:t>
        <a:bodyPr/>
        <a:lstStyle/>
        <a:p>
          <a:endParaRPr lang="id-ID"/>
        </a:p>
      </dgm:t>
    </dgm:pt>
    <dgm:pt modelId="{2F5C70DB-A5A3-48C8-B2B1-501B9EC106E9}">
      <dgm:prSet phldrT="[Text]"/>
      <dgm:spPr/>
      <dgm:t>
        <a:bodyPr/>
        <a:lstStyle/>
        <a:p>
          <a:r>
            <a:rPr lang="en-US" dirty="0" err="1" smtClean="0"/>
            <a:t>Karena</a:t>
          </a:r>
          <a:r>
            <a:rPr lang="en-US" dirty="0" smtClean="0"/>
            <a:t> </a:t>
          </a:r>
          <a:r>
            <a:rPr lang="en-US" dirty="0" err="1" smtClean="0"/>
            <a:t>dalam</a:t>
          </a:r>
          <a:r>
            <a:rPr lang="en-US" dirty="0" smtClean="0"/>
            <a:t> </a:t>
          </a:r>
          <a:r>
            <a:rPr lang="en-US" dirty="0" err="1" smtClean="0"/>
            <a:t>strategi</a:t>
          </a:r>
          <a:r>
            <a:rPr lang="en-US" dirty="0" smtClean="0"/>
            <a:t> </a:t>
          </a:r>
          <a:r>
            <a:rPr lang="en-US" dirty="0" err="1" smtClean="0"/>
            <a:t>seperti</a:t>
          </a:r>
          <a:r>
            <a:rPr lang="en-US" dirty="0" smtClean="0"/>
            <a:t> </a:t>
          </a:r>
          <a:r>
            <a:rPr lang="en-US" dirty="0" err="1" smtClean="0"/>
            <a:t>ini</a:t>
          </a:r>
          <a:r>
            <a:rPr lang="en-US" dirty="0" smtClean="0"/>
            <a:t> </a:t>
          </a:r>
          <a:r>
            <a:rPr lang="en-US" dirty="0" err="1" smtClean="0"/>
            <a:t>dimana</a:t>
          </a:r>
          <a:r>
            <a:rPr lang="en-US" dirty="0" smtClean="0"/>
            <a:t> </a:t>
          </a:r>
          <a:r>
            <a:rPr lang="en-US" dirty="0" err="1" smtClean="0"/>
            <a:t>perusahaan-perusahaan</a:t>
          </a:r>
          <a:r>
            <a:rPr lang="en-US" dirty="0" smtClean="0"/>
            <a:t> </a:t>
          </a:r>
          <a:r>
            <a:rPr lang="en-US" dirty="0" err="1" smtClean="0"/>
            <a:t>tidak</a:t>
          </a:r>
          <a:r>
            <a:rPr lang="en-US" dirty="0" smtClean="0"/>
            <a:t> </a:t>
          </a:r>
          <a:r>
            <a:rPr lang="en-US" dirty="0" err="1" smtClean="0"/>
            <a:t>mengekspor</a:t>
          </a:r>
          <a:r>
            <a:rPr lang="en-US" dirty="0" smtClean="0"/>
            <a:t> </a:t>
          </a:r>
          <a:r>
            <a:rPr lang="en-US" dirty="0" err="1" smtClean="0"/>
            <a:t>produknya</a:t>
          </a:r>
          <a:r>
            <a:rPr lang="en-US" dirty="0" smtClean="0"/>
            <a:t>, </a:t>
          </a:r>
          <a:r>
            <a:rPr lang="en-US" dirty="0" err="1" smtClean="0"/>
            <a:t>tetapi</a:t>
          </a:r>
          <a:r>
            <a:rPr lang="en-US" dirty="0" smtClean="0"/>
            <a:t> </a:t>
          </a:r>
          <a:r>
            <a:rPr lang="en-US" dirty="0" err="1" smtClean="0"/>
            <a:t>mengekspor</a:t>
          </a:r>
          <a:r>
            <a:rPr lang="en-US" dirty="0" smtClean="0"/>
            <a:t> </a:t>
          </a:r>
          <a:r>
            <a:rPr lang="en-US" dirty="0" err="1" smtClean="0"/>
            <a:t>manajemennya</a:t>
          </a:r>
          <a:r>
            <a:rPr lang="en-US" dirty="0" smtClean="0"/>
            <a:t>. </a:t>
          </a:r>
          <a:r>
            <a:rPr lang="id-ID" dirty="0" smtClean="0"/>
            <a:t>B</a:t>
          </a:r>
          <a:r>
            <a:rPr lang="en-US" dirty="0" err="1" smtClean="0"/>
            <a:t>erarti</a:t>
          </a:r>
          <a:r>
            <a:rPr lang="en-US" dirty="0" smtClean="0"/>
            <a:t> </a:t>
          </a:r>
          <a:r>
            <a:rPr lang="en-US" dirty="0" err="1" smtClean="0"/>
            <a:t>ada</a:t>
          </a:r>
          <a:r>
            <a:rPr lang="en-US" dirty="0" smtClean="0"/>
            <a:t> </a:t>
          </a:r>
          <a:r>
            <a:rPr lang="en-US" dirty="0" err="1" smtClean="0"/>
            <a:t>pengaruh</a:t>
          </a:r>
          <a:r>
            <a:rPr lang="en-US" dirty="0" smtClean="0"/>
            <a:t> </a:t>
          </a:r>
          <a:r>
            <a:rPr lang="en-US" dirty="0" err="1" smtClean="0"/>
            <a:t>manajerial</a:t>
          </a:r>
          <a:r>
            <a:rPr lang="en-US" dirty="0" smtClean="0"/>
            <a:t> </a:t>
          </a:r>
          <a:r>
            <a:rPr lang="en-US" dirty="0" err="1" smtClean="0"/>
            <a:t>langsung</a:t>
          </a:r>
          <a:r>
            <a:rPr lang="en-US" dirty="0" smtClean="0"/>
            <a:t> </a:t>
          </a:r>
          <a:r>
            <a:rPr lang="en-US" dirty="0" err="1" smtClean="0"/>
            <a:t>ke</a:t>
          </a:r>
          <a:r>
            <a:rPr lang="en-US" dirty="0" smtClean="0"/>
            <a:t> </a:t>
          </a:r>
          <a:r>
            <a:rPr lang="id-ID" dirty="0" smtClean="0"/>
            <a:t>n</a:t>
          </a:r>
          <a:r>
            <a:rPr lang="en-US" dirty="0" err="1" smtClean="0"/>
            <a:t>egara</a:t>
          </a:r>
          <a:r>
            <a:rPr lang="en-US" dirty="0" smtClean="0"/>
            <a:t> </a:t>
          </a:r>
          <a:r>
            <a:rPr lang="en-US" dirty="0" err="1" smtClean="0"/>
            <a:t>tuan</a:t>
          </a:r>
          <a:r>
            <a:rPr lang="en-US" dirty="0" smtClean="0"/>
            <a:t> </a:t>
          </a:r>
          <a:r>
            <a:rPr lang="en-US" dirty="0" err="1" smtClean="0"/>
            <a:t>rumah</a:t>
          </a:r>
          <a:r>
            <a:rPr lang="id-ID" dirty="0" smtClean="0"/>
            <a:t>.</a:t>
          </a:r>
          <a:endParaRPr lang="id-ID" dirty="0"/>
        </a:p>
      </dgm:t>
    </dgm:pt>
    <dgm:pt modelId="{87BD1649-ACC9-4D98-BF34-8EB202852C1B}" type="parTrans" cxnId="{3785315A-9A57-4BEA-A92B-6EC4A98D4A41}">
      <dgm:prSet/>
      <dgm:spPr/>
      <dgm:t>
        <a:bodyPr/>
        <a:lstStyle/>
        <a:p>
          <a:endParaRPr lang="id-ID"/>
        </a:p>
      </dgm:t>
    </dgm:pt>
    <dgm:pt modelId="{2AF85E9F-F2EF-4EE9-88FF-DF04C118116E}" type="sibTrans" cxnId="{3785315A-9A57-4BEA-A92B-6EC4A98D4A41}">
      <dgm:prSet/>
      <dgm:spPr/>
      <dgm:t>
        <a:bodyPr/>
        <a:lstStyle/>
        <a:p>
          <a:endParaRPr lang="id-ID"/>
        </a:p>
      </dgm:t>
    </dgm:pt>
    <dgm:pt modelId="{01E01733-C50F-43D5-A8E5-451E74A1D685}" type="pres">
      <dgm:prSet presAssocID="{7BD4D156-4D22-43A1-BC32-C22A0F119B6E}" presName="compositeShape" presStyleCnt="0">
        <dgm:presLayoutVars>
          <dgm:chMax val="2"/>
          <dgm:dir/>
          <dgm:resizeHandles val="exact"/>
        </dgm:presLayoutVars>
      </dgm:prSet>
      <dgm:spPr/>
      <dgm:t>
        <a:bodyPr/>
        <a:lstStyle/>
        <a:p>
          <a:endParaRPr lang="id-ID"/>
        </a:p>
      </dgm:t>
    </dgm:pt>
    <dgm:pt modelId="{C6C8BF9D-D6AE-4E13-869F-80BEC3FD259A}" type="pres">
      <dgm:prSet presAssocID="{A8176BA5-E4CA-4B6B-8763-FAD53C14A772}" presName="upArrow" presStyleLbl="node1" presStyleIdx="0" presStyleCnt="2"/>
      <dgm:spPr/>
    </dgm:pt>
    <dgm:pt modelId="{C13ACB57-27D5-4874-9273-DA19BF69CB51}" type="pres">
      <dgm:prSet presAssocID="{A8176BA5-E4CA-4B6B-8763-FAD53C14A772}" presName="upArrowText" presStyleLbl="revTx" presStyleIdx="0" presStyleCnt="2">
        <dgm:presLayoutVars>
          <dgm:chMax val="0"/>
          <dgm:bulletEnabled val="1"/>
        </dgm:presLayoutVars>
      </dgm:prSet>
      <dgm:spPr/>
      <dgm:t>
        <a:bodyPr/>
        <a:lstStyle/>
        <a:p>
          <a:endParaRPr lang="id-ID"/>
        </a:p>
      </dgm:t>
    </dgm:pt>
    <dgm:pt modelId="{9C11B622-F0E5-441C-96C1-CB3F32113AA0}" type="pres">
      <dgm:prSet presAssocID="{2F5C70DB-A5A3-48C8-B2B1-501B9EC106E9}" presName="downArrow" presStyleLbl="node1" presStyleIdx="1" presStyleCnt="2"/>
      <dgm:spPr/>
    </dgm:pt>
    <dgm:pt modelId="{34D0D421-9851-47DD-954D-BB7DD9CEA611}" type="pres">
      <dgm:prSet presAssocID="{2F5C70DB-A5A3-48C8-B2B1-501B9EC106E9}" presName="downArrowText" presStyleLbl="revTx" presStyleIdx="1" presStyleCnt="2">
        <dgm:presLayoutVars>
          <dgm:chMax val="0"/>
          <dgm:bulletEnabled val="1"/>
        </dgm:presLayoutVars>
      </dgm:prSet>
      <dgm:spPr/>
      <dgm:t>
        <a:bodyPr/>
        <a:lstStyle/>
        <a:p>
          <a:endParaRPr lang="id-ID"/>
        </a:p>
      </dgm:t>
    </dgm:pt>
  </dgm:ptLst>
  <dgm:cxnLst>
    <dgm:cxn modelId="{472AA9F0-CB2F-42AE-854A-B9EF7B5D8AA7}" type="presOf" srcId="{7BD4D156-4D22-43A1-BC32-C22A0F119B6E}" destId="{01E01733-C50F-43D5-A8E5-451E74A1D685}" srcOrd="0" destOrd="0" presId="urn:microsoft.com/office/officeart/2005/8/layout/arrow4"/>
    <dgm:cxn modelId="{518B16D4-F78F-4701-B223-4CD50729CB41}" type="presOf" srcId="{A8176BA5-E4CA-4B6B-8763-FAD53C14A772}" destId="{C13ACB57-27D5-4874-9273-DA19BF69CB51}" srcOrd="0" destOrd="0" presId="urn:microsoft.com/office/officeart/2005/8/layout/arrow4"/>
    <dgm:cxn modelId="{ABFAC530-5C83-4F11-8A4B-C2039A25C2B3}" srcId="{7BD4D156-4D22-43A1-BC32-C22A0F119B6E}" destId="{A8176BA5-E4CA-4B6B-8763-FAD53C14A772}" srcOrd="0" destOrd="0" parTransId="{D79A29F9-998B-44BD-89EB-9C47C25B6B8C}" sibTransId="{6CFF0308-4D29-4215-ADF9-B73580857F70}"/>
    <dgm:cxn modelId="{3785315A-9A57-4BEA-A92B-6EC4A98D4A41}" srcId="{7BD4D156-4D22-43A1-BC32-C22A0F119B6E}" destId="{2F5C70DB-A5A3-48C8-B2B1-501B9EC106E9}" srcOrd="1" destOrd="0" parTransId="{87BD1649-ACC9-4D98-BF34-8EB202852C1B}" sibTransId="{2AF85E9F-F2EF-4EE9-88FF-DF04C118116E}"/>
    <dgm:cxn modelId="{9BF28DCB-9871-4704-B55E-1CA5B8456D39}" type="presOf" srcId="{2F5C70DB-A5A3-48C8-B2B1-501B9EC106E9}" destId="{34D0D421-9851-47DD-954D-BB7DD9CEA611}" srcOrd="0" destOrd="0" presId="urn:microsoft.com/office/officeart/2005/8/layout/arrow4"/>
    <dgm:cxn modelId="{B8F5E7F0-9528-4930-B67B-97A195D96990}" type="presParOf" srcId="{01E01733-C50F-43D5-A8E5-451E74A1D685}" destId="{C6C8BF9D-D6AE-4E13-869F-80BEC3FD259A}" srcOrd="0" destOrd="0" presId="urn:microsoft.com/office/officeart/2005/8/layout/arrow4"/>
    <dgm:cxn modelId="{F20A52BA-030A-455B-91B1-E6E09D985E63}" type="presParOf" srcId="{01E01733-C50F-43D5-A8E5-451E74A1D685}" destId="{C13ACB57-27D5-4874-9273-DA19BF69CB51}" srcOrd="1" destOrd="0" presId="urn:microsoft.com/office/officeart/2005/8/layout/arrow4"/>
    <dgm:cxn modelId="{B3F43031-4777-479E-A86F-A1C76231957E}" type="presParOf" srcId="{01E01733-C50F-43D5-A8E5-451E74A1D685}" destId="{9C11B622-F0E5-441C-96C1-CB3F32113AA0}" srcOrd="2" destOrd="0" presId="urn:microsoft.com/office/officeart/2005/8/layout/arrow4"/>
    <dgm:cxn modelId="{C3BF2E22-076E-4D2C-AF0C-06F69A1F7D0F}" type="presParOf" srcId="{01E01733-C50F-43D5-A8E5-451E74A1D685}" destId="{34D0D421-9851-47DD-954D-BB7DD9CEA611}"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505ABC-34A8-4CEC-8C64-3269C02A3343}"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id-ID"/>
        </a:p>
      </dgm:t>
    </dgm:pt>
    <dgm:pt modelId="{DD1ADFC9-2102-4B46-8131-8AC33319B619}">
      <dgm:prSet phldrT="[Text]"/>
      <dgm:spPr/>
      <dgm:t>
        <a:bodyPr/>
        <a:lstStyle/>
        <a:p>
          <a:pPr>
            <a:lnSpc>
              <a:spcPct val="100000"/>
            </a:lnSpc>
            <a:spcAft>
              <a:spcPts val="0"/>
            </a:spcAft>
          </a:pPr>
          <a:r>
            <a:rPr lang="en-US" dirty="0" smtClean="0"/>
            <a:t>RUANG LINGKUP </a:t>
          </a:r>
          <a:endParaRPr lang="id-ID" dirty="0" smtClean="0"/>
        </a:p>
        <a:p>
          <a:pPr>
            <a:lnSpc>
              <a:spcPct val="100000"/>
            </a:lnSpc>
            <a:spcAft>
              <a:spcPts val="0"/>
            </a:spcAft>
          </a:pPr>
          <a:r>
            <a:rPr lang="en-US" dirty="0" smtClean="0"/>
            <a:t>BISNIS INTERNASIONAL</a:t>
          </a:r>
          <a:endParaRPr lang="id-ID" dirty="0"/>
        </a:p>
      </dgm:t>
    </dgm:pt>
    <dgm:pt modelId="{E468E4A3-B5E7-40FA-BB64-56AB11AB7875}" type="parTrans" cxnId="{80E71903-2C7C-4CE4-A490-FE5442ABA3C4}">
      <dgm:prSet/>
      <dgm:spPr/>
      <dgm:t>
        <a:bodyPr/>
        <a:lstStyle/>
        <a:p>
          <a:endParaRPr lang="id-ID"/>
        </a:p>
      </dgm:t>
    </dgm:pt>
    <dgm:pt modelId="{B29EF8C5-EDE9-46C3-A952-94CB722820B6}" type="sibTrans" cxnId="{80E71903-2C7C-4CE4-A490-FE5442ABA3C4}">
      <dgm:prSet/>
      <dgm:spPr/>
      <dgm:t>
        <a:bodyPr/>
        <a:lstStyle/>
        <a:p>
          <a:endParaRPr lang="id-ID"/>
        </a:p>
      </dgm:t>
    </dgm:pt>
    <dgm:pt modelId="{6F39C3B3-DCAE-4CFE-974C-E1172195845A}">
      <dgm:prSet phldrT="[Text]"/>
      <dgm:spPr/>
      <dgm:t>
        <a:bodyPr/>
        <a:lstStyle/>
        <a:p>
          <a:r>
            <a:rPr lang="en-US" dirty="0" err="1" smtClean="0"/>
            <a:t>Bisnis</a:t>
          </a:r>
          <a:r>
            <a:rPr lang="en-US" dirty="0" smtClean="0"/>
            <a:t> </a:t>
          </a:r>
          <a:r>
            <a:rPr lang="en-US" dirty="0" err="1" smtClean="0"/>
            <a:t>internasional</a:t>
          </a:r>
          <a:r>
            <a:rPr lang="en-US" dirty="0" smtClean="0"/>
            <a:t> </a:t>
          </a:r>
          <a:r>
            <a:rPr lang="en-US" dirty="0" err="1" smtClean="0"/>
            <a:t>bersifat</a:t>
          </a:r>
          <a:r>
            <a:rPr lang="en-US" dirty="0" smtClean="0"/>
            <a:t> </a:t>
          </a:r>
          <a:r>
            <a:rPr lang="en-US" dirty="0" err="1" smtClean="0"/>
            <a:t>luas</a:t>
          </a:r>
          <a:r>
            <a:rPr lang="en-US" dirty="0" smtClean="0"/>
            <a:t> </a:t>
          </a:r>
          <a:r>
            <a:rPr lang="en-US" dirty="0" err="1" smtClean="0"/>
            <a:t>dan</a:t>
          </a:r>
          <a:r>
            <a:rPr lang="en-US" dirty="0" smtClean="0"/>
            <a:t> multidimensional, </a:t>
          </a:r>
          <a:r>
            <a:rPr lang="id-ID" dirty="0" smtClean="0"/>
            <a:t>oleh karenanya</a:t>
          </a:r>
          <a:r>
            <a:rPr lang="en-US" dirty="0" smtClean="0"/>
            <a:t> </a:t>
          </a:r>
          <a:r>
            <a:rPr lang="en-US" dirty="0" err="1" smtClean="0"/>
            <a:t>pelaku</a:t>
          </a:r>
          <a:r>
            <a:rPr lang="en-US" dirty="0" smtClean="0"/>
            <a:t> </a:t>
          </a:r>
          <a:r>
            <a:rPr lang="en-US" dirty="0" err="1" smtClean="0"/>
            <a:t>bisnis</a:t>
          </a:r>
          <a:r>
            <a:rPr lang="id-ID" dirty="0" smtClean="0"/>
            <a:t> </a:t>
          </a:r>
          <a:r>
            <a:rPr lang="en-US" dirty="0" err="1" smtClean="0"/>
            <a:t>perlu</a:t>
          </a:r>
          <a:r>
            <a:rPr lang="en-US" dirty="0" smtClean="0"/>
            <a:t> </a:t>
          </a:r>
          <a:r>
            <a:rPr lang="en-US" dirty="0" err="1" smtClean="0"/>
            <a:t>memiliki</a:t>
          </a:r>
          <a:r>
            <a:rPr lang="en-US" dirty="0" smtClean="0"/>
            <a:t> </a:t>
          </a:r>
          <a:r>
            <a:rPr lang="en-US" dirty="0" err="1" smtClean="0"/>
            <a:t>kawasan</a:t>
          </a:r>
          <a:r>
            <a:rPr lang="en-US" dirty="0" smtClean="0"/>
            <a:t> yang </a:t>
          </a:r>
          <a:r>
            <a:rPr lang="en-US" dirty="0" err="1" smtClean="0"/>
            <a:t>luas</a:t>
          </a:r>
          <a:r>
            <a:rPr lang="en-US" dirty="0" smtClean="0"/>
            <a:t> </a:t>
          </a:r>
          <a:r>
            <a:rPr lang="en-US" dirty="0" err="1" smtClean="0"/>
            <a:t>dalam</a:t>
          </a:r>
          <a:r>
            <a:rPr lang="en-US" dirty="0" smtClean="0"/>
            <a:t> </a:t>
          </a:r>
          <a:r>
            <a:rPr lang="en-US" dirty="0" err="1" smtClean="0"/>
            <a:t>menjalankan</a:t>
          </a:r>
          <a:r>
            <a:rPr lang="en-US" dirty="0" smtClean="0"/>
            <a:t> </a:t>
          </a:r>
          <a:r>
            <a:rPr lang="en-US" dirty="0" err="1" smtClean="0"/>
            <a:t>kegiatannya</a:t>
          </a:r>
          <a:r>
            <a:rPr lang="en-US" dirty="0" smtClean="0"/>
            <a:t>. </a:t>
          </a:r>
          <a:endParaRPr lang="id-ID" dirty="0"/>
        </a:p>
      </dgm:t>
    </dgm:pt>
    <dgm:pt modelId="{BE0905FB-23DE-4C32-A74E-5C123DA85848}" type="parTrans" cxnId="{6C7E8F4F-25AC-4DAC-9F49-EE85B9665CDE}">
      <dgm:prSet/>
      <dgm:spPr/>
      <dgm:t>
        <a:bodyPr/>
        <a:lstStyle/>
        <a:p>
          <a:endParaRPr lang="id-ID"/>
        </a:p>
      </dgm:t>
    </dgm:pt>
    <dgm:pt modelId="{15943315-24F9-4326-A3A4-866F0ADFEB4D}" type="sibTrans" cxnId="{6C7E8F4F-25AC-4DAC-9F49-EE85B9665CDE}">
      <dgm:prSet/>
      <dgm:spPr/>
      <dgm:t>
        <a:bodyPr/>
        <a:lstStyle/>
        <a:p>
          <a:endParaRPr lang="id-ID"/>
        </a:p>
      </dgm:t>
    </dgm:pt>
    <dgm:pt modelId="{5A85CCCA-5C6A-40F5-9211-89064F710888}">
      <dgm:prSet phldrT="[Text]"/>
      <dgm:spPr/>
      <dgm:t>
        <a:bodyPr/>
        <a:lstStyle/>
        <a:p>
          <a:r>
            <a:rPr lang="en-US" dirty="0" smtClean="0"/>
            <a:t>Pang Lay Kim, </a:t>
          </a:r>
          <a:r>
            <a:rPr lang="id-ID" dirty="0" smtClean="0"/>
            <a:t>mengatakan </a:t>
          </a:r>
          <a:r>
            <a:rPr lang="en-US" dirty="0" err="1" smtClean="0"/>
            <a:t>bisnis</a:t>
          </a:r>
          <a:r>
            <a:rPr lang="en-US" dirty="0" smtClean="0"/>
            <a:t> </a:t>
          </a:r>
          <a:r>
            <a:rPr lang="en-US" dirty="0" err="1" smtClean="0"/>
            <a:t>internasional</a:t>
          </a:r>
          <a:r>
            <a:rPr lang="en-US" dirty="0" smtClean="0"/>
            <a:t> </a:t>
          </a:r>
          <a:r>
            <a:rPr lang="en-US" dirty="0" err="1" smtClean="0"/>
            <a:t>merupakan</a:t>
          </a:r>
          <a:r>
            <a:rPr lang="en-US" dirty="0" smtClean="0"/>
            <a:t> arena </a:t>
          </a:r>
          <a:r>
            <a:rPr lang="en-US" dirty="0" err="1" smtClean="0"/>
            <a:t>bagi</a:t>
          </a:r>
          <a:r>
            <a:rPr lang="en-US" dirty="0" smtClean="0"/>
            <a:t> </a:t>
          </a:r>
          <a:r>
            <a:rPr lang="en-US" dirty="0" err="1" smtClean="0"/>
            <a:t>hampir</a:t>
          </a:r>
          <a:r>
            <a:rPr lang="en-US" dirty="0" smtClean="0"/>
            <a:t> </a:t>
          </a:r>
          <a:r>
            <a:rPr lang="en-US" dirty="0" err="1" smtClean="0"/>
            <a:t>semua</a:t>
          </a:r>
          <a:r>
            <a:rPr lang="en-US" dirty="0" smtClean="0"/>
            <a:t> </a:t>
          </a:r>
          <a:r>
            <a:rPr lang="en-US" dirty="0" err="1" smtClean="0"/>
            <a:t>unsur</a:t>
          </a:r>
          <a:r>
            <a:rPr lang="en-US" dirty="0" smtClean="0"/>
            <a:t> </a:t>
          </a:r>
          <a:r>
            <a:rPr lang="en-US" dirty="0" err="1" smtClean="0"/>
            <a:t>seperti</a:t>
          </a:r>
          <a:r>
            <a:rPr lang="en-US" dirty="0" smtClean="0"/>
            <a:t> </a:t>
          </a:r>
          <a:r>
            <a:rPr lang="en-US" dirty="0" err="1" smtClean="0"/>
            <a:t>politik</a:t>
          </a:r>
          <a:r>
            <a:rPr lang="en-US" dirty="0" smtClean="0"/>
            <a:t>, </a:t>
          </a:r>
          <a:r>
            <a:rPr lang="en-US" dirty="0" err="1" smtClean="0"/>
            <a:t>ekonomi</a:t>
          </a:r>
          <a:r>
            <a:rPr lang="en-US" dirty="0" smtClean="0"/>
            <a:t> </a:t>
          </a:r>
          <a:r>
            <a:rPr lang="en-US" dirty="0" err="1" smtClean="0"/>
            <a:t>dan</a:t>
          </a:r>
          <a:r>
            <a:rPr lang="en-US" dirty="0" smtClean="0"/>
            <a:t> </a:t>
          </a:r>
          <a:r>
            <a:rPr lang="en-US" dirty="0" err="1" smtClean="0"/>
            <a:t>diplomasi</a:t>
          </a:r>
          <a:r>
            <a:rPr lang="en-US" dirty="0" smtClean="0"/>
            <a:t>. </a:t>
          </a:r>
          <a:endParaRPr lang="id-ID" dirty="0"/>
        </a:p>
      </dgm:t>
    </dgm:pt>
    <dgm:pt modelId="{7D2333E6-9BE7-4431-8AD7-6708CCB2D130}" type="parTrans" cxnId="{ABF798AF-8B3C-4A20-833A-35F05FE95904}">
      <dgm:prSet/>
      <dgm:spPr/>
      <dgm:t>
        <a:bodyPr/>
        <a:lstStyle/>
        <a:p>
          <a:endParaRPr lang="id-ID"/>
        </a:p>
      </dgm:t>
    </dgm:pt>
    <dgm:pt modelId="{5A8838C5-1E6B-41E3-8962-C480BFFD0012}" type="sibTrans" cxnId="{ABF798AF-8B3C-4A20-833A-35F05FE95904}">
      <dgm:prSet/>
      <dgm:spPr/>
      <dgm:t>
        <a:bodyPr/>
        <a:lstStyle/>
        <a:p>
          <a:endParaRPr lang="id-ID"/>
        </a:p>
      </dgm:t>
    </dgm:pt>
    <dgm:pt modelId="{A1D9BD94-AD34-4E07-8135-C380432B8F48}">
      <dgm:prSet phldrT="[Text]"/>
      <dgm:spPr/>
      <dgm:t>
        <a:bodyPr/>
        <a:lstStyle/>
        <a:p>
          <a:r>
            <a:rPr lang="en-US" dirty="0" err="1" smtClean="0"/>
            <a:t>Sebagaimana</a:t>
          </a:r>
          <a:r>
            <a:rPr lang="en-US" dirty="0" smtClean="0"/>
            <a:t> </a:t>
          </a:r>
          <a:r>
            <a:rPr lang="en-US" dirty="0" err="1" smtClean="0"/>
            <a:t>dinyatakan</a:t>
          </a:r>
          <a:r>
            <a:rPr lang="en-US" dirty="0" smtClean="0"/>
            <a:t> </a:t>
          </a:r>
          <a:r>
            <a:rPr lang="en-US" dirty="0" err="1" smtClean="0"/>
            <a:t>oleh</a:t>
          </a:r>
          <a:r>
            <a:rPr lang="en-US" dirty="0" smtClean="0"/>
            <a:t> Moyer, </a:t>
          </a:r>
          <a:r>
            <a:rPr lang="en-US" dirty="0" err="1" smtClean="0"/>
            <a:t>bidang</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meninjau</a:t>
          </a:r>
          <a:r>
            <a:rPr lang="en-US" dirty="0" smtClean="0"/>
            <a:t> </a:t>
          </a:r>
          <a:r>
            <a:rPr lang="en-US" dirty="0" err="1" smtClean="0"/>
            <a:t>beberapa</a:t>
          </a:r>
          <a:r>
            <a:rPr lang="en-US" dirty="0" smtClean="0"/>
            <a:t> </a:t>
          </a:r>
          <a:r>
            <a:rPr lang="en-US" dirty="0" err="1" smtClean="0"/>
            <a:t>disiplin</a:t>
          </a:r>
          <a:r>
            <a:rPr lang="en-US" dirty="0" smtClean="0"/>
            <a:t> </a:t>
          </a:r>
          <a:r>
            <a:rPr lang="en-US" dirty="0" err="1" smtClean="0"/>
            <a:t>akademis</a:t>
          </a:r>
          <a:r>
            <a:rPr lang="en-US" dirty="0" smtClean="0"/>
            <a:t>, </a:t>
          </a:r>
          <a:r>
            <a:rPr lang="en-US" dirty="0" err="1" smtClean="0"/>
            <a:t>termasuk</a:t>
          </a:r>
          <a:r>
            <a:rPr lang="en-US" dirty="0" smtClean="0"/>
            <a:t> </a:t>
          </a:r>
          <a:r>
            <a:rPr lang="en-US" dirty="0" err="1" smtClean="0"/>
            <a:t>ekonomi</a:t>
          </a:r>
          <a:r>
            <a:rPr lang="en-US" dirty="0" smtClean="0"/>
            <a:t>  </a:t>
          </a:r>
          <a:r>
            <a:rPr lang="en-US" dirty="0" err="1" smtClean="0"/>
            <a:t>internasional</a:t>
          </a:r>
          <a:r>
            <a:rPr lang="en-US" dirty="0" smtClean="0"/>
            <a:t>, </a:t>
          </a:r>
          <a:r>
            <a:rPr lang="en-US" dirty="0" err="1" smtClean="0"/>
            <a:t>antropologi</a:t>
          </a:r>
          <a:r>
            <a:rPr lang="en-US" dirty="0" smtClean="0"/>
            <a:t> </a:t>
          </a:r>
          <a:r>
            <a:rPr lang="en-US" dirty="0" err="1" smtClean="0"/>
            <a:t>budaya</a:t>
          </a:r>
          <a:r>
            <a:rPr lang="en-US" dirty="0" smtClean="0"/>
            <a:t> </a:t>
          </a:r>
          <a:r>
            <a:rPr lang="en-US" dirty="0" err="1" smtClean="0"/>
            <a:t>dan</a:t>
          </a:r>
          <a:r>
            <a:rPr lang="en-US" dirty="0" smtClean="0"/>
            <a:t> </a:t>
          </a:r>
          <a:r>
            <a:rPr lang="en-US" dirty="0" err="1" smtClean="0"/>
            <a:t>ilmu</a:t>
          </a:r>
          <a:r>
            <a:rPr lang="en-US" dirty="0" smtClean="0"/>
            <a:t> </a:t>
          </a:r>
          <a:r>
            <a:rPr lang="en-US" dirty="0" err="1" smtClean="0"/>
            <a:t>politik</a:t>
          </a:r>
          <a:r>
            <a:rPr lang="id-ID" dirty="0" smtClean="0"/>
            <a:t>.</a:t>
          </a:r>
          <a:endParaRPr lang="id-ID" dirty="0"/>
        </a:p>
      </dgm:t>
    </dgm:pt>
    <dgm:pt modelId="{A0BFE57C-6A53-4E0C-8CBF-3593AED146C1}" type="parTrans" cxnId="{2DF021B8-6612-4480-9D15-4E99F077E3B7}">
      <dgm:prSet/>
      <dgm:spPr/>
      <dgm:t>
        <a:bodyPr/>
        <a:lstStyle/>
        <a:p>
          <a:endParaRPr lang="id-ID"/>
        </a:p>
      </dgm:t>
    </dgm:pt>
    <dgm:pt modelId="{BD8F30EE-0B05-4067-86E1-08B80F03140D}" type="sibTrans" cxnId="{2DF021B8-6612-4480-9D15-4E99F077E3B7}">
      <dgm:prSet/>
      <dgm:spPr/>
      <dgm:t>
        <a:bodyPr/>
        <a:lstStyle/>
        <a:p>
          <a:endParaRPr lang="id-ID"/>
        </a:p>
      </dgm:t>
    </dgm:pt>
    <dgm:pt modelId="{E94D0E2E-58CD-47A4-AD85-EA32F9BCE626}">
      <dgm:prSet phldrT="[Text]"/>
      <dgm:spPr/>
      <dgm:t>
        <a:bodyPr/>
        <a:lstStyle/>
        <a:p>
          <a:r>
            <a:rPr lang="en-US" dirty="0" err="1" smtClean="0"/>
            <a:t>Hubungan</a:t>
          </a:r>
          <a:r>
            <a:rPr lang="en-US" dirty="0" smtClean="0"/>
            <a:t> </a:t>
          </a:r>
          <a:r>
            <a:rPr lang="en-US" dirty="0" err="1" smtClean="0"/>
            <a:t>internasional</a:t>
          </a:r>
          <a:r>
            <a:rPr lang="en-US" dirty="0" smtClean="0"/>
            <a:t> </a:t>
          </a:r>
          <a:r>
            <a:rPr lang="en-US" dirty="0" err="1" smtClean="0"/>
            <a:t>secara</a:t>
          </a:r>
          <a:r>
            <a:rPr lang="en-US" dirty="0" smtClean="0"/>
            <a:t> </a:t>
          </a:r>
          <a:r>
            <a:rPr lang="en-US" dirty="0" err="1" smtClean="0"/>
            <a:t>nyata</a:t>
          </a:r>
          <a:r>
            <a:rPr lang="en-US" dirty="0" smtClean="0"/>
            <a:t> </a:t>
          </a:r>
          <a:r>
            <a:rPr lang="en-US" dirty="0" err="1" smtClean="0"/>
            <a:t>ikut</a:t>
          </a:r>
          <a:r>
            <a:rPr lang="en-US" dirty="0" smtClean="0"/>
            <a:t> </a:t>
          </a:r>
          <a:r>
            <a:rPr lang="en-US" dirty="0" err="1" smtClean="0"/>
            <a:t>berperan</a:t>
          </a:r>
          <a:r>
            <a:rPr lang="en-US" dirty="0" smtClean="0"/>
            <a:t>, </a:t>
          </a:r>
          <a:r>
            <a:rPr lang="en-US" dirty="0" err="1" smtClean="0"/>
            <a:t>mempengaruh</a:t>
          </a:r>
          <a:r>
            <a:rPr lang="id-ID" dirty="0" smtClean="0"/>
            <a:t>i</a:t>
          </a:r>
          <a:r>
            <a:rPr lang="en-US" dirty="0" smtClean="0"/>
            <a:t> </a:t>
          </a:r>
          <a:r>
            <a:rPr lang="en-US" dirty="0" err="1" smtClean="0"/>
            <a:t>dan</a:t>
          </a:r>
          <a:r>
            <a:rPr lang="en-US" dirty="0" smtClean="0"/>
            <a:t> </a:t>
          </a:r>
          <a:r>
            <a:rPr lang="en-US" dirty="0" err="1" smtClean="0"/>
            <a:t>bersaing</a:t>
          </a:r>
          <a:r>
            <a:rPr lang="en-US" dirty="0" smtClean="0"/>
            <a:t> </a:t>
          </a:r>
          <a:r>
            <a:rPr lang="en-US" dirty="0" err="1" smtClean="0"/>
            <a:t>serta</a:t>
          </a:r>
          <a:r>
            <a:rPr lang="en-US" dirty="0" smtClean="0"/>
            <a:t> </a:t>
          </a:r>
          <a:r>
            <a:rPr lang="en-US" dirty="0" err="1" smtClean="0"/>
            <a:t>bekerja</a:t>
          </a:r>
          <a:r>
            <a:rPr lang="en-US" dirty="0" smtClean="0"/>
            <a:t> </a:t>
          </a:r>
          <a:r>
            <a:rPr lang="en-US" dirty="0" err="1" smtClean="0"/>
            <a:t>sama</a:t>
          </a:r>
          <a:r>
            <a:rPr lang="en-US" dirty="0" smtClean="0"/>
            <a:t> </a:t>
          </a:r>
          <a:r>
            <a:rPr lang="en-US" dirty="0" err="1" smtClean="0"/>
            <a:t>dalam</a:t>
          </a:r>
          <a:r>
            <a:rPr lang="en-US" dirty="0" smtClean="0"/>
            <a:t> </a:t>
          </a:r>
          <a:r>
            <a:rPr lang="en-US" dirty="0" err="1" smtClean="0"/>
            <a:t>bisnis</a:t>
          </a:r>
          <a:r>
            <a:rPr lang="en-US" dirty="0" smtClean="0"/>
            <a:t> </a:t>
          </a:r>
          <a:r>
            <a:rPr lang="en-US" dirty="0" err="1" smtClean="0"/>
            <a:t>internasional</a:t>
          </a:r>
          <a:r>
            <a:rPr lang="en-US" dirty="0" smtClean="0"/>
            <a:t>.</a:t>
          </a:r>
          <a:endParaRPr lang="id-ID" dirty="0"/>
        </a:p>
      </dgm:t>
    </dgm:pt>
    <dgm:pt modelId="{19E9C08D-339F-48D4-BE42-3ACFBE943A89}" type="parTrans" cxnId="{B1E590D0-7ACF-4EEA-8A4E-1BC08AED0114}">
      <dgm:prSet/>
      <dgm:spPr/>
      <dgm:t>
        <a:bodyPr/>
        <a:lstStyle/>
        <a:p>
          <a:endParaRPr lang="id-ID"/>
        </a:p>
      </dgm:t>
    </dgm:pt>
    <dgm:pt modelId="{79FDD09B-6626-40D3-A32B-C67478AE9462}" type="sibTrans" cxnId="{B1E590D0-7ACF-4EEA-8A4E-1BC08AED0114}">
      <dgm:prSet/>
      <dgm:spPr/>
      <dgm:t>
        <a:bodyPr/>
        <a:lstStyle/>
        <a:p>
          <a:endParaRPr lang="id-ID"/>
        </a:p>
      </dgm:t>
    </dgm:pt>
    <dgm:pt modelId="{530F7F9F-B719-4B1F-8F2B-6969607212B5}" type="pres">
      <dgm:prSet presAssocID="{D8505ABC-34A8-4CEC-8C64-3269C02A3343}" presName="linear" presStyleCnt="0">
        <dgm:presLayoutVars>
          <dgm:dir/>
          <dgm:animLvl val="lvl"/>
          <dgm:resizeHandles val="exact"/>
        </dgm:presLayoutVars>
      </dgm:prSet>
      <dgm:spPr/>
      <dgm:t>
        <a:bodyPr/>
        <a:lstStyle/>
        <a:p>
          <a:endParaRPr lang="id-ID"/>
        </a:p>
      </dgm:t>
    </dgm:pt>
    <dgm:pt modelId="{90F01EC7-5568-4149-A58D-39CAC746F93C}" type="pres">
      <dgm:prSet presAssocID="{DD1ADFC9-2102-4B46-8131-8AC33319B619}" presName="parentLin" presStyleCnt="0"/>
      <dgm:spPr/>
      <dgm:t>
        <a:bodyPr/>
        <a:lstStyle/>
        <a:p>
          <a:endParaRPr lang="id-ID"/>
        </a:p>
      </dgm:t>
    </dgm:pt>
    <dgm:pt modelId="{5C8A7F27-0A7C-4E2F-A15C-340161080941}" type="pres">
      <dgm:prSet presAssocID="{DD1ADFC9-2102-4B46-8131-8AC33319B619}" presName="parentLeftMargin" presStyleLbl="node1" presStyleIdx="0" presStyleCnt="1"/>
      <dgm:spPr/>
      <dgm:t>
        <a:bodyPr/>
        <a:lstStyle/>
        <a:p>
          <a:endParaRPr lang="id-ID"/>
        </a:p>
      </dgm:t>
    </dgm:pt>
    <dgm:pt modelId="{001EFBF6-1F0F-49C1-B7FA-8972C95B129F}" type="pres">
      <dgm:prSet presAssocID="{DD1ADFC9-2102-4B46-8131-8AC33319B619}" presName="parentText" presStyleLbl="node1" presStyleIdx="0" presStyleCnt="1">
        <dgm:presLayoutVars>
          <dgm:chMax val="0"/>
          <dgm:bulletEnabled val="1"/>
        </dgm:presLayoutVars>
      </dgm:prSet>
      <dgm:spPr/>
      <dgm:t>
        <a:bodyPr/>
        <a:lstStyle/>
        <a:p>
          <a:endParaRPr lang="id-ID"/>
        </a:p>
      </dgm:t>
    </dgm:pt>
    <dgm:pt modelId="{D503F716-66AB-40E9-95C1-D12987D889E1}" type="pres">
      <dgm:prSet presAssocID="{DD1ADFC9-2102-4B46-8131-8AC33319B619}" presName="negativeSpace" presStyleCnt="0"/>
      <dgm:spPr/>
      <dgm:t>
        <a:bodyPr/>
        <a:lstStyle/>
        <a:p>
          <a:endParaRPr lang="id-ID"/>
        </a:p>
      </dgm:t>
    </dgm:pt>
    <dgm:pt modelId="{C3CF03A8-0640-41E9-AFE3-FF5C01FE57B7}" type="pres">
      <dgm:prSet presAssocID="{DD1ADFC9-2102-4B46-8131-8AC33319B619}" presName="childText" presStyleLbl="conFgAcc1" presStyleIdx="0" presStyleCnt="1">
        <dgm:presLayoutVars>
          <dgm:bulletEnabled val="1"/>
        </dgm:presLayoutVars>
      </dgm:prSet>
      <dgm:spPr/>
      <dgm:t>
        <a:bodyPr/>
        <a:lstStyle/>
        <a:p>
          <a:endParaRPr lang="id-ID"/>
        </a:p>
      </dgm:t>
    </dgm:pt>
  </dgm:ptLst>
  <dgm:cxnLst>
    <dgm:cxn modelId="{3C4054AE-7BA5-4D37-BE0D-E1E92724D877}" type="presOf" srcId="{DD1ADFC9-2102-4B46-8131-8AC33319B619}" destId="{001EFBF6-1F0F-49C1-B7FA-8972C95B129F}" srcOrd="1" destOrd="0" presId="urn:microsoft.com/office/officeart/2005/8/layout/list1"/>
    <dgm:cxn modelId="{6C7E8F4F-25AC-4DAC-9F49-EE85B9665CDE}" srcId="{DD1ADFC9-2102-4B46-8131-8AC33319B619}" destId="{6F39C3B3-DCAE-4CFE-974C-E1172195845A}" srcOrd="0" destOrd="0" parTransId="{BE0905FB-23DE-4C32-A74E-5C123DA85848}" sibTransId="{15943315-24F9-4326-A3A4-866F0ADFEB4D}"/>
    <dgm:cxn modelId="{80E71903-2C7C-4CE4-A490-FE5442ABA3C4}" srcId="{D8505ABC-34A8-4CEC-8C64-3269C02A3343}" destId="{DD1ADFC9-2102-4B46-8131-8AC33319B619}" srcOrd="0" destOrd="0" parTransId="{E468E4A3-B5E7-40FA-BB64-56AB11AB7875}" sibTransId="{B29EF8C5-EDE9-46C3-A952-94CB722820B6}"/>
    <dgm:cxn modelId="{2BE69743-3B72-416B-A9A0-1B7B55CB8098}" type="presOf" srcId="{D8505ABC-34A8-4CEC-8C64-3269C02A3343}" destId="{530F7F9F-B719-4B1F-8F2B-6969607212B5}" srcOrd="0" destOrd="0" presId="urn:microsoft.com/office/officeart/2005/8/layout/list1"/>
    <dgm:cxn modelId="{D74837BA-97F1-41D6-B107-362D7BCAA70E}" type="presOf" srcId="{DD1ADFC9-2102-4B46-8131-8AC33319B619}" destId="{5C8A7F27-0A7C-4E2F-A15C-340161080941}" srcOrd="0" destOrd="0" presId="urn:microsoft.com/office/officeart/2005/8/layout/list1"/>
    <dgm:cxn modelId="{51D170A4-4294-4ADA-ABE0-42C79FBCEED2}" type="presOf" srcId="{5A85CCCA-5C6A-40F5-9211-89064F710888}" destId="{C3CF03A8-0640-41E9-AFE3-FF5C01FE57B7}" srcOrd="0" destOrd="1" presId="urn:microsoft.com/office/officeart/2005/8/layout/list1"/>
    <dgm:cxn modelId="{2DF021B8-6612-4480-9D15-4E99F077E3B7}" srcId="{DD1ADFC9-2102-4B46-8131-8AC33319B619}" destId="{A1D9BD94-AD34-4E07-8135-C380432B8F48}" srcOrd="3" destOrd="0" parTransId="{A0BFE57C-6A53-4E0C-8CBF-3593AED146C1}" sibTransId="{BD8F30EE-0B05-4067-86E1-08B80F03140D}"/>
    <dgm:cxn modelId="{254DC99D-CFC3-4ED6-8831-620A12B2A0EE}" type="presOf" srcId="{A1D9BD94-AD34-4E07-8135-C380432B8F48}" destId="{C3CF03A8-0640-41E9-AFE3-FF5C01FE57B7}" srcOrd="0" destOrd="3" presId="urn:microsoft.com/office/officeart/2005/8/layout/list1"/>
    <dgm:cxn modelId="{BE77760C-0C98-42B0-9838-5E255AC3F140}" type="presOf" srcId="{E94D0E2E-58CD-47A4-AD85-EA32F9BCE626}" destId="{C3CF03A8-0640-41E9-AFE3-FF5C01FE57B7}" srcOrd="0" destOrd="2" presId="urn:microsoft.com/office/officeart/2005/8/layout/list1"/>
    <dgm:cxn modelId="{ABF798AF-8B3C-4A20-833A-35F05FE95904}" srcId="{DD1ADFC9-2102-4B46-8131-8AC33319B619}" destId="{5A85CCCA-5C6A-40F5-9211-89064F710888}" srcOrd="1" destOrd="0" parTransId="{7D2333E6-9BE7-4431-8AD7-6708CCB2D130}" sibTransId="{5A8838C5-1E6B-41E3-8962-C480BFFD0012}"/>
    <dgm:cxn modelId="{B1E590D0-7ACF-4EEA-8A4E-1BC08AED0114}" srcId="{DD1ADFC9-2102-4B46-8131-8AC33319B619}" destId="{E94D0E2E-58CD-47A4-AD85-EA32F9BCE626}" srcOrd="2" destOrd="0" parTransId="{19E9C08D-339F-48D4-BE42-3ACFBE943A89}" sibTransId="{79FDD09B-6626-40D3-A32B-C67478AE9462}"/>
    <dgm:cxn modelId="{35704A86-1E90-4D9D-BAB3-FA294393ADDF}" type="presOf" srcId="{6F39C3B3-DCAE-4CFE-974C-E1172195845A}" destId="{C3CF03A8-0640-41E9-AFE3-FF5C01FE57B7}" srcOrd="0" destOrd="0" presId="urn:microsoft.com/office/officeart/2005/8/layout/list1"/>
    <dgm:cxn modelId="{DE658A5E-9457-4073-BE20-404C53018EED}" type="presParOf" srcId="{530F7F9F-B719-4B1F-8F2B-6969607212B5}" destId="{90F01EC7-5568-4149-A58D-39CAC746F93C}" srcOrd="0" destOrd="0" presId="urn:microsoft.com/office/officeart/2005/8/layout/list1"/>
    <dgm:cxn modelId="{B1F74A91-C045-4A3C-91CA-133A89D608B4}" type="presParOf" srcId="{90F01EC7-5568-4149-A58D-39CAC746F93C}" destId="{5C8A7F27-0A7C-4E2F-A15C-340161080941}" srcOrd="0" destOrd="0" presId="urn:microsoft.com/office/officeart/2005/8/layout/list1"/>
    <dgm:cxn modelId="{C0A5CB87-D84F-4A85-A827-0BFD14481DFB}" type="presParOf" srcId="{90F01EC7-5568-4149-A58D-39CAC746F93C}" destId="{001EFBF6-1F0F-49C1-B7FA-8972C95B129F}" srcOrd="1" destOrd="0" presId="urn:microsoft.com/office/officeart/2005/8/layout/list1"/>
    <dgm:cxn modelId="{EFCBA6B5-5145-41D3-9436-5F99CA4F9495}" type="presParOf" srcId="{530F7F9F-B719-4B1F-8F2B-6969607212B5}" destId="{D503F716-66AB-40E9-95C1-D12987D889E1}" srcOrd="1" destOrd="0" presId="urn:microsoft.com/office/officeart/2005/8/layout/list1"/>
    <dgm:cxn modelId="{E4EB4673-5C07-48AD-BEE4-7EC80F003FFC}" type="presParOf" srcId="{530F7F9F-B719-4B1F-8F2B-6969607212B5}" destId="{C3CF03A8-0640-41E9-AFE3-FF5C01FE57B7}"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34083F-F9AC-490E-A16C-088766D37532}"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id-ID"/>
        </a:p>
      </dgm:t>
    </dgm:pt>
    <dgm:pt modelId="{C13E2F06-F4DF-4507-89A6-FF573908174A}">
      <dgm:prSet phldrT="[Text]"/>
      <dgm:spPr/>
      <dgm:t>
        <a:bodyPr/>
        <a:lstStyle/>
        <a:p>
          <a:r>
            <a:rPr lang="en-US" dirty="0" err="1" smtClean="0"/>
            <a:t>Oleh</a:t>
          </a:r>
          <a:r>
            <a:rPr lang="en-US" dirty="0" smtClean="0"/>
            <a:t> </a:t>
          </a:r>
          <a:r>
            <a:rPr lang="en-US" dirty="0" err="1" smtClean="0"/>
            <a:t>karena</a:t>
          </a:r>
          <a:r>
            <a:rPr lang="en-US" dirty="0" smtClean="0"/>
            <a:t> </a:t>
          </a:r>
          <a:r>
            <a:rPr lang="en-US" dirty="0" err="1" smtClean="0"/>
            <a:t>itu</a:t>
          </a:r>
          <a:r>
            <a:rPr lang="en-US" dirty="0" smtClean="0"/>
            <a:t>, </a:t>
          </a:r>
          <a:r>
            <a:rPr lang="en-US" dirty="0" err="1" smtClean="0"/>
            <a:t>studi</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meliputi</a:t>
          </a:r>
          <a:r>
            <a:rPr lang="en-US" dirty="0" smtClean="0"/>
            <a:t> </a:t>
          </a:r>
          <a:r>
            <a:rPr lang="en-US" dirty="0" err="1" smtClean="0"/>
            <a:t>hal-hal</a:t>
          </a:r>
          <a:r>
            <a:rPr lang="en-US" dirty="0" smtClean="0"/>
            <a:t> </a:t>
          </a:r>
          <a:r>
            <a:rPr lang="en-US" dirty="0" err="1" smtClean="0"/>
            <a:t>sebagai</a:t>
          </a:r>
          <a:r>
            <a:rPr lang="en-US" dirty="0" smtClean="0"/>
            <a:t> </a:t>
          </a:r>
          <a:r>
            <a:rPr lang="en-US" dirty="0" err="1" smtClean="0"/>
            <a:t>berikut</a:t>
          </a:r>
          <a:r>
            <a:rPr lang="en-US" dirty="0" smtClean="0"/>
            <a:t>:</a:t>
          </a:r>
          <a:endParaRPr lang="id-ID" dirty="0"/>
        </a:p>
      </dgm:t>
    </dgm:pt>
    <dgm:pt modelId="{47158C09-AAF7-4135-AF31-B90D9A8AED34}" type="parTrans" cxnId="{D4D86467-10AF-48A0-A046-29BA641DCC03}">
      <dgm:prSet/>
      <dgm:spPr/>
      <dgm:t>
        <a:bodyPr/>
        <a:lstStyle/>
        <a:p>
          <a:endParaRPr lang="id-ID"/>
        </a:p>
      </dgm:t>
    </dgm:pt>
    <dgm:pt modelId="{00C9ADB8-FCB0-4605-9FAC-A9F23846FF47}" type="sibTrans" cxnId="{D4D86467-10AF-48A0-A046-29BA641DCC03}">
      <dgm:prSet/>
      <dgm:spPr/>
      <dgm:t>
        <a:bodyPr/>
        <a:lstStyle/>
        <a:p>
          <a:endParaRPr lang="id-ID"/>
        </a:p>
      </dgm:t>
    </dgm:pt>
    <dgm:pt modelId="{246D23BB-FE25-4637-8CA5-578C29C1F68A}">
      <dgm:prSet phldrT="[Text]"/>
      <dgm:spPr/>
      <dgm:t>
        <a:bodyPr/>
        <a:lstStyle/>
        <a:p>
          <a:r>
            <a:rPr lang="en-US" dirty="0" err="1" smtClean="0"/>
            <a:t>Operasi</a:t>
          </a:r>
          <a:r>
            <a:rPr lang="en-US" dirty="0" smtClean="0"/>
            <a:t> </a:t>
          </a:r>
          <a:r>
            <a:rPr lang="en-US" dirty="0" err="1" smtClean="0"/>
            <a:t>perusahaan</a:t>
          </a:r>
          <a:r>
            <a:rPr lang="en-US" dirty="0" smtClean="0"/>
            <a:t> </a:t>
          </a:r>
          <a:r>
            <a:rPr lang="en-US" dirty="0" err="1" smtClean="0"/>
            <a:t>dalam</a:t>
          </a:r>
          <a:r>
            <a:rPr lang="en-US" dirty="0" smtClean="0"/>
            <a:t> </a:t>
          </a:r>
          <a:r>
            <a:rPr lang="en-US" dirty="0" err="1" smtClean="0"/>
            <a:t>negeri</a:t>
          </a:r>
          <a:r>
            <a:rPr lang="en-US" dirty="0" smtClean="0"/>
            <a:t> di </a:t>
          </a:r>
          <a:r>
            <a:rPr lang="en-US" dirty="0" err="1" smtClean="0"/>
            <a:t>luar</a:t>
          </a:r>
          <a:r>
            <a:rPr lang="en-US" dirty="0" smtClean="0"/>
            <a:t> </a:t>
          </a:r>
          <a:r>
            <a:rPr lang="en-US" dirty="0" err="1" smtClean="0"/>
            <a:t>negeri</a:t>
          </a:r>
          <a:r>
            <a:rPr lang="en-US" dirty="0" smtClean="0"/>
            <a:t> (</a:t>
          </a:r>
          <a:r>
            <a:rPr lang="en-US" dirty="0" err="1" smtClean="0"/>
            <a:t>investasi</a:t>
          </a:r>
          <a:r>
            <a:rPr lang="en-US" dirty="0" smtClean="0"/>
            <a:t>).</a:t>
          </a:r>
        </a:p>
        <a:p>
          <a:r>
            <a:rPr lang="en-US" dirty="0" err="1" smtClean="0"/>
            <a:t>Perdagangan</a:t>
          </a:r>
          <a:r>
            <a:rPr lang="en-US" dirty="0" smtClean="0"/>
            <a:t> </a:t>
          </a:r>
          <a:r>
            <a:rPr lang="en-US" dirty="0" err="1" smtClean="0"/>
            <a:t>ekspor</a:t>
          </a:r>
          <a:r>
            <a:rPr lang="en-US" dirty="0" smtClean="0"/>
            <a:t> </a:t>
          </a:r>
          <a:r>
            <a:rPr lang="en-US" dirty="0" err="1" smtClean="0"/>
            <a:t>dan</a:t>
          </a:r>
          <a:r>
            <a:rPr lang="en-US" dirty="0" smtClean="0"/>
            <a:t> </a:t>
          </a:r>
          <a:r>
            <a:rPr lang="en-US" dirty="0" err="1" smtClean="0"/>
            <a:t>impor</a:t>
          </a:r>
          <a:r>
            <a:rPr lang="en-US" dirty="0" smtClean="0"/>
            <a:t>, </a:t>
          </a:r>
          <a:r>
            <a:rPr lang="en-US" dirty="0" err="1" smtClean="0"/>
            <a:t>bidang</a:t>
          </a:r>
          <a:r>
            <a:rPr lang="en-US" dirty="0" smtClean="0"/>
            <a:t> </a:t>
          </a:r>
          <a:r>
            <a:rPr lang="en-US" dirty="0" err="1" smtClean="0"/>
            <a:t>studi</a:t>
          </a:r>
          <a:r>
            <a:rPr lang="en-US" dirty="0" smtClean="0"/>
            <a:t> </a:t>
          </a:r>
          <a:r>
            <a:rPr lang="en-US" dirty="0" err="1" smtClean="0"/>
            <a:t>ini</a:t>
          </a:r>
          <a:r>
            <a:rPr lang="en-US" dirty="0" smtClean="0"/>
            <a:t> </a:t>
          </a:r>
          <a:r>
            <a:rPr lang="en-US" dirty="0" err="1" smtClean="0"/>
            <a:t>telah</a:t>
          </a:r>
          <a:r>
            <a:rPr lang="en-US" dirty="0" smtClean="0"/>
            <a:t> </a:t>
          </a:r>
          <a:r>
            <a:rPr lang="en-US" dirty="0" err="1" smtClean="0"/>
            <a:t>sejak</a:t>
          </a:r>
          <a:r>
            <a:rPr lang="en-US" dirty="0" smtClean="0"/>
            <a:t> lama </a:t>
          </a:r>
          <a:r>
            <a:rPr lang="en-US" dirty="0" err="1" smtClean="0"/>
            <a:t>menarik</a:t>
          </a:r>
          <a:r>
            <a:rPr lang="en-US" dirty="0" smtClean="0"/>
            <a:t> </a:t>
          </a:r>
          <a:r>
            <a:rPr lang="en-US" dirty="0" err="1" smtClean="0"/>
            <a:t>para</a:t>
          </a:r>
          <a:r>
            <a:rPr lang="en-US" dirty="0" smtClean="0"/>
            <a:t> </a:t>
          </a:r>
          <a:r>
            <a:rPr lang="en-US" dirty="0" err="1" smtClean="0"/>
            <a:t>ekonom</a:t>
          </a:r>
          <a:r>
            <a:rPr lang="en-US" dirty="0" smtClean="0"/>
            <a:t>, </a:t>
          </a:r>
          <a:r>
            <a:rPr lang="en-US" dirty="0" err="1" smtClean="0"/>
            <a:t>karena</a:t>
          </a:r>
          <a:r>
            <a:rPr lang="en-US" dirty="0" smtClean="0"/>
            <a:t> </a:t>
          </a:r>
          <a:r>
            <a:rPr lang="en-US" dirty="0" err="1" smtClean="0"/>
            <a:t>arus</a:t>
          </a:r>
          <a:r>
            <a:rPr lang="en-US" dirty="0" smtClean="0"/>
            <a:t> </a:t>
          </a:r>
          <a:r>
            <a:rPr lang="en-US" dirty="0" err="1" smtClean="0"/>
            <a:t>perdagangan</a:t>
          </a:r>
          <a:r>
            <a:rPr lang="en-US" dirty="0" smtClean="0"/>
            <a:t> </a:t>
          </a:r>
          <a:r>
            <a:rPr lang="en-US" dirty="0" err="1" smtClean="0"/>
            <a:t>internasional</a:t>
          </a:r>
          <a:r>
            <a:rPr lang="en-US" dirty="0" smtClean="0"/>
            <a:t> </a:t>
          </a:r>
          <a:r>
            <a:rPr lang="en-US" dirty="0" err="1" smtClean="0"/>
            <a:t>memiliki</a:t>
          </a:r>
          <a:r>
            <a:rPr lang="en-US" dirty="0" smtClean="0"/>
            <a:t> </a:t>
          </a:r>
          <a:r>
            <a:rPr lang="en-US" dirty="0" err="1" smtClean="0"/>
            <a:t>dampak</a:t>
          </a:r>
          <a:r>
            <a:rPr lang="en-US" dirty="0" smtClean="0"/>
            <a:t> </a:t>
          </a:r>
          <a:r>
            <a:rPr lang="en-US" dirty="0" err="1" smtClean="0"/>
            <a:t>besar</a:t>
          </a:r>
          <a:r>
            <a:rPr lang="en-US" dirty="0" smtClean="0"/>
            <a:t> </a:t>
          </a:r>
          <a:r>
            <a:rPr lang="en-US" dirty="0" err="1" smtClean="0"/>
            <a:t>bagi</a:t>
          </a:r>
          <a:r>
            <a:rPr lang="en-US" dirty="0" smtClean="0"/>
            <a:t> </a:t>
          </a:r>
          <a:r>
            <a:rPr lang="en-US" dirty="0" err="1" smtClean="0"/>
            <a:t>pembangunan</a:t>
          </a:r>
          <a:r>
            <a:rPr lang="en-US" dirty="0" smtClean="0"/>
            <a:t> </a:t>
          </a:r>
          <a:r>
            <a:rPr lang="en-US" dirty="0" err="1" smtClean="0"/>
            <a:t>dan</a:t>
          </a:r>
          <a:r>
            <a:rPr lang="en-US" dirty="0" smtClean="0"/>
            <a:t> </a:t>
          </a:r>
          <a:r>
            <a:rPr lang="en-US" dirty="0" err="1" smtClean="0"/>
            <a:t>kegiatan</a:t>
          </a:r>
          <a:r>
            <a:rPr lang="en-US" dirty="0" smtClean="0"/>
            <a:t> </a:t>
          </a:r>
          <a:r>
            <a:rPr lang="en-US" dirty="0" err="1" smtClean="0"/>
            <a:t>ekonomi</a:t>
          </a:r>
          <a:r>
            <a:rPr lang="en-US" dirty="0" smtClean="0"/>
            <a:t> </a:t>
          </a:r>
          <a:r>
            <a:rPr lang="en-US" dirty="0" err="1" smtClean="0"/>
            <a:t>lokal</a:t>
          </a:r>
          <a:r>
            <a:rPr lang="en-US" dirty="0" smtClean="0"/>
            <a:t>.</a:t>
          </a:r>
          <a:endParaRPr lang="id-ID" dirty="0"/>
        </a:p>
      </dgm:t>
    </dgm:pt>
    <dgm:pt modelId="{10178167-F808-476F-98FB-94B829CDB5D4}" type="parTrans" cxnId="{7A841D4E-298F-4B2D-ADB7-4C20789F0D9F}">
      <dgm:prSet/>
      <dgm:spPr/>
      <dgm:t>
        <a:bodyPr/>
        <a:lstStyle/>
        <a:p>
          <a:endParaRPr lang="id-ID"/>
        </a:p>
      </dgm:t>
    </dgm:pt>
    <dgm:pt modelId="{14C0A5EA-6A15-4326-BF93-1EDD216B197F}" type="sibTrans" cxnId="{7A841D4E-298F-4B2D-ADB7-4C20789F0D9F}">
      <dgm:prSet/>
      <dgm:spPr/>
      <dgm:t>
        <a:bodyPr/>
        <a:lstStyle/>
        <a:p>
          <a:endParaRPr lang="id-ID"/>
        </a:p>
      </dgm:t>
    </dgm:pt>
    <dgm:pt modelId="{2D846EA6-E62E-4175-BB47-83057CAD3D2A}">
      <dgm:prSet phldrT="[Text]"/>
      <dgm:spPr/>
      <dgm:t>
        <a:bodyPr/>
        <a:lstStyle/>
        <a:p>
          <a:r>
            <a:rPr lang="en-US" dirty="0" err="1" smtClean="0"/>
            <a:t>Manajemen</a:t>
          </a:r>
          <a:r>
            <a:rPr lang="en-US" dirty="0" smtClean="0"/>
            <a:t> </a:t>
          </a:r>
          <a:r>
            <a:rPr lang="en-US" dirty="0" err="1" smtClean="0"/>
            <a:t>perbandingan</a:t>
          </a:r>
          <a:r>
            <a:rPr lang="en-US" dirty="0" smtClean="0"/>
            <a:t> </a:t>
          </a:r>
          <a:r>
            <a:rPr lang="en-US" dirty="0" err="1" smtClean="0"/>
            <a:t>membandingkan</a:t>
          </a:r>
          <a:r>
            <a:rPr lang="en-US" dirty="0" smtClean="0"/>
            <a:t> </a:t>
          </a:r>
          <a:r>
            <a:rPr lang="en-US" dirty="0" err="1" smtClean="0"/>
            <a:t>perusahaan</a:t>
          </a:r>
          <a:r>
            <a:rPr lang="en-US" dirty="0" smtClean="0"/>
            <a:t> </a:t>
          </a:r>
          <a:r>
            <a:rPr lang="en-US" dirty="0" err="1" smtClean="0"/>
            <a:t>dalam</a:t>
          </a:r>
          <a:r>
            <a:rPr lang="en-US" dirty="0" smtClean="0"/>
            <a:t> </a:t>
          </a:r>
          <a:r>
            <a:rPr lang="en-US" dirty="0" err="1" smtClean="0"/>
            <a:t>negeri</a:t>
          </a:r>
          <a:r>
            <a:rPr lang="en-US" dirty="0" smtClean="0"/>
            <a:t> </a:t>
          </a:r>
          <a:r>
            <a:rPr lang="en-US" dirty="0" err="1" smtClean="0"/>
            <a:t>dan</a:t>
          </a:r>
          <a:r>
            <a:rPr lang="en-US" dirty="0" smtClean="0"/>
            <a:t> </a:t>
          </a:r>
          <a:r>
            <a:rPr lang="en-US" dirty="0" err="1" smtClean="0"/>
            <a:t>luar</a:t>
          </a:r>
          <a:r>
            <a:rPr lang="en-US" dirty="0" smtClean="0"/>
            <a:t> </a:t>
          </a:r>
          <a:r>
            <a:rPr lang="en-US" dirty="0" err="1" smtClean="0"/>
            <a:t>negeri</a:t>
          </a:r>
          <a:r>
            <a:rPr lang="en-US" dirty="0" smtClean="0"/>
            <a:t> .</a:t>
          </a:r>
        </a:p>
        <a:p>
          <a:r>
            <a:rPr lang="en-US" dirty="0" err="1" smtClean="0"/>
            <a:t>Perbandingan</a:t>
          </a:r>
          <a:r>
            <a:rPr lang="en-US" dirty="0" smtClean="0"/>
            <a:t> </a:t>
          </a:r>
          <a:r>
            <a:rPr lang="en-US" dirty="0" err="1" smtClean="0"/>
            <a:t>sistem</a:t>
          </a:r>
          <a:r>
            <a:rPr lang="en-US" dirty="0" smtClean="0"/>
            <a:t> </a:t>
          </a:r>
          <a:r>
            <a:rPr lang="en-US" dirty="0" err="1" smtClean="0"/>
            <a:t>ekonomi</a:t>
          </a:r>
          <a:r>
            <a:rPr lang="en-US" dirty="0" smtClean="0"/>
            <a:t>.</a:t>
          </a:r>
        </a:p>
        <a:p>
          <a:r>
            <a:rPr lang="en-US" dirty="0" err="1" smtClean="0"/>
            <a:t>Analisis</a:t>
          </a:r>
          <a:r>
            <a:rPr lang="en-US" dirty="0" smtClean="0"/>
            <a:t> </a:t>
          </a:r>
          <a:r>
            <a:rPr lang="en-US" dirty="0" err="1" smtClean="0"/>
            <a:t>bisnis</a:t>
          </a:r>
          <a:r>
            <a:rPr lang="en-US" dirty="0" smtClean="0"/>
            <a:t> </a:t>
          </a:r>
          <a:r>
            <a:rPr lang="en-US" dirty="0" err="1" smtClean="0"/>
            <a:t>fungsional</a:t>
          </a:r>
          <a:r>
            <a:rPr lang="en-US" dirty="0" smtClean="0"/>
            <a:t> yang </a:t>
          </a:r>
          <a:r>
            <a:rPr lang="en-US" dirty="0" err="1" smtClean="0"/>
            <a:t>meliputi</a:t>
          </a:r>
          <a:r>
            <a:rPr lang="en-US" dirty="0" smtClean="0"/>
            <a:t> </a:t>
          </a:r>
          <a:r>
            <a:rPr lang="en-US" dirty="0" err="1" smtClean="0"/>
            <a:t>pemasaran</a:t>
          </a:r>
          <a:r>
            <a:rPr lang="en-US" dirty="0" smtClean="0"/>
            <a:t> </a:t>
          </a:r>
          <a:r>
            <a:rPr lang="en-US" dirty="0" err="1" smtClean="0"/>
            <a:t>internasional</a:t>
          </a:r>
          <a:r>
            <a:rPr lang="en-US" dirty="0" smtClean="0"/>
            <a:t>, </a:t>
          </a:r>
          <a:r>
            <a:rPr lang="en-US" dirty="0" err="1" smtClean="0"/>
            <a:t>keuangan</a:t>
          </a:r>
          <a:r>
            <a:rPr lang="en-US" dirty="0" smtClean="0"/>
            <a:t> </a:t>
          </a:r>
          <a:r>
            <a:rPr lang="en-US" dirty="0" err="1" smtClean="0"/>
            <a:t>internasional</a:t>
          </a:r>
          <a:r>
            <a:rPr lang="en-US" dirty="0" smtClean="0"/>
            <a:t>, </a:t>
          </a:r>
          <a:r>
            <a:rPr lang="en-US" dirty="0" err="1" smtClean="0"/>
            <a:t>manajemen</a:t>
          </a:r>
          <a:r>
            <a:rPr lang="en-US" dirty="0" smtClean="0"/>
            <a:t> </a:t>
          </a:r>
          <a:r>
            <a:rPr lang="en-US" dirty="0" err="1" smtClean="0"/>
            <a:t>internasional</a:t>
          </a:r>
          <a:r>
            <a:rPr lang="en-US" dirty="0" smtClean="0"/>
            <a:t>.</a:t>
          </a:r>
          <a:endParaRPr lang="id-ID" dirty="0"/>
        </a:p>
      </dgm:t>
    </dgm:pt>
    <dgm:pt modelId="{228D47D9-F589-47B8-8F35-7206AF4E87DB}" type="parTrans" cxnId="{8D772A60-F515-4B74-9F69-F2B0F6A8420E}">
      <dgm:prSet/>
      <dgm:spPr/>
      <dgm:t>
        <a:bodyPr/>
        <a:lstStyle/>
        <a:p>
          <a:endParaRPr lang="id-ID"/>
        </a:p>
      </dgm:t>
    </dgm:pt>
    <dgm:pt modelId="{00CD85FA-13A9-46FD-A008-D8760B035CD8}" type="sibTrans" cxnId="{8D772A60-F515-4B74-9F69-F2B0F6A8420E}">
      <dgm:prSet/>
      <dgm:spPr/>
      <dgm:t>
        <a:bodyPr/>
        <a:lstStyle/>
        <a:p>
          <a:endParaRPr lang="id-ID"/>
        </a:p>
      </dgm:t>
    </dgm:pt>
    <dgm:pt modelId="{DE98340E-B396-448A-A357-C4950D695CF4}">
      <dgm:prSet phldrT="[Text]"/>
      <dgm:spPr/>
      <dgm:t>
        <a:bodyPr/>
        <a:lstStyle/>
        <a:p>
          <a:r>
            <a:rPr lang="en-US" dirty="0" err="1" smtClean="0"/>
            <a:t>Kegiatan</a:t>
          </a:r>
          <a:r>
            <a:rPr lang="en-US" dirty="0" smtClean="0"/>
            <a:t> </a:t>
          </a:r>
          <a:r>
            <a:rPr lang="en-US" dirty="0" err="1" smtClean="0"/>
            <a:t>perusahaan</a:t>
          </a:r>
          <a:r>
            <a:rPr lang="en-US" dirty="0" smtClean="0"/>
            <a:t> </a:t>
          </a:r>
          <a:r>
            <a:rPr lang="en-US" dirty="0" err="1" smtClean="0"/>
            <a:t>multinasional</a:t>
          </a:r>
          <a:r>
            <a:rPr lang="en-US" dirty="0" smtClean="0"/>
            <a:t> di </a:t>
          </a:r>
          <a:r>
            <a:rPr lang="en-US" dirty="0" err="1" smtClean="0"/>
            <a:t>negara-negara</a:t>
          </a:r>
          <a:r>
            <a:rPr lang="en-US" dirty="0" smtClean="0"/>
            <a:t> lain, </a:t>
          </a:r>
          <a:r>
            <a:rPr lang="en-US" dirty="0" err="1" smtClean="0"/>
            <a:t>tidak</a:t>
          </a:r>
          <a:r>
            <a:rPr lang="en-US" dirty="0" smtClean="0"/>
            <a:t> </a:t>
          </a:r>
          <a:r>
            <a:rPr lang="en-US" dirty="0" err="1" smtClean="0"/>
            <a:t>berbeda</a:t>
          </a:r>
          <a:r>
            <a:rPr lang="en-US" dirty="0" smtClean="0"/>
            <a:t> </a:t>
          </a:r>
          <a:r>
            <a:rPr lang="en-US" dirty="0" err="1" smtClean="0"/>
            <a:t>jauh</a:t>
          </a:r>
          <a:r>
            <a:rPr lang="en-US" dirty="0" smtClean="0"/>
            <a:t> </a:t>
          </a:r>
          <a:r>
            <a:rPr lang="en-US" dirty="0" err="1" smtClean="0"/>
            <a:t>dari</a:t>
          </a:r>
          <a:r>
            <a:rPr lang="en-US" dirty="0" smtClean="0"/>
            <a:t> </a:t>
          </a:r>
          <a:r>
            <a:rPr lang="en-US" dirty="0" err="1" smtClean="0"/>
            <a:t>kegiatan</a:t>
          </a:r>
          <a:r>
            <a:rPr lang="en-US" dirty="0" smtClean="0"/>
            <a:t> </a:t>
          </a:r>
          <a:r>
            <a:rPr lang="en-US" dirty="0" err="1" smtClean="0"/>
            <a:t>pemasaran</a:t>
          </a:r>
          <a:r>
            <a:rPr lang="en-US" dirty="0" smtClean="0"/>
            <a:t> </a:t>
          </a:r>
          <a:r>
            <a:rPr lang="en-US" dirty="0" err="1" smtClean="0"/>
            <a:t>internasional</a:t>
          </a:r>
          <a:r>
            <a:rPr lang="en-US" dirty="0" smtClean="0"/>
            <a:t> </a:t>
          </a:r>
          <a:r>
            <a:rPr lang="en-US" dirty="0" err="1" smtClean="0"/>
            <a:t>sebagai</a:t>
          </a:r>
          <a:r>
            <a:rPr lang="en-US" dirty="0" smtClean="0"/>
            <a:t> sub </a:t>
          </a:r>
          <a:r>
            <a:rPr lang="en-US" dirty="0" err="1" smtClean="0"/>
            <a:t>fungsi</a:t>
          </a:r>
          <a:r>
            <a:rPr lang="en-US" dirty="0" smtClean="0"/>
            <a:t> </a:t>
          </a:r>
          <a:r>
            <a:rPr lang="en-US" dirty="0" err="1" smtClean="0"/>
            <a:t>dari</a:t>
          </a:r>
          <a:r>
            <a:rPr lang="en-US" dirty="0" smtClean="0"/>
            <a:t> </a:t>
          </a:r>
          <a:r>
            <a:rPr lang="en-US" dirty="0" err="1" smtClean="0"/>
            <a:t>bisnis</a:t>
          </a:r>
          <a:r>
            <a:rPr lang="en-US" dirty="0" smtClean="0"/>
            <a:t> </a:t>
          </a:r>
          <a:r>
            <a:rPr lang="en-US" dirty="0" err="1" smtClean="0"/>
            <a:t>interna</a:t>
          </a:r>
          <a:r>
            <a:rPr lang="id-ID" dirty="0" smtClean="0"/>
            <a:t>s</a:t>
          </a:r>
          <a:r>
            <a:rPr lang="en-US" dirty="0" err="1" smtClean="0"/>
            <a:t>ional</a:t>
          </a:r>
          <a:r>
            <a:rPr lang="en-US" dirty="0" smtClean="0"/>
            <a:t>.</a:t>
          </a:r>
          <a:endParaRPr lang="id-ID" dirty="0"/>
        </a:p>
      </dgm:t>
    </dgm:pt>
    <dgm:pt modelId="{ED3C43EA-CB97-4EA0-8481-6EC9B1315813}" type="parTrans" cxnId="{3628967C-4AA0-48CD-8497-D1B313D93363}">
      <dgm:prSet/>
      <dgm:spPr/>
      <dgm:t>
        <a:bodyPr/>
        <a:lstStyle/>
        <a:p>
          <a:endParaRPr lang="id-ID"/>
        </a:p>
      </dgm:t>
    </dgm:pt>
    <dgm:pt modelId="{9766FE14-5F1F-494A-865A-DD7751F29547}" type="sibTrans" cxnId="{3628967C-4AA0-48CD-8497-D1B313D93363}">
      <dgm:prSet/>
      <dgm:spPr/>
      <dgm:t>
        <a:bodyPr/>
        <a:lstStyle/>
        <a:p>
          <a:endParaRPr lang="id-ID"/>
        </a:p>
      </dgm:t>
    </dgm:pt>
    <dgm:pt modelId="{379E8636-D3AE-4809-97DD-6F43AA8BEFC7}" type="pres">
      <dgm:prSet presAssocID="{6634083F-F9AC-490E-A16C-088766D37532}" presName="composite" presStyleCnt="0">
        <dgm:presLayoutVars>
          <dgm:chMax val="1"/>
          <dgm:dir/>
          <dgm:resizeHandles val="exact"/>
        </dgm:presLayoutVars>
      </dgm:prSet>
      <dgm:spPr/>
      <dgm:t>
        <a:bodyPr/>
        <a:lstStyle/>
        <a:p>
          <a:endParaRPr lang="id-ID"/>
        </a:p>
      </dgm:t>
    </dgm:pt>
    <dgm:pt modelId="{D185C10B-DB28-4E4E-B5AE-5965F4FD6B4E}" type="pres">
      <dgm:prSet presAssocID="{C13E2F06-F4DF-4507-89A6-FF573908174A}" presName="roof" presStyleLbl="dkBgShp" presStyleIdx="0" presStyleCnt="2"/>
      <dgm:spPr/>
      <dgm:t>
        <a:bodyPr/>
        <a:lstStyle/>
        <a:p>
          <a:endParaRPr lang="id-ID"/>
        </a:p>
      </dgm:t>
    </dgm:pt>
    <dgm:pt modelId="{FCC6FAEF-42B2-47C3-84EC-37C2CF4A767B}" type="pres">
      <dgm:prSet presAssocID="{C13E2F06-F4DF-4507-89A6-FF573908174A}" presName="pillars" presStyleCnt="0"/>
      <dgm:spPr/>
    </dgm:pt>
    <dgm:pt modelId="{B989DB4B-E81F-444D-9FC4-6A26AD823C2F}" type="pres">
      <dgm:prSet presAssocID="{C13E2F06-F4DF-4507-89A6-FF573908174A}" presName="pillar1" presStyleLbl="node1" presStyleIdx="0" presStyleCnt="3" custLinFactNeighborX="-19649" custLinFactNeighborY="1048">
        <dgm:presLayoutVars>
          <dgm:bulletEnabled val="1"/>
        </dgm:presLayoutVars>
      </dgm:prSet>
      <dgm:spPr/>
      <dgm:t>
        <a:bodyPr/>
        <a:lstStyle/>
        <a:p>
          <a:endParaRPr lang="id-ID"/>
        </a:p>
      </dgm:t>
    </dgm:pt>
    <dgm:pt modelId="{AB89F654-5E73-4C34-9D0F-BEC70C864EEB}" type="pres">
      <dgm:prSet presAssocID="{2D846EA6-E62E-4175-BB47-83057CAD3D2A}" presName="pillarX" presStyleLbl="node1" presStyleIdx="1" presStyleCnt="3">
        <dgm:presLayoutVars>
          <dgm:bulletEnabled val="1"/>
        </dgm:presLayoutVars>
      </dgm:prSet>
      <dgm:spPr/>
      <dgm:t>
        <a:bodyPr/>
        <a:lstStyle/>
        <a:p>
          <a:endParaRPr lang="id-ID"/>
        </a:p>
      </dgm:t>
    </dgm:pt>
    <dgm:pt modelId="{FA784378-8E77-4001-9CE1-E9D5A457F438}" type="pres">
      <dgm:prSet presAssocID="{DE98340E-B396-448A-A357-C4950D695CF4}" presName="pillarX" presStyleLbl="node1" presStyleIdx="2" presStyleCnt="3">
        <dgm:presLayoutVars>
          <dgm:bulletEnabled val="1"/>
        </dgm:presLayoutVars>
      </dgm:prSet>
      <dgm:spPr/>
      <dgm:t>
        <a:bodyPr/>
        <a:lstStyle/>
        <a:p>
          <a:endParaRPr lang="id-ID"/>
        </a:p>
      </dgm:t>
    </dgm:pt>
    <dgm:pt modelId="{BC3A70C5-3B7B-4D1E-93B2-49A9FB1670F6}" type="pres">
      <dgm:prSet presAssocID="{C13E2F06-F4DF-4507-89A6-FF573908174A}" presName="base" presStyleLbl="dkBgShp" presStyleIdx="1" presStyleCnt="2"/>
      <dgm:spPr/>
    </dgm:pt>
  </dgm:ptLst>
  <dgm:cxnLst>
    <dgm:cxn modelId="{7A841D4E-298F-4B2D-ADB7-4C20789F0D9F}" srcId="{C13E2F06-F4DF-4507-89A6-FF573908174A}" destId="{246D23BB-FE25-4637-8CA5-578C29C1F68A}" srcOrd="0" destOrd="0" parTransId="{10178167-F808-476F-98FB-94B829CDB5D4}" sibTransId="{14C0A5EA-6A15-4326-BF93-1EDD216B197F}"/>
    <dgm:cxn modelId="{8D772A60-F515-4B74-9F69-F2B0F6A8420E}" srcId="{C13E2F06-F4DF-4507-89A6-FF573908174A}" destId="{2D846EA6-E62E-4175-BB47-83057CAD3D2A}" srcOrd="1" destOrd="0" parTransId="{228D47D9-F589-47B8-8F35-7206AF4E87DB}" sibTransId="{00CD85FA-13A9-46FD-A008-D8760B035CD8}"/>
    <dgm:cxn modelId="{2647B226-D3BE-43A3-8C78-6F5BFE9F2D09}" type="presOf" srcId="{DE98340E-B396-448A-A357-C4950D695CF4}" destId="{FA784378-8E77-4001-9CE1-E9D5A457F438}" srcOrd="0" destOrd="0" presId="urn:microsoft.com/office/officeart/2005/8/layout/hList3"/>
    <dgm:cxn modelId="{D4D86467-10AF-48A0-A046-29BA641DCC03}" srcId="{6634083F-F9AC-490E-A16C-088766D37532}" destId="{C13E2F06-F4DF-4507-89A6-FF573908174A}" srcOrd="0" destOrd="0" parTransId="{47158C09-AAF7-4135-AF31-B90D9A8AED34}" sibTransId="{00C9ADB8-FCB0-4605-9FAC-A9F23846FF47}"/>
    <dgm:cxn modelId="{7720FF6D-620C-47F9-8842-91AFA18E7E6B}" type="presOf" srcId="{2D846EA6-E62E-4175-BB47-83057CAD3D2A}" destId="{AB89F654-5E73-4C34-9D0F-BEC70C864EEB}" srcOrd="0" destOrd="0" presId="urn:microsoft.com/office/officeart/2005/8/layout/hList3"/>
    <dgm:cxn modelId="{3628967C-4AA0-48CD-8497-D1B313D93363}" srcId="{C13E2F06-F4DF-4507-89A6-FF573908174A}" destId="{DE98340E-B396-448A-A357-C4950D695CF4}" srcOrd="2" destOrd="0" parTransId="{ED3C43EA-CB97-4EA0-8481-6EC9B1315813}" sibTransId="{9766FE14-5F1F-494A-865A-DD7751F29547}"/>
    <dgm:cxn modelId="{6DF29262-3112-4BF8-9428-6E18C0C77424}" type="presOf" srcId="{6634083F-F9AC-490E-A16C-088766D37532}" destId="{379E8636-D3AE-4809-97DD-6F43AA8BEFC7}" srcOrd="0" destOrd="0" presId="urn:microsoft.com/office/officeart/2005/8/layout/hList3"/>
    <dgm:cxn modelId="{21F584E5-99FE-44A0-973E-07EA309D490A}" type="presOf" srcId="{C13E2F06-F4DF-4507-89A6-FF573908174A}" destId="{D185C10B-DB28-4E4E-B5AE-5965F4FD6B4E}" srcOrd="0" destOrd="0" presId="urn:microsoft.com/office/officeart/2005/8/layout/hList3"/>
    <dgm:cxn modelId="{E7984884-5388-49D2-A018-ED6BF24A8170}" type="presOf" srcId="{246D23BB-FE25-4637-8CA5-578C29C1F68A}" destId="{B989DB4B-E81F-444D-9FC4-6A26AD823C2F}" srcOrd="0" destOrd="0" presId="urn:microsoft.com/office/officeart/2005/8/layout/hList3"/>
    <dgm:cxn modelId="{5ECFE3B7-5117-4A9D-8935-90447F9B61D2}" type="presParOf" srcId="{379E8636-D3AE-4809-97DD-6F43AA8BEFC7}" destId="{D185C10B-DB28-4E4E-B5AE-5965F4FD6B4E}" srcOrd="0" destOrd="0" presId="urn:microsoft.com/office/officeart/2005/8/layout/hList3"/>
    <dgm:cxn modelId="{AF0A30F6-2F4E-4D82-B114-62229F2B8195}" type="presParOf" srcId="{379E8636-D3AE-4809-97DD-6F43AA8BEFC7}" destId="{FCC6FAEF-42B2-47C3-84EC-37C2CF4A767B}" srcOrd="1" destOrd="0" presId="urn:microsoft.com/office/officeart/2005/8/layout/hList3"/>
    <dgm:cxn modelId="{8BBC7A40-17FB-4966-8EC4-E14DB2047251}" type="presParOf" srcId="{FCC6FAEF-42B2-47C3-84EC-37C2CF4A767B}" destId="{B989DB4B-E81F-444D-9FC4-6A26AD823C2F}" srcOrd="0" destOrd="0" presId="urn:microsoft.com/office/officeart/2005/8/layout/hList3"/>
    <dgm:cxn modelId="{EBBB0BBB-7866-4D41-8D38-5BD3F20A729F}" type="presParOf" srcId="{FCC6FAEF-42B2-47C3-84EC-37C2CF4A767B}" destId="{AB89F654-5E73-4C34-9D0F-BEC70C864EEB}" srcOrd="1" destOrd="0" presId="urn:microsoft.com/office/officeart/2005/8/layout/hList3"/>
    <dgm:cxn modelId="{0853BD07-9181-4310-B76D-86DB50E8B99B}" type="presParOf" srcId="{FCC6FAEF-42B2-47C3-84EC-37C2CF4A767B}" destId="{FA784378-8E77-4001-9CE1-E9D5A457F438}" srcOrd="2" destOrd="0" presId="urn:microsoft.com/office/officeart/2005/8/layout/hList3"/>
    <dgm:cxn modelId="{EC553B6A-9784-41B2-9F9A-882B99937688}" type="presParOf" srcId="{379E8636-D3AE-4809-97DD-6F43AA8BEFC7}" destId="{BC3A70C5-3B7B-4D1E-93B2-49A9FB1670F6}"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10E97B5-D5F9-4D49-B3B4-4F6CB50C3961}" type="doc">
      <dgm:prSet loTypeId="urn:microsoft.com/office/officeart/2005/8/layout/vList4" loCatId="list" qsTypeId="urn:microsoft.com/office/officeart/2005/8/quickstyle/simple1" qsCatId="simple" csTypeId="urn:microsoft.com/office/officeart/2005/8/colors/accent1_1" csCatId="accent1" phldr="1"/>
      <dgm:spPr/>
      <dgm:t>
        <a:bodyPr/>
        <a:lstStyle/>
        <a:p>
          <a:endParaRPr lang="id-ID"/>
        </a:p>
      </dgm:t>
    </dgm:pt>
    <dgm:pt modelId="{00357BC6-F6D6-416A-9552-480A840B4C83}">
      <dgm:prSet phldrT="[Text]"/>
      <dgm:spPr/>
      <dgm:t>
        <a:bodyPr/>
        <a:lstStyle/>
        <a:p>
          <a:r>
            <a:rPr lang="en-US" b="1" dirty="0" smtClean="0"/>
            <a:t>KEUNGGULAN PERUSAHAAN MULTINASIONAL</a:t>
          </a:r>
          <a:endParaRPr lang="id-ID" dirty="0"/>
        </a:p>
      </dgm:t>
    </dgm:pt>
    <dgm:pt modelId="{8DE4D16C-3BB1-4285-91E5-46D89D3490B7}" type="parTrans" cxnId="{21CF58FD-B87C-45B4-94FC-DC53423523BB}">
      <dgm:prSet/>
      <dgm:spPr/>
      <dgm:t>
        <a:bodyPr/>
        <a:lstStyle/>
        <a:p>
          <a:endParaRPr lang="id-ID"/>
        </a:p>
      </dgm:t>
    </dgm:pt>
    <dgm:pt modelId="{C2C6D995-D25A-4673-8942-049B6BA2C693}" type="sibTrans" cxnId="{21CF58FD-B87C-45B4-94FC-DC53423523BB}">
      <dgm:prSet/>
      <dgm:spPr/>
      <dgm:t>
        <a:bodyPr/>
        <a:lstStyle/>
        <a:p>
          <a:endParaRPr lang="id-ID"/>
        </a:p>
      </dgm:t>
    </dgm:pt>
    <dgm:pt modelId="{AC60FB46-E049-4276-B764-A1DD88ACFF72}">
      <dgm:prSet phldrT="[Text]"/>
      <dgm:spPr/>
      <dgm:t>
        <a:bodyPr/>
        <a:lstStyle/>
        <a:p>
          <a:r>
            <a:rPr lang="en-US" dirty="0" err="1" smtClean="0"/>
            <a:t>kehadiran</a:t>
          </a:r>
          <a:r>
            <a:rPr lang="en-US" dirty="0" smtClean="0"/>
            <a:t> </a:t>
          </a:r>
          <a:r>
            <a:rPr lang="en-US" dirty="0" err="1" smtClean="0"/>
            <a:t>perusahaan</a:t>
          </a:r>
          <a:r>
            <a:rPr lang="en-US" dirty="0" smtClean="0"/>
            <a:t> </a:t>
          </a:r>
          <a:r>
            <a:rPr lang="id-ID" dirty="0" smtClean="0"/>
            <a:t>multinasional</a:t>
          </a:r>
          <a:r>
            <a:rPr lang="en-US" dirty="0" smtClean="0"/>
            <a:t>, member</a:t>
          </a:r>
          <a:r>
            <a:rPr lang="id-ID" dirty="0" smtClean="0"/>
            <a:t>i</a:t>
          </a:r>
          <a:r>
            <a:rPr lang="en-US" dirty="0" smtClean="0"/>
            <a:t> </a:t>
          </a:r>
          <a:r>
            <a:rPr lang="en-US" dirty="0" err="1" smtClean="0"/>
            <a:t>banyak</a:t>
          </a:r>
          <a:r>
            <a:rPr lang="en-US" dirty="0" smtClean="0"/>
            <a:t> </a:t>
          </a:r>
          <a:r>
            <a:rPr lang="en-US" dirty="0" err="1" smtClean="0"/>
            <a:t>keuntungan</a:t>
          </a:r>
          <a:r>
            <a:rPr lang="en-US" dirty="0" smtClean="0"/>
            <a:t> </a:t>
          </a:r>
          <a:r>
            <a:rPr lang="en-US" dirty="0" err="1" smtClean="0"/>
            <a:t>baik</a:t>
          </a:r>
          <a:r>
            <a:rPr lang="en-US" dirty="0" smtClean="0"/>
            <a:t> </a:t>
          </a:r>
          <a:r>
            <a:rPr lang="en-US" dirty="0" err="1" smtClean="0"/>
            <a:t>bagi</a:t>
          </a:r>
          <a:r>
            <a:rPr lang="en-US" dirty="0" smtClean="0"/>
            <a:t> </a:t>
          </a:r>
          <a:r>
            <a:rPr lang="en-US" dirty="0" err="1" smtClean="0"/>
            <a:t>perusahaan</a:t>
          </a:r>
          <a:r>
            <a:rPr lang="en-US" dirty="0" smtClean="0"/>
            <a:t> </a:t>
          </a:r>
          <a:r>
            <a:rPr lang="en-US" dirty="0" err="1" smtClean="0"/>
            <a:t>maupun</a:t>
          </a:r>
          <a:r>
            <a:rPr lang="en-US" dirty="0" smtClean="0"/>
            <a:t> </a:t>
          </a:r>
          <a:r>
            <a:rPr lang="id-ID" dirty="0" smtClean="0"/>
            <a:t>n</a:t>
          </a:r>
          <a:r>
            <a:rPr lang="en-US" dirty="0" err="1" smtClean="0"/>
            <a:t>egara</a:t>
          </a:r>
          <a:r>
            <a:rPr lang="en-US" dirty="0" smtClean="0"/>
            <a:t> </a:t>
          </a:r>
          <a:r>
            <a:rPr lang="en-US" dirty="0" err="1" smtClean="0"/>
            <a:t>asal</a:t>
          </a:r>
          <a:r>
            <a:rPr lang="en-US" dirty="0" smtClean="0"/>
            <a:t> </a:t>
          </a:r>
          <a:r>
            <a:rPr lang="en-US" dirty="0" err="1" smtClean="0"/>
            <a:t>dan</a:t>
          </a:r>
          <a:r>
            <a:rPr lang="en-US" dirty="0" smtClean="0"/>
            <a:t> </a:t>
          </a:r>
          <a:r>
            <a:rPr lang="id-ID" dirty="0" smtClean="0"/>
            <a:t>n</a:t>
          </a:r>
          <a:r>
            <a:rPr lang="en-US" dirty="0" err="1" smtClean="0"/>
            <a:t>egara</a:t>
          </a:r>
          <a:r>
            <a:rPr lang="en-US" dirty="0" smtClean="0"/>
            <a:t> </a:t>
          </a:r>
          <a:r>
            <a:rPr lang="en-US" dirty="0" err="1" smtClean="0"/>
            <a:t>tuan</a:t>
          </a:r>
          <a:r>
            <a:rPr lang="en-US" dirty="0" smtClean="0"/>
            <a:t> </a:t>
          </a:r>
          <a:r>
            <a:rPr lang="en-US" dirty="0" err="1" smtClean="0"/>
            <a:t>rumah</a:t>
          </a:r>
          <a:r>
            <a:rPr lang="en-US" dirty="0" smtClean="0"/>
            <a:t>. </a:t>
          </a:r>
          <a:r>
            <a:rPr lang="en-US" dirty="0" err="1" smtClean="0"/>
            <a:t>Keunggulan</a:t>
          </a:r>
          <a:r>
            <a:rPr lang="en-US" dirty="0" smtClean="0"/>
            <a:t> </a:t>
          </a:r>
          <a:r>
            <a:rPr lang="en-US" dirty="0" err="1" smtClean="0"/>
            <a:t>perusahaan</a:t>
          </a:r>
          <a:r>
            <a:rPr lang="en-US" dirty="0" smtClean="0"/>
            <a:t> </a:t>
          </a:r>
          <a:r>
            <a:rPr lang="en-US" dirty="0" err="1" smtClean="0"/>
            <a:t>multinasional</a:t>
          </a:r>
          <a:r>
            <a:rPr lang="en-US" dirty="0" smtClean="0"/>
            <a:t> </a:t>
          </a:r>
          <a:r>
            <a:rPr lang="en-US" dirty="0" err="1" smtClean="0"/>
            <a:t>dengan</a:t>
          </a:r>
          <a:r>
            <a:rPr lang="en-US" dirty="0" smtClean="0"/>
            <a:t> </a:t>
          </a:r>
          <a:r>
            <a:rPr lang="en-US" dirty="0" err="1" smtClean="0"/>
            <a:t>spesialisasi</a:t>
          </a:r>
          <a:r>
            <a:rPr lang="en-US" dirty="0" smtClean="0"/>
            <a:t> di </a:t>
          </a:r>
          <a:r>
            <a:rPr lang="en-US" dirty="0" err="1" smtClean="0"/>
            <a:t>bidang</a:t>
          </a:r>
          <a:r>
            <a:rPr lang="en-US" dirty="0" smtClean="0"/>
            <a:t> </a:t>
          </a:r>
          <a:r>
            <a:rPr lang="en-US" dirty="0" err="1" smtClean="0"/>
            <a:t>informasi</a:t>
          </a:r>
          <a:r>
            <a:rPr lang="en-US" dirty="0" smtClean="0"/>
            <a:t>, </a:t>
          </a:r>
          <a:r>
            <a:rPr lang="en-US" dirty="0" err="1" smtClean="0"/>
            <a:t>teknologi</a:t>
          </a:r>
          <a:r>
            <a:rPr lang="en-US" dirty="0" smtClean="0"/>
            <a:t>, </a:t>
          </a:r>
          <a:r>
            <a:rPr lang="en-US" dirty="0" err="1" smtClean="0"/>
            <a:t>tenaga</a:t>
          </a:r>
          <a:r>
            <a:rPr lang="en-US" dirty="0" smtClean="0"/>
            <a:t> </a:t>
          </a:r>
          <a:r>
            <a:rPr lang="en-US" dirty="0" err="1" smtClean="0"/>
            <a:t>ahli</a:t>
          </a:r>
          <a:r>
            <a:rPr lang="en-US" dirty="0" smtClean="0"/>
            <a:t>, </a:t>
          </a:r>
          <a:r>
            <a:rPr lang="en-US" dirty="0" err="1" smtClean="0"/>
            <a:t>memungkinkan</a:t>
          </a:r>
          <a:r>
            <a:rPr lang="en-US" dirty="0" smtClean="0"/>
            <a:t> </a:t>
          </a:r>
          <a:r>
            <a:rPr lang="en-US" dirty="0" err="1" smtClean="0"/>
            <a:t>maksimalisasi</a:t>
          </a:r>
          <a:r>
            <a:rPr lang="en-US" dirty="0" smtClean="0"/>
            <a:t> </a:t>
          </a:r>
          <a:r>
            <a:rPr lang="en-US" dirty="0" err="1" smtClean="0"/>
            <a:t>pengembalian</a:t>
          </a:r>
          <a:r>
            <a:rPr lang="en-US" dirty="0" smtClean="0"/>
            <a:t> modal yang di </a:t>
          </a:r>
          <a:r>
            <a:rPr lang="en-US" dirty="0" err="1" smtClean="0"/>
            <a:t>investasi</a:t>
          </a:r>
          <a:r>
            <a:rPr lang="en-US" dirty="0" smtClean="0"/>
            <a:t> </a:t>
          </a:r>
          <a:r>
            <a:rPr lang="en-US" dirty="0" err="1" smtClean="0"/>
            <a:t>ke</a:t>
          </a:r>
          <a:r>
            <a:rPr lang="en-US" dirty="0" smtClean="0"/>
            <a:t> </a:t>
          </a:r>
          <a:r>
            <a:rPr lang="id-ID" dirty="0" smtClean="0"/>
            <a:t>n</a:t>
          </a:r>
          <a:r>
            <a:rPr lang="en-US" dirty="0" err="1" smtClean="0"/>
            <a:t>egara</a:t>
          </a:r>
          <a:r>
            <a:rPr lang="en-US" dirty="0" smtClean="0"/>
            <a:t> lain.</a:t>
          </a:r>
          <a:endParaRPr lang="id-ID" dirty="0"/>
        </a:p>
      </dgm:t>
    </dgm:pt>
    <dgm:pt modelId="{820A3478-D44C-4EDA-9431-3E6CC703B22C}" type="parTrans" cxnId="{CB4660AA-9F3A-482B-8D95-2A801F453948}">
      <dgm:prSet/>
      <dgm:spPr/>
      <dgm:t>
        <a:bodyPr/>
        <a:lstStyle/>
        <a:p>
          <a:endParaRPr lang="id-ID"/>
        </a:p>
      </dgm:t>
    </dgm:pt>
    <dgm:pt modelId="{0BF8386B-2DC0-4C0F-8DC3-B1B68F621FC1}" type="sibTrans" cxnId="{CB4660AA-9F3A-482B-8D95-2A801F453948}">
      <dgm:prSet/>
      <dgm:spPr/>
      <dgm:t>
        <a:bodyPr/>
        <a:lstStyle/>
        <a:p>
          <a:endParaRPr lang="id-ID"/>
        </a:p>
      </dgm:t>
    </dgm:pt>
    <dgm:pt modelId="{8C97E797-360C-4177-A61A-AF4EBBF99156}">
      <dgm:prSet phldrT="[Text]"/>
      <dgm:spPr/>
      <dgm:t>
        <a:bodyPr/>
        <a:lstStyle/>
        <a:p>
          <a:r>
            <a:rPr lang="en-US" dirty="0" err="1" smtClean="0"/>
            <a:t>Sebagai</a:t>
          </a:r>
          <a:r>
            <a:rPr lang="en-US" dirty="0" smtClean="0"/>
            <a:t> </a:t>
          </a:r>
          <a:r>
            <a:rPr lang="en-US" dirty="0" err="1" smtClean="0"/>
            <a:t>contoh</a:t>
          </a:r>
          <a:r>
            <a:rPr lang="en-US" dirty="0" smtClean="0"/>
            <a:t>: </a:t>
          </a:r>
          <a:r>
            <a:rPr lang="en-US" dirty="0" err="1" smtClean="0"/>
            <a:t>operasi</a:t>
          </a:r>
          <a:r>
            <a:rPr lang="en-US" dirty="0" smtClean="0"/>
            <a:t> </a:t>
          </a:r>
          <a:r>
            <a:rPr lang="en-US" dirty="0" err="1" smtClean="0"/>
            <a:t>internasional</a:t>
          </a:r>
          <a:r>
            <a:rPr lang="en-US" dirty="0" smtClean="0"/>
            <a:t> </a:t>
          </a:r>
          <a:r>
            <a:rPr lang="en-US" dirty="0" err="1" smtClean="0"/>
            <a:t>perusahaan</a:t>
          </a:r>
          <a:r>
            <a:rPr lang="en-US" dirty="0" smtClean="0"/>
            <a:t> </a:t>
          </a:r>
          <a:r>
            <a:rPr lang="en-US" dirty="0" err="1" smtClean="0"/>
            <a:t>multinasional</a:t>
          </a:r>
          <a:r>
            <a:rPr lang="en-US" dirty="0" smtClean="0"/>
            <a:t> </a:t>
          </a:r>
          <a:r>
            <a:rPr lang="en-US" dirty="0" err="1" smtClean="0"/>
            <a:t>sebagaimana</a:t>
          </a:r>
          <a:r>
            <a:rPr lang="en-US" dirty="0" smtClean="0"/>
            <a:t> </a:t>
          </a:r>
          <a:r>
            <a:rPr lang="en-US" dirty="0" err="1" smtClean="0"/>
            <a:t>diparaktekkan</a:t>
          </a:r>
          <a:r>
            <a:rPr lang="en-US" dirty="0" smtClean="0"/>
            <a:t> </a:t>
          </a:r>
          <a:r>
            <a:rPr lang="en-US" dirty="0" err="1" smtClean="0"/>
            <a:t>bisnis</a:t>
          </a:r>
          <a:r>
            <a:rPr lang="en-US" dirty="0" smtClean="0"/>
            <a:t> </a:t>
          </a:r>
          <a:r>
            <a:rPr lang="en-US" dirty="0" err="1" smtClean="0"/>
            <a:t>Jepang</a:t>
          </a:r>
          <a:r>
            <a:rPr lang="en-US" dirty="0" smtClean="0"/>
            <a:t> </a:t>
          </a:r>
          <a:r>
            <a:rPr lang="en-US" dirty="0" err="1" smtClean="0"/>
            <a:t>sangat</a:t>
          </a:r>
          <a:r>
            <a:rPr lang="en-US" dirty="0" smtClean="0"/>
            <a:t> </a:t>
          </a:r>
          <a:r>
            <a:rPr lang="en-US" dirty="0" err="1" smtClean="0"/>
            <a:t>menunjang</a:t>
          </a:r>
          <a:r>
            <a:rPr lang="en-US" dirty="0" smtClean="0"/>
            <a:t> </a:t>
          </a:r>
          <a:r>
            <a:rPr lang="en-US" dirty="0" err="1" smtClean="0"/>
            <a:t>kepentingan</a:t>
          </a:r>
          <a:r>
            <a:rPr lang="en-US" dirty="0" smtClean="0"/>
            <a:t> </a:t>
          </a:r>
          <a:r>
            <a:rPr lang="en-US" dirty="0" err="1" smtClean="0"/>
            <a:t>nasional</a:t>
          </a:r>
          <a:r>
            <a:rPr lang="en-US" dirty="0" smtClean="0"/>
            <a:t> </a:t>
          </a:r>
          <a:r>
            <a:rPr lang="en-US" dirty="0" err="1" smtClean="0"/>
            <a:t>Jepang</a:t>
          </a:r>
          <a:r>
            <a:rPr lang="en-US" dirty="0" smtClean="0"/>
            <a:t>. </a:t>
          </a:r>
          <a:endParaRPr lang="id-ID" dirty="0"/>
        </a:p>
      </dgm:t>
    </dgm:pt>
    <dgm:pt modelId="{E85256F6-3673-40A1-B1BE-7B62B660C51C}" type="parTrans" cxnId="{BCF361A6-A569-40C7-8412-BB037AA49AC3}">
      <dgm:prSet/>
      <dgm:spPr/>
      <dgm:t>
        <a:bodyPr/>
        <a:lstStyle/>
        <a:p>
          <a:endParaRPr lang="id-ID"/>
        </a:p>
      </dgm:t>
    </dgm:pt>
    <dgm:pt modelId="{AD88D947-B892-4A00-97C4-4D946AB9B9F4}" type="sibTrans" cxnId="{BCF361A6-A569-40C7-8412-BB037AA49AC3}">
      <dgm:prSet/>
      <dgm:spPr/>
      <dgm:t>
        <a:bodyPr/>
        <a:lstStyle/>
        <a:p>
          <a:endParaRPr lang="id-ID"/>
        </a:p>
      </dgm:t>
    </dgm:pt>
    <dgm:pt modelId="{B376DFE6-B346-43C1-BAD9-D58FB0353EC2}">
      <dgm:prSet phldrT="[Text]"/>
      <dgm:spPr/>
      <dgm:t>
        <a:bodyPr/>
        <a:lstStyle/>
        <a:p>
          <a:r>
            <a:rPr lang="en-US" dirty="0" smtClean="0"/>
            <a:t>Perusahaan </a:t>
          </a:r>
          <a:r>
            <a:rPr lang="en-US" dirty="0" err="1" smtClean="0"/>
            <a:t>multinasional</a:t>
          </a:r>
          <a:r>
            <a:rPr lang="en-US" dirty="0" smtClean="0"/>
            <a:t> </a:t>
          </a:r>
          <a:r>
            <a:rPr lang="en-US" dirty="0" err="1" smtClean="0"/>
            <a:t>juga</a:t>
          </a:r>
          <a:r>
            <a:rPr lang="en-US" dirty="0" smtClean="0"/>
            <a:t> </a:t>
          </a:r>
          <a:r>
            <a:rPr lang="en-US" dirty="0" err="1" smtClean="0"/>
            <a:t>dibutuhkan</a:t>
          </a:r>
          <a:r>
            <a:rPr lang="en-US" dirty="0" smtClean="0"/>
            <a:t> </a:t>
          </a:r>
          <a:r>
            <a:rPr lang="en-US" dirty="0" err="1" smtClean="0"/>
            <a:t>oleh</a:t>
          </a:r>
          <a:r>
            <a:rPr lang="en-US" dirty="0" smtClean="0"/>
            <a:t> Negara-</a:t>
          </a:r>
          <a:r>
            <a:rPr lang="en-US" dirty="0" err="1" smtClean="0"/>
            <a:t>negara</a:t>
          </a:r>
          <a:r>
            <a:rPr lang="en-US" dirty="0" smtClean="0"/>
            <a:t> </a:t>
          </a:r>
          <a:r>
            <a:rPr lang="en-US" dirty="0" err="1" smtClean="0"/>
            <a:t>berkembang</a:t>
          </a:r>
          <a:r>
            <a:rPr lang="en-US" dirty="0" smtClean="0"/>
            <a:t> </a:t>
          </a:r>
          <a:r>
            <a:rPr lang="en-US" dirty="0" err="1" smtClean="0"/>
            <a:t>tuan</a:t>
          </a:r>
          <a:r>
            <a:rPr lang="en-US" dirty="0" smtClean="0"/>
            <a:t> </a:t>
          </a:r>
          <a:r>
            <a:rPr lang="en-US" dirty="0" err="1" smtClean="0"/>
            <a:t>rumah</a:t>
          </a:r>
          <a:r>
            <a:rPr lang="en-US" dirty="0" smtClean="0"/>
            <a:t>, </a:t>
          </a:r>
          <a:r>
            <a:rPr lang="en-US" dirty="0" err="1" smtClean="0"/>
            <a:t>terutama</a:t>
          </a:r>
          <a:r>
            <a:rPr lang="en-US" dirty="0" smtClean="0"/>
            <a:t> </a:t>
          </a:r>
          <a:r>
            <a:rPr lang="en-US" dirty="0" err="1" smtClean="0"/>
            <a:t>dalam</a:t>
          </a:r>
          <a:r>
            <a:rPr lang="en-US" dirty="0" smtClean="0"/>
            <a:t> </a:t>
          </a:r>
          <a:r>
            <a:rPr lang="en-US" dirty="0" err="1" smtClean="0"/>
            <a:t>hal</a:t>
          </a:r>
          <a:r>
            <a:rPr lang="en-US" dirty="0" smtClean="0"/>
            <a:t> </a:t>
          </a:r>
          <a:r>
            <a:rPr lang="en-US" dirty="0" err="1" smtClean="0"/>
            <a:t>pertukaran</a:t>
          </a:r>
          <a:r>
            <a:rPr lang="en-US" dirty="0" smtClean="0"/>
            <a:t> modal, </a:t>
          </a:r>
          <a:r>
            <a:rPr lang="en-US" dirty="0" err="1" smtClean="0"/>
            <a:t>teknologi</a:t>
          </a:r>
          <a:r>
            <a:rPr lang="en-US" dirty="0" smtClean="0"/>
            <a:t>, </a:t>
          </a:r>
          <a:r>
            <a:rPr lang="en-US" dirty="0" err="1" smtClean="0"/>
            <a:t>manajemen</a:t>
          </a:r>
          <a:r>
            <a:rPr lang="en-US" dirty="0" smtClean="0"/>
            <a:t> </a:t>
          </a:r>
          <a:r>
            <a:rPr lang="en-US" dirty="0" err="1" smtClean="0"/>
            <a:t>dan</a:t>
          </a:r>
          <a:r>
            <a:rPr lang="en-US" dirty="0" smtClean="0"/>
            <a:t> </a:t>
          </a:r>
          <a:r>
            <a:rPr lang="en-US" dirty="0" err="1" smtClean="0"/>
            <a:t>perluasan</a:t>
          </a:r>
          <a:r>
            <a:rPr lang="en-US" dirty="0" smtClean="0"/>
            <a:t> </a:t>
          </a:r>
          <a:r>
            <a:rPr lang="en-US" dirty="0" err="1" smtClean="0"/>
            <a:t>kesempatan</a:t>
          </a:r>
          <a:r>
            <a:rPr lang="en-US" dirty="0" smtClean="0"/>
            <a:t> </a:t>
          </a:r>
          <a:r>
            <a:rPr lang="en-US" dirty="0" err="1" smtClean="0"/>
            <a:t>kerja</a:t>
          </a:r>
          <a:r>
            <a:rPr lang="en-US" dirty="0" smtClean="0"/>
            <a:t>. </a:t>
          </a:r>
          <a:endParaRPr lang="id-ID" dirty="0"/>
        </a:p>
      </dgm:t>
    </dgm:pt>
    <dgm:pt modelId="{2266D070-71D6-4D4A-8872-0AB471C7F62C}" type="parTrans" cxnId="{626942A2-6E02-4442-87BD-312DE94820A9}">
      <dgm:prSet/>
      <dgm:spPr/>
      <dgm:t>
        <a:bodyPr/>
        <a:lstStyle/>
        <a:p>
          <a:endParaRPr lang="id-ID"/>
        </a:p>
      </dgm:t>
    </dgm:pt>
    <dgm:pt modelId="{40B8B0CE-3233-479B-82D8-22FB78C1BCC7}" type="sibTrans" cxnId="{626942A2-6E02-4442-87BD-312DE94820A9}">
      <dgm:prSet/>
      <dgm:spPr/>
      <dgm:t>
        <a:bodyPr/>
        <a:lstStyle/>
        <a:p>
          <a:endParaRPr lang="id-ID"/>
        </a:p>
      </dgm:t>
    </dgm:pt>
    <dgm:pt modelId="{A328539A-E641-4AFE-8E44-A213A11411D6}" type="pres">
      <dgm:prSet presAssocID="{110E97B5-D5F9-4D49-B3B4-4F6CB50C3961}" presName="linear" presStyleCnt="0">
        <dgm:presLayoutVars>
          <dgm:dir/>
          <dgm:resizeHandles val="exact"/>
        </dgm:presLayoutVars>
      </dgm:prSet>
      <dgm:spPr/>
      <dgm:t>
        <a:bodyPr/>
        <a:lstStyle/>
        <a:p>
          <a:endParaRPr lang="id-ID"/>
        </a:p>
      </dgm:t>
    </dgm:pt>
    <dgm:pt modelId="{76E8F4B1-9710-4E85-8BAE-BF98B0D184B6}" type="pres">
      <dgm:prSet presAssocID="{00357BC6-F6D6-416A-9552-480A840B4C83}" presName="comp" presStyleCnt="0"/>
      <dgm:spPr/>
      <dgm:t>
        <a:bodyPr/>
        <a:lstStyle/>
        <a:p>
          <a:endParaRPr lang="id-ID"/>
        </a:p>
      </dgm:t>
    </dgm:pt>
    <dgm:pt modelId="{3C18625F-8262-4BAE-A23E-6C1F84DD95AC}" type="pres">
      <dgm:prSet presAssocID="{00357BC6-F6D6-416A-9552-480A840B4C83}" presName="box" presStyleLbl="node1" presStyleIdx="0" presStyleCnt="1"/>
      <dgm:spPr/>
      <dgm:t>
        <a:bodyPr/>
        <a:lstStyle/>
        <a:p>
          <a:endParaRPr lang="id-ID"/>
        </a:p>
      </dgm:t>
    </dgm:pt>
    <dgm:pt modelId="{3D06E5BE-6D17-4E44-A503-867BC3396A8E}" type="pres">
      <dgm:prSet presAssocID="{00357BC6-F6D6-416A-9552-480A840B4C83}" presName="img" presStyleLbl="fgImgPlace1" presStyleIdx="0" presStyleCnt="1"/>
      <dgm:spPr>
        <a:blipFill rotWithShape="1">
          <a:blip xmlns:r="http://schemas.openxmlformats.org/officeDocument/2006/relationships" r:embed="rId1"/>
          <a:stretch>
            <a:fillRect/>
          </a:stretch>
        </a:blipFill>
      </dgm:spPr>
      <dgm:t>
        <a:bodyPr/>
        <a:lstStyle/>
        <a:p>
          <a:endParaRPr lang="id-ID"/>
        </a:p>
      </dgm:t>
    </dgm:pt>
    <dgm:pt modelId="{E1E490C6-B5F0-40CE-85B5-685A400B0246}" type="pres">
      <dgm:prSet presAssocID="{00357BC6-F6D6-416A-9552-480A840B4C83}" presName="text" presStyleLbl="node1" presStyleIdx="0" presStyleCnt="1">
        <dgm:presLayoutVars>
          <dgm:bulletEnabled val="1"/>
        </dgm:presLayoutVars>
      </dgm:prSet>
      <dgm:spPr/>
      <dgm:t>
        <a:bodyPr/>
        <a:lstStyle/>
        <a:p>
          <a:endParaRPr lang="id-ID"/>
        </a:p>
      </dgm:t>
    </dgm:pt>
  </dgm:ptLst>
  <dgm:cxnLst>
    <dgm:cxn modelId="{341C8695-2448-442B-8437-4BC7944ED020}" type="presOf" srcId="{B376DFE6-B346-43C1-BAD9-D58FB0353EC2}" destId="{E1E490C6-B5F0-40CE-85B5-685A400B0246}" srcOrd="1" destOrd="3" presId="urn:microsoft.com/office/officeart/2005/8/layout/vList4"/>
    <dgm:cxn modelId="{BCF361A6-A569-40C7-8412-BB037AA49AC3}" srcId="{00357BC6-F6D6-416A-9552-480A840B4C83}" destId="{8C97E797-360C-4177-A61A-AF4EBBF99156}" srcOrd="1" destOrd="0" parTransId="{E85256F6-3673-40A1-B1BE-7B62B660C51C}" sibTransId="{AD88D947-B892-4A00-97C4-4D946AB9B9F4}"/>
    <dgm:cxn modelId="{526DF7B5-ADE5-4061-B1C7-4BD7DE1B34AB}" type="presOf" srcId="{110E97B5-D5F9-4D49-B3B4-4F6CB50C3961}" destId="{A328539A-E641-4AFE-8E44-A213A11411D6}" srcOrd="0" destOrd="0" presId="urn:microsoft.com/office/officeart/2005/8/layout/vList4"/>
    <dgm:cxn modelId="{0D80CAFF-68A7-4B0F-8D3C-4EFE12D633C7}" type="presOf" srcId="{AC60FB46-E049-4276-B764-A1DD88ACFF72}" destId="{E1E490C6-B5F0-40CE-85B5-685A400B0246}" srcOrd="1" destOrd="1" presId="urn:microsoft.com/office/officeart/2005/8/layout/vList4"/>
    <dgm:cxn modelId="{626942A2-6E02-4442-87BD-312DE94820A9}" srcId="{00357BC6-F6D6-416A-9552-480A840B4C83}" destId="{B376DFE6-B346-43C1-BAD9-D58FB0353EC2}" srcOrd="2" destOrd="0" parTransId="{2266D070-71D6-4D4A-8872-0AB471C7F62C}" sibTransId="{40B8B0CE-3233-479B-82D8-22FB78C1BCC7}"/>
    <dgm:cxn modelId="{759F500D-2B5D-4BE3-BE08-4296D1FBA3CD}" type="presOf" srcId="{8C97E797-360C-4177-A61A-AF4EBBF99156}" destId="{3C18625F-8262-4BAE-A23E-6C1F84DD95AC}" srcOrd="0" destOrd="2" presId="urn:microsoft.com/office/officeart/2005/8/layout/vList4"/>
    <dgm:cxn modelId="{C8AEF4C1-08C6-469C-834A-7F38C83418B9}" type="presOf" srcId="{B376DFE6-B346-43C1-BAD9-D58FB0353EC2}" destId="{3C18625F-8262-4BAE-A23E-6C1F84DD95AC}" srcOrd="0" destOrd="3" presId="urn:microsoft.com/office/officeart/2005/8/layout/vList4"/>
    <dgm:cxn modelId="{5590EDFB-9056-4918-8C78-3977B39D0A0A}" type="presOf" srcId="{00357BC6-F6D6-416A-9552-480A840B4C83}" destId="{3C18625F-8262-4BAE-A23E-6C1F84DD95AC}" srcOrd="0" destOrd="0" presId="urn:microsoft.com/office/officeart/2005/8/layout/vList4"/>
    <dgm:cxn modelId="{CB4660AA-9F3A-482B-8D95-2A801F453948}" srcId="{00357BC6-F6D6-416A-9552-480A840B4C83}" destId="{AC60FB46-E049-4276-B764-A1DD88ACFF72}" srcOrd="0" destOrd="0" parTransId="{820A3478-D44C-4EDA-9431-3E6CC703B22C}" sibTransId="{0BF8386B-2DC0-4C0F-8DC3-B1B68F621FC1}"/>
    <dgm:cxn modelId="{454A1555-EEFE-4F34-8947-8FFEA2A7403C}" type="presOf" srcId="{AC60FB46-E049-4276-B764-A1DD88ACFF72}" destId="{3C18625F-8262-4BAE-A23E-6C1F84DD95AC}" srcOrd="0" destOrd="1" presId="urn:microsoft.com/office/officeart/2005/8/layout/vList4"/>
    <dgm:cxn modelId="{21CF58FD-B87C-45B4-94FC-DC53423523BB}" srcId="{110E97B5-D5F9-4D49-B3B4-4F6CB50C3961}" destId="{00357BC6-F6D6-416A-9552-480A840B4C83}" srcOrd="0" destOrd="0" parTransId="{8DE4D16C-3BB1-4285-91E5-46D89D3490B7}" sibTransId="{C2C6D995-D25A-4673-8942-049B6BA2C693}"/>
    <dgm:cxn modelId="{FB4A95DD-89C7-4787-ADDE-0EAB3DCEA37E}" type="presOf" srcId="{00357BC6-F6D6-416A-9552-480A840B4C83}" destId="{E1E490C6-B5F0-40CE-85B5-685A400B0246}" srcOrd="1" destOrd="0" presId="urn:microsoft.com/office/officeart/2005/8/layout/vList4"/>
    <dgm:cxn modelId="{9C3C71EB-8E12-45D8-AEF5-CD55181BC2A7}" type="presOf" srcId="{8C97E797-360C-4177-A61A-AF4EBBF99156}" destId="{E1E490C6-B5F0-40CE-85B5-685A400B0246}" srcOrd="1" destOrd="2" presId="urn:microsoft.com/office/officeart/2005/8/layout/vList4"/>
    <dgm:cxn modelId="{AD16B5B2-051D-4CD2-BB40-B033569BA623}" type="presParOf" srcId="{A328539A-E641-4AFE-8E44-A213A11411D6}" destId="{76E8F4B1-9710-4E85-8BAE-BF98B0D184B6}" srcOrd="0" destOrd="0" presId="urn:microsoft.com/office/officeart/2005/8/layout/vList4"/>
    <dgm:cxn modelId="{B97FD569-6F1A-412E-9757-72239CD6991F}" type="presParOf" srcId="{76E8F4B1-9710-4E85-8BAE-BF98B0D184B6}" destId="{3C18625F-8262-4BAE-A23E-6C1F84DD95AC}" srcOrd="0" destOrd="0" presId="urn:microsoft.com/office/officeart/2005/8/layout/vList4"/>
    <dgm:cxn modelId="{55035F1E-129E-4FBF-A85A-65F0B780DD7B}" type="presParOf" srcId="{76E8F4B1-9710-4E85-8BAE-BF98B0D184B6}" destId="{3D06E5BE-6D17-4E44-A503-867BC3396A8E}" srcOrd="1" destOrd="0" presId="urn:microsoft.com/office/officeart/2005/8/layout/vList4"/>
    <dgm:cxn modelId="{FFB7E2F1-F24F-4028-8FA8-A6190761D7AD}" type="presParOf" srcId="{76E8F4B1-9710-4E85-8BAE-BF98B0D184B6}" destId="{E1E490C6-B5F0-40CE-85B5-685A400B0246}"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9C776D5-15B5-46F8-BA4F-F7DC28683535}"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id-ID"/>
        </a:p>
      </dgm:t>
    </dgm:pt>
    <dgm:pt modelId="{804CC3DF-B982-451E-9355-4BEA6C81D08A}">
      <dgm:prSet phldrT="[Text]"/>
      <dgm:spPr/>
      <dgm:t>
        <a:bodyPr/>
        <a:lstStyle/>
        <a:p>
          <a:r>
            <a:rPr lang="en-US" b="1" dirty="0" smtClean="0"/>
            <a:t>PERGESERAN DI KALANGAN PERUSAHAAN INTERNASIONAL</a:t>
          </a:r>
          <a:endParaRPr lang="id-ID" dirty="0"/>
        </a:p>
      </dgm:t>
    </dgm:pt>
    <dgm:pt modelId="{2CCB64B5-2B49-456E-8221-E99789B272DF}" type="parTrans" cxnId="{390D78BD-B6F1-4232-B61E-8B3CC87518BA}">
      <dgm:prSet/>
      <dgm:spPr/>
      <dgm:t>
        <a:bodyPr/>
        <a:lstStyle/>
        <a:p>
          <a:endParaRPr lang="id-ID"/>
        </a:p>
      </dgm:t>
    </dgm:pt>
    <dgm:pt modelId="{AEE8EEFD-9B9D-461F-B823-C34C1AA857DC}" type="sibTrans" cxnId="{390D78BD-B6F1-4232-B61E-8B3CC87518BA}">
      <dgm:prSet/>
      <dgm:spPr/>
      <dgm:t>
        <a:bodyPr/>
        <a:lstStyle/>
        <a:p>
          <a:endParaRPr lang="id-ID"/>
        </a:p>
      </dgm:t>
    </dgm:pt>
    <dgm:pt modelId="{85AC4240-3822-4C32-A6E5-3EF0E4D8BBDD}">
      <dgm:prSet phldrT="[Text]"/>
      <dgm:spPr/>
      <dgm:t>
        <a:bodyPr/>
        <a:lstStyle/>
        <a:p>
          <a:r>
            <a:rPr lang="en-US" dirty="0" err="1" smtClean="0"/>
            <a:t>Pengalaman</a:t>
          </a:r>
          <a:r>
            <a:rPr lang="en-US" dirty="0" smtClean="0"/>
            <a:t> </a:t>
          </a:r>
          <a:r>
            <a:rPr lang="en-US" dirty="0" err="1" smtClean="0"/>
            <a:t>dan</a:t>
          </a:r>
          <a:r>
            <a:rPr lang="en-US" dirty="0" smtClean="0"/>
            <a:t> </a:t>
          </a:r>
          <a:r>
            <a:rPr lang="en-US" dirty="0" err="1" smtClean="0"/>
            <a:t>perkembangan</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mencerminkan</a:t>
          </a:r>
          <a:r>
            <a:rPr lang="en-US" dirty="0" smtClean="0"/>
            <a:t> </a:t>
          </a:r>
          <a:r>
            <a:rPr lang="en-US" dirty="0" err="1" smtClean="0"/>
            <a:t>adanya</a:t>
          </a:r>
          <a:r>
            <a:rPr lang="en-US" dirty="0" smtClean="0"/>
            <a:t> </a:t>
          </a:r>
          <a:r>
            <a:rPr lang="en-US" dirty="0" err="1" smtClean="0"/>
            <a:t>perubahan</a:t>
          </a:r>
          <a:r>
            <a:rPr lang="en-US" dirty="0" smtClean="0"/>
            <a:t> </a:t>
          </a:r>
          <a:r>
            <a:rPr lang="en-US" dirty="0" err="1" smtClean="0"/>
            <a:t>pola</a:t>
          </a:r>
          <a:r>
            <a:rPr lang="en-US" dirty="0" smtClean="0"/>
            <a:t> </a:t>
          </a:r>
          <a:r>
            <a:rPr lang="en-US" dirty="0" err="1" smtClean="0"/>
            <a:t>kegiatan</a:t>
          </a:r>
          <a:r>
            <a:rPr lang="en-US" dirty="0" smtClean="0"/>
            <a:t> </a:t>
          </a:r>
          <a:r>
            <a:rPr lang="en-US" dirty="0" err="1" smtClean="0"/>
            <a:t>perusahaan</a:t>
          </a:r>
          <a:r>
            <a:rPr lang="en-US" dirty="0" smtClean="0"/>
            <a:t> </a:t>
          </a:r>
          <a:r>
            <a:rPr lang="en-US" dirty="0" err="1" smtClean="0"/>
            <a:t>multinasional</a:t>
          </a:r>
          <a:r>
            <a:rPr lang="en-US" dirty="0" smtClean="0"/>
            <a:t>. </a:t>
          </a:r>
          <a:endParaRPr lang="id-ID" dirty="0"/>
        </a:p>
      </dgm:t>
    </dgm:pt>
    <dgm:pt modelId="{6BB87DEF-13E7-47AF-9ADB-56957453843A}" type="parTrans" cxnId="{3DA6AB41-97D3-408D-9BDA-09ED021D3349}">
      <dgm:prSet/>
      <dgm:spPr/>
      <dgm:t>
        <a:bodyPr/>
        <a:lstStyle/>
        <a:p>
          <a:endParaRPr lang="id-ID"/>
        </a:p>
      </dgm:t>
    </dgm:pt>
    <dgm:pt modelId="{BBE9BAFD-7C14-4734-8E20-46CC5D5B11E2}" type="sibTrans" cxnId="{3DA6AB41-97D3-408D-9BDA-09ED021D3349}">
      <dgm:prSet/>
      <dgm:spPr/>
      <dgm:t>
        <a:bodyPr/>
        <a:lstStyle/>
        <a:p>
          <a:endParaRPr lang="id-ID"/>
        </a:p>
      </dgm:t>
    </dgm:pt>
    <dgm:pt modelId="{0773C8AA-5EA5-45A4-A4F8-D8CFB8E258F0}">
      <dgm:prSet phldrT="[Text]"/>
      <dgm:spPr/>
      <dgm:t>
        <a:bodyPr/>
        <a:lstStyle/>
        <a:p>
          <a:r>
            <a:rPr lang="en-US" dirty="0" err="1" smtClean="0"/>
            <a:t>Kegiatan</a:t>
          </a:r>
          <a:r>
            <a:rPr lang="en-US" dirty="0" smtClean="0"/>
            <a:t> </a:t>
          </a:r>
          <a:r>
            <a:rPr lang="en-US" dirty="0" err="1" smtClean="0"/>
            <a:t>perusahaan</a:t>
          </a:r>
          <a:r>
            <a:rPr lang="en-US" dirty="0" smtClean="0"/>
            <a:t> </a:t>
          </a:r>
          <a:r>
            <a:rPr lang="en-US" dirty="0" err="1" smtClean="0"/>
            <a:t>internasional</a:t>
          </a:r>
          <a:r>
            <a:rPr lang="en-US" dirty="0" smtClean="0"/>
            <a:t> </a:t>
          </a:r>
          <a:r>
            <a:rPr lang="en-US" dirty="0" err="1" smtClean="0"/>
            <a:t>tidak</a:t>
          </a:r>
          <a:r>
            <a:rPr lang="en-US" dirty="0" smtClean="0"/>
            <a:t> </a:t>
          </a:r>
          <a:r>
            <a:rPr lang="en-US" dirty="0" err="1" smtClean="0"/>
            <a:t>lagi</a:t>
          </a:r>
          <a:r>
            <a:rPr lang="en-US" dirty="0" smtClean="0"/>
            <a:t> </a:t>
          </a:r>
          <a:r>
            <a:rPr lang="en-US" dirty="0" err="1" smtClean="0"/>
            <a:t>menghasilk</a:t>
          </a:r>
          <a:r>
            <a:rPr lang="id-ID" dirty="0" smtClean="0"/>
            <a:t>a</a:t>
          </a:r>
          <a:r>
            <a:rPr lang="en-US" dirty="0" smtClean="0"/>
            <a:t>n </a:t>
          </a:r>
          <a:r>
            <a:rPr lang="en-US" dirty="0" err="1" smtClean="0"/>
            <a:t>produk</a:t>
          </a:r>
          <a:r>
            <a:rPr lang="en-US" dirty="0" smtClean="0"/>
            <a:t> </a:t>
          </a:r>
          <a:r>
            <a:rPr lang="en-US" dirty="0" err="1" smtClean="0"/>
            <a:t>sesuai</a:t>
          </a:r>
          <a:r>
            <a:rPr lang="en-US" dirty="0" smtClean="0"/>
            <a:t> </a:t>
          </a:r>
          <a:r>
            <a:rPr lang="en-US" dirty="0" err="1" smtClean="0"/>
            <a:t>selera</a:t>
          </a:r>
          <a:r>
            <a:rPr lang="en-US" dirty="0" smtClean="0"/>
            <a:t> </a:t>
          </a:r>
          <a:r>
            <a:rPr lang="en-US" dirty="0" err="1" smtClean="0"/>
            <a:t>pasar</a:t>
          </a:r>
          <a:r>
            <a:rPr lang="en-US" dirty="0" smtClean="0"/>
            <a:t> yang </a:t>
          </a:r>
          <a:r>
            <a:rPr lang="en-US" dirty="0" err="1" smtClean="0"/>
            <a:t>beraneka</a:t>
          </a:r>
          <a:r>
            <a:rPr lang="en-US" dirty="0" smtClean="0"/>
            <a:t> </a:t>
          </a:r>
          <a:r>
            <a:rPr lang="en-US" dirty="0" err="1" smtClean="0"/>
            <a:t>ragam</a:t>
          </a:r>
          <a:r>
            <a:rPr lang="en-US" dirty="0" smtClean="0"/>
            <a:t>, me</a:t>
          </a:r>
          <a:r>
            <a:rPr lang="id-ID" dirty="0" smtClean="0"/>
            <a:t>l</a:t>
          </a:r>
          <a:r>
            <a:rPr lang="en-US" dirty="0" err="1" smtClean="0"/>
            <a:t>ainkan</a:t>
          </a:r>
          <a:r>
            <a:rPr lang="en-US" dirty="0" smtClean="0"/>
            <a:t> </a:t>
          </a:r>
          <a:r>
            <a:rPr lang="en-US" dirty="0" err="1" smtClean="0"/>
            <a:t>produk</a:t>
          </a:r>
          <a:r>
            <a:rPr lang="en-US" dirty="0" smtClean="0"/>
            <a:t> global </a:t>
          </a:r>
          <a:r>
            <a:rPr lang="en-US" dirty="0" err="1" smtClean="0"/>
            <a:t>untuk</a:t>
          </a:r>
          <a:r>
            <a:rPr lang="en-US" dirty="0" smtClean="0"/>
            <a:t> </a:t>
          </a:r>
          <a:r>
            <a:rPr lang="en-US" dirty="0" err="1" smtClean="0"/>
            <a:t>memenuhi</a:t>
          </a:r>
          <a:r>
            <a:rPr lang="en-US" dirty="0" smtClean="0"/>
            <a:t> </a:t>
          </a:r>
          <a:r>
            <a:rPr lang="en-US" dirty="0" err="1" smtClean="0"/>
            <a:t>selera</a:t>
          </a:r>
          <a:r>
            <a:rPr lang="en-US" dirty="0" smtClean="0"/>
            <a:t> </a:t>
          </a:r>
          <a:r>
            <a:rPr lang="en-US" dirty="0" err="1" smtClean="0"/>
            <a:t>konsumen</a:t>
          </a:r>
          <a:r>
            <a:rPr lang="en-US" dirty="0" smtClean="0"/>
            <a:t> </a:t>
          </a:r>
          <a:r>
            <a:rPr lang="en-US" dirty="0" err="1" smtClean="0"/>
            <a:t>masyarakat</a:t>
          </a:r>
          <a:r>
            <a:rPr lang="en-US" dirty="0" smtClean="0"/>
            <a:t> </a:t>
          </a:r>
          <a:r>
            <a:rPr lang="en-US" dirty="0" err="1" smtClean="0"/>
            <a:t>dunia</a:t>
          </a:r>
          <a:r>
            <a:rPr lang="en-US" dirty="0" smtClean="0"/>
            <a:t>. </a:t>
          </a:r>
          <a:endParaRPr lang="id-ID" dirty="0"/>
        </a:p>
      </dgm:t>
    </dgm:pt>
    <dgm:pt modelId="{7B777D96-A18B-4388-A594-76DA04CB8CC9}" type="parTrans" cxnId="{B59A7826-4FF7-48AF-AF3A-A3A59C9CD002}">
      <dgm:prSet/>
      <dgm:spPr/>
      <dgm:t>
        <a:bodyPr/>
        <a:lstStyle/>
        <a:p>
          <a:endParaRPr lang="id-ID"/>
        </a:p>
      </dgm:t>
    </dgm:pt>
    <dgm:pt modelId="{058ECD75-AC59-41E9-A7D0-3F824814A0B1}" type="sibTrans" cxnId="{B59A7826-4FF7-48AF-AF3A-A3A59C9CD002}">
      <dgm:prSet/>
      <dgm:spPr/>
      <dgm:t>
        <a:bodyPr/>
        <a:lstStyle/>
        <a:p>
          <a:endParaRPr lang="id-ID"/>
        </a:p>
      </dgm:t>
    </dgm:pt>
    <dgm:pt modelId="{09432CE6-0FD4-410A-92C4-D19E0F45793E}">
      <dgm:prSet phldrT="[Text]"/>
      <dgm:spPr/>
      <dgm:t>
        <a:bodyPr/>
        <a:lstStyle/>
        <a:p>
          <a:r>
            <a:rPr lang="en-US" dirty="0" err="1" smtClean="0"/>
            <a:t>Seperti</a:t>
          </a:r>
          <a:r>
            <a:rPr lang="en-US" dirty="0" smtClean="0"/>
            <a:t> </a:t>
          </a:r>
          <a:r>
            <a:rPr lang="en-US" dirty="0" err="1" smtClean="0"/>
            <a:t>dikemukan</a:t>
          </a:r>
          <a:r>
            <a:rPr lang="en-US" dirty="0" smtClean="0"/>
            <a:t> Michael Porter, </a:t>
          </a:r>
          <a:r>
            <a:rPr lang="en-US" dirty="0" err="1" smtClean="0"/>
            <a:t>bahwa</a:t>
          </a:r>
          <a:r>
            <a:rPr lang="en-US" dirty="0" smtClean="0"/>
            <a:t> </a:t>
          </a:r>
          <a:r>
            <a:rPr lang="en-US" dirty="0" err="1" smtClean="0"/>
            <a:t>pada</a:t>
          </a:r>
          <a:r>
            <a:rPr lang="en-US" dirty="0" smtClean="0"/>
            <a:t> </a:t>
          </a:r>
          <a:r>
            <a:rPr lang="en-US" dirty="0" err="1" smtClean="0"/>
            <a:t>dasarnya</a:t>
          </a:r>
          <a:r>
            <a:rPr lang="en-US" dirty="0" smtClean="0"/>
            <a:t>, </a:t>
          </a:r>
          <a:r>
            <a:rPr lang="en-US" dirty="0" err="1" smtClean="0"/>
            <a:t>faktor-faktor</a:t>
          </a:r>
          <a:r>
            <a:rPr lang="en-US" dirty="0" smtClean="0"/>
            <a:t> </a:t>
          </a:r>
          <a:r>
            <a:rPr lang="en-US" dirty="0" err="1" smtClean="0"/>
            <a:t>stru</a:t>
          </a:r>
          <a:r>
            <a:rPr lang="id-ID" dirty="0" smtClean="0"/>
            <a:t>k</a:t>
          </a:r>
          <a:r>
            <a:rPr lang="en-US" dirty="0" err="1" smtClean="0"/>
            <a:t>tural</a:t>
          </a:r>
          <a:r>
            <a:rPr lang="en-US" dirty="0" smtClean="0"/>
            <a:t> </a:t>
          </a:r>
          <a:r>
            <a:rPr lang="en-US" dirty="0" err="1" smtClean="0"/>
            <a:t>dan</a:t>
          </a:r>
          <a:r>
            <a:rPr lang="en-US" dirty="0" smtClean="0"/>
            <a:t> </a:t>
          </a:r>
          <a:r>
            <a:rPr lang="en-US" dirty="0" err="1" smtClean="0"/>
            <a:t>kekuatan</a:t>
          </a:r>
          <a:r>
            <a:rPr lang="en-US" dirty="0" smtClean="0"/>
            <a:t> </a:t>
          </a:r>
          <a:r>
            <a:rPr lang="en-US" dirty="0" err="1" smtClean="0"/>
            <a:t>pasar</a:t>
          </a:r>
          <a:r>
            <a:rPr lang="en-US" dirty="0" smtClean="0"/>
            <a:t> </a:t>
          </a:r>
          <a:r>
            <a:rPr lang="en-US" dirty="0" err="1" smtClean="0"/>
            <a:t>industr</a:t>
          </a:r>
          <a:r>
            <a:rPr lang="id-ID" dirty="0" smtClean="0"/>
            <a:t>i</a:t>
          </a:r>
          <a:r>
            <a:rPr lang="en-US" dirty="0" smtClean="0"/>
            <a:t> </a:t>
          </a:r>
          <a:r>
            <a:rPr lang="en-US" dirty="0" err="1" smtClean="0"/>
            <a:t>dalam</a:t>
          </a:r>
          <a:r>
            <a:rPr lang="en-US" dirty="0" smtClean="0"/>
            <a:t> </a:t>
          </a:r>
          <a:r>
            <a:rPr lang="en-US" dirty="0" err="1" smtClean="0"/>
            <a:t>negeri</a:t>
          </a:r>
          <a:r>
            <a:rPr lang="en-US" dirty="0" smtClean="0"/>
            <a:t> </a:t>
          </a:r>
          <a:r>
            <a:rPr lang="en-US" dirty="0" err="1" smtClean="0"/>
            <a:t>tidak</a:t>
          </a:r>
          <a:r>
            <a:rPr lang="en-US" dirty="0" smtClean="0"/>
            <a:t> </a:t>
          </a:r>
          <a:r>
            <a:rPr lang="en-US" dirty="0" err="1" smtClean="0"/>
            <a:t>begitu</a:t>
          </a:r>
          <a:r>
            <a:rPr lang="en-US" dirty="0" smtClean="0"/>
            <a:t> </a:t>
          </a:r>
          <a:r>
            <a:rPr lang="en-US" dirty="0" err="1" smtClean="0"/>
            <a:t>berbeda</a:t>
          </a:r>
          <a:r>
            <a:rPr lang="en-US" dirty="0" smtClean="0"/>
            <a:t> </a:t>
          </a:r>
          <a:r>
            <a:rPr lang="en-US" dirty="0" err="1" smtClean="0"/>
            <a:t>dengan</a:t>
          </a:r>
          <a:r>
            <a:rPr lang="en-US" dirty="0" smtClean="0"/>
            <a:t> </a:t>
          </a:r>
          <a:r>
            <a:rPr lang="en-US" dirty="0" err="1" smtClean="0"/>
            <a:t>operasi</a:t>
          </a:r>
          <a:r>
            <a:rPr lang="en-US" dirty="0" smtClean="0"/>
            <a:t> </a:t>
          </a:r>
          <a:r>
            <a:rPr lang="en-US" dirty="0" err="1" smtClean="0"/>
            <a:t>industr</a:t>
          </a:r>
          <a:r>
            <a:rPr lang="id-ID" dirty="0" smtClean="0"/>
            <a:t>i</a:t>
          </a:r>
          <a:r>
            <a:rPr lang="en-US" dirty="0" smtClean="0"/>
            <a:t> global.</a:t>
          </a:r>
          <a:endParaRPr lang="id-ID" dirty="0"/>
        </a:p>
      </dgm:t>
    </dgm:pt>
    <dgm:pt modelId="{EA835D55-2903-4A4B-BD89-B3135A802ED1}" type="parTrans" cxnId="{FA30457A-23DE-45A4-9EC5-B06E5B8A5AC3}">
      <dgm:prSet/>
      <dgm:spPr/>
      <dgm:t>
        <a:bodyPr/>
        <a:lstStyle/>
        <a:p>
          <a:endParaRPr lang="id-ID"/>
        </a:p>
      </dgm:t>
    </dgm:pt>
    <dgm:pt modelId="{0E97AF47-3153-48C3-9CC2-CA6C297AABB3}" type="sibTrans" cxnId="{FA30457A-23DE-45A4-9EC5-B06E5B8A5AC3}">
      <dgm:prSet/>
      <dgm:spPr/>
      <dgm:t>
        <a:bodyPr/>
        <a:lstStyle/>
        <a:p>
          <a:endParaRPr lang="id-ID"/>
        </a:p>
      </dgm:t>
    </dgm:pt>
    <dgm:pt modelId="{6DCF1868-3F71-4FC0-B1FA-DC06427BAFC1}">
      <dgm:prSet phldrT="[Text]"/>
      <dgm:spPr/>
      <dgm:t>
        <a:bodyPr/>
        <a:lstStyle/>
        <a:p>
          <a:r>
            <a:rPr lang="en-US" dirty="0" smtClean="0"/>
            <a:t>Dari </a:t>
          </a:r>
          <a:r>
            <a:rPr lang="en-US" dirty="0" err="1" smtClean="0"/>
            <a:t>hal</a:t>
          </a:r>
          <a:r>
            <a:rPr lang="en-US" dirty="0" smtClean="0"/>
            <a:t> </a:t>
          </a:r>
          <a:r>
            <a:rPr lang="en-US" dirty="0" err="1" smtClean="0"/>
            <a:t>ini</a:t>
          </a:r>
          <a:r>
            <a:rPr lang="en-US" dirty="0" smtClean="0"/>
            <a:t> </a:t>
          </a:r>
          <a:r>
            <a:rPr lang="en-US" dirty="0" err="1" smtClean="0"/>
            <a:t>lalu</a:t>
          </a:r>
          <a:r>
            <a:rPr lang="en-US" dirty="0" smtClean="0"/>
            <a:t> </a:t>
          </a:r>
          <a:r>
            <a:rPr lang="en-US" dirty="0" err="1" smtClean="0"/>
            <a:t>tumbuh</a:t>
          </a:r>
          <a:r>
            <a:rPr lang="en-US" dirty="0" smtClean="0"/>
            <a:t> </a:t>
          </a:r>
          <a:r>
            <a:rPr lang="en-US" dirty="0" err="1" smtClean="0"/>
            <a:t>perusahaan-perusahaan</a:t>
          </a:r>
          <a:r>
            <a:rPr lang="en-US" dirty="0" smtClean="0"/>
            <a:t> yang </a:t>
          </a:r>
          <a:r>
            <a:rPr lang="en-US" dirty="0" err="1" smtClean="0"/>
            <a:t>bersifat</a:t>
          </a:r>
          <a:r>
            <a:rPr lang="en-US" dirty="0" smtClean="0"/>
            <a:t> global.</a:t>
          </a:r>
          <a:endParaRPr lang="id-ID" dirty="0"/>
        </a:p>
      </dgm:t>
    </dgm:pt>
    <dgm:pt modelId="{54ECAF29-9163-44FD-BE74-7F44634E92EA}" type="parTrans" cxnId="{ED2F5C7B-991D-4BB1-929B-2E7D6ECE55C5}">
      <dgm:prSet/>
      <dgm:spPr/>
      <dgm:t>
        <a:bodyPr/>
        <a:lstStyle/>
        <a:p>
          <a:endParaRPr lang="id-ID"/>
        </a:p>
      </dgm:t>
    </dgm:pt>
    <dgm:pt modelId="{0D88873F-9724-4220-9FEB-0BD7FB42F05A}" type="sibTrans" cxnId="{ED2F5C7B-991D-4BB1-929B-2E7D6ECE55C5}">
      <dgm:prSet/>
      <dgm:spPr/>
      <dgm:t>
        <a:bodyPr/>
        <a:lstStyle/>
        <a:p>
          <a:endParaRPr lang="id-ID"/>
        </a:p>
      </dgm:t>
    </dgm:pt>
    <dgm:pt modelId="{E96D36D8-F301-4D86-9089-7DFFA97AE1FF}" type="pres">
      <dgm:prSet presAssocID="{59C776D5-15B5-46F8-BA4F-F7DC28683535}" presName="linear" presStyleCnt="0">
        <dgm:presLayoutVars>
          <dgm:dir/>
          <dgm:animLvl val="lvl"/>
          <dgm:resizeHandles val="exact"/>
        </dgm:presLayoutVars>
      </dgm:prSet>
      <dgm:spPr/>
      <dgm:t>
        <a:bodyPr/>
        <a:lstStyle/>
        <a:p>
          <a:endParaRPr lang="id-ID"/>
        </a:p>
      </dgm:t>
    </dgm:pt>
    <dgm:pt modelId="{F307820E-825E-4D95-931E-91B873687840}" type="pres">
      <dgm:prSet presAssocID="{804CC3DF-B982-451E-9355-4BEA6C81D08A}" presName="parentLin" presStyleCnt="0"/>
      <dgm:spPr/>
    </dgm:pt>
    <dgm:pt modelId="{E30649A5-1CC4-4E23-99E7-A38E6F4EE721}" type="pres">
      <dgm:prSet presAssocID="{804CC3DF-B982-451E-9355-4BEA6C81D08A}" presName="parentLeftMargin" presStyleLbl="node1" presStyleIdx="0" presStyleCnt="1"/>
      <dgm:spPr/>
      <dgm:t>
        <a:bodyPr/>
        <a:lstStyle/>
        <a:p>
          <a:endParaRPr lang="id-ID"/>
        </a:p>
      </dgm:t>
    </dgm:pt>
    <dgm:pt modelId="{D1EE00F0-50D3-4FF3-9325-57B598DAF3A3}" type="pres">
      <dgm:prSet presAssocID="{804CC3DF-B982-451E-9355-4BEA6C81D08A}" presName="parentText" presStyleLbl="node1" presStyleIdx="0" presStyleCnt="1">
        <dgm:presLayoutVars>
          <dgm:chMax val="0"/>
          <dgm:bulletEnabled val="1"/>
        </dgm:presLayoutVars>
      </dgm:prSet>
      <dgm:spPr/>
      <dgm:t>
        <a:bodyPr/>
        <a:lstStyle/>
        <a:p>
          <a:endParaRPr lang="id-ID"/>
        </a:p>
      </dgm:t>
    </dgm:pt>
    <dgm:pt modelId="{B9770E04-228D-41BE-8F1C-F2BB04838EC8}" type="pres">
      <dgm:prSet presAssocID="{804CC3DF-B982-451E-9355-4BEA6C81D08A}" presName="negativeSpace" presStyleCnt="0"/>
      <dgm:spPr/>
    </dgm:pt>
    <dgm:pt modelId="{F40526DD-45FE-4173-8704-7FB7964B30FB}" type="pres">
      <dgm:prSet presAssocID="{804CC3DF-B982-451E-9355-4BEA6C81D08A}" presName="childText" presStyleLbl="conFgAcc1" presStyleIdx="0" presStyleCnt="1">
        <dgm:presLayoutVars>
          <dgm:bulletEnabled val="1"/>
        </dgm:presLayoutVars>
      </dgm:prSet>
      <dgm:spPr/>
      <dgm:t>
        <a:bodyPr/>
        <a:lstStyle/>
        <a:p>
          <a:endParaRPr lang="id-ID"/>
        </a:p>
      </dgm:t>
    </dgm:pt>
  </dgm:ptLst>
  <dgm:cxnLst>
    <dgm:cxn modelId="{FA30457A-23DE-45A4-9EC5-B06E5B8A5AC3}" srcId="{804CC3DF-B982-451E-9355-4BEA6C81D08A}" destId="{09432CE6-0FD4-410A-92C4-D19E0F45793E}" srcOrd="1" destOrd="0" parTransId="{EA835D55-2903-4A4B-BD89-B3135A802ED1}" sibTransId="{0E97AF47-3153-48C3-9CC2-CA6C297AABB3}"/>
    <dgm:cxn modelId="{275ECF36-3ED0-47B1-9195-E562C42D1616}" type="presOf" srcId="{804CC3DF-B982-451E-9355-4BEA6C81D08A}" destId="{D1EE00F0-50D3-4FF3-9325-57B598DAF3A3}" srcOrd="1" destOrd="0" presId="urn:microsoft.com/office/officeart/2005/8/layout/list1"/>
    <dgm:cxn modelId="{B59A7826-4FF7-48AF-AF3A-A3A59C9CD002}" srcId="{804CC3DF-B982-451E-9355-4BEA6C81D08A}" destId="{0773C8AA-5EA5-45A4-A4F8-D8CFB8E258F0}" srcOrd="2" destOrd="0" parTransId="{7B777D96-A18B-4388-A594-76DA04CB8CC9}" sibTransId="{058ECD75-AC59-41E9-A7D0-3F824814A0B1}"/>
    <dgm:cxn modelId="{9FA15A45-B259-4CDD-97D3-842E2AE095DA}" type="presOf" srcId="{09432CE6-0FD4-410A-92C4-D19E0F45793E}" destId="{F40526DD-45FE-4173-8704-7FB7964B30FB}" srcOrd="0" destOrd="1" presId="urn:microsoft.com/office/officeart/2005/8/layout/list1"/>
    <dgm:cxn modelId="{BB68744F-6A27-4327-9C9F-8ED3D6C8812A}" type="presOf" srcId="{0773C8AA-5EA5-45A4-A4F8-D8CFB8E258F0}" destId="{F40526DD-45FE-4173-8704-7FB7964B30FB}" srcOrd="0" destOrd="2" presId="urn:microsoft.com/office/officeart/2005/8/layout/list1"/>
    <dgm:cxn modelId="{390D78BD-B6F1-4232-B61E-8B3CC87518BA}" srcId="{59C776D5-15B5-46F8-BA4F-F7DC28683535}" destId="{804CC3DF-B982-451E-9355-4BEA6C81D08A}" srcOrd="0" destOrd="0" parTransId="{2CCB64B5-2B49-456E-8221-E99789B272DF}" sibTransId="{AEE8EEFD-9B9D-461F-B823-C34C1AA857DC}"/>
    <dgm:cxn modelId="{ED2F5C7B-991D-4BB1-929B-2E7D6ECE55C5}" srcId="{804CC3DF-B982-451E-9355-4BEA6C81D08A}" destId="{6DCF1868-3F71-4FC0-B1FA-DC06427BAFC1}" srcOrd="3" destOrd="0" parTransId="{54ECAF29-9163-44FD-BE74-7F44634E92EA}" sibTransId="{0D88873F-9724-4220-9FEB-0BD7FB42F05A}"/>
    <dgm:cxn modelId="{9495AD17-0E0C-4465-B297-56386DFBA949}" type="presOf" srcId="{6DCF1868-3F71-4FC0-B1FA-DC06427BAFC1}" destId="{F40526DD-45FE-4173-8704-7FB7964B30FB}" srcOrd="0" destOrd="3" presId="urn:microsoft.com/office/officeart/2005/8/layout/list1"/>
    <dgm:cxn modelId="{AC872695-56D0-46E0-A287-6CB846260629}" type="presOf" srcId="{59C776D5-15B5-46F8-BA4F-F7DC28683535}" destId="{E96D36D8-F301-4D86-9089-7DFFA97AE1FF}" srcOrd="0" destOrd="0" presId="urn:microsoft.com/office/officeart/2005/8/layout/list1"/>
    <dgm:cxn modelId="{2C4D5CFF-262C-4CF7-B92E-F894C4C26E14}" type="presOf" srcId="{804CC3DF-B982-451E-9355-4BEA6C81D08A}" destId="{E30649A5-1CC4-4E23-99E7-A38E6F4EE721}" srcOrd="0" destOrd="0" presId="urn:microsoft.com/office/officeart/2005/8/layout/list1"/>
    <dgm:cxn modelId="{3DA6AB41-97D3-408D-9BDA-09ED021D3349}" srcId="{804CC3DF-B982-451E-9355-4BEA6C81D08A}" destId="{85AC4240-3822-4C32-A6E5-3EF0E4D8BBDD}" srcOrd="0" destOrd="0" parTransId="{6BB87DEF-13E7-47AF-9ADB-56957453843A}" sibTransId="{BBE9BAFD-7C14-4734-8E20-46CC5D5B11E2}"/>
    <dgm:cxn modelId="{41174971-E85F-45AB-BA24-BF3756E22024}" type="presOf" srcId="{85AC4240-3822-4C32-A6E5-3EF0E4D8BBDD}" destId="{F40526DD-45FE-4173-8704-7FB7964B30FB}" srcOrd="0" destOrd="0" presId="urn:microsoft.com/office/officeart/2005/8/layout/list1"/>
    <dgm:cxn modelId="{6CD977D6-4CA9-47D0-B13B-1FA0DD0BFB25}" type="presParOf" srcId="{E96D36D8-F301-4D86-9089-7DFFA97AE1FF}" destId="{F307820E-825E-4D95-931E-91B873687840}" srcOrd="0" destOrd="0" presId="urn:microsoft.com/office/officeart/2005/8/layout/list1"/>
    <dgm:cxn modelId="{BE6748DF-5772-4445-9FA3-2E8784E81C1E}" type="presParOf" srcId="{F307820E-825E-4D95-931E-91B873687840}" destId="{E30649A5-1CC4-4E23-99E7-A38E6F4EE721}" srcOrd="0" destOrd="0" presId="urn:microsoft.com/office/officeart/2005/8/layout/list1"/>
    <dgm:cxn modelId="{26837112-60DD-4F8B-ABFE-B955ACE7BCD4}" type="presParOf" srcId="{F307820E-825E-4D95-931E-91B873687840}" destId="{D1EE00F0-50D3-4FF3-9325-57B598DAF3A3}" srcOrd="1" destOrd="0" presId="urn:microsoft.com/office/officeart/2005/8/layout/list1"/>
    <dgm:cxn modelId="{3BFAE1EB-6908-4799-8ED3-1A1A5B4EEB6D}" type="presParOf" srcId="{E96D36D8-F301-4D86-9089-7DFFA97AE1FF}" destId="{B9770E04-228D-41BE-8F1C-F2BB04838EC8}" srcOrd="1" destOrd="0" presId="urn:microsoft.com/office/officeart/2005/8/layout/list1"/>
    <dgm:cxn modelId="{0D999CD1-BD52-4F38-8EDC-B9288884E80E}" type="presParOf" srcId="{E96D36D8-F301-4D86-9089-7DFFA97AE1FF}" destId="{F40526DD-45FE-4173-8704-7FB7964B30F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EA0A443-D308-4300-9888-DB4156E95889}" type="doc">
      <dgm:prSet loTypeId="urn:microsoft.com/office/officeart/2005/8/layout/arrow4" loCatId="process" qsTypeId="urn:microsoft.com/office/officeart/2005/8/quickstyle/simple1" qsCatId="simple" csTypeId="urn:microsoft.com/office/officeart/2005/8/colors/accent1_2" csCatId="accent1" phldr="1"/>
      <dgm:spPr/>
      <dgm:t>
        <a:bodyPr/>
        <a:lstStyle/>
        <a:p>
          <a:endParaRPr lang="id-ID"/>
        </a:p>
      </dgm:t>
    </dgm:pt>
    <dgm:pt modelId="{4B500C80-3BA1-4ABC-BE61-BDC42D4A87BB}">
      <dgm:prSet phldrT="[Text]"/>
      <dgm:spPr/>
      <dgm:t>
        <a:bodyPr/>
        <a:lstStyle/>
        <a:p>
          <a:r>
            <a:rPr lang="en-US" dirty="0" err="1" smtClean="0"/>
            <a:t>Pertumbuhan</a:t>
          </a:r>
          <a:r>
            <a:rPr lang="en-US" dirty="0" smtClean="0"/>
            <a:t> </a:t>
          </a:r>
          <a:r>
            <a:rPr lang="en-US" dirty="0" err="1" smtClean="0"/>
            <a:t>pes</a:t>
          </a:r>
          <a:r>
            <a:rPr lang="id-ID" dirty="0" smtClean="0"/>
            <a:t>a</a:t>
          </a:r>
          <a:r>
            <a:rPr lang="en-US" dirty="0" smtClean="0"/>
            <a:t>t </a:t>
          </a:r>
          <a:r>
            <a:rPr lang="en-US" dirty="0" err="1" smtClean="0"/>
            <a:t>perusahaan</a:t>
          </a:r>
          <a:r>
            <a:rPr lang="en-US" dirty="0" smtClean="0"/>
            <a:t> </a:t>
          </a:r>
          <a:r>
            <a:rPr lang="en-US" dirty="0" err="1" smtClean="0"/>
            <a:t>internasional</a:t>
          </a:r>
          <a:r>
            <a:rPr lang="en-US" dirty="0" smtClean="0"/>
            <a:t> </a:t>
          </a:r>
          <a:r>
            <a:rPr lang="en-US" dirty="0" err="1" smtClean="0"/>
            <a:t>berstatus</a:t>
          </a:r>
          <a:r>
            <a:rPr lang="en-US" dirty="0" smtClean="0"/>
            <a:t> global </a:t>
          </a:r>
          <a:r>
            <a:rPr lang="en-US" dirty="0" err="1" smtClean="0"/>
            <a:t>ini</a:t>
          </a:r>
          <a:r>
            <a:rPr lang="en-US" dirty="0" smtClean="0"/>
            <a:t> </a:t>
          </a:r>
          <a:r>
            <a:rPr lang="en-US" dirty="0" err="1" smtClean="0"/>
            <a:t>sangat</a:t>
          </a:r>
          <a:r>
            <a:rPr lang="en-US" dirty="0" smtClean="0"/>
            <a:t> </a:t>
          </a:r>
          <a:r>
            <a:rPr lang="en-US" dirty="0" err="1" smtClean="0"/>
            <a:t>menonjol</a:t>
          </a:r>
          <a:r>
            <a:rPr lang="en-US" dirty="0" smtClean="0"/>
            <a:t> di </a:t>
          </a:r>
          <a:r>
            <a:rPr lang="en-US" dirty="0" err="1" smtClean="0"/>
            <a:t>Eropa</a:t>
          </a:r>
          <a:r>
            <a:rPr lang="en-US" dirty="0" smtClean="0"/>
            <a:t>, </a:t>
          </a:r>
          <a:r>
            <a:rPr lang="en-US" dirty="0" err="1" smtClean="0"/>
            <a:t>Amerika</a:t>
          </a:r>
          <a:r>
            <a:rPr lang="en-US" dirty="0" smtClean="0"/>
            <a:t> </a:t>
          </a:r>
          <a:r>
            <a:rPr lang="en-US" dirty="0" err="1" smtClean="0"/>
            <a:t>Serikat</a:t>
          </a:r>
          <a:r>
            <a:rPr lang="en-US" dirty="0" smtClean="0"/>
            <a:t> </a:t>
          </a:r>
          <a:r>
            <a:rPr lang="en-US" dirty="0" err="1" smtClean="0"/>
            <a:t>dan</a:t>
          </a:r>
          <a:r>
            <a:rPr lang="en-US" dirty="0" smtClean="0"/>
            <a:t> </a:t>
          </a:r>
          <a:r>
            <a:rPr lang="en-US" dirty="0" err="1" smtClean="0"/>
            <a:t>Jepang</a:t>
          </a:r>
          <a:r>
            <a:rPr lang="en-US" dirty="0" smtClean="0"/>
            <a:t> </a:t>
          </a:r>
          <a:r>
            <a:rPr lang="en-US" dirty="0" err="1" smtClean="0"/>
            <a:t>misalnya</a:t>
          </a:r>
          <a:r>
            <a:rPr lang="en-US" dirty="0" smtClean="0"/>
            <a:t>: Sony, Honda </a:t>
          </a:r>
          <a:r>
            <a:rPr lang="en-US" dirty="0" err="1" smtClean="0"/>
            <a:t>dan</a:t>
          </a:r>
          <a:r>
            <a:rPr lang="en-US" dirty="0" smtClean="0"/>
            <a:t> Canon, yang </a:t>
          </a:r>
          <a:r>
            <a:rPr lang="en-US" dirty="0" err="1" smtClean="0"/>
            <a:t>disebut</a:t>
          </a:r>
          <a:r>
            <a:rPr lang="en-US" dirty="0" smtClean="0"/>
            <a:t> </a:t>
          </a:r>
          <a:r>
            <a:rPr lang="en-US" dirty="0" err="1" smtClean="0"/>
            <a:t>sebagai</a:t>
          </a:r>
          <a:r>
            <a:rPr lang="en-US" dirty="0" smtClean="0"/>
            <a:t> “</a:t>
          </a:r>
          <a:r>
            <a:rPr lang="en-US" dirty="0" err="1" smtClean="0"/>
            <a:t>kekuatan</a:t>
          </a:r>
          <a:r>
            <a:rPr lang="en-US" dirty="0" smtClean="0"/>
            <a:t> </a:t>
          </a:r>
          <a:r>
            <a:rPr lang="en-US" dirty="0" err="1" smtClean="0"/>
            <a:t>segi</a:t>
          </a:r>
          <a:r>
            <a:rPr lang="en-US" dirty="0" smtClean="0"/>
            <a:t> </a:t>
          </a:r>
          <a:r>
            <a:rPr lang="en-US" dirty="0" err="1" smtClean="0"/>
            <a:t>tiga</a:t>
          </a:r>
          <a:r>
            <a:rPr lang="en-US" dirty="0" smtClean="0"/>
            <a:t> “(Triad power) </a:t>
          </a:r>
          <a:r>
            <a:rPr lang="en-US" dirty="0" err="1" smtClean="0"/>
            <a:t>globalisasi</a:t>
          </a:r>
          <a:r>
            <a:rPr lang="en-US" dirty="0" smtClean="0"/>
            <a:t> </a:t>
          </a:r>
          <a:r>
            <a:rPr lang="en-US" dirty="0" err="1" smtClean="0"/>
            <a:t>ini</a:t>
          </a:r>
          <a:r>
            <a:rPr lang="en-US" dirty="0" smtClean="0"/>
            <a:t> </a:t>
          </a:r>
          <a:r>
            <a:rPr lang="en-US" dirty="0" err="1" smtClean="0"/>
            <a:t>merubah</a:t>
          </a:r>
          <a:r>
            <a:rPr lang="en-US" dirty="0" smtClean="0"/>
            <a:t> </a:t>
          </a:r>
          <a:r>
            <a:rPr lang="en-US" dirty="0" err="1" smtClean="0"/>
            <a:t>pola</a:t>
          </a:r>
          <a:r>
            <a:rPr lang="en-US" dirty="0" smtClean="0"/>
            <a:t> </a:t>
          </a:r>
          <a:r>
            <a:rPr lang="en-US" dirty="0" err="1" smtClean="0"/>
            <a:t>strategi</a:t>
          </a:r>
          <a:r>
            <a:rPr lang="en-US" dirty="0" smtClean="0"/>
            <a:t> </a:t>
          </a:r>
          <a:r>
            <a:rPr lang="en-US" dirty="0" err="1" smtClean="0"/>
            <a:t>bisnis</a:t>
          </a:r>
          <a:r>
            <a:rPr lang="en-US" dirty="0" smtClean="0"/>
            <a:t> </a:t>
          </a:r>
          <a:r>
            <a:rPr lang="en-US" dirty="0" err="1" smtClean="0"/>
            <a:t>internasional</a:t>
          </a:r>
          <a:r>
            <a:rPr lang="en-US" dirty="0" smtClean="0"/>
            <a:t> yang </a:t>
          </a:r>
          <a:r>
            <a:rPr lang="en-US" dirty="0" err="1" smtClean="0"/>
            <a:t>semula</a:t>
          </a:r>
          <a:r>
            <a:rPr lang="en-US" dirty="0" smtClean="0"/>
            <a:t> </a:t>
          </a:r>
          <a:r>
            <a:rPr lang="en-US" dirty="0" err="1" smtClean="0"/>
            <a:t>sering</a:t>
          </a:r>
          <a:r>
            <a:rPr lang="en-US" dirty="0" smtClean="0"/>
            <a:t> </a:t>
          </a:r>
          <a:r>
            <a:rPr lang="en-US" dirty="0" err="1" smtClean="0"/>
            <a:t>dirumuskan</a:t>
          </a:r>
          <a:r>
            <a:rPr lang="en-US" dirty="0" smtClean="0"/>
            <a:t> </a:t>
          </a:r>
          <a:r>
            <a:rPr lang="en-US" dirty="0" err="1" smtClean="0"/>
            <a:t>atas</a:t>
          </a:r>
          <a:r>
            <a:rPr lang="en-US" dirty="0" smtClean="0"/>
            <a:t> </a:t>
          </a:r>
          <a:r>
            <a:rPr lang="en-US" dirty="0" err="1" smtClean="0"/>
            <a:t>dasar</a:t>
          </a:r>
          <a:r>
            <a:rPr lang="en-US" dirty="0" smtClean="0"/>
            <a:t> per </a:t>
          </a:r>
          <a:r>
            <a:rPr lang="id-ID" dirty="0" smtClean="0"/>
            <a:t>n</a:t>
          </a:r>
          <a:r>
            <a:rPr lang="en-US" dirty="0" err="1" smtClean="0"/>
            <a:t>egara</a:t>
          </a:r>
          <a:r>
            <a:rPr lang="en-US" dirty="0" smtClean="0"/>
            <a:t> </a:t>
          </a:r>
          <a:r>
            <a:rPr lang="en-US" dirty="0" err="1" smtClean="0"/>
            <a:t>atau</a:t>
          </a:r>
          <a:r>
            <a:rPr lang="en-US" dirty="0" smtClean="0"/>
            <a:t> </a:t>
          </a:r>
          <a:r>
            <a:rPr lang="en-US" dirty="0" err="1" smtClean="0"/>
            <a:t>segmen</a:t>
          </a:r>
          <a:r>
            <a:rPr lang="en-US" dirty="0" smtClean="0"/>
            <a:t> </a:t>
          </a:r>
          <a:r>
            <a:rPr lang="en-US" dirty="0" err="1" smtClean="0"/>
            <a:t>pasar</a:t>
          </a:r>
          <a:r>
            <a:rPr lang="en-US" dirty="0" smtClean="0"/>
            <a:t>, </a:t>
          </a:r>
          <a:r>
            <a:rPr lang="en-US" dirty="0" err="1" smtClean="0"/>
            <a:t>kearah</a:t>
          </a:r>
          <a:r>
            <a:rPr lang="en-US" dirty="0" smtClean="0"/>
            <a:t> </a:t>
          </a:r>
          <a:r>
            <a:rPr lang="en-US" dirty="0" err="1" smtClean="0"/>
            <a:t>pola</a:t>
          </a:r>
          <a:r>
            <a:rPr lang="en-US" dirty="0" smtClean="0"/>
            <a:t> </a:t>
          </a:r>
          <a:r>
            <a:rPr lang="en-US" dirty="0" err="1" smtClean="0"/>
            <a:t>atas</a:t>
          </a:r>
          <a:r>
            <a:rPr lang="en-US" dirty="0" smtClean="0"/>
            <a:t> </a:t>
          </a:r>
          <a:r>
            <a:rPr lang="en-US" dirty="0" err="1" smtClean="0"/>
            <a:t>dasar</a:t>
          </a:r>
          <a:r>
            <a:rPr lang="en-US" dirty="0" smtClean="0"/>
            <a:t> </a:t>
          </a:r>
          <a:r>
            <a:rPr lang="en-US" dirty="0" err="1" smtClean="0"/>
            <a:t>masyarakat</a:t>
          </a:r>
          <a:r>
            <a:rPr lang="en-US" dirty="0" smtClean="0"/>
            <a:t> </a:t>
          </a:r>
          <a:r>
            <a:rPr lang="en-US" dirty="0" err="1" smtClean="0"/>
            <a:t>konsumen</a:t>
          </a:r>
          <a:r>
            <a:rPr lang="en-US" dirty="0" smtClean="0"/>
            <a:t> global.</a:t>
          </a:r>
          <a:endParaRPr lang="id-ID" dirty="0"/>
        </a:p>
      </dgm:t>
    </dgm:pt>
    <dgm:pt modelId="{E1CE877F-BB80-411E-95B3-085EB287B088}" type="parTrans" cxnId="{0535CC2E-CA56-49EB-A2A8-FD6A71FC9736}">
      <dgm:prSet/>
      <dgm:spPr/>
      <dgm:t>
        <a:bodyPr/>
        <a:lstStyle/>
        <a:p>
          <a:endParaRPr lang="id-ID"/>
        </a:p>
      </dgm:t>
    </dgm:pt>
    <dgm:pt modelId="{7BD6BE7F-2947-4C32-8985-010CC7CB64AC}" type="sibTrans" cxnId="{0535CC2E-CA56-49EB-A2A8-FD6A71FC9736}">
      <dgm:prSet/>
      <dgm:spPr/>
      <dgm:t>
        <a:bodyPr/>
        <a:lstStyle/>
        <a:p>
          <a:endParaRPr lang="id-ID"/>
        </a:p>
      </dgm:t>
    </dgm:pt>
    <dgm:pt modelId="{186A4B30-C01B-4015-BDF8-C3E4434D78F4}">
      <dgm:prSet phldrT="[Text]"/>
      <dgm:spPr/>
      <dgm:t>
        <a:bodyPr/>
        <a:lstStyle/>
        <a:p>
          <a:r>
            <a:rPr lang="en-US" dirty="0" err="1" smtClean="0"/>
            <a:t>Bahkan</a:t>
          </a:r>
          <a:r>
            <a:rPr lang="en-US" dirty="0" smtClean="0"/>
            <a:t> </a:t>
          </a:r>
          <a:r>
            <a:rPr lang="en-US" dirty="0" err="1" smtClean="0"/>
            <a:t>Pel</a:t>
          </a:r>
          <a:r>
            <a:rPr lang="en-US" dirty="0" smtClean="0"/>
            <a:t> </a:t>
          </a:r>
          <a:r>
            <a:rPr lang="en-US" dirty="0" err="1" smtClean="0"/>
            <a:t>dan</a:t>
          </a:r>
          <a:r>
            <a:rPr lang="en-US" dirty="0" smtClean="0"/>
            <a:t> </a:t>
          </a:r>
          <a:r>
            <a:rPr lang="en-US" dirty="0" err="1" smtClean="0"/>
            <a:t>Heenan</a:t>
          </a:r>
          <a:r>
            <a:rPr lang="en-US" dirty="0" smtClean="0"/>
            <a:t>, me</a:t>
          </a:r>
          <a:r>
            <a:rPr lang="id-ID" dirty="0" smtClean="0"/>
            <a:t>n</a:t>
          </a:r>
          <a:r>
            <a:rPr lang="en-US" dirty="0" err="1" smtClean="0"/>
            <a:t>gemukan</a:t>
          </a:r>
          <a:r>
            <a:rPr lang="en-US" dirty="0" smtClean="0"/>
            <a:t> </a:t>
          </a:r>
          <a:r>
            <a:rPr lang="en-US" dirty="0" err="1" smtClean="0"/>
            <a:t>bahwa</a:t>
          </a:r>
          <a:r>
            <a:rPr lang="en-US" dirty="0" smtClean="0"/>
            <a:t> </a:t>
          </a:r>
          <a:r>
            <a:rPr lang="en-US" dirty="0" err="1" smtClean="0"/>
            <a:t>globalisasi</a:t>
          </a:r>
          <a:r>
            <a:rPr lang="en-US" dirty="0" smtClean="0"/>
            <a:t> </a:t>
          </a:r>
          <a:r>
            <a:rPr lang="en-US" dirty="0" err="1" smtClean="0"/>
            <a:t>perusahaan</a:t>
          </a:r>
          <a:r>
            <a:rPr lang="en-US" dirty="0" smtClean="0"/>
            <a:t> </a:t>
          </a:r>
          <a:r>
            <a:rPr lang="en-US" dirty="0" err="1" smtClean="0"/>
            <a:t>berkembang</a:t>
          </a:r>
          <a:r>
            <a:rPr lang="en-US" dirty="0" smtClean="0"/>
            <a:t> </a:t>
          </a:r>
          <a:r>
            <a:rPr lang="en-US" dirty="0" err="1" smtClean="0"/>
            <a:t>kearah</a:t>
          </a:r>
          <a:r>
            <a:rPr lang="en-US" dirty="0" smtClean="0"/>
            <a:t> </a:t>
          </a:r>
          <a:r>
            <a:rPr lang="en-US" dirty="0" err="1" smtClean="0"/>
            <a:t>kecenderungan</a:t>
          </a:r>
          <a:r>
            <a:rPr lang="en-US" dirty="0" smtClean="0"/>
            <a:t> </a:t>
          </a:r>
          <a:r>
            <a:rPr lang="en-US" dirty="0" err="1" smtClean="0"/>
            <a:t>kemitraan</a:t>
          </a:r>
          <a:r>
            <a:rPr lang="en-US" dirty="0" smtClean="0"/>
            <a:t> </a:t>
          </a:r>
          <a:r>
            <a:rPr lang="en-US" dirty="0" err="1" smtClean="0"/>
            <a:t>pe</a:t>
          </a:r>
          <a:r>
            <a:rPr lang="id-ID" dirty="0" smtClean="0"/>
            <a:t>r</a:t>
          </a:r>
          <a:r>
            <a:rPr lang="en-US" dirty="0" err="1" smtClean="0"/>
            <a:t>usahaan</a:t>
          </a:r>
          <a:r>
            <a:rPr lang="en-US" dirty="0" smtClean="0"/>
            <a:t> </a:t>
          </a:r>
          <a:r>
            <a:rPr lang="en-US" dirty="0" err="1" smtClean="0"/>
            <a:t>raksasa</a:t>
          </a:r>
          <a:r>
            <a:rPr lang="en-US" dirty="0" smtClean="0"/>
            <a:t>, </a:t>
          </a:r>
          <a:r>
            <a:rPr lang="en-US" dirty="0" err="1" smtClean="0"/>
            <a:t>seperti</a:t>
          </a:r>
          <a:r>
            <a:rPr lang="en-US" dirty="0" smtClean="0"/>
            <a:t> yang </a:t>
          </a:r>
          <a:r>
            <a:rPr lang="en-US" dirty="0" err="1" smtClean="0"/>
            <a:t>dilakukan</a:t>
          </a:r>
          <a:r>
            <a:rPr lang="en-US" dirty="0" smtClean="0"/>
            <a:t> </a:t>
          </a:r>
          <a:r>
            <a:rPr lang="en-US" dirty="0" err="1" smtClean="0"/>
            <a:t>perusahaan</a:t>
          </a:r>
          <a:r>
            <a:rPr lang="en-US" dirty="0" smtClean="0"/>
            <a:t> </a:t>
          </a:r>
          <a:r>
            <a:rPr lang="en-US" dirty="0" err="1" smtClean="0"/>
            <a:t>otomotif</a:t>
          </a:r>
          <a:r>
            <a:rPr lang="en-US" dirty="0" smtClean="0"/>
            <a:t> </a:t>
          </a:r>
          <a:r>
            <a:rPr lang="en-US" dirty="0" err="1" smtClean="0"/>
            <a:t>dan</a:t>
          </a:r>
          <a:r>
            <a:rPr lang="en-US" dirty="0" smtClean="0"/>
            <a:t> </a:t>
          </a:r>
          <a:r>
            <a:rPr lang="en-US" dirty="0" err="1" smtClean="0"/>
            <a:t>elektronik</a:t>
          </a:r>
          <a:r>
            <a:rPr lang="id-ID" dirty="0" smtClean="0"/>
            <a:t>.</a:t>
          </a:r>
          <a:r>
            <a:rPr lang="en-US" dirty="0" smtClean="0"/>
            <a:t> </a:t>
          </a:r>
          <a:r>
            <a:rPr lang="id-ID" dirty="0" smtClean="0"/>
            <a:t>K</a:t>
          </a:r>
          <a:r>
            <a:rPr lang="en-US" dirty="0" err="1" smtClean="0"/>
            <a:t>erjasama</a:t>
          </a:r>
          <a:r>
            <a:rPr lang="en-US" dirty="0" smtClean="0"/>
            <a:t> </a:t>
          </a:r>
          <a:r>
            <a:rPr lang="en-US" dirty="0" err="1" smtClean="0"/>
            <a:t>antar</a:t>
          </a:r>
          <a:r>
            <a:rPr lang="en-US" dirty="0" smtClean="0"/>
            <a:t> </a:t>
          </a:r>
          <a:r>
            <a:rPr lang="en-US" dirty="0" err="1" smtClean="0"/>
            <a:t>perusahaan</a:t>
          </a:r>
          <a:r>
            <a:rPr lang="en-US" dirty="0" smtClean="0"/>
            <a:t> </a:t>
          </a:r>
          <a:r>
            <a:rPr lang="en-US" dirty="0" err="1" smtClean="0"/>
            <a:t>ini</a:t>
          </a:r>
          <a:r>
            <a:rPr lang="en-US" dirty="0" smtClean="0"/>
            <a:t> </a:t>
          </a:r>
          <a:r>
            <a:rPr lang="en-US" dirty="0" err="1" smtClean="0"/>
            <a:t>tidak</a:t>
          </a:r>
          <a:r>
            <a:rPr lang="en-US" dirty="0" smtClean="0"/>
            <a:t> </a:t>
          </a:r>
          <a:r>
            <a:rPr lang="en-US" dirty="0" err="1" smtClean="0"/>
            <a:t>terbatas</a:t>
          </a:r>
          <a:r>
            <a:rPr lang="en-US" dirty="0" smtClean="0"/>
            <a:t> </a:t>
          </a:r>
          <a:r>
            <a:rPr lang="en-US" dirty="0" err="1" smtClean="0"/>
            <a:t>pada</a:t>
          </a:r>
          <a:r>
            <a:rPr lang="en-US" dirty="0" smtClean="0"/>
            <a:t> </a:t>
          </a:r>
          <a:r>
            <a:rPr lang="id-ID" dirty="0" smtClean="0"/>
            <a:t>n</a:t>
          </a:r>
          <a:r>
            <a:rPr lang="en-US" dirty="0" err="1" smtClean="0"/>
            <a:t>egara-negara</a:t>
          </a:r>
          <a:r>
            <a:rPr lang="en-US" dirty="0" smtClean="0"/>
            <a:t> </a:t>
          </a:r>
          <a:r>
            <a:rPr lang="en-US" dirty="0" err="1" smtClean="0"/>
            <a:t>industr</a:t>
          </a:r>
          <a:r>
            <a:rPr lang="id-ID" dirty="0" smtClean="0"/>
            <a:t>i</a:t>
          </a:r>
          <a:r>
            <a:rPr lang="en-US" dirty="0" smtClean="0"/>
            <a:t> </a:t>
          </a:r>
          <a:r>
            <a:rPr lang="en-US" dirty="0" err="1" smtClean="0"/>
            <a:t>barat</a:t>
          </a:r>
          <a:r>
            <a:rPr lang="en-US" dirty="0" smtClean="0"/>
            <a:t> </a:t>
          </a:r>
          <a:r>
            <a:rPr lang="en-US" dirty="0" err="1" smtClean="0"/>
            <a:t>juga</a:t>
          </a:r>
          <a:r>
            <a:rPr lang="en-US" dirty="0" smtClean="0"/>
            <a:t> </a:t>
          </a:r>
          <a:r>
            <a:rPr lang="en-US" dirty="0" err="1" smtClean="0"/>
            <a:t>dilakukan</a:t>
          </a:r>
          <a:r>
            <a:rPr lang="en-US" dirty="0" smtClean="0"/>
            <a:t> </a:t>
          </a:r>
          <a:r>
            <a:rPr lang="en-US" dirty="0" err="1" smtClean="0"/>
            <a:t>oleh</a:t>
          </a:r>
          <a:r>
            <a:rPr lang="en-US" dirty="0" smtClean="0"/>
            <a:t> </a:t>
          </a:r>
          <a:r>
            <a:rPr lang="id-ID" dirty="0" smtClean="0"/>
            <a:t>n</a:t>
          </a:r>
          <a:r>
            <a:rPr lang="en-US" dirty="0" err="1" smtClean="0"/>
            <a:t>egara-negara</a:t>
          </a:r>
          <a:r>
            <a:rPr lang="en-US" dirty="0" smtClean="0"/>
            <a:t> </a:t>
          </a:r>
          <a:r>
            <a:rPr lang="en-US" dirty="0" err="1" smtClean="0"/>
            <a:t>sosialis</a:t>
          </a:r>
          <a:r>
            <a:rPr lang="en-US" dirty="0" smtClean="0"/>
            <a:t>.</a:t>
          </a:r>
          <a:endParaRPr lang="id-ID" dirty="0"/>
        </a:p>
      </dgm:t>
    </dgm:pt>
    <dgm:pt modelId="{2523D38B-4499-4A2C-8525-DBFF4583A540}" type="parTrans" cxnId="{EDE71E8A-3459-4865-9378-281E64E10BB2}">
      <dgm:prSet/>
      <dgm:spPr/>
      <dgm:t>
        <a:bodyPr/>
        <a:lstStyle/>
        <a:p>
          <a:endParaRPr lang="id-ID"/>
        </a:p>
      </dgm:t>
    </dgm:pt>
    <dgm:pt modelId="{72E2D392-1FA7-4DDE-9074-E1BF591A528C}" type="sibTrans" cxnId="{EDE71E8A-3459-4865-9378-281E64E10BB2}">
      <dgm:prSet/>
      <dgm:spPr/>
      <dgm:t>
        <a:bodyPr/>
        <a:lstStyle/>
        <a:p>
          <a:endParaRPr lang="id-ID"/>
        </a:p>
      </dgm:t>
    </dgm:pt>
    <dgm:pt modelId="{95E21D7C-CB3E-4A78-AEBC-D403CEDC35D3}" type="pres">
      <dgm:prSet presAssocID="{2EA0A443-D308-4300-9888-DB4156E95889}" presName="compositeShape" presStyleCnt="0">
        <dgm:presLayoutVars>
          <dgm:chMax val="2"/>
          <dgm:dir/>
          <dgm:resizeHandles val="exact"/>
        </dgm:presLayoutVars>
      </dgm:prSet>
      <dgm:spPr/>
      <dgm:t>
        <a:bodyPr/>
        <a:lstStyle/>
        <a:p>
          <a:endParaRPr lang="id-ID"/>
        </a:p>
      </dgm:t>
    </dgm:pt>
    <dgm:pt modelId="{20BD86B8-2120-437F-BA83-3D25F8FD4C03}" type="pres">
      <dgm:prSet presAssocID="{4B500C80-3BA1-4ABC-BE61-BDC42D4A87BB}" presName="upArrow" presStyleLbl="node1" presStyleIdx="0" presStyleCnt="2"/>
      <dgm:spPr/>
    </dgm:pt>
    <dgm:pt modelId="{F96C0147-042C-43E5-A5E9-5148CC4D63C7}" type="pres">
      <dgm:prSet presAssocID="{4B500C80-3BA1-4ABC-BE61-BDC42D4A87BB}" presName="upArrowText" presStyleLbl="revTx" presStyleIdx="0" presStyleCnt="2" custLinFactNeighborX="7869" custLinFactNeighborY="12153">
        <dgm:presLayoutVars>
          <dgm:chMax val="0"/>
          <dgm:bulletEnabled val="1"/>
        </dgm:presLayoutVars>
      </dgm:prSet>
      <dgm:spPr/>
      <dgm:t>
        <a:bodyPr/>
        <a:lstStyle/>
        <a:p>
          <a:endParaRPr lang="id-ID"/>
        </a:p>
      </dgm:t>
    </dgm:pt>
    <dgm:pt modelId="{A7F2A779-71B3-4239-9A37-9D9269EC8EDB}" type="pres">
      <dgm:prSet presAssocID="{186A4B30-C01B-4015-BDF8-C3E4434D78F4}" presName="downArrow" presStyleLbl="node1" presStyleIdx="1" presStyleCnt="2"/>
      <dgm:spPr/>
    </dgm:pt>
    <dgm:pt modelId="{C9192C38-4DB5-455E-B97E-C9C88A789E12}" type="pres">
      <dgm:prSet presAssocID="{186A4B30-C01B-4015-BDF8-C3E4434D78F4}" presName="downArrowText" presStyleLbl="revTx" presStyleIdx="1" presStyleCnt="2">
        <dgm:presLayoutVars>
          <dgm:chMax val="0"/>
          <dgm:bulletEnabled val="1"/>
        </dgm:presLayoutVars>
      </dgm:prSet>
      <dgm:spPr/>
      <dgm:t>
        <a:bodyPr/>
        <a:lstStyle/>
        <a:p>
          <a:endParaRPr lang="id-ID"/>
        </a:p>
      </dgm:t>
    </dgm:pt>
  </dgm:ptLst>
  <dgm:cxnLst>
    <dgm:cxn modelId="{0535CC2E-CA56-49EB-A2A8-FD6A71FC9736}" srcId="{2EA0A443-D308-4300-9888-DB4156E95889}" destId="{4B500C80-3BA1-4ABC-BE61-BDC42D4A87BB}" srcOrd="0" destOrd="0" parTransId="{E1CE877F-BB80-411E-95B3-085EB287B088}" sibTransId="{7BD6BE7F-2947-4C32-8985-010CC7CB64AC}"/>
    <dgm:cxn modelId="{600EB8BF-8980-4320-A960-5B0D021D163A}" type="presOf" srcId="{2EA0A443-D308-4300-9888-DB4156E95889}" destId="{95E21D7C-CB3E-4A78-AEBC-D403CEDC35D3}" srcOrd="0" destOrd="0" presId="urn:microsoft.com/office/officeart/2005/8/layout/arrow4"/>
    <dgm:cxn modelId="{EDE71E8A-3459-4865-9378-281E64E10BB2}" srcId="{2EA0A443-D308-4300-9888-DB4156E95889}" destId="{186A4B30-C01B-4015-BDF8-C3E4434D78F4}" srcOrd="1" destOrd="0" parTransId="{2523D38B-4499-4A2C-8525-DBFF4583A540}" sibTransId="{72E2D392-1FA7-4DDE-9074-E1BF591A528C}"/>
    <dgm:cxn modelId="{A1F1F61F-D188-4D00-B0E8-E1C79F22EC9E}" type="presOf" srcId="{4B500C80-3BA1-4ABC-BE61-BDC42D4A87BB}" destId="{F96C0147-042C-43E5-A5E9-5148CC4D63C7}" srcOrd="0" destOrd="0" presId="urn:microsoft.com/office/officeart/2005/8/layout/arrow4"/>
    <dgm:cxn modelId="{3622CF0F-8812-4922-8802-CFB247CF63A9}" type="presOf" srcId="{186A4B30-C01B-4015-BDF8-C3E4434D78F4}" destId="{C9192C38-4DB5-455E-B97E-C9C88A789E12}" srcOrd="0" destOrd="0" presId="urn:microsoft.com/office/officeart/2005/8/layout/arrow4"/>
    <dgm:cxn modelId="{790D9635-7742-47BB-8BDD-D15E2AF7019A}" type="presParOf" srcId="{95E21D7C-CB3E-4A78-AEBC-D403CEDC35D3}" destId="{20BD86B8-2120-437F-BA83-3D25F8FD4C03}" srcOrd="0" destOrd="0" presId="urn:microsoft.com/office/officeart/2005/8/layout/arrow4"/>
    <dgm:cxn modelId="{5231F9C5-482D-48B7-B0EA-C3B94BC727CB}" type="presParOf" srcId="{95E21D7C-CB3E-4A78-AEBC-D403CEDC35D3}" destId="{F96C0147-042C-43E5-A5E9-5148CC4D63C7}" srcOrd="1" destOrd="0" presId="urn:microsoft.com/office/officeart/2005/8/layout/arrow4"/>
    <dgm:cxn modelId="{AF3936A3-3F33-4899-9D39-46DFDE136EC0}" type="presParOf" srcId="{95E21D7C-CB3E-4A78-AEBC-D403CEDC35D3}" destId="{A7F2A779-71B3-4239-9A37-9D9269EC8EDB}" srcOrd="2" destOrd="0" presId="urn:microsoft.com/office/officeart/2005/8/layout/arrow4"/>
    <dgm:cxn modelId="{16A8348D-39A3-434C-97E2-70B3BB786E43}" type="presParOf" srcId="{95E21D7C-CB3E-4A78-AEBC-D403CEDC35D3}" destId="{C9192C38-4DB5-455E-B97E-C9C88A789E12}"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A0F79C-48C6-488B-98E7-37E5EF769F2C}" type="doc">
      <dgm:prSet loTypeId="urn:microsoft.com/office/officeart/2005/8/layout/hList3" loCatId="list" qsTypeId="urn:microsoft.com/office/officeart/2005/8/quickstyle/simple1" qsCatId="simple" csTypeId="urn:microsoft.com/office/officeart/2005/8/colors/accent1_1" csCatId="accent1" phldr="1"/>
      <dgm:spPr/>
      <dgm:t>
        <a:bodyPr/>
        <a:lstStyle/>
        <a:p>
          <a:endParaRPr lang="id-ID"/>
        </a:p>
      </dgm:t>
    </dgm:pt>
    <dgm:pt modelId="{1CAF6605-A6B0-4E54-BCDE-79F18838FCF2}">
      <dgm:prSet phldrT="[Text]"/>
      <dgm:spPr/>
      <dgm:t>
        <a:bodyPr/>
        <a:lstStyle/>
        <a:p>
          <a:r>
            <a:rPr lang="en-US" dirty="0" err="1" smtClean="0"/>
            <a:t>Kemitraan</a:t>
          </a:r>
          <a:r>
            <a:rPr lang="en-US" dirty="0" smtClean="0"/>
            <a:t> da</a:t>
          </a:r>
          <a:r>
            <a:rPr lang="id-ID" dirty="0" smtClean="0"/>
            <a:t>l</a:t>
          </a:r>
          <a:r>
            <a:rPr lang="en-US" dirty="0" smtClean="0"/>
            <a:t>am </a:t>
          </a:r>
          <a:r>
            <a:rPr lang="en-US" dirty="0" err="1" smtClean="0"/>
            <a:t>strategi</a:t>
          </a:r>
          <a:r>
            <a:rPr lang="en-US" dirty="0" smtClean="0"/>
            <a:t> global </a:t>
          </a:r>
          <a:r>
            <a:rPr lang="en-US" dirty="0" err="1" smtClean="0"/>
            <a:t>merupakan</a:t>
          </a:r>
          <a:r>
            <a:rPr lang="en-US" dirty="0" smtClean="0"/>
            <a:t> </a:t>
          </a:r>
          <a:r>
            <a:rPr lang="en-US" dirty="0" err="1" smtClean="0"/>
            <a:t>aliansi</a:t>
          </a:r>
          <a:r>
            <a:rPr lang="en-US" dirty="0" smtClean="0"/>
            <a:t> yang </a:t>
          </a:r>
          <a:r>
            <a:rPr lang="en-US" dirty="0" err="1" smtClean="0"/>
            <a:t>dapat</a:t>
          </a:r>
          <a:r>
            <a:rPr lang="en-US" dirty="0" smtClean="0"/>
            <a:t> </a:t>
          </a:r>
          <a:r>
            <a:rPr lang="en-US" dirty="0" err="1" smtClean="0"/>
            <a:t>diartikan</a:t>
          </a:r>
          <a:r>
            <a:rPr lang="en-US" dirty="0" smtClean="0"/>
            <a:t> </a:t>
          </a:r>
          <a:r>
            <a:rPr lang="en-US" dirty="0" err="1" smtClean="0"/>
            <a:t>sebagi</a:t>
          </a:r>
          <a:r>
            <a:rPr lang="en-US" dirty="0" smtClean="0"/>
            <a:t> </a:t>
          </a:r>
          <a:r>
            <a:rPr lang="en-US" dirty="0" err="1" smtClean="0"/>
            <a:t>berikut</a:t>
          </a:r>
          <a:r>
            <a:rPr lang="en-US" dirty="0" smtClean="0"/>
            <a:t>:</a:t>
          </a:r>
          <a:endParaRPr lang="id-ID" dirty="0"/>
        </a:p>
      </dgm:t>
    </dgm:pt>
    <dgm:pt modelId="{1AA6FFF5-9C78-4676-B7FF-49FB44C8FBC7}" type="parTrans" cxnId="{E2AD0CE0-637E-46FB-A960-BA1EE8CDB632}">
      <dgm:prSet/>
      <dgm:spPr/>
      <dgm:t>
        <a:bodyPr/>
        <a:lstStyle/>
        <a:p>
          <a:endParaRPr lang="id-ID"/>
        </a:p>
      </dgm:t>
    </dgm:pt>
    <dgm:pt modelId="{27277C91-BA0B-4168-8A66-FDDAAB4B5D74}" type="sibTrans" cxnId="{E2AD0CE0-637E-46FB-A960-BA1EE8CDB632}">
      <dgm:prSet/>
      <dgm:spPr/>
      <dgm:t>
        <a:bodyPr/>
        <a:lstStyle/>
        <a:p>
          <a:endParaRPr lang="id-ID"/>
        </a:p>
      </dgm:t>
    </dgm:pt>
    <dgm:pt modelId="{68C0CD7F-9645-463A-900E-B817ADE5FDEB}">
      <dgm:prSet phldrT="[Text]"/>
      <dgm:spPr/>
      <dgm:t>
        <a:bodyPr/>
        <a:lstStyle/>
        <a:p>
          <a:r>
            <a:rPr lang="en-US" dirty="0" err="1" smtClean="0"/>
            <a:t>Dua</a:t>
          </a:r>
          <a:r>
            <a:rPr lang="en-US" dirty="0" smtClean="0"/>
            <a:t> </a:t>
          </a:r>
          <a:r>
            <a:rPr lang="en-US" dirty="0" err="1" smtClean="0"/>
            <a:t>atau</a:t>
          </a:r>
          <a:r>
            <a:rPr lang="en-US" dirty="0" smtClean="0"/>
            <a:t> </a:t>
          </a:r>
          <a:r>
            <a:rPr lang="en-US" dirty="0" err="1" smtClean="0"/>
            <a:t>lebih</a:t>
          </a:r>
          <a:r>
            <a:rPr lang="en-US" dirty="0" smtClean="0"/>
            <a:t> </a:t>
          </a:r>
          <a:r>
            <a:rPr lang="en-US" dirty="0" err="1" smtClean="0"/>
            <a:t>perusahaan</a:t>
          </a:r>
          <a:r>
            <a:rPr lang="en-US" dirty="0" smtClean="0"/>
            <a:t> </a:t>
          </a:r>
          <a:r>
            <a:rPr lang="en-US" dirty="0" err="1" smtClean="0"/>
            <a:t>mengembangkan</a:t>
          </a:r>
          <a:r>
            <a:rPr lang="en-US" dirty="0" smtClean="0"/>
            <a:t> </a:t>
          </a:r>
          <a:r>
            <a:rPr lang="en-US" dirty="0" err="1" smtClean="0"/>
            <a:t>suatu</a:t>
          </a:r>
          <a:r>
            <a:rPr lang="en-US" dirty="0" smtClean="0"/>
            <a:t> </a:t>
          </a:r>
          <a:r>
            <a:rPr lang="en-US" dirty="0" err="1" smtClean="0"/>
            <a:t>strategi</a:t>
          </a:r>
          <a:r>
            <a:rPr lang="en-US" dirty="0" smtClean="0"/>
            <a:t> </a:t>
          </a:r>
          <a:r>
            <a:rPr lang="en-US" dirty="0" err="1" smtClean="0"/>
            <a:t>bersama</a:t>
          </a:r>
          <a:r>
            <a:rPr lang="en-US" dirty="0" smtClean="0"/>
            <a:t> </a:t>
          </a:r>
          <a:r>
            <a:rPr lang="en-US" dirty="0" err="1" smtClean="0"/>
            <a:t>dalam</a:t>
          </a:r>
          <a:r>
            <a:rPr lang="en-US" dirty="0" smtClean="0"/>
            <a:t> </a:t>
          </a:r>
          <a:r>
            <a:rPr lang="en-US" dirty="0" err="1" smtClean="0"/>
            <a:t>jangka</a:t>
          </a:r>
          <a:r>
            <a:rPr lang="en-US" dirty="0" smtClean="0"/>
            <a:t> </a:t>
          </a:r>
          <a:r>
            <a:rPr lang="en-US" dirty="0" err="1" smtClean="0"/>
            <a:t>panjang</a:t>
          </a:r>
          <a:r>
            <a:rPr lang="en-US" dirty="0" smtClean="0"/>
            <a:t>, yang </a:t>
          </a:r>
          <a:r>
            <a:rPr lang="en-US" dirty="0" err="1" smtClean="0"/>
            <a:t>mengarah</a:t>
          </a:r>
          <a:r>
            <a:rPr lang="en-US" dirty="0" smtClean="0"/>
            <a:t> </a:t>
          </a:r>
          <a:r>
            <a:rPr lang="en-US" dirty="0" err="1" smtClean="0"/>
            <a:t>kepada</a:t>
          </a:r>
          <a:r>
            <a:rPr lang="en-US" dirty="0" smtClean="0"/>
            <a:t> </a:t>
          </a:r>
          <a:r>
            <a:rPr lang="en-US" dirty="0" err="1" smtClean="0"/>
            <a:t>kepemimpinan</a:t>
          </a:r>
          <a:r>
            <a:rPr lang="en-US" dirty="0" smtClean="0"/>
            <a:t> </a:t>
          </a:r>
          <a:r>
            <a:rPr lang="en-US" dirty="0" err="1" smtClean="0"/>
            <a:t>dunia</a:t>
          </a:r>
          <a:r>
            <a:rPr lang="en-US" dirty="0" smtClean="0"/>
            <a:t> </a:t>
          </a:r>
          <a:r>
            <a:rPr lang="en-US" dirty="0" err="1" smtClean="0"/>
            <a:t>sebagai</a:t>
          </a:r>
          <a:r>
            <a:rPr lang="en-US" dirty="0" smtClean="0"/>
            <a:t> </a:t>
          </a:r>
          <a:r>
            <a:rPr lang="en-US" dirty="0" err="1" smtClean="0"/>
            <a:t>pemasok</a:t>
          </a:r>
          <a:r>
            <a:rPr lang="en-US" dirty="0" smtClean="0"/>
            <a:t> </a:t>
          </a:r>
          <a:r>
            <a:rPr lang="en-US" dirty="0" err="1" smtClean="0"/>
            <a:t>dengan</a:t>
          </a:r>
          <a:r>
            <a:rPr lang="en-US" dirty="0" smtClean="0"/>
            <a:t> </a:t>
          </a:r>
          <a:r>
            <a:rPr lang="en-US" dirty="0" err="1" smtClean="0"/>
            <a:t>biaya</a:t>
          </a:r>
          <a:r>
            <a:rPr lang="en-US" dirty="0" smtClean="0"/>
            <a:t> </a:t>
          </a:r>
          <a:r>
            <a:rPr lang="en-US" dirty="0" err="1" smtClean="0"/>
            <a:t>rendah</a:t>
          </a:r>
          <a:r>
            <a:rPr lang="id-ID" dirty="0" smtClean="0"/>
            <a:t> </a:t>
          </a:r>
          <a:r>
            <a:rPr lang="en-US" dirty="0" smtClean="0"/>
            <a:t>di arena </a:t>
          </a:r>
          <a:r>
            <a:rPr lang="en-US" dirty="0" err="1" smtClean="0"/>
            <a:t>internasional</a:t>
          </a:r>
          <a:r>
            <a:rPr lang="en-US" dirty="0" smtClean="0"/>
            <a:t>.</a:t>
          </a:r>
        </a:p>
        <a:p>
          <a:r>
            <a:rPr lang="en-US" dirty="0" err="1" smtClean="0"/>
            <a:t>Dua</a:t>
          </a:r>
          <a:r>
            <a:rPr lang="en-US" dirty="0" smtClean="0"/>
            <a:t> </a:t>
          </a:r>
          <a:r>
            <a:rPr lang="en-US" dirty="0" err="1" smtClean="0"/>
            <a:t>atau</a:t>
          </a:r>
          <a:r>
            <a:rPr lang="en-US" dirty="0" smtClean="0"/>
            <a:t> </a:t>
          </a:r>
          <a:r>
            <a:rPr lang="en-US" dirty="0" err="1" smtClean="0"/>
            <a:t>lebih</a:t>
          </a:r>
          <a:r>
            <a:rPr lang="en-US" dirty="0" smtClean="0"/>
            <a:t> </a:t>
          </a:r>
          <a:r>
            <a:rPr lang="en-US" dirty="0" err="1" smtClean="0"/>
            <a:t>perusahaan</a:t>
          </a:r>
          <a:r>
            <a:rPr lang="en-US" dirty="0" smtClean="0"/>
            <a:t> </a:t>
          </a:r>
          <a:r>
            <a:rPr lang="en-US" dirty="0" err="1" smtClean="0"/>
            <a:t>memiliki</a:t>
          </a:r>
          <a:r>
            <a:rPr lang="en-US" dirty="0" smtClean="0"/>
            <a:t> </a:t>
          </a:r>
          <a:r>
            <a:rPr lang="en-US" dirty="0" err="1" smtClean="0"/>
            <a:t>hubungan</a:t>
          </a:r>
          <a:r>
            <a:rPr lang="en-US" dirty="0" smtClean="0"/>
            <a:t> </a:t>
          </a:r>
          <a:r>
            <a:rPr lang="en-US" dirty="0" err="1" smtClean="0"/>
            <a:t>timbal</a:t>
          </a:r>
          <a:r>
            <a:rPr lang="en-US" dirty="0" smtClean="0"/>
            <a:t> </a:t>
          </a:r>
          <a:r>
            <a:rPr lang="en-US" dirty="0" err="1" smtClean="0"/>
            <a:t>balik</a:t>
          </a:r>
          <a:r>
            <a:rPr lang="en-US" dirty="0" smtClean="0"/>
            <a:t>. </a:t>
          </a:r>
          <a:r>
            <a:rPr lang="en-US" dirty="0" err="1" smtClean="0"/>
            <a:t>Masing-masing</a:t>
          </a:r>
          <a:r>
            <a:rPr lang="en-US" dirty="0" smtClean="0"/>
            <a:t> </a:t>
          </a:r>
          <a:r>
            <a:rPr lang="en-US" dirty="0" err="1" smtClean="0"/>
            <a:t>memilki</a:t>
          </a:r>
          <a:r>
            <a:rPr lang="en-US" dirty="0" smtClean="0"/>
            <a:t> </a:t>
          </a:r>
          <a:r>
            <a:rPr lang="en-US" dirty="0" err="1" smtClean="0"/>
            <a:t>keku</a:t>
          </a:r>
          <a:r>
            <a:rPr lang="id-ID" dirty="0" smtClean="0"/>
            <a:t>a</a:t>
          </a:r>
          <a:r>
            <a:rPr lang="en-US" dirty="0" smtClean="0"/>
            <a:t>tan </a:t>
          </a:r>
          <a:r>
            <a:rPr lang="en-US" dirty="0" err="1" smtClean="0"/>
            <a:t>khusus</a:t>
          </a:r>
          <a:r>
            <a:rPr lang="en-US" dirty="0" smtClean="0"/>
            <a:t>, </a:t>
          </a:r>
          <a:r>
            <a:rPr lang="en-US" dirty="0" err="1" smtClean="0"/>
            <a:t>bahwa</a:t>
          </a:r>
          <a:r>
            <a:rPr lang="en-US" dirty="0" smtClean="0"/>
            <a:t> </a:t>
          </a:r>
          <a:r>
            <a:rPr lang="en-US" dirty="0" err="1" smtClean="0"/>
            <a:t>mereka</a:t>
          </a:r>
          <a:r>
            <a:rPr lang="en-US" dirty="0" smtClean="0"/>
            <a:t> </a:t>
          </a:r>
          <a:r>
            <a:rPr lang="en-US" dirty="0" err="1" smtClean="0"/>
            <a:t>siap</a:t>
          </a:r>
          <a:r>
            <a:rPr lang="en-US" dirty="0" smtClean="0"/>
            <a:t> </a:t>
          </a:r>
          <a:r>
            <a:rPr lang="en-US" dirty="0" err="1" smtClean="0"/>
            <a:t>untuk</a:t>
          </a:r>
          <a:r>
            <a:rPr lang="en-US" dirty="0" smtClean="0"/>
            <a:t> </a:t>
          </a:r>
          <a:r>
            <a:rPr lang="en-US" dirty="0" err="1" smtClean="0"/>
            <a:t>berbagi</a:t>
          </a:r>
          <a:r>
            <a:rPr lang="en-US" dirty="0" smtClean="0"/>
            <a:t> </a:t>
          </a:r>
          <a:r>
            <a:rPr lang="en-US" dirty="0" err="1" smtClean="0"/>
            <a:t>bersama</a:t>
          </a:r>
          <a:r>
            <a:rPr lang="en-US" dirty="0" smtClean="0"/>
            <a:t> </a:t>
          </a:r>
          <a:r>
            <a:rPr lang="en-US" dirty="0" err="1" smtClean="0"/>
            <a:t>dengan</a:t>
          </a:r>
          <a:r>
            <a:rPr lang="en-US" dirty="0" smtClean="0"/>
            <a:t> </a:t>
          </a:r>
          <a:r>
            <a:rPr lang="en-US" dirty="0" err="1" smtClean="0"/>
            <a:t>kolega</a:t>
          </a:r>
          <a:r>
            <a:rPr lang="en-US" dirty="0" smtClean="0"/>
            <a:t> </a:t>
          </a:r>
          <a:r>
            <a:rPr lang="en-US" dirty="0" err="1" smtClean="0"/>
            <a:t>atau</a:t>
          </a:r>
          <a:r>
            <a:rPr lang="en-US" dirty="0" smtClean="0"/>
            <a:t> </a:t>
          </a:r>
          <a:r>
            <a:rPr lang="en-US" dirty="0" err="1" smtClean="0"/>
            <a:t>mitra</a:t>
          </a:r>
          <a:r>
            <a:rPr lang="en-US" dirty="0" smtClean="0"/>
            <a:t> </a:t>
          </a:r>
          <a:r>
            <a:rPr lang="en-US" dirty="0" err="1" smtClean="0"/>
            <a:t>mereka</a:t>
          </a:r>
          <a:r>
            <a:rPr lang="en-US" dirty="0" smtClean="0"/>
            <a:t>.</a:t>
          </a:r>
          <a:r>
            <a:rPr lang="id-ID" dirty="0" smtClean="0"/>
            <a:t> </a:t>
          </a:r>
          <a:endParaRPr lang="id-ID" dirty="0"/>
        </a:p>
      </dgm:t>
    </dgm:pt>
    <dgm:pt modelId="{D3AB19AA-2395-4FF9-B2C3-5F9554EF8061}" type="parTrans" cxnId="{19836DAE-358A-4F5D-B746-06222E2C2559}">
      <dgm:prSet/>
      <dgm:spPr/>
      <dgm:t>
        <a:bodyPr/>
        <a:lstStyle/>
        <a:p>
          <a:endParaRPr lang="id-ID"/>
        </a:p>
      </dgm:t>
    </dgm:pt>
    <dgm:pt modelId="{C2BAF4F9-588A-49DD-A479-4BBA706F83EE}" type="sibTrans" cxnId="{19836DAE-358A-4F5D-B746-06222E2C2559}">
      <dgm:prSet/>
      <dgm:spPr/>
      <dgm:t>
        <a:bodyPr/>
        <a:lstStyle/>
        <a:p>
          <a:endParaRPr lang="id-ID"/>
        </a:p>
      </dgm:t>
    </dgm:pt>
    <dgm:pt modelId="{6AC1BD6B-27B1-44B1-938A-05120D9F2B5E}">
      <dgm:prSet phldrT="[Text]"/>
      <dgm:spPr/>
      <dgm:t>
        <a:bodyPr/>
        <a:lstStyle/>
        <a:p>
          <a:r>
            <a:rPr lang="en-US" dirty="0" smtClean="0"/>
            <a:t>Usaha </a:t>
          </a:r>
          <a:r>
            <a:rPr lang="en-US" dirty="0" err="1" smtClean="0"/>
            <a:t>bebrapa</a:t>
          </a:r>
          <a:r>
            <a:rPr lang="en-US" dirty="0" smtClean="0"/>
            <a:t> </a:t>
          </a:r>
          <a:r>
            <a:rPr lang="en-US" dirty="0" err="1" smtClean="0"/>
            <a:t>perusahaan</a:t>
          </a:r>
          <a:r>
            <a:rPr lang="en-US" dirty="0" smtClean="0"/>
            <a:t> yang </a:t>
          </a:r>
          <a:r>
            <a:rPr lang="en-US" dirty="0" err="1" smtClean="0"/>
            <a:t>masing-masing</a:t>
          </a:r>
          <a:r>
            <a:rPr lang="en-US" dirty="0" smtClean="0"/>
            <a:t> </a:t>
          </a:r>
          <a:r>
            <a:rPr lang="en-US" dirty="0" err="1" smtClean="0"/>
            <a:t>bersifat</a:t>
          </a:r>
          <a:r>
            <a:rPr lang="en-US" dirty="0" smtClean="0"/>
            <a:t> global, </a:t>
          </a:r>
          <a:r>
            <a:rPr lang="en-US" dirty="0" err="1" smtClean="0"/>
            <a:t>mencakup</a:t>
          </a:r>
          <a:r>
            <a:rPr lang="en-US" dirty="0" smtClean="0"/>
            <a:t> </a:t>
          </a:r>
          <a:r>
            <a:rPr lang="en-US" dirty="0" err="1" smtClean="0"/>
            <a:t>beb</a:t>
          </a:r>
          <a:r>
            <a:rPr lang="id-ID" dirty="0" smtClean="0"/>
            <a:t>e</a:t>
          </a:r>
          <a:r>
            <a:rPr lang="en-US" dirty="0" err="1" smtClean="0"/>
            <a:t>rapa</a:t>
          </a:r>
          <a:r>
            <a:rPr lang="en-US" dirty="0" smtClean="0"/>
            <a:t> </a:t>
          </a:r>
          <a:r>
            <a:rPr lang="id-ID" dirty="0" smtClean="0"/>
            <a:t>n</a:t>
          </a:r>
          <a:r>
            <a:rPr lang="en-US" dirty="0" err="1" smtClean="0"/>
            <a:t>egara</a:t>
          </a:r>
          <a:r>
            <a:rPr lang="en-US" dirty="0" smtClean="0"/>
            <a:t> </a:t>
          </a:r>
          <a:r>
            <a:rPr lang="en-US" dirty="0" err="1" smtClean="0"/>
            <a:t>maju</a:t>
          </a:r>
          <a:r>
            <a:rPr lang="en-US" dirty="0" smtClean="0"/>
            <a:t> </a:t>
          </a:r>
          <a:r>
            <a:rPr lang="en-US" dirty="0" err="1" smtClean="0"/>
            <a:t>sekaligus</a:t>
          </a:r>
          <a:r>
            <a:rPr lang="en-US" dirty="0" smtClean="0"/>
            <a:t> </a:t>
          </a:r>
          <a:r>
            <a:rPr lang="en-US" dirty="0" err="1" smtClean="0"/>
            <a:t>melibatkan</a:t>
          </a:r>
          <a:r>
            <a:rPr lang="en-US" dirty="0" smtClean="0"/>
            <a:t> </a:t>
          </a:r>
          <a:r>
            <a:rPr lang="id-ID" dirty="0" smtClean="0"/>
            <a:t>n</a:t>
          </a:r>
          <a:r>
            <a:rPr lang="en-US" dirty="0" err="1" smtClean="0"/>
            <a:t>egara-negara</a:t>
          </a:r>
          <a:r>
            <a:rPr lang="en-US" dirty="0" smtClean="0"/>
            <a:t> </a:t>
          </a:r>
          <a:r>
            <a:rPr lang="en-US" dirty="0" err="1" smtClean="0"/>
            <a:t>industr</a:t>
          </a:r>
          <a:r>
            <a:rPr lang="id-ID" dirty="0" smtClean="0"/>
            <a:t>i</a:t>
          </a:r>
          <a:r>
            <a:rPr lang="en-US" dirty="0" smtClean="0"/>
            <a:t> </a:t>
          </a:r>
          <a:r>
            <a:rPr lang="en-US" dirty="0" err="1" smtClean="0"/>
            <a:t>baru</a:t>
          </a:r>
          <a:r>
            <a:rPr lang="en-US" dirty="0" smtClean="0"/>
            <a:t>, </a:t>
          </a:r>
          <a:r>
            <a:rPr lang="id-ID" dirty="0" smtClean="0"/>
            <a:t>n</a:t>
          </a:r>
          <a:r>
            <a:rPr lang="en-US" dirty="0" err="1" smtClean="0"/>
            <a:t>egara-negara</a:t>
          </a:r>
          <a:r>
            <a:rPr lang="en-US" dirty="0" smtClean="0"/>
            <a:t> </a:t>
          </a:r>
          <a:r>
            <a:rPr lang="en-US" dirty="0" err="1" smtClean="0"/>
            <a:t>berkembang</a:t>
          </a:r>
          <a:r>
            <a:rPr lang="en-US" dirty="0" smtClean="0"/>
            <a:t> </a:t>
          </a:r>
          <a:r>
            <a:rPr lang="en-US" dirty="0" err="1" smtClean="0"/>
            <a:t>dan</a:t>
          </a:r>
          <a:r>
            <a:rPr lang="en-US" dirty="0" smtClean="0"/>
            <a:t> </a:t>
          </a:r>
          <a:r>
            <a:rPr lang="id-ID" dirty="0" smtClean="0"/>
            <a:t>n</a:t>
          </a:r>
          <a:r>
            <a:rPr lang="en-US" dirty="0" err="1" smtClean="0"/>
            <a:t>egara-negara</a:t>
          </a:r>
          <a:r>
            <a:rPr lang="en-US" dirty="0" smtClean="0"/>
            <a:t> </a:t>
          </a:r>
          <a:r>
            <a:rPr lang="en-US" dirty="0" err="1" smtClean="0"/>
            <a:t>sosialis</a:t>
          </a:r>
          <a:r>
            <a:rPr lang="en-US" dirty="0" smtClean="0"/>
            <a:t>.</a:t>
          </a:r>
        </a:p>
        <a:p>
          <a:r>
            <a:rPr lang="en-US" dirty="0" err="1" smtClean="0"/>
            <a:t>Hubungan</a:t>
          </a:r>
          <a:r>
            <a:rPr lang="en-US" dirty="0" smtClean="0"/>
            <a:t> </a:t>
          </a:r>
          <a:r>
            <a:rPr lang="en-US" dirty="0" err="1" smtClean="0"/>
            <a:t>antar</a:t>
          </a:r>
          <a:r>
            <a:rPr lang="en-US" dirty="0" smtClean="0"/>
            <a:t> </a:t>
          </a:r>
          <a:r>
            <a:rPr lang="en-US" dirty="0" err="1" smtClean="0"/>
            <a:t>mitra</a:t>
          </a:r>
          <a:r>
            <a:rPr lang="en-US" dirty="0" smtClean="0"/>
            <a:t> </a:t>
          </a:r>
          <a:r>
            <a:rPr lang="en-US" dirty="0" err="1" smtClean="0"/>
            <a:t>usaha</a:t>
          </a:r>
          <a:r>
            <a:rPr lang="en-US" dirty="0" smtClean="0"/>
            <a:t> yang </a:t>
          </a:r>
          <a:r>
            <a:rPr lang="en-US" dirty="0" err="1" smtClean="0"/>
            <a:t>dikelola</a:t>
          </a:r>
          <a:r>
            <a:rPr lang="en-US" dirty="0" smtClean="0"/>
            <a:t> </a:t>
          </a:r>
          <a:r>
            <a:rPr lang="en-US" dirty="0" err="1" smtClean="0"/>
            <a:t>sepanjang</a:t>
          </a:r>
          <a:r>
            <a:rPr lang="en-US" dirty="0" smtClean="0"/>
            <a:t> </a:t>
          </a:r>
          <a:r>
            <a:rPr lang="en-US" dirty="0" err="1" smtClean="0"/>
            <a:t>lini</a:t>
          </a:r>
          <a:r>
            <a:rPr lang="en-US" dirty="0" smtClean="0"/>
            <a:t> horizontal, yang </a:t>
          </a:r>
          <a:r>
            <a:rPr lang="en-US" dirty="0" err="1" smtClean="0"/>
            <a:t>meliputi</a:t>
          </a:r>
          <a:r>
            <a:rPr lang="en-US" dirty="0" smtClean="0"/>
            <a:t> </a:t>
          </a:r>
          <a:r>
            <a:rPr lang="en-US" dirty="0" err="1" smtClean="0"/>
            <a:t>pertukaran</a:t>
          </a:r>
          <a:r>
            <a:rPr lang="en-US" dirty="0" smtClean="0"/>
            <a:t> </a:t>
          </a:r>
          <a:r>
            <a:rPr lang="en-US" dirty="0" err="1" smtClean="0"/>
            <a:t>teknologi</a:t>
          </a:r>
          <a:r>
            <a:rPr lang="en-US" dirty="0" smtClean="0"/>
            <a:t>.</a:t>
          </a:r>
        </a:p>
        <a:p>
          <a:r>
            <a:rPr lang="en-US" dirty="0" smtClean="0"/>
            <a:t>Perusahaan yang </a:t>
          </a:r>
          <a:r>
            <a:rPr lang="en-US" dirty="0" err="1" smtClean="0"/>
            <a:t>berpartisipasi</a:t>
          </a:r>
          <a:r>
            <a:rPr lang="en-US" dirty="0" smtClean="0"/>
            <a:t> </a:t>
          </a:r>
          <a:r>
            <a:rPr lang="en-US" dirty="0" err="1" smtClean="0"/>
            <a:t>mempert</a:t>
          </a:r>
          <a:r>
            <a:rPr lang="id-ID" dirty="0" smtClean="0"/>
            <a:t>a</a:t>
          </a:r>
          <a:r>
            <a:rPr lang="en-US" dirty="0" err="1" smtClean="0"/>
            <a:t>hankan</a:t>
          </a:r>
          <a:r>
            <a:rPr lang="en-US" dirty="0" smtClean="0"/>
            <a:t> </a:t>
          </a:r>
          <a:r>
            <a:rPr lang="en-US" dirty="0" err="1" smtClean="0"/>
            <a:t>identitas</a:t>
          </a:r>
          <a:r>
            <a:rPr lang="en-US" dirty="0" smtClean="0"/>
            <a:t> </a:t>
          </a:r>
          <a:r>
            <a:rPr lang="en-US" dirty="0" err="1" smtClean="0"/>
            <a:t>nasional</a:t>
          </a:r>
          <a:r>
            <a:rPr lang="en-US" dirty="0" smtClean="0"/>
            <a:t> </a:t>
          </a:r>
          <a:r>
            <a:rPr lang="en-US" dirty="0" err="1" smtClean="0"/>
            <a:t>dan</a:t>
          </a:r>
          <a:r>
            <a:rPr lang="en-US" dirty="0" smtClean="0"/>
            <a:t> </a:t>
          </a:r>
          <a:r>
            <a:rPr lang="en-US" dirty="0" err="1" smtClean="0"/>
            <a:t>ideologi</a:t>
          </a:r>
          <a:r>
            <a:rPr lang="en-US" dirty="0" smtClean="0"/>
            <a:t> </a:t>
          </a:r>
          <a:r>
            <a:rPr lang="en-US" dirty="0" err="1" smtClean="0"/>
            <a:t>sementara</a:t>
          </a:r>
          <a:r>
            <a:rPr lang="en-US" dirty="0" smtClean="0"/>
            <a:t> </a:t>
          </a:r>
          <a:r>
            <a:rPr lang="en-US" dirty="0" err="1" smtClean="0"/>
            <a:t>bersaing</a:t>
          </a:r>
          <a:r>
            <a:rPr lang="en-US" dirty="0" smtClean="0"/>
            <a:t> </a:t>
          </a:r>
          <a:r>
            <a:rPr lang="en-US" dirty="0" err="1" smtClean="0"/>
            <a:t>dipasaran</a:t>
          </a:r>
          <a:r>
            <a:rPr lang="en-US" dirty="0" smtClean="0"/>
            <a:t> </a:t>
          </a:r>
          <a:r>
            <a:rPr lang="en-US" dirty="0" err="1" smtClean="0"/>
            <a:t>tersebut</a:t>
          </a:r>
          <a:r>
            <a:rPr lang="en-US" dirty="0" smtClean="0"/>
            <a:t> di </a:t>
          </a:r>
          <a:r>
            <a:rPr lang="en-US" dirty="0" err="1" smtClean="0"/>
            <a:t>luar</a:t>
          </a:r>
          <a:r>
            <a:rPr lang="en-US" dirty="0" smtClean="0"/>
            <a:t> </a:t>
          </a:r>
          <a:r>
            <a:rPr lang="en-US" dirty="0" err="1" smtClean="0"/>
            <a:t>kemitraan</a:t>
          </a:r>
          <a:r>
            <a:rPr lang="en-US" dirty="0" smtClean="0"/>
            <a:t>.</a:t>
          </a:r>
          <a:endParaRPr lang="id-ID" dirty="0"/>
        </a:p>
      </dgm:t>
    </dgm:pt>
    <dgm:pt modelId="{519749AE-4C76-4273-8AD3-9CDEB9B5FBF9}" type="parTrans" cxnId="{F0BE143E-BA7A-4E22-A50B-5FAA6AF62190}">
      <dgm:prSet/>
      <dgm:spPr/>
      <dgm:t>
        <a:bodyPr/>
        <a:lstStyle/>
        <a:p>
          <a:endParaRPr lang="id-ID"/>
        </a:p>
      </dgm:t>
    </dgm:pt>
    <dgm:pt modelId="{4C2FA137-B2F5-4CC0-90CD-DA5C02228567}" type="sibTrans" cxnId="{F0BE143E-BA7A-4E22-A50B-5FAA6AF62190}">
      <dgm:prSet/>
      <dgm:spPr/>
      <dgm:t>
        <a:bodyPr/>
        <a:lstStyle/>
        <a:p>
          <a:endParaRPr lang="id-ID"/>
        </a:p>
      </dgm:t>
    </dgm:pt>
    <dgm:pt modelId="{9339DFA9-E111-4388-B207-CAF5C621EB8F}">
      <dgm:prSet phldrT="[Text]"/>
      <dgm:spPr/>
      <dgm:t>
        <a:bodyPr/>
        <a:lstStyle/>
        <a:p>
          <a:r>
            <a:rPr lang="en-US" dirty="0" err="1" smtClean="0"/>
            <a:t>Bergesernya</a:t>
          </a:r>
          <a:r>
            <a:rPr lang="en-US" dirty="0" smtClean="0"/>
            <a:t> </a:t>
          </a:r>
          <a:r>
            <a:rPr lang="en-US" dirty="0" err="1" smtClean="0"/>
            <a:t>struktur</a:t>
          </a:r>
          <a:r>
            <a:rPr lang="en-US" dirty="0" smtClean="0"/>
            <a:t> </a:t>
          </a:r>
          <a:r>
            <a:rPr lang="en-US" dirty="0" err="1" smtClean="0"/>
            <a:t>industr</a:t>
          </a:r>
          <a:r>
            <a:rPr lang="id-ID" dirty="0" smtClean="0"/>
            <a:t>i n</a:t>
          </a:r>
          <a:r>
            <a:rPr lang="en-US" dirty="0" err="1" smtClean="0"/>
            <a:t>egara-negara</a:t>
          </a:r>
          <a:r>
            <a:rPr lang="en-US" dirty="0" smtClean="0"/>
            <a:t> </a:t>
          </a:r>
          <a:r>
            <a:rPr lang="en-US" dirty="0" err="1" smtClean="0"/>
            <a:t>maju</a:t>
          </a:r>
          <a:r>
            <a:rPr lang="en-US" dirty="0" smtClean="0"/>
            <a:t> </a:t>
          </a:r>
          <a:r>
            <a:rPr lang="en-US" dirty="0" err="1" smtClean="0"/>
            <a:t>dengan</a:t>
          </a:r>
          <a:r>
            <a:rPr lang="en-US" dirty="0" smtClean="0"/>
            <a:t> </a:t>
          </a:r>
          <a:r>
            <a:rPr lang="en-US" dirty="0" err="1" smtClean="0"/>
            <a:t>meningkatkan</a:t>
          </a:r>
          <a:r>
            <a:rPr lang="en-US" dirty="0" smtClean="0"/>
            <a:t> </a:t>
          </a:r>
          <a:r>
            <a:rPr lang="en-US" dirty="0" err="1" smtClean="0"/>
            <a:t>industr</a:t>
          </a:r>
          <a:r>
            <a:rPr lang="id-ID" dirty="0" smtClean="0"/>
            <a:t>i </a:t>
          </a:r>
          <a:r>
            <a:rPr lang="en-US" dirty="0" err="1" smtClean="0"/>
            <a:t>manufakturing</a:t>
          </a:r>
          <a:r>
            <a:rPr lang="en-US" dirty="0" smtClean="0"/>
            <a:t> </a:t>
          </a:r>
          <a:r>
            <a:rPr lang="en-US" dirty="0" err="1" smtClean="0"/>
            <a:t>tradisional</a:t>
          </a:r>
          <a:r>
            <a:rPr lang="en-US" dirty="0" smtClean="0"/>
            <a:t> </a:t>
          </a:r>
          <a:r>
            <a:rPr lang="en-US" dirty="0" err="1" smtClean="0"/>
            <a:t>dan</a:t>
          </a:r>
          <a:r>
            <a:rPr lang="en-US" dirty="0" smtClean="0"/>
            <a:t> </a:t>
          </a:r>
          <a:r>
            <a:rPr lang="en-US" dirty="0" err="1" smtClean="0"/>
            <a:t>mengembangkan</a:t>
          </a:r>
          <a:r>
            <a:rPr lang="en-US" dirty="0" smtClean="0"/>
            <a:t> </a:t>
          </a:r>
          <a:r>
            <a:rPr lang="en-US" dirty="0" err="1" smtClean="0"/>
            <a:t>industr</a:t>
          </a:r>
          <a:r>
            <a:rPr lang="id-ID" dirty="0" smtClean="0"/>
            <a:t>i</a:t>
          </a:r>
          <a:r>
            <a:rPr lang="en-US" dirty="0" smtClean="0"/>
            <a:t> </a:t>
          </a:r>
          <a:r>
            <a:rPr lang="en-US" dirty="0" err="1" smtClean="0"/>
            <a:t>berteknologi</a:t>
          </a:r>
          <a:r>
            <a:rPr lang="en-US" dirty="0" smtClean="0"/>
            <a:t> </a:t>
          </a:r>
          <a:r>
            <a:rPr lang="en-US" dirty="0" err="1" smtClean="0"/>
            <a:t>tinggi</a:t>
          </a:r>
          <a:r>
            <a:rPr lang="en-US" dirty="0" smtClean="0"/>
            <a:t>. Hal </a:t>
          </a:r>
          <a:r>
            <a:rPr lang="en-US" dirty="0" err="1" smtClean="0"/>
            <a:t>ini</a:t>
          </a:r>
          <a:r>
            <a:rPr lang="en-US" dirty="0" smtClean="0"/>
            <a:t> </a:t>
          </a:r>
          <a:r>
            <a:rPr lang="en-US" dirty="0" err="1" smtClean="0"/>
            <a:t>menyebabkan</a:t>
          </a:r>
          <a:r>
            <a:rPr lang="en-US" dirty="0" smtClean="0"/>
            <a:t> </a:t>
          </a:r>
          <a:r>
            <a:rPr lang="id-ID" dirty="0" smtClean="0"/>
            <a:t>n</a:t>
          </a:r>
          <a:r>
            <a:rPr lang="en-US" dirty="0" err="1" smtClean="0"/>
            <a:t>egara-negara</a:t>
          </a:r>
          <a:r>
            <a:rPr lang="en-US" dirty="0" smtClean="0"/>
            <a:t> </a:t>
          </a:r>
          <a:r>
            <a:rPr lang="en-US" dirty="0" err="1" smtClean="0"/>
            <a:t>maju</a:t>
          </a:r>
          <a:r>
            <a:rPr lang="en-US" dirty="0" smtClean="0"/>
            <a:t>, </a:t>
          </a:r>
          <a:r>
            <a:rPr lang="en-US" dirty="0" err="1" smtClean="0"/>
            <a:t>seperti</a:t>
          </a:r>
          <a:r>
            <a:rPr lang="en-US" dirty="0" smtClean="0"/>
            <a:t> </a:t>
          </a:r>
          <a:r>
            <a:rPr lang="en-US" dirty="0" err="1" smtClean="0"/>
            <a:t>Jepang</a:t>
          </a:r>
          <a:r>
            <a:rPr lang="en-US" dirty="0" smtClean="0"/>
            <a:t>, </a:t>
          </a:r>
          <a:r>
            <a:rPr lang="en-US" dirty="0" err="1" smtClean="0"/>
            <a:t>mulai</a:t>
          </a:r>
          <a:r>
            <a:rPr lang="en-US" dirty="0" smtClean="0"/>
            <a:t> </a:t>
          </a:r>
          <a:r>
            <a:rPr lang="en-US" dirty="0" err="1" smtClean="0"/>
            <a:t>mengalihkan</a:t>
          </a:r>
          <a:r>
            <a:rPr lang="en-US" dirty="0" smtClean="0"/>
            <a:t> </a:t>
          </a:r>
          <a:r>
            <a:rPr lang="en-US" dirty="0" err="1" smtClean="0"/>
            <a:t>investasinya</a:t>
          </a:r>
          <a:r>
            <a:rPr lang="en-US" dirty="0" smtClean="0"/>
            <a:t> </a:t>
          </a:r>
          <a:r>
            <a:rPr lang="en-US" dirty="0" err="1" smtClean="0"/>
            <a:t>dari</a:t>
          </a:r>
          <a:r>
            <a:rPr lang="en-US" dirty="0" smtClean="0"/>
            <a:t> </a:t>
          </a:r>
          <a:r>
            <a:rPr lang="id-ID" dirty="0" smtClean="0"/>
            <a:t>n</a:t>
          </a:r>
          <a:r>
            <a:rPr lang="en-US" dirty="0" err="1" smtClean="0"/>
            <a:t>egara</a:t>
          </a:r>
          <a:r>
            <a:rPr lang="en-US" dirty="0" smtClean="0"/>
            <a:t> </a:t>
          </a:r>
          <a:r>
            <a:rPr lang="en-US" dirty="0" err="1" smtClean="0"/>
            <a:t>berkembang</a:t>
          </a:r>
          <a:r>
            <a:rPr lang="en-US" dirty="0" smtClean="0"/>
            <a:t> </a:t>
          </a:r>
          <a:r>
            <a:rPr lang="en-US" dirty="0" err="1" smtClean="0"/>
            <a:t>ke</a:t>
          </a:r>
          <a:r>
            <a:rPr lang="en-US" dirty="0" smtClean="0"/>
            <a:t> </a:t>
          </a:r>
          <a:r>
            <a:rPr lang="id-ID" dirty="0" smtClean="0"/>
            <a:t>n</a:t>
          </a:r>
          <a:r>
            <a:rPr lang="en-US" dirty="0" err="1" smtClean="0"/>
            <a:t>egara-negara</a:t>
          </a:r>
          <a:r>
            <a:rPr lang="en-US" dirty="0" smtClean="0"/>
            <a:t> </a:t>
          </a:r>
          <a:r>
            <a:rPr lang="en-US" dirty="0" err="1" smtClean="0"/>
            <a:t>maju</a:t>
          </a:r>
          <a:r>
            <a:rPr lang="en-US" dirty="0" smtClean="0"/>
            <a:t>. </a:t>
          </a:r>
          <a:r>
            <a:rPr lang="en-US" dirty="0" err="1" smtClean="0"/>
            <a:t>Kebutuhan</a:t>
          </a:r>
          <a:r>
            <a:rPr lang="en-US" dirty="0" smtClean="0"/>
            <a:t> </a:t>
          </a:r>
          <a:r>
            <a:rPr lang="en-US" dirty="0" err="1" smtClean="0"/>
            <a:t>akan</a:t>
          </a:r>
          <a:r>
            <a:rPr lang="en-US" dirty="0" smtClean="0"/>
            <a:t> </a:t>
          </a:r>
          <a:r>
            <a:rPr lang="en-US" dirty="0" err="1" smtClean="0"/>
            <a:t>teknologi</a:t>
          </a:r>
          <a:r>
            <a:rPr lang="en-US" dirty="0" smtClean="0"/>
            <a:t>, </a:t>
          </a:r>
          <a:r>
            <a:rPr lang="en-US" dirty="0" err="1" smtClean="0"/>
            <a:t>telah</a:t>
          </a:r>
          <a:r>
            <a:rPr lang="en-US" dirty="0" smtClean="0"/>
            <a:t> </a:t>
          </a:r>
          <a:r>
            <a:rPr lang="en-US" dirty="0" err="1" smtClean="0"/>
            <a:t>menggeser</a:t>
          </a:r>
          <a:r>
            <a:rPr lang="en-US" dirty="0" smtClean="0"/>
            <a:t> </a:t>
          </a:r>
          <a:r>
            <a:rPr lang="en-US" dirty="0" err="1" smtClean="0"/>
            <a:t>motivasi</a:t>
          </a:r>
          <a:r>
            <a:rPr lang="en-US" dirty="0" smtClean="0"/>
            <a:t> </a:t>
          </a:r>
          <a:r>
            <a:rPr lang="en-US" dirty="0" err="1" smtClean="0"/>
            <a:t>investasi</a:t>
          </a:r>
          <a:r>
            <a:rPr lang="en-US" dirty="0" smtClean="0"/>
            <a:t> </a:t>
          </a:r>
          <a:r>
            <a:rPr lang="en-US" dirty="0" err="1" smtClean="0"/>
            <a:t>asing</a:t>
          </a:r>
          <a:r>
            <a:rPr lang="en-US" dirty="0" smtClean="0"/>
            <a:t> </a:t>
          </a:r>
          <a:r>
            <a:rPr lang="en-US" dirty="0" err="1" smtClean="0"/>
            <a:t>ke</a:t>
          </a:r>
          <a:r>
            <a:rPr lang="en-US" dirty="0" smtClean="0"/>
            <a:t> </a:t>
          </a:r>
          <a:r>
            <a:rPr lang="id-ID" dirty="0" smtClean="0"/>
            <a:t>n</a:t>
          </a:r>
          <a:r>
            <a:rPr lang="en-US" dirty="0" err="1" smtClean="0"/>
            <a:t>egara</a:t>
          </a:r>
          <a:r>
            <a:rPr lang="en-US" dirty="0" smtClean="0"/>
            <a:t> </a:t>
          </a:r>
          <a:r>
            <a:rPr lang="en-US" dirty="0" err="1" smtClean="0"/>
            <a:t>berkembang</a:t>
          </a:r>
          <a:r>
            <a:rPr lang="en-US" dirty="0" smtClean="0"/>
            <a:t> yang </a:t>
          </a:r>
          <a:r>
            <a:rPr lang="en-US" dirty="0" err="1" smtClean="0"/>
            <a:t>semula</a:t>
          </a:r>
          <a:r>
            <a:rPr lang="en-US" dirty="0" smtClean="0"/>
            <a:t> </a:t>
          </a:r>
          <a:r>
            <a:rPr lang="en-US" dirty="0" err="1" smtClean="0"/>
            <a:t>didasarkan</a:t>
          </a:r>
          <a:r>
            <a:rPr lang="en-US" dirty="0" smtClean="0"/>
            <a:t> </a:t>
          </a:r>
          <a:r>
            <a:rPr lang="en-US" dirty="0" err="1" smtClean="0"/>
            <a:t>atas</a:t>
          </a:r>
          <a:r>
            <a:rPr lang="en-US" dirty="0" smtClean="0"/>
            <a:t> </a:t>
          </a:r>
          <a:r>
            <a:rPr lang="en-US" dirty="0" err="1" smtClean="0"/>
            <a:t>petimbangan</a:t>
          </a:r>
          <a:r>
            <a:rPr lang="en-US" dirty="0" smtClean="0"/>
            <a:t> </a:t>
          </a:r>
          <a:r>
            <a:rPr lang="en-US" dirty="0" err="1" smtClean="0"/>
            <a:t>tenaga</a:t>
          </a:r>
          <a:r>
            <a:rPr lang="en-US" dirty="0" smtClean="0"/>
            <a:t> </a:t>
          </a:r>
          <a:r>
            <a:rPr lang="en-US" dirty="0" err="1" smtClean="0"/>
            <a:t>kerja</a:t>
          </a:r>
          <a:r>
            <a:rPr lang="en-US" dirty="0" smtClean="0"/>
            <a:t> </a:t>
          </a:r>
          <a:r>
            <a:rPr lang="en-US" dirty="0" err="1" smtClean="0"/>
            <a:t>murah</a:t>
          </a:r>
          <a:r>
            <a:rPr lang="en-US" dirty="0" smtClean="0"/>
            <a:t>.</a:t>
          </a:r>
          <a:endParaRPr lang="id-ID" dirty="0"/>
        </a:p>
      </dgm:t>
    </dgm:pt>
    <dgm:pt modelId="{A291F404-ABD0-49F8-9047-9981E852954D}" type="parTrans" cxnId="{88468693-B494-4380-858C-F51193CE830E}">
      <dgm:prSet/>
      <dgm:spPr/>
      <dgm:t>
        <a:bodyPr/>
        <a:lstStyle/>
        <a:p>
          <a:endParaRPr lang="id-ID"/>
        </a:p>
      </dgm:t>
    </dgm:pt>
    <dgm:pt modelId="{9AD278EF-19AA-47F1-9BCB-F2D9EF12DAB0}" type="sibTrans" cxnId="{88468693-B494-4380-858C-F51193CE830E}">
      <dgm:prSet/>
      <dgm:spPr/>
      <dgm:t>
        <a:bodyPr/>
        <a:lstStyle/>
        <a:p>
          <a:endParaRPr lang="id-ID"/>
        </a:p>
      </dgm:t>
    </dgm:pt>
    <dgm:pt modelId="{19A37DF7-7101-42A2-91CD-0FCDE6DBABAB}" type="pres">
      <dgm:prSet presAssocID="{75A0F79C-48C6-488B-98E7-37E5EF769F2C}" presName="composite" presStyleCnt="0">
        <dgm:presLayoutVars>
          <dgm:chMax val="1"/>
          <dgm:dir/>
          <dgm:resizeHandles val="exact"/>
        </dgm:presLayoutVars>
      </dgm:prSet>
      <dgm:spPr/>
      <dgm:t>
        <a:bodyPr/>
        <a:lstStyle/>
        <a:p>
          <a:endParaRPr lang="id-ID"/>
        </a:p>
      </dgm:t>
    </dgm:pt>
    <dgm:pt modelId="{AEABA328-6A44-40EE-8DF0-5C3DEE7A439A}" type="pres">
      <dgm:prSet presAssocID="{1CAF6605-A6B0-4E54-BCDE-79F18838FCF2}" presName="roof" presStyleLbl="dkBgShp" presStyleIdx="0" presStyleCnt="2" custLinFactNeighborX="-6130" custLinFactNeighborY="3909"/>
      <dgm:spPr/>
      <dgm:t>
        <a:bodyPr/>
        <a:lstStyle/>
        <a:p>
          <a:endParaRPr lang="id-ID"/>
        </a:p>
      </dgm:t>
    </dgm:pt>
    <dgm:pt modelId="{A75A4669-0B75-4099-BCDC-B46B14E78130}" type="pres">
      <dgm:prSet presAssocID="{1CAF6605-A6B0-4E54-BCDE-79F18838FCF2}" presName="pillars" presStyleCnt="0"/>
      <dgm:spPr/>
    </dgm:pt>
    <dgm:pt modelId="{8B5A6B67-2B50-493D-9D30-F0015D62A379}" type="pres">
      <dgm:prSet presAssocID="{1CAF6605-A6B0-4E54-BCDE-79F18838FCF2}" presName="pillar1" presStyleLbl="node1" presStyleIdx="0" presStyleCnt="3" custLinFactNeighborX="-17280" custLinFactNeighborY="-798">
        <dgm:presLayoutVars>
          <dgm:bulletEnabled val="1"/>
        </dgm:presLayoutVars>
      </dgm:prSet>
      <dgm:spPr/>
      <dgm:t>
        <a:bodyPr/>
        <a:lstStyle/>
        <a:p>
          <a:endParaRPr lang="id-ID"/>
        </a:p>
      </dgm:t>
    </dgm:pt>
    <dgm:pt modelId="{AA3FC7EB-7F59-424B-87CC-DD01FA51FAC0}" type="pres">
      <dgm:prSet presAssocID="{6AC1BD6B-27B1-44B1-938A-05120D9F2B5E}" presName="pillarX" presStyleLbl="node1" presStyleIdx="1" presStyleCnt="3">
        <dgm:presLayoutVars>
          <dgm:bulletEnabled val="1"/>
        </dgm:presLayoutVars>
      </dgm:prSet>
      <dgm:spPr/>
      <dgm:t>
        <a:bodyPr/>
        <a:lstStyle/>
        <a:p>
          <a:endParaRPr lang="id-ID"/>
        </a:p>
      </dgm:t>
    </dgm:pt>
    <dgm:pt modelId="{3C9D62C0-879A-4403-AEEC-851AE92F594B}" type="pres">
      <dgm:prSet presAssocID="{9339DFA9-E111-4388-B207-CAF5C621EB8F}" presName="pillarX" presStyleLbl="node1" presStyleIdx="2" presStyleCnt="3">
        <dgm:presLayoutVars>
          <dgm:bulletEnabled val="1"/>
        </dgm:presLayoutVars>
      </dgm:prSet>
      <dgm:spPr/>
      <dgm:t>
        <a:bodyPr/>
        <a:lstStyle/>
        <a:p>
          <a:endParaRPr lang="id-ID"/>
        </a:p>
      </dgm:t>
    </dgm:pt>
    <dgm:pt modelId="{36878FE4-5C1A-4B6E-97BC-7243D09F039A}" type="pres">
      <dgm:prSet presAssocID="{1CAF6605-A6B0-4E54-BCDE-79F18838FCF2}" presName="base" presStyleLbl="dkBgShp" presStyleIdx="1" presStyleCnt="2"/>
      <dgm:spPr/>
    </dgm:pt>
  </dgm:ptLst>
  <dgm:cxnLst>
    <dgm:cxn modelId="{F0BE143E-BA7A-4E22-A50B-5FAA6AF62190}" srcId="{1CAF6605-A6B0-4E54-BCDE-79F18838FCF2}" destId="{6AC1BD6B-27B1-44B1-938A-05120D9F2B5E}" srcOrd="1" destOrd="0" parTransId="{519749AE-4C76-4273-8AD3-9CDEB9B5FBF9}" sibTransId="{4C2FA137-B2F5-4CC0-90CD-DA5C02228567}"/>
    <dgm:cxn modelId="{88468693-B494-4380-858C-F51193CE830E}" srcId="{1CAF6605-A6B0-4E54-BCDE-79F18838FCF2}" destId="{9339DFA9-E111-4388-B207-CAF5C621EB8F}" srcOrd="2" destOrd="0" parTransId="{A291F404-ABD0-49F8-9047-9981E852954D}" sibTransId="{9AD278EF-19AA-47F1-9BCB-F2D9EF12DAB0}"/>
    <dgm:cxn modelId="{19836DAE-358A-4F5D-B746-06222E2C2559}" srcId="{1CAF6605-A6B0-4E54-BCDE-79F18838FCF2}" destId="{68C0CD7F-9645-463A-900E-B817ADE5FDEB}" srcOrd="0" destOrd="0" parTransId="{D3AB19AA-2395-4FF9-B2C3-5F9554EF8061}" sibTransId="{C2BAF4F9-588A-49DD-A479-4BBA706F83EE}"/>
    <dgm:cxn modelId="{6070DAEE-F8D7-4D2E-A83C-ACB3586CC673}" type="presOf" srcId="{9339DFA9-E111-4388-B207-CAF5C621EB8F}" destId="{3C9D62C0-879A-4403-AEEC-851AE92F594B}" srcOrd="0" destOrd="0" presId="urn:microsoft.com/office/officeart/2005/8/layout/hList3"/>
    <dgm:cxn modelId="{00277B04-2CCC-49FD-BECD-5B86AAE885E6}" type="presOf" srcId="{1CAF6605-A6B0-4E54-BCDE-79F18838FCF2}" destId="{AEABA328-6A44-40EE-8DF0-5C3DEE7A439A}" srcOrd="0" destOrd="0" presId="urn:microsoft.com/office/officeart/2005/8/layout/hList3"/>
    <dgm:cxn modelId="{E2AD0CE0-637E-46FB-A960-BA1EE8CDB632}" srcId="{75A0F79C-48C6-488B-98E7-37E5EF769F2C}" destId="{1CAF6605-A6B0-4E54-BCDE-79F18838FCF2}" srcOrd="0" destOrd="0" parTransId="{1AA6FFF5-9C78-4676-B7FF-49FB44C8FBC7}" sibTransId="{27277C91-BA0B-4168-8A66-FDDAAB4B5D74}"/>
    <dgm:cxn modelId="{FE579458-215B-45CB-9488-C62F8587C37B}" type="presOf" srcId="{75A0F79C-48C6-488B-98E7-37E5EF769F2C}" destId="{19A37DF7-7101-42A2-91CD-0FCDE6DBABAB}" srcOrd="0" destOrd="0" presId="urn:microsoft.com/office/officeart/2005/8/layout/hList3"/>
    <dgm:cxn modelId="{E9303FBC-9E50-4C63-9C8E-3D983AF148DD}" type="presOf" srcId="{68C0CD7F-9645-463A-900E-B817ADE5FDEB}" destId="{8B5A6B67-2B50-493D-9D30-F0015D62A379}" srcOrd="0" destOrd="0" presId="urn:microsoft.com/office/officeart/2005/8/layout/hList3"/>
    <dgm:cxn modelId="{347F3259-91B4-421D-9A60-6567CA518225}" type="presOf" srcId="{6AC1BD6B-27B1-44B1-938A-05120D9F2B5E}" destId="{AA3FC7EB-7F59-424B-87CC-DD01FA51FAC0}" srcOrd="0" destOrd="0" presId="urn:microsoft.com/office/officeart/2005/8/layout/hList3"/>
    <dgm:cxn modelId="{ED803FDD-C008-4095-9FEB-251A86C5DCB5}" type="presParOf" srcId="{19A37DF7-7101-42A2-91CD-0FCDE6DBABAB}" destId="{AEABA328-6A44-40EE-8DF0-5C3DEE7A439A}" srcOrd="0" destOrd="0" presId="urn:microsoft.com/office/officeart/2005/8/layout/hList3"/>
    <dgm:cxn modelId="{11AAEBC5-97EF-4296-BCEF-F76E74A21B87}" type="presParOf" srcId="{19A37DF7-7101-42A2-91CD-0FCDE6DBABAB}" destId="{A75A4669-0B75-4099-BCDC-B46B14E78130}" srcOrd="1" destOrd="0" presId="urn:microsoft.com/office/officeart/2005/8/layout/hList3"/>
    <dgm:cxn modelId="{98C60FDD-F3D7-4CBD-83E6-34A39B25B586}" type="presParOf" srcId="{A75A4669-0B75-4099-BCDC-B46B14E78130}" destId="{8B5A6B67-2B50-493D-9D30-F0015D62A379}" srcOrd="0" destOrd="0" presId="urn:microsoft.com/office/officeart/2005/8/layout/hList3"/>
    <dgm:cxn modelId="{DA52FD74-6247-4BB0-89F4-AD5D9CBFDD9F}" type="presParOf" srcId="{A75A4669-0B75-4099-BCDC-B46B14E78130}" destId="{AA3FC7EB-7F59-424B-87CC-DD01FA51FAC0}" srcOrd="1" destOrd="0" presId="urn:microsoft.com/office/officeart/2005/8/layout/hList3"/>
    <dgm:cxn modelId="{EF22DE9C-CD4D-423F-A848-5F369653C213}" type="presParOf" srcId="{A75A4669-0B75-4099-BCDC-B46B14E78130}" destId="{3C9D62C0-879A-4403-AEEC-851AE92F594B}" srcOrd="2" destOrd="0" presId="urn:microsoft.com/office/officeart/2005/8/layout/hList3"/>
    <dgm:cxn modelId="{FAB91824-EDE4-4638-AB5D-97E4A1C22155}" type="presParOf" srcId="{19A37DF7-7101-42A2-91CD-0FCDE6DBABAB}" destId="{36878FE4-5C1A-4B6E-97BC-7243D09F039A}"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76B57E-CD65-4D2F-81FD-247713D0F029}" type="doc">
      <dgm:prSet loTypeId="urn:microsoft.com/office/officeart/2005/8/layout/list1" loCatId="list" qsTypeId="urn:microsoft.com/office/officeart/2005/8/quickstyle/simple1" qsCatId="simple" csTypeId="urn:microsoft.com/office/officeart/2005/8/colors/accent1_1" csCatId="accent1" phldr="1"/>
      <dgm:spPr/>
      <dgm:t>
        <a:bodyPr/>
        <a:lstStyle/>
        <a:p>
          <a:endParaRPr lang="id-ID"/>
        </a:p>
      </dgm:t>
    </dgm:pt>
    <dgm:pt modelId="{C38FE09C-E144-4C4B-9C0D-F6B16F646A4D}">
      <dgm:prSet phldrT="[Text]"/>
      <dgm:spPr/>
      <dgm:t>
        <a:bodyPr/>
        <a:lstStyle/>
        <a:p>
          <a:r>
            <a:rPr lang="en-US" b="1" dirty="0" smtClean="0"/>
            <a:t>TANTANGAN BAGI PERUSAHAAN NEGARA BERKEMBANG</a:t>
          </a:r>
          <a:endParaRPr lang="id-ID" dirty="0"/>
        </a:p>
      </dgm:t>
    </dgm:pt>
    <dgm:pt modelId="{95CC0C20-9EEA-45E8-ACA3-3CCC31F656EF}" type="parTrans" cxnId="{231AE329-E234-404D-99E8-36F0F350C0C8}">
      <dgm:prSet/>
      <dgm:spPr/>
      <dgm:t>
        <a:bodyPr/>
        <a:lstStyle/>
        <a:p>
          <a:endParaRPr lang="id-ID"/>
        </a:p>
      </dgm:t>
    </dgm:pt>
    <dgm:pt modelId="{0DF0A491-CE73-4FD0-831D-2336164EC4BE}" type="sibTrans" cxnId="{231AE329-E234-404D-99E8-36F0F350C0C8}">
      <dgm:prSet/>
      <dgm:spPr/>
      <dgm:t>
        <a:bodyPr/>
        <a:lstStyle/>
        <a:p>
          <a:endParaRPr lang="id-ID"/>
        </a:p>
      </dgm:t>
    </dgm:pt>
    <dgm:pt modelId="{2FF05116-8B7C-402F-9EB5-6BB8BDD5B5AE}">
      <dgm:prSet phldrT="[Text]"/>
      <dgm:spPr/>
      <dgm:t>
        <a:bodyPr/>
        <a:lstStyle/>
        <a:p>
          <a:r>
            <a:rPr lang="en-US" dirty="0" err="1" smtClean="0"/>
            <a:t>Aktor</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tida</a:t>
          </a:r>
          <a:r>
            <a:rPr lang="id-ID" dirty="0" smtClean="0"/>
            <a:t>k </a:t>
          </a:r>
          <a:r>
            <a:rPr lang="en-US" dirty="0" err="1" smtClean="0"/>
            <a:t>lagi</a:t>
          </a:r>
          <a:r>
            <a:rPr lang="en-US" dirty="0" smtClean="0"/>
            <a:t> </a:t>
          </a:r>
          <a:r>
            <a:rPr lang="en-US" dirty="0" err="1" smtClean="0"/>
            <a:t>terbatas</a:t>
          </a:r>
          <a:r>
            <a:rPr lang="en-US" dirty="0" smtClean="0"/>
            <a:t> pa</a:t>
          </a:r>
          <a:r>
            <a:rPr lang="id-ID" dirty="0" smtClean="0"/>
            <a:t>d</a:t>
          </a:r>
          <a:r>
            <a:rPr lang="en-US" dirty="0" smtClean="0"/>
            <a:t>a </a:t>
          </a:r>
          <a:r>
            <a:rPr lang="en-US" dirty="0" err="1" smtClean="0"/>
            <a:t>perusahaan</a:t>
          </a:r>
          <a:r>
            <a:rPr lang="en-US" dirty="0" smtClean="0"/>
            <a:t> </a:t>
          </a:r>
          <a:r>
            <a:rPr lang="en-US" dirty="0" err="1" smtClean="0"/>
            <a:t>multinasional</a:t>
          </a:r>
          <a:r>
            <a:rPr lang="en-US" dirty="0" smtClean="0"/>
            <a:t>, </a:t>
          </a:r>
          <a:r>
            <a:rPr lang="en-US" dirty="0" err="1" smtClean="0"/>
            <a:t>kendati</a:t>
          </a:r>
          <a:r>
            <a:rPr lang="en-US" dirty="0" smtClean="0"/>
            <a:t> </a:t>
          </a:r>
          <a:r>
            <a:rPr lang="en-US" dirty="0" err="1" smtClean="0"/>
            <a:t>ada</a:t>
          </a:r>
          <a:r>
            <a:rPr lang="en-US" dirty="0" smtClean="0"/>
            <a:t> </a:t>
          </a:r>
          <a:r>
            <a:rPr lang="en-US" dirty="0" err="1" smtClean="0"/>
            <a:t>kecenderungan</a:t>
          </a:r>
          <a:r>
            <a:rPr lang="en-US" dirty="0" smtClean="0"/>
            <a:t> </a:t>
          </a:r>
          <a:r>
            <a:rPr lang="en-US" dirty="0" err="1" smtClean="0"/>
            <a:t>semakin</a:t>
          </a:r>
          <a:r>
            <a:rPr lang="en-US" dirty="0" smtClean="0"/>
            <a:t> </a:t>
          </a:r>
          <a:r>
            <a:rPr lang="en-US" dirty="0" err="1" smtClean="0"/>
            <a:t>meluasnya</a:t>
          </a:r>
          <a:r>
            <a:rPr lang="en-US" dirty="0" smtClean="0"/>
            <a:t> </a:t>
          </a:r>
          <a:r>
            <a:rPr lang="en-US" dirty="0" err="1" smtClean="0"/>
            <a:t>perusahaan</a:t>
          </a:r>
          <a:r>
            <a:rPr lang="en-US" dirty="0" smtClean="0"/>
            <a:t> </a:t>
          </a:r>
          <a:r>
            <a:rPr lang="en-US" dirty="0" err="1" smtClean="0"/>
            <a:t>multinasional</a:t>
          </a:r>
          <a:r>
            <a:rPr lang="en-US" dirty="0" smtClean="0"/>
            <a:t> di </a:t>
          </a:r>
          <a:r>
            <a:rPr lang="en-US" dirty="0" err="1" smtClean="0"/>
            <a:t>banyak</a:t>
          </a:r>
          <a:r>
            <a:rPr lang="en-US" dirty="0" smtClean="0"/>
            <a:t> </a:t>
          </a:r>
          <a:r>
            <a:rPr lang="id-ID" dirty="0" smtClean="0"/>
            <a:t>n</a:t>
          </a:r>
          <a:r>
            <a:rPr lang="en-US" dirty="0" err="1" smtClean="0"/>
            <a:t>egara</a:t>
          </a:r>
          <a:r>
            <a:rPr lang="en-US" dirty="0" smtClean="0"/>
            <a:t>. </a:t>
          </a:r>
          <a:endParaRPr lang="id-ID" dirty="0"/>
        </a:p>
      </dgm:t>
    </dgm:pt>
    <dgm:pt modelId="{5968291E-A815-42F5-8B9A-1B0BAB815F4F}" type="parTrans" cxnId="{5D3FD2B1-1063-4A0D-A265-5A215490FD97}">
      <dgm:prSet/>
      <dgm:spPr/>
      <dgm:t>
        <a:bodyPr/>
        <a:lstStyle/>
        <a:p>
          <a:endParaRPr lang="id-ID"/>
        </a:p>
      </dgm:t>
    </dgm:pt>
    <dgm:pt modelId="{6C9BA808-DBA6-4E28-B14C-A14DF32C4241}" type="sibTrans" cxnId="{5D3FD2B1-1063-4A0D-A265-5A215490FD97}">
      <dgm:prSet/>
      <dgm:spPr/>
      <dgm:t>
        <a:bodyPr/>
        <a:lstStyle/>
        <a:p>
          <a:endParaRPr lang="id-ID"/>
        </a:p>
      </dgm:t>
    </dgm:pt>
    <dgm:pt modelId="{FC468DE8-A4B5-4158-8FC2-D88D7F125124}">
      <dgm:prSet phldrT="[Text]"/>
      <dgm:spPr/>
      <dgm:t>
        <a:bodyPr/>
        <a:lstStyle/>
        <a:p>
          <a:r>
            <a:rPr lang="en-US" dirty="0" err="1" smtClean="0"/>
            <a:t>Kelemahan</a:t>
          </a:r>
          <a:r>
            <a:rPr lang="en-US" dirty="0" smtClean="0"/>
            <a:t> </a:t>
          </a:r>
          <a:r>
            <a:rPr lang="id-ID" dirty="0" smtClean="0"/>
            <a:t>n</a:t>
          </a:r>
          <a:r>
            <a:rPr lang="en-US" dirty="0" err="1" smtClean="0"/>
            <a:t>egara</a:t>
          </a:r>
          <a:r>
            <a:rPr lang="en-US" dirty="0" smtClean="0"/>
            <a:t> </a:t>
          </a:r>
          <a:r>
            <a:rPr lang="en-US" dirty="0" err="1" smtClean="0"/>
            <a:t>berkembang</a:t>
          </a:r>
          <a:r>
            <a:rPr lang="en-US" dirty="0" smtClean="0"/>
            <a:t> di </a:t>
          </a:r>
          <a:r>
            <a:rPr lang="en-US" dirty="0" err="1" smtClean="0"/>
            <a:t>bidang</a:t>
          </a:r>
          <a:r>
            <a:rPr lang="en-US" dirty="0" smtClean="0"/>
            <a:t> </a:t>
          </a:r>
          <a:r>
            <a:rPr lang="en-US" dirty="0" err="1" smtClean="0"/>
            <a:t>ketenaga</a:t>
          </a:r>
          <a:r>
            <a:rPr lang="en-US" dirty="0" smtClean="0"/>
            <a:t> </a:t>
          </a:r>
          <a:r>
            <a:rPr lang="en-US" dirty="0" err="1" smtClean="0"/>
            <a:t>kerjaan</a:t>
          </a:r>
          <a:r>
            <a:rPr lang="en-US" dirty="0" smtClean="0"/>
            <a:t> </a:t>
          </a:r>
          <a:r>
            <a:rPr lang="en-US" dirty="0" err="1" smtClean="0"/>
            <a:t>teknologi</a:t>
          </a:r>
          <a:r>
            <a:rPr lang="en-US" dirty="0" smtClean="0"/>
            <a:t> </a:t>
          </a:r>
          <a:r>
            <a:rPr lang="en-US" dirty="0" err="1" smtClean="0"/>
            <a:t>dan</a:t>
          </a:r>
          <a:r>
            <a:rPr lang="en-US" dirty="0" smtClean="0"/>
            <a:t> </a:t>
          </a:r>
          <a:r>
            <a:rPr lang="en-US" dirty="0" err="1" smtClean="0"/>
            <a:t>manajemen</a:t>
          </a:r>
          <a:r>
            <a:rPr lang="en-US" dirty="0" smtClean="0"/>
            <a:t> </a:t>
          </a:r>
          <a:r>
            <a:rPr lang="en-US" dirty="0" err="1" smtClean="0"/>
            <a:t>menyebabkan</a:t>
          </a:r>
          <a:r>
            <a:rPr lang="en-US" dirty="0" smtClean="0"/>
            <a:t> </a:t>
          </a:r>
          <a:r>
            <a:rPr lang="en-US" dirty="0" err="1" smtClean="0"/>
            <a:t>kedudukan</a:t>
          </a:r>
          <a:r>
            <a:rPr lang="en-US" dirty="0" smtClean="0"/>
            <a:t> </a:t>
          </a:r>
          <a:r>
            <a:rPr lang="en-US" dirty="0" err="1" smtClean="0"/>
            <a:t>tawar</a:t>
          </a:r>
          <a:r>
            <a:rPr lang="en-US" dirty="0" smtClean="0"/>
            <a:t> m</a:t>
          </a:r>
          <a:r>
            <a:rPr lang="id-ID" dirty="0" smtClean="0"/>
            <a:t>enawa</a:t>
          </a:r>
          <a:r>
            <a:rPr lang="en-US" dirty="0" smtClean="0"/>
            <a:t>r yang </a:t>
          </a:r>
          <a:r>
            <a:rPr lang="en-US" dirty="0" err="1" smtClean="0"/>
            <a:t>tidak</a:t>
          </a:r>
          <a:r>
            <a:rPr lang="en-US" dirty="0" smtClean="0"/>
            <a:t> </a:t>
          </a:r>
          <a:r>
            <a:rPr lang="en-US" dirty="0" err="1" smtClean="0"/>
            <a:t>seimbang</a:t>
          </a:r>
          <a:r>
            <a:rPr lang="en-US" dirty="0" smtClean="0"/>
            <a:t> </a:t>
          </a:r>
          <a:r>
            <a:rPr lang="en-US" dirty="0" err="1" smtClean="0"/>
            <a:t>dengan</a:t>
          </a:r>
          <a:r>
            <a:rPr lang="en-US" dirty="0" smtClean="0"/>
            <a:t> </a:t>
          </a:r>
          <a:r>
            <a:rPr lang="id-ID" dirty="0" smtClean="0"/>
            <a:t>n</a:t>
          </a:r>
          <a:r>
            <a:rPr lang="en-US" dirty="0" err="1" smtClean="0"/>
            <a:t>egara</a:t>
          </a:r>
          <a:r>
            <a:rPr lang="en-US" dirty="0" smtClean="0"/>
            <a:t> </a:t>
          </a:r>
          <a:r>
            <a:rPr lang="en-US" dirty="0" err="1" smtClean="0"/>
            <a:t>maju</a:t>
          </a:r>
          <a:r>
            <a:rPr lang="en-US" dirty="0" smtClean="0"/>
            <a:t>. </a:t>
          </a:r>
          <a:endParaRPr lang="id-ID" dirty="0"/>
        </a:p>
      </dgm:t>
    </dgm:pt>
    <dgm:pt modelId="{D14E1B1C-F0D3-4D79-8EC2-8F2CB0926EEF}" type="parTrans" cxnId="{E6721E9A-36E3-4159-97CF-642EF70DB0D3}">
      <dgm:prSet/>
      <dgm:spPr/>
      <dgm:t>
        <a:bodyPr/>
        <a:lstStyle/>
        <a:p>
          <a:endParaRPr lang="id-ID"/>
        </a:p>
      </dgm:t>
    </dgm:pt>
    <dgm:pt modelId="{DB29C2CD-F0AF-4D19-934C-AB06564F5EBA}" type="sibTrans" cxnId="{E6721E9A-36E3-4159-97CF-642EF70DB0D3}">
      <dgm:prSet/>
      <dgm:spPr/>
      <dgm:t>
        <a:bodyPr/>
        <a:lstStyle/>
        <a:p>
          <a:endParaRPr lang="id-ID"/>
        </a:p>
      </dgm:t>
    </dgm:pt>
    <dgm:pt modelId="{860176DA-4F53-48BE-8CBF-A3AAEB3B53E3}">
      <dgm:prSet phldrT="[Text]"/>
      <dgm:spPr/>
      <dgm:t>
        <a:bodyPr/>
        <a:lstStyle/>
        <a:p>
          <a:r>
            <a:rPr lang="en-US" dirty="0" err="1" smtClean="0"/>
            <a:t>Pertumbuhan</a:t>
          </a:r>
          <a:r>
            <a:rPr lang="en-US" dirty="0" smtClean="0"/>
            <a:t> </a:t>
          </a:r>
          <a:r>
            <a:rPr lang="en-US" dirty="0" err="1" smtClean="0"/>
            <a:t>perusahaan</a:t>
          </a:r>
          <a:r>
            <a:rPr lang="en-US" dirty="0" smtClean="0"/>
            <a:t> </a:t>
          </a:r>
          <a:r>
            <a:rPr lang="en-US" dirty="0" err="1" smtClean="0"/>
            <a:t>internasion</a:t>
          </a:r>
          <a:r>
            <a:rPr lang="id-ID" dirty="0" smtClean="0"/>
            <a:t>a</a:t>
          </a:r>
          <a:r>
            <a:rPr lang="en-US" dirty="0" smtClean="0"/>
            <a:t>l </a:t>
          </a:r>
          <a:r>
            <a:rPr lang="en-US" dirty="0" err="1" smtClean="0"/>
            <a:t>bertaraf</a:t>
          </a:r>
          <a:r>
            <a:rPr lang="en-US" dirty="0" smtClean="0"/>
            <a:t> global </a:t>
          </a:r>
          <a:r>
            <a:rPr lang="en-US" dirty="0" err="1" smtClean="0"/>
            <a:t>perlu</a:t>
          </a:r>
          <a:r>
            <a:rPr lang="en-US" dirty="0" smtClean="0"/>
            <a:t> </a:t>
          </a:r>
          <a:r>
            <a:rPr lang="en-US" dirty="0" err="1" smtClean="0"/>
            <a:t>mendapat</a:t>
          </a:r>
          <a:r>
            <a:rPr lang="en-US" dirty="0" smtClean="0"/>
            <a:t> </a:t>
          </a:r>
          <a:r>
            <a:rPr lang="en-US" dirty="0" err="1" smtClean="0"/>
            <a:t>perhatian</a:t>
          </a:r>
          <a:r>
            <a:rPr lang="en-US" dirty="0" smtClean="0"/>
            <a:t>, </a:t>
          </a:r>
          <a:r>
            <a:rPr lang="en-US" dirty="0" err="1" smtClean="0"/>
            <a:t>karena</a:t>
          </a:r>
          <a:r>
            <a:rPr lang="en-US" dirty="0" smtClean="0"/>
            <a:t> </a:t>
          </a:r>
          <a:r>
            <a:rPr lang="en-US" dirty="0" err="1" smtClean="0"/>
            <a:t>turut</a:t>
          </a:r>
          <a:r>
            <a:rPr lang="en-US" dirty="0" smtClean="0"/>
            <a:t> </a:t>
          </a:r>
          <a:r>
            <a:rPr lang="en-US" dirty="0" err="1" smtClean="0"/>
            <a:t>berperan</a:t>
          </a:r>
          <a:r>
            <a:rPr lang="en-US" dirty="0" smtClean="0"/>
            <a:t> </a:t>
          </a:r>
          <a:r>
            <a:rPr lang="en-US" dirty="0" err="1" smtClean="0"/>
            <a:t>dalam</a:t>
          </a:r>
          <a:r>
            <a:rPr lang="en-US" dirty="0" smtClean="0"/>
            <a:t> </a:t>
          </a:r>
          <a:r>
            <a:rPr lang="en-US" dirty="0" err="1" smtClean="0"/>
            <a:t>kegiatan</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dan</a:t>
          </a:r>
          <a:r>
            <a:rPr lang="en-US" dirty="0" smtClean="0"/>
            <a:t> </a:t>
          </a:r>
          <a:r>
            <a:rPr lang="en-US" dirty="0" err="1" smtClean="0"/>
            <a:t>bahkan</a:t>
          </a:r>
          <a:r>
            <a:rPr lang="en-US" dirty="0" smtClean="0"/>
            <a:t> </a:t>
          </a:r>
          <a:r>
            <a:rPr lang="en-US" dirty="0" err="1" smtClean="0"/>
            <a:t>bisa</a:t>
          </a:r>
          <a:r>
            <a:rPr lang="en-US" dirty="0" smtClean="0"/>
            <a:t> </a:t>
          </a:r>
          <a:r>
            <a:rPr lang="en-US" dirty="0" err="1" smtClean="0"/>
            <a:t>menggeser</a:t>
          </a:r>
          <a:r>
            <a:rPr lang="en-US" dirty="0" smtClean="0"/>
            <a:t> </a:t>
          </a:r>
          <a:r>
            <a:rPr lang="en-US" dirty="0" err="1" smtClean="0"/>
            <a:t>pola</a:t>
          </a:r>
          <a:r>
            <a:rPr lang="en-US" dirty="0" smtClean="0"/>
            <a:t> </a:t>
          </a:r>
          <a:r>
            <a:rPr lang="en-US" dirty="0" err="1" smtClean="0"/>
            <a:t>investasi</a:t>
          </a:r>
          <a:r>
            <a:rPr lang="en-US" dirty="0" smtClean="0"/>
            <a:t> </a:t>
          </a:r>
          <a:r>
            <a:rPr lang="en-US" dirty="0" err="1" smtClean="0"/>
            <a:t>asing</a:t>
          </a:r>
          <a:r>
            <a:rPr lang="en-US" dirty="0" smtClean="0"/>
            <a:t>, </a:t>
          </a:r>
          <a:r>
            <a:rPr lang="en-US" dirty="0" err="1" smtClean="0"/>
            <a:t>struktur</a:t>
          </a:r>
          <a:r>
            <a:rPr lang="en-US" dirty="0" smtClean="0"/>
            <a:t> </a:t>
          </a:r>
          <a:r>
            <a:rPr lang="en-US" dirty="0" err="1" smtClean="0"/>
            <a:t>industri</a:t>
          </a:r>
          <a:r>
            <a:rPr lang="en-US" dirty="0" smtClean="0"/>
            <a:t>, </a:t>
          </a:r>
          <a:r>
            <a:rPr lang="en-US" dirty="0" err="1" smtClean="0"/>
            <a:t>produksi</a:t>
          </a:r>
          <a:r>
            <a:rPr lang="en-US" dirty="0" smtClean="0"/>
            <a:t> </a:t>
          </a:r>
          <a:r>
            <a:rPr lang="en-US" dirty="0" err="1" smtClean="0"/>
            <a:t>dan</a:t>
          </a:r>
          <a:r>
            <a:rPr lang="en-US" dirty="0" smtClean="0"/>
            <a:t> </a:t>
          </a:r>
          <a:r>
            <a:rPr lang="en-US" dirty="0" err="1" smtClean="0"/>
            <a:t>konsumsi</a:t>
          </a:r>
          <a:r>
            <a:rPr lang="en-US" dirty="0" smtClean="0"/>
            <a:t>, </a:t>
          </a:r>
          <a:r>
            <a:rPr lang="en-US" dirty="0" err="1" smtClean="0"/>
            <a:t>dan</a:t>
          </a:r>
          <a:r>
            <a:rPr lang="en-US" dirty="0" smtClean="0"/>
            <a:t> </a:t>
          </a:r>
          <a:r>
            <a:rPr lang="en-US" dirty="0" err="1" smtClean="0"/>
            <a:t>pola</a:t>
          </a:r>
          <a:r>
            <a:rPr lang="en-US" dirty="0" smtClean="0"/>
            <a:t> </a:t>
          </a:r>
          <a:r>
            <a:rPr lang="en-US" dirty="0" err="1" smtClean="0"/>
            <a:t>serta</a:t>
          </a:r>
          <a:r>
            <a:rPr lang="en-US" dirty="0" smtClean="0"/>
            <a:t> </a:t>
          </a:r>
          <a:r>
            <a:rPr lang="en-US" dirty="0" err="1" smtClean="0"/>
            <a:t>strategi</a:t>
          </a:r>
          <a:r>
            <a:rPr lang="en-US" dirty="0" smtClean="0"/>
            <a:t> </a:t>
          </a:r>
          <a:r>
            <a:rPr lang="en-US" dirty="0" err="1" smtClean="0"/>
            <a:t>persaingan</a:t>
          </a:r>
          <a:r>
            <a:rPr lang="en-US" dirty="0" smtClean="0"/>
            <a:t> </a:t>
          </a:r>
          <a:r>
            <a:rPr lang="en-US" dirty="0" err="1" smtClean="0"/>
            <a:t>bisnis</a:t>
          </a:r>
          <a:r>
            <a:rPr lang="en-US" dirty="0" smtClean="0"/>
            <a:t>.</a:t>
          </a:r>
          <a:endParaRPr lang="id-ID" dirty="0"/>
        </a:p>
      </dgm:t>
    </dgm:pt>
    <dgm:pt modelId="{BD3DB350-1572-4F88-8C11-96D402A077C2}" type="parTrans" cxnId="{11FA1E57-01FC-496D-B9FF-C90C44C830FD}">
      <dgm:prSet/>
      <dgm:spPr/>
      <dgm:t>
        <a:bodyPr/>
        <a:lstStyle/>
        <a:p>
          <a:endParaRPr lang="id-ID"/>
        </a:p>
      </dgm:t>
    </dgm:pt>
    <dgm:pt modelId="{71434DCD-457E-47B9-BBAB-575711D4508C}" type="sibTrans" cxnId="{11FA1E57-01FC-496D-B9FF-C90C44C830FD}">
      <dgm:prSet/>
      <dgm:spPr/>
      <dgm:t>
        <a:bodyPr/>
        <a:lstStyle/>
        <a:p>
          <a:endParaRPr lang="id-ID"/>
        </a:p>
      </dgm:t>
    </dgm:pt>
    <dgm:pt modelId="{5762FB4F-72F8-478F-908E-AC860C21FCBB}">
      <dgm:prSet phldrT="[Text]"/>
      <dgm:spPr/>
      <dgm:t>
        <a:bodyPr/>
        <a:lstStyle/>
        <a:p>
          <a:r>
            <a:rPr lang="en-US" dirty="0" err="1" smtClean="0"/>
            <a:t>Pertumbuhan</a:t>
          </a:r>
          <a:r>
            <a:rPr lang="en-US" dirty="0" smtClean="0"/>
            <a:t> </a:t>
          </a:r>
          <a:r>
            <a:rPr lang="en-US" dirty="0" err="1" smtClean="0"/>
            <a:t>perusahaan</a:t>
          </a:r>
          <a:r>
            <a:rPr lang="en-US" dirty="0" smtClean="0"/>
            <a:t> </a:t>
          </a:r>
          <a:r>
            <a:rPr lang="en-US" dirty="0" err="1" smtClean="0"/>
            <a:t>internasional</a:t>
          </a:r>
          <a:r>
            <a:rPr lang="en-US" dirty="0" smtClean="0"/>
            <a:t> </a:t>
          </a:r>
          <a:r>
            <a:rPr lang="en-US" dirty="0" err="1" smtClean="0"/>
            <a:t>dari</a:t>
          </a:r>
          <a:r>
            <a:rPr lang="en-US" dirty="0" smtClean="0"/>
            <a:t> </a:t>
          </a:r>
          <a:r>
            <a:rPr lang="id-ID" dirty="0" smtClean="0"/>
            <a:t>n</a:t>
          </a:r>
          <a:r>
            <a:rPr lang="en-US" dirty="0" err="1" smtClean="0"/>
            <a:t>egara</a:t>
          </a:r>
          <a:r>
            <a:rPr lang="en-US" dirty="0" smtClean="0"/>
            <a:t> </a:t>
          </a:r>
          <a:r>
            <a:rPr lang="en-US" dirty="0" err="1" smtClean="0"/>
            <a:t>berkembang</a:t>
          </a:r>
          <a:r>
            <a:rPr lang="en-US" dirty="0" smtClean="0"/>
            <a:t> </a:t>
          </a:r>
          <a:r>
            <a:rPr lang="en-US" dirty="0" err="1" smtClean="0"/>
            <a:t>perlu</a:t>
          </a:r>
          <a:r>
            <a:rPr lang="en-US" dirty="0" smtClean="0"/>
            <a:t> di </a:t>
          </a:r>
          <a:r>
            <a:rPr lang="en-US" dirty="0" err="1" smtClean="0"/>
            <a:t>orientasikan</a:t>
          </a:r>
          <a:r>
            <a:rPr lang="en-US" dirty="0" smtClean="0"/>
            <a:t> </a:t>
          </a:r>
          <a:r>
            <a:rPr lang="en-US" dirty="0" err="1" smtClean="0"/>
            <a:t>pada</a:t>
          </a:r>
          <a:r>
            <a:rPr lang="en-US" dirty="0" smtClean="0"/>
            <a:t> </a:t>
          </a:r>
          <a:r>
            <a:rPr lang="en-US" dirty="0" err="1" smtClean="0"/>
            <a:t>kegiatan</a:t>
          </a:r>
          <a:r>
            <a:rPr lang="en-US" dirty="0" smtClean="0"/>
            <a:t> </a:t>
          </a:r>
          <a:r>
            <a:rPr lang="en-US" dirty="0" err="1" smtClean="0"/>
            <a:t>perdagangan</a:t>
          </a:r>
          <a:r>
            <a:rPr lang="en-US" dirty="0" smtClean="0"/>
            <a:t> </a:t>
          </a:r>
          <a:r>
            <a:rPr lang="en-US" dirty="0" err="1" smtClean="0"/>
            <a:t>dan</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disamping</a:t>
          </a:r>
          <a:r>
            <a:rPr lang="en-US" dirty="0" smtClean="0"/>
            <a:t> </a:t>
          </a:r>
          <a:r>
            <a:rPr lang="en-US" dirty="0" err="1" smtClean="0"/>
            <a:t>pada</a:t>
          </a:r>
          <a:r>
            <a:rPr lang="en-US" dirty="0" smtClean="0"/>
            <a:t> </a:t>
          </a:r>
          <a:r>
            <a:rPr lang="en-US" dirty="0" err="1" smtClean="0"/>
            <a:t>industr</a:t>
          </a:r>
          <a:r>
            <a:rPr lang="id-ID" dirty="0" smtClean="0"/>
            <a:t>i</a:t>
          </a:r>
          <a:r>
            <a:rPr lang="en-US" dirty="0" smtClean="0"/>
            <a:t>, </a:t>
          </a:r>
          <a:r>
            <a:rPr lang="en-US" dirty="0" err="1" smtClean="0"/>
            <a:t>teknologi</a:t>
          </a:r>
          <a:r>
            <a:rPr lang="en-US" dirty="0" smtClean="0"/>
            <a:t> </a:t>
          </a:r>
          <a:r>
            <a:rPr lang="en-US" dirty="0" err="1" smtClean="0"/>
            <a:t>dan</a:t>
          </a:r>
          <a:r>
            <a:rPr lang="en-US" dirty="0" smtClean="0"/>
            <a:t> </a:t>
          </a:r>
          <a:r>
            <a:rPr lang="en-US" dirty="0" err="1" smtClean="0"/>
            <a:t>ilmu</a:t>
          </a:r>
          <a:r>
            <a:rPr lang="en-US" dirty="0" smtClean="0"/>
            <a:t> </a:t>
          </a:r>
          <a:r>
            <a:rPr lang="en-US" dirty="0" err="1" smtClean="0"/>
            <a:t>pengetahuan</a:t>
          </a:r>
          <a:r>
            <a:rPr lang="en-US" dirty="0" smtClean="0"/>
            <a:t>. </a:t>
          </a:r>
          <a:endParaRPr lang="id-ID" dirty="0"/>
        </a:p>
      </dgm:t>
    </dgm:pt>
    <dgm:pt modelId="{DC80B81B-575E-4AAD-82D2-C21240B9C2B9}" type="parTrans" cxnId="{2AD98E33-B5AF-4C44-A0ED-B85EE54E7937}">
      <dgm:prSet/>
      <dgm:spPr/>
      <dgm:t>
        <a:bodyPr/>
        <a:lstStyle/>
        <a:p>
          <a:endParaRPr lang="id-ID"/>
        </a:p>
      </dgm:t>
    </dgm:pt>
    <dgm:pt modelId="{EDFF2B19-9626-4099-BAD6-5DE8AD9D89B3}" type="sibTrans" cxnId="{2AD98E33-B5AF-4C44-A0ED-B85EE54E7937}">
      <dgm:prSet/>
      <dgm:spPr/>
      <dgm:t>
        <a:bodyPr/>
        <a:lstStyle/>
        <a:p>
          <a:endParaRPr lang="id-ID"/>
        </a:p>
      </dgm:t>
    </dgm:pt>
    <dgm:pt modelId="{225FC194-67D7-4B00-A2D6-E4EE1FE92BD0}">
      <dgm:prSet phldrT="[Text]"/>
      <dgm:spPr/>
      <dgm:t>
        <a:bodyPr/>
        <a:lstStyle/>
        <a:p>
          <a:r>
            <a:rPr lang="en-US" dirty="0" err="1" smtClean="0"/>
            <a:t>Pengembangan</a:t>
          </a:r>
          <a:r>
            <a:rPr lang="en-US" dirty="0" smtClean="0"/>
            <a:t> </a:t>
          </a:r>
          <a:r>
            <a:rPr lang="en-US" dirty="0" err="1" smtClean="0"/>
            <a:t>usaha</a:t>
          </a:r>
          <a:r>
            <a:rPr lang="en-US" dirty="0" smtClean="0"/>
            <a:t> p</a:t>
          </a:r>
          <a:r>
            <a:rPr lang="id-ID" dirty="0" smtClean="0"/>
            <a:t>a</a:t>
          </a:r>
          <a:r>
            <a:rPr lang="en-US" dirty="0" err="1" smtClean="0"/>
            <a:t>tungan</a:t>
          </a:r>
          <a:r>
            <a:rPr lang="en-US" dirty="0" smtClean="0"/>
            <a:t> </a:t>
          </a:r>
          <a:r>
            <a:rPr lang="en-US" dirty="0" err="1" smtClean="0"/>
            <a:t>kearah</a:t>
          </a:r>
          <a:r>
            <a:rPr lang="en-US" dirty="0" smtClean="0"/>
            <a:t> </a:t>
          </a:r>
          <a:r>
            <a:rPr lang="en-US" dirty="0" err="1" smtClean="0"/>
            <a:t>kemitraan</a:t>
          </a:r>
          <a:r>
            <a:rPr lang="en-US" dirty="0" smtClean="0"/>
            <a:t> </a:t>
          </a:r>
          <a:r>
            <a:rPr lang="en-US" dirty="0" err="1" smtClean="0"/>
            <a:t>strategi</a:t>
          </a:r>
          <a:r>
            <a:rPr lang="en-US" dirty="0" smtClean="0"/>
            <a:t> global </a:t>
          </a:r>
          <a:r>
            <a:rPr lang="en-US" dirty="0" err="1" smtClean="0"/>
            <a:t>perlu</a:t>
          </a:r>
          <a:r>
            <a:rPr lang="en-US" dirty="0" smtClean="0"/>
            <a:t> </a:t>
          </a:r>
          <a:r>
            <a:rPr lang="en-US" dirty="0" err="1" smtClean="0"/>
            <a:t>dipelajari</a:t>
          </a:r>
          <a:r>
            <a:rPr lang="en-US" dirty="0" smtClean="0"/>
            <a:t> </a:t>
          </a:r>
          <a:r>
            <a:rPr lang="en-US" dirty="0" err="1" smtClean="0"/>
            <a:t>sebagai</a:t>
          </a:r>
          <a:r>
            <a:rPr lang="en-US" dirty="0" smtClean="0"/>
            <a:t> </a:t>
          </a:r>
          <a:r>
            <a:rPr lang="en-US" dirty="0" err="1" smtClean="0"/>
            <a:t>bahan</a:t>
          </a:r>
          <a:r>
            <a:rPr lang="en-US" dirty="0" smtClean="0"/>
            <a:t> </a:t>
          </a:r>
          <a:r>
            <a:rPr lang="en-US" dirty="0" err="1" smtClean="0"/>
            <a:t>perusahaan</a:t>
          </a:r>
          <a:r>
            <a:rPr lang="en-US" dirty="0" smtClean="0"/>
            <a:t> global di </a:t>
          </a:r>
          <a:r>
            <a:rPr lang="id-ID" dirty="0" smtClean="0"/>
            <a:t>n</a:t>
          </a:r>
          <a:r>
            <a:rPr lang="en-US" dirty="0" err="1" smtClean="0"/>
            <a:t>egara</a:t>
          </a:r>
          <a:r>
            <a:rPr lang="en-US" dirty="0" smtClean="0"/>
            <a:t> </a:t>
          </a:r>
          <a:r>
            <a:rPr lang="en-US" dirty="0" err="1" smtClean="0"/>
            <a:t>berkembang</a:t>
          </a:r>
          <a:r>
            <a:rPr lang="en-US" dirty="0" smtClean="0"/>
            <a:t>. </a:t>
          </a:r>
          <a:endParaRPr lang="id-ID" dirty="0"/>
        </a:p>
      </dgm:t>
    </dgm:pt>
    <dgm:pt modelId="{894DB9AB-4BC6-4629-B7C2-AB4078C92C75}" type="parTrans" cxnId="{FA568B6A-A9C4-434B-8C7E-A107EFE29EEE}">
      <dgm:prSet/>
      <dgm:spPr/>
      <dgm:t>
        <a:bodyPr/>
        <a:lstStyle/>
        <a:p>
          <a:endParaRPr lang="id-ID"/>
        </a:p>
      </dgm:t>
    </dgm:pt>
    <dgm:pt modelId="{39A7F7F2-F3B5-4A4B-8346-4AE712AF5FB2}" type="sibTrans" cxnId="{FA568B6A-A9C4-434B-8C7E-A107EFE29EEE}">
      <dgm:prSet/>
      <dgm:spPr/>
      <dgm:t>
        <a:bodyPr/>
        <a:lstStyle/>
        <a:p>
          <a:endParaRPr lang="id-ID"/>
        </a:p>
      </dgm:t>
    </dgm:pt>
    <dgm:pt modelId="{67428AE7-26F9-4F00-A00B-A5D53D84DA27}" type="pres">
      <dgm:prSet presAssocID="{9176B57E-CD65-4D2F-81FD-247713D0F029}" presName="linear" presStyleCnt="0">
        <dgm:presLayoutVars>
          <dgm:dir/>
          <dgm:animLvl val="lvl"/>
          <dgm:resizeHandles val="exact"/>
        </dgm:presLayoutVars>
      </dgm:prSet>
      <dgm:spPr/>
      <dgm:t>
        <a:bodyPr/>
        <a:lstStyle/>
        <a:p>
          <a:endParaRPr lang="id-ID"/>
        </a:p>
      </dgm:t>
    </dgm:pt>
    <dgm:pt modelId="{3DEBC458-744E-4548-90AC-C5690D2AF911}" type="pres">
      <dgm:prSet presAssocID="{C38FE09C-E144-4C4B-9C0D-F6B16F646A4D}" presName="parentLin" presStyleCnt="0"/>
      <dgm:spPr/>
    </dgm:pt>
    <dgm:pt modelId="{E091BE91-4CB3-4557-9835-BC8C9A895C04}" type="pres">
      <dgm:prSet presAssocID="{C38FE09C-E144-4C4B-9C0D-F6B16F646A4D}" presName="parentLeftMargin" presStyleLbl="node1" presStyleIdx="0" presStyleCnt="1"/>
      <dgm:spPr/>
      <dgm:t>
        <a:bodyPr/>
        <a:lstStyle/>
        <a:p>
          <a:endParaRPr lang="id-ID"/>
        </a:p>
      </dgm:t>
    </dgm:pt>
    <dgm:pt modelId="{5F1394DC-29D5-442C-9673-4FB60107989E}" type="pres">
      <dgm:prSet presAssocID="{C38FE09C-E144-4C4B-9C0D-F6B16F646A4D}" presName="parentText" presStyleLbl="node1" presStyleIdx="0" presStyleCnt="1">
        <dgm:presLayoutVars>
          <dgm:chMax val="0"/>
          <dgm:bulletEnabled val="1"/>
        </dgm:presLayoutVars>
      </dgm:prSet>
      <dgm:spPr/>
      <dgm:t>
        <a:bodyPr/>
        <a:lstStyle/>
        <a:p>
          <a:endParaRPr lang="id-ID"/>
        </a:p>
      </dgm:t>
    </dgm:pt>
    <dgm:pt modelId="{B3286B5B-296D-434B-845F-5A87C2D03E4C}" type="pres">
      <dgm:prSet presAssocID="{C38FE09C-E144-4C4B-9C0D-F6B16F646A4D}" presName="negativeSpace" presStyleCnt="0"/>
      <dgm:spPr/>
    </dgm:pt>
    <dgm:pt modelId="{322B8E68-15AA-475C-B533-A51DFE0CAF63}" type="pres">
      <dgm:prSet presAssocID="{C38FE09C-E144-4C4B-9C0D-F6B16F646A4D}" presName="childText" presStyleLbl="conFgAcc1" presStyleIdx="0" presStyleCnt="1">
        <dgm:presLayoutVars>
          <dgm:bulletEnabled val="1"/>
        </dgm:presLayoutVars>
      </dgm:prSet>
      <dgm:spPr/>
      <dgm:t>
        <a:bodyPr/>
        <a:lstStyle/>
        <a:p>
          <a:endParaRPr lang="id-ID"/>
        </a:p>
      </dgm:t>
    </dgm:pt>
  </dgm:ptLst>
  <dgm:cxnLst>
    <dgm:cxn modelId="{E6721E9A-36E3-4159-97CF-642EF70DB0D3}" srcId="{C38FE09C-E144-4C4B-9C0D-F6B16F646A4D}" destId="{FC468DE8-A4B5-4158-8FC2-D88D7F125124}" srcOrd="2" destOrd="0" parTransId="{D14E1B1C-F0D3-4D79-8EC2-8F2CB0926EEF}" sibTransId="{DB29C2CD-F0AF-4D19-934C-AB06564F5EBA}"/>
    <dgm:cxn modelId="{11FA1E57-01FC-496D-B9FF-C90C44C830FD}" srcId="{C38FE09C-E144-4C4B-9C0D-F6B16F646A4D}" destId="{860176DA-4F53-48BE-8CBF-A3AAEB3B53E3}" srcOrd="1" destOrd="0" parTransId="{BD3DB350-1572-4F88-8C11-96D402A077C2}" sibTransId="{71434DCD-457E-47B9-BBAB-575711D4508C}"/>
    <dgm:cxn modelId="{2210EFCD-8859-4E23-A1FA-5D0C48F5301A}" type="presOf" srcId="{225FC194-67D7-4B00-A2D6-E4EE1FE92BD0}" destId="{322B8E68-15AA-475C-B533-A51DFE0CAF63}" srcOrd="0" destOrd="4" presId="urn:microsoft.com/office/officeart/2005/8/layout/list1"/>
    <dgm:cxn modelId="{FA568B6A-A9C4-434B-8C7E-A107EFE29EEE}" srcId="{C38FE09C-E144-4C4B-9C0D-F6B16F646A4D}" destId="{225FC194-67D7-4B00-A2D6-E4EE1FE92BD0}" srcOrd="4" destOrd="0" parTransId="{894DB9AB-4BC6-4629-B7C2-AB4078C92C75}" sibTransId="{39A7F7F2-F3B5-4A4B-8346-4AE712AF5FB2}"/>
    <dgm:cxn modelId="{2AD98E33-B5AF-4C44-A0ED-B85EE54E7937}" srcId="{C38FE09C-E144-4C4B-9C0D-F6B16F646A4D}" destId="{5762FB4F-72F8-478F-908E-AC860C21FCBB}" srcOrd="3" destOrd="0" parTransId="{DC80B81B-575E-4AAD-82D2-C21240B9C2B9}" sibTransId="{EDFF2B19-9626-4099-BAD6-5DE8AD9D89B3}"/>
    <dgm:cxn modelId="{6212CD2D-6B47-4820-874B-352352733907}" type="presOf" srcId="{C38FE09C-E144-4C4B-9C0D-F6B16F646A4D}" destId="{5F1394DC-29D5-442C-9673-4FB60107989E}" srcOrd="1" destOrd="0" presId="urn:microsoft.com/office/officeart/2005/8/layout/list1"/>
    <dgm:cxn modelId="{524A9FBA-E7FE-4520-B55A-6E61D13E58D7}" type="presOf" srcId="{C38FE09C-E144-4C4B-9C0D-F6B16F646A4D}" destId="{E091BE91-4CB3-4557-9835-BC8C9A895C04}" srcOrd="0" destOrd="0" presId="urn:microsoft.com/office/officeart/2005/8/layout/list1"/>
    <dgm:cxn modelId="{17895A37-8AF9-47C1-AA47-1E007FBF51A0}" type="presOf" srcId="{2FF05116-8B7C-402F-9EB5-6BB8BDD5B5AE}" destId="{322B8E68-15AA-475C-B533-A51DFE0CAF63}" srcOrd="0" destOrd="0" presId="urn:microsoft.com/office/officeart/2005/8/layout/list1"/>
    <dgm:cxn modelId="{5D3FD2B1-1063-4A0D-A265-5A215490FD97}" srcId="{C38FE09C-E144-4C4B-9C0D-F6B16F646A4D}" destId="{2FF05116-8B7C-402F-9EB5-6BB8BDD5B5AE}" srcOrd="0" destOrd="0" parTransId="{5968291E-A815-42F5-8B9A-1B0BAB815F4F}" sibTransId="{6C9BA808-DBA6-4E28-B14C-A14DF32C4241}"/>
    <dgm:cxn modelId="{F6D52736-5F71-4B68-9261-60E233B8A025}" type="presOf" srcId="{860176DA-4F53-48BE-8CBF-A3AAEB3B53E3}" destId="{322B8E68-15AA-475C-B533-A51DFE0CAF63}" srcOrd="0" destOrd="1" presId="urn:microsoft.com/office/officeart/2005/8/layout/list1"/>
    <dgm:cxn modelId="{DCEA2E38-C20D-45B0-9918-35E13F34BCCD}" type="presOf" srcId="{9176B57E-CD65-4D2F-81FD-247713D0F029}" destId="{67428AE7-26F9-4F00-A00B-A5D53D84DA27}" srcOrd="0" destOrd="0" presId="urn:microsoft.com/office/officeart/2005/8/layout/list1"/>
    <dgm:cxn modelId="{AB30D3A9-89F6-459C-B106-9BA70ABB0D0E}" type="presOf" srcId="{5762FB4F-72F8-478F-908E-AC860C21FCBB}" destId="{322B8E68-15AA-475C-B533-A51DFE0CAF63}" srcOrd="0" destOrd="3" presId="urn:microsoft.com/office/officeart/2005/8/layout/list1"/>
    <dgm:cxn modelId="{231AE329-E234-404D-99E8-36F0F350C0C8}" srcId="{9176B57E-CD65-4D2F-81FD-247713D0F029}" destId="{C38FE09C-E144-4C4B-9C0D-F6B16F646A4D}" srcOrd="0" destOrd="0" parTransId="{95CC0C20-9EEA-45E8-ACA3-3CCC31F656EF}" sibTransId="{0DF0A491-CE73-4FD0-831D-2336164EC4BE}"/>
    <dgm:cxn modelId="{1B2BFFEC-CBAD-4C7C-BF9C-875A5402AFD0}" type="presOf" srcId="{FC468DE8-A4B5-4158-8FC2-D88D7F125124}" destId="{322B8E68-15AA-475C-B533-A51DFE0CAF63}" srcOrd="0" destOrd="2" presId="urn:microsoft.com/office/officeart/2005/8/layout/list1"/>
    <dgm:cxn modelId="{7A51B6B5-5638-42E2-A5AA-FE09784DD9F5}" type="presParOf" srcId="{67428AE7-26F9-4F00-A00B-A5D53D84DA27}" destId="{3DEBC458-744E-4548-90AC-C5690D2AF911}" srcOrd="0" destOrd="0" presId="urn:microsoft.com/office/officeart/2005/8/layout/list1"/>
    <dgm:cxn modelId="{F9C740D9-E7D9-4686-BF71-CA97A04BF25F}" type="presParOf" srcId="{3DEBC458-744E-4548-90AC-C5690D2AF911}" destId="{E091BE91-4CB3-4557-9835-BC8C9A895C04}" srcOrd="0" destOrd="0" presId="urn:microsoft.com/office/officeart/2005/8/layout/list1"/>
    <dgm:cxn modelId="{7117921F-D329-45F0-882C-26BC0B9DEDA5}" type="presParOf" srcId="{3DEBC458-744E-4548-90AC-C5690D2AF911}" destId="{5F1394DC-29D5-442C-9673-4FB60107989E}" srcOrd="1" destOrd="0" presId="urn:microsoft.com/office/officeart/2005/8/layout/list1"/>
    <dgm:cxn modelId="{E811EAB2-8684-4A31-9083-E9A2278E6E34}" type="presParOf" srcId="{67428AE7-26F9-4F00-A00B-A5D53D84DA27}" destId="{B3286B5B-296D-434B-845F-5A87C2D03E4C}" srcOrd="1" destOrd="0" presId="urn:microsoft.com/office/officeart/2005/8/layout/list1"/>
    <dgm:cxn modelId="{44CD35F7-0A4D-48ED-8FE5-6E6428AC4229}" type="presParOf" srcId="{67428AE7-26F9-4F00-A00B-A5D53D84DA27}" destId="{322B8E68-15AA-475C-B533-A51DFE0CAF6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8BF9D-D6AE-4E13-869F-80BEC3FD259A}">
      <dsp:nvSpPr>
        <dsp:cNvPr id="0" name=""/>
        <dsp:cNvSpPr/>
      </dsp:nvSpPr>
      <dsp:spPr>
        <a:xfrm>
          <a:off x="4292" y="0"/>
          <a:ext cx="2575517" cy="2284197"/>
        </a:xfrm>
        <a:prstGeom prst="up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3ACB57-27D5-4874-9273-DA19BF69CB51}">
      <dsp:nvSpPr>
        <dsp:cNvPr id="0" name=""/>
        <dsp:cNvSpPr/>
      </dsp:nvSpPr>
      <dsp:spPr>
        <a:xfrm>
          <a:off x="2657075" y="0"/>
          <a:ext cx="4370574" cy="22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id-ID" sz="2200" kern="1200" dirty="0" smtClean="0"/>
            <a:t>S</a:t>
          </a:r>
          <a:r>
            <a:rPr lang="en-US" sz="2200" kern="1200" dirty="0" err="1" smtClean="0"/>
            <a:t>atu</a:t>
          </a:r>
          <a:r>
            <a:rPr lang="en-US" sz="2200" kern="1200" dirty="0" smtClean="0"/>
            <a:t> </a:t>
          </a:r>
          <a:r>
            <a:rPr lang="en-US" sz="2200" kern="1200" dirty="0" err="1" smtClean="0"/>
            <a:t>faktor</a:t>
          </a:r>
          <a:r>
            <a:rPr lang="en-US" sz="2200" kern="1200" dirty="0" smtClean="0"/>
            <a:t> </a:t>
          </a:r>
          <a:r>
            <a:rPr lang="en-US" sz="2200" kern="1200" dirty="0" err="1" smtClean="0"/>
            <a:t>peningkatan</a:t>
          </a:r>
          <a:r>
            <a:rPr lang="en-US" sz="2200" kern="1200" dirty="0" smtClean="0"/>
            <a:t> b</a:t>
          </a:r>
          <a:r>
            <a:rPr lang="id-ID" sz="2200" kern="1200" dirty="0" smtClean="0"/>
            <a:t>isnis</a:t>
          </a:r>
          <a:r>
            <a:rPr lang="en-US" sz="2200" kern="1200" dirty="0" smtClean="0"/>
            <a:t> </a:t>
          </a:r>
          <a:r>
            <a:rPr lang="en-US" sz="2200" kern="1200" dirty="0" err="1" smtClean="0"/>
            <a:t>internasional</a:t>
          </a:r>
          <a:r>
            <a:rPr lang="id-ID" sz="2200" kern="1200" dirty="0" smtClean="0"/>
            <a:t> adalah p</a:t>
          </a:r>
          <a:r>
            <a:rPr lang="en-US" sz="2200" kern="1200" dirty="0" err="1" smtClean="0"/>
            <a:t>erkembangan</a:t>
          </a:r>
          <a:r>
            <a:rPr lang="en-US" sz="2200" kern="1200" dirty="0" smtClean="0"/>
            <a:t> </a:t>
          </a:r>
          <a:r>
            <a:rPr lang="en-US" sz="2200" kern="1200" dirty="0" err="1" smtClean="0"/>
            <a:t>bisnis</a:t>
          </a:r>
          <a:r>
            <a:rPr lang="en-US" sz="2200" kern="1200" dirty="0" smtClean="0"/>
            <a:t> </a:t>
          </a:r>
          <a:r>
            <a:rPr lang="en-US" sz="2200" kern="1200" dirty="0" err="1" smtClean="0"/>
            <a:t>internasional</a:t>
          </a:r>
          <a:r>
            <a:rPr lang="en-US" sz="2200" kern="1200" dirty="0" smtClean="0"/>
            <a:t> </a:t>
          </a:r>
          <a:r>
            <a:rPr lang="en-US" sz="2200" kern="1200" dirty="0" err="1" smtClean="0"/>
            <a:t>dari</a:t>
          </a:r>
          <a:r>
            <a:rPr lang="en-US" sz="2200" kern="1200" dirty="0" smtClean="0"/>
            <a:t> </a:t>
          </a:r>
          <a:r>
            <a:rPr lang="en-US" sz="2200" kern="1200" dirty="0" err="1" smtClean="0"/>
            <a:t>bentuk</a:t>
          </a:r>
          <a:r>
            <a:rPr lang="en-US" sz="2200" kern="1200" dirty="0" smtClean="0"/>
            <a:t> </a:t>
          </a:r>
          <a:r>
            <a:rPr lang="en-US" sz="2200" kern="1200" dirty="0" err="1" smtClean="0"/>
            <a:t>klasik</a:t>
          </a:r>
          <a:r>
            <a:rPr lang="en-US" sz="2200" kern="1200" dirty="0" smtClean="0"/>
            <a:t> </a:t>
          </a:r>
          <a:r>
            <a:rPr lang="en-US" sz="2200" kern="1200" dirty="0" err="1" smtClean="0"/>
            <a:t>yakni</a:t>
          </a:r>
          <a:r>
            <a:rPr lang="en-US" sz="2200" kern="1200" dirty="0" smtClean="0"/>
            <a:t> </a:t>
          </a:r>
          <a:r>
            <a:rPr lang="en-US" sz="2200" kern="1200" dirty="0" err="1" smtClean="0"/>
            <a:t>strategi</a:t>
          </a:r>
          <a:r>
            <a:rPr lang="en-US" sz="2200" kern="1200" dirty="0" smtClean="0"/>
            <a:t> </a:t>
          </a:r>
          <a:r>
            <a:rPr lang="en-US" sz="2200" kern="1200" dirty="0" err="1" smtClean="0"/>
            <a:t>ekspor-impor</a:t>
          </a:r>
          <a:r>
            <a:rPr lang="en-US" sz="2200" kern="1200" dirty="0" smtClean="0"/>
            <a:t> </a:t>
          </a:r>
          <a:r>
            <a:rPr lang="en-US" sz="2200" kern="1200" dirty="0" err="1" smtClean="0"/>
            <a:t>ke</a:t>
          </a:r>
          <a:r>
            <a:rPr lang="id-ID" sz="2200" kern="1200" dirty="0" smtClean="0"/>
            <a:t> </a:t>
          </a:r>
          <a:r>
            <a:rPr lang="en-US" sz="2200" kern="1200" dirty="0" err="1" smtClean="0"/>
            <a:t>bentuk</a:t>
          </a:r>
          <a:r>
            <a:rPr lang="en-US" sz="2200" kern="1200" dirty="0" smtClean="0"/>
            <a:t> </a:t>
          </a:r>
          <a:r>
            <a:rPr lang="en-US" sz="2200" kern="1200" dirty="0" err="1" smtClean="0"/>
            <a:t>penanaman</a:t>
          </a:r>
          <a:r>
            <a:rPr lang="en-US" sz="2200" kern="1200" dirty="0" smtClean="0"/>
            <a:t> modal </a:t>
          </a:r>
          <a:r>
            <a:rPr lang="en-US" sz="2200" kern="1200" dirty="0" err="1" smtClean="0"/>
            <a:t>asing</a:t>
          </a:r>
          <a:r>
            <a:rPr lang="en-US" sz="2200" kern="1200" dirty="0" smtClean="0"/>
            <a:t> </a:t>
          </a:r>
          <a:r>
            <a:rPr lang="en-US" sz="2200" kern="1200" dirty="0" err="1" smtClean="0"/>
            <a:t>secara</a:t>
          </a:r>
          <a:r>
            <a:rPr lang="en-US" sz="2200" kern="1200" dirty="0" smtClean="0"/>
            <a:t> </a:t>
          </a:r>
          <a:r>
            <a:rPr lang="en-US" sz="2200" kern="1200" dirty="0" err="1" smtClean="0"/>
            <a:t>langsung</a:t>
          </a:r>
          <a:r>
            <a:rPr lang="en-US" sz="2200" kern="1200" dirty="0" smtClean="0"/>
            <a:t>. </a:t>
          </a:r>
          <a:endParaRPr lang="id-ID" sz="2200" kern="1200" dirty="0"/>
        </a:p>
      </dsp:txBody>
      <dsp:txXfrm>
        <a:off x="2657075" y="0"/>
        <a:ext cx="4370574" cy="2284197"/>
      </dsp:txXfrm>
    </dsp:sp>
    <dsp:sp modelId="{9C11B622-F0E5-441C-96C1-CB3F32113AA0}">
      <dsp:nvSpPr>
        <dsp:cNvPr id="0" name=""/>
        <dsp:cNvSpPr/>
      </dsp:nvSpPr>
      <dsp:spPr>
        <a:xfrm>
          <a:off x="776947" y="2474546"/>
          <a:ext cx="2575517" cy="2284197"/>
        </a:xfrm>
        <a:prstGeom prst="downArrow">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D0D421-9851-47DD-954D-BB7DD9CEA611}">
      <dsp:nvSpPr>
        <dsp:cNvPr id="0" name=""/>
        <dsp:cNvSpPr/>
      </dsp:nvSpPr>
      <dsp:spPr>
        <a:xfrm>
          <a:off x="3429730" y="2474546"/>
          <a:ext cx="4370574" cy="2284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0" rIns="156464" bIns="156464" numCol="1" spcCol="1270" anchor="ctr" anchorCtr="0">
          <a:noAutofit/>
        </a:bodyPr>
        <a:lstStyle/>
        <a:p>
          <a:pPr lvl="0" algn="l" defTabSz="977900">
            <a:lnSpc>
              <a:spcPct val="90000"/>
            </a:lnSpc>
            <a:spcBef>
              <a:spcPct val="0"/>
            </a:spcBef>
            <a:spcAft>
              <a:spcPct val="35000"/>
            </a:spcAft>
          </a:pPr>
          <a:r>
            <a:rPr lang="en-US" sz="2200" kern="1200" dirty="0" err="1" smtClean="0"/>
            <a:t>Karena</a:t>
          </a:r>
          <a:r>
            <a:rPr lang="en-US" sz="2200" kern="1200" dirty="0" smtClean="0"/>
            <a:t> </a:t>
          </a:r>
          <a:r>
            <a:rPr lang="en-US" sz="2200" kern="1200" dirty="0" err="1" smtClean="0"/>
            <a:t>dalam</a:t>
          </a:r>
          <a:r>
            <a:rPr lang="en-US" sz="2200" kern="1200" dirty="0" smtClean="0"/>
            <a:t> </a:t>
          </a:r>
          <a:r>
            <a:rPr lang="en-US" sz="2200" kern="1200" dirty="0" err="1" smtClean="0"/>
            <a:t>strategi</a:t>
          </a:r>
          <a:r>
            <a:rPr lang="en-US" sz="2200" kern="1200" dirty="0" smtClean="0"/>
            <a:t> </a:t>
          </a:r>
          <a:r>
            <a:rPr lang="en-US" sz="2200" kern="1200" dirty="0" err="1" smtClean="0"/>
            <a:t>seperti</a:t>
          </a:r>
          <a:r>
            <a:rPr lang="en-US" sz="2200" kern="1200" dirty="0" smtClean="0"/>
            <a:t> </a:t>
          </a:r>
          <a:r>
            <a:rPr lang="en-US" sz="2200" kern="1200" dirty="0" err="1" smtClean="0"/>
            <a:t>ini</a:t>
          </a:r>
          <a:r>
            <a:rPr lang="en-US" sz="2200" kern="1200" dirty="0" smtClean="0"/>
            <a:t> </a:t>
          </a:r>
          <a:r>
            <a:rPr lang="en-US" sz="2200" kern="1200" dirty="0" err="1" smtClean="0"/>
            <a:t>dimana</a:t>
          </a:r>
          <a:r>
            <a:rPr lang="en-US" sz="2200" kern="1200" dirty="0" smtClean="0"/>
            <a:t> </a:t>
          </a:r>
          <a:r>
            <a:rPr lang="en-US" sz="2200" kern="1200" dirty="0" err="1" smtClean="0"/>
            <a:t>perusahaan-perusahaan</a:t>
          </a:r>
          <a:r>
            <a:rPr lang="en-US" sz="2200" kern="1200" dirty="0" smtClean="0"/>
            <a:t> </a:t>
          </a:r>
          <a:r>
            <a:rPr lang="en-US" sz="2200" kern="1200" dirty="0" err="1" smtClean="0"/>
            <a:t>tidak</a:t>
          </a:r>
          <a:r>
            <a:rPr lang="en-US" sz="2200" kern="1200" dirty="0" smtClean="0"/>
            <a:t> </a:t>
          </a:r>
          <a:r>
            <a:rPr lang="en-US" sz="2200" kern="1200" dirty="0" err="1" smtClean="0"/>
            <a:t>mengekspor</a:t>
          </a:r>
          <a:r>
            <a:rPr lang="en-US" sz="2200" kern="1200" dirty="0" smtClean="0"/>
            <a:t> </a:t>
          </a:r>
          <a:r>
            <a:rPr lang="en-US" sz="2200" kern="1200" dirty="0" err="1" smtClean="0"/>
            <a:t>produknya</a:t>
          </a:r>
          <a:r>
            <a:rPr lang="en-US" sz="2200" kern="1200" dirty="0" smtClean="0"/>
            <a:t>, </a:t>
          </a:r>
          <a:r>
            <a:rPr lang="en-US" sz="2200" kern="1200" dirty="0" err="1" smtClean="0"/>
            <a:t>tetapi</a:t>
          </a:r>
          <a:r>
            <a:rPr lang="en-US" sz="2200" kern="1200" dirty="0" smtClean="0"/>
            <a:t> </a:t>
          </a:r>
          <a:r>
            <a:rPr lang="en-US" sz="2200" kern="1200" dirty="0" err="1" smtClean="0"/>
            <a:t>mengekspor</a:t>
          </a:r>
          <a:r>
            <a:rPr lang="en-US" sz="2200" kern="1200" dirty="0" smtClean="0"/>
            <a:t> </a:t>
          </a:r>
          <a:r>
            <a:rPr lang="en-US" sz="2200" kern="1200" dirty="0" err="1" smtClean="0"/>
            <a:t>manajemennya</a:t>
          </a:r>
          <a:r>
            <a:rPr lang="en-US" sz="2200" kern="1200" dirty="0" smtClean="0"/>
            <a:t>. </a:t>
          </a:r>
          <a:r>
            <a:rPr lang="id-ID" sz="2200" kern="1200" dirty="0" smtClean="0"/>
            <a:t>B</a:t>
          </a:r>
          <a:r>
            <a:rPr lang="en-US" sz="2200" kern="1200" dirty="0" err="1" smtClean="0"/>
            <a:t>erarti</a:t>
          </a:r>
          <a:r>
            <a:rPr lang="en-US" sz="2200" kern="1200" dirty="0" smtClean="0"/>
            <a:t> </a:t>
          </a:r>
          <a:r>
            <a:rPr lang="en-US" sz="2200" kern="1200" dirty="0" err="1" smtClean="0"/>
            <a:t>ada</a:t>
          </a:r>
          <a:r>
            <a:rPr lang="en-US" sz="2200" kern="1200" dirty="0" smtClean="0"/>
            <a:t> </a:t>
          </a:r>
          <a:r>
            <a:rPr lang="en-US" sz="2200" kern="1200" dirty="0" err="1" smtClean="0"/>
            <a:t>pengaruh</a:t>
          </a:r>
          <a:r>
            <a:rPr lang="en-US" sz="2200" kern="1200" dirty="0" smtClean="0"/>
            <a:t> </a:t>
          </a:r>
          <a:r>
            <a:rPr lang="en-US" sz="2200" kern="1200" dirty="0" err="1" smtClean="0"/>
            <a:t>manajerial</a:t>
          </a:r>
          <a:r>
            <a:rPr lang="en-US" sz="2200" kern="1200" dirty="0" smtClean="0"/>
            <a:t> </a:t>
          </a:r>
          <a:r>
            <a:rPr lang="en-US" sz="2200" kern="1200" dirty="0" err="1" smtClean="0"/>
            <a:t>langsung</a:t>
          </a:r>
          <a:r>
            <a:rPr lang="en-US" sz="2200" kern="1200" dirty="0" smtClean="0"/>
            <a:t> </a:t>
          </a:r>
          <a:r>
            <a:rPr lang="en-US" sz="2200" kern="1200" dirty="0" err="1" smtClean="0"/>
            <a:t>ke</a:t>
          </a:r>
          <a:r>
            <a:rPr lang="en-US" sz="2200" kern="1200" dirty="0" smtClean="0"/>
            <a:t> </a:t>
          </a:r>
          <a:r>
            <a:rPr lang="id-ID" sz="2200" kern="1200" dirty="0" smtClean="0"/>
            <a:t>n</a:t>
          </a:r>
          <a:r>
            <a:rPr lang="en-US" sz="2200" kern="1200" dirty="0" err="1" smtClean="0"/>
            <a:t>egara</a:t>
          </a:r>
          <a:r>
            <a:rPr lang="en-US" sz="2200" kern="1200" dirty="0" smtClean="0"/>
            <a:t> </a:t>
          </a:r>
          <a:r>
            <a:rPr lang="en-US" sz="2200" kern="1200" dirty="0" err="1" smtClean="0"/>
            <a:t>tuan</a:t>
          </a:r>
          <a:r>
            <a:rPr lang="en-US" sz="2200" kern="1200" dirty="0" smtClean="0"/>
            <a:t> </a:t>
          </a:r>
          <a:r>
            <a:rPr lang="en-US" sz="2200" kern="1200" dirty="0" err="1" smtClean="0"/>
            <a:t>rumah</a:t>
          </a:r>
          <a:r>
            <a:rPr lang="id-ID" sz="2200" kern="1200" dirty="0" smtClean="0"/>
            <a:t>.</a:t>
          </a:r>
          <a:endParaRPr lang="id-ID" sz="2200" kern="1200" dirty="0"/>
        </a:p>
      </dsp:txBody>
      <dsp:txXfrm>
        <a:off x="3429730" y="2474546"/>
        <a:ext cx="4370574" cy="2284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CF03A8-0640-41E9-AFE3-FF5C01FE57B7}">
      <dsp:nvSpPr>
        <dsp:cNvPr id="0" name=""/>
        <dsp:cNvSpPr/>
      </dsp:nvSpPr>
      <dsp:spPr>
        <a:xfrm>
          <a:off x="0" y="528436"/>
          <a:ext cx="12192000" cy="62370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46235" tIns="624840" rIns="946235"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err="1" smtClean="0"/>
            <a:t>Bisnis</a:t>
          </a:r>
          <a:r>
            <a:rPr lang="en-US" sz="3000" kern="1200" dirty="0" smtClean="0"/>
            <a:t> </a:t>
          </a:r>
          <a:r>
            <a:rPr lang="en-US" sz="3000" kern="1200" dirty="0" err="1" smtClean="0"/>
            <a:t>internasional</a:t>
          </a:r>
          <a:r>
            <a:rPr lang="en-US" sz="3000" kern="1200" dirty="0" smtClean="0"/>
            <a:t> </a:t>
          </a:r>
          <a:r>
            <a:rPr lang="en-US" sz="3000" kern="1200" dirty="0" err="1" smtClean="0"/>
            <a:t>bersifat</a:t>
          </a:r>
          <a:r>
            <a:rPr lang="en-US" sz="3000" kern="1200" dirty="0" smtClean="0"/>
            <a:t> </a:t>
          </a:r>
          <a:r>
            <a:rPr lang="en-US" sz="3000" kern="1200" dirty="0" err="1" smtClean="0"/>
            <a:t>luas</a:t>
          </a:r>
          <a:r>
            <a:rPr lang="en-US" sz="3000" kern="1200" dirty="0" smtClean="0"/>
            <a:t> </a:t>
          </a:r>
          <a:r>
            <a:rPr lang="en-US" sz="3000" kern="1200" dirty="0" err="1" smtClean="0"/>
            <a:t>dan</a:t>
          </a:r>
          <a:r>
            <a:rPr lang="en-US" sz="3000" kern="1200" dirty="0" smtClean="0"/>
            <a:t> multidimensional, </a:t>
          </a:r>
          <a:r>
            <a:rPr lang="id-ID" sz="3000" kern="1200" dirty="0" smtClean="0"/>
            <a:t>oleh karenanya</a:t>
          </a:r>
          <a:r>
            <a:rPr lang="en-US" sz="3000" kern="1200" dirty="0" smtClean="0"/>
            <a:t> </a:t>
          </a:r>
          <a:r>
            <a:rPr lang="en-US" sz="3000" kern="1200" dirty="0" err="1" smtClean="0"/>
            <a:t>pelaku</a:t>
          </a:r>
          <a:r>
            <a:rPr lang="en-US" sz="3000" kern="1200" dirty="0" smtClean="0"/>
            <a:t> </a:t>
          </a:r>
          <a:r>
            <a:rPr lang="en-US" sz="3000" kern="1200" dirty="0" err="1" smtClean="0"/>
            <a:t>bisnis</a:t>
          </a:r>
          <a:r>
            <a:rPr lang="id-ID" sz="3000" kern="1200" dirty="0" smtClean="0"/>
            <a:t> </a:t>
          </a:r>
          <a:r>
            <a:rPr lang="en-US" sz="3000" kern="1200" dirty="0" err="1" smtClean="0"/>
            <a:t>perlu</a:t>
          </a:r>
          <a:r>
            <a:rPr lang="en-US" sz="3000" kern="1200" dirty="0" smtClean="0"/>
            <a:t> </a:t>
          </a:r>
          <a:r>
            <a:rPr lang="en-US" sz="3000" kern="1200" dirty="0" err="1" smtClean="0"/>
            <a:t>memiliki</a:t>
          </a:r>
          <a:r>
            <a:rPr lang="en-US" sz="3000" kern="1200" dirty="0" smtClean="0"/>
            <a:t> </a:t>
          </a:r>
          <a:r>
            <a:rPr lang="en-US" sz="3000" kern="1200" dirty="0" err="1" smtClean="0"/>
            <a:t>kawasan</a:t>
          </a:r>
          <a:r>
            <a:rPr lang="en-US" sz="3000" kern="1200" dirty="0" smtClean="0"/>
            <a:t> yang </a:t>
          </a:r>
          <a:r>
            <a:rPr lang="en-US" sz="3000" kern="1200" dirty="0" err="1" smtClean="0"/>
            <a:t>luas</a:t>
          </a:r>
          <a:r>
            <a:rPr lang="en-US" sz="3000" kern="1200" dirty="0" smtClean="0"/>
            <a:t> </a:t>
          </a:r>
          <a:r>
            <a:rPr lang="en-US" sz="3000" kern="1200" dirty="0" err="1" smtClean="0"/>
            <a:t>dalam</a:t>
          </a:r>
          <a:r>
            <a:rPr lang="en-US" sz="3000" kern="1200" dirty="0" smtClean="0"/>
            <a:t> </a:t>
          </a:r>
          <a:r>
            <a:rPr lang="en-US" sz="3000" kern="1200" dirty="0" err="1" smtClean="0"/>
            <a:t>menjalankan</a:t>
          </a:r>
          <a:r>
            <a:rPr lang="en-US" sz="3000" kern="1200" dirty="0" smtClean="0"/>
            <a:t> </a:t>
          </a:r>
          <a:r>
            <a:rPr lang="en-US" sz="3000" kern="1200" dirty="0" err="1" smtClean="0"/>
            <a:t>kegiatannya</a:t>
          </a:r>
          <a:r>
            <a:rPr lang="en-US" sz="3000" kern="1200" dirty="0" smtClean="0"/>
            <a:t>. </a:t>
          </a:r>
          <a:endParaRPr lang="id-ID" sz="3000" kern="1200" dirty="0"/>
        </a:p>
        <a:p>
          <a:pPr marL="285750" lvl="1" indent="-285750" algn="l" defTabSz="1333500">
            <a:lnSpc>
              <a:spcPct val="90000"/>
            </a:lnSpc>
            <a:spcBef>
              <a:spcPct val="0"/>
            </a:spcBef>
            <a:spcAft>
              <a:spcPct val="15000"/>
            </a:spcAft>
            <a:buChar char="••"/>
          </a:pPr>
          <a:r>
            <a:rPr lang="en-US" sz="3000" kern="1200" dirty="0" smtClean="0"/>
            <a:t>Pang Lay Kim, </a:t>
          </a:r>
          <a:r>
            <a:rPr lang="id-ID" sz="3000" kern="1200" dirty="0" smtClean="0"/>
            <a:t>mengatakan </a:t>
          </a:r>
          <a:r>
            <a:rPr lang="en-US" sz="3000" kern="1200" dirty="0" err="1" smtClean="0"/>
            <a:t>bisnis</a:t>
          </a:r>
          <a:r>
            <a:rPr lang="en-US" sz="3000" kern="1200" dirty="0" smtClean="0"/>
            <a:t> </a:t>
          </a:r>
          <a:r>
            <a:rPr lang="en-US" sz="3000" kern="1200" dirty="0" err="1" smtClean="0"/>
            <a:t>internasional</a:t>
          </a:r>
          <a:r>
            <a:rPr lang="en-US" sz="3000" kern="1200" dirty="0" smtClean="0"/>
            <a:t> </a:t>
          </a:r>
          <a:r>
            <a:rPr lang="en-US" sz="3000" kern="1200" dirty="0" err="1" smtClean="0"/>
            <a:t>merupakan</a:t>
          </a:r>
          <a:r>
            <a:rPr lang="en-US" sz="3000" kern="1200" dirty="0" smtClean="0"/>
            <a:t> arena </a:t>
          </a:r>
          <a:r>
            <a:rPr lang="en-US" sz="3000" kern="1200" dirty="0" err="1" smtClean="0"/>
            <a:t>bagi</a:t>
          </a:r>
          <a:r>
            <a:rPr lang="en-US" sz="3000" kern="1200" dirty="0" smtClean="0"/>
            <a:t> </a:t>
          </a:r>
          <a:r>
            <a:rPr lang="en-US" sz="3000" kern="1200" dirty="0" err="1" smtClean="0"/>
            <a:t>hampir</a:t>
          </a:r>
          <a:r>
            <a:rPr lang="en-US" sz="3000" kern="1200" dirty="0" smtClean="0"/>
            <a:t> </a:t>
          </a:r>
          <a:r>
            <a:rPr lang="en-US" sz="3000" kern="1200" dirty="0" err="1" smtClean="0"/>
            <a:t>semua</a:t>
          </a:r>
          <a:r>
            <a:rPr lang="en-US" sz="3000" kern="1200" dirty="0" smtClean="0"/>
            <a:t> </a:t>
          </a:r>
          <a:r>
            <a:rPr lang="en-US" sz="3000" kern="1200" dirty="0" err="1" smtClean="0"/>
            <a:t>unsur</a:t>
          </a:r>
          <a:r>
            <a:rPr lang="en-US" sz="3000" kern="1200" dirty="0" smtClean="0"/>
            <a:t> </a:t>
          </a:r>
          <a:r>
            <a:rPr lang="en-US" sz="3000" kern="1200" dirty="0" err="1" smtClean="0"/>
            <a:t>seperti</a:t>
          </a:r>
          <a:r>
            <a:rPr lang="en-US" sz="3000" kern="1200" dirty="0" smtClean="0"/>
            <a:t> </a:t>
          </a:r>
          <a:r>
            <a:rPr lang="en-US" sz="3000" kern="1200" dirty="0" err="1" smtClean="0"/>
            <a:t>politik</a:t>
          </a:r>
          <a:r>
            <a:rPr lang="en-US" sz="3000" kern="1200" dirty="0" smtClean="0"/>
            <a:t>, </a:t>
          </a:r>
          <a:r>
            <a:rPr lang="en-US" sz="3000" kern="1200" dirty="0" err="1" smtClean="0"/>
            <a:t>ekonomi</a:t>
          </a:r>
          <a:r>
            <a:rPr lang="en-US" sz="3000" kern="1200" dirty="0" smtClean="0"/>
            <a:t> </a:t>
          </a:r>
          <a:r>
            <a:rPr lang="en-US" sz="3000" kern="1200" dirty="0" err="1" smtClean="0"/>
            <a:t>dan</a:t>
          </a:r>
          <a:r>
            <a:rPr lang="en-US" sz="3000" kern="1200" dirty="0" smtClean="0"/>
            <a:t> </a:t>
          </a:r>
          <a:r>
            <a:rPr lang="en-US" sz="3000" kern="1200" dirty="0" err="1" smtClean="0"/>
            <a:t>diplomasi</a:t>
          </a:r>
          <a:r>
            <a:rPr lang="en-US" sz="3000" kern="1200" dirty="0" smtClean="0"/>
            <a:t>. </a:t>
          </a:r>
          <a:endParaRPr lang="id-ID" sz="3000" kern="1200" dirty="0"/>
        </a:p>
        <a:p>
          <a:pPr marL="285750" lvl="1" indent="-285750" algn="l" defTabSz="1333500">
            <a:lnSpc>
              <a:spcPct val="90000"/>
            </a:lnSpc>
            <a:spcBef>
              <a:spcPct val="0"/>
            </a:spcBef>
            <a:spcAft>
              <a:spcPct val="15000"/>
            </a:spcAft>
            <a:buChar char="••"/>
          </a:pPr>
          <a:r>
            <a:rPr lang="en-US" sz="3000" kern="1200" dirty="0" err="1" smtClean="0"/>
            <a:t>Hubungan</a:t>
          </a:r>
          <a:r>
            <a:rPr lang="en-US" sz="3000" kern="1200" dirty="0" smtClean="0"/>
            <a:t> </a:t>
          </a:r>
          <a:r>
            <a:rPr lang="en-US" sz="3000" kern="1200" dirty="0" err="1" smtClean="0"/>
            <a:t>internasional</a:t>
          </a:r>
          <a:r>
            <a:rPr lang="en-US" sz="3000" kern="1200" dirty="0" smtClean="0"/>
            <a:t> </a:t>
          </a:r>
          <a:r>
            <a:rPr lang="en-US" sz="3000" kern="1200" dirty="0" err="1" smtClean="0"/>
            <a:t>secara</a:t>
          </a:r>
          <a:r>
            <a:rPr lang="en-US" sz="3000" kern="1200" dirty="0" smtClean="0"/>
            <a:t> </a:t>
          </a:r>
          <a:r>
            <a:rPr lang="en-US" sz="3000" kern="1200" dirty="0" err="1" smtClean="0"/>
            <a:t>nyata</a:t>
          </a:r>
          <a:r>
            <a:rPr lang="en-US" sz="3000" kern="1200" dirty="0" smtClean="0"/>
            <a:t> </a:t>
          </a:r>
          <a:r>
            <a:rPr lang="en-US" sz="3000" kern="1200" dirty="0" err="1" smtClean="0"/>
            <a:t>ikut</a:t>
          </a:r>
          <a:r>
            <a:rPr lang="en-US" sz="3000" kern="1200" dirty="0" smtClean="0"/>
            <a:t> </a:t>
          </a:r>
          <a:r>
            <a:rPr lang="en-US" sz="3000" kern="1200" dirty="0" err="1" smtClean="0"/>
            <a:t>berperan</a:t>
          </a:r>
          <a:r>
            <a:rPr lang="en-US" sz="3000" kern="1200" dirty="0" smtClean="0"/>
            <a:t>, </a:t>
          </a:r>
          <a:r>
            <a:rPr lang="en-US" sz="3000" kern="1200" dirty="0" err="1" smtClean="0"/>
            <a:t>mempengaruh</a:t>
          </a:r>
          <a:r>
            <a:rPr lang="id-ID" sz="3000" kern="1200" dirty="0" smtClean="0"/>
            <a:t>i</a:t>
          </a:r>
          <a:r>
            <a:rPr lang="en-US" sz="3000" kern="1200" dirty="0" smtClean="0"/>
            <a:t> </a:t>
          </a:r>
          <a:r>
            <a:rPr lang="en-US" sz="3000" kern="1200" dirty="0" err="1" smtClean="0"/>
            <a:t>dan</a:t>
          </a:r>
          <a:r>
            <a:rPr lang="en-US" sz="3000" kern="1200" dirty="0" smtClean="0"/>
            <a:t> </a:t>
          </a:r>
          <a:r>
            <a:rPr lang="en-US" sz="3000" kern="1200" dirty="0" err="1" smtClean="0"/>
            <a:t>bersaing</a:t>
          </a:r>
          <a:r>
            <a:rPr lang="en-US" sz="3000" kern="1200" dirty="0" smtClean="0"/>
            <a:t> </a:t>
          </a:r>
          <a:r>
            <a:rPr lang="en-US" sz="3000" kern="1200" dirty="0" err="1" smtClean="0"/>
            <a:t>serta</a:t>
          </a:r>
          <a:r>
            <a:rPr lang="en-US" sz="3000" kern="1200" dirty="0" smtClean="0"/>
            <a:t> </a:t>
          </a:r>
          <a:r>
            <a:rPr lang="en-US" sz="3000" kern="1200" dirty="0" err="1" smtClean="0"/>
            <a:t>bekerja</a:t>
          </a:r>
          <a:r>
            <a:rPr lang="en-US" sz="3000" kern="1200" dirty="0" smtClean="0"/>
            <a:t> </a:t>
          </a:r>
          <a:r>
            <a:rPr lang="en-US" sz="3000" kern="1200" dirty="0" err="1" smtClean="0"/>
            <a:t>sama</a:t>
          </a:r>
          <a:r>
            <a:rPr lang="en-US" sz="3000" kern="1200" dirty="0" smtClean="0"/>
            <a:t> </a:t>
          </a:r>
          <a:r>
            <a:rPr lang="en-US" sz="3000" kern="1200" dirty="0" err="1" smtClean="0"/>
            <a:t>dalam</a:t>
          </a:r>
          <a:r>
            <a:rPr lang="en-US" sz="3000" kern="1200" dirty="0" smtClean="0"/>
            <a:t> </a:t>
          </a:r>
          <a:r>
            <a:rPr lang="en-US" sz="3000" kern="1200" dirty="0" err="1" smtClean="0"/>
            <a:t>bisnis</a:t>
          </a:r>
          <a:r>
            <a:rPr lang="en-US" sz="3000" kern="1200" dirty="0" smtClean="0"/>
            <a:t> </a:t>
          </a:r>
          <a:r>
            <a:rPr lang="en-US" sz="3000" kern="1200" dirty="0" err="1" smtClean="0"/>
            <a:t>internasional</a:t>
          </a:r>
          <a:r>
            <a:rPr lang="en-US" sz="3000" kern="1200" dirty="0" smtClean="0"/>
            <a:t>.</a:t>
          </a:r>
          <a:endParaRPr lang="id-ID" sz="3000" kern="1200" dirty="0"/>
        </a:p>
        <a:p>
          <a:pPr marL="285750" lvl="1" indent="-285750" algn="l" defTabSz="1333500">
            <a:lnSpc>
              <a:spcPct val="90000"/>
            </a:lnSpc>
            <a:spcBef>
              <a:spcPct val="0"/>
            </a:spcBef>
            <a:spcAft>
              <a:spcPct val="15000"/>
            </a:spcAft>
            <a:buChar char="••"/>
          </a:pPr>
          <a:r>
            <a:rPr lang="en-US" sz="3000" kern="1200" dirty="0" err="1" smtClean="0"/>
            <a:t>Sebagaimana</a:t>
          </a:r>
          <a:r>
            <a:rPr lang="en-US" sz="3000" kern="1200" dirty="0" smtClean="0"/>
            <a:t> </a:t>
          </a:r>
          <a:r>
            <a:rPr lang="en-US" sz="3000" kern="1200" dirty="0" err="1" smtClean="0"/>
            <a:t>dinyatakan</a:t>
          </a:r>
          <a:r>
            <a:rPr lang="en-US" sz="3000" kern="1200" dirty="0" smtClean="0"/>
            <a:t> </a:t>
          </a:r>
          <a:r>
            <a:rPr lang="en-US" sz="3000" kern="1200" dirty="0" err="1" smtClean="0"/>
            <a:t>oleh</a:t>
          </a:r>
          <a:r>
            <a:rPr lang="en-US" sz="3000" kern="1200" dirty="0" smtClean="0"/>
            <a:t> Moyer, </a:t>
          </a:r>
          <a:r>
            <a:rPr lang="en-US" sz="3000" kern="1200" dirty="0" err="1" smtClean="0"/>
            <a:t>bidang</a:t>
          </a:r>
          <a:r>
            <a:rPr lang="en-US" sz="3000" kern="1200" dirty="0" smtClean="0"/>
            <a:t> </a:t>
          </a:r>
          <a:r>
            <a:rPr lang="en-US" sz="3000" kern="1200" dirty="0" err="1" smtClean="0"/>
            <a:t>bisnis</a:t>
          </a:r>
          <a:r>
            <a:rPr lang="en-US" sz="3000" kern="1200" dirty="0" smtClean="0"/>
            <a:t> </a:t>
          </a:r>
          <a:r>
            <a:rPr lang="en-US" sz="3000" kern="1200" dirty="0" err="1" smtClean="0"/>
            <a:t>internasional</a:t>
          </a:r>
          <a:r>
            <a:rPr lang="en-US" sz="3000" kern="1200" dirty="0" smtClean="0"/>
            <a:t> </a:t>
          </a:r>
          <a:r>
            <a:rPr lang="en-US" sz="3000" kern="1200" dirty="0" err="1" smtClean="0"/>
            <a:t>meninjau</a:t>
          </a:r>
          <a:r>
            <a:rPr lang="en-US" sz="3000" kern="1200" dirty="0" smtClean="0"/>
            <a:t> </a:t>
          </a:r>
          <a:r>
            <a:rPr lang="en-US" sz="3000" kern="1200" dirty="0" err="1" smtClean="0"/>
            <a:t>beberapa</a:t>
          </a:r>
          <a:r>
            <a:rPr lang="en-US" sz="3000" kern="1200" dirty="0" smtClean="0"/>
            <a:t> </a:t>
          </a:r>
          <a:r>
            <a:rPr lang="en-US" sz="3000" kern="1200" dirty="0" err="1" smtClean="0"/>
            <a:t>disiplin</a:t>
          </a:r>
          <a:r>
            <a:rPr lang="en-US" sz="3000" kern="1200" dirty="0" smtClean="0"/>
            <a:t> </a:t>
          </a:r>
          <a:r>
            <a:rPr lang="en-US" sz="3000" kern="1200" dirty="0" err="1" smtClean="0"/>
            <a:t>akademis</a:t>
          </a:r>
          <a:r>
            <a:rPr lang="en-US" sz="3000" kern="1200" dirty="0" smtClean="0"/>
            <a:t>, </a:t>
          </a:r>
          <a:r>
            <a:rPr lang="en-US" sz="3000" kern="1200" dirty="0" err="1" smtClean="0"/>
            <a:t>termasuk</a:t>
          </a:r>
          <a:r>
            <a:rPr lang="en-US" sz="3000" kern="1200" dirty="0" smtClean="0"/>
            <a:t> </a:t>
          </a:r>
          <a:r>
            <a:rPr lang="en-US" sz="3000" kern="1200" dirty="0" err="1" smtClean="0"/>
            <a:t>ekonomi</a:t>
          </a:r>
          <a:r>
            <a:rPr lang="en-US" sz="3000" kern="1200" dirty="0" smtClean="0"/>
            <a:t>  </a:t>
          </a:r>
          <a:r>
            <a:rPr lang="en-US" sz="3000" kern="1200" dirty="0" err="1" smtClean="0"/>
            <a:t>internasional</a:t>
          </a:r>
          <a:r>
            <a:rPr lang="en-US" sz="3000" kern="1200" dirty="0" smtClean="0"/>
            <a:t>, </a:t>
          </a:r>
          <a:r>
            <a:rPr lang="en-US" sz="3000" kern="1200" dirty="0" err="1" smtClean="0"/>
            <a:t>antropologi</a:t>
          </a:r>
          <a:r>
            <a:rPr lang="en-US" sz="3000" kern="1200" dirty="0" smtClean="0"/>
            <a:t> </a:t>
          </a:r>
          <a:r>
            <a:rPr lang="en-US" sz="3000" kern="1200" dirty="0" err="1" smtClean="0"/>
            <a:t>budaya</a:t>
          </a:r>
          <a:r>
            <a:rPr lang="en-US" sz="3000" kern="1200" dirty="0" smtClean="0"/>
            <a:t> </a:t>
          </a:r>
          <a:r>
            <a:rPr lang="en-US" sz="3000" kern="1200" dirty="0" err="1" smtClean="0"/>
            <a:t>dan</a:t>
          </a:r>
          <a:r>
            <a:rPr lang="en-US" sz="3000" kern="1200" dirty="0" smtClean="0"/>
            <a:t> </a:t>
          </a:r>
          <a:r>
            <a:rPr lang="en-US" sz="3000" kern="1200" dirty="0" err="1" smtClean="0"/>
            <a:t>ilmu</a:t>
          </a:r>
          <a:r>
            <a:rPr lang="en-US" sz="3000" kern="1200" dirty="0" smtClean="0"/>
            <a:t> </a:t>
          </a:r>
          <a:r>
            <a:rPr lang="en-US" sz="3000" kern="1200" dirty="0" err="1" smtClean="0"/>
            <a:t>politik</a:t>
          </a:r>
          <a:r>
            <a:rPr lang="id-ID" sz="3000" kern="1200" dirty="0" smtClean="0"/>
            <a:t>.</a:t>
          </a:r>
          <a:endParaRPr lang="id-ID" sz="3000" kern="1200" dirty="0"/>
        </a:p>
      </dsp:txBody>
      <dsp:txXfrm>
        <a:off x="0" y="528436"/>
        <a:ext cx="12192000" cy="6237000"/>
      </dsp:txXfrm>
    </dsp:sp>
    <dsp:sp modelId="{001EFBF6-1F0F-49C1-B7FA-8972C95B129F}">
      <dsp:nvSpPr>
        <dsp:cNvPr id="0" name=""/>
        <dsp:cNvSpPr/>
      </dsp:nvSpPr>
      <dsp:spPr>
        <a:xfrm>
          <a:off x="609600" y="85636"/>
          <a:ext cx="8534400" cy="885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2580" tIns="0" rIns="322580" bIns="0" numCol="1" spcCol="1270" anchor="ctr" anchorCtr="0">
          <a:noAutofit/>
        </a:bodyPr>
        <a:lstStyle/>
        <a:p>
          <a:pPr lvl="0" algn="l" defTabSz="1333500">
            <a:lnSpc>
              <a:spcPct val="100000"/>
            </a:lnSpc>
            <a:spcBef>
              <a:spcPct val="0"/>
            </a:spcBef>
            <a:spcAft>
              <a:spcPts val="0"/>
            </a:spcAft>
          </a:pPr>
          <a:r>
            <a:rPr lang="en-US" sz="3000" kern="1200" dirty="0" smtClean="0"/>
            <a:t>RUANG LINGKUP </a:t>
          </a:r>
          <a:endParaRPr lang="id-ID" sz="3000" kern="1200" dirty="0" smtClean="0"/>
        </a:p>
        <a:p>
          <a:pPr lvl="0" algn="l" defTabSz="1333500">
            <a:lnSpc>
              <a:spcPct val="100000"/>
            </a:lnSpc>
            <a:spcBef>
              <a:spcPct val="0"/>
            </a:spcBef>
            <a:spcAft>
              <a:spcPts val="0"/>
            </a:spcAft>
          </a:pPr>
          <a:r>
            <a:rPr lang="en-US" sz="3000" kern="1200" dirty="0" smtClean="0"/>
            <a:t>BISNIS INTERNASIONAL</a:t>
          </a:r>
          <a:endParaRPr lang="id-ID" sz="3000" kern="1200" dirty="0"/>
        </a:p>
      </dsp:txBody>
      <dsp:txXfrm>
        <a:off x="652831" y="128867"/>
        <a:ext cx="8447938" cy="7991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5C10B-DB28-4E4E-B5AE-5965F4FD6B4E}">
      <dsp:nvSpPr>
        <dsp:cNvPr id="0" name=""/>
        <dsp:cNvSpPr/>
      </dsp:nvSpPr>
      <dsp:spPr>
        <a:xfrm>
          <a:off x="0" y="0"/>
          <a:ext cx="12192000" cy="2051165"/>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err="1" smtClean="0"/>
            <a:t>Oleh</a:t>
          </a:r>
          <a:r>
            <a:rPr lang="en-US" sz="4900" kern="1200" dirty="0" smtClean="0"/>
            <a:t> </a:t>
          </a:r>
          <a:r>
            <a:rPr lang="en-US" sz="4900" kern="1200" dirty="0" err="1" smtClean="0"/>
            <a:t>karena</a:t>
          </a:r>
          <a:r>
            <a:rPr lang="en-US" sz="4900" kern="1200" dirty="0" smtClean="0"/>
            <a:t> </a:t>
          </a:r>
          <a:r>
            <a:rPr lang="en-US" sz="4900" kern="1200" dirty="0" err="1" smtClean="0"/>
            <a:t>itu</a:t>
          </a:r>
          <a:r>
            <a:rPr lang="en-US" sz="4900" kern="1200" dirty="0" smtClean="0"/>
            <a:t>, </a:t>
          </a:r>
          <a:r>
            <a:rPr lang="en-US" sz="4900" kern="1200" dirty="0" err="1" smtClean="0"/>
            <a:t>studi</a:t>
          </a:r>
          <a:r>
            <a:rPr lang="en-US" sz="4900" kern="1200" dirty="0" smtClean="0"/>
            <a:t> </a:t>
          </a:r>
          <a:r>
            <a:rPr lang="en-US" sz="4900" kern="1200" dirty="0" err="1" smtClean="0"/>
            <a:t>bisnis</a:t>
          </a:r>
          <a:r>
            <a:rPr lang="en-US" sz="4900" kern="1200" dirty="0" smtClean="0"/>
            <a:t> </a:t>
          </a:r>
          <a:r>
            <a:rPr lang="en-US" sz="4900" kern="1200" dirty="0" err="1" smtClean="0"/>
            <a:t>internasional</a:t>
          </a:r>
          <a:r>
            <a:rPr lang="en-US" sz="4900" kern="1200" dirty="0" smtClean="0"/>
            <a:t> </a:t>
          </a:r>
          <a:r>
            <a:rPr lang="en-US" sz="4900" kern="1200" dirty="0" err="1" smtClean="0"/>
            <a:t>meliputi</a:t>
          </a:r>
          <a:r>
            <a:rPr lang="en-US" sz="4900" kern="1200" dirty="0" smtClean="0"/>
            <a:t> </a:t>
          </a:r>
          <a:r>
            <a:rPr lang="en-US" sz="4900" kern="1200" dirty="0" err="1" smtClean="0"/>
            <a:t>hal-hal</a:t>
          </a:r>
          <a:r>
            <a:rPr lang="en-US" sz="4900" kern="1200" dirty="0" smtClean="0"/>
            <a:t> </a:t>
          </a:r>
          <a:r>
            <a:rPr lang="en-US" sz="4900" kern="1200" dirty="0" err="1" smtClean="0"/>
            <a:t>sebagai</a:t>
          </a:r>
          <a:r>
            <a:rPr lang="en-US" sz="4900" kern="1200" dirty="0" smtClean="0"/>
            <a:t> </a:t>
          </a:r>
          <a:r>
            <a:rPr lang="en-US" sz="4900" kern="1200" dirty="0" err="1" smtClean="0"/>
            <a:t>berikut</a:t>
          </a:r>
          <a:r>
            <a:rPr lang="en-US" sz="4900" kern="1200" dirty="0" smtClean="0"/>
            <a:t>:</a:t>
          </a:r>
          <a:endParaRPr lang="id-ID" sz="4900" kern="1200" dirty="0"/>
        </a:p>
      </dsp:txBody>
      <dsp:txXfrm>
        <a:off x="0" y="0"/>
        <a:ext cx="12192000" cy="2051165"/>
      </dsp:txXfrm>
    </dsp:sp>
    <dsp:sp modelId="{B989DB4B-E81F-444D-9FC4-6A26AD823C2F}">
      <dsp:nvSpPr>
        <dsp:cNvPr id="0" name=""/>
        <dsp:cNvSpPr/>
      </dsp:nvSpPr>
      <dsp:spPr>
        <a:xfrm>
          <a:off x="0" y="2096307"/>
          <a:ext cx="4060031" cy="43074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Operasi</a:t>
          </a:r>
          <a:r>
            <a:rPr lang="en-US" sz="2500" kern="1200" dirty="0" smtClean="0"/>
            <a:t> </a:t>
          </a:r>
          <a:r>
            <a:rPr lang="en-US" sz="2500" kern="1200" dirty="0" err="1" smtClean="0"/>
            <a:t>perusahaan</a:t>
          </a:r>
          <a:r>
            <a:rPr lang="en-US" sz="2500" kern="1200" dirty="0" smtClean="0"/>
            <a:t> </a:t>
          </a:r>
          <a:r>
            <a:rPr lang="en-US" sz="2500" kern="1200" dirty="0" err="1" smtClean="0"/>
            <a:t>dalam</a:t>
          </a:r>
          <a:r>
            <a:rPr lang="en-US" sz="2500" kern="1200" dirty="0" smtClean="0"/>
            <a:t> </a:t>
          </a:r>
          <a:r>
            <a:rPr lang="en-US" sz="2500" kern="1200" dirty="0" err="1" smtClean="0"/>
            <a:t>negeri</a:t>
          </a:r>
          <a:r>
            <a:rPr lang="en-US" sz="2500" kern="1200" dirty="0" smtClean="0"/>
            <a:t> di </a:t>
          </a:r>
          <a:r>
            <a:rPr lang="en-US" sz="2500" kern="1200" dirty="0" err="1" smtClean="0"/>
            <a:t>luar</a:t>
          </a:r>
          <a:r>
            <a:rPr lang="en-US" sz="2500" kern="1200" dirty="0" smtClean="0"/>
            <a:t> </a:t>
          </a:r>
          <a:r>
            <a:rPr lang="en-US" sz="2500" kern="1200" dirty="0" err="1" smtClean="0"/>
            <a:t>negeri</a:t>
          </a:r>
          <a:r>
            <a:rPr lang="en-US" sz="2500" kern="1200" dirty="0" smtClean="0"/>
            <a:t> (</a:t>
          </a:r>
          <a:r>
            <a:rPr lang="en-US" sz="2500" kern="1200" dirty="0" err="1" smtClean="0"/>
            <a:t>investasi</a:t>
          </a:r>
          <a:r>
            <a:rPr lang="en-US" sz="2500" kern="1200" dirty="0" smtClean="0"/>
            <a:t>).</a:t>
          </a:r>
        </a:p>
        <a:p>
          <a:pPr lvl="0" algn="ctr" defTabSz="1111250">
            <a:lnSpc>
              <a:spcPct val="90000"/>
            </a:lnSpc>
            <a:spcBef>
              <a:spcPct val="0"/>
            </a:spcBef>
            <a:spcAft>
              <a:spcPct val="35000"/>
            </a:spcAft>
          </a:pPr>
          <a:r>
            <a:rPr lang="en-US" sz="2500" kern="1200" dirty="0" err="1" smtClean="0"/>
            <a:t>Perdagangan</a:t>
          </a:r>
          <a:r>
            <a:rPr lang="en-US" sz="2500" kern="1200" dirty="0" smtClean="0"/>
            <a:t> </a:t>
          </a:r>
          <a:r>
            <a:rPr lang="en-US" sz="2500" kern="1200" dirty="0" err="1" smtClean="0"/>
            <a:t>ekspor</a:t>
          </a:r>
          <a:r>
            <a:rPr lang="en-US" sz="2500" kern="1200" dirty="0" smtClean="0"/>
            <a:t> </a:t>
          </a:r>
          <a:r>
            <a:rPr lang="en-US" sz="2500" kern="1200" dirty="0" err="1" smtClean="0"/>
            <a:t>dan</a:t>
          </a:r>
          <a:r>
            <a:rPr lang="en-US" sz="2500" kern="1200" dirty="0" smtClean="0"/>
            <a:t> </a:t>
          </a:r>
          <a:r>
            <a:rPr lang="en-US" sz="2500" kern="1200" dirty="0" err="1" smtClean="0"/>
            <a:t>impor</a:t>
          </a:r>
          <a:r>
            <a:rPr lang="en-US" sz="2500" kern="1200" dirty="0" smtClean="0"/>
            <a:t>, </a:t>
          </a:r>
          <a:r>
            <a:rPr lang="en-US" sz="2500" kern="1200" dirty="0" err="1" smtClean="0"/>
            <a:t>bidang</a:t>
          </a:r>
          <a:r>
            <a:rPr lang="en-US" sz="2500" kern="1200" dirty="0" smtClean="0"/>
            <a:t> </a:t>
          </a:r>
          <a:r>
            <a:rPr lang="en-US" sz="2500" kern="1200" dirty="0" err="1" smtClean="0"/>
            <a:t>studi</a:t>
          </a:r>
          <a:r>
            <a:rPr lang="en-US" sz="2500" kern="1200" dirty="0" smtClean="0"/>
            <a:t> </a:t>
          </a:r>
          <a:r>
            <a:rPr lang="en-US" sz="2500" kern="1200" dirty="0" err="1" smtClean="0"/>
            <a:t>ini</a:t>
          </a:r>
          <a:r>
            <a:rPr lang="en-US" sz="2500" kern="1200" dirty="0" smtClean="0"/>
            <a:t> </a:t>
          </a:r>
          <a:r>
            <a:rPr lang="en-US" sz="2500" kern="1200" dirty="0" err="1" smtClean="0"/>
            <a:t>telah</a:t>
          </a:r>
          <a:r>
            <a:rPr lang="en-US" sz="2500" kern="1200" dirty="0" smtClean="0"/>
            <a:t> </a:t>
          </a:r>
          <a:r>
            <a:rPr lang="en-US" sz="2500" kern="1200" dirty="0" err="1" smtClean="0"/>
            <a:t>sejak</a:t>
          </a:r>
          <a:r>
            <a:rPr lang="en-US" sz="2500" kern="1200" dirty="0" smtClean="0"/>
            <a:t> lama </a:t>
          </a:r>
          <a:r>
            <a:rPr lang="en-US" sz="2500" kern="1200" dirty="0" err="1" smtClean="0"/>
            <a:t>menarik</a:t>
          </a:r>
          <a:r>
            <a:rPr lang="en-US" sz="2500" kern="1200" dirty="0" smtClean="0"/>
            <a:t> </a:t>
          </a:r>
          <a:r>
            <a:rPr lang="en-US" sz="2500" kern="1200" dirty="0" err="1" smtClean="0"/>
            <a:t>para</a:t>
          </a:r>
          <a:r>
            <a:rPr lang="en-US" sz="2500" kern="1200" dirty="0" smtClean="0"/>
            <a:t> </a:t>
          </a:r>
          <a:r>
            <a:rPr lang="en-US" sz="2500" kern="1200" dirty="0" err="1" smtClean="0"/>
            <a:t>ekonom</a:t>
          </a:r>
          <a:r>
            <a:rPr lang="en-US" sz="2500" kern="1200" dirty="0" smtClean="0"/>
            <a:t>, </a:t>
          </a:r>
          <a:r>
            <a:rPr lang="en-US" sz="2500" kern="1200" dirty="0" err="1" smtClean="0"/>
            <a:t>karena</a:t>
          </a:r>
          <a:r>
            <a:rPr lang="en-US" sz="2500" kern="1200" dirty="0" smtClean="0"/>
            <a:t> </a:t>
          </a:r>
          <a:r>
            <a:rPr lang="en-US" sz="2500" kern="1200" dirty="0" err="1" smtClean="0"/>
            <a:t>arus</a:t>
          </a:r>
          <a:r>
            <a:rPr lang="en-US" sz="2500" kern="1200" dirty="0" smtClean="0"/>
            <a:t> </a:t>
          </a:r>
          <a:r>
            <a:rPr lang="en-US" sz="2500" kern="1200" dirty="0" err="1" smtClean="0"/>
            <a:t>perdagangan</a:t>
          </a:r>
          <a:r>
            <a:rPr lang="en-US" sz="2500" kern="1200" dirty="0" smtClean="0"/>
            <a:t> </a:t>
          </a:r>
          <a:r>
            <a:rPr lang="en-US" sz="2500" kern="1200" dirty="0" err="1" smtClean="0"/>
            <a:t>internasional</a:t>
          </a:r>
          <a:r>
            <a:rPr lang="en-US" sz="2500" kern="1200" dirty="0" smtClean="0"/>
            <a:t> </a:t>
          </a:r>
          <a:r>
            <a:rPr lang="en-US" sz="2500" kern="1200" dirty="0" err="1" smtClean="0"/>
            <a:t>memiliki</a:t>
          </a:r>
          <a:r>
            <a:rPr lang="en-US" sz="2500" kern="1200" dirty="0" smtClean="0"/>
            <a:t> </a:t>
          </a:r>
          <a:r>
            <a:rPr lang="en-US" sz="2500" kern="1200" dirty="0" err="1" smtClean="0"/>
            <a:t>dampak</a:t>
          </a:r>
          <a:r>
            <a:rPr lang="en-US" sz="2500" kern="1200" dirty="0" smtClean="0"/>
            <a:t> </a:t>
          </a:r>
          <a:r>
            <a:rPr lang="en-US" sz="2500" kern="1200" dirty="0" err="1" smtClean="0"/>
            <a:t>besar</a:t>
          </a:r>
          <a:r>
            <a:rPr lang="en-US" sz="2500" kern="1200" dirty="0" smtClean="0"/>
            <a:t> </a:t>
          </a:r>
          <a:r>
            <a:rPr lang="en-US" sz="2500" kern="1200" dirty="0" err="1" smtClean="0"/>
            <a:t>bagi</a:t>
          </a:r>
          <a:r>
            <a:rPr lang="en-US" sz="2500" kern="1200" dirty="0" smtClean="0"/>
            <a:t> </a:t>
          </a:r>
          <a:r>
            <a:rPr lang="en-US" sz="2500" kern="1200" dirty="0" err="1" smtClean="0"/>
            <a:t>pembangunan</a:t>
          </a:r>
          <a:r>
            <a:rPr lang="en-US" sz="2500" kern="1200" dirty="0" smtClean="0"/>
            <a:t> </a:t>
          </a:r>
          <a:r>
            <a:rPr lang="en-US" sz="2500" kern="1200" dirty="0" err="1" smtClean="0"/>
            <a:t>dan</a:t>
          </a:r>
          <a:r>
            <a:rPr lang="en-US" sz="2500" kern="1200" dirty="0" smtClean="0"/>
            <a:t> </a:t>
          </a:r>
          <a:r>
            <a:rPr lang="en-US" sz="2500" kern="1200" dirty="0" err="1" smtClean="0"/>
            <a:t>kegiatan</a:t>
          </a:r>
          <a:r>
            <a:rPr lang="en-US" sz="2500" kern="1200" dirty="0" smtClean="0"/>
            <a:t> </a:t>
          </a:r>
          <a:r>
            <a:rPr lang="en-US" sz="2500" kern="1200" dirty="0" err="1" smtClean="0"/>
            <a:t>ekonomi</a:t>
          </a:r>
          <a:r>
            <a:rPr lang="en-US" sz="2500" kern="1200" dirty="0" smtClean="0"/>
            <a:t> </a:t>
          </a:r>
          <a:r>
            <a:rPr lang="en-US" sz="2500" kern="1200" dirty="0" err="1" smtClean="0"/>
            <a:t>lokal</a:t>
          </a:r>
          <a:r>
            <a:rPr lang="en-US" sz="2500" kern="1200" dirty="0" smtClean="0"/>
            <a:t>.</a:t>
          </a:r>
          <a:endParaRPr lang="id-ID" sz="2500" kern="1200" dirty="0"/>
        </a:p>
      </dsp:txBody>
      <dsp:txXfrm>
        <a:off x="0" y="2096307"/>
        <a:ext cx="4060031" cy="4307447"/>
      </dsp:txXfrm>
    </dsp:sp>
    <dsp:sp modelId="{AB89F654-5E73-4C34-9D0F-BEC70C864EEB}">
      <dsp:nvSpPr>
        <dsp:cNvPr id="0" name=""/>
        <dsp:cNvSpPr/>
      </dsp:nvSpPr>
      <dsp:spPr>
        <a:xfrm>
          <a:off x="4065984" y="2051165"/>
          <a:ext cx="4060031" cy="43074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Manajemen</a:t>
          </a:r>
          <a:r>
            <a:rPr lang="en-US" sz="2500" kern="1200" dirty="0" smtClean="0"/>
            <a:t> </a:t>
          </a:r>
          <a:r>
            <a:rPr lang="en-US" sz="2500" kern="1200" dirty="0" err="1" smtClean="0"/>
            <a:t>perbandingan</a:t>
          </a:r>
          <a:r>
            <a:rPr lang="en-US" sz="2500" kern="1200" dirty="0" smtClean="0"/>
            <a:t> </a:t>
          </a:r>
          <a:r>
            <a:rPr lang="en-US" sz="2500" kern="1200" dirty="0" err="1" smtClean="0"/>
            <a:t>membandingkan</a:t>
          </a:r>
          <a:r>
            <a:rPr lang="en-US" sz="2500" kern="1200" dirty="0" smtClean="0"/>
            <a:t> </a:t>
          </a:r>
          <a:r>
            <a:rPr lang="en-US" sz="2500" kern="1200" dirty="0" err="1" smtClean="0"/>
            <a:t>perusahaan</a:t>
          </a:r>
          <a:r>
            <a:rPr lang="en-US" sz="2500" kern="1200" dirty="0" smtClean="0"/>
            <a:t> </a:t>
          </a:r>
          <a:r>
            <a:rPr lang="en-US" sz="2500" kern="1200" dirty="0" err="1" smtClean="0"/>
            <a:t>dalam</a:t>
          </a:r>
          <a:r>
            <a:rPr lang="en-US" sz="2500" kern="1200" dirty="0" smtClean="0"/>
            <a:t> </a:t>
          </a:r>
          <a:r>
            <a:rPr lang="en-US" sz="2500" kern="1200" dirty="0" err="1" smtClean="0"/>
            <a:t>negeri</a:t>
          </a:r>
          <a:r>
            <a:rPr lang="en-US" sz="2500" kern="1200" dirty="0" smtClean="0"/>
            <a:t> </a:t>
          </a:r>
          <a:r>
            <a:rPr lang="en-US" sz="2500" kern="1200" dirty="0" err="1" smtClean="0"/>
            <a:t>dan</a:t>
          </a:r>
          <a:r>
            <a:rPr lang="en-US" sz="2500" kern="1200" dirty="0" smtClean="0"/>
            <a:t> </a:t>
          </a:r>
          <a:r>
            <a:rPr lang="en-US" sz="2500" kern="1200" dirty="0" err="1" smtClean="0"/>
            <a:t>luar</a:t>
          </a:r>
          <a:r>
            <a:rPr lang="en-US" sz="2500" kern="1200" dirty="0" smtClean="0"/>
            <a:t> </a:t>
          </a:r>
          <a:r>
            <a:rPr lang="en-US" sz="2500" kern="1200" dirty="0" err="1" smtClean="0"/>
            <a:t>negeri</a:t>
          </a:r>
          <a:r>
            <a:rPr lang="en-US" sz="2500" kern="1200" dirty="0" smtClean="0"/>
            <a:t> .</a:t>
          </a:r>
        </a:p>
        <a:p>
          <a:pPr lvl="0" algn="ctr" defTabSz="1111250">
            <a:lnSpc>
              <a:spcPct val="90000"/>
            </a:lnSpc>
            <a:spcBef>
              <a:spcPct val="0"/>
            </a:spcBef>
            <a:spcAft>
              <a:spcPct val="35000"/>
            </a:spcAft>
          </a:pPr>
          <a:r>
            <a:rPr lang="en-US" sz="2500" kern="1200" dirty="0" err="1" smtClean="0"/>
            <a:t>Perbandingan</a:t>
          </a:r>
          <a:r>
            <a:rPr lang="en-US" sz="2500" kern="1200" dirty="0" smtClean="0"/>
            <a:t> </a:t>
          </a:r>
          <a:r>
            <a:rPr lang="en-US" sz="2500" kern="1200" dirty="0" err="1" smtClean="0"/>
            <a:t>sistem</a:t>
          </a:r>
          <a:r>
            <a:rPr lang="en-US" sz="2500" kern="1200" dirty="0" smtClean="0"/>
            <a:t> </a:t>
          </a:r>
          <a:r>
            <a:rPr lang="en-US" sz="2500" kern="1200" dirty="0" err="1" smtClean="0"/>
            <a:t>ekonomi</a:t>
          </a:r>
          <a:r>
            <a:rPr lang="en-US" sz="2500" kern="1200" dirty="0" smtClean="0"/>
            <a:t>.</a:t>
          </a:r>
        </a:p>
        <a:p>
          <a:pPr lvl="0" algn="ctr" defTabSz="1111250">
            <a:lnSpc>
              <a:spcPct val="90000"/>
            </a:lnSpc>
            <a:spcBef>
              <a:spcPct val="0"/>
            </a:spcBef>
            <a:spcAft>
              <a:spcPct val="35000"/>
            </a:spcAft>
          </a:pPr>
          <a:r>
            <a:rPr lang="en-US" sz="2500" kern="1200" dirty="0" err="1" smtClean="0"/>
            <a:t>Analisis</a:t>
          </a:r>
          <a:r>
            <a:rPr lang="en-US" sz="2500" kern="1200" dirty="0" smtClean="0"/>
            <a:t> </a:t>
          </a:r>
          <a:r>
            <a:rPr lang="en-US" sz="2500" kern="1200" dirty="0" err="1" smtClean="0"/>
            <a:t>bisnis</a:t>
          </a:r>
          <a:r>
            <a:rPr lang="en-US" sz="2500" kern="1200" dirty="0" smtClean="0"/>
            <a:t> </a:t>
          </a:r>
          <a:r>
            <a:rPr lang="en-US" sz="2500" kern="1200" dirty="0" err="1" smtClean="0"/>
            <a:t>fungsional</a:t>
          </a:r>
          <a:r>
            <a:rPr lang="en-US" sz="2500" kern="1200" dirty="0" smtClean="0"/>
            <a:t> yang </a:t>
          </a:r>
          <a:r>
            <a:rPr lang="en-US" sz="2500" kern="1200" dirty="0" err="1" smtClean="0"/>
            <a:t>meliputi</a:t>
          </a:r>
          <a:r>
            <a:rPr lang="en-US" sz="2500" kern="1200" dirty="0" smtClean="0"/>
            <a:t> </a:t>
          </a:r>
          <a:r>
            <a:rPr lang="en-US" sz="2500" kern="1200" dirty="0" err="1" smtClean="0"/>
            <a:t>pemasaran</a:t>
          </a:r>
          <a:r>
            <a:rPr lang="en-US" sz="2500" kern="1200" dirty="0" smtClean="0"/>
            <a:t> </a:t>
          </a:r>
          <a:r>
            <a:rPr lang="en-US" sz="2500" kern="1200" dirty="0" err="1" smtClean="0"/>
            <a:t>internasional</a:t>
          </a:r>
          <a:r>
            <a:rPr lang="en-US" sz="2500" kern="1200" dirty="0" smtClean="0"/>
            <a:t>, </a:t>
          </a:r>
          <a:r>
            <a:rPr lang="en-US" sz="2500" kern="1200" dirty="0" err="1" smtClean="0"/>
            <a:t>keuangan</a:t>
          </a:r>
          <a:r>
            <a:rPr lang="en-US" sz="2500" kern="1200" dirty="0" smtClean="0"/>
            <a:t> </a:t>
          </a:r>
          <a:r>
            <a:rPr lang="en-US" sz="2500" kern="1200" dirty="0" err="1" smtClean="0"/>
            <a:t>internasional</a:t>
          </a:r>
          <a:r>
            <a:rPr lang="en-US" sz="2500" kern="1200" dirty="0" smtClean="0"/>
            <a:t>, </a:t>
          </a:r>
          <a:r>
            <a:rPr lang="en-US" sz="2500" kern="1200" dirty="0" err="1" smtClean="0"/>
            <a:t>manajemen</a:t>
          </a:r>
          <a:r>
            <a:rPr lang="en-US" sz="2500" kern="1200" dirty="0" smtClean="0"/>
            <a:t> </a:t>
          </a:r>
          <a:r>
            <a:rPr lang="en-US" sz="2500" kern="1200" dirty="0" err="1" smtClean="0"/>
            <a:t>internasional</a:t>
          </a:r>
          <a:r>
            <a:rPr lang="en-US" sz="2500" kern="1200" dirty="0" smtClean="0"/>
            <a:t>.</a:t>
          </a:r>
          <a:endParaRPr lang="id-ID" sz="2500" kern="1200" dirty="0"/>
        </a:p>
      </dsp:txBody>
      <dsp:txXfrm>
        <a:off x="4065984" y="2051165"/>
        <a:ext cx="4060031" cy="4307447"/>
      </dsp:txXfrm>
    </dsp:sp>
    <dsp:sp modelId="{FA784378-8E77-4001-9CE1-E9D5A457F438}">
      <dsp:nvSpPr>
        <dsp:cNvPr id="0" name=""/>
        <dsp:cNvSpPr/>
      </dsp:nvSpPr>
      <dsp:spPr>
        <a:xfrm>
          <a:off x="8126015" y="2051165"/>
          <a:ext cx="4060031" cy="4307447"/>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err="1" smtClean="0"/>
            <a:t>Kegiatan</a:t>
          </a:r>
          <a:r>
            <a:rPr lang="en-US" sz="2500" kern="1200" dirty="0" smtClean="0"/>
            <a:t> </a:t>
          </a:r>
          <a:r>
            <a:rPr lang="en-US" sz="2500" kern="1200" dirty="0" err="1" smtClean="0"/>
            <a:t>perusahaan</a:t>
          </a:r>
          <a:r>
            <a:rPr lang="en-US" sz="2500" kern="1200" dirty="0" smtClean="0"/>
            <a:t> </a:t>
          </a:r>
          <a:r>
            <a:rPr lang="en-US" sz="2500" kern="1200" dirty="0" err="1" smtClean="0"/>
            <a:t>multinasional</a:t>
          </a:r>
          <a:r>
            <a:rPr lang="en-US" sz="2500" kern="1200" dirty="0" smtClean="0"/>
            <a:t> di </a:t>
          </a:r>
          <a:r>
            <a:rPr lang="en-US" sz="2500" kern="1200" dirty="0" err="1" smtClean="0"/>
            <a:t>negara-negara</a:t>
          </a:r>
          <a:r>
            <a:rPr lang="en-US" sz="2500" kern="1200" dirty="0" smtClean="0"/>
            <a:t> lain, </a:t>
          </a:r>
          <a:r>
            <a:rPr lang="en-US" sz="2500" kern="1200" dirty="0" err="1" smtClean="0"/>
            <a:t>tidak</a:t>
          </a:r>
          <a:r>
            <a:rPr lang="en-US" sz="2500" kern="1200" dirty="0" smtClean="0"/>
            <a:t> </a:t>
          </a:r>
          <a:r>
            <a:rPr lang="en-US" sz="2500" kern="1200" dirty="0" err="1" smtClean="0"/>
            <a:t>berbeda</a:t>
          </a:r>
          <a:r>
            <a:rPr lang="en-US" sz="2500" kern="1200" dirty="0" smtClean="0"/>
            <a:t> </a:t>
          </a:r>
          <a:r>
            <a:rPr lang="en-US" sz="2500" kern="1200" dirty="0" err="1" smtClean="0"/>
            <a:t>jauh</a:t>
          </a:r>
          <a:r>
            <a:rPr lang="en-US" sz="2500" kern="1200" dirty="0" smtClean="0"/>
            <a:t> </a:t>
          </a:r>
          <a:r>
            <a:rPr lang="en-US" sz="2500" kern="1200" dirty="0" err="1" smtClean="0"/>
            <a:t>dari</a:t>
          </a:r>
          <a:r>
            <a:rPr lang="en-US" sz="2500" kern="1200" dirty="0" smtClean="0"/>
            <a:t> </a:t>
          </a:r>
          <a:r>
            <a:rPr lang="en-US" sz="2500" kern="1200" dirty="0" err="1" smtClean="0"/>
            <a:t>kegiatan</a:t>
          </a:r>
          <a:r>
            <a:rPr lang="en-US" sz="2500" kern="1200" dirty="0" smtClean="0"/>
            <a:t> </a:t>
          </a:r>
          <a:r>
            <a:rPr lang="en-US" sz="2500" kern="1200" dirty="0" err="1" smtClean="0"/>
            <a:t>pemasaran</a:t>
          </a:r>
          <a:r>
            <a:rPr lang="en-US" sz="2500" kern="1200" dirty="0" smtClean="0"/>
            <a:t> </a:t>
          </a:r>
          <a:r>
            <a:rPr lang="en-US" sz="2500" kern="1200" dirty="0" err="1" smtClean="0"/>
            <a:t>internasional</a:t>
          </a:r>
          <a:r>
            <a:rPr lang="en-US" sz="2500" kern="1200" dirty="0" smtClean="0"/>
            <a:t> </a:t>
          </a:r>
          <a:r>
            <a:rPr lang="en-US" sz="2500" kern="1200" dirty="0" err="1" smtClean="0"/>
            <a:t>sebagai</a:t>
          </a:r>
          <a:r>
            <a:rPr lang="en-US" sz="2500" kern="1200" dirty="0" smtClean="0"/>
            <a:t> sub </a:t>
          </a:r>
          <a:r>
            <a:rPr lang="en-US" sz="2500" kern="1200" dirty="0" err="1" smtClean="0"/>
            <a:t>fungsi</a:t>
          </a:r>
          <a:r>
            <a:rPr lang="en-US" sz="2500" kern="1200" dirty="0" smtClean="0"/>
            <a:t> </a:t>
          </a:r>
          <a:r>
            <a:rPr lang="en-US" sz="2500" kern="1200" dirty="0" err="1" smtClean="0"/>
            <a:t>dari</a:t>
          </a:r>
          <a:r>
            <a:rPr lang="en-US" sz="2500" kern="1200" dirty="0" smtClean="0"/>
            <a:t> </a:t>
          </a:r>
          <a:r>
            <a:rPr lang="en-US" sz="2500" kern="1200" dirty="0" err="1" smtClean="0"/>
            <a:t>bisnis</a:t>
          </a:r>
          <a:r>
            <a:rPr lang="en-US" sz="2500" kern="1200" dirty="0" smtClean="0"/>
            <a:t> </a:t>
          </a:r>
          <a:r>
            <a:rPr lang="en-US" sz="2500" kern="1200" dirty="0" err="1" smtClean="0"/>
            <a:t>interna</a:t>
          </a:r>
          <a:r>
            <a:rPr lang="id-ID" sz="2500" kern="1200" dirty="0" smtClean="0"/>
            <a:t>s</a:t>
          </a:r>
          <a:r>
            <a:rPr lang="en-US" sz="2500" kern="1200" dirty="0" err="1" smtClean="0"/>
            <a:t>ional</a:t>
          </a:r>
          <a:r>
            <a:rPr lang="en-US" sz="2500" kern="1200" dirty="0" smtClean="0"/>
            <a:t>.</a:t>
          </a:r>
          <a:endParaRPr lang="id-ID" sz="2500" kern="1200" dirty="0"/>
        </a:p>
      </dsp:txBody>
      <dsp:txXfrm>
        <a:off x="8126015" y="2051165"/>
        <a:ext cx="4060031" cy="4307447"/>
      </dsp:txXfrm>
    </dsp:sp>
    <dsp:sp modelId="{BC3A70C5-3B7B-4D1E-93B2-49A9FB1670F6}">
      <dsp:nvSpPr>
        <dsp:cNvPr id="0" name=""/>
        <dsp:cNvSpPr/>
      </dsp:nvSpPr>
      <dsp:spPr>
        <a:xfrm>
          <a:off x="0" y="6358612"/>
          <a:ext cx="12192000" cy="478605"/>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8625F-8262-4BAE-A23E-6C1F84DD95AC}">
      <dsp:nvSpPr>
        <dsp:cNvPr id="0" name=""/>
        <dsp:cNvSpPr/>
      </dsp:nvSpPr>
      <dsp:spPr>
        <a:xfrm>
          <a:off x="0" y="0"/>
          <a:ext cx="12474222" cy="685800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t" anchorCtr="0">
          <a:noAutofit/>
        </a:bodyPr>
        <a:lstStyle/>
        <a:p>
          <a:pPr lvl="0" algn="l" defTabSz="1600200">
            <a:lnSpc>
              <a:spcPct val="90000"/>
            </a:lnSpc>
            <a:spcBef>
              <a:spcPct val="0"/>
            </a:spcBef>
            <a:spcAft>
              <a:spcPct val="35000"/>
            </a:spcAft>
          </a:pPr>
          <a:r>
            <a:rPr lang="en-US" sz="3600" b="1" kern="1200" dirty="0" smtClean="0"/>
            <a:t>KEUNGGULAN PERUSAHAAN MULTINASIONAL</a:t>
          </a:r>
          <a:endParaRPr lang="id-ID" sz="3600" kern="1200" dirty="0"/>
        </a:p>
        <a:p>
          <a:pPr marL="285750" lvl="1" indent="-285750" algn="l" defTabSz="1244600">
            <a:lnSpc>
              <a:spcPct val="90000"/>
            </a:lnSpc>
            <a:spcBef>
              <a:spcPct val="0"/>
            </a:spcBef>
            <a:spcAft>
              <a:spcPct val="15000"/>
            </a:spcAft>
            <a:buChar char="••"/>
          </a:pPr>
          <a:r>
            <a:rPr lang="en-US" sz="2800" kern="1200" dirty="0" err="1" smtClean="0"/>
            <a:t>kehadiran</a:t>
          </a:r>
          <a:r>
            <a:rPr lang="en-US" sz="2800" kern="1200" dirty="0" smtClean="0"/>
            <a:t> </a:t>
          </a:r>
          <a:r>
            <a:rPr lang="en-US" sz="2800" kern="1200" dirty="0" err="1" smtClean="0"/>
            <a:t>perusahaan</a:t>
          </a:r>
          <a:r>
            <a:rPr lang="en-US" sz="2800" kern="1200" dirty="0" smtClean="0"/>
            <a:t> </a:t>
          </a:r>
          <a:r>
            <a:rPr lang="id-ID" sz="2800" kern="1200" dirty="0" smtClean="0"/>
            <a:t>multinasional</a:t>
          </a:r>
          <a:r>
            <a:rPr lang="en-US" sz="2800" kern="1200" dirty="0" smtClean="0"/>
            <a:t>, member</a:t>
          </a:r>
          <a:r>
            <a:rPr lang="id-ID" sz="2800" kern="1200" dirty="0" smtClean="0"/>
            <a:t>i</a:t>
          </a:r>
          <a:r>
            <a:rPr lang="en-US" sz="2800" kern="1200" dirty="0" smtClean="0"/>
            <a:t> </a:t>
          </a:r>
          <a:r>
            <a:rPr lang="en-US" sz="2800" kern="1200" dirty="0" err="1" smtClean="0"/>
            <a:t>banyak</a:t>
          </a:r>
          <a:r>
            <a:rPr lang="en-US" sz="2800" kern="1200" dirty="0" smtClean="0"/>
            <a:t> </a:t>
          </a:r>
          <a:r>
            <a:rPr lang="en-US" sz="2800" kern="1200" dirty="0" err="1" smtClean="0"/>
            <a:t>keuntungan</a:t>
          </a:r>
          <a:r>
            <a:rPr lang="en-US" sz="2800" kern="1200" dirty="0" smtClean="0"/>
            <a:t> </a:t>
          </a:r>
          <a:r>
            <a:rPr lang="en-US" sz="2800" kern="1200" dirty="0" err="1" smtClean="0"/>
            <a:t>baik</a:t>
          </a:r>
          <a:r>
            <a:rPr lang="en-US" sz="2800" kern="1200" dirty="0" smtClean="0"/>
            <a:t> </a:t>
          </a:r>
          <a:r>
            <a:rPr lang="en-US" sz="2800" kern="1200" dirty="0" err="1" smtClean="0"/>
            <a:t>bagi</a:t>
          </a:r>
          <a:r>
            <a:rPr lang="en-US" sz="2800" kern="1200" dirty="0" smtClean="0"/>
            <a:t> </a:t>
          </a:r>
          <a:r>
            <a:rPr lang="en-US" sz="2800" kern="1200" dirty="0" err="1" smtClean="0"/>
            <a:t>perusahaan</a:t>
          </a:r>
          <a:r>
            <a:rPr lang="en-US" sz="2800" kern="1200" dirty="0" smtClean="0"/>
            <a:t> </a:t>
          </a:r>
          <a:r>
            <a:rPr lang="en-US" sz="2800" kern="1200" dirty="0" err="1" smtClean="0"/>
            <a:t>maupun</a:t>
          </a:r>
          <a:r>
            <a:rPr lang="en-US" sz="2800" kern="1200" dirty="0" smtClean="0"/>
            <a:t> </a:t>
          </a:r>
          <a:r>
            <a:rPr lang="id-ID" sz="2800" kern="1200" dirty="0" smtClean="0"/>
            <a:t>n</a:t>
          </a:r>
          <a:r>
            <a:rPr lang="en-US" sz="2800" kern="1200" dirty="0" err="1" smtClean="0"/>
            <a:t>egara</a:t>
          </a:r>
          <a:r>
            <a:rPr lang="en-US" sz="2800" kern="1200" dirty="0" smtClean="0"/>
            <a:t> </a:t>
          </a:r>
          <a:r>
            <a:rPr lang="en-US" sz="2800" kern="1200" dirty="0" err="1" smtClean="0"/>
            <a:t>asal</a:t>
          </a:r>
          <a:r>
            <a:rPr lang="en-US" sz="2800" kern="1200" dirty="0" smtClean="0"/>
            <a:t> </a:t>
          </a:r>
          <a:r>
            <a:rPr lang="en-US" sz="2800" kern="1200" dirty="0" err="1" smtClean="0"/>
            <a:t>dan</a:t>
          </a:r>
          <a:r>
            <a:rPr lang="en-US" sz="2800" kern="1200" dirty="0" smtClean="0"/>
            <a:t> </a:t>
          </a:r>
          <a:r>
            <a:rPr lang="id-ID" sz="2800" kern="1200" dirty="0" smtClean="0"/>
            <a:t>n</a:t>
          </a:r>
          <a:r>
            <a:rPr lang="en-US" sz="2800" kern="1200" dirty="0" err="1" smtClean="0"/>
            <a:t>egara</a:t>
          </a:r>
          <a:r>
            <a:rPr lang="en-US" sz="2800" kern="1200" dirty="0" smtClean="0"/>
            <a:t> </a:t>
          </a:r>
          <a:r>
            <a:rPr lang="en-US" sz="2800" kern="1200" dirty="0" err="1" smtClean="0"/>
            <a:t>tuan</a:t>
          </a:r>
          <a:r>
            <a:rPr lang="en-US" sz="2800" kern="1200" dirty="0" smtClean="0"/>
            <a:t> </a:t>
          </a:r>
          <a:r>
            <a:rPr lang="en-US" sz="2800" kern="1200" dirty="0" err="1" smtClean="0"/>
            <a:t>rumah</a:t>
          </a:r>
          <a:r>
            <a:rPr lang="en-US" sz="2800" kern="1200" dirty="0" smtClean="0"/>
            <a:t>. </a:t>
          </a:r>
          <a:r>
            <a:rPr lang="en-US" sz="2800" kern="1200" dirty="0" err="1" smtClean="0"/>
            <a:t>Keunggulan</a:t>
          </a:r>
          <a:r>
            <a:rPr lang="en-US" sz="2800" kern="1200" dirty="0" smtClean="0"/>
            <a:t> </a:t>
          </a:r>
          <a:r>
            <a:rPr lang="en-US" sz="2800" kern="1200" dirty="0" err="1" smtClean="0"/>
            <a:t>perusahaan</a:t>
          </a:r>
          <a:r>
            <a:rPr lang="en-US" sz="2800" kern="1200" dirty="0" smtClean="0"/>
            <a:t> </a:t>
          </a:r>
          <a:r>
            <a:rPr lang="en-US" sz="2800" kern="1200" dirty="0" err="1" smtClean="0"/>
            <a:t>multinasional</a:t>
          </a:r>
          <a:r>
            <a:rPr lang="en-US" sz="2800" kern="1200" dirty="0" smtClean="0"/>
            <a:t> </a:t>
          </a:r>
          <a:r>
            <a:rPr lang="en-US" sz="2800" kern="1200" dirty="0" err="1" smtClean="0"/>
            <a:t>dengan</a:t>
          </a:r>
          <a:r>
            <a:rPr lang="en-US" sz="2800" kern="1200" dirty="0" smtClean="0"/>
            <a:t> </a:t>
          </a:r>
          <a:r>
            <a:rPr lang="en-US" sz="2800" kern="1200" dirty="0" err="1" smtClean="0"/>
            <a:t>spesialisasi</a:t>
          </a:r>
          <a:r>
            <a:rPr lang="en-US" sz="2800" kern="1200" dirty="0" smtClean="0"/>
            <a:t> di </a:t>
          </a:r>
          <a:r>
            <a:rPr lang="en-US" sz="2800" kern="1200" dirty="0" err="1" smtClean="0"/>
            <a:t>bidang</a:t>
          </a:r>
          <a:r>
            <a:rPr lang="en-US" sz="2800" kern="1200" dirty="0" smtClean="0"/>
            <a:t> </a:t>
          </a:r>
          <a:r>
            <a:rPr lang="en-US" sz="2800" kern="1200" dirty="0" err="1" smtClean="0"/>
            <a:t>informasi</a:t>
          </a:r>
          <a:r>
            <a:rPr lang="en-US" sz="2800" kern="1200" dirty="0" smtClean="0"/>
            <a:t>, </a:t>
          </a:r>
          <a:r>
            <a:rPr lang="en-US" sz="2800" kern="1200" dirty="0" err="1" smtClean="0"/>
            <a:t>teknologi</a:t>
          </a:r>
          <a:r>
            <a:rPr lang="en-US" sz="2800" kern="1200" dirty="0" smtClean="0"/>
            <a:t>, </a:t>
          </a:r>
          <a:r>
            <a:rPr lang="en-US" sz="2800" kern="1200" dirty="0" err="1" smtClean="0"/>
            <a:t>tenaga</a:t>
          </a:r>
          <a:r>
            <a:rPr lang="en-US" sz="2800" kern="1200" dirty="0" smtClean="0"/>
            <a:t> </a:t>
          </a:r>
          <a:r>
            <a:rPr lang="en-US" sz="2800" kern="1200" dirty="0" err="1" smtClean="0"/>
            <a:t>ahli</a:t>
          </a:r>
          <a:r>
            <a:rPr lang="en-US" sz="2800" kern="1200" dirty="0" smtClean="0"/>
            <a:t>, </a:t>
          </a:r>
          <a:r>
            <a:rPr lang="en-US" sz="2800" kern="1200" dirty="0" err="1" smtClean="0"/>
            <a:t>memungkinkan</a:t>
          </a:r>
          <a:r>
            <a:rPr lang="en-US" sz="2800" kern="1200" dirty="0" smtClean="0"/>
            <a:t> </a:t>
          </a:r>
          <a:r>
            <a:rPr lang="en-US" sz="2800" kern="1200" dirty="0" err="1" smtClean="0"/>
            <a:t>maksimalisasi</a:t>
          </a:r>
          <a:r>
            <a:rPr lang="en-US" sz="2800" kern="1200" dirty="0" smtClean="0"/>
            <a:t> </a:t>
          </a:r>
          <a:r>
            <a:rPr lang="en-US" sz="2800" kern="1200" dirty="0" err="1" smtClean="0"/>
            <a:t>pengembalian</a:t>
          </a:r>
          <a:r>
            <a:rPr lang="en-US" sz="2800" kern="1200" dirty="0" smtClean="0"/>
            <a:t> modal yang di </a:t>
          </a:r>
          <a:r>
            <a:rPr lang="en-US" sz="2800" kern="1200" dirty="0" err="1" smtClean="0"/>
            <a:t>investasi</a:t>
          </a:r>
          <a:r>
            <a:rPr lang="en-US" sz="2800" kern="1200" dirty="0" smtClean="0"/>
            <a:t> </a:t>
          </a:r>
          <a:r>
            <a:rPr lang="en-US" sz="2800" kern="1200" dirty="0" err="1" smtClean="0"/>
            <a:t>ke</a:t>
          </a:r>
          <a:r>
            <a:rPr lang="en-US" sz="2800" kern="1200" dirty="0" smtClean="0"/>
            <a:t> </a:t>
          </a:r>
          <a:r>
            <a:rPr lang="id-ID" sz="2800" kern="1200" dirty="0" smtClean="0"/>
            <a:t>n</a:t>
          </a:r>
          <a:r>
            <a:rPr lang="en-US" sz="2800" kern="1200" dirty="0" err="1" smtClean="0"/>
            <a:t>egara</a:t>
          </a:r>
          <a:r>
            <a:rPr lang="en-US" sz="2800" kern="1200" dirty="0" smtClean="0"/>
            <a:t> lain.</a:t>
          </a:r>
          <a:endParaRPr lang="id-ID" sz="2800" kern="1200" dirty="0"/>
        </a:p>
        <a:p>
          <a:pPr marL="285750" lvl="1" indent="-285750" algn="l" defTabSz="1244600">
            <a:lnSpc>
              <a:spcPct val="90000"/>
            </a:lnSpc>
            <a:spcBef>
              <a:spcPct val="0"/>
            </a:spcBef>
            <a:spcAft>
              <a:spcPct val="15000"/>
            </a:spcAft>
            <a:buChar char="••"/>
          </a:pPr>
          <a:r>
            <a:rPr lang="en-US" sz="2800" kern="1200" dirty="0" err="1" smtClean="0"/>
            <a:t>Sebagai</a:t>
          </a:r>
          <a:r>
            <a:rPr lang="en-US" sz="2800" kern="1200" dirty="0" smtClean="0"/>
            <a:t> </a:t>
          </a:r>
          <a:r>
            <a:rPr lang="en-US" sz="2800" kern="1200" dirty="0" err="1" smtClean="0"/>
            <a:t>contoh</a:t>
          </a:r>
          <a:r>
            <a:rPr lang="en-US" sz="2800" kern="1200" dirty="0" smtClean="0"/>
            <a:t>: </a:t>
          </a:r>
          <a:r>
            <a:rPr lang="en-US" sz="2800" kern="1200" dirty="0" err="1" smtClean="0"/>
            <a:t>operasi</a:t>
          </a:r>
          <a:r>
            <a:rPr lang="en-US" sz="2800" kern="1200" dirty="0" smtClean="0"/>
            <a:t> </a:t>
          </a:r>
          <a:r>
            <a:rPr lang="en-US" sz="2800" kern="1200" dirty="0" err="1" smtClean="0"/>
            <a:t>internasional</a:t>
          </a:r>
          <a:r>
            <a:rPr lang="en-US" sz="2800" kern="1200" dirty="0" smtClean="0"/>
            <a:t> </a:t>
          </a:r>
          <a:r>
            <a:rPr lang="en-US" sz="2800" kern="1200" dirty="0" err="1" smtClean="0"/>
            <a:t>perusahaan</a:t>
          </a:r>
          <a:r>
            <a:rPr lang="en-US" sz="2800" kern="1200" dirty="0" smtClean="0"/>
            <a:t> </a:t>
          </a:r>
          <a:r>
            <a:rPr lang="en-US" sz="2800" kern="1200" dirty="0" err="1" smtClean="0"/>
            <a:t>multinasional</a:t>
          </a:r>
          <a:r>
            <a:rPr lang="en-US" sz="2800" kern="1200" dirty="0" smtClean="0"/>
            <a:t> </a:t>
          </a:r>
          <a:r>
            <a:rPr lang="en-US" sz="2800" kern="1200" dirty="0" err="1" smtClean="0"/>
            <a:t>sebagaimana</a:t>
          </a:r>
          <a:r>
            <a:rPr lang="en-US" sz="2800" kern="1200" dirty="0" smtClean="0"/>
            <a:t> </a:t>
          </a:r>
          <a:r>
            <a:rPr lang="en-US" sz="2800" kern="1200" dirty="0" err="1" smtClean="0"/>
            <a:t>diparaktekkan</a:t>
          </a:r>
          <a:r>
            <a:rPr lang="en-US" sz="2800" kern="1200" dirty="0" smtClean="0"/>
            <a:t> </a:t>
          </a:r>
          <a:r>
            <a:rPr lang="en-US" sz="2800" kern="1200" dirty="0" err="1" smtClean="0"/>
            <a:t>bisnis</a:t>
          </a:r>
          <a:r>
            <a:rPr lang="en-US" sz="2800" kern="1200" dirty="0" smtClean="0"/>
            <a:t> </a:t>
          </a:r>
          <a:r>
            <a:rPr lang="en-US" sz="2800" kern="1200" dirty="0" err="1" smtClean="0"/>
            <a:t>Jepang</a:t>
          </a:r>
          <a:r>
            <a:rPr lang="en-US" sz="2800" kern="1200" dirty="0" smtClean="0"/>
            <a:t> </a:t>
          </a:r>
          <a:r>
            <a:rPr lang="en-US" sz="2800" kern="1200" dirty="0" err="1" smtClean="0"/>
            <a:t>sangat</a:t>
          </a:r>
          <a:r>
            <a:rPr lang="en-US" sz="2800" kern="1200" dirty="0" smtClean="0"/>
            <a:t> </a:t>
          </a:r>
          <a:r>
            <a:rPr lang="en-US" sz="2800" kern="1200" dirty="0" err="1" smtClean="0"/>
            <a:t>menunjang</a:t>
          </a:r>
          <a:r>
            <a:rPr lang="en-US" sz="2800" kern="1200" dirty="0" smtClean="0"/>
            <a:t> </a:t>
          </a:r>
          <a:r>
            <a:rPr lang="en-US" sz="2800" kern="1200" dirty="0" err="1" smtClean="0"/>
            <a:t>kepentingan</a:t>
          </a:r>
          <a:r>
            <a:rPr lang="en-US" sz="2800" kern="1200" dirty="0" smtClean="0"/>
            <a:t> </a:t>
          </a:r>
          <a:r>
            <a:rPr lang="en-US" sz="2800" kern="1200" dirty="0" err="1" smtClean="0"/>
            <a:t>nasional</a:t>
          </a:r>
          <a:r>
            <a:rPr lang="en-US" sz="2800" kern="1200" dirty="0" smtClean="0"/>
            <a:t> </a:t>
          </a:r>
          <a:r>
            <a:rPr lang="en-US" sz="2800" kern="1200" dirty="0" err="1" smtClean="0"/>
            <a:t>Jepang</a:t>
          </a:r>
          <a:r>
            <a:rPr lang="en-US" sz="2800" kern="1200" dirty="0" smtClean="0"/>
            <a:t>. </a:t>
          </a:r>
          <a:endParaRPr lang="id-ID" sz="2800" kern="1200" dirty="0"/>
        </a:p>
        <a:p>
          <a:pPr marL="285750" lvl="1" indent="-285750" algn="l" defTabSz="1244600">
            <a:lnSpc>
              <a:spcPct val="90000"/>
            </a:lnSpc>
            <a:spcBef>
              <a:spcPct val="0"/>
            </a:spcBef>
            <a:spcAft>
              <a:spcPct val="15000"/>
            </a:spcAft>
            <a:buChar char="••"/>
          </a:pPr>
          <a:r>
            <a:rPr lang="en-US" sz="2800" kern="1200" dirty="0" smtClean="0"/>
            <a:t>Perusahaan </a:t>
          </a:r>
          <a:r>
            <a:rPr lang="en-US" sz="2800" kern="1200" dirty="0" err="1" smtClean="0"/>
            <a:t>multinasional</a:t>
          </a:r>
          <a:r>
            <a:rPr lang="en-US" sz="2800" kern="1200" dirty="0" smtClean="0"/>
            <a:t> </a:t>
          </a:r>
          <a:r>
            <a:rPr lang="en-US" sz="2800" kern="1200" dirty="0" err="1" smtClean="0"/>
            <a:t>juga</a:t>
          </a:r>
          <a:r>
            <a:rPr lang="en-US" sz="2800" kern="1200" dirty="0" smtClean="0"/>
            <a:t> </a:t>
          </a:r>
          <a:r>
            <a:rPr lang="en-US" sz="2800" kern="1200" dirty="0" err="1" smtClean="0"/>
            <a:t>dibutuhkan</a:t>
          </a:r>
          <a:r>
            <a:rPr lang="en-US" sz="2800" kern="1200" dirty="0" smtClean="0"/>
            <a:t> </a:t>
          </a:r>
          <a:r>
            <a:rPr lang="en-US" sz="2800" kern="1200" dirty="0" err="1" smtClean="0"/>
            <a:t>oleh</a:t>
          </a:r>
          <a:r>
            <a:rPr lang="en-US" sz="2800" kern="1200" dirty="0" smtClean="0"/>
            <a:t> Negara-</a:t>
          </a:r>
          <a:r>
            <a:rPr lang="en-US" sz="2800" kern="1200" dirty="0" err="1" smtClean="0"/>
            <a:t>negara</a:t>
          </a:r>
          <a:r>
            <a:rPr lang="en-US" sz="2800" kern="1200" dirty="0" smtClean="0"/>
            <a:t> </a:t>
          </a:r>
          <a:r>
            <a:rPr lang="en-US" sz="2800" kern="1200" dirty="0" err="1" smtClean="0"/>
            <a:t>berkembang</a:t>
          </a:r>
          <a:r>
            <a:rPr lang="en-US" sz="2800" kern="1200" dirty="0" smtClean="0"/>
            <a:t> </a:t>
          </a:r>
          <a:r>
            <a:rPr lang="en-US" sz="2800" kern="1200" dirty="0" err="1" smtClean="0"/>
            <a:t>tuan</a:t>
          </a:r>
          <a:r>
            <a:rPr lang="en-US" sz="2800" kern="1200" dirty="0" smtClean="0"/>
            <a:t> </a:t>
          </a:r>
          <a:r>
            <a:rPr lang="en-US" sz="2800" kern="1200" dirty="0" err="1" smtClean="0"/>
            <a:t>rumah</a:t>
          </a:r>
          <a:r>
            <a:rPr lang="en-US" sz="2800" kern="1200" dirty="0" smtClean="0"/>
            <a:t>, </a:t>
          </a:r>
          <a:r>
            <a:rPr lang="en-US" sz="2800" kern="1200" dirty="0" err="1" smtClean="0"/>
            <a:t>terutama</a:t>
          </a:r>
          <a:r>
            <a:rPr lang="en-US" sz="2800" kern="1200" dirty="0" smtClean="0"/>
            <a:t> </a:t>
          </a:r>
          <a:r>
            <a:rPr lang="en-US" sz="2800" kern="1200" dirty="0" err="1" smtClean="0"/>
            <a:t>dalam</a:t>
          </a:r>
          <a:r>
            <a:rPr lang="en-US" sz="2800" kern="1200" dirty="0" smtClean="0"/>
            <a:t> </a:t>
          </a:r>
          <a:r>
            <a:rPr lang="en-US" sz="2800" kern="1200" dirty="0" err="1" smtClean="0"/>
            <a:t>hal</a:t>
          </a:r>
          <a:r>
            <a:rPr lang="en-US" sz="2800" kern="1200" dirty="0" smtClean="0"/>
            <a:t> </a:t>
          </a:r>
          <a:r>
            <a:rPr lang="en-US" sz="2800" kern="1200" dirty="0" err="1" smtClean="0"/>
            <a:t>pertukaran</a:t>
          </a:r>
          <a:r>
            <a:rPr lang="en-US" sz="2800" kern="1200" dirty="0" smtClean="0"/>
            <a:t> modal, </a:t>
          </a:r>
          <a:r>
            <a:rPr lang="en-US" sz="2800" kern="1200" dirty="0" err="1" smtClean="0"/>
            <a:t>teknologi</a:t>
          </a:r>
          <a:r>
            <a:rPr lang="en-US" sz="2800" kern="1200" dirty="0" smtClean="0"/>
            <a:t>, </a:t>
          </a:r>
          <a:r>
            <a:rPr lang="en-US" sz="2800" kern="1200" dirty="0" err="1" smtClean="0"/>
            <a:t>manajemen</a:t>
          </a:r>
          <a:r>
            <a:rPr lang="en-US" sz="2800" kern="1200" dirty="0" smtClean="0"/>
            <a:t> </a:t>
          </a:r>
          <a:r>
            <a:rPr lang="en-US" sz="2800" kern="1200" dirty="0" err="1" smtClean="0"/>
            <a:t>dan</a:t>
          </a:r>
          <a:r>
            <a:rPr lang="en-US" sz="2800" kern="1200" dirty="0" smtClean="0"/>
            <a:t> </a:t>
          </a:r>
          <a:r>
            <a:rPr lang="en-US" sz="2800" kern="1200" dirty="0" err="1" smtClean="0"/>
            <a:t>perluasan</a:t>
          </a:r>
          <a:r>
            <a:rPr lang="en-US" sz="2800" kern="1200" dirty="0" smtClean="0"/>
            <a:t> </a:t>
          </a:r>
          <a:r>
            <a:rPr lang="en-US" sz="2800" kern="1200" dirty="0" err="1" smtClean="0"/>
            <a:t>kesempatan</a:t>
          </a:r>
          <a:r>
            <a:rPr lang="en-US" sz="2800" kern="1200" dirty="0" smtClean="0"/>
            <a:t> </a:t>
          </a:r>
          <a:r>
            <a:rPr lang="en-US" sz="2800" kern="1200" dirty="0" err="1" smtClean="0"/>
            <a:t>kerja</a:t>
          </a:r>
          <a:r>
            <a:rPr lang="en-US" sz="2800" kern="1200" dirty="0" smtClean="0"/>
            <a:t>. </a:t>
          </a:r>
          <a:endParaRPr lang="id-ID" sz="2800" kern="1200" dirty="0"/>
        </a:p>
      </dsp:txBody>
      <dsp:txXfrm>
        <a:off x="3180644" y="0"/>
        <a:ext cx="9293577" cy="6858000"/>
      </dsp:txXfrm>
    </dsp:sp>
    <dsp:sp modelId="{3D06E5BE-6D17-4E44-A503-867BC3396A8E}">
      <dsp:nvSpPr>
        <dsp:cNvPr id="0" name=""/>
        <dsp:cNvSpPr/>
      </dsp:nvSpPr>
      <dsp:spPr>
        <a:xfrm>
          <a:off x="685800" y="685800"/>
          <a:ext cx="2494844" cy="5486400"/>
        </a:xfrm>
        <a:prstGeom prst="roundRect">
          <a:avLst>
            <a:gd name="adj" fmla="val 10000"/>
          </a:avLst>
        </a:prstGeom>
        <a:blipFill rotWithShape="1">
          <a:blip xmlns:r="http://schemas.openxmlformats.org/officeDocument/2006/relationships" r:embed="rId1"/>
          <a:stretch>
            <a:fillRect/>
          </a:stretch>
        </a:blipFill>
        <a:ln w="127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DA320E-3E37-4234-BCD1-D162A5493641}" type="datetimeFigureOut">
              <a:rPr lang="id-ID" smtClean="0"/>
              <a:t>14/03/2020</a:t>
            </a:fld>
            <a:endParaRPr lang="id-I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19229D-B031-4357-91D9-8BEE9640F961}" type="slidenum">
              <a:rPr lang="id-ID" smtClean="0"/>
              <a:t>‹#›</a:t>
            </a:fld>
            <a:endParaRPr lang="id-ID"/>
          </a:p>
        </p:txBody>
      </p:sp>
    </p:spTree>
    <p:extLst>
      <p:ext uri="{BB962C8B-B14F-4D97-AF65-F5344CB8AC3E}">
        <p14:creationId xmlns:p14="http://schemas.microsoft.com/office/powerpoint/2010/main" val="491322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18FCC1C-5834-464B-893C-140642F31BBB}" type="slidenum">
              <a:rPr lang="en-US" smtClean="0"/>
              <a:pPr/>
              <a:t>13</a:t>
            </a:fld>
            <a:endParaRPr lang="en-US"/>
          </a:p>
        </p:txBody>
      </p:sp>
    </p:spTree>
    <p:extLst>
      <p:ext uri="{BB962C8B-B14F-4D97-AF65-F5344CB8AC3E}">
        <p14:creationId xmlns:p14="http://schemas.microsoft.com/office/powerpoint/2010/main" val="1718606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143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6447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16810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65670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918762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52008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544108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24853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48A87A34-81AB-432B-8DAE-1953F412C126}" type="datetimeFigureOut">
              <a:rPr lang="en-US" smtClean="0"/>
              <a:pPr/>
              <a:t>3/14/2020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728072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564933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3/14/2020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1769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52858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80178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5197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9926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61654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3/14/2020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6222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3/14/2020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5632612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66670" y="2764347"/>
            <a:ext cx="8038564" cy="1185333"/>
          </a:xfrm>
        </p:spPr>
        <p:txBody>
          <a:bodyPr>
            <a:normAutofit/>
          </a:bodyPr>
          <a:lstStyle/>
          <a:p>
            <a:r>
              <a:rPr lang="en-US" b="1" dirty="0" smtClean="0"/>
              <a:t>BISNIS INTERNASIONAL</a:t>
            </a:r>
            <a:endParaRPr lang="id-ID" dirty="0"/>
          </a:p>
        </p:txBody>
      </p:sp>
      <p:sp>
        <p:nvSpPr>
          <p:cNvPr id="3" name="Subtitle 2"/>
          <p:cNvSpPr>
            <a:spLocks noGrp="1"/>
          </p:cNvSpPr>
          <p:nvPr>
            <p:ph type="subTitle" idx="1"/>
          </p:nvPr>
        </p:nvSpPr>
        <p:spPr/>
        <p:txBody>
          <a:bodyPr/>
          <a:lstStyle/>
          <a:p>
            <a:r>
              <a:rPr lang="id-ID" dirty="0" smtClean="0"/>
              <a:t>Pertemuan 2 : Perkembangan dan Ruang Lingkup Bisnis Internasional</a:t>
            </a:r>
            <a:endParaRPr lang="id-ID" dirty="0"/>
          </a:p>
        </p:txBody>
      </p:sp>
    </p:spTree>
    <p:extLst>
      <p:ext uri="{BB962C8B-B14F-4D97-AF65-F5344CB8AC3E}">
        <p14:creationId xmlns:p14="http://schemas.microsoft.com/office/powerpoint/2010/main" val="1423119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PERKEMBANGAN BISNIS INTERNASIONAL</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9544954"/>
              </p:ext>
            </p:extLst>
          </p:nvPr>
        </p:nvGraphicFramePr>
        <p:xfrm>
          <a:off x="-1" y="2099256"/>
          <a:ext cx="7804597" cy="4758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678069" y="2318198"/>
            <a:ext cx="4513931" cy="4159876"/>
          </a:xfrm>
          <a:prstGeom prst="rect">
            <a:avLst/>
          </a:prstGeom>
        </p:spPr>
      </p:pic>
    </p:spTree>
    <p:extLst>
      <p:ext uri="{BB962C8B-B14F-4D97-AF65-F5344CB8AC3E}">
        <p14:creationId xmlns:p14="http://schemas.microsoft.com/office/powerpoint/2010/main" val="33000535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580152759"/>
              </p:ext>
            </p:extLst>
          </p:nvPr>
        </p:nvGraphicFramePr>
        <p:xfrm>
          <a:off x="0" y="29505"/>
          <a:ext cx="12192000" cy="68510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33713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68610266"/>
              </p:ext>
            </p:extLst>
          </p:nvPr>
        </p:nvGraphicFramePr>
        <p:xfrm>
          <a:off x="0" y="0"/>
          <a:ext cx="12192000" cy="68372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624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Philips Kotler, </a:t>
            </a:r>
            <a:r>
              <a:rPr lang="en-US" sz="2400" dirty="0" err="1"/>
              <a:t>membedakan</a:t>
            </a:r>
            <a:r>
              <a:rPr lang="en-US" sz="2400" dirty="0"/>
              <a:t> </a:t>
            </a:r>
            <a:r>
              <a:rPr lang="en-US" sz="2400" dirty="0" err="1"/>
              <a:t>st</a:t>
            </a:r>
            <a:r>
              <a:rPr lang="id-ID" sz="2400" dirty="0"/>
              <a:t>r</a:t>
            </a:r>
            <a:r>
              <a:rPr lang="en-US" sz="2400" dirty="0" err="1"/>
              <a:t>ategi-strategi</a:t>
            </a:r>
            <a:r>
              <a:rPr lang="en-US" sz="2400" dirty="0"/>
              <a:t> </a:t>
            </a:r>
            <a:r>
              <a:rPr lang="en-US" sz="2400" dirty="0" err="1"/>
              <a:t>perusahaan</a:t>
            </a:r>
            <a:r>
              <a:rPr lang="en-US" sz="2400" dirty="0"/>
              <a:t> </a:t>
            </a:r>
            <a:r>
              <a:rPr lang="en-US" sz="2400" dirty="0" err="1"/>
              <a:t>dalam</a:t>
            </a:r>
            <a:r>
              <a:rPr lang="en-US" sz="2400" dirty="0"/>
              <a:t> </a:t>
            </a:r>
            <a:r>
              <a:rPr lang="en-US" sz="2400" dirty="0" err="1"/>
              <a:t>pemasaran</a:t>
            </a:r>
            <a:r>
              <a:rPr lang="en-US" sz="2400" dirty="0"/>
              <a:t> </a:t>
            </a:r>
            <a:r>
              <a:rPr lang="en-US" sz="2400" dirty="0" err="1"/>
              <a:t>internasional</a:t>
            </a:r>
            <a:r>
              <a:rPr lang="en-US" sz="2400" dirty="0"/>
              <a:t>, </a:t>
            </a:r>
            <a:r>
              <a:rPr lang="en-US" sz="2400" dirty="0" err="1"/>
              <a:t>sebagai</a:t>
            </a:r>
            <a:r>
              <a:rPr lang="en-US" sz="2400" dirty="0"/>
              <a:t> </a:t>
            </a:r>
            <a:r>
              <a:rPr lang="en-US" sz="2400" dirty="0" err="1"/>
              <a:t>berikut</a:t>
            </a:r>
            <a:r>
              <a:rPr lang="en-US" sz="2400" dirty="0"/>
              <a:t>:</a:t>
            </a:r>
          </a:p>
        </p:txBody>
      </p:sp>
      <p:sp>
        <p:nvSpPr>
          <p:cNvPr id="3" name="Content Placeholder 2"/>
          <p:cNvSpPr>
            <a:spLocks noGrp="1"/>
          </p:cNvSpPr>
          <p:nvPr>
            <p:ph idx="1"/>
          </p:nvPr>
        </p:nvSpPr>
        <p:spPr>
          <a:xfrm>
            <a:off x="685800" y="2537460"/>
            <a:ext cx="10820400" cy="4024125"/>
          </a:xfrm>
        </p:spPr>
        <p:txBody>
          <a:bodyPr>
            <a:normAutofit lnSpcReduction="10000"/>
          </a:bodyPr>
          <a:lstStyle/>
          <a:p>
            <a:pPr lvl="0">
              <a:buNone/>
            </a:pPr>
            <a:r>
              <a:rPr lang="en-US" dirty="0" smtClean="0"/>
              <a:t>1.  </a:t>
            </a:r>
            <a:r>
              <a:rPr lang="en-US" dirty="0" err="1" smtClean="0"/>
              <a:t>Kegitan</a:t>
            </a:r>
            <a:r>
              <a:rPr lang="en-US" dirty="0" smtClean="0"/>
              <a:t> </a:t>
            </a:r>
            <a:r>
              <a:rPr lang="en-US" dirty="0" err="1"/>
              <a:t>ekspor</a:t>
            </a:r>
            <a:r>
              <a:rPr lang="en-US" dirty="0"/>
              <a:t>, yang </a:t>
            </a:r>
            <a:r>
              <a:rPr lang="en-US" dirty="0" err="1"/>
              <a:t>terdiri</a:t>
            </a:r>
            <a:r>
              <a:rPr lang="en-US" dirty="0"/>
              <a:t> </a:t>
            </a:r>
            <a:r>
              <a:rPr lang="en-US" dirty="0" err="1"/>
              <a:t>atas</a:t>
            </a:r>
            <a:r>
              <a:rPr lang="en-US" dirty="0"/>
              <a:t> </a:t>
            </a:r>
            <a:r>
              <a:rPr lang="en-US" dirty="0" err="1"/>
              <a:t>ekspor</a:t>
            </a:r>
            <a:r>
              <a:rPr lang="en-US" dirty="0"/>
              <a:t> </a:t>
            </a:r>
            <a:r>
              <a:rPr lang="en-US" dirty="0" err="1"/>
              <a:t>langsung</a:t>
            </a:r>
            <a:r>
              <a:rPr lang="en-US" dirty="0"/>
              <a:t> </a:t>
            </a:r>
            <a:r>
              <a:rPr lang="en-US" dirty="0" err="1"/>
              <a:t>dan</a:t>
            </a:r>
            <a:r>
              <a:rPr lang="en-US" dirty="0"/>
              <a:t> </a:t>
            </a:r>
            <a:r>
              <a:rPr lang="en-US" dirty="0" err="1"/>
              <a:t>tidak</a:t>
            </a:r>
            <a:r>
              <a:rPr lang="en-US" dirty="0"/>
              <a:t> </a:t>
            </a:r>
            <a:r>
              <a:rPr lang="en-US" dirty="0" err="1"/>
              <a:t>langsung</a:t>
            </a:r>
            <a:r>
              <a:rPr lang="en-US" dirty="0"/>
              <a:t>.</a:t>
            </a:r>
          </a:p>
          <a:p>
            <a:pPr lvl="0">
              <a:buNone/>
            </a:pPr>
            <a:r>
              <a:rPr lang="en-US" dirty="0" smtClean="0"/>
              <a:t>2.  </a:t>
            </a:r>
            <a:r>
              <a:rPr lang="en-US" dirty="0" err="1" smtClean="0"/>
              <a:t>Kegiatan</a:t>
            </a:r>
            <a:r>
              <a:rPr lang="en-US" dirty="0" smtClean="0"/>
              <a:t> </a:t>
            </a:r>
            <a:r>
              <a:rPr lang="en-US" dirty="0" err="1"/>
              <a:t>usaha</a:t>
            </a:r>
            <a:r>
              <a:rPr lang="en-US" dirty="0"/>
              <a:t> </a:t>
            </a:r>
            <a:r>
              <a:rPr lang="en-US" dirty="0" err="1"/>
              <a:t>patungan</a:t>
            </a:r>
            <a:r>
              <a:rPr lang="en-US" dirty="0"/>
              <a:t> yang </a:t>
            </a:r>
            <a:r>
              <a:rPr lang="en-US" dirty="0" err="1"/>
              <a:t>terdiri</a:t>
            </a:r>
            <a:r>
              <a:rPr lang="en-US" dirty="0"/>
              <a:t>, </a:t>
            </a:r>
            <a:r>
              <a:rPr lang="en-US" dirty="0" err="1" smtClean="0"/>
              <a:t>atas</a:t>
            </a:r>
            <a:r>
              <a:rPr lang="id-ID" dirty="0" smtClean="0"/>
              <a:t> :</a:t>
            </a:r>
            <a:endParaRPr lang="en-US" dirty="0"/>
          </a:p>
          <a:p>
            <a:pPr lvl="0"/>
            <a:r>
              <a:rPr lang="en-US" dirty="0" err="1"/>
              <a:t>Lisensi</a:t>
            </a:r>
            <a:r>
              <a:rPr lang="en-US" dirty="0"/>
              <a:t>, </a:t>
            </a:r>
            <a:r>
              <a:rPr lang="en-US" dirty="0" err="1"/>
              <a:t>hak</a:t>
            </a:r>
            <a:r>
              <a:rPr lang="en-US" dirty="0"/>
              <a:t> </a:t>
            </a:r>
            <a:r>
              <a:rPr lang="en-US" dirty="0" err="1"/>
              <a:t>untuk</a:t>
            </a:r>
            <a:r>
              <a:rPr lang="en-US" dirty="0"/>
              <a:t> </a:t>
            </a:r>
            <a:r>
              <a:rPr lang="en-US" dirty="0" err="1"/>
              <a:t>menggunakan</a:t>
            </a:r>
            <a:r>
              <a:rPr lang="en-US" dirty="0"/>
              <a:t> </a:t>
            </a:r>
            <a:r>
              <a:rPr lang="en-US" dirty="0" err="1"/>
              <a:t>proses</a:t>
            </a:r>
            <a:r>
              <a:rPr lang="en-US" dirty="0"/>
              <a:t> </a:t>
            </a:r>
            <a:r>
              <a:rPr lang="en-US" dirty="0" err="1"/>
              <a:t>manufakturing</a:t>
            </a:r>
            <a:r>
              <a:rPr lang="en-US" dirty="0"/>
              <a:t> yang </a:t>
            </a:r>
            <a:r>
              <a:rPr lang="en-US" dirty="0" err="1"/>
              <a:t>mengandung</a:t>
            </a:r>
            <a:r>
              <a:rPr lang="en-US" dirty="0"/>
              <a:t> </a:t>
            </a:r>
            <a:r>
              <a:rPr lang="en-US" i="1" dirty="0"/>
              <a:t>royalty</a:t>
            </a:r>
            <a:r>
              <a:rPr lang="en-US" dirty="0"/>
              <a:t> </a:t>
            </a:r>
            <a:r>
              <a:rPr lang="en-US" dirty="0" err="1"/>
              <a:t>atau</a:t>
            </a:r>
            <a:r>
              <a:rPr lang="en-US" dirty="0"/>
              <a:t> </a:t>
            </a:r>
            <a:r>
              <a:rPr lang="en-US" dirty="0" err="1"/>
              <a:t>pembayaran</a:t>
            </a:r>
            <a:endParaRPr lang="en-US" dirty="0"/>
          </a:p>
          <a:p>
            <a:pPr lvl="0"/>
            <a:r>
              <a:rPr lang="en-US" dirty="0" err="1"/>
              <a:t>Kontrak</a:t>
            </a:r>
            <a:r>
              <a:rPr lang="en-US" dirty="0"/>
              <a:t>, </a:t>
            </a:r>
            <a:r>
              <a:rPr lang="en-US" dirty="0" err="1"/>
              <a:t>pabrik</a:t>
            </a:r>
            <a:r>
              <a:rPr lang="en-US" dirty="0"/>
              <a:t> </a:t>
            </a:r>
            <a:r>
              <a:rPr lang="en-US" dirty="0" smtClean="0"/>
              <a:t>lo</a:t>
            </a:r>
            <a:r>
              <a:rPr lang="id-ID" dirty="0" smtClean="0"/>
              <a:t>k</a:t>
            </a:r>
            <a:r>
              <a:rPr lang="en-US" dirty="0" smtClean="0"/>
              <a:t>al </a:t>
            </a:r>
            <a:r>
              <a:rPr lang="en-US" dirty="0" err="1"/>
              <a:t>untuk</a:t>
            </a:r>
            <a:r>
              <a:rPr lang="en-US" dirty="0"/>
              <a:t> </a:t>
            </a:r>
            <a:r>
              <a:rPr lang="en-US" dirty="0" err="1"/>
              <a:t>menghasilkan</a:t>
            </a:r>
            <a:r>
              <a:rPr lang="en-US" dirty="0"/>
              <a:t> </a:t>
            </a:r>
            <a:r>
              <a:rPr lang="en-US" dirty="0" err="1"/>
              <a:t>produksi</a:t>
            </a:r>
            <a:r>
              <a:rPr lang="en-US" dirty="0"/>
              <a:t> </a:t>
            </a:r>
          </a:p>
          <a:p>
            <a:pPr lvl="0"/>
            <a:r>
              <a:rPr lang="en-US" dirty="0" err="1"/>
              <a:t>Kontrak</a:t>
            </a:r>
            <a:r>
              <a:rPr lang="en-US" dirty="0"/>
              <a:t> </a:t>
            </a:r>
            <a:r>
              <a:rPr lang="en-US" dirty="0" err="1"/>
              <a:t>manajerial</a:t>
            </a:r>
            <a:r>
              <a:rPr lang="en-US" dirty="0"/>
              <a:t>,</a:t>
            </a:r>
          </a:p>
          <a:p>
            <a:pPr lvl="0"/>
            <a:r>
              <a:rPr lang="en-US" dirty="0"/>
              <a:t>Usaha </a:t>
            </a:r>
            <a:r>
              <a:rPr lang="en-US" dirty="0" err="1"/>
              <a:t>patungan</a:t>
            </a:r>
            <a:r>
              <a:rPr lang="en-US" dirty="0"/>
              <a:t> </a:t>
            </a:r>
            <a:r>
              <a:rPr lang="en-US" dirty="0" err="1"/>
              <a:t>pemilikan</a:t>
            </a:r>
            <a:r>
              <a:rPr lang="en-US" dirty="0"/>
              <a:t> </a:t>
            </a:r>
            <a:r>
              <a:rPr lang="en-US" dirty="0" err="1"/>
              <a:t>penanaman</a:t>
            </a:r>
            <a:r>
              <a:rPr lang="en-US" dirty="0"/>
              <a:t> modal </a:t>
            </a:r>
            <a:r>
              <a:rPr lang="en-US" dirty="0" err="1"/>
              <a:t>asing</a:t>
            </a:r>
            <a:r>
              <a:rPr lang="en-US" dirty="0"/>
              <a:t> </a:t>
            </a:r>
            <a:r>
              <a:rPr lang="en-US" dirty="0" err="1"/>
              <a:t>bergabung</a:t>
            </a:r>
            <a:r>
              <a:rPr lang="en-US" dirty="0"/>
              <a:t> </a:t>
            </a:r>
            <a:r>
              <a:rPr lang="en-US" dirty="0" err="1"/>
              <a:t>dengan</a:t>
            </a:r>
            <a:r>
              <a:rPr lang="en-US" dirty="0"/>
              <a:t> </a:t>
            </a:r>
            <a:r>
              <a:rPr lang="en-US" dirty="0" err="1"/>
              <a:t>penanaman</a:t>
            </a:r>
            <a:r>
              <a:rPr lang="en-US" dirty="0"/>
              <a:t> modal </a:t>
            </a:r>
            <a:r>
              <a:rPr lang="en-US" dirty="0" err="1"/>
              <a:t>dalam</a:t>
            </a:r>
            <a:r>
              <a:rPr lang="en-US" dirty="0"/>
              <a:t> </a:t>
            </a:r>
            <a:r>
              <a:rPr lang="en-US" dirty="0" err="1"/>
              <a:t>negeri</a:t>
            </a:r>
            <a:r>
              <a:rPr lang="en-US" dirty="0"/>
              <a:t>.</a:t>
            </a:r>
          </a:p>
          <a:p>
            <a:pPr lvl="0">
              <a:buNone/>
            </a:pPr>
            <a:r>
              <a:rPr lang="en-US" dirty="0" smtClean="0"/>
              <a:t>3.</a:t>
            </a:r>
            <a:r>
              <a:rPr lang="id-ID" dirty="0" smtClean="0"/>
              <a:t> </a:t>
            </a:r>
            <a:r>
              <a:rPr lang="en-US" dirty="0" err="1" smtClean="0"/>
              <a:t>Investasi</a:t>
            </a:r>
            <a:r>
              <a:rPr lang="en-US" dirty="0" smtClean="0"/>
              <a:t> </a:t>
            </a:r>
            <a:r>
              <a:rPr lang="en-US" dirty="0" err="1"/>
              <a:t>langsung</a:t>
            </a:r>
            <a:r>
              <a:rPr lang="en-US" dirty="0"/>
              <a:t>, </a:t>
            </a:r>
            <a:r>
              <a:rPr lang="en-US" dirty="0" err="1"/>
              <a:t>dalam</a:t>
            </a:r>
            <a:r>
              <a:rPr lang="en-US" dirty="0"/>
              <a:t> </a:t>
            </a:r>
            <a:r>
              <a:rPr lang="en-US" dirty="0" err="1"/>
              <a:t>bentuk</a:t>
            </a:r>
            <a:r>
              <a:rPr lang="en-US" dirty="0"/>
              <a:t> </a:t>
            </a:r>
            <a:r>
              <a:rPr lang="en-US" dirty="0" err="1"/>
              <a:t>investasi</a:t>
            </a:r>
            <a:r>
              <a:rPr lang="en-US" dirty="0"/>
              <a:t> </a:t>
            </a:r>
            <a:r>
              <a:rPr lang="en-US" dirty="0" err="1"/>
              <a:t>perakitan</a:t>
            </a:r>
            <a:r>
              <a:rPr lang="en-US" dirty="0"/>
              <a:t> </a:t>
            </a:r>
            <a:r>
              <a:rPr lang="en-US" dirty="0" err="1"/>
              <a:t>atau</a:t>
            </a:r>
            <a:r>
              <a:rPr lang="en-US" dirty="0"/>
              <a:t> </a:t>
            </a:r>
            <a:r>
              <a:rPr lang="en-US" dirty="0" err="1"/>
              <a:t>fasilitas</a:t>
            </a:r>
            <a:r>
              <a:rPr lang="en-US" dirty="0"/>
              <a:t> </a:t>
            </a:r>
            <a:r>
              <a:rPr lang="en-US" i="1" dirty="0"/>
              <a:t>manufacturing</a:t>
            </a:r>
            <a:r>
              <a:rPr lang="en-US" dirty="0"/>
              <a:t> </a:t>
            </a:r>
            <a:r>
              <a:rPr lang="en-US" dirty="0" err="1"/>
              <a:t>asing</a:t>
            </a:r>
            <a:r>
              <a:rPr lang="en-US" dirty="0"/>
              <a:t>.</a:t>
            </a:r>
          </a:p>
          <a:p>
            <a:endParaRPr lang="en-US" dirty="0"/>
          </a:p>
        </p:txBody>
      </p:sp>
    </p:spTree>
    <p:extLst>
      <p:ext uri="{BB962C8B-B14F-4D97-AF65-F5344CB8AC3E}">
        <p14:creationId xmlns:p14="http://schemas.microsoft.com/office/powerpoint/2010/main" val="29819842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868534669"/>
              </p:ext>
            </p:extLst>
          </p:nvPr>
        </p:nvGraphicFramePr>
        <p:xfrm>
          <a:off x="0" y="0"/>
          <a:ext cx="1247422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7851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17217952"/>
              </p:ext>
            </p:extLst>
          </p:nvPr>
        </p:nvGraphicFramePr>
        <p:xfrm>
          <a:off x="0" y="-27709"/>
          <a:ext cx="12192000" cy="68857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622532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90734079"/>
              </p:ext>
            </p:extLst>
          </p:nvPr>
        </p:nvGraphicFramePr>
        <p:xfrm>
          <a:off x="0" y="48618"/>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17027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69526839"/>
              </p:ext>
            </p:extLst>
          </p:nvPr>
        </p:nvGraphicFramePr>
        <p:xfrm>
          <a:off x="0" y="34636"/>
          <a:ext cx="12192000" cy="68233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5792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245313"/>
              </p:ext>
            </p:extLst>
          </p:nvPr>
        </p:nvGraphicFramePr>
        <p:xfrm>
          <a:off x="0" y="-13855"/>
          <a:ext cx="12192000" cy="68718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9526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4733" y="609601"/>
            <a:ext cx="6798734" cy="1303867"/>
          </a:xfrm>
        </p:spPr>
        <p:txBody>
          <a:bodyPr>
            <a:normAutofit/>
          </a:bodyPr>
          <a:lstStyle/>
          <a:p>
            <a:r>
              <a:rPr lang="id-ID" sz="3200" dirty="0"/>
              <a:t>PENGARUH POLITIK PADA BISNIS</a:t>
            </a:r>
          </a:p>
        </p:txBody>
      </p:sp>
      <p:sp>
        <p:nvSpPr>
          <p:cNvPr id="3" name="Content Placeholder 2"/>
          <p:cNvSpPr>
            <a:spLocks noGrp="1"/>
          </p:cNvSpPr>
          <p:nvPr>
            <p:ph idx="1"/>
          </p:nvPr>
        </p:nvSpPr>
        <p:spPr>
          <a:xfrm>
            <a:off x="3794760" y="2209800"/>
            <a:ext cx="8305800" cy="4846320"/>
          </a:xfrm>
        </p:spPr>
        <p:txBody>
          <a:bodyPr>
            <a:normAutofit fontScale="92500" lnSpcReduction="20000"/>
          </a:bodyPr>
          <a:lstStyle/>
          <a:p>
            <a:r>
              <a:rPr lang="id-ID" dirty="0"/>
              <a:t>Dalam berbisnis sangatlah penting mempertimbangkan risiko politik dan pengaruhnya terhadap organisasi. </a:t>
            </a:r>
            <a:r>
              <a:rPr lang="id-ID" dirty="0" smtClean="0"/>
              <a:t>Perubahan kebijakan </a:t>
            </a:r>
            <a:r>
              <a:rPr lang="id-ID" dirty="0"/>
              <a:t>politik di suatu negara dapat menimbulkan dampak besar pada sektor keuangan dan perekonomian negara tersebut. </a:t>
            </a:r>
            <a:endParaRPr lang="id-ID" dirty="0" smtClean="0"/>
          </a:p>
          <a:p>
            <a:r>
              <a:rPr lang="id-ID" dirty="0" smtClean="0"/>
              <a:t>Risiko </a:t>
            </a:r>
            <a:r>
              <a:rPr lang="id-ID" dirty="0"/>
              <a:t>politik umumnya berkaitan erat dengan pemerintahan serta situasi politik dan keamanan di suatu negara.</a:t>
            </a:r>
          </a:p>
          <a:p>
            <a:r>
              <a:rPr lang="id-ID" dirty="0"/>
              <a:t>Setiap tindakan dalam organisasi bisnis adalah politik, kecuali organisasi </a:t>
            </a:r>
            <a:r>
              <a:rPr lang="id-ID" i="1" dirty="0" smtClean="0"/>
              <a:t>charity</a:t>
            </a:r>
            <a:r>
              <a:rPr lang="id-ID" dirty="0" smtClean="0"/>
              <a:t>. </a:t>
            </a:r>
            <a:r>
              <a:rPr lang="id-ID" dirty="0"/>
              <a:t>Faktor-faktor tersebut menentukan kelancaran berlangsungnya suatu bisnis. </a:t>
            </a:r>
            <a:endParaRPr lang="id-ID" dirty="0" smtClean="0"/>
          </a:p>
          <a:p>
            <a:r>
              <a:rPr lang="id-ID" dirty="0" smtClean="0"/>
              <a:t>Oleh </a:t>
            </a:r>
            <a:r>
              <a:rPr lang="id-ID" dirty="0"/>
              <a:t>karena itu, jika situasi politik mendukung, maka bisnis secara umum akan berjalan dengan lancar. </a:t>
            </a:r>
            <a:endParaRPr lang="id-ID" dirty="0" smtClean="0"/>
          </a:p>
          <a:p>
            <a:r>
              <a:rPr lang="id-ID" dirty="0" smtClean="0"/>
              <a:t>Dari </a:t>
            </a:r>
            <a:r>
              <a:rPr lang="id-ID" dirty="0"/>
              <a:t>segi pasar saham, situasi politik yang kondusif akan membuat harga saham naik. Sebaliknya, jika situasi politik tidak menentu, maka akan menimbulkan unsur ketidakpastian dalam bisnis.</a:t>
            </a:r>
          </a:p>
          <a:p>
            <a:endParaRPr lang="id-ID" dirty="0"/>
          </a:p>
        </p:txBody>
      </p:sp>
      <p:pic>
        <p:nvPicPr>
          <p:cNvPr id="4" name="Picture 3"/>
          <p:cNvPicPr>
            <a:picLocks noChangeAspect="1"/>
          </p:cNvPicPr>
          <p:nvPr/>
        </p:nvPicPr>
        <p:blipFill>
          <a:blip r:embed="rId2"/>
          <a:stretch>
            <a:fillRect/>
          </a:stretch>
        </p:blipFill>
        <p:spPr>
          <a:xfrm>
            <a:off x="418570" y="2370667"/>
            <a:ext cx="3041721" cy="4007555"/>
          </a:xfrm>
          <a:prstGeom prst="rect">
            <a:avLst/>
          </a:prstGeom>
        </p:spPr>
      </p:pic>
    </p:spTree>
    <p:extLst>
      <p:ext uri="{BB962C8B-B14F-4D97-AF65-F5344CB8AC3E}">
        <p14:creationId xmlns:p14="http://schemas.microsoft.com/office/powerpoint/2010/main" val="2425831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id-ID" dirty="0"/>
              <a:t>PERKEMBANGAN BISNIS </a:t>
            </a:r>
            <a:r>
              <a:rPr lang="id-ID" dirty="0" smtClean="0"/>
              <a:t>INTERNASIONAL</a:t>
            </a:r>
            <a:endParaRPr lang="id-ID" dirty="0"/>
          </a:p>
        </p:txBody>
      </p:sp>
      <p:sp>
        <p:nvSpPr>
          <p:cNvPr id="3" name="Content Placeholder 2"/>
          <p:cNvSpPr>
            <a:spLocks noGrp="1"/>
          </p:cNvSpPr>
          <p:nvPr>
            <p:ph idx="1"/>
          </p:nvPr>
        </p:nvSpPr>
        <p:spPr>
          <a:xfrm>
            <a:off x="372533" y="2476781"/>
            <a:ext cx="5350934" cy="4024125"/>
          </a:xfrm>
        </p:spPr>
        <p:txBody>
          <a:bodyPr>
            <a:noAutofit/>
          </a:bodyPr>
          <a:lstStyle/>
          <a:p>
            <a:pPr lvl="0"/>
            <a:r>
              <a:rPr lang="id-ID" sz="2800" dirty="0"/>
              <a:t>B</a:t>
            </a:r>
            <a:r>
              <a:rPr lang="en-US" sz="2800" dirty="0" err="1"/>
              <a:t>erkembang</a:t>
            </a:r>
            <a:r>
              <a:rPr lang="en-US" sz="2800" dirty="0"/>
              <a:t> </a:t>
            </a:r>
            <a:r>
              <a:rPr lang="en-US" sz="2800" dirty="0" err="1"/>
              <a:t>sejak</a:t>
            </a:r>
            <a:r>
              <a:rPr lang="en-US" sz="2800" dirty="0"/>
              <a:t> </a:t>
            </a:r>
            <a:r>
              <a:rPr lang="en-US" sz="2800" dirty="0" err="1"/>
              <a:t>akhir</a:t>
            </a:r>
            <a:r>
              <a:rPr lang="en-US" sz="2800" dirty="0"/>
              <a:t> PD II </a:t>
            </a:r>
            <a:r>
              <a:rPr lang="en-US" sz="2800" dirty="0" err="1"/>
              <a:t>dan</a:t>
            </a:r>
            <a:r>
              <a:rPr lang="en-US" sz="2800" dirty="0"/>
              <a:t> </a:t>
            </a:r>
            <a:r>
              <a:rPr lang="en-US" sz="2800" dirty="0" err="1"/>
              <a:t>memberi</a:t>
            </a:r>
            <a:r>
              <a:rPr lang="en-US" sz="2800" dirty="0"/>
              <a:t> </a:t>
            </a:r>
            <a:r>
              <a:rPr lang="en-US" sz="2800" dirty="0" err="1"/>
              <a:t>dimensi</a:t>
            </a:r>
            <a:r>
              <a:rPr lang="en-US" sz="2800" dirty="0"/>
              <a:t> </a:t>
            </a:r>
            <a:r>
              <a:rPr lang="en-US" sz="2800" dirty="0" err="1"/>
              <a:t>baru</a:t>
            </a:r>
            <a:r>
              <a:rPr lang="en-US" sz="2800" dirty="0"/>
              <a:t> </a:t>
            </a:r>
            <a:r>
              <a:rPr lang="en-US" sz="2800" dirty="0" err="1"/>
              <a:t>bagi</a:t>
            </a:r>
            <a:r>
              <a:rPr lang="en-US" sz="2800" dirty="0"/>
              <a:t> </a:t>
            </a:r>
            <a:r>
              <a:rPr lang="en-US" sz="2800" dirty="0" err="1"/>
              <a:t>studi</a:t>
            </a:r>
            <a:r>
              <a:rPr lang="en-US" sz="2800" dirty="0"/>
              <a:t> </a:t>
            </a:r>
            <a:r>
              <a:rPr lang="en-US" sz="2800" dirty="0" err="1"/>
              <a:t>ekonomi</a:t>
            </a:r>
            <a:r>
              <a:rPr lang="en-US" sz="2800" dirty="0"/>
              <a:t> </a:t>
            </a:r>
            <a:r>
              <a:rPr lang="en-US" sz="2800" dirty="0" err="1"/>
              <a:t>dan</a:t>
            </a:r>
            <a:r>
              <a:rPr lang="en-US" sz="2800" dirty="0"/>
              <a:t> </a:t>
            </a:r>
            <a:r>
              <a:rPr lang="en-US" sz="2800" dirty="0" err="1"/>
              <a:t>manajemen</a:t>
            </a:r>
            <a:r>
              <a:rPr lang="en-US" sz="2800" dirty="0"/>
              <a:t>. </a:t>
            </a:r>
            <a:endParaRPr lang="id-ID" sz="2800" dirty="0"/>
          </a:p>
          <a:p>
            <a:pPr lvl="0"/>
            <a:r>
              <a:rPr lang="id-ID" sz="2800" dirty="0"/>
              <a:t>D</a:t>
            </a:r>
            <a:r>
              <a:rPr lang="en-US" sz="2800" dirty="0" err="1"/>
              <a:t>isiplin</a:t>
            </a:r>
            <a:r>
              <a:rPr lang="en-US" sz="2800" dirty="0"/>
              <a:t> </a:t>
            </a:r>
            <a:r>
              <a:rPr lang="en-US" sz="2800" dirty="0" err="1"/>
              <a:t>ilmu</a:t>
            </a:r>
            <a:r>
              <a:rPr lang="en-US" sz="2800" dirty="0"/>
              <a:t> yang </a:t>
            </a:r>
            <a:r>
              <a:rPr lang="en-US" sz="2800" dirty="0" err="1"/>
              <a:t>dianggap</a:t>
            </a:r>
            <a:r>
              <a:rPr lang="en-US" sz="2800" dirty="0"/>
              <a:t> </a:t>
            </a:r>
            <a:r>
              <a:rPr lang="en-US" sz="2800" dirty="0" err="1"/>
              <a:t>dekat</a:t>
            </a:r>
            <a:r>
              <a:rPr lang="en-US" sz="2800" dirty="0"/>
              <a:t> </a:t>
            </a:r>
            <a:r>
              <a:rPr lang="en-US" sz="2800" dirty="0" err="1"/>
              <a:t>dengan</a:t>
            </a:r>
            <a:r>
              <a:rPr lang="en-US" sz="2800" dirty="0"/>
              <a:t> </a:t>
            </a:r>
            <a:r>
              <a:rPr lang="en-US" sz="2800" dirty="0" err="1"/>
              <a:t>studi</a:t>
            </a:r>
            <a:r>
              <a:rPr lang="en-US" sz="2800" dirty="0"/>
              <a:t> </a:t>
            </a:r>
            <a:r>
              <a:rPr lang="en-US" sz="2800" dirty="0" err="1"/>
              <a:t>bisnis</a:t>
            </a:r>
            <a:r>
              <a:rPr lang="en-US" sz="2800" dirty="0"/>
              <a:t> </a:t>
            </a:r>
            <a:r>
              <a:rPr lang="en-US" sz="2800" dirty="0" err="1"/>
              <a:t>internasional</a:t>
            </a:r>
            <a:r>
              <a:rPr lang="en-US" sz="2800" dirty="0"/>
              <a:t>, </a:t>
            </a:r>
            <a:r>
              <a:rPr lang="en-US" sz="2800" dirty="0" err="1"/>
              <a:t>adalah</a:t>
            </a:r>
            <a:r>
              <a:rPr lang="en-US" sz="2800" dirty="0"/>
              <a:t> </a:t>
            </a:r>
            <a:r>
              <a:rPr lang="en-US" sz="2800" i="1" dirty="0" err="1"/>
              <a:t>ekonomi</a:t>
            </a:r>
            <a:r>
              <a:rPr lang="en-US" sz="2800" i="1" dirty="0"/>
              <a:t> </a:t>
            </a:r>
            <a:r>
              <a:rPr lang="en-US" sz="2800" i="1" dirty="0" err="1"/>
              <a:t>internasional</a:t>
            </a:r>
            <a:r>
              <a:rPr lang="en-US" sz="2800" i="1" dirty="0"/>
              <a:t> </a:t>
            </a:r>
            <a:r>
              <a:rPr lang="en-US" sz="2800" dirty="0" err="1"/>
              <a:t>dan</a:t>
            </a:r>
            <a:r>
              <a:rPr lang="en-US" sz="2800" dirty="0"/>
              <a:t> </a:t>
            </a:r>
            <a:r>
              <a:rPr lang="en-US" sz="2800" i="1" dirty="0" err="1"/>
              <a:t>perdagangan</a:t>
            </a:r>
            <a:r>
              <a:rPr lang="en-US" sz="2800" i="1" dirty="0"/>
              <a:t> </a:t>
            </a:r>
            <a:r>
              <a:rPr lang="en-US" sz="2800" i="1" dirty="0" err="1"/>
              <a:t>internasional</a:t>
            </a:r>
            <a:r>
              <a:rPr lang="en-US" sz="2800" i="1" dirty="0"/>
              <a:t>. </a:t>
            </a:r>
            <a:endParaRPr lang="id-ID" sz="2800" i="1" dirty="0"/>
          </a:p>
        </p:txBody>
      </p:sp>
      <p:pic>
        <p:nvPicPr>
          <p:cNvPr id="4" name="Picture 3"/>
          <p:cNvPicPr>
            <a:picLocks noChangeAspect="1"/>
          </p:cNvPicPr>
          <p:nvPr/>
        </p:nvPicPr>
        <p:blipFill>
          <a:blip r:embed="rId2"/>
          <a:stretch>
            <a:fillRect/>
          </a:stretch>
        </p:blipFill>
        <p:spPr>
          <a:xfrm>
            <a:off x="6368168" y="2644844"/>
            <a:ext cx="5371042" cy="3652925"/>
          </a:xfrm>
          <a:prstGeom prst="rect">
            <a:avLst/>
          </a:prstGeom>
        </p:spPr>
      </p:pic>
    </p:spTree>
    <p:extLst>
      <p:ext uri="{BB962C8B-B14F-4D97-AF65-F5344CB8AC3E}">
        <p14:creationId xmlns:p14="http://schemas.microsoft.com/office/powerpoint/2010/main" val="13083774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PENGARUH POLITIK PADA BISNIS</a:t>
            </a:r>
          </a:p>
        </p:txBody>
      </p:sp>
      <p:sp>
        <p:nvSpPr>
          <p:cNvPr id="3" name="Content Placeholder 2"/>
          <p:cNvSpPr>
            <a:spLocks noGrp="1"/>
          </p:cNvSpPr>
          <p:nvPr>
            <p:ph idx="1"/>
          </p:nvPr>
        </p:nvSpPr>
        <p:spPr>
          <a:xfrm>
            <a:off x="338666" y="2267655"/>
            <a:ext cx="8305800" cy="4549802"/>
          </a:xfrm>
        </p:spPr>
        <p:txBody>
          <a:bodyPr>
            <a:normAutofit lnSpcReduction="10000"/>
          </a:bodyPr>
          <a:lstStyle/>
          <a:p>
            <a:r>
              <a:rPr lang="id-ID" dirty="0" smtClean="0"/>
              <a:t>Kinerja </a:t>
            </a:r>
            <a:r>
              <a:rPr lang="id-ID" dirty="0"/>
              <a:t>sistem ekonomi-politik sudah berinteraksi satu sama lain, yang menyebabkan setiap peristiwa ekonomi-politik tidak lagi dibatasi oleh batas-batas tertentu Sebagai contoh, IMF, atau Bank Dunia, atau bahkan para investor asing mempertimbangkan peristiwa politik nasional dan lebih merefleksikan kompromi-kompromi antara kekuatan politik nasional dan kekuatan-kekuatan internasional.</a:t>
            </a:r>
          </a:p>
          <a:p>
            <a:r>
              <a:rPr lang="id-ID" dirty="0"/>
              <a:t>Tiap pembentukan pola bisnis juga senantiasa berkait erat dengan politik. Budaya politik merupakan serangkaian keyakinan atau sikap yang memberikan pengaruh terhadap kebijakan dan administrasi publik di suatu negara, termasuk di dalamnya pola yang berkaitan dengan kebijakan ekonomi atau perilaku bisnis.</a:t>
            </a:r>
          </a:p>
          <a:p>
            <a:endParaRPr lang="id-ID" dirty="0"/>
          </a:p>
        </p:txBody>
      </p:sp>
      <p:pic>
        <p:nvPicPr>
          <p:cNvPr id="4" name="Picture 3"/>
          <p:cNvPicPr>
            <a:picLocks noChangeAspect="1"/>
          </p:cNvPicPr>
          <p:nvPr/>
        </p:nvPicPr>
        <p:blipFill>
          <a:blip r:embed="rId2"/>
          <a:stretch>
            <a:fillRect/>
          </a:stretch>
        </p:blipFill>
        <p:spPr>
          <a:xfrm>
            <a:off x="9013472" y="2267655"/>
            <a:ext cx="2857500" cy="3997678"/>
          </a:xfrm>
          <a:prstGeom prst="rect">
            <a:avLst/>
          </a:prstGeom>
        </p:spPr>
      </p:pic>
    </p:spTree>
    <p:extLst>
      <p:ext uri="{BB962C8B-B14F-4D97-AF65-F5344CB8AC3E}">
        <p14:creationId xmlns:p14="http://schemas.microsoft.com/office/powerpoint/2010/main" val="28580145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PENGARUH POLITIK PADA BISNIS</a:t>
            </a:r>
          </a:p>
        </p:txBody>
      </p:sp>
      <p:sp>
        <p:nvSpPr>
          <p:cNvPr id="3" name="Content Placeholder 2"/>
          <p:cNvSpPr>
            <a:spLocks noGrp="1"/>
          </p:cNvSpPr>
          <p:nvPr>
            <p:ph idx="1"/>
          </p:nvPr>
        </p:nvSpPr>
        <p:spPr>
          <a:xfrm>
            <a:off x="3661410" y="2283786"/>
            <a:ext cx="8305800" cy="4368474"/>
          </a:xfrm>
        </p:spPr>
        <p:txBody>
          <a:bodyPr>
            <a:normAutofit fontScale="92500"/>
          </a:bodyPr>
          <a:lstStyle/>
          <a:p>
            <a:r>
              <a:rPr lang="id-ID" dirty="0"/>
              <a:t>Terdapat politik yang dirancang untuk menjauhkan campur tangan pemerintah dalam bidang perekonomian/bisnis. </a:t>
            </a:r>
            <a:endParaRPr lang="id-ID" dirty="0" smtClean="0"/>
          </a:p>
          <a:p>
            <a:r>
              <a:rPr lang="id-ID" dirty="0" smtClean="0"/>
              <a:t>Sistemnya </a:t>
            </a:r>
            <a:r>
              <a:rPr lang="id-ID" dirty="0"/>
              <a:t>disebut sistem liberal dan politiknya demokratis. </a:t>
            </a:r>
            <a:endParaRPr lang="id-ID" dirty="0" smtClean="0"/>
          </a:p>
          <a:p>
            <a:r>
              <a:rPr lang="id-ID" dirty="0" smtClean="0"/>
              <a:t>Ada </a:t>
            </a:r>
            <a:r>
              <a:rPr lang="id-ID" dirty="0"/>
              <a:t>politik yang bersifat intervensionis secara penuh dengan dukungan pemerintahan yang bersih. Ada pula politik yang cenderung mengarahkan agar pemerintah terlibat/ ikut campur tangan dalam bidang ekonomi bisnis.</a:t>
            </a:r>
          </a:p>
          <a:p>
            <a:r>
              <a:rPr lang="id-ID" dirty="0"/>
              <a:t>Indonesia lebih mengacu pada pola terakhir, yakni pemerintah terlibat atau turut campur tangan dalam bisnis. Hal ini dapat dilihat dalam hukum maupun kebijakan-kebijakan yang dikeluarkan pemerintah untuk menunjang perekonomian dan bisnis.</a:t>
            </a:r>
          </a:p>
          <a:p>
            <a:endParaRPr lang="id-ID" dirty="0"/>
          </a:p>
        </p:txBody>
      </p:sp>
      <p:pic>
        <p:nvPicPr>
          <p:cNvPr id="4" name="Picture 3"/>
          <p:cNvPicPr>
            <a:picLocks noChangeAspect="1"/>
          </p:cNvPicPr>
          <p:nvPr/>
        </p:nvPicPr>
        <p:blipFill>
          <a:blip r:embed="rId2"/>
          <a:stretch>
            <a:fillRect/>
          </a:stretch>
        </p:blipFill>
        <p:spPr>
          <a:xfrm>
            <a:off x="0" y="3192329"/>
            <a:ext cx="3781778" cy="3665671"/>
          </a:xfrm>
          <a:prstGeom prst="rect">
            <a:avLst/>
          </a:prstGeom>
        </p:spPr>
      </p:pic>
    </p:spTree>
    <p:extLst>
      <p:ext uri="{BB962C8B-B14F-4D97-AF65-F5344CB8AC3E}">
        <p14:creationId xmlns:p14="http://schemas.microsoft.com/office/powerpoint/2010/main" val="6654181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1143000"/>
            <a:ext cx="7239000" cy="899160"/>
          </a:xfrm>
        </p:spPr>
        <p:txBody>
          <a:bodyPr/>
          <a:lstStyle/>
          <a:p>
            <a:pPr algn="ctr"/>
            <a:r>
              <a:rPr lang="id-ID" dirty="0" smtClean="0"/>
              <a:t>terimakasih</a:t>
            </a:r>
            <a:endParaRPr lang="id-ID" dirty="0"/>
          </a:p>
        </p:txBody>
      </p:sp>
      <p:pic>
        <p:nvPicPr>
          <p:cNvPr id="4" name="Content Placeholder 3" descr="DSC_0053.JPG"/>
          <p:cNvPicPr>
            <a:picLocks noGrp="1" noChangeAspect="1"/>
          </p:cNvPicPr>
          <p:nvPr>
            <p:ph idx="1"/>
          </p:nvPr>
        </p:nvPicPr>
        <p:blipFill>
          <a:blip r:embed="rId2" cstate="print"/>
          <a:stretch>
            <a:fillRect/>
          </a:stretch>
        </p:blipFill>
        <p:spPr>
          <a:xfrm>
            <a:off x="2781071" y="2336800"/>
            <a:ext cx="5413833" cy="3598863"/>
          </a:xfrm>
        </p:spPr>
      </p:pic>
    </p:spTree>
    <p:extLst>
      <p:ext uri="{BB962C8B-B14F-4D97-AF65-F5344CB8AC3E}">
        <p14:creationId xmlns:p14="http://schemas.microsoft.com/office/powerpoint/2010/main" val="893926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PERBEDAAN ANTARA EK.INT/PERDAG INT DENGAN BISNIS INTERNASIONAL</a:t>
            </a:r>
            <a:endParaRPr lang="id-ID" dirty="0"/>
          </a:p>
        </p:txBody>
      </p:sp>
      <p:sp>
        <p:nvSpPr>
          <p:cNvPr id="3" name="Content Placeholder 2"/>
          <p:cNvSpPr>
            <a:spLocks noGrp="1"/>
          </p:cNvSpPr>
          <p:nvPr>
            <p:ph idx="1"/>
          </p:nvPr>
        </p:nvSpPr>
        <p:spPr>
          <a:xfrm>
            <a:off x="6420358" y="2438400"/>
            <a:ext cx="5452533" cy="4207099"/>
          </a:xfrm>
        </p:spPr>
        <p:txBody>
          <a:bodyPr>
            <a:noAutofit/>
          </a:bodyPr>
          <a:lstStyle/>
          <a:p>
            <a:pPr lvl="0"/>
            <a:r>
              <a:rPr lang="en-US" sz="2800" dirty="0" err="1">
                <a:solidFill>
                  <a:schemeClr val="tx1">
                    <a:lumMod val="95000"/>
                  </a:schemeClr>
                </a:solidFill>
              </a:rPr>
              <a:t>Ekonomi</a:t>
            </a:r>
            <a:r>
              <a:rPr lang="en-US" sz="2800" dirty="0">
                <a:solidFill>
                  <a:schemeClr val="tx1">
                    <a:lumMod val="95000"/>
                  </a:schemeClr>
                </a:solidFill>
              </a:rPr>
              <a:t> </a:t>
            </a:r>
            <a:r>
              <a:rPr lang="en-US" sz="2800" dirty="0" err="1">
                <a:solidFill>
                  <a:schemeClr val="tx1">
                    <a:lumMod val="95000"/>
                  </a:schemeClr>
                </a:solidFill>
              </a:rPr>
              <a:t>internasional</a:t>
            </a:r>
            <a:r>
              <a:rPr lang="en-US" sz="2800" dirty="0">
                <a:solidFill>
                  <a:schemeClr val="tx1">
                    <a:lumMod val="95000"/>
                  </a:schemeClr>
                </a:solidFill>
              </a:rPr>
              <a:t> (</a:t>
            </a:r>
            <a:r>
              <a:rPr lang="en-US" sz="2800" dirty="0" err="1">
                <a:solidFill>
                  <a:schemeClr val="tx1">
                    <a:lumMod val="95000"/>
                  </a:schemeClr>
                </a:solidFill>
              </a:rPr>
              <a:t>perdagangan</a:t>
            </a:r>
            <a:r>
              <a:rPr lang="en-US" sz="2800" dirty="0">
                <a:solidFill>
                  <a:schemeClr val="tx1">
                    <a:lumMod val="95000"/>
                  </a:schemeClr>
                </a:solidFill>
              </a:rPr>
              <a:t> </a:t>
            </a:r>
            <a:r>
              <a:rPr lang="en-US" sz="2800" dirty="0" err="1">
                <a:solidFill>
                  <a:schemeClr val="tx1">
                    <a:lumMod val="95000"/>
                  </a:schemeClr>
                </a:solidFill>
              </a:rPr>
              <a:t>internasional</a:t>
            </a:r>
            <a:r>
              <a:rPr lang="en-US" sz="2800" dirty="0">
                <a:solidFill>
                  <a:schemeClr val="tx1">
                    <a:lumMod val="95000"/>
                  </a:schemeClr>
                </a:solidFill>
              </a:rPr>
              <a:t>), </a:t>
            </a:r>
            <a:r>
              <a:rPr lang="en-US" sz="2800" dirty="0" err="1">
                <a:solidFill>
                  <a:schemeClr val="tx1">
                    <a:lumMod val="95000"/>
                  </a:schemeClr>
                </a:solidFill>
              </a:rPr>
              <a:t>menitikberatkan</a:t>
            </a:r>
            <a:r>
              <a:rPr lang="en-US" sz="2800" dirty="0">
                <a:solidFill>
                  <a:schemeClr val="tx1">
                    <a:lumMod val="95000"/>
                  </a:schemeClr>
                </a:solidFill>
              </a:rPr>
              <a:t> </a:t>
            </a:r>
            <a:r>
              <a:rPr lang="en-US" sz="2800" dirty="0" err="1">
                <a:solidFill>
                  <a:schemeClr val="tx1">
                    <a:lumMod val="95000"/>
                  </a:schemeClr>
                </a:solidFill>
              </a:rPr>
              <a:t>perhatiannya</a:t>
            </a:r>
            <a:r>
              <a:rPr lang="en-US" sz="2800" dirty="0">
                <a:solidFill>
                  <a:schemeClr val="tx1">
                    <a:lumMod val="95000"/>
                  </a:schemeClr>
                </a:solidFill>
              </a:rPr>
              <a:t> </a:t>
            </a:r>
            <a:r>
              <a:rPr lang="en-US" sz="2800" dirty="0" err="1">
                <a:solidFill>
                  <a:schemeClr val="tx1">
                    <a:lumMod val="95000"/>
                  </a:schemeClr>
                </a:solidFill>
              </a:rPr>
              <a:t>kepada</a:t>
            </a:r>
            <a:r>
              <a:rPr lang="en-US" sz="2800" dirty="0">
                <a:solidFill>
                  <a:schemeClr val="tx1">
                    <a:lumMod val="95000"/>
                  </a:schemeClr>
                </a:solidFill>
              </a:rPr>
              <a:t> </a:t>
            </a:r>
            <a:r>
              <a:rPr lang="en-US" sz="2800" dirty="0" err="1">
                <a:solidFill>
                  <a:schemeClr val="tx1">
                    <a:lumMod val="95000"/>
                  </a:schemeClr>
                </a:solidFill>
              </a:rPr>
              <a:t>hubungan</a:t>
            </a:r>
            <a:r>
              <a:rPr lang="en-US" sz="2800" dirty="0">
                <a:solidFill>
                  <a:schemeClr val="tx1">
                    <a:lumMod val="95000"/>
                  </a:schemeClr>
                </a:solidFill>
              </a:rPr>
              <a:t> </a:t>
            </a:r>
            <a:r>
              <a:rPr lang="en-US" sz="2800" dirty="0" err="1">
                <a:solidFill>
                  <a:schemeClr val="tx1">
                    <a:lumMod val="95000"/>
                  </a:schemeClr>
                </a:solidFill>
              </a:rPr>
              <a:t>ekonomi</a:t>
            </a:r>
            <a:r>
              <a:rPr lang="en-US" sz="2800" dirty="0">
                <a:solidFill>
                  <a:schemeClr val="tx1">
                    <a:lumMod val="95000"/>
                  </a:schemeClr>
                </a:solidFill>
              </a:rPr>
              <a:t> </a:t>
            </a:r>
            <a:r>
              <a:rPr lang="en-US" sz="2800" dirty="0" err="1">
                <a:solidFill>
                  <a:schemeClr val="tx1">
                    <a:lumMod val="95000"/>
                  </a:schemeClr>
                </a:solidFill>
              </a:rPr>
              <a:t>antar</a:t>
            </a:r>
            <a:r>
              <a:rPr lang="en-US" sz="2800" dirty="0">
                <a:solidFill>
                  <a:schemeClr val="tx1">
                    <a:lumMod val="95000"/>
                  </a:schemeClr>
                </a:solidFill>
              </a:rPr>
              <a:t> Negara. </a:t>
            </a:r>
            <a:endParaRPr lang="id-ID" sz="2800" dirty="0">
              <a:solidFill>
                <a:schemeClr val="tx1">
                  <a:lumMod val="95000"/>
                </a:schemeClr>
              </a:solidFill>
            </a:endParaRPr>
          </a:p>
          <a:p>
            <a:pPr lvl="0"/>
            <a:r>
              <a:rPr lang="en-US" sz="2800" dirty="0" err="1">
                <a:solidFill>
                  <a:schemeClr val="accent4">
                    <a:lumMod val="40000"/>
                    <a:lumOff val="60000"/>
                  </a:schemeClr>
                </a:solidFill>
              </a:rPr>
              <a:t>Sedangkan</a:t>
            </a:r>
            <a:r>
              <a:rPr lang="en-US" sz="2800" dirty="0">
                <a:solidFill>
                  <a:schemeClr val="accent4">
                    <a:lumMod val="40000"/>
                    <a:lumOff val="60000"/>
                  </a:schemeClr>
                </a:solidFill>
              </a:rPr>
              <a:t> </a:t>
            </a:r>
            <a:r>
              <a:rPr lang="en-US" sz="2800" dirty="0" err="1">
                <a:solidFill>
                  <a:schemeClr val="accent4">
                    <a:lumMod val="40000"/>
                    <a:lumOff val="60000"/>
                  </a:schemeClr>
                </a:solidFill>
              </a:rPr>
              <a:t>bisnis</a:t>
            </a:r>
            <a:r>
              <a:rPr lang="en-US" sz="2800" dirty="0">
                <a:solidFill>
                  <a:schemeClr val="accent4">
                    <a:lumMod val="40000"/>
                    <a:lumOff val="60000"/>
                  </a:schemeClr>
                </a:solidFill>
              </a:rPr>
              <a:t> </a:t>
            </a:r>
            <a:r>
              <a:rPr lang="en-US" sz="2800" dirty="0" err="1">
                <a:solidFill>
                  <a:schemeClr val="accent4">
                    <a:lumMod val="40000"/>
                    <a:lumOff val="60000"/>
                  </a:schemeClr>
                </a:solidFill>
              </a:rPr>
              <a:t>internasional</a:t>
            </a:r>
            <a:r>
              <a:rPr lang="en-US" sz="2800" dirty="0">
                <a:solidFill>
                  <a:schemeClr val="accent4">
                    <a:lumMod val="40000"/>
                    <a:lumOff val="60000"/>
                  </a:schemeClr>
                </a:solidFill>
              </a:rPr>
              <a:t>, </a:t>
            </a:r>
            <a:r>
              <a:rPr lang="en-US" sz="2800" dirty="0" err="1">
                <a:solidFill>
                  <a:schemeClr val="accent4">
                    <a:lumMod val="40000"/>
                    <a:lumOff val="60000"/>
                  </a:schemeClr>
                </a:solidFill>
              </a:rPr>
              <a:t>fo</a:t>
            </a:r>
            <a:r>
              <a:rPr lang="id-ID" sz="2800" dirty="0">
                <a:solidFill>
                  <a:schemeClr val="accent4">
                    <a:lumMod val="40000"/>
                    <a:lumOff val="60000"/>
                  </a:schemeClr>
                </a:solidFill>
              </a:rPr>
              <a:t>k</a:t>
            </a:r>
            <a:r>
              <a:rPr lang="en-US" sz="2800" dirty="0">
                <a:solidFill>
                  <a:schemeClr val="accent4">
                    <a:lumMod val="40000"/>
                    <a:lumOff val="60000"/>
                  </a:schemeClr>
                </a:solidFill>
              </a:rPr>
              <a:t>us </a:t>
            </a:r>
            <a:r>
              <a:rPr lang="en-US" sz="2800" dirty="0" err="1">
                <a:solidFill>
                  <a:schemeClr val="accent4">
                    <a:lumMod val="40000"/>
                    <a:lumOff val="60000"/>
                  </a:schemeClr>
                </a:solidFill>
              </a:rPr>
              <a:t>perhatiannya</a:t>
            </a:r>
            <a:r>
              <a:rPr lang="en-US" sz="2800" dirty="0">
                <a:solidFill>
                  <a:schemeClr val="accent4">
                    <a:lumMod val="40000"/>
                    <a:lumOff val="60000"/>
                  </a:schemeClr>
                </a:solidFill>
              </a:rPr>
              <a:t> </a:t>
            </a:r>
            <a:r>
              <a:rPr lang="en-US" sz="2800" dirty="0" err="1">
                <a:solidFill>
                  <a:schemeClr val="accent4">
                    <a:lumMod val="40000"/>
                    <a:lumOff val="60000"/>
                  </a:schemeClr>
                </a:solidFill>
              </a:rPr>
              <a:t>adalah</a:t>
            </a:r>
            <a:r>
              <a:rPr lang="en-US" sz="2800" dirty="0">
                <a:solidFill>
                  <a:schemeClr val="accent4">
                    <a:lumMod val="40000"/>
                    <a:lumOff val="60000"/>
                  </a:schemeClr>
                </a:solidFill>
              </a:rPr>
              <a:t> </a:t>
            </a:r>
            <a:r>
              <a:rPr lang="en-US" sz="2800" dirty="0" err="1">
                <a:solidFill>
                  <a:schemeClr val="accent4">
                    <a:lumMod val="40000"/>
                    <a:lumOff val="60000"/>
                  </a:schemeClr>
                </a:solidFill>
              </a:rPr>
              <a:t>pelaku</a:t>
            </a:r>
            <a:r>
              <a:rPr lang="en-US" sz="2800" dirty="0">
                <a:solidFill>
                  <a:schemeClr val="accent4">
                    <a:lumMod val="40000"/>
                    <a:lumOff val="60000"/>
                  </a:schemeClr>
                </a:solidFill>
              </a:rPr>
              <a:t> (</a:t>
            </a:r>
            <a:r>
              <a:rPr lang="en-US" sz="2800" dirty="0" err="1">
                <a:solidFill>
                  <a:schemeClr val="accent4">
                    <a:lumMod val="40000"/>
                    <a:lumOff val="60000"/>
                  </a:schemeClr>
                </a:solidFill>
              </a:rPr>
              <a:t>perusahaan</a:t>
            </a:r>
            <a:r>
              <a:rPr lang="en-US" sz="2800" dirty="0">
                <a:solidFill>
                  <a:schemeClr val="accent4">
                    <a:lumMod val="40000"/>
                    <a:lumOff val="60000"/>
                  </a:schemeClr>
                </a:solidFill>
              </a:rPr>
              <a:t>)</a:t>
            </a:r>
            <a:r>
              <a:rPr lang="id-ID" sz="2800" dirty="0">
                <a:solidFill>
                  <a:schemeClr val="accent4">
                    <a:lumMod val="40000"/>
                    <a:lumOff val="60000"/>
                  </a:schemeClr>
                </a:solidFill>
              </a:rPr>
              <a:t> </a:t>
            </a:r>
            <a:r>
              <a:rPr lang="en-US" sz="2800" dirty="0">
                <a:solidFill>
                  <a:schemeClr val="accent4">
                    <a:lumMod val="40000"/>
                    <a:lumOff val="60000"/>
                  </a:schemeClr>
                </a:solidFill>
              </a:rPr>
              <a:t>yang </a:t>
            </a:r>
            <a:r>
              <a:rPr lang="en-US" sz="2800" dirty="0" err="1">
                <a:solidFill>
                  <a:schemeClr val="accent4">
                    <a:lumMod val="40000"/>
                    <a:lumOff val="60000"/>
                  </a:schemeClr>
                </a:solidFill>
              </a:rPr>
              <a:t>memainkan</a:t>
            </a:r>
            <a:r>
              <a:rPr lang="en-US" sz="2800" dirty="0">
                <a:solidFill>
                  <a:schemeClr val="accent4">
                    <a:lumMod val="40000"/>
                    <a:lumOff val="60000"/>
                  </a:schemeClr>
                </a:solidFill>
              </a:rPr>
              <a:t> </a:t>
            </a:r>
            <a:r>
              <a:rPr lang="en-US" sz="2800" dirty="0" err="1">
                <a:solidFill>
                  <a:schemeClr val="accent4">
                    <a:lumMod val="40000"/>
                    <a:lumOff val="60000"/>
                  </a:schemeClr>
                </a:solidFill>
              </a:rPr>
              <a:t>peran</a:t>
            </a:r>
            <a:r>
              <a:rPr lang="en-US" sz="2800" dirty="0">
                <a:solidFill>
                  <a:schemeClr val="accent4">
                    <a:lumMod val="40000"/>
                    <a:lumOff val="60000"/>
                  </a:schemeClr>
                </a:solidFill>
              </a:rPr>
              <a:t> </a:t>
            </a:r>
            <a:r>
              <a:rPr lang="en-US" sz="2800" dirty="0" err="1">
                <a:solidFill>
                  <a:schemeClr val="accent4">
                    <a:lumMod val="40000"/>
                    <a:lumOff val="60000"/>
                  </a:schemeClr>
                </a:solidFill>
              </a:rPr>
              <a:t>dalam</a:t>
            </a:r>
            <a:r>
              <a:rPr lang="en-US" sz="2800" dirty="0">
                <a:solidFill>
                  <a:schemeClr val="accent4">
                    <a:lumMod val="40000"/>
                    <a:lumOff val="60000"/>
                  </a:schemeClr>
                </a:solidFill>
              </a:rPr>
              <a:t> </a:t>
            </a:r>
            <a:r>
              <a:rPr lang="en-US" sz="2800" dirty="0" err="1">
                <a:solidFill>
                  <a:schemeClr val="accent4">
                    <a:lumMod val="40000"/>
                    <a:lumOff val="60000"/>
                  </a:schemeClr>
                </a:solidFill>
              </a:rPr>
              <a:t>bisnis</a:t>
            </a:r>
            <a:r>
              <a:rPr lang="en-US" sz="2800" dirty="0">
                <a:solidFill>
                  <a:schemeClr val="accent4">
                    <a:lumMod val="40000"/>
                    <a:lumOff val="60000"/>
                  </a:schemeClr>
                </a:solidFill>
              </a:rPr>
              <a:t> </a:t>
            </a:r>
            <a:r>
              <a:rPr lang="en-US" sz="2800" dirty="0" err="1">
                <a:solidFill>
                  <a:schemeClr val="accent4">
                    <a:lumMod val="40000"/>
                    <a:lumOff val="60000"/>
                  </a:schemeClr>
                </a:solidFill>
              </a:rPr>
              <a:t>internasional</a:t>
            </a:r>
            <a:r>
              <a:rPr lang="id-ID" sz="2800" dirty="0" smtClean="0">
                <a:solidFill>
                  <a:schemeClr val="accent4">
                    <a:lumMod val="40000"/>
                    <a:lumOff val="60000"/>
                  </a:schemeClr>
                </a:solidFill>
              </a:rPr>
              <a:t>.</a:t>
            </a:r>
            <a:endParaRPr lang="id-ID" sz="2800" dirty="0">
              <a:solidFill>
                <a:schemeClr val="accent4">
                  <a:lumMod val="40000"/>
                  <a:lumOff val="60000"/>
                </a:schemeClr>
              </a:solidFill>
            </a:endParaRPr>
          </a:p>
        </p:txBody>
      </p:sp>
      <p:pic>
        <p:nvPicPr>
          <p:cNvPr id="5" name="Picture 4"/>
          <p:cNvPicPr>
            <a:picLocks noChangeAspect="1"/>
          </p:cNvPicPr>
          <p:nvPr/>
        </p:nvPicPr>
        <p:blipFill>
          <a:blip r:embed="rId2"/>
          <a:stretch>
            <a:fillRect/>
          </a:stretch>
        </p:blipFill>
        <p:spPr>
          <a:xfrm>
            <a:off x="443205" y="2438400"/>
            <a:ext cx="5692843" cy="3988158"/>
          </a:xfrm>
          <a:prstGeom prst="rect">
            <a:avLst/>
          </a:prstGeom>
        </p:spPr>
      </p:pic>
    </p:spTree>
    <p:extLst>
      <p:ext uri="{BB962C8B-B14F-4D97-AF65-F5344CB8AC3E}">
        <p14:creationId xmlns:p14="http://schemas.microsoft.com/office/powerpoint/2010/main" val="38758540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PERKEMBANGAN BISNIS INTERNASIONAL</a:t>
            </a:r>
          </a:p>
        </p:txBody>
      </p:sp>
      <p:sp>
        <p:nvSpPr>
          <p:cNvPr id="3" name="Content Placeholder 2"/>
          <p:cNvSpPr>
            <a:spLocks noGrp="1"/>
          </p:cNvSpPr>
          <p:nvPr>
            <p:ph idx="1"/>
          </p:nvPr>
        </p:nvSpPr>
        <p:spPr>
          <a:xfrm>
            <a:off x="685799" y="2596444"/>
            <a:ext cx="5421489" cy="3917245"/>
          </a:xfrm>
        </p:spPr>
        <p:txBody>
          <a:bodyPr>
            <a:noAutofit/>
          </a:bodyPr>
          <a:lstStyle/>
          <a:p>
            <a:pPr lvl="0"/>
            <a:r>
              <a:rPr lang="en-US" sz="2400" dirty="0" err="1"/>
              <a:t>Dimasa</a:t>
            </a:r>
            <a:r>
              <a:rPr lang="en-US" sz="2400" dirty="0"/>
              <a:t> </a:t>
            </a:r>
            <a:r>
              <a:rPr lang="en-US" sz="2400" dirty="0" err="1"/>
              <a:t>lalu</a:t>
            </a:r>
            <a:r>
              <a:rPr lang="en-US" sz="2400" dirty="0"/>
              <a:t> </a:t>
            </a:r>
            <a:r>
              <a:rPr lang="en-US" sz="2400" dirty="0" err="1"/>
              <a:t>bisnis</a:t>
            </a:r>
            <a:r>
              <a:rPr lang="en-US" sz="2400" dirty="0"/>
              <a:t> </a:t>
            </a:r>
            <a:r>
              <a:rPr lang="en-US" sz="2400" dirty="0" err="1"/>
              <a:t>internasional</a:t>
            </a:r>
            <a:r>
              <a:rPr lang="en-US" sz="2400" dirty="0"/>
              <a:t> </a:t>
            </a:r>
            <a:r>
              <a:rPr lang="en-US" sz="2400" dirty="0" err="1"/>
              <a:t>tidak</a:t>
            </a:r>
            <a:r>
              <a:rPr lang="en-US" sz="2400" dirty="0"/>
              <a:t> </a:t>
            </a:r>
            <a:r>
              <a:rPr lang="en-US" sz="2400" dirty="0" err="1"/>
              <a:t>berkembang</a:t>
            </a:r>
            <a:r>
              <a:rPr lang="en-US" sz="2400" dirty="0"/>
              <a:t> </a:t>
            </a:r>
            <a:r>
              <a:rPr lang="en-US" sz="2400" dirty="0" err="1"/>
              <a:t>dengan</a:t>
            </a:r>
            <a:r>
              <a:rPr lang="en-US" sz="2400" dirty="0"/>
              <a:t> </a:t>
            </a:r>
            <a:r>
              <a:rPr lang="en-US" sz="2400" dirty="0" err="1"/>
              <a:t>pesat</a:t>
            </a:r>
            <a:r>
              <a:rPr lang="en-US" sz="2400" dirty="0"/>
              <a:t> </a:t>
            </a:r>
            <a:r>
              <a:rPr lang="en-US" sz="2400" dirty="0" err="1"/>
              <a:t>dikarenakan</a:t>
            </a:r>
            <a:r>
              <a:rPr lang="en-US" sz="2400" dirty="0"/>
              <a:t> </a:t>
            </a:r>
            <a:r>
              <a:rPr lang="en-US" sz="2400" dirty="0" err="1"/>
              <a:t>alasan</a:t>
            </a:r>
            <a:r>
              <a:rPr lang="en-US" sz="2400" dirty="0"/>
              <a:t> </a:t>
            </a:r>
            <a:r>
              <a:rPr lang="en-US" sz="2400" dirty="0" err="1"/>
              <a:t>berikut</a:t>
            </a:r>
            <a:r>
              <a:rPr lang="id-ID" sz="2400" dirty="0"/>
              <a:t> </a:t>
            </a:r>
            <a:r>
              <a:rPr lang="en-US" sz="2400" dirty="0"/>
              <a:t>:</a:t>
            </a:r>
            <a:endParaRPr lang="id-ID" sz="2400" dirty="0"/>
          </a:p>
          <a:p>
            <a:pPr lvl="0"/>
            <a:r>
              <a:rPr lang="en-US" sz="2400" dirty="0"/>
              <a:t>PD II </a:t>
            </a:r>
            <a:r>
              <a:rPr lang="en-US" sz="2400" dirty="0" err="1"/>
              <a:t>hanya</a:t>
            </a:r>
            <a:r>
              <a:rPr lang="en-US" sz="2400" dirty="0"/>
              <a:t> </a:t>
            </a:r>
            <a:r>
              <a:rPr lang="en-US" sz="2400" dirty="0" err="1"/>
              <a:t>dikenal</a:t>
            </a:r>
            <a:r>
              <a:rPr lang="en-US" sz="2400" dirty="0"/>
              <a:t> </a:t>
            </a:r>
            <a:r>
              <a:rPr lang="en-US" sz="2400" dirty="0" err="1"/>
              <a:t>sebagai</a:t>
            </a:r>
            <a:r>
              <a:rPr lang="en-US" sz="2400" dirty="0"/>
              <a:t> era </a:t>
            </a:r>
            <a:r>
              <a:rPr lang="en-US" sz="2400" dirty="0" err="1"/>
              <a:t>kehancuran</a:t>
            </a:r>
            <a:r>
              <a:rPr lang="en-US" sz="2400" dirty="0"/>
              <a:t> </a:t>
            </a:r>
            <a:r>
              <a:rPr lang="en-US" sz="2400" dirty="0" err="1"/>
              <a:t>dan</a:t>
            </a:r>
            <a:r>
              <a:rPr lang="en-US" sz="2400" dirty="0"/>
              <a:t> </a:t>
            </a:r>
            <a:r>
              <a:rPr lang="en-US" sz="2400" dirty="0" err="1"/>
              <a:t>peperangan</a:t>
            </a:r>
            <a:r>
              <a:rPr lang="en-US" sz="2400" dirty="0"/>
              <a:t>. </a:t>
            </a:r>
            <a:endParaRPr lang="id-ID" sz="2400" dirty="0"/>
          </a:p>
          <a:p>
            <a:pPr lvl="0"/>
            <a:r>
              <a:rPr lang="en-US" sz="2400" dirty="0" err="1"/>
              <a:t>Pada</a:t>
            </a:r>
            <a:r>
              <a:rPr lang="en-US" sz="2400" dirty="0"/>
              <a:t> masa </a:t>
            </a:r>
            <a:r>
              <a:rPr lang="en-US" sz="2400" dirty="0" err="1"/>
              <a:t>tahun</a:t>
            </a:r>
            <a:r>
              <a:rPr lang="en-US" sz="2400" dirty="0"/>
              <a:t> 1914-1950</a:t>
            </a:r>
            <a:r>
              <a:rPr lang="id-ID" sz="2400" dirty="0"/>
              <a:t>, </a:t>
            </a:r>
            <a:r>
              <a:rPr lang="en-US" sz="2400" dirty="0" err="1"/>
              <a:t>periode</a:t>
            </a:r>
            <a:r>
              <a:rPr lang="en-US" sz="2400" dirty="0"/>
              <a:t> </a:t>
            </a:r>
            <a:r>
              <a:rPr lang="en-US" sz="2400" dirty="0" err="1"/>
              <a:t>ini</a:t>
            </a:r>
            <a:r>
              <a:rPr lang="en-US" sz="2400" dirty="0"/>
              <a:t> </a:t>
            </a:r>
            <a:r>
              <a:rPr lang="en-US" sz="2400" dirty="0" err="1"/>
              <a:t>perdagangan</a:t>
            </a:r>
            <a:r>
              <a:rPr lang="en-US" sz="2400" dirty="0"/>
              <a:t> </a:t>
            </a:r>
            <a:r>
              <a:rPr lang="en-US" sz="2400" dirty="0" err="1"/>
              <a:t>internasional</a:t>
            </a:r>
            <a:r>
              <a:rPr lang="en-US" sz="2400" dirty="0"/>
              <a:t> </a:t>
            </a:r>
            <a:r>
              <a:rPr lang="en-US" sz="2400" dirty="0" err="1"/>
              <a:t>didominasi</a:t>
            </a:r>
            <a:r>
              <a:rPr lang="en-US" sz="2400" dirty="0"/>
              <a:t> </a:t>
            </a:r>
            <a:r>
              <a:rPr lang="en-US" sz="2400" dirty="0" err="1"/>
              <a:t>oleh</a:t>
            </a:r>
            <a:r>
              <a:rPr lang="en-US" sz="2400" dirty="0"/>
              <a:t> </a:t>
            </a:r>
            <a:r>
              <a:rPr lang="en-US" sz="2400" dirty="0" err="1"/>
              <a:t>perusahaan-perusahaan</a:t>
            </a:r>
            <a:r>
              <a:rPr lang="en-US" sz="2400" dirty="0"/>
              <a:t> </a:t>
            </a:r>
            <a:r>
              <a:rPr lang="en-US" sz="2400" dirty="0" err="1"/>
              <a:t>Amerika</a:t>
            </a:r>
            <a:r>
              <a:rPr lang="en-US" sz="2400" dirty="0"/>
              <a:t> </a:t>
            </a:r>
            <a:r>
              <a:rPr lang="en-US" sz="2400" dirty="0" err="1"/>
              <a:t>Serikat</a:t>
            </a:r>
            <a:r>
              <a:rPr lang="en-US" sz="2400" dirty="0"/>
              <a:t>. </a:t>
            </a:r>
            <a:endParaRPr lang="id-ID" sz="2400" dirty="0"/>
          </a:p>
        </p:txBody>
      </p:sp>
      <p:pic>
        <p:nvPicPr>
          <p:cNvPr id="4" name="Picture 3"/>
          <p:cNvPicPr>
            <a:picLocks noChangeAspect="1"/>
          </p:cNvPicPr>
          <p:nvPr/>
        </p:nvPicPr>
        <p:blipFill>
          <a:blip r:embed="rId2"/>
          <a:stretch>
            <a:fillRect/>
          </a:stretch>
        </p:blipFill>
        <p:spPr>
          <a:xfrm>
            <a:off x="6751107" y="2883958"/>
            <a:ext cx="5042527" cy="3200753"/>
          </a:xfrm>
          <a:prstGeom prst="rect">
            <a:avLst/>
          </a:prstGeom>
        </p:spPr>
      </p:pic>
    </p:spTree>
    <p:extLst>
      <p:ext uri="{BB962C8B-B14F-4D97-AF65-F5344CB8AC3E}">
        <p14:creationId xmlns:p14="http://schemas.microsoft.com/office/powerpoint/2010/main" val="2212181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PERKEMBANGAN BISNIS INTERNASIONAL</a:t>
            </a:r>
          </a:p>
        </p:txBody>
      </p:sp>
      <p:sp>
        <p:nvSpPr>
          <p:cNvPr id="3" name="Content Placeholder 2"/>
          <p:cNvSpPr>
            <a:spLocks noGrp="1"/>
          </p:cNvSpPr>
          <p:nvPr>
            <p:ph idx="1"/>
          </p:nvPr>
        </p:nvSpPr>
        <p:spPr>
          <a:xfrm>
            <a:off x="389585" y="2306177"/>
            <a:ext cx="11370733" cy="4358640"/>
          </a:xfrm>
        </p:spPr>
        <p:txBody>
          <a:bodyPr>
            <a:normAutofit/>
          </a:bodyPr>
          <a:lstStyle/>
          <a:p>
            <a:pPr lvl="0"/>
            <a:r>
              <a:rPr lang="en-US" sz="2600" dirty="0" err="1" smtClean="0"/>
              <a:t>Meningkatnya</a:t>
            </a:r>
            <a:r>
              <a:rPr lang="en-US" sz="2600" dirty="0" smtClean="0"/>
              <a:t> </a:t>
            </a:r>
            <a:r>
              <a:rPr lang="en-US" sz="2600" dirty="0" err="1"/>
              <a:t>bisnis</a:t>
            </a:r>
            <a:r>
              <a:rPr lang="en-US" sz="2600" dirty="0"/>
              <a:t> </a:t>
            </a:r>
            <a:r>
              <a:rPr lang="en-US" sz="2600" dirty="0" err="1"/>
              <a:t>internasional</a:t>
            </a:r>
            <a:r>
              <a:rPr lang="en-US" sz="2600" dirty="0"/>
              <a:t> </a:t>
            </a:r>
            <a:r>
              <a:rPr lang="en-US" sz="2600" dirty="0" err="1"/>
              <a:t>dimulai</a:t>
            </a:r>
            <a:r>
              <a:rPr lang="en-US" sz="2600" dirty="0"/>
              <a:t> </a:t>
            </a:r>
            <a:r>
              <a:rPr lang="en-US" sz="2600" dirty="0" err="1"/>
              <a:t>sejak</a:t>
            </a:r>
            <a:r>
              <a:rPr lang="en-US" sz="2600" dirty="0"/>
              <a:t> </a:t>
            </a:r>
            <a:r>
              <a:rPr lang="en-US" sz="2600" dirty="0" err="1"/>
              <a:t>berakhirnya</a:t>
            </a:r>
            <a:r>
              <a:rPr lang="en-US" sz="2600" dirty="0"/>
              <a:t> PD II </a:t>
            </a:r>
            <a:r>
              <a:rPr lang="en-US" sz="2600" dirty="0" err="1"/>
              <a:t>dengan</a:t>
            </a:r>
            <a:r>
              <a:rPr lang="en-US" sz="2600" dirty="0"/>
              <a:t> </a:t>
            </a:r>
            <a:r>
              <a:rPr lang="en-US" sz="2600" dirty="0" err="1"/>
              <a:t>semakin</a:t>
            </a:r>
            <a:r>
              <a:rPr lang="en-US" sz="2600" dirty="0"/>
              <a:t> </a:t>
            </a:r>
            <a:r>
              <a:rPr lang="en-US" sz="2600" dirty="0" err="1"/>
              <a:t>berkembangnya</a:t>
            </a:r>
            <a:r>
              <a:rPr lang="en-US" sz="2600" dirty="0"/>
              <a:t> </a:t>
            </a:r>
            <a:r>
              <a:rPr lang="en-US" sz="2600" dirty="0" err="1" smtClean="0"/>
              <a:t>pembangunan</a:t>
            </a:r>
            <a:r>
              <a:rPr lang="en-US" sz="2600" dirty="0" smtClean="0"/>
              <a:t> </a:t>
            </a:r>
            <a:r>
              <a:rPr lang="en-US" sz="2600" dirty="0" err="1"/>
              <a:t>ekonomi</a:t>
            </a:r>
            <a:r>
              <a:rPr lang="en-US" sz="2600" dirty="0"/>
              <a:t> </a:t>
            </a:r>
            <a:r>
              <a:rPr lang="en-US" sz="2600" dirty="0" err="1"/>
              <a:t>negara</a:t>
            </a:r>
            <a:r>
              <a:rPr lang="en-US" sz="2600" dirty="0"/>
              <a:t> </a:t>
            </a:r>
            <a:r>
              <a:rPr lang="en-US" sz="2600" dirty="0" err="1" smtClean="0"/>
              <a:t>baru</a:t>
            </a:r>
            <a:r>
              <a:rPr lang="en-US" sz="2600" dirty="0" smtClean="0"/>
              <a:t> </a:t>
            </a:r>
            <a:r>
              <a:rPr lang="en-US" sz="2600" dirty="0" err="1"/>
              <a:t>merdeka</a:t>
            </a:r>
            <a:r>
              <a:rPr lang="en-US" sz="2600" dirty="0"/>
              <a:t>. </a:t>
            </a:r>
            <a:endParaRPr lang="id-ID" sz="2600" dirty="0"/>
          </a:p>
          <a:p>
            <a:pPr lvl="0"/>
            <a:r>
              <a:rPr lang="id-ID" sz="2600" dirty="0" smtClean="0"/>
              <a:t>D</a:t>
            </a:r>
            <a:r>
              <a:rPr lang="en-US" sz="2600" dirty="0" err="1" smtClean="0"/>
              <a:t>ianutnya</a:t>
            </a:r>
            <a:r>
              <a:rPr lang="en-US" sz="2600" dirty="0" smtClean="0"/>
              <a:t> </a:t>
            </a:r>
            <a:r>
              <a:rPr lang="en-US" sz="2600" dirty="0" err="1"/>
              <a:t>politik</a:t>
            </a:r>
            <a:r>
              <a:rPr lang="en-US" sz="2600" dirty="0"/>
              <a:t> </a:t>
            </a:r>
            <a:r>
              <a:rPr lang="en-US" sz="2600" dirty="0" err="1"/>
              <a:t>ekonomi</a:t>
            </a:r>
            <a:r>
              <a:rPr lang="en-US" sz="2600" dirty="0"/>
              <a:t> </a:t>
            </a:r>
            <a:r>
              <a:rPr lang="en-US" sz="2600" dirty="0" err="1"/>
              <a:t>terbuka</a:t>
            </a:r>
            <a:r>
              <a:rPr lang="en-US" sz="2600" dirty="0"/>
              <a:t> yang </a:t>
            </a:r>
            <a:r>
              <a:rPr lang="en-US" sz="2600" dirty="0" err="1"/>
              <a:t>dipelopori</a:t>
            </a:r>
            <a:r>
              <a:rPr lang="en-US" sz="2600" dirty="0"/>
              <a:t> </a:t>
            </a:r>
            <a:r>
              <a:rPr lang="en-US" sz="2600" dirty="0" err="1"/>
              <a:t>oleh</a:t>
            </a:r>
            <a:r>
              <a:rPr lang="en-US" sz="2600" dirty="0"/>
              <a:t> AS </a:t>
            </a:r>
            <a:r>
              <a:rPr lang="en-US" sz="2600" dirty="0" err="1"/>
              <a:t>dan</a:t>
            </a:r>
            <a:r>
              <a:rPr lang="en-US" sz="2600" dirty="0"/>
              <a:t> </a:t>
            </a:r>
            <a:r>
              <a:rPr lang="id-ID" sz="2600" dirty="0"/>
              <a:t>n</a:t>
            </a:r>
            <a:r>
              <a:rPr lang="en-US" sz="2600" dirty="0" err="1"/>
              <a:t>egara-negara</a:t>
            </a:r>
            <a:r>
              <a:rPr lang="en-US" sz="2600" dirty="0"/>
              <a:t> </a:t>
            </a:r>
            <a:r>
              <a:rPr lang="en-US" sz="2600" dirty="0" err="1"/>
              <a:t>industri</a:t>
            </a:r>
            <a:r>
              <a:rPr lang="en-US" sz="2600" dirty="0"/>
              <a:t> </a:t>
            </a:r>
            <a:r>
              <a:rPr lang="en-US" sz="2600" dirty="0" err="1"/>
              <a:t>barat</a:t>
            </a:r>
            <a:r>
              <a:rPr lang="en-US" sz="2600" dirty="0"/>
              <a:t> </a:t>
            </a:r>
            <a:r>
              <a:rPr lang="en-US" sz="2600" dirty="0" err="1"/>
              <a:t>lainnya</a:t>
            </a:r>
            <a:r>
              <a:rPr lang="en-US" sz="2600" dirty="0"/>
              <a:t>. </a:t>
            </a:r>
            <a:endParaRPr lang="id-ID" sz="2600" dirty="0"/>
          </a:p>
          <a:p>
            <a:pPr lvl="0"/>
            <a:r>
              <a:rPr lang="en-US" sz="2600" dirty="0" smtClean="0"/>
              <a:t>Pang </a:t>
            </a:r>
            <a:r>
              <a:rPr lang="en-US" sz="2600" dirty="0"/>
              <a:t>Lay Kim, </a:t>
            </a:r>
            <a:r>
              <a:rPr lang="en-US" sz="2600" dirty="0" err="1"/>
              <a:t>dalam</a:t>
            </a:r>
            <a:r>
              <a:rPr lang="en-US" sz="2600" dirty="0"/>
              <a:t> </a:t>
            </a:r>
            <a:r>
              <a:rPr lang="en-US" sz="2600" dirty="0" err="1"/>
              <a:t>bukunya</a:t>
            </a:r>
            <a:r>
              <a:rPr lang="en-US" sz="2600" dirty="0"/>
              <a:t> “</a:t>
            </a:r>
            <a:r>
              <a:rPr lang="en-US" sz="2600" dirty="0" err="1"/>
              <a:t>bisnis</a:t>
            </a:r>
            <a:r>
              <a:rPr lang="en-US" sz="2600" dirty="0"/>
              <a:t> </a:t>
            </a:r>
            <a:r>
              <a:rPr lang="en-US" sz="2600" dirty="0" err="1"/>
              <a:t>internasional</a:t>
            </a:r>
            <a:r>
              <a:rPr lang="en-US" sz="2600" dirty="0"/>
              <a:t> </a:t>
            </a:r>
            <a:r>
              <a:rPr lang="en-US" sz="2600" dirty="0" err="1"/>
              <a:t>dalam</a:t>
            </a:r>
            <a:r>
              <a:rPr lang="en-US" sz="2600" dirty="0"/>
              <a:t> </a:t>
            </a:r>
            <a:r>
              <a:rPr lang="en-US" sz="2600" dirty="0" err="1"/>
              <a:t>lingkungan</a:t>
            </a:r>
            <a:r>
              <a:rPr lang="en-US" sz="2600" dirty="0"/>
              <a:t> yang </a:t>
            </a:r>
            <a:r>
              <a:rPr lang="en-US" sz="2600" dirty="0" err="1"/>
              <a:t>sedang</a:t>
            </a:r>
            <a:r>
              <a:rPr lang="en-US" sz="2600" dirty="0"/>
              <a:t> </a:t>
            </a:r>
            <a:r>
              <a:rPr lang="en-US" sz="2600" dirty="0" err="1"/>
              <a:t>berubah</a:t>
            </a:r>
            <a:r>
              <a:rPr lang="en-US" sz="2600" dirty="0"/>
              <a:t>”, </a:t>
            </a:r>
            <a:r>
              <a:rPr lang="en-US" sz="2600" dirty="0" err="1"/>
              <a:t>mengatakan</a:t>
            </a:r>
            <a:r>
              <a:rPr lang="en-US" sz="2600" dirty="0"/>
              <a:t> </a:t>
            </a:r>
            <a:r>
              <a:rPr lang="en-US" sz="2600" dirty="0" err="1"/>
              <a:t>bahwa</a:t>
            </a:r>
            <a:r>
              <a:rPr lang="en-US" sz="2600" dirty="0"/>
              <a:t> </a:t>
            </a:r>
            <a:r>
              <a:rPr lang="en-US" sz="2600" dirty="0" err="1"/>
              <a:t>meningkatnya</a:t>
            </a:r>
            <a:r>
              <a:rPr lang="en-US" sz="2600" dirty="0"/>
              <a:t> </a:t>
            </a:r>
            <a:r>
              <a:rPr lang="en-US" sz="2600" dirty="0" err="1"/>
              <a:t>kegiatan</a:t>
            </a:r>
            <a:r>
              <a:rPr lang="en-US" sz="2600" dirty="0"/>
              <a:t> </a:t>
            </a:r>
            <a:r>
              <a:rPr lang="en-US" sz="2600" dirty="0" err="1"/>
              <a:t>bisnis</a:t>
            </a:r>
            <a:r>
              <a:rPr lang="en-US" sz="2600" dirty="0"/>
              <a:t> </a:t>
            </a:r>
            <a:r>
              <a:rPr lang="en-US" sz="2600" dirty="0" err="1"/>
              <a:t>internasional</a:t>
            </a:r>
            <a:r>
              <a:rPr lang="en-US" sz="2600" dirty="0"/>
              <a:t> </a:t>
            </a:r>
            <a:r>
              <a:rPr lang="en-US" sz="2600" dirty="0" err="1"/>
              <a:t>setelah</a:t>
            </a:r>
            <a:r>
              <a:rPr lang="en-US" sz="2600" dirty="0"/>
              <a:t> PD II </a:t>
            </a:r>
            <a:r>
              <a:rPr lang="en-US" sz="2600" dirty="0" err="1"/>
              <a:t>sampai</a:t>
            </a:r>
            <a:r>
              <a:rPr lang="en-US" sz="2600" dirty="0"/>
              <a:t> </a:t>
            </a:r>
            <a:r>
              <a:rPr lang="en-US" sz="2600" dirty="0" err="1"/>
              <a:t>awal</a:t>
            </a:r>
            <a:r>
              <a:rPr lang="en-US" sz="2600" dirty="0"/>
              <a:t> 1960, </a:t>
            </a:r>
            <a:r>
              <a:rPr lang="en-US" sz="2600" dirty="0" err="1"/>
              <a:t>telah</a:t>
            </a:r>
            <a:r>
              <a:rPr lang="en-US" sz="2600" dirty="0"/>
              <a:t> </a:t>
            </a:r>
            <a:r>
              <a:rPr lang="en-US" sz="2600" dirty="0" err="1"/>
              <a:t>memberikan</a:t>
            </a:r>
            <a:r>
              <a:rPr lang="en-US" sz="2600" dirty="0"/>
              <a:t> </a:t>
            </a:r>
            <a:r>
              <a:rPr lang="en-US" sz="2600" dirty="0" err="1"/>
              <a:t>kesempatan</a:t>
            </a:r>
            <a:r>
              <a:rPr lang="en-US" sz="2600" dirty="0"/>
              <a:t> </a:t>
            </a:r>
            <a:r>
              <a:rPr lang="en-US" sz="2600" dirty="0" err="1"/>
              <a:t>kepada</a:t>
            </a:r>
            <a:r>
              <a:rPr lang="en-US" sz="2600" dirty="0"/>
              <a:t> </a:t>
            </a:r>
            <a:r>
              <a:rPr lang="en-US" sz="2600" dirty="0" err="1"/>
              <a:t>semua</a:t>
            </a:r>
            <a:r>
              <a:rPr lang="en-US" sz="2600" dirty="0"/>
              <a:t> </a:t>
            </a:r>
            <a:r>
              <a:rPr lang="en-US" sz="2600" dirty="0" err="1"/>
              <a:t>perusahaan</a:t>
            </a:r>
            <a:r>
              <a:rPr lang="en-US" sz="2600" dirty="0"/>
              <a:t> modern </a:t>
            </a:r>
            <a:r>
              <a:rPr lang="en-US" sz="2600" dirty="0" err="1"/>
              <a:t>untuk</a:t>
            </a:r>
            <a:r>
              <a:rPr lang="en-US" sz="2600" dirty="0"/>
              <a:t> </a:t>
            </a:r>
            <a:r>
              <a:rPr lang="en-US" sz="2600" dirty="0" err="1"/>
              <a:t>memasuki</a:t>
            </a:r>
            <a:r>
              <a:rPr lang="en-US" sz="2600" dirty="0"/>
              <a:t> </a:t>
            </a:r>
            <a:r>
              <a:rPr lang="en-US" sz="2600" dirty="0" err="1" smtClean="0"/>
              <a:t>pasar</a:t>
            </a:r>
            <a:r>
              <a:rPr lang="id-ID" sz="2600" dirty="0" smtClean="0"/>
              <a:t>.</a:t>
            </a:r>
          </a:p>
          <a:p>
            <a:pPr lvl="0"/>
            <a:r>
              <a:rPr lang="id-ID" sz="2600" dirty="0" smtClean="0"/>
              <a:t>Meningkatnya </a:t>
            </a:r>
            <a:r>
              <a:rPr lang="id-ID" sz="2600" dirty="0"/>
              <a:t>perdagangan internasional </a:t>
            </a:r>
            <a:r>
              <a:rPr lang="id-ID" sz="2600" dirty="0" smtClean="0"/>
              <a:t>: ekspor-impor</a:t>
            </a:r>
            <a:r>
              <a:rPr lang="id-ID" sz="2600" dirty="0"/>
              <a:t>, investasi antar Negara juga mulai berkembang dengan pesat. </a:t>
            </a:r>
            <a:endParaRPr lang="id-ID" sz="2600" dirty="0" smtClean="0"/>
          </a:p>
          <a:p>
            <a:endParaRPr lang="id-ID" sz="2600" dirty="0"/>
          </a:p>
        </p:txBody>
      </p:sp>
    </p:spTree>
    <p:extLst>
      <p:ext uri="{BB962C8B-B14F-4D97-AF65-F5344CB8AC3E}">
        <p14:creationId xmlns:p14="http://schemas.microsoft.com/office/powerpoint/2010/main" val="40455235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PERKEMBANGAN BISNIS INTERNASIONAL</a:t>
            </a:r>
          </a:p>
        </p:txBody>
      </p:sp>
      <p:sp>
        <p:nvSpPr>
          <p:cNvPr id="3" name="Content Placeholder 2"/>
          <p:cNvSpPr>
            <a:spLocks noGrp="1"/>
          </p:cNvSpPr>
          <p:nvPr>
            <p:ph idx="1"/>
          </p:nvPr>
        </p:nvSpPr>
        <p:spPr>
          <a:xfrm>
            <a:off x="479737" y="2181681"/>
            <a:ext cx="11336867" cy="4477173"/>
          </a:xfrm>
        </p:spPr>
        <p:txBody>
          <a:bodyPr>
            <a:normAutofit lnSpcReduction="10000"/>
          </a:bodyPr>
          <a:lstStyle/>
          <a:p>
            <a:pPr lvl="0"/>
            <a:r>
              <a:rPr lang="en-US" sz="2400" dirty="0" err="1" smtClean="0">
                <a:latin typeface="+mj-lt"/>
              </a:rPr>
              <a:t>Pada</a:t>
            </a:r>
            <a:r>
              <a:rPr lang="en-US" sz="2400" dirty="0" smtClean="0">
                <a:latin typeface="+mj-lt"/>
              </a:rPr>
              <a:t> </a:t>
            </a:r>
            <a:r>
              <a:rPr lang="en-US" sz="2400" dirty="0" err="1">
                <a:latin typeface="+mj-lt"/>
              </a:rPr>
              <a:t>akhir</a:t>
            </a:r>
            <a:r>
              <a:rPr lang="en-US" sz="2400" dirty="0">
                <a:latin typeface="+mj-lt"/>
              </a:rPr>
              <a:t> 1960-an, </a:t>
            </a:r>
            <a:r>
              <a:rPr lang="en-US" sz="2400" dirty="0" err="1">
                <a:latin typeface="+mj-lt"/>
              </a:rPr>
              <a:t>banyak</a:t>
            </a:r>
            <a:r>
              <a:rPr lang="en-US" sz="2400" dirty="0">
                <a:latin typeface="+mj-lt"/>
              </a:rPr>
              <a:t> </a:t>
            </a:r>
            <a:r>
              <a:rPr lang="en-US" sz="2400" dirty="0" err="1">
                <a:latin typeface="+mj-lt"/>
              </a:rPr>
              <a:t>perusahaan</a:t>
            </a:r>
            <a:r>
              <a:rPr lang="en-US" sz="2400" dirty="0">
                <a:latin typeface="+mj-lt"/>
              </a:rPr>
              <a:t> </a:t>
            </a:r>
            <a:r>
              <a:rPr lang="id-ID" sz="2400" dirty="0" smtClean="0">
                <a:latin typeface="+mj-lt"/>
              </a:rPr>
              <a:t>(</a:t>
            </a:r>
            <a:r>
              <a:rPr lang="en-US" sz="2400" dirty="0" err="1" smtClean="0">
                <a:latin typeface="+mj-lt"/>
              </a:rPr>
              <a:t>negara</a:t>
            </a:r>
            <a:r>
              <a:rPr lang="en-US" sz="2400" dirty="0" smtClean="0">
                <a:latin typeface="+mj-lt"/>
              </a:rPr>
              <a:t> </a:t>
            </a:r>
            <a:r>
              <a:rPr lang="en-US" sz="2400" dirty="0" err="1">
                <a:latin typeface="+mj-lt"/>
              </a:rPr>
              <a:t>maupun</a:t>
            </a:r>
            <a:r>
              <a:rPr lang="en-US" sz="2400" dirty="0">
                <a:latin typeface="+mj-lt"/>
              </a:rPr>
              <a:t> </a:t>
            </a:r>
            <a:r>
              <a:rPr lang="en-US" sz="2400" dirty="0" err="1" smtClean="0">
                <a:latin typeface="+mj-lt"/>
              </a:rPr>
              <a:t>swasta</a:t>
            </a:r>
            <a:r>
              <a:rPr lang="id-ID" sz="2400" dirty="0" smtClean="0">
                <a:latin typeface="+mj-lt"/>
              </a:rPr>
              <a:t>)</a:t>
            </a:r>
            <a:r>
              <a:rPr lang="en-US" sz="2400" dirty="0" smtClean="0">
                <a:latin typeface="+mj-lt"/>
              </a:rPr>
              <a:t>, </a:t>
            </a:r>
            <a:r>
              <a:rPr lang="en-US" sz="2400" dirty="0" err="1" smtClean="0">
                <a:latin typeface="+mj-lt"/>
              </a:rPr>
              <a:t>telah</a:t>
            </a:r>
            <a:r>
              <a:rPr lang="en-US" sz="2400" dirty="0" smtClean="0">
                <a:latin typeface="+mj-lt"/>
              </a:rPr>
              <a:t> </a:t>
            </a:r>
            <a:r>
              <a:rPr lang="en-US" sz="2400" dirty="0" err="1">
                <a:latin typeface="+mj-lt"/>
              </a:rPr>
              <a:t>melanggar</a:t>
            </a:r>
            <a:r>
              <a:rPr lang="en-US" sz="2400" dirty="0">
                <a:latin typeface="+mj-lt"/>
              </a:rPr>
              <a:t> </a:t>
            </a:r>
            <a:r>
              <a:rPr lang="en-US" sz="2400" dirty="0" err="1">
                <a:latin typeface="+mj-lt"/>
              </a:rPr>
              <a:t>batas-batas</a:t>
            </a:r>
            <a:r>
              <a:rPr lang="en-US" sz="2400" dirty="0">
                <a:latin typeface="+mj-lt"/>
              </a:rPr>
              <a:t> </a:t>
            </a:r>
            <a:r>
              <a:rPr lang="en-US" sz="2400" dirty="0" err="1">
                <a:latin typeface="+mj-lt"/>
              </a:rPr>
              <a:t>nasional</a:t>
            </a:r>
            <a:r>
              <a:rPr lang="en-US" sz="2400" dirty="0">
                <a:latin typeface="+mj-lt"/>
              </a:rPr>
              <a:t> </a:t>
            </a:r>
            <a:r>
              <a:rPr lang="en-US" sz="2400" dirty="0" err="1">
                <a:latin typeface="+mj-lt"/>
              </a:rPr>
              <a:t>dan</a:t>
            </a:r>
            <a:r>
              <a:rPr lang="en-US" sz="2400" dirty="0">
                <a:latin typeface="+mj-lt"/>
              </a:rPr>
              <a:t> </a:t>
            </a:r>
            <a:r>
              <a:rPr lang="en-US" sz="2400" dirty="0" err="1">
                <a:latin typeface="+mj-lt"/>
              </a:rPr>
              <a:t>sering</a:t>
            </a:r>
            <a:r>
              <a:rPr lang="en-US" sz="2400" dirty="0">
                <a:latin typeface="+mj-lt"/>
              </a:rPr>
              <a:t> </a:t>
            </a:r>
            <a:r>
              <a:rPr lang="en-US" sz="2400" dirty="0" err="1">
                <a:latin typeface="+mj-lt"/>
              </a:rPr>
              <a:t>mengabaikan</a:t>
            </a:r>
            <a:r>
              <a:rPr lang="en-US" sz="2400" dirty="0">
                <a:latin typeface="+mj-lt"/>
              </a:rPr>
              <a:t> </a:t>
            </a:r>
            <a:r>
              <a:rPr lang="en-US" sz="2400" dirty="0" err="1">
                <a:latin typeface="+mj-lt"/>
              </a:rPr>
              <a:t>hambatan-hambatan</a:t>
            </a:r>
            <a:r>
              <a:rPr lang="id-ID" sz="2400" dirty="0">
                <a:latin typeface="+mj-lt"/>
              </a:rPr>
              <a:t> </a:t>
            </a:r>
            <a:r>
              <a:rPr lang="en-US" sz="2400" dirty="0" err="1">
                <a:latin typeface="+mj-lt"/>
              </a:rPr>
              <a:t>politik</a:t>
            </a:r>
            <a:r>
              <a:rPr lang="en-US" sz="2400" dirty="0">
                <a:latin typeface="+mj-lt"/>
              </a:rPr>
              <a:t> </a:t>
            </a:r>
            <a:r>
              <a:rPr lang="en-US" sz="2400" dirty="0" err="1">
                <a:latin typeface="+mj-lt"/>
              </a:rPr>
              <a:t>dan</a:t>
            </a:r>
            <a:r>
              <a:rPr lang="en-US" sz="2400" dirty="0">
                <a:latin typeface="+mj-lt"/>
              </a:rPr>
              <a:t> </a:t>
            </a:r>
            <a:r>
              <a:rPr lang="en-US" sz="2400" dirty="0" err="1">
                <a:latin typeface="+mj-lt"/>
              </a:rPr>
              <a:t>ekonomi</a:t>
            </a:r>
            <a:r>
              <a:rPr lang="en-US" sz="2400" dirty="0">
                <a:latin typeface="+mj-lt"/>
              </a:rPr>
              <a:t> </a:t>
            </a:r>
            <a:r>
              <a:rPr lang="en-US" sz="2400" dirty="0" err="1">
                <a:latin typeface="+mj-lt"/>
              </a:rPr>
              <a:t>tradisional</a:t>
            </a:r>
            <a:r>
              <a:rPr lang="en-US" sz="2400" dirty="0">
                <a:latin typeface="+mj-lt"/>
              </a:rPr>
              <a:t>.</a:t>
            </a:r>
            <a:endParaRPr lang="id-ID" sz="2400" dirty="0">
              <a:latin typeface="+mj-lt"/>
            </a:endParaRPr>
          </a:p>
          <a:p>
            <a:pPr lvl="0"/>
            <a:r>
              <a:rPr lang="en-US" sz="2400" dirty="0">
                <a:latin typeface="+mj-lt"/>
              </a:rPr>
              <a:t>Perusahaan-</a:t>
            </a:r>
            <a:r>
              <a:rPr lang="en-US" sz="2400" dirty="0" err="1">
                <a:latin typeface="+mj-lt"/>
              </a:rPr>
              <a:t>perusahaan</a:t>
            </a:r>
            <a:r>
              <a:rPr lang="en-US" sz="2400" dirty="0">
                <a:latin typeface="+mj-lt"/>
              </a:rPr>
              <a:t> </a:t>
            </a:r>
            <a:r>
              <a:rPr lang="en-US" sz="2400" dirty="0" err="1">
                <a:latin typeface="+mj-lt"/>
              </a:rPr>
              <a:t>tersebut</a:t>
            </a:r>
            <a:r>
              <a:rPr lang="en-US" sz="2400" dirty="0">
                <a:latin typeface="+mj-lt"/>
              </a:rPr>
              <a:t> </a:t>
            </a:r>
            <a:r>
              <a:rPr lang="en-US" sz="2400" dirty="0" err="1" smtClean="0">
                <a:latin typeface="+mj-lt"/>
              </a:rPr>
              <a:t>memanfaatkan</a:t>
            </a:r>
            <a:r>
              <a:rPr lang="en-US" sz="2400" dirty="0" smtClean="0">
                <a:latin typeface="+mj-lt"/>
              </a:rPr>
              <a:t> </a:t>
            </a:r>
            <a:r>
              <a:rPr lang="en-US" sz="2400" dirty="0" err="1">
                <a:latin typeface="+mj-lt"/>
              </a:rPr>
              <a:t>peluang</a:t>
            </a:r>
            <a:r>
              <a:rPr lang="en-US" sz="2400" dirty="0">
                <a:latin typeface="+mj-lt"/>
              </a:rPr>
              <a:t> </a:t>
            </a:r>
            <a:r>
              <a:rPr lang="en-US" sz="2400" dirty="0" err="1">
                <a:latin typeface="+mj-lt"/>
              </a:rPr>
              <a:t>pasar</a:t>
            </a:r>
            <a:r>
              <a:rPr lang="en-US" sz="2400" dirty="0">
                <a:latin typeface="+mj-lt"/>
              </a:rPr>
              <a:t> </a:t>
            </a:r>
            <a:r>
              <a:rPr lang="en-US" sz="2400" dirty="0" err="1">
                <a:latin typeface="+mj-lt"/>
              </a:rPr>
              <a:t>bebas</a:t>
            </a:r>
            <a:r>
              <a:rPr lang="en-US" sz="2400" dirty="0">
                <a:latin typeface="+mj-lt"/>
              </a:rPr>
              <a:t> </a:t>
            </a:r>
            <a:r>
              <a:rPr lang="en-US" sz="2400" dirty="0" err="1">
                <a:latin typeface="+mj-lt"/>
              </a:rPr>
              <a:t>untuk</a:t>
            </a:r>
            <a:r>
              <a:rPr lang="en-US" sz="2400" dirty="0">
                <a:latin typeface="+mj-lt"/>
              </a:rPr>
              <a:t> </a:t>
            </a:r>
            <a:r>
              <a:rPr lang="en-US" sz="2400" dirty="0" err="1">
                <a:latin typeface="+mj-lt"/>
              </a:rPr>
              <a:t>tetap</a:t>
            </a:r>
            <a:r>
              <a:rPr lang="en-US" sz="2400" dirty="0">
                <a:latin typeface="+mj-lt"/>
              </a:rPr>
              <a:t> </a:t>
            </a:r>
            <a:r>
              <a:rPr lang="en-US" sz="2400" dirty="0" err="1">
                <a:latin typeface="+mj-lt"/>
              </a:rPr>
              <a:t>mempertahankan</a:t>
            </a:r>
            <a:r>
              <a:rPr lang="en-US" sz="2400" dirty="0">
                <a:latin typeface="+mj-lt"/>
              </a:rPr>
              <a:t> </a:t>
            </a:r>
            <a:r>
              <a:rPr lang="en-US" sz="2400" dirty="0" err="1">
                <a:latin typeface="+mj-lt"/>
              </a:rPr>
              <a:t>produksi</a:t>
            </a:r>
            <a:r>
              <a:rPr lang="en-US" sz="2400" dirty="0">
                <a:latin typeface="+mj-lt"/>
              </a:rPr>
              <a:t> </a:t>
            </a:r>
            <a:r>
              <a:rPr lang="en-US" sz="2400" dirty="0" err="1">
                <a:latin typeface="+mj-lt"/>
              </a:rPr>
              <a:t>skala</a:t>
            </a:r>
            <a:r>
              <a:rPr lang="en-US" sz="2400" dirty="0">
                <a:latin typeface="+mj-lt"/>
              </a:rPr>
              <a:t> </a:t>
            </a:r>
            <a:r>
              <a:rPr lang="en-US" sz="2400" dirty="0" err="1">
                <a:latin typeface="+mj-lt"/>
              </a:rPr>
              <a:t>masal</a:t>
            </a:r>
            <a:r>
              <a:rPr lang="en-US" sz="2400" dirty="0">
                <a:latin typeface="+mj-lt"/>
              </a:rPr>
              <a:t>, </a:t>
            </a:r>
            <a:r>
              <a:rPr lang="en-US" sz="2400" dirty="0" err="1">
                <a:latin typeface="+mj-lt"/>
              </a:rPr>
              <a:t>sehingga</a:t>
            </a:r>
            <a:r>
              <a:rPr lang="en-US" sz="2400" dirty="0">
                <a:latin typeface="+mj-lt"/>
              </a:rPr>
              <a:t> </a:t>
            </a:r>
            <a:r>
              <a:rPr lang="en-US" sz="2400" dirty="0" err="1">
                <a:latin typeface="+mj-lt"/>
              </a:rPr>
              <a:t>perusahaan-perusahaan</a:t>
            </a:r>
            <a:r>
              <a:rPr lang="en-US" sz="2400" dirty="0">
                <a:latin typeface="+mj-lt"/>
              </a:rPr>
              <a:t> </a:t>
            </a:r>
            <a:r>
              <a:rPr lang="en-US" sz="2400" dirty="0" err="1">
                <a:latin typeface="+mj-lt"/>
              </a:rPr>
              <a:t>tersebut</a:t>
            </a:r>
            <a:r>
              <a:rPr lang="en-US" sz="2400" dirty="0">
                <a:latin typeface="+mj-lt"/>
              </a:rPr>
              <a:t> </a:t>
            </a:r>
            <a:r>
              <a:rPr lang="en-US" sz="2400" dirty="0" err="1" smtClean="0">
                <a:latin typeface="+mj-lt"/>
              </a:rPr>
              <a:t>mencari</a:t>
            </a:r>
            <a:r>
              <a:rPr lang="en-US" sz="2400" dirty="0" smtClean="0">
                <a:latin typeface="+mj-lt"/>
              </a:rPr>
              <a:t> </a:t>
            </a:r>
            <a:r>
              <a:rPr lang="en-US" sz="2400" dirty="0" err="1" smtClean="0">
                <a:latin typeface="+mj-lt"/>
              </a:rPr>
              <a:t>pasar</a:t>
            </a:r>
            <a:r>
              <a:rPr lang="en-US" sz="2400" dirty="0" smtClean="0">
                <a:latin typeface="+mj-lt"/>
              </a:rPr>
              <a:t> </a:t>
            </a:r>
            <a:r>
              <a:rPr lang="en-US" sz="2400" dirty="0" err="1">
                <a:latin typeface="+mj-lt"/>
              </a:rPr>
              <a:t>baru</a:t>
            </a:r>
            <a:r>
              <a:rPr lang="en-US" sz="2400" dirty="0">
                <a:latin typeface="+mj-lt"/>
              </a:rPr>
              <a:t> </a:t>
            </a:r>
            <a:r>
              <a:rPr lang="en-US" sz="2400" dirty="0" err="1">
                <a:latin typeface="+mj-lt"/>
              </a:rPr>
              <a:t>dan</a:t>
            </a:r>
            <a:r>
              <a:rPr lang="en-US" sz="2400" dirty="0">
                <a:latin typeface="+mj-lt"/>
              </a:rPr>
              <a:t> </a:t>
            </a:r>
            <a:r>
              <a:rPr lang="en-US" sz="2400" dirty="0" err="1">
                <a:latin typeface="+mj-lt"/>
              </a:rPr>
              <a:t>memperluas</a:t>
            </a:r>
            <a:r>
              <a:rPr lang="en-US" sz="2400" dirty="0">
                <a:latin typeface="+mj-lt"/>
              </a:rPr>
              <a:t> </a:t>
            </a:r>
            <a:r>
              <a:rPr lang="en-US" sz="2400" dirty="0" err="1" smtClean="0">
                <a:latin typeface="+mj-lt"/>
              </a:rPr>
              <a:t>pasar</a:t>
            </a:r>
            <a:r>
              <a:rPr lang="en-US" sz="2400" dirty="0" smtClean="0">
                <a:latin typeface="+mj-lt"/>
              </a:rPr>
              <a:t> </a:t>
            </a:r>
            <a:r>
              <a:rPr lang="en-US" sz="2400" dirty="0">
                <a:latin typeface="+mj-lt"/>
              </a:rPr>
              <a:t>yang </a:t>
            </a:r>
            <a:r>
              <a:rPr lang="en-US" sz="2400" dirty="0" err="1">
                <a:latin typeface="+mj-lt"/>
              </a:rPr>
              <a:t>ada</a:t>
            </a:r>
            <a:r>
              <a:rPr lang="en-US" sz="2400" dirty="0">
                <a:latin typeface="+mj-lt"/>
              </a:rPr>
              <a:t>. </a:t>
            </a:r>
            <a:endParaRPr lang="id-ID" sz="2400" dirty="0">
              <a:latin typeface="+mj-lt"/>
            </a:endParaRPr>
          </a:p>
          <a:p>
            <a:pPr lvl="0"/>
            <a:r>
              <a:rPr lang="en-US" sz="2400" dirty="0" err="1">
                <a:latin typeface="+mj-lt"/>
                <a:cs typeface="Arial" pitchFamily="34" charset="0"/>
              </a:rPr>
              <a:t>Kegiatan</a:t>
            </a:r>
            <a:r>
              <a:rPr lang="en-US" sz="2400" dirty="0">
                <a:latin typeface="+mj-lt"/>
                <a:cs typeface="Arial" pitchFamily="34" charset="0"/>
              </a:rPr>
              <a:t> </a:t>
            </a:r>
            <a:r>
              <a:rPr lang="en-US" sz="2400" dirty="0" err="1">
                <a:latin typeface="+mj-lt"/>
                <a:cs typeface="Arial" pitchFamily="34" charset="0"/>
              </a:rPr>
              <a:t>perusahaan-perusahaan</a:t>
            </a:r>
            <a:r>
              <a:rPr lang="en-US" sz="2400" dirty="0">
                <a:latin typeface="+mj-lt"/>
                <a:cs typeface="Arial" pitchFamily="34" charset="0"/>
              </a:rPr>
              <a:t> </a:t>
            </a:r>
            <a:r>
              <a:rPr lang="en-US" sz="2400" dirty="0" err="1">
                <a:latin typeface="+mj-lt"/>
                <a:cs typeface="Arial" pitchFamily="34" charset="0"/>
              </a:rPr>
              <a:t>tersebut</a:t>
            </a:r>
            <a:r>
              <a:rPr lang="en-US" sz="2400" dirty="0">
                <a:latin typeface="+mj-lt"/>
                <a:cs typeface="Arial" pitchFamily="34" charset="0"/>
              </a:rPr>
              <a:t> </a:t>
            </a:r>
            <a:r>
              <a:rPr lang="en-US" sz="2400" dirty="0" err="1">
                <a:latin typeface="+mj-lt"/>
                <a:cs typeface="Arial" pitchFamily="34" charset="0"/>
              </a:rPr>
              <a:t>dimungkinkan</a:t>
            </a:r>
            <a:r>
              <a:rPr lang="en-US" sz="2400" dirty="0">
                <a:latin typeface="+mj-lt"/>
                <a:cs typeface="Arial" pitchFamily="34" charset="0"/>
              </a:rPr>
              <a:t> </a:t>
            </a:r>
            <a:r>
              <a:rPr lang="en-US" sz="2400" dirty="0" err="1">
                <a:latin typeface="+mj-lt"/>
                <a:cs typeface="Arial" pitchFamily="34" charset="0"/>
              </a:rPr>
              <a:t>oleh</a:t>
            </a:r>
            <a:r>
              <a:rPr lang="en-US" sz="2400" dirty="0">
                <a:latin typeface="+mj-lt"/>
                <a:cs typeface="Arial" pitchFamily="34" charset="0"/>
              </a:rPr>
              <a:t> </a:t>
            </a:r>
            <a:r>
              <a:rPr lang="en-US" sz="2400" dirty="0" err="1">
                <a:latin typeface="+mj-lt"/>
                <a:cs typeface="Arial" pitchFamily="34" charset="0"/>
              </a:rPr>
              <a:t>strategi</a:t>
            </a:r>
            <a:r>
              <a:rPr lang="en-US" sz="2400" dirty="0">
                <a:latin typeface="+mj-lt"/>
                <a:cs typeface="Arial" pitchFamily="34" charset="0"/>
              </a:rPr>
              <a:t> </a:t>
            </a:r>
            <a:r>
              <a:rPr lang="en-US" sz="2400" dirty="0" err="1">
                <a:latin typeface="+mj-lt"/>
                <a:cs typeface="Arial" pitchFamily="34" charset="0"/>
              </a:rPr>
              <a:t>nasional</a:t>
            </a:r>
            <a:r>
              <a:rPr lang="en-US" sz="2400" dirty="0">
                <a:latin typeface="+mj-lt"/>
                <a:cs typeface="Arial" pitchFamily="34" charset="0"/>
              </a:rPr>
              <a:t> </a:t>
            </a:r>
            <a:r>
              <a:rPr lang="en-US" sz="2400" dirty="0" err="1">
                <a:latin typeface="+mj-lt"/>
                <a:cs typeface="Arial" pitchFamily="34" charset="0"/>
              </a:rPr>
              <a:t>suatu</a:t>
            </a:r>
            <a:r>
              <a:rPr lang="en-US" sz="2400" dirty="0">
                <a:latin typeface="+mj-lt"/>
                <a:cs typeface="Arial" pitchFamily="34" charset="0"/>
              </a:rPr>
              <a:t> </a:t>
            </a:r>
            <a:r>
              <a:rPr lang="id-ID" sz="2400" dirty="0">
                <a:latin typeface="+mj-lt"/>
                <a:cs typeface="Arial" pitchFamily="34" charset="0"/>
              </a:rPr>
              <a:t>n</a:t>
            </a:r>
            <a:r>
              <a:rPr lang="en-US" sz="2400" dirty="0" err="1">
                <a:latin typeface="+mj-lt"/>
                <a:cs typeface="Arial" pitchFamily="34" charset="0"/>
              </a:rPr>
              <a:t>egara</a:t>
            </a:r>
            <a:r>
              <a:rPr lang="en-US" sz="2400" dirty="0">
                <a:latin typeface="+mj-lt"/>
                <a:cs typeface="Arial" pitchFamily="34" charset="0"/>
              </a:rPr>
              <a:t>. </a:t>
            </a:r>
            <a:r>
              <a:rPr lang="en-US" sz="2400" dirty="0" err="1">
                <a:latin typeface="+mj-lt"/>
                <a:cs typeface="Arial" pitchFamily="34" charset="0"/>
              </a:rPr>
              <a:t>Dalam</a:t>
            </a:r>
            <a:r>
              <a:rPr lang="en-US" sz="2400" dirty="0">
                <a:latin typeface="+mj-lt"/>
                <a:cs typeface="Arial" pitchFamily="34" charset="0"/>
              </a:rPr>
              <a:t> </a:t>
            </a:r>
            <a:r>
              <a:rPr lang="en-US" sz="2400" dirty="0" err="1">
                <a:latin typeface="+mj-lt"/>
                <a:cs typeface="Arial" pitchFamily="34" charset="0"/>
              </a:rPr>
              <a:t>hal</a:t>
            </a:r>
            <a:r>
              <a:rPr lang="en-US" sz="2400" dirty="0">
                <a:latin typeface="+mj-lt"/>
                <a:cs typeface="Arial" pitchFamily="34" charset="0"/>
              </a:rPr>
              <a:t> </a:t>
            </a:r>
            <a:r>
              <a:rPr lang="en-US" sz="2400" dirty="0" err="1">
                <a:latin typeface="+mj-lt"/>
                <a:cs typeface="Arial" pitchFamily="34" charset="0"/>
              </a:rPr>
              <a:t>ini</a:t>
            </a:r>
            <a:r>
              <a:rPr lang="en-US" sz="2400" dirty="0">
                <a:latin typeface="+mj-lt"/>
                <a:cs typeface="Arial" pitchFamily="34" charset="0"/>
              </a:rPr>
              <a:t> </a:t>
            </a:r>
            <a:r>
              <a:rPr lang="en-US" sz="2400" dirty="0" err="1">
                <a:latin typeface="+mj-lt"/>
                <a:cs typeface="Arial" pitchFamily="34" charset="0"/>
              </a:rPr>
              <a:t>contoh</a:t>
            </a:r>
            <a:r>
              <a:rPr lang="en-US" sz="2400" dirty="0">
                <a:latin typeface="+mj-lt"/>
                <a:cs typeface="Arial" pitchFamily="34" charset="0"/>
              </a:rPr>
              <a:t> yang </a:t>
            </a:r>
            <a:r>
              <a:rPr lang="en-US" sz="2400" dirty="0" err="1">
                <a:latin typeface="+mj-lt"/>
                <a:cs typeface="Arial" pitchFamily="34" charset="0"/>
              </a:rPr>
              <a:t>menarik</a:t>
            </a:r>
            <a:r>
              <a:rPr lang="en-US" sz="2400" dirty="0">
                <a:latin typeface="+mj-lt"/>
                <a:cs typeface="Arial" pitchFamily="34" charset="0"/>
              </a:rPr>
              <a:t> </a:t>
            </a:r>
            <a:r>
              <a:rPr lang="en-US" sz="2400" dirty="0" err="1">
                <a:latin typeface="+mj-lt"/>
                <a:cs typeface="Arial" pitchFamily="34" charset="0"/>
              </a:rPr>
              <a:t>adalah</a:t>
            </a:r>
            <a:r>
              <a:rPr lang="en-US" sz="2400" dirty="0">
                <a:latin typeface="+mj-lt"/>
                <a:cs typeface="Arial" pitchFamily="34" charset="0"/>
              </a:rPr>
              <a:t> </a:t>
            </a:r>
            <a:r>
              <a:rPr lang="en-US" sz="2400" dirty="0" err="1">
                <a:latin typeface="+mj-lt"/>
                <a:cs typeface="Arial" pitchFamily="34" charset="0"/>
              </a:rPr>
              <a:t>usaha</a:t>
            </a:r>
            <a:r>
              <a:rPr lang="en-US" sz="2400" dirty="0">
                <a:latin typeface="+mj-lt"/>
                <a:cs typeface="Arial" pitchFamily="34" charset="0"/>
              </a:rPr>
              <a:t> </a:t>
            </a:r>
            <a:r>
              <a:rPr lang="en-US" sz="2400" dirty="0" err="1">
                <a:latin typeface="+mj-lt"/>
                <a:cs typeface="Arial" pitchFamily="34" charset="0"/>
              </a:rPr>
              <a:t>kerjasama</a:t>
            </a:r>
            <a:r>
              <a:rPr lang="en-US" sz="2400" dirty="0">
                <a:latin typeface="+mj-lt"/>
                <a:cs typeface="Arial" pitchFamily="34" charset="0"/>
              </a:rPr>
              <a:t> </a:t>
            </a:r>
            <a:r>
              <a:rPr lang="en-US" sz="2400" dirty="0" err="1">
                <a:latin typeface="+mj-lt"/>
                <a:cs typeface="Arial" pitchFamily="34" charset="0"/>
              </a:rPr>
              <a:t>antara</a:t>
            </a:r>
            <a:r>
              <a:rPr lang="en-US" sz="2400" dirty="0">
                <a:latin typeface="+mj-lt"/>
                <a:cs typeface="Arial" pitchFamily="34" charset="0"/>
              </a:rPr>
              <a:t> </a:t>
            </a:r>
            <a:r>
              <a:rPr lang="id-ID" sz="2400" dirty="0">
                <a:latin typeface="+mj-lt"/>
                <a:cs typeface="Arial" pitchFamily="34" charset="0"/>
              </a:rPr>
              <a:t>n</a:t>
            </a:r>
            <a:r>
              <a:rPr lang="en-US" sz="2400" dirty="0" err="1">
                <a:latin typeface="+mj-lt"/>
                <a:cs typeface="Arial" pitchFamily="34" charset="0"/>
              </a:rPr>
              <a:t>egara</a:t>
            </a:r>
            <a:r>
              <a:rPr lang="en-US" sz="2400" dirty="0">
                <a:latin typeface="+mj-lt"/>
                <a:cs typeface="Arial" pitchFamily="34" charset="0"/>
              </a:rPr>
              <a:t> </a:t>
            </a:r>
            <a:r>
              <a:rPr lang="id-ID" sz="2400" dirty="0">
                <a:latin typeface="+mj-lt"/>
                <a:cs typeface="Arial" pitchFamily="34" charset="0"/>
              </a:rPr>
              <a:t>E</a:t>
            </a:r>
            <a:r>
              <a:rPr lang="en-US" sz="2400" dirty="0" err="1">
                <a:latin typeface="+mj-lt"/>
                <a:cs typeface="Arial" pitchFamily="34" charset="0"/>
              </a:rPr>
              <a:t>ropa</a:t>
            </a:r>
            <a:r>
              <a:rPr lang="en-US" sz="2400" dirty="0">
                <a:latin typeface="+mj-lt"/>
                <a:cs typeface="Arial" pitchFamily="34" charset="0"/>
              </a:rPr>
              <a:t> </a:t>
            </a:r>
            <a:r>
              <a:rPr lang="en-US" sz="2400" dirty="0" err="1">
                <a:latin typeface="+mj-lt"/>
                <a:cs typeface="Arial" pitchFamily="34" charset="0"/>
              </a:rPr>
              <a:t>untuk</a:t>
            </a:r>
            <a:r>
              <a:rPr lang="en-US" sz="2400" dirty="0">
                <a:latin typeface="+mj-lt"/>
                <a:cs typeface="Arial" pitchFamily="34" charset="0"/>
              </a:rPr>
              <a:t> </a:t>
            </a:r>
            <a:r>
              <a:rPr lang="en-US" sz="2400" dirty="0" err="1">
                <a:latin typeface="+mj-lt"/>
                <a:cs typeface="Arial" pitchFamily="34" charset="0"/>
              </a:rPr>
              <a:t>melakukan</a:t>
            </a:r>
            <a:r>
              <a:rPr lang="en-US" sz="2400" dirty="0">
                <a:latin typeface="+mj-lt"/>
                <a:cs typeface="Arial" pitchFamily="34" charset="0"/>
              </a:rPr>
              <a:t> </a:t>
            </a:r>
            <a:r>
              <a:rPr lang="en-US" sz="2400" dirty="0" err="1">
                <a:latin typeface="+mj-lt"/>
                <a:cs typeface="Arial" pitchFamily="34" charset="0"/>
              </a:rPr>
              <a:t>integrasi</a:t>
            </a:r>
            <a:r>
              <a:rPr lang="en-US" sz="2400" dirty="0">
                <a:latin typeface="+mj-lt"/>
                <a:cs typeface="Arial" pitchFamily="34" charset="0"/>
              </a:rPr>
              <a:t> </a:t>
            </a:r>
            <a:r>
              <a:rPr lang="en-US" sz="2400" dirty="0" err="1">
                <a:latin typeface="+mj-lt"/>
                <a:cs typeface="Arial" pitchFamily="34" charset="0"/>
              </a:rPr>
              <a:t>ekonomi</a:t>
            </a:r>
            <a:r>
              <a:rPr lang="en-US" sz="2400" dirty="0">
                <a:latin typeface="+mj-lt"/>
                <a:cs typeface="Arial" pitchFamily="34" charset="0"/>
              </a:rPr>
              <a:t> </a:t>
            </a:r>
            <a:r>
              <a:rPr lang="en-US" sz="2400" dirty="0" err="1">
                <a:latin typeface="+mj-lt"/>
                <a:cs typeface="Arial" pitchFamily="34" charset="0"/>
              </a:rPr>
              <a:t>dalam</a:t>
            </a:r>
            <a:r>
              <a:rPr lang="en-US" sz="2400" dirty="0">
                <a:latin typeface="+mj-lt"/>
                <a:cs typeface="Arial" pitchFamily="34" charset="0"/>
              </a:rPr>
              <a:t> </a:t>
            </a:r>
            <a:r>
              <a:rPr lang="id-ID" sz="2400" dirty="0">
                <a:latin typeface="+mj-lt"/>
                <a:cs typeface="Arial" pitchFamily="34" charset="0"/>
              </a:rPr>
              <a:t>wujud Uni Eropa</a:t>
            </a:r>
            <a:r>
              <a:rPr lang="en-US" sz="2400" dirty="0">
                <a:latin typeface="+mj-lt"/>
                <a:cs typeface="Arial" pitchFamily="34" charset="0"/>
              </a:rPr>
              <a:t>.</a:t>
            </a:r>
            <a:r>
              <a:rPr lang="en-US" sz="2400" dirty="0">
                <a:latin typeface="+mj-lt"/>
              </a:rPr>
              <a:t> </a:t>
            </a:r>
            <a:endParaRPr lang="id-ID" sz="2400" dirty="0">
              <a:latin typeface="+mj-lt"/>
            </a:endParaRPr>
          </a:p>
          <a:p>
            <a:pPr lvl="0"/>
            <a:r>
              <a:rPr lang="en-US" sz="2400" dirty="0" err="1">
                <a:latin typeface="+mj-lt"/>
              </a:rPr>
              <a:t>Adanya</a:t>
            </a:r>
            <a:r>
              <a:rPr lang="en-US" sz="2400" dirty="0">
                <a:latin typeface="+mj-lt"/>
              </a:rPr>
              <a:t> </a:t>
            </a:r>
            <a:r>
              <a:rPr lang="en-US" sz="2400" dirty="0" err="1">
                <a:latin typeface="+mj-lt"/>
              </a:rPr>
              <a:t>hambatan</a:t>
            </a:r>
            <a:r>
              <a:rPr lang="en-US" sz="2400" dirty="0">
                <a:latin typeface="+mj-lt"/>
              </a:rPr>
              <a:t> </a:t>
            </a:r>
            <a:r>
              <a:rPr lang="en-US" sz="2400" dirty="0" err="1">
                <a:latin typeface="+mj-lt"/>
              </a:rPr>
              <a:t>tarif</a:t>
            </a:r>
            <a:r>
              <a:rPr lang="en-US" sz="2400" dirty="0">
                <a:latin typeface="+mj-lt"/>
              </a:rPr>
              <a:t> </a:t>
            </a:r>
            <a:r>
              <a:rPr lang="en-US" sz="2400" dirty="0" err="1">
                <a:latin typeface="+mj-lt"/>
              </a:rPr>
              <a:t>baru</a:t>
            </a:r>
            <a:r>
              <a:rPr lang="en-US" sz="2400" dirty="0">
                <a:latin typeface="+mj-lt"/>
              </a:rPr>
              <a:t> di </a:t>
            </a:r>
            <a:r>
              <a:rPr lang="id-ID" sz="2400" dirty="0">
                <a:latin typeface="+mj-lt"/>
              </a:rPr>
              <a:t>Uni Eropa</a:t>
            </a:r>
            <a:r>
              <a:rPr lang="en-US" sz="2400" dirty="0">
                <a:latin typeface="+mj-lt"/>
              </a:rPr>
              <a:t> </a:t>
            </a:r>
            <a:r>
              <a:rPr lang="en-US" sz="2400" dirty="0" err="1">
                <a:latin typeface="+mj-lt"/>
              </a:rPr>
              <a:t>bagi</a:t>
            </a:r>
            <a:r>
              <a:rPr lang="en-US" sz="2400" dirty="0">
                <a:latin typeface="+mj-lt"/>
              </a:rPr>
              <a:t> </a:t>
            </a:r>
            <a:r>
              <a:rPr lang="en-US" sz="2400" dirty="0" err="1">
                <a:latin typeface="+mj-lt"/>
              </a:rPr>
              <a:t>barang-barang</a:t>
            </a:r>
            <a:r>
              <a:rPr lang="en-US" sz="2400" dirty="0">
                <a:latin typeface="+mj-lt"/>
              </a:rPr>
              <a:t> AS </a:t>
            </a:r>
            <a:r>
              <a:rPr lang="en-US" sz="2400" dirty="0" err="1">
                <a:latin typeface="+mj-lt"/>
              </a:rPr>
              <a:t>dan</a:t>
            </a:r>
            <a:r>
              <a:rPr lang="en-US" sz="2400" dirty="0">
                <a:latin typeface="+mj-lt"/>
              </a:rPr>
              <a:t> </a:t>
            </a:r>
            <a:r>
              <a:rPr lang="en-US" sz="2400" dirty="0" err="1">
                <a:latin typeface="+mj-lt"/>
              </a:rPr>
              <a:t>ditambah</a:t>
            </a:r>
            <a:r>
              <a:rPr lang="en-US" sz="2400" dirty="0">
                <a:latin typeface="+mj-lt"/>
              </a:rPr>
              <a:t> </a:t>
            </a:r>
            <a:r>
              <a:rPr lang="en-US" sz="2400" dirty="0" err="1">
                <a:latin typeface="+mj-lt"/>
              </a:rPr>
              <a:t>dengan</a:t>
            </a:r>
            <a:r>
              <a:rPr lang="en-US" sz="2400" dirty="0">
                <a:latin typeface="+mj-lt"/>
              </a:rPr>
              <a:t> </a:t>
            </a:r>
            <a:r>
              <a:rPr lang="en-US" sz="2400" dirty="0" err="1">
                <a:latin typeface="+mj-lt"/>
              </a:rPr>
              <a:t>keuntungan</a:t>
            </a:r>
            <a:r>
              <a:rPr lang="en-US" sz="2400" dirty="0">
                <a:latin typeface="+mj-lt"/>
              </a:rPr>
              <a:t> </a:t>
            </a:r>
            <a:r>
              <a:rPr lang="en-US" sz="2400" dirty="0" err="1">
                <a:latin typeface="+mj-lt"/>
              </a:rPr>
              <a:t>potensial</a:t>
            </a:r>
            <a:r>
              <a:rPr lang="en-US" sz="2400" dirty="0">
                <a:latin typeface="+mj-lt"/>
              </a:rPr>
              <a:t> </a:t>
            </a:r>
            <a:r>
              <a:rPr lang="en-US" sz="2400" dirty="0" err="1">
                <a:latin typeface="+mj-lt"/>
              </a:rPr>
              <a:t>pasar</a:t>
            </a:r>
            <a:r>
              <a:rPr lang="en-US" sz="2400" dirty="0">
                <a:latin typeface="+mj-lt"/>
              </a:rPr>
              <a:t> </a:t>
            </a:r>
            <a:r>
              <a:rPr lang="en-US" sz="2400" dirty="0" err="1">
                <a:latin typeface="+mj-lt"/>
              </a:rPr>
              <a:t>baru</a:t>
            </a:r>
            <a:r>
              <a:rPr lang="en-US" sz="2400" dirty="0">
                <a:latin typeface="+mj-lt"/>
              </a:rPr>
              <a:t> </a:t>
            </a:r>
            <a:r>
              <a:rPr lang="en-US" sz="2400" dirty="0" err="1">
                <a:latin typeface="+mj-lt"/>
              </a:rPr>
              <a:t>telah</a:t>
            </a:r>
            <a:r>
              <a:rPr lang="en-US" sz="2400" dirty="0">
                <a:latin typeface="+mj-lt"/>
              </a:rPr>
              <a:t> </a:t>
            </a:r>
            <a:r>
              <a:rPr lang="en-US" sz="2400" dirty="0" err="1">
                <a:latin typeface="+mj-lt"/>
              </a:rPr>
              <a:t>memicu</a:t>
            </a:r>
            <a:r>
              <a:rPr lang="en-US" sz="2400" dirty="0">
                <a:latin typeface="+mj-lt"/>
              </a:rPr>
              <a:t> </a:t>
            </a:r>
            <a:r>
              <a:rPr lang="en-US" sz="2400" dirty="0" err="1">
                <a:latin typeface="+mj-lt"/>
              </a:rPr>
              <a:t>investasi</a:t>
            </a:r>
            <a:r>
              <a:rPr lang="en-US" sz="2400" dirty="0">
                <a:latin typeface="+mj-lt"/>
              </a:rPr>
              <a:t> </a:t>
            </a:r>
            <a:r>
              <a:rPr lang="en-US" sz="2400" dirty="0" err="1">
                <a:latin typeface="+mj-lt"/>
              </a:rPr>
              <a:t>langsung</a:t>
            </a:r>
            <a:r>
              <a:rPr lang="en-US" sz="2400" dirty="0">
                <a:latin typeface="+mj-lt"/>
              </a:rPr>
              <a:t> </a:t>
            </a:r>
            <a:r>
              <a:rPr lang="en-US" sz="2400" dirty="0" err="1">
                <a:latin typeface="+mj-lt"/>
              </a:rPr>
              <a:t>Amerika</a:t>
            </a:r>
            <a:r>
              <a:rPr lang="en-US" sz="2400" dirty="0">
                <a:latin typeface="+mj-lt"/>
              </a:rPr>
              <a:t> di </a:t>
            </a:r>
            <a:r>
              <a:rPr lang="en-US" sz="2400" dirty="0" err="1">
                <a:latin typeface="+mj-lt"/>
              </a:rPr>
              <a:t>Eropa</a:t>
            </a:r>
            <a:r>
              <a:rPr lang="id-ID" sz="2400" dirty="0">
                <a:latin typeface="+mj-lt"/>
              </a:rPr>
              <a:t>.</a:t>
            </a:r>
          </a:p>
          <a:p>
            <a:endParaRPr lang="id-ID" dirty="0">
              <a:latin typeface="+mj-lt"/>
            </a:endParaRPr>
          </a:p>
        </p:txBody>
      </p:sp>
    </p:spTree>
    <p:extLst>
      <p:ext uri="{BB962C8B-B14F-4D97-AF65-F5344CB8AC3E}">
        <p14:creationId xmlns:p14="http://schemas.microsoft.com/office/powerpoint/2010/main" val="11756363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PERKEMBANGAN BISNIS INTERNASIONAL</a:t>
            </a:r>
            <a:endParaRPr lang="id-ID" dirty="0"/>
          </a:p>
        </p:txBody>
      </p:sp>
      <p:sp>
        <p:nvSpPr>
          <p:cNvPr id="3" name="Content Placeholder 2"/>
          <p:cNvSpPr>
            <a:spLocks noGrp="1"/>
          </p:cNvSpPr>
          <p:nvPr>
            <p:ph idx="1"/>
          </p:nvPr>
        </p:nvSpPr>
        <p:spPr>
          <a:xfrm>
            <a:off x="680321" y="2336873"/>
            <a:ext cx="11284152" cy="2029065"/>
          </a:xfrm>
        </p:spPr>
        <p:txBody>
          <a:bodyPr>
            <a:normAutofit/>
          </a:bodyPr>
          <a:lstStyle/>
          <a:p>
            <a:pPr lvl="0"/>
            <a:r>
              <a:rPr lang="en-US" dirty="0" err="1" smtClean="0"/>
              <a:t>Perkembangan</a:t>
            </a:r>
            <a:r>
              <a:rPr lang="en-US" dirty="0" smtClean="0"/>
              <a:t> </a:t>
            </a:r>
            <a:r>
              <a:rPr lang="en-US" dirty="0" err="1" smtClean="0"/>
              <a:t>bisnis</a:t>
            </a:r>
            <a:r>
              <a:rPr lang="en-US" dirty="0" smtClean="0"/>
              <a:t> </a:t>
            </a:r>
            <a:r>
              <a:rPr lang="en-US" dirty="0" err="1" smtClean="0"/>
              <a:t>internasional</a:t>
            </a:r>
            <a:r>
              <a:rPr lang="en-US" dirty="0" smtClean="0"/>
              <a:t> </a:t>
            </a:r>
            <a:r>
              <a:rPr lang="en-US" dirty="0" err="1" smtClean="0"/>
              <a:t>tidak</a:t>
            </a:r>
            <a:r>
              <a:rPr lang="en-US" dirty="0" smtClean="0"/>
              <a:t> </a:t>
            </a:r>
            <a:r>
              <a:rPr lang="en-US" dirty="0" err="1" smtClean="0"/>
              <a:t>lepas</a:t>
            </a:r>
            <a:r>
              <a:rPr lang="en-US" dirty="0" smtClean="0"/>
              <a:t> </a:t>
            </a:r>
            <a:r>
              <a:rPr lang="en-US" dirty="0" err="1" smtClean="0"/>
              <a:t>dari</a:t>
            </a:r>
            <a:r>
              <a:rPr lang="en-US" dirty="0" smtClean="0"/>
              <a:t> </a:t>
            </a:r>
            <a:r>
              <a:rPr lang="en-US" dirty="0" err="1" smtClean="0"/>
              <a:t>perkembangan</a:t>
            </a:r>
            <a:r>
              <a:rPr lang="en-US" dirty="0" smtClean="0"/>
              <a:t> </a:t>
            </a:r>
            <a:r>
              <a:rPr lang="en-US" dirty="0" err="1" smtClean="0"/>
              <a:t>ekonomi</a:t>
            </a:r>
            <a:r>
              <a:rPr lang="en-US" dirty="0" smtClean="0"/>
              <a:t> </a:t>
            </a:r>
            <a:r>
              <a:rPr lang="en-US" dirty="0" err="1" smtClean="0"/>
              <a:t>dan</a:t>
            </a:r>
            <a:r>
              <a:rPr lang="en-US" dirty="0" smtClean="0"/>
              <a:t> </a:t>
            </a:r>
            <a:r>
              <a:rPr lang="en-US" dirty="0" err="1" smtClean="0"/>
              <a:t>perdagangan</a:t>
            </a:r>
            <a:r>
              <a:rPr lang="en-US" dirty="0" smtClean="0"/>
              <a:t> </a:t>
            </a:r>
            <a:r>
              <a:rPr lang="en-US" dirty="0" err="1" smtClean="0"/>
              <a:t>internasional</a:t>
            </a:r>
            <a:r>
              <a:rPr lang="en-US" dirty="0" smtClean="0"/>
              <a:t>. </a:t>
            </a:r>
            <a:endParaRPr lang="id-ID" dirty="0" smtClean="0"/>
          </a:p>
          <a:p>
            <a:pPr lvl="0"/>
            <a:r>
              <a:rPr lang="en-US" dirty="0" err="1" smtClean="0"/>
              <a:t>Dalam</a:t>
            </a:r>
            <a:r>
              <a:rPr lang="en-US" dirty="0" smtClean="0"/>
              <a:t> </a:t>
            </a:r>
            <a:r>
              <a:rPr lang="en-US" dirty="0" err="1" smtClean="0"/>
              <a:t>perdagangan</a:t>
            </a:r>
            <a:r>
              <a:rPr lang="en-US" dirty="0" smtClean="0"/>
              <a:t> </a:t>
            </a:r>
            <a:r>
              <a:rPr lang="en-US" dirty="0" err="1" smtClean="0"/>
              <a:t>internasional</a:t>
            </a:r>
            <a:r>
              <a:rPr lang="en-US" dirty="0" smtClean="0"/>
              <a:t> </a:t>
            </a:r>
            <a:r>
              <a:rPr lang="en-US" dirty="0" err="1" smtClean="0"/>
              <a:t>tejadi</a:t>
            </a:r>
            <a:r>
              <a:rPr lang="en-US" dirty="0" smtClean="0"/>
              <a:t> </a:t>
            </a:r>
            <a:r>
              <a:rPr lang="en-US" dirty="0" err="1" smtClean="0"/>
              <a:t>pergeseran</a:t>
            </a:r>
            <a:r>
              <a:rPr lang="en-US" dirty="0" smtClean="0"/>
              <a:t> </a:t>
            </a:r>
            <a:r>
              <a:rPr lang="en-US" dirty="0" err="1" smtClean="0"/>
              <a:t>strategi</a:t>
            </a:r>
            <a:r>
              <a:rPr lang="en-US" dirty="0" smtClean="0"/>
              <a:t> </a:t>
            </a:r>
            <a:r>
              <a:rPr lang="en-US" dirty="0" err="1" smtClean="0"/>
              <a:t>dari</a:t>
            </a:r>
            <a:r>
              <a:rPr lang="en-US" dirty="0" smtClean="0"/>
              <a:t> </a:t>
            </a:r>
            <a:r>
              <a:rPr lang="en-US" dirty="0" err="1" smtClean="0"/>
              <a:t>bentuk</a:t>
            </a:r>
            <a:r>
              <a:rPr lang="en-US" dirty="0" smtClean="0"/>
              <a:t> </a:t>
            </a:r>
            <a:r>
              <a:rPr lang="en-US" dirty="0" err="1" smtClean="0"/>
              <a:t>kegiatan</a:t>
            </a:r>
            <a:r>
              <a:rPr lang="en-US" dirty="0" smtClean="0"/>
              <a:t> </a:t>
            </a:r>
            <a:r>
              <a:rPr lang="en-US" dirty="0" err="1" smtClean="0"/>
              <a:t>perdagangan</a:t>
            </a:r>
            <a:r>
              <a:rPr lang="en-US" dirty="0" smtClean="0"/>
              <a:t> </a:t>
            </a:r>
            <a:r>
              <a:rPr lang="en-US" dirty="0" err="1" smtClean="0"/>
              <a:t>ekspor-impor</a:t>
            </a:r>
            <a:r>
              <a:rPr lang="en-US" dirty="0" smtClean="0"/>
              <a:t> </a:t>
            </a:r>
            <a:r>
              <a:rPr lang="en-US" dirty="0" err="1" smtClean="0"/>
              <a:t>ke</a:t>
            </a:r>
            <a:r>
              <a:rPr lang="id-ID" dirty="0" smtClean="0"/>
              <a:t> </a:t>
            </a:r>
            <a:r>
              <a:rPr lang="en-US" dirty="0" err="1" smtClean="0"/>
              <a:t>bentuk</a:t>
            </a:r>
            <a:r>
              <a:rPr lang="en-US" dirty="0" smtClean="0"/>
              <a:t> </a:t>
            </a:r>
            <a:r>
              <a:rPr lang="en-US" dirty="0" err="1" smtClean="0"/>
              <a:t>penanaman</a:t>
            </a:r>
            <a:r>
              <a:rPr lang="en-US" dirty="0" smtClean="0"/>
              <a:t> modal </a:t>
            </a:r>
            <a:r>
              <a:rPr lang="en-US" dirty="0" err="1" smtClean="0"/>
              <a:t>langsung</a:t>
            </a:r>
            <a:r>
              <a:rPr lang="en-US" dirty="0" smtClean="0"/>
              <a:t> </a:t>
            </a:r>
            <a:r>
              <a:rPr lang="en-US" dirty="0" err="1" smtClean="0"/>
              <a:t>maupun</a:t>
            </a:r>
            <a:r>
              <a:rPr lang="en-US" dirty="0" smtClean="0"/>
              <a:t> </a:t>
            </a:r>
            <a:r>
              <a:rPr lang="en-US" dirty="0" err="1" smtClean="0"/>
              <a:t>tidak</a:t>
            </a:r>
            <a:r>
              <a:rPr lang="en-US" dirty="0" smtClean="0"/>
              <a:t> </a:t>
            </a:r>
            <a:r>
              <a:rPr lang="en-US" dirty="0" err="1" smtClean="0"/>
              <a:t>langsung</a:t>
            </a:r>
            <a:r>
              <a:rPr lang="en-US" dirty="0" smtClean="0"/>
              <a:t>. </a:t>
            </a:r>
            <a:endParaRPr lang="id-ID" dirty="0"/>
          </a:p>
        </p:txBody>
      </p:sp>
      <p:sp>
        <p:nvSpPr>
          <p:cNvPr id="4" name="Rectangle 3"/>
          <p:cNvSpPr/>
          <p:nvPr/>
        </p:nvSpPr>
        <p:spPr>
          <a:xfrm>
            <a:off x="355185" y="4365938"/>
            <a:ext cx="7101682" cy="2308324"/>
          </a:xfrm>
          <a:prstGeom prst="rect">
            <a:avLst/>
          </a:prstGeom>
        </p:spPr>
        <p:txBody>
          <a:bodyPr wrap="square">
            <a:spAutoFit/>
          </a:bodyPr>
          <a:lstStyle/>
          <a:p>
            <a:r>
              <a:rPr lang="id-ID" sz="2400" dirty="0"/>
              <a:t>Perluasan kegiatan bisnis internasional semakin memberi peluang bagi usaha pengembangan ekonomi dengan mengembangkan bisnis internasional, perusahaan-perusahaan nasional akan bisa memperluas pemasarannya dari pasar lokal ke pasar dunia.</a:t>
            </a:r>
          </a:p>
        </p:txBody>
      </p:sp>
      <p:pic>
        <p:nvPicPr>
          <p:cNvPr id="5" name="Picture 4"/>
          <p:cNvPicPr>
            <a:picLocks noChangeAspect="1"/>
          </p:cNvPicPr>
          <p:nvPr/>
        </p:nvPicPr>
        <p:blipFill rotWithShape="1">
          <a:blip r:embed="rId2"/>
          <a:srcRect l="-3650" t="3738" r="1"/>
          <a:stretch/>
        </p:blipFill>
        <p:spPr>
          <a:xfrm>
            <a:off x="7328079" y="4593596"/>
            <a:ext cx="4863922" cy="2264404"/>
          </a:xfrm>
          <a:prstGeom prst="rect">
            <a:avLst/>
          </a:prstGeom>
        </p:spPr>
      </p:pic>
    </p:spTree>
    <p:extLst>
      <p:ext uri="{BB962C8B-B14F-4D97-AF65-F5344CB8AC3E}">
        <p14:creationId xmlns:p14="http://schemas.microsoft.com/office/powerpoint/2010/main" val="8961690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580" y="742244"/>
            <a:ext cx="9166577" cy="1303867"/>
          </a:xfrm>
        </p:spPr>
        <p:txBody>
          <a:bodyPr>
            <a:normAutofit/>
          </a:bodyPr>
          <a:lstStyle/>
          <a:p>
            <a:pPr algn="l"/>
            <a:r>
              <a:rPr lang="en-US" sz="2800" dirty="0" err="1"/>
              <a:t>Alasan</a:t>
            </a:r>
            <a:r>
              <a:rPr lang="en-US" sz="2800" dirty="0"/>
              <a:t> yang </a:t>
            </a:r>
            <a:r>
              <a:rPr lang="en-US" sz="2800" dirty="0" err="1"/>
              <a:t>melatarbelakangi</a:t>
            </a:r>
            <a:r>
              <a:rPr lang="en-US" sz="2800" dirty="0"/>
              <a:t> </a:t>
            </a:r>
            <a:r>
              <a:rPr lang="en-US" sz="2800" dirty="0" err="1"/>
              <a:t>pengembangan</a:t>
            </a:r>
            <a:r>
              <a:rPr lang="en-US" sz="2800" dirty="0"/>
              <a:t> </a:t>
            </a:r>
            <a:r>
              <a:rPr lang="en-US" sz="2800" dirty="0" err="1" smtClean="0"/>
              <a:t>bisnis</a:t>
            </a:r>
            <a:r>
              <a:rPr lang="id-ID" sz="2800" dirty="0" smtClean="0"/>
              <a:t> </a:t>
            </a:r>
            <a:r>
              <a:rPr lang="en-US" sz="2800" dirty="0" err="1" smtClean="0"/>
              <a:t>internasional</a:t>
            </a:r>
            <a:r>
              <a:rPr lang="en-US" sz="2800" dirty="0"/>
              <a:t>, </a:t>
            </a:r>
            <a:r>
              <a:rPr lang="en-US" sz="2800" dirty="0" err="1"/>
              <a:t>adalah</a:t>
            </a:r>
            <a:r>
              <a:rPr lang="en-US" sz="2800" dirty="0"/>
              <a:t>:</a:t>
            </a:r>
            <a:endParaRPr lang="id-ID" sz="2800" dirty="0"/>
          </a:p>
        </p:txBody>
      </p:sp>
      <p:sp>
        <p:nvSpPr>
          <p:cNvPr id="3" name="Content Placeholder 2"/>
          <p:cNvSpPr>
            <a:spLocks noGrp="1"/>
          </p:cNvSpPr>
          <p:nvPr>
            <p:ph idx="1"/>
          </p:nvPr>
        </p:nvSpPr>
        <p:spPr>
          <a:xfrm>
            <a:off x="5531555" y="2757311"/>
            <a:ext cx="6378222" cy="3124200"/>
          </a:xfrm>
        </p:spPr>
        <p:txBody>
          <a:bodyPr>
            <a:noAutofit/>
          </a:bodyPr>
          <a:lstStyle/>
          <a:p>
            <a:pPr marL="0" indent="0" algn="r">
              <a:buNone/>
            </a:pPr>
            <a:r>
              <a:rPr lang="en-US" sz="3200" dirty="0"/>
              <a:t>Dari </a:t>
            </a:r>
            <a:r>
              <a:rPr lang="en-US" sz="3200" dirty="0" err="1"/>
              <a:t>segi</a:t>
            </a:r>
            <a:r>
              <a:rPr lang="en-US" sz="3200" dirty="0"/>
              <a:t> </a:t>
            </a:r>
            <a:r>
              <a:rPr lang="en-US" sz="3200" dirty="0" err="1"/>
              <a:t>pertumbuhan</a:t>
            </a:r>
            <a:r>
              <a:rPr lang="en-US" sz="3200" dirty="0"/>
              <a:t> </a:t>
            </a:r>
            <a:r>
              <a:rPr lang="en-US" sz="3200" dirty="0" err="1"/>
              <a:t>ekspor</a:t>
            </a:r>
            <a:r>
              <a:rPr lang="en-US" sz="3200" dirty="0"/>
              <a:t>, </a:t>
            </a:r>
            <a:r>
              <a:rPr lang="en-US" sz="3200" dirty="0" err="1"/>
              <a:t>produsen</a:t>
            </a:r>
            <a:r>
              <a:rPr lang="en-US" sz="3200" dirty="0"/>
              <a:t> </a:t>
            </a:r>
            <a:r>
              <a:rPr lang="en-US" sz="3200" dirty="0" err="1"/>
              <a:t>nasional</a:t>
            </a:r>
            <a:r>
              <a:rPr lang="en-US" sz="3200" dirty="0"/>
              <a:t> </a:t>
            </a:r>
            <a:r>
              <a:rPr lang="en-US" sz="3200" dirty="0" err="1"/>
              <a:t>menghadapi</a:t>
            </a:r>
            <a:r>
              <a:rPr lang="en-US" sz="3200" dirty="0"/>
              <a:t> </a:t>
            </a:r>
            <a:r>
              <a:rPr lang="en-US" sz="3200" dirty="0" err="1"/>
              <a:t>peluang</a:t>
            </a:r>
            <a:r>
              <a:rPr lang="en-US" sz="3200" dirty="0"/>
              <a:t> </a:t>
            </a:r>
            <a:r>
              <a:rPr lang="en-US" sz="3200" dirty="0" err="1"/>
              <a:t>pasar</a:t>
            </a:r>
            <a:r>
              <a:rPr lang="en-US" sz="3200" dirty="0"/>
              <a:t> </a:t>
            </a:r>
            <a:r>
              <a:rPr lang="en-US" sz="3200" dirty="0" err="1"/>
              <a:t>dalam</a:t>
            </a:r>
            <a:r>
              <a:rPr lang="en-US" sz="3200" dirty="0"/>
              <a:t> </a:t>
            </a:r>
            <a:r>
              <a:rPr lang="en-US" sz="3200" dirty="0" err="1"/>
              <a:t>negeri</a:t>
            </a:r>
            <a:r>
              <a:rPr lang="en-US" sz="3200" dirty="0"/>
              <a:t> yang </a:t>
            </a:r>
            <a:r>
              <a:rPr lang="en-US" sz="3200" dirty="0" err="1"/>
              <a:t>semakin</a:t>
            </a:r>
            <a:r>
              <a:rPr lang="en-US" sz="3200" dirty="0"/>
              <a:t> </a:t>
            </a:r>
            <a:r>
              <a:rPr lang="en-US" sz="3200" dirty="0" err="1"/>
              <a:t>terbatas</a:t>
            </a:r>
            <a:r>
              <a:rPr lang="en-US" sz="3200" dirty="0"/>
              <a:t>. </a:t>
            </a:r>
            <a:r>
              <a:rPr lang="en-US" sz="3200" dirty="0" err="1"/>
              <a:t>Terobosan</a:t>
            </a:r>
            <a:r>
              <a:rPr lang="en-US" sz="3200" dirty="0"/>
              <a:t> </a:t>
            </a:r>
            <a:r>
              <a:rPr lang="en-US" sz="3200" dirty="0" err="1"/>
              <a:t>melalui</a:t>
            </a:r>
            <a:r>
              <a:rPr lang="en-US" sz="3200" dirty="0"/>
              <a:t> </a:t>
            </a:r>
            <a:r>
              <a:rPr lang="en-US" sz="3200" dirty="0" err="1"/>
              <a:t>ekspor</a:t>
            </a:r>
            <a:r>
              <a:rPr lang="en-US" sz="3200" dirty="0"/>
              <a:t> </a:t>
            </a:r>
            <a:r>
              <a:rPr lang="en-US" sz="3200" dirty="0" err="1"/>
              <a:t>memperluas</a:t>
            </a:r>
            <a:r>
              <a:rPr lang="en-US" sz="3200" dirty="0"/>
              <a:t> </a:t>
            </a:r>
            <a:r>
              <a:rPr lang="en-US" sz="3200" dirty="0" err="1"/>
              <a:t>kemungkinan</a:t>
            </a:r>
            <a:r>
              <a:rPr lang="en-US" sz="3200" dirty="0"/>
              <a:t> </a:t>
            </a:r>
            <a:r>
              <a:rPr lang="en-US" sz="3200" dirty="0" err="1"/>
              <a:t>peluang</a:t>
            </a:r>
            <a:r>
              <a:rPr lang="en-US" sz="3200" dirty="0"/>
              <a:t> </a:t>
            </a:r>
            <a:r>
              <a:rPr lang="en-US" sz="3200" dirty="0" err="1"/>
              <a:t>bagi</a:t>
            </a:r>
            <a:r>
              <a:rPr lang="en-US" sz="3200" dirty="0"/>
              <a:t> </a:t>
            </a:r>
            <a:r>
              <a:rPr lang="en-US" sz="3200" dirty="0" err="1"/>
              <a:t>produk-produk</a:t>
            </a:r>
            <a:r>
              <a:rPr lang="en-US" sz="3200" dirty="0"/>
              <a:t> </a:t>
            </a:r>
            <a:r>
              <a:rPr lang="en-US" sz="3200" dirty="0" err="1"/>
              <a:t>mereka</a:t>
            </a:r>
            <a:r>
              <a:rPr lang="en-US" sz="3200" dirty="0"/>
              <a:t> di </a:t>
            </a:r>
            <a:r>
              <a:rPr lang="id-ID" sz="3200" dirty="0"/>
              <a:t>n</a:t>
            </a:r>
            <a:r>
              <a:rPr lang="en-US" sz="3200" dirty="0" err="1"/>
              <a:t>egara</a:t>
            </a:r>
            <a:r>
              <a:rPr lang="en-US" sz="3200" dirty="0"/>
              <a:t> lain</a:t>
            </a:r>
            <a:r>
              <a:rPr lang="id-ID" sz="3200" dirty="0"/>
              <a:t>.</a:t>
            </a:r>
          </a:p>
        </p:txBody>
      </p:sp>
      <p:pic>
        <p:nvPicPr>
          <p:cNvPr id="4" name="Picture 3"/>
          <p:cNvPicPr>
            <a:picLocks noChangeAspect="1"/>
          </p:cNvPicPr>
          <p:nvPr/>
        </p:nvPicPr>
        <p:blipFill>
          <a:blip r:embed="rId2"/>
          <a:stretch>
            <a:fillRect/>
          </a:stretch>
        </p:blipFill>
        <p:spPr>
          <a:xfrm>
            <a:off x="262416" y="2970626"/>
            <a:ext cx="5269139" cy="3622085"/>
          </a:xfrm>
          <a:prstGeom prst="rect">
            <a:avLst/>
          </a:prstGeom>
        </p:spPr>
      </p:pic>
    </p:spTree>
    <p:extLst>
      <p:ext uri="{BB962C8B-B14F-4D97-AF65-F5344CB8AC3E}">
        <p14:creationId xmlns:p14="http://schemas.microsoft.com/office/powerpoint/2010/main" val="3479749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err="1" smtClean="0"/>
              <a:t>latar</a:t>
            </a:r>
            <a:r>
              <a:rPr lang="en-US" sz="2400" dirty="0" smtClean="0"/>
              <a:t> </a:t>
            </a:r>
            <a:r>
              <a:rPr lang="en-US" sz="2400" dirty="0" err="1" smtClean="0"/>
              <a:t>belakang</a:t>
            </a:r>
            <a:r>
              <a:rPr lang="en-US" sz="2400" dirty="0" smtClean="0"/>
              <a:t> </a:t>
            </a:r>
            <a:r>
              <a:rPr lang="en-US" sz="2400" dirty="0" err="1"/>
              <a:t>masuknya</a:t>
            </a:r>
            <a:r>
              <a:rPr lang="en-US" sz="2400" dirty="0"/>
              <a:t> </a:t>
            </a:r>
            <a:r>
              <a:rPr lang="en-US" sz="2400" dirty="0" err="1" smtClean="0"/>
              <a:t>perusahaan</a:t>
            </a:r>
            <a:r>
              <a:rPr lang="en-US" sz="2400" dirty="0" smtClean="0"/>
              <a:t> </a:t>
            </a:r>
            <a:r>
              <a:rPr lang="en-US" sz="2400" dirty="0"/>
              <a:t>AS </a:t>
            </a:r>
            <a:r>
              <a:rPr lang="en-US" sz="2400" dirty="0" err="1"/>
              <a:t>ke</a:t>
            </a:r>
            <a:r>
              <a:rPr lang="en-US" sz="2400" dirty="0"/>
              <a:t> </a:t>
            </a:r>
            <a:r>
              <a:rPr lang="en-US" sz="2400" dirty="0" smtClean="0"/>
              <a:t>p</a:t>
            </a:r>
            <a:r>
              <a:rPr lang="id-ID" sz="2400" dirty="0"/>
              <a:t>a</a:t>
            </a:r>
            <a:r>
              <a:rPr lang="en-US" sz="2400" dirty="0" err="1" smtClean="0"/>
              <a:t>sar</a:t>
            </a:r>
            <a:r>
              <a:rPr lang="en-US" sz="2400" dirty="0" smtClean="0"/>
              <a:t> </a:t>
            </a:r>
            <a:r>
              <a:rPr lang="en-US" sz="2400" dirty="0" err="1" smtClean="0"/>
              <a:t>internasional</a:t>
            </a:r>
            <a:endParaRPr lang="id-ID" sz="2400" dirty="0"/>
          </a:p>
        </p:txBody>
      </p:sp>
      <p:sp>
        <p:nvSpPr>
          <p:cNvPr id="3" name="Content Placeholder 2"/>
          <p:cNvSpPr>
            <a:spLocks noGrp="1"/>
          </p:cNvSpPr>
          <p:nvPr>
            <p:ph idx="1"/>
          </p:nvPr>
        </p:nvSpPr>
        <p:spPr>
          <a:xfrm>
            <a:off x="247918" y="2156814"/>
            <a:ext cx="11768071" cy="4553079"/>
          </a:xfrm>
        </p:spPr>
        <p:txBody>
          <a:bodyPr>
            <a:noAutofit/>
          </a:bodyPr>
          <a:lstStyle/>
          <a:p>
            <a:pPr lvl="0"/>
            <a:r>
              <a:rPr lang="en-US" sz="2800" dirty="0" err="1"/>
              <a:t>Terdorong</a:t>
            </a:r>
            <a:r>
              <a:rPr lang="en-US" sz="2800" dirty="0"/>
              <a:t> </a:t>
            </a:r>
            <a:r>
              <a:rPr lang="en-US" sz="2800" dirty="0" err="1"/>
              <a:t>oleh</a:t>
            </a:r>
            <a:r>
              <a:rPr lang="en-US" sz="2800" dirty="0"/>
              <a:t> </a:t>
            </a:r>
            <a:r>
              <a:rPr lang="en-US" sz="2800" dirty="0" err="1"/>
              <a:t>melemahnya</a:t>
            </a:r>
            <a:r>
              <a:rPr lang="en-US" sz="2800" dirty="0"/>
              <a:t> </a:t>
            </a:r>
            <a:r>
              <a:rPr lang="en-US" sz="2800" dirty="0" err="1"/>
              <a:t>kesempatan</a:t>
            </a:r>
            <a:r>
              <a:rPr lang="en-US" sz="2800" dirty="0"/>
              <a:t> </a:t>
            </a:r>
            <a:r>
              <a:rPr lang="en-US" sz="2800" dirty="0" err="1"/>
              <a:t>pemasaran</a:t>
            </a:r>
            <a:r>
              <a:rPr lang="en-US" sz="2800" dirty="0"/>
              <a:t> di </a:t>
            </a:r>
            <a:r>
              <a:rPr lang="en-US" sz="2800" dirty="0" err="1"/>
              <a:t>dalam</a:t>
            </a:r>
            <a:r>
              <a:rPr lang="en-US" sz="2800" dirty="0"/>
              <a:t> </a:t>
            </a:r>
            <a:r>
              <a:rPr lang="id-ID" sz="2800" dirty="0" err="1"/>
              <a:t>n</a:t>
            </a:r>
            <a:r>
              <a:rPr lang="en-US" sz="2800" dirty="0" err="1" smtClean="0"/>
              <a:t>eg</a:t>
            </a:r>
            <a:r>
              <a:rPr lang="id-ID" sz="2800" dirty="0" smtClean="0"/>
              <a:t>e</a:t>
            </a:r>
            <a:r>
              <a:rPr lang="en-US" sz="2800" dirty="0" smtClean="0"/>
              <a:t>r</a:t>
            </a:r>
            <a:r>
              <a:rPr lang="id-ID" sz="2800" dirty="0" smtClean="0"/>
              <a:t>i</a:t>
            </a:r>
            <a:r>
              <a:rPr lang="en-US" sz="2800" dirty="0" smtClean="0"/>
              <a:t>.</a:t>
            </a:r>
            <a:endParaRPr lang="id-ID" sz="2800" dirty="0"/>
          </a:p>
          <a:p>
            <a:pPr lvl="0"/>
            <a:r>
              <a:rPr lang="id-ID" sz="2800" dirty="0"/>
              <a:t>T</a:t>
            </a:r>
            <a:r>
              <a:rPr lang="en-US" sz="2800" dirty="0" err="1" smtClean="0"/>
              <a:t>erbukanya</a:t>
            </a:r>
            <a:r>
              <a:rPr lang="en-US" sz="2800" dirty="0" smtClean="0"/>
              <a:t> </a:t>
            </a:r>
            <a:r>
              <a:rPr lang="en-US" sz="2800" dirty="0" err="1"/>
              <a:t>peluang</a:t>
            </a:r>
            <a:r>
              <a:rPr lang="en-US" sz="2800" dirty="0"/>
              <a:t> </a:t>
            </a:r>
            <a:r>
              <a:rPr lang="en-US" sz="2800" dirty="0" err="1"/>
              <a:t>bagi</a:t>
            </a:r>
            <a:r>
              <a:rPr lang="en-US" sz="2800" dirty="0"/>
              <a:t> </a:t>
            </a:r>
            <a:r>
              <a:rPr lang="en-US" sz="2800" dirty="0" err="1"/>
              <a:t>produk-produk</a:t>
            </a:r>
            <a:r>
              <a:rPr lang="en-US" sz="2800" dirty="0"/>
              <a:t> </a:t>
            </a:r>
            <a:r>
              <a:rPr lang="en-US" sz="2800" dirty="0" err="1"/>
              <a:t>mereka</a:t>
            </a:r>
            <a:r>
              <a:rPr lang="en-US" sz="2800" dirty="0"/>
              <a:t> di </a:t>
            </a:r>
            <a:r>
              <a:rPr lang="id-ID" sz="2800" dirty="0" smtClean="0"/>
              <a:t>n</a:t>
            </a:r>
            <a:r>
              <a:rPr lang="en-US" sz="2800" dirty="0" err="1" smtClean="0"/>
              <a:t>egara</a:t>
            </a:r>
            <a:r>
              <a:rPr lang="en-US" sz="2800" dirty="0" smtClean="0"/>
              <a:t> lain.</a:t>
            </a:r>
            <a:endParaRPr lang="id-ID" sz="2800" dirty="0"/>
          </a:p>
          <a:p>
            <a:pPr lvl="0"/>
            <a:r>
              <a:rPr lang="en-US" sz="2800" dirty="0" err="1"/>
              <a:t>Adanya</a:t>
            </a:r>
            <a:r>
              <a:rPr lang="en-US" sz="2800" dirty="0"/>
              <a:t> </a:t>
            </a:r>
            <a:r>
              <a:rPr lang="en-US" sz="2800" dirty="0" err="1"/>
              <a:t>peralihan</a:t>
            </a:r>
            <a:r>
              <a:rPr lang="en-US" sz="2800" dirty="0"/>
              <a:t> </a:t>
            </a:r>
            <a:r>
              <a:rPr lang="en-US" sz="2800" dirty="0" err="1"/>
              <a:t>dari</a:t>
            </a:r>
            <a:r>
              <a:rPr lang="en-US" sz="2800" dirty="0"/>
              <a:t> </a:t>
            </a:r>
            <a:r>
              <a:rPr lang="en-US" sz="2800" dirty="0" err="1"/>
              <a:t>dua</a:t>
            </a:r>
            <a:r>
              <a:rPr lang="en-US" sz="2800" dirty="0"/>
              <a:t> a</a:t>
            </a:r>
            <a:r>
              <a:rPr lang="id-ID" sz="2800" dirty="0"/>
              <a:t>k</a:t>
            </a:r>
            <a:r>
              <a:rPr lang="en-US" sz="2800" dirty="0"/>
              <a:t>tor </a:t>
            </a:r>
            <a:r>
              <a:rPr lang="en-US" sz="2800" dirty="0" err="1"/>
              <a:t>menjadi</a:t>
            </a:r>
            <a:r>
              <a:rPr lang="en-US" sz="2800" dirty="0"/>
              <a:t> </a:t>
            </a:r>
            <a:r>
              <a:rPr lang="en-US" sz="2800" dirty="0" err="1"/>
              <a:t>multiaktor</a:t>
            </a:r>
            <a:r>
              <a:rPr lang="en-US" sz="2800" dirty="0"/>
              <a:t>, </a:t>
            </a:r>
            <a:r>
              <a:rPr lang="en-US" sz="2800" dirty="0" err="1"/>
              <a:t>inti</a:t>
            </a:r>
            <a:r>
              <a:rPr lang="en-US" sz="2800" dirty="0"/>
              <a:t> </a:t>
            </a:r>
            <a:r>
              <a:rPr lang="en-US" sz="2800" dirty="0" err="1"/>
              <a:t>dari</a:t>
            </a:r>
            <a:r>
              <a:rPr lang="en-US" sz="2800" dirty="0"/>
              <a:t> </a:t>
            </a:r>
            <a:r>
              <a:rPr lang="en-US" sz="2800" dirty="0" err="1"/>
              <a:t>peralihan</a:t>
            </a:r>
            <a:r>
              <a:rPr lang="en-US" sz="2800" dirty="0"/>
              <a:t> </a:t>
            </a:r>
            <a:r>
              <a:rPr lang="en-US" sz="2800" dirty="0" err="1"/>
              <a:t>ini</a:t>
            </a:r>
            <a:r>
              <a:rPr lang="en-US" sz="2800" dirty="0"/>
              <a:t> </a:t>
            </a:r>
            <a:r>
              <a:rPr lang="en-US" sz="2800" dirty="0" err="1"/>
              <a:t>adalah</a:t>
            </a:r>
            <a:r>
              <a:rPr lang="en-US" sz="2800" dirty="0"/>
              <a:t> </a:t>
            </a:r>
            <a:r>
              <a:rPr lang="en-US" sz="2800" dirty="0" err="1"/>
              <a:t>semakin</a:t>
            </a:r>
            <a:r>
              <a:rPr lang="en-US" sz="2800" dirty="0"/>
              <a:t> </a:t>
            </a:r>
            <a:r>
              <a:rPr lang="en-US" sz="2800" dirty="0" err="1"/>
              <a:t>banyaknya</a:t>
            </a:r>
            <a:r>
              <a:rPr lang="en-US" sz="2800" dirty="0"/>
              <a:t> </a:t>
            </a:r>
            <a:r>
              <a:rPr lang="en-US" sz="2800" dirty="0" err="1"/>
              <a:t>pelaku</a:t>
            </a:r>
            <a:r>
              <a:rPr lang="en-US" sz="2800" dirty="0"/>
              <a:t> </a:t>
            </a:r>
            <a:r>
              <a:rPr lang="en-US" sz="2800" dirty="0" err="1"/>
              <a:t>bisnis</a:t>
            </a:r>
            <a:r>
              <a:rPr lang="en-US" sz="2800" dirty="0"/>
              <a:t> </a:t>
            </a:r>
            <a:r>
              <a:rPr lang="en-US" sz="2800" dirty="0" err="1"/>
              <a:t>internasional</a:t>
            </a:r>
            <a:r>
              <a:rPr lang="en-US" sz="2800" dirty="0"/>
              <a:t>, yang </a:t>
            </a:r>
            <a:r>
              <a:rPr lang="en-US" sz="2800" dirty="0" err="1"/>
              <a:t>semula</a:t>
            </a:r>
            <a:r>
              <a:rPr lang="en-US" sz="2800" dirty="0"/>
              <a:t> </a:t>
            </a:r>
            <a:r>
              <a:rPr lang="en-US" sz="2800" dirty="0" err="1"/>
              <a:t>didominasi</a:t>
            </a:r>
            <a:r>
              <a:rPr lang="en-US" sz="2800" dirty="0"/>
              <a:t> </a:t>
            </a:r>
            <a:r>
              <a:rPr lang="en-US" sz="2800" dirty="0" err="1"/>
              <a:t>oleh</a:t>
            </a:r>
            <a:r>
              <a:rPr lang="en-US" sz="2800" dirty="0"/>
              <a:t> </a:t>
            </a:r>
            <a:r>
              <a:rPr lang="en-US" sz="2800" dirty="0" err="1"/>
              <a:t>perusahaan-perusahaan</a:t>
            </a:r>
            <a:r>
              <a:rPr lang="en-US" sz="2800" dirty="0"/>
              <a:t> AS, </a:t>
            </a:r>
            <a:r>
              <a:rPr lang="en-US" sz="2800" dirty="0" err="1"/>
              <a:t>kemudian</a:t>
            </a:r>
            <a:r>
              <a:rPr lang="en-US" sz="2800" dirty="0"/>
              <a:t> </a:t>
            </a:r>
            <a:r>
              <a:rPr lang="en-US" sz="2800" dirty="0" err="1"/>
              <a:t>ditambah</a:t>
            </a:r>
            <a:r>
              <a:rPr lang="en-US" sz="2800" dirty="0"/>
              <a:t> </a:t>
            </a:r>
            <a:r>
              <a:rPr lang="en-US" sz="2800" dirty="0" err="1"/>
              <a:t>dengan</a:t>
            </a:r>
            <a:r>
              <a:rPr lang="en-US" sz="2800" dirty="0"/>
              <a:t> </a:t>
            </a:r>
            <a:r>
              <a:rPr lang="en-US" sz="2800" dirty="0" err="1"/>
              <a:t>perusahaan-perusahaan</a:t>
            </a:r>
            <a:r>
              <a:rPr lang="en-US" sz="2800" dirty="0"/>
              <a:t> </a:t>
            </a:r>
            <a:r>
              <a:rPr lang="id-ID" sz="2800" dirty="0"/>
              <a:t>E</a:t>
            </a:r>
            <a:r>
              <a:rPr lang="en-US" sz="2800" dirty="0" err="1"/>
              <a:t>ropa</a:t>
            </a:r>
            <a:r>
              <a:rPr lang="en-US" sz="2800" dirty="0"/>
              <a:t>, </a:t>
            </a:r>
            <a:r>
              <a:rPr lang="id-ID" sz="2800" dirty="0" err="1"/>
              <a:t>J</a:t>
            </a:r>
            <a:r>
              <a:rPr lang="en-US" sz="2800" dirty="0" err="1"/>
              <a:t>epang</a:t>
            </a:r>
            <a:r>
              <a:rPr lang="en-US" sz="2800" dirty="0"/>
              <a:t> </a:t>
            </a:r>
            <a:r>
              <a:rPr lang="en-US" sz="2800" dirty="0" err="1"/>
              <a:t>dan</a:t>
            </a:r>
            <a:r>
              <a:rPr lang="en-US" sz="2800" dirty="0"/>
              <a:t> </a:t>
            </a:r>
            <a:r>
              <a:rPr lang="en-US" sz="2800" dirty="0" err="1"/>
              <a:t>dari</a:t>
            </a:r>
            <a:r>
              <a:rPr lang="en-US" sz="2800" dirty="0"/>
              <a:t> </a:t>
            </a:r>
            <a:r>
              <a:rPr lang="en-US" sz="2800" dirty="0" err="1"/>
              <a:t>dunia</a:t>
            </a:r>
            <a:r>
              <a:rPr lang="en-US" sz="2800" dirty="0"/>
              <a:t> </a:t>
            </a:r>
            <a:r>
              <a:rPr lang="en-US" sz="2800" dirty="0" err="1"/>
              <a:t>ketiga</a:t>
            </a:r>
            <a:r>
              <a:rPr lang="en-US" sz="2800" dirty="0"/>
              <a:t>. </a:t>
            </a:r>
            <a:endParaRPr lang="id-ID" sz="2800" dirty="0"/>
          </a:p>
          <a:p>
            <a:pPr lvl="0"/>
            <a:r>
              <a:rPr lang="en-US" sz="2800" dirty="0" err="1"/>
              <a:t>Selain</a:t>
            </a:r>
            <a:r>
              <a:rPr lang="en-US" sz="2800" dirty="0"/>
              <a:t> </a:t>
            </a:r>
            <a:r>
              <a:rPr lang="en-US" sz="2800" dirty="0" err="1"/>
              <a:t>itu</a:t>
            </a:r>
            <a:r>
              <a:rPr lang="en-US" sz="2800" dirty="0"/>
              <a:t> Negara-</a:t>
            </a:r>
            <a:r>
              <a:rPr lang="en-US" sz="2800" dirty="0" err="1"/>
              <a:t>negara</a:t>
            </a:r>
            <a:r>
              <a:rPr lang="en-US" sz="2800" dirty="0"/>
              <a:t> </a:t>
            </a:r>
            <a:r>
              <a:rPr lang="en-US" sz="2800" dirty="0" err="1"/>
              <a:t>berkembang</a:t>
            </a:r>
            <a:r>
              <a:rPr lang="en-US" sz="2800" dirty="0"/>
              <a:t> </a:t>
            </a:r>
            <a:r>
              <a:rPr lang="en-US" sz="2800" dirty="0" err="1"/>
              <a:t>berhasil</a:t>
            </a:r>
            <a:r>
              <a:rPr lang="en-US" sz="2800" dirty="0"/>
              <a:t> </a:t>
            </a:r>
            <a:r>
              <a:rPr lang="en-US" sz="2800" dirty="0" err="1"/>
              <a:t>menyatakan</a:t>
            </a:r>
            <a:r>
              <a:rPr lang="en-US" sz="2800" dirty="0"/>
              <a:t> </a:t>
            </a:r>
            <a:r>
              <a:rPr lang="en-US" sz="2800" dirty="0" err="1"/>
              <a:t>diri</a:t>
            </a:r>
            <a:r>
              <a:rPr lang="en-US" sz="2800" dirty="0"/>
              <a:t> </a:t>
            </a:r>
            <a:r>
              <a:rPr lang="en-US" sz="2800" dirty="0" err="1"/>
              <a:t>kedalam</a:t>
            </a:r>
            <a:r>
              <a:rPr lang="en-US" sz="2800" dirty="0"/>
              <a:t> </a:t>
            </a:r>
            <a:r>
              <a:rPr lang="en-US" sz="2800" dirty="0" err="1"/>
              <a:t>kelompok</a:t>
            </a:r>
            <a:r>
              <a:rPr lang="en-US" sz="2800" dirty="0"/>
              <a:t> 77 dialog </a:t>
            </a:r>
            <a:r>
              <a:rPr lang="en-US" sz="2800" dirty="0" err="1"/>
              <a:t>utara</a:t>
            </a:r>
            <a:r>
              <a:rPr lang="en-US" sz="2800" dirty="0"/>
              <a:t> </a:t>
            </a:r>
            <a:r>
              <a:rPr lang="en-US" sz="2800" dirty="0" err="1"/>
              <a:t>selatan</a:t>
            </a:r>
            <a:r>
              <a:rPr lang="en-US" sz="2800" dirty="0"/>
              <a:t> </a:t>
            </a:r>
            <a:r>
              <a:rPr lang="en-US" sz="2800" dirty="0" err="1"/>
              <a:t>dan</a:t>
            </a:r>
            <a:r>
              <a:rPr lang="en-US" sz="2800" dirty="0"/>
              <a:t> </a:t>
            </a:r>
            <a:r>
              <a:rPr lang="en-US" sz="2800" dirty="0" err="1"/>
              <a:t>munculnya</a:t>
            </a:r>
            <a:r>
              <a:rPr lang="en-US" sz="2800" dirty="0"/>
              <a:t> </a:t>
            </a:r>
            <a:r>
              <a:rPr lang="en-US" sz="2800" dirty="0" err="1"/>
              <a:t>badan-badan</a:t>
            </a:r>
            <a:r>
              <a:rPr lang="en-US" sz="2800" dirty="0"/>
              <a:t> </a:t>
            </a:r>
            <a:r>
              <a:rPr lang="en-US" sz="2800" dirty="0" err="1"/>
              <a:t>internasional</a:t>
            </a:r>
            <a:r>
              <a:rPr lang="en-US" sz="2800" dirty="0"/>
              <a:t> </a:t>
            </a:r>
            <a:r>
              <a:rPr lang="en-US" sz="2800" dirty="0" err="1"/>
              <a:t>seperti</a:t>
            </a:r>
            <a:r>
              <a:rPr lang="en-US" sz="2800" dirty="0"/>
              <a:t> IMF, bank </a:t>
            </a:r>
            <a:r>
              <a:rPr lang="en-US" sz="2800" dirty="0" err="1"/>
              <a:t>dunia</a:t>
            </a:r>
            <a:r>
              <a:rPr lang="en-US" sz="2800" dirty="0"/>
              <a:t>. </a:t>
            </a:r>
            <a:endParaRPr lang="id-ID" sz="2800" dirty="0"/>
          </a:p>
        </p:txBody>
      </p:sp>
    </p:spTree>
    <p:extLst>
      <p:ext uri="{BB962C8B-B14F-4D97-AF65-F5344CB8AC3E}">
        <p14:creationId xmlns:p14="http://schemas.microsoft.com/office/powerpoint/2010/main" val="1018450630"/>
      </p:ext>
    </p:extLst>
  </p:cSld>
  <p:clrMapOvr>
    <a:masterClrMapping/>
  </p:clrMapOvr>
  <p:timing>
    <p:tnLst>
      <p:par>
        <p:cTn id="1" dur="indefinite" restart="never" nodeType="tmRoot"/>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153</TotalTime>
  <Words>1742</Words>
  <Application>Microsoft Office PowerPoint</Application>
  <PresentationFormat>Widescreen</PresentationFormat>
  <Paragraphs>97</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Calibri</vt:lpstr>
      <vt:lpstr>Trebuchet MS</vt:lpstr>
      <vt:lpstr>Berlin</vt:lpstr>
      <vt:lpstr>BISNIS INTERNASIONAL</vt:lpstr>
      <vt:lpstr>PERKEMBANGAN BISNIS INTERNASIONAL</vt:lpstr>
      <vt:lpstr>PERBEDAAN ANTARA EK.INT/PERDAG INT DENGAN BISNIS INTERNASIONAL</vt:lpstr>
      <vt:lpstr>PERKEMBANGAN BISNIS INTERNASIONAL</vt:lpstr>
      <vt:lpstr>PERKEMBANGAN BISNIS INTERNASIONAL</vt:lpstr>
      <vt:lpstr>PERKEMBANGAN BISNIS INTERNASIONAL</vt:lpstr>
      <vt:lpstr>PERKEMBANGAN BISNIS INTERNASIONAL</vt:lpstr>
      <vt:lpstr>Alasan yang melatarbelakangi pengembangan bisnis internasional, adalah:</vt:lpstr>
      <vt:lpstr>latar belakang masuknya perusahaan AS ke pasar internasional</vt:lpstr>
      <vt:lpstr>PERKEMBANGAN BISNIS INTERNASIONAL</vt:lpstr>
      <vt:lpstr>PowerPoint Presentation</vt:lpstr>
      <vt:lpstr>PowerPoint Presentation</vt:lpstr>
      <vt:lpstr>Philips Kotler, membedakan strategi-strategi perusahaan dalam pemasaran internasional, sebagai berikut:</vt:lpstr>
      <vt:lpstr>PowerPoint Presentation</vt:lpstr>
      <vt:lpstr>PowerPoint Presentation</vt:lpstr>
      <vt:lpstr>PowerPoint Presentation</vt:lpstr>
      <vt:lpstr>PowerPoint Presentation</vt:lpstr>
      <vt:lpstr>PowerPoint Presentation</vt:lpstr>
      <vt:lpstr>PENGARUH POLITIK PADA BISNIS</vt:lpstr>
      <vt:lpstr>PENGARUH POLITIK PADA BISNIS</vt:lpstr>
      <vt:lpstr>PENGARUH POLITIK PADA BISNIS</vt:lpstr>
      <vt:lpstr>terimakasih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BISNIS INTERNASIONAL</dc:title>
  <dc:creator>Windows User</dc:creator>
  <cp:lastModifiedBy>Windows User</cp:lastModifiedBy>
  <cp:revision>21</cp:revision>
  <dcterms:created xsi:type="dcterms:W3CDTF">2020-02-09T10:15:46Z</dcterms:created>
  <dcterms:modified xsi:type="dcterms:W3CDTF">2020-03-14T11:11:05Z</dcterms:modified>
</cp:coreProperties>
</file>