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56874909-A092-4939-B466-A814D3EA78E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E6E784B6-F9E4-4654-8B1F-107A37CF4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59DE5-059D-4290-8772-C98FC03D3A49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647A7CD5-0192-457A-8F7E-2A09DB41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F952A523-C554-4493-A95E-DD8FB3CC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BED43A-7FE8-4D0C-8FE3-BDF0E1E0E7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7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F683518C-3E98-426E-AA35-469CD22C6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87600-8D9E-4A73-9BE8-4B45F9BE9832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8B46BC52-C0D7-4EC7-98F2-D31B5F1C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1C90493-CBC0-4C88-8CE2-D84770FF1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6EAEF-B618-42DC-8788-AE77DF6AC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34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3E0BA-3D65-49EE-AD20-82547F9AA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95893-1451-4B0F-BAD5-D3B84E553EFF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5057D2-9D61-4DDF-A632-D1DEF103C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149DE-6494-4B82-B9CE-CF6980004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9F823D-1F67-4D76-98F2-C0C496E612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87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D310CB11-709A-4055-9303-0C7A71741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433C4-954E-4B42-A3E3-8ED72AC816C5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3826F18E-7821-4B90-B029-EA4B61BC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4C7A5227-FDBE-4058-86AB-E85F1E91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6A7481-F73D-4B89-A5B8-F26BC999E5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33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E64F79F4-9AE2-4AD5-A8DA-6A48ED752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EEE34518-F846-4FE5-A397-9693CF0E5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6A57-E324-4C3D-90AA-0C4D931C505F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0F09B1BF-72B7-4153-A387-5BE76004E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81403EB4-56C2-4518-8CF7-50C5009E5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3C65E-6ABC-487A-81E0-99F28B4B4D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625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96129982-AA31-49DD-87B9-43EB7D5FF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A0338-5CAF-4100-A569-C76B5745C56E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E511B9CA-AFB7-42A1-A78F-2D756AC47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D45856C-4D48-412A-93D7-0695C7B11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D75A-6027-4052-AB19-DFD3E80FD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804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6057CD07-5261-4229-BB48-720FDA20D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CAD7C853-FCE1-42AD-AF1C-1F7033A9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9129-38E7-4CCE-9011-DB48C13E365D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20C1707-D025-4B9D-B5CF-9027F9F3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93B1D51-0EA8-4ADD-AC27-6F7F25492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D5F1E1-E9F1-4DFA-9090-38A5FFBBD2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4366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4F411D60-79B2-4A4E-9A1C-03F633721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8292-ED6F-405E-B76F-29B2C778D6CD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363BEB3D-B528-432F-B206-E30C1A026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27B83-F326-41BB-91C3-C2BB30A60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394F1-46B6-495B-935C-3752158BF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616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0C664EB7-52A8-48C2-9BF8-D6F7B242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D01-7A86-45BF-8F3E-C27407B2ADF4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7F668DFF-1C38-4156-9FF8-03C78672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CAB8B382-F45E-4484-950D-A5E99FE18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E69221-86B3-42C2-B08C-42E758A3B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61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4DA3A742-D19B-4BA1-99C6-EC8142CB3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9E10895F-367E-4339-AB3F-FAEB0510F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5A82B-E419-429A-B0A7-9EB85B432760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7321A624-DDAA-43EF-BBF0-F1E06B366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5134C7A0-B726-404F-BBE9-AC075132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D971C2-8800-4330-97F6-E95EAF1AE0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51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7F3DEB89-A2F2-474A-A17E-25F8CB55F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5C4AC-90C7-4684-B129-F6292532A800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0E8B8-A16D-46D2-BAF4-EF95D5BAE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B2472DD2-AA5B-4898-9432-8130DD1EF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CBA70-F63F-4EAC-8A77-16E6BDC497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44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34B37316-2320-4DB9-ABB0-884E148DA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3A7BDBD3-3079-4738-9DED-B455D66A97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D9B8C2D-88A5-4A18-9128-577ED4304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ACBE409-6D26-40AF-8AC0-6C15EE2E3907}" type="datetimeFigureOut">
              <a:rPr lang="en-US"/>
              <a:pPr>
                <a:defRPr/>
              </a:pPr>
              <a:t>3/23/2020</a:t>
            </a:fld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11FC8A30-096D-4785-810A-4836DABF9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AB5FBE-322C-4195-A66C-83094CBD3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C2C2C2"/>
                </a:solidFill>
              </a:defRPr>
            </a:lvl1pPr>
          </a:lstStyle>
          <a:p>
            <a:pPr>
              <a:defRPr/>
            </a:pPr>
            <a:fld id="{9AC41081-5C84-4B76-A111-AE61BCBD91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8E6F17A-7C09-41CC-BCF4-8E2F819B1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886E904F-2D5B-44B9-80A9-D52943F05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67C72F66-EC65-47FC-A5ED-A2041DC7A00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sz="1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674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2A0D170-19C9-4823-BA7C-50159A26C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3810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Pengolahan</a:t>
            </a:r>
            <a:r>
              <a:rPr lang="en-US" sz="2800" dirty="0"/>
              <a:t> Data</a:t>
            </a:r>
          </a:p>
        </p:txBody>
      </p:sp>
      <p:sp>
        <p:nvSpPr>
          <p:cNvPr id="16387" name="Subtitle 2">
            <a:extLst>
              <a:ext uri="{FF2B5EF4-FFF2-40B4-BE49-F238E27FC236}">
                <a16:creationId xmlns:a16="http://schemas.microsoft.com/office/drawing/2014/main" id="{86D28F39-6552-43CB-A808-2077039539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838200"/>
            <a:ext cx="7239000" cy="5334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defRPr/>
            </a:pPr>
            <a:r>
              <a:rPr lang="en-US" sz="2000"/>
              <a:t>1. </a:t>
            </a:r>
            <a:r>
              <a:rPr lang="en-US" sz="2000" b="1"/>
              <a:t>Data Input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000" b="1"/>
              <a:t>Recording transaction data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000" b="1"/>
              <a:t>Coding transaction data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000" b="1"/>
              <a:t>Storing Data</a:t>
            </a:r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r>
              <a:rPr lang="en-US" sz="2000" b="1"/>
              <a:t>2. Data Transformasi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000" b="1"/>
              <a:t>Calculating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000" b="1"/>
              <a:t>Summarizing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000" b="1"/>
              <a:t>Classifying</a:t>
            </a:r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r>
              <a:rPr lang="en-US" sz="2000" b="1"/>
              <a:t>3. Information Output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000" b="1"/>
              <a:t>Displaying result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000" b="1"/>
              <a:t>Reproducing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000" b="1"/>
              <a:t>Telecommunicating</a:t>
            </a:r>
          </a:p>
          <a:p>
            <a:pPr marL="514350" indent="-514350" algn="just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/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2F7C9AD6-9A3C-46C9-A320-03665DCEF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/>
              <a:t>Konsep</a:t>
            </a:r>
            <a:r>
              <a:rPr lang="en-US" sz="3200" dirty="0"/>
              <a:t> </a:t>
            </a:r>
            <a:r>
              <a:rPr lang="en-US" sz="3200" dirty="0" err="1"/>
              <a:t>Dasar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endParaRPr lang="en-US" sz="3200" dirty="0"/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339D0E08-024A-42AE-941E-EE1AF85F9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19201"/>
            <a:ext cx="8229600" cy="4906963"/>
          </a:xfrm>
        </p:spPr>
        <p:txBody>
          <a:bodyPr/>
          <a:lstStyle/>
          <a:p>
            <a:pPr eaLnBrk="1" hangingPunct="1"/>
            <a:endParaRPr lang="id-ID" altLang="en-US" sz="2400"/>
          </a:p>
          <a:p>
            <a:pPr eaLnBrk="1" hangingPunct="1"/>
            <a:r>
              <a:rPr lang="en-US" altLang="en-US" sz="2400"/>
              <a:t>Prosedur</a:t>
            </a:r>
          </a:p>
          <a:p>
            <a:pPr eaLnBrk="1" hangingPunct="1"/>
            <a:r>
              <a:rPr lang="en-US" altLang="en-US" sz="2400"/>
              <a:t>Komponen / elemen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>
                <a:latin typeface="Adobe Garamond Pro Bold" pitchFamily="18" charset="0"/>
              </a:rPr>
              <a:t>KLASIFIKASI SISTEM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Sistem Fisik vs Sistem Abstrak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Sistem Alamiah vs Sistem Buatan Manusia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Sistem tertentu vs Sistem tak tentu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Sistem Tertutup vs Sistem Terbuka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2CDD6305-9A7F-4AC9-A22B-7EC6AFB3E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/>
              <a:t>Karakteristik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endParaRPr lang="en-US" sz="3200" dirty="0"/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B299E4-92CE-4F33-AF6E-D9BE31D6C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0"/>
            <a:ext cx="8229600" cy="4343400"/>
          </a:xfrm>
        </p:spPr>
        <p:txBody>
          <a:bodyPr/>
          <a:lstStyle/>
          <a:p>
            <a:pPr eaLnBrk="1" hangingPunct="1">
              <a:buFont typeface="Wingdings 3" panose="05040102010807070707" pitchFamily="18" charset="2"/>
              <a:buNone/>
            </a:pPr>
            <a:endParaRPr lang="id-ID" altLang="en-US" sz="2400"/>
          </a:p>
          <a:p>
            <a:pPr eaLnBrk="1" hangingPunct="1"/>
            <a:r>
              <a:rPr lang="en-US" altLang="en-US" sz="2400"/>
              <a:t>Komponen</a:t>
            </a:r>
            <a:r>
              <a:rPr lang="id-ID" altLang="en-US" sz="2400"/>
              <a:t> dan prosedur</a:t>
            </a:r>
            <a:endParaRPr lang="en-US" altLang="en-US" sz="2400"/>
          </a:p>
          <a:p>
            <a:pPr eaLnBrk="1" hangingPunct="1"/>
            <a:r>
              <a:rPr lang="en-US" altLang="en-US" sz="2400"/>
              <a:t>Batas Sistem</a:t>
            </a:r>
          </a:p>
          <a:p>
            <a:pPr eaLnBrk="1" hangingPunct="1"/>
            <a:r>
              <a:rPr lang="en-US" altLang="en-US" sz="2400"/>
              <a:t>Lingkungan luar</a:t>
            </a:r>
          </a:p>
          <a:p>
            <a:pPr eaLnBrk="1" hangingPunct="1"/>
            <a:r>
              <a:rPr lang="en-US" altLang="en-US" sz="2400"/>
              <a:t>Penghubung</a:t>
            </a:r>
          </a:p>
          <a:p>
            <a:pPr eaLnBrk="1" hangingPunct="1"/>
            <a:r>
              <a:rPr lang="en-US" altLang="en-US" sz="2400"/>
              <a:t>Masukan </a:t>
            </a:r>
          </a:p>
          <a:p>
            <a:pPr eaLnBrk="1" hangingPunct="1"/>
            <a:r>
              <a:rPr lang="en-US" altLang="en-US" sz="2400"/>
              <a:t>Keluaran</a:t>
            </a:r>
          </a:p>
          <a:p>
            <a:pPr eaLnBrk="1" hangingPunct="1"/>
            <a:r>
              <a:rPr lang="en-US" altLang="en-US" sz="2400"/>
              <a:t>Pengolah </a:t>
            </a:r>
          </a:p>
          <a:p>
            <a:pPr eaLnBrk="1" hangingPunct="1"/>
            <a:r>
              <a:rPr lang="en-US" altLang="en-US" sz="2400"/>
              <a:t>Sasaran</a:t>
            </a:r>
            <a:r>
              <a:rPr lang="id-ID" altLang="en-US" sz="2400"/>
              <a:t> dan tujuan</a:t>
            </a:r>
            <a:endParaRPr lang="en-US" altLang="en-US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161A201-CE4D-4D0D-B66E-F79D36474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445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>
                <a:solidFill>
                  <a:schemeClr val="tx1"/>
                </a:solidFill>
              </a:rPr>
              <a:t>INFORMASI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439AE-AA53-4D25-AD02-1CC9A5BB4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66801"/>
            <a:ext cx="8229600" cy="50593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/>
              <a:t>Test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err="1"/>
              <a:t>Kualitas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dipengaruhi</a:t>
            </a:r>
            <a:r>
              <a:rPr lang="en-US" sz="2400" dirty="0"/>
              <a:t> :</a:t>
            </a: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/>
              <a:t>a. </a:t>
            </a:r>
            <a:r>
              <a:rPr lang="en-US" sz="2400" dirty="0" err="1"/>
              <a:t>Relevan</a:t>
            </a:r>
            <a:r>
              <a:rPr lang="en-US" sz="2400" dirty="0"/>
              <a:t>		e. </a:t>
            </a:r>
            <a:r>
              <a:rPr lang="en-US" sz="2400" dirty="0" err="1"/>
              <a:t>Efisien</a:t>
            </a:r>
            <a:endParaRPr lang="en-US" sz="2400" dirty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/>
              <a:t>b. </a:t>
            </a:r>
            <a:r>
              <a:rPr lang="en-US" sz="2400" dirty="0" err="1"/>
              <a:t>Akurat</a:t>
            </a:r>
            <a:r>
              <a:rPr lang="en-US" sz="2400" dirty="0"/>
              <a:t>		 </a:t>
            </a:r>
            <a:r>
              <a:rPr lang="id-ID" sz="2400" dirty="0"/>
              <a:t>	</a:t>
            </a:r>
            <a:r>
              <a:rPr lang="en-US" sz="2400" dirty="0"/>
              <a:t>f.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dipercaya</a:t>
            </a:r>
            <a:endParaRPr lang="en-US" sz="2400" dirty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/>
              <a:t>c. </a:t>
            </a:r>
            <a:r>
              <a:rPr lang="en-US" sz="2400" dirty="0" err="1"/>
              <a:t>Tepat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	</a:t>
            </a:r>
            <a:r>
              <a:rPr lang="id-ID" sz="2400" dirty="0"/>
              <a:t> 	</a:t>
            </a:r>
            <a:r>
              <a:rPr lang="en-US" sz="2400" dirty="0"/>
              <a:t>g. </a:t>
            </a:r>
            <a:r>
              <a:rPr lang="en-US" sz="2400" dirty="0" err="1"/>
              <a:t>Kegunaan</a:t>
            </a:r>
            <a:endParaRPr lang="en-US" sz="2400" dirty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/>
              <a:t>d. </a:t>
            </a:r>
            <a:r>
              <a:rPr lang="en-US" sz="2400" dirty="0" err="1"/>
              <a:t>Ekonomis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A9E20C4-0ADD-4D6C-A52C-D9B45E6AD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err="1"/>
              <a:t>Jenis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62809-D464-4883-860F-4509F5EA3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295401"/>
            <a:ext cx="8229600" cy="48307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Isi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,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:</a:t>
            </a: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/>
              <a:t>a. </a:t>
            </a:r>
            <a:r>
              <a:rPr lang="en-US" sz="2400" dirty="0"/>
              <a:t>Inf. </a:t>
            </a:r>
            <a:r>
              <a:rPr lang="en-US" sz="2400" dirty="0" err="1"/>
              <a:t>Uraian</a:t>
            </a:r>
            <a:r>
              <a:rPr lang="en-US" sz="2400" dirty="0"/>
              <a:t>			f. </a:t>
            </a:r>
            <a:r>
              <a:rPr lang="en-US" sz="2400" dirty="0" err="1"/>
              <a:t>Inf.Formulir</a:t>
            </a:r>
            <a:endParaRPr lang="en-US" sz="2400" dirty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/>
              <a:t>b. </a:t>
            </a:r>
            <a:r>
              <a:rPr lang="en-US" sz="2400" dirty="0"/>
              <a:t>Inf. </a:t>
            </a:r>
            <a:r>
              <a:rPr lang="en-US" sz="2400" dirty="0" err="1"/>
              <a:t>Rekapitulasi</a:t>
            </a:r>
            <a:r>
              <a:rPr lang="en-US" sz="2400" dirty="0"/>
              <a:t>		g. Inf. </a:t>
            </a:r>
            <a:r>
              <a:rPr lang="en-US" sz="2400" dirty="0" err="1"/>
              <a:t>Animasi</a:t>
            </a:r>
            <a:endParaRPr lang="en-US" sz="2400" dirty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/>
              <a:t>c. </a:t>
            </a:r>
            <a:r>
              <a:rPr lang="en-US" sz="2400" dirty="0"/>
              <a:t>Inf. </a:t>
            </a:r>
            <a:r>
              <a:rPr lang="en-US" sz="2400" dirty="0" err="1"/>
              <a:t>Gambar</a:t>
            </a:r>
            <a:r>
              <a:rPr lang="en-US" sz="2400" dirty="0"/>
              <a:t>		</a:t>
            </a:r>
            <a:r>
              <a:rPr lang="id-ID" sz="2400" dirty="0"/>
              <a:t>	</a:t>
            </a:r>
            <a:r>
              <a:rPr lang="en-US" sz="2400" dirty="0"/>
              <a:t>h. Inf. </a:t>
            </a:r>
            <a:r>
              <a:rPr lang="en-US" sz="2400" dirty="0" err="1"/>
              <a:t>Simulasi</a:t>
            </a:r>
            <a:endParaRPr lang="en-US" sz="2400" dirty="0"/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/>
              <a:t>d. </a:t>
            </a:r>
            <a:r>
              <a:rPr lang="en-US" sz="2400" dirty="0"/>
              <a:t>Inf. Model</a:t>
            </a:r>
          </a:p>
          <a:p>
            <a:pPr marL="854075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id-ID" sz="2400" dirty="0"/>
              <a:t>e. </a:t>
            </a:r>
            <a:r>
              <a:rPr lang="en-US" sz="2400" dirty="0"/>
              <a:t>Inf. </a:t>
            </a:r>
            <a:r>
              <a:rPr lang="en-US" sz="2400" dirty="0" err="1"/>
              <a:t>Statistik</a:t>
            </a:r>
            <a:endParaRPr lang="en-US" sz="24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70332-110B-43B8-9E19-32C9AA1D1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09601"/>
            <a:ext cx="8229600" cy="55165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err="1"/>
              <a:t>Keluaran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endParaRPr lang="en-US" sz="2400" dirty="0"/>
          </a:p>
          <a:p>
            <a:pPr marL="574675" indent="-23495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err="1"/>
              <a:t>Laporan</a:t>
            </a:r>
            <a:r>
              <a:rPr lang="en-US" sz="2400" dirty="0"/>
              <a:t>, </a:t>
            </a:r>
            <a:r>
              <a:rPr lang="en-US" sz="2400" dirty="0" err="1"/>
              <a:t>bentuk</a:t>
            </a:r>
            <a:r>
              <a:rPr lang="en-US" sz="2400" dirty="0"/>
              <a:t> :</a:t>
            </a:r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periodik</a:t>
            </a:r>
            <a:endParaRPr lang="en-US" sz="2400" dirty="0"/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permintaan</a:t>
            </a:r>
            <a:endParaRPr lang="en-US" sz="2400" dirty="0"/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perkecualian</a:t>
            </a:r>
            <a:endParaRPr lang="en-US" sz="2400" dirty="0"/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spesial</a:t>
            </a:r>
            <a:endParaRPr lang="en-US" sz="2400" dirty="0"/>
          </a:p>
          <a:p>
            <a:pPr marL="1147762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AutoNum type="alphaLcPeriod"/>
              <a:defRPr/>
            </a:pPr>
            <a:r>
              <a:rPr lang="en-US" sz="2400" dirty="0" err="1"/>
              <a:t>Laporan</a:t>
            </a:r>
            <a:r>
              <a:rPr lang="en-US" sz="2400" dirty="0"/>
              <a:t> </a:t>
            </a:r>
            <a:r>
              <a:rPr lang="en-US" sz="2400" dirty="0" err="1"/>
              <a:t>prediktif</a:t>
            </a:r>
            <a:endParaRPr lang="en-US" sz="2400" dirty="0"/>
          </a:p>
          <a:p>
            <a:pPr marL="574675" indent="-234950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err="1"/>
              <a:t>Jawaban</a:t>
            </a:r>
            <a:r>
              <a:rPr lang="en-US" sz="2400" dirty="0"/>
              <a:t> </a:t>
            </a:r>
            <a:r>
              <a:rPr lang="en-US" sz="2400" dirty="0" err="1"/>
              <a:t>Pertanyaan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197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Adobe Garamond Pro Bold</vt:lpstr>
      <vt:lpstr>Arial</vt:lpstr>
      <vt:lpstr>Calibri</vt:lpstr>
      <vt:lpstr>Franklin Gothic Book</vt:lpstr>
      <vt:lpstr>Franklin Gothic Medium</vt:lpstr>
      <vt:lpstr>Wingdings 2</vt:lpstr>
      <vt:lpstr>Wingdings 3</vt:lpstr>
      <vt:lpstr>Trek</vt:lpstr>
      <vt:lpstr>Pengolahan Data</vt:lpstr>
      <vt:lpstr>Konsep Dasar Sistem</vt:lpstr>
      <vt:lpstr>Karakteristik Sistem</vt:lpstr>
      <vt:lpstr>INFORMASI</vt:lpstr>
      <vt:lpstr>Jenis Informasi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Pengolahan Data</dc:title>
  <dc:creator>Andrie Andrie</dc:creator>
  <cp:lastModifiedBy>Andrie Andrie</cp:lastModifiedBy>
  <cp:revision>1</cp:revision>
  <dcterms:created xsi:type="dcterms:W3CDTF">2020-03-23T10:18:16Z</dcterms:created>
  <dcterms:modified xsi:type="dcterms:W3CDTF">2020-03-23T10:19:17Z</dcterms:modified>
</cp:coreProperties>
</file>