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269" r:id="rId4"/>
    <p:sldId id="311" r:id="rId5"/>
    <p:sldId id="270" r:id="rId6"/>
    <p:sldId id="271" r:id="rId7"/>
    <p:sldId id="272" r:id="rId8"/>
    <p:sldId id="274" r:id="rId9"/>
    <p:sldId id="275" r:id="rId10"/>
    <p:sldId id="306" r:id="rId11"/>
    <p:sldId id="276" r:id="rId12"/>
    <p:sldId id="277" r:id="rId13"/>
    <p:sldId id="310" r:id="rId14"/>
    <p:sldId id="278" r:id="rId15"/>
    <p:sldId id="279" r:id="rId16"/>
    <p:sldId id="280" r:id="rId17"/>
    <p:sldId id="282" r:id="rId18"/>
    <p:sldId id="312" r:id="rId19"/>
    <p:sldId id="283" r:id="rId20"/>
    <p:sldId id="293" r:id="rId21"/>
    <p:sldId id="299" r:id="rId22"/>
    <p:sldId id="313" r:id="rId23"/>
    <p:sldId id="308" r:id="rId24"/>
    <p:sldId id="314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09D-32D5-4818-9BFA-D5128F1E634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B8AD-17F1-490F-AA68-857767B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EBFC-CBD1-4A59-8ABB-1B75DC04B45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ECB4-1291-4E86-86BF-8D8C9655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1ECB4-1291-4E86-86BF-8D8C9655D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67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Universitas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Komputer</a:t>
            </a:r>
            <a:r>
              <a:rPr lang="en-US" sz="1200" b="1" baseline="0" dirty="0" smtClean="0"/>
              <a:t> Indonesia</a:t>
            </a:r>
            <a:endParaRPr lang="en-US" sz="2000" b="1" dirty="0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ltGray">
          <a:xfrm>
            <a:off x="0" y="2819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IF32222</a:t>
            </a:r>
          </a:p>
        </p:txBody>
      </p:sp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26408" y="3581400"/>
            <a:ext cx="2209800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 userDrawn="1"/>
        </p:nvSpPr>
        <p:spPr bwMode="grayWhite">
          <a:xfrm>
            <a:off x="5334000" y="5715000"/>
            <a:ext cx="3810000" cy="45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Tati Harihayati M., M.T.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62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" name="Image" r:id="rId17" imgW="3646321" imgH="3931376" progId="Photoshop.Image.6">
                    <p:embed/>
                  </p:oleObj>
                </mc:Choice>
                <mc:Fallback>
                  <p:oleObj name="Image" r:id="rId17" imgW="3646321" imgH="3931376" progId="Photoshop.Image.6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3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" name="Image" r:id="rId19" imgW="2575783" imgH="2545301" progId="Photoshop.Image.6">
                    <p:embed/>
                  </p:oleObj>
                </mc:Choice>
                <mc:Fallback>
                  <p:oleObj name="Image" r:id="rId19" imgW="2575783" imgH="2545301" progId="Photoshop.Image.6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0BC7E5B2-E02E-4107-BA48-AC9A8DE65C04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Andri</a:t>
            </a:r>
            <a:r>
              <a:rPr lang="en-US" dirty="0" smtClean="0"/>
              <a:t> </a:t>
            </a:r>
            <a:r>
              <a:rPr lang="en-US" dirty="0" err="1" smtClean="0"/>
              <a:t>Heryandi</a:t>
            </a:r>
            <a:r>
              <a:rPr lang="en-US" dirty="0" smtClean="0"/>
              <a:t>, M.T.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6868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762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ati.harihayati@email.unikom.ac.i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</a:t>
            </a:r>
            <a:r>
              <a:rPr lang="en-US" dirty="0" err="1" smtClean="0">
                <a:solidFill>
                  <a:schemeClr val="bg1"/>
                </a:solidFill>
              </a:rPr>
              <a:t>Statis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STRUKTUR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2" y="0"/>
            <a:ext cx="6786778" cy="990600"/>
          </a:xfrm>
        </p:spPr>
        <p:txBody>
          <a:bodyPr/>
          <a:lstStyle/>
          <a:p>
            <a:pPr algn="l"/>
            <a:r>
              <a:rPr lang="id-ID" sz="3000" b="1" dirty="0" smtClean="0"/>
              <a:t>OPERAS</a:t>
            </a:r>
            <a:r>
              <a:rPr lang="en-US" sz="3000" b="1" dirty="0"/>
              <a:t>I</a:t>
            </a:r>
            <a:r>
              <a:rPr lang="en-US" sz="3000" b="1" dirty="0" smtClean="0"/>
              <a:t>-OPERASI PADA ARRAY </a:t>
            </a:r>
            <a:endParaRPr lang="id-ID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Penciptaan (</a:t>
            </a:r>
            <a:r>
              <a:rPr lang="id-ID" b="1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Traversal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sorting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destroy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olidFill>
                  <a:schemeClr val="tx2"/>
                </a:solidFill>
                <a:sym typeface="Wingdings" pitchFamily="2" charset="2"/>
              </a:rPr>
              <a:t>	</a:t>
            </a: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5720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14300"/>
            <a:ext cx="6781801" cy="723900"/>
          </a:xfrm>
        </p:spPr>
        <p:txBody>
          <a:bodyPr/>
          <a:lstStyle/>
          <a:p>
            <a:pPr algn="l"/>
            <a:r>
              <a:rPr lang="en-US" sz="3200" b="1" dirty="0" smtClean="0"/>
              <a:t>OPERASI PENCIPTAAN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153400" cy="4495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proses m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empersiapkan array untuk diakses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/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diproses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dengan asumsi elemen array diisi dengan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 0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jika elemen arraynya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numerik/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bilangan/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atau diisi dengan  karakter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spasi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,”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/”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‘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/’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jika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alphanumerik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133600"/>
            <a:ext cx="8783421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reate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diberi harga awal agar siap digunakan}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siap digunakan}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rray(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ndeks) 0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{elemen array numerik}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55663"/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NamaVarArray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 “/” 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alphanumerik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Subrutin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Penciptaan</a:t>
            </a:r>
            <a:endParaRPr lang="id-ID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2" y="2438400"/>
            <a:ext cx="8783421" cy="3886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PenciptaanAngka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diberi harga awal agar siap digunakan}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yang siap digunakan}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i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(i) 0 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442913"/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Misalkan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menciptakan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elemen</a:t>
            </a:r>
            <a:r>
              <a:rPr lang="en-US" sz="2400" dirty="0" smtClean="0">
                <a:solidFill>
                  <a:schemeClr val="tx2"/>
                </a:solidFill>
              </a:rPr>
              <a:t> array </a:t>
            </a:r>
            <a:r>
              <a:rPr lang="en-US" sz="2400" dirty="0" err="1" smtClean="0">
                <a:solidFill>
                  <a:schemeClr val="tx2"/>
                </a:solidFill>
              </a:rPr>
              <a:t>Angka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maka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subrutin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penciptaannya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sebagai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berikut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781800" cy="609600"/>
          </a:xfrm>
        </p:spPr>
        <p:txBody>
          <a:bodyPr/>
          <a:lstStyle/>
          <a:p>
            <a:pPr algn="l"/>
            <a:r>
              <a:rPr lang="en-US" sz="3600" b="1" dirty="0" smtClean="0"/>
              <a:t>OPERASI TRAVERSAL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568825"/>
          </a:xfrm>
        </p:spPr>
        <p:txBody>
          <a:bodyPr>
            <a:normAutofit/>
          </a:bodyPr>
          <a:lstStyle/>
          <a:p>
            <a:pPr marL="117475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raversal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mengunjungi setiap elemen array satu persatu dari elemen pertama sampai elemen terakhir.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781801" cy="990600"/>
          </a:xfrm>
        </p:spPr>
        <p:txBody>
          <a:bodyPr/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8848" cy="46923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Pengisian elemen array dengan data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Menampilkan elemen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Penambahan data di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Penyisipan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Penghapusan data </a:t>
            </a:r>
            <a:r>
              <a:rPr lang="id-ID" sz="2600" b="1" dirty="0">
                <a:solidFill>
                  <a:schemeClr val="tx2"/>
                </a:solidFill>
                <a:sym typeface="Wingdings" pitchFamily="2" charset="2"/>
              </a:rPr>
              <a:t>di indeks tertentu pada </a:t>
            </a: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Menentukan nilai maksimum dan minimum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Menghitung nilai rata-rata, dsb.</a:t>
            </a: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3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228600"/>
            <a:ext cx="6604813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828800"/>
            <a:ext cx="8783421" cy="45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raversal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data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maksimum array sudah terdefinisi}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sudah diproses}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Inisialisasi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sebuah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sz="19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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bersifat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opsional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roses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</a:p>
          <a:p>
            <a:pPr marL="2119313" indent="-2119313"/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Terminasi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{penutupan yang harus dilakukan setelah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proses selesai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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bersifat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opsional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Traversal(1)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2362200"/>
            <a:ext cx="8783421" cy="3886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IsiAngka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user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memasukkan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pada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(1:MaksAngka)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(1:MaksAngka) yang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 di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masukan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user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Input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(i))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8382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prosedur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mengisi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elemen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array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tanpa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inisialisasi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terminasi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sz="24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8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Traversal(2)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209800"/>
            <a:ext cx="8783421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RataAngka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rray_Angka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(1:maks_Angka)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terdefinisi</a:t>
            </a:r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ampil</a:t>
            </a:r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kan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rata-rata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real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 0   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{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Inisialisasi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}</a:t>
            </a:r>
            <a:endParaRPr lang="en-US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M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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+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))</a:t>
            </a: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 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MaksAngka</a:t>
            </a:r>
            <a:endParaRPr lang="en-US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398463"/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Output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  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Terminasi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8382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prosedur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menghitung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rata-rata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dari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array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(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inisialisasi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terminasi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sz="22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12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09600"/>
          </a:xfrm>
        </p:spPr>
        <p:txBody>
          <a:bodyPr>
            <a:noAutofit/>
          </a:bodyPr>
          <a:lstStyle/>
          <a:p>
            <a:pPr algn="l"/>
            <a:r>
              <a:rPr lang="id-ID" sz="3600" b="1" dirty="0" smtClean="0"/>
              <a:t>OPERAS</a:t>
            </a:r>
            <a:r>
              <a:rPr lang="en-US" sz="3600" b="1" dirty="0" smtClean="0"/>
              <a:t>I PENCARIAN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emukan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suatu data yang terdapat dalam suatu array.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Sequential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Binary Search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u="sng" dirty="0" err="1" smtClean="0">
                <a:solidFill>
                  <a:srgbClr val="FF0000"/>
                </a:solidFill>
                <a:sym typeface="Wingdings" pitchFamily="2" charset="2"/>
              </a:rPr>
              <a:t>Catatan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: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Pelajari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kembali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slide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materi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searching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di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matkul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Algoritma</a:t>
            </a:r>
            <a:endParaRPr lang="en-US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36195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533400"/>
          </a:xfrm>
        </p:spPr>
        <p:txBody>
          <a:bodyPr/>
          <a:lstStyle/>
          <a:p>
            <a:pPr algn="l"/>
            <a:r>
              <a:rPr lang="id-ID" sz="3200" b="1" dirty="0" smtClean="0"/>
              <a:t>PENGERTIAN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Sekumpulan data yang bertipe data sama yang bisa diakses lewat indeksnya</a:t>
            </a:r>
            <a:r>
              <a:rPr lang="id-ID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9664"/>
            <a:ext cx="3810000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OPERASI </a:t>
            </a:r>
            <a:r>
              <a:rPr lang="en-US" b="1" dirty="0" smtClean="0"/>
              <a:t>PENGURUTAN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71600"/>
            <a:ext cx="8298504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Sorting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proses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menyusun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data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acak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hingga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tersusun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baik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ascending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menaik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descending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menurun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Metode-metode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(sorting):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Bubble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Selection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Insertion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Radix Sort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Merge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Quick Sort</a:t>
            </a:r>
          </a:p>
        </p:txBody>
      </p:sp>
    </p:spTree>
    <p:extLst>
      <p:ext uri="{BB962C8B-B14F-4D97-AF65-F5344CB8AC3E}">
        <p14:creationId xmlns:p14="http://schemas.microsoft.com/office/powerpoint/2010/main" val="103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 smtClean="0"/>
              <a:t>OPERASI </a:t>
            </a:r>
            <a:r>
              <a:rPr lang="en-US" sz="3600" b="1" dirty="0" smtClean="0"/>
              <a:t>PENGHANCURAN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Penghancuran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(destroy)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mengembalikan data array ke nilai awal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76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8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133600"/>
            <a:ext cx="8783421" cy="4038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Penghancuran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terdefinisi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dihancurkan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rray(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ndeks) 0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{elemen array numerik}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55663"/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NamaVarArray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 “/” 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alphanumerik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 err="1" smtClean="0">
                <a:solidFill>
                  <a:schemeClr val="tx2"/>
                </a:solidFill>
              </a:rPr>
              <a:t>Buat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algoritma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program </a:t>
            </a:r>
            <a:r>
              <a:rPr lang="en-US" sz="2300" b="1" dirty="0" err="1" smtClean="0">
                <a:solidFill>
                  <a:schemeClr val="tx2"/>
                </a:solidFill>
              </a:rPr>
              <a:t>untuk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mengolah</a:t>
            </a:r>
            <a:r>
              <a:rPr lang="en-US" sz="2300" b="1" dirty="0" smtClean="0">
                <a:solidFill>
                  <a:schemeClr val="tx2"/>
                </a:solidFill>
              </a:rPr>
              <a:t> data Rental </a:t>
            </a:r>
            <a:r>
              <a:rPr lang="en-US" sz="2300" b="1" smtClean="0">
                <a:solidFill>
                  <a:schemeClr val="tx2"/>
                </a:solidFill>
              </a:rPr>
              <a:t>Kendaraan. </a:t>
            </a:r>
            <a:r>
              <a:rPr lang="en-US" sz="2400" b="1" dirty="0" smtClean="0">
                <a:solidFill>
                  <a:schemeClr val="tx2"/>
                </a:solidFill>
              </a:rPr>
              <a:t>Proses </a:t>
            </a:r>
            <a:r>
              <a:rPr lang="en-US" sz="2400" b="1" dirty="0">
                <a:solidFill>
                  <a:schemeClr val="tx2"/>
                </a:solidFill>
              </a:rPr>
              <a:t>yang </a:t>
            </a:r>
            <a:r>
              <a:rPr lang="en-US" sz="2400" b="1" dirty="0" err="1">
                <a:solidFill>
                  <a:schemeClr val="tx2"/>
                </a:solidFill>
              </a:rPr>
              <a:t>wajib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ada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yaitu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penciptaan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min. 2 traversal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pengurutan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pencarian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penghancuran</a:t>
            </a:r>
            <a:r>
              <a:rPr lang="en-US" sz="2400" b="1" dirty="0">
                <a:solidFill>
                  <a:schemeClr val="tx2"/>
                </a:solidFill>
              </a:rPr>
              <a:t> (</a:t>
            </a:r>
            <a:r>
              <a:rPr lang="en-US" sz="2400" b="1" dirty="0" err="1">
                <a:solidFill>
                  <a:schemeClr val="tx2"/>
                </a:solidFill>
              </a:rPr>
              <a:t>satu</a:t>
            </a:r>
            <a:r>
              <a:rPr lang="en-US" sz="2400" b="1" dirty="0">
                <a:solidFill>
                  <a:schemeClr val="tx2"/>
                </a:solidFill>
              </a:rPr>
              <a:t> proses </a:t>
            </a:r>
            <a:r>
              <a:rPr lang="en-US" sz="2400" b="1" dirty="0" err="1">
                <a:solidFill>
                  <a:schemeClr val="tx2"/>
                </a:solidFill>
              </a:rPr>
              <a:t>tidak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ada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nilai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tugas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nol</a:t>
            </a:r>
            <a:r>
              <a:rPr lang="en-US" sz="2400" b="1" dirty="0">
                <a:solidFill>
                  <a:schemeClr val="tx2"/>
                </a:solidFill>
              </a:rPr>
              <a:t> (0</a:t>
            </a:r>
            <a:r>
              <a:rPr lang="en-US" sz="2400" b="1" dirty="0" smtClean="0">
                <a:solidFill>
                  <a:schemeClr val="tx2"/>
                </a:solidFill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err="1" smtClean="0">
                <a:solidFill>
                  <a:srgbClr val="FF0000"/>
                </a:solidFill>
              </a:rPr>
              <a:t>Catatan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(Sequential Search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Binary Search),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pengurutan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silahkan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</a:rPr>
              <a:t> 4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Insertion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Radix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Merge Sort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Quick Sort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 err="1" smtClean="0">
                <a:solidFill>
                  <a:schemeClr val="tx2"/>
                </a:solidFill>
              </a:rPr>
              <a:t>Tugas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ke</a:t>
            </a:r>
            <a:r>
              <a:rPr lang="en-US" sz="2300" b="1" dirty="0" smtClean="0">
                <a:solidFill>
                  <a:schemeClr val="tx2"/>
                </a:solidFill>
              </a:rPr>
              <a:t> email: </a:t>
            </a:r>
            <a:r>
              <a:rPr lang="en-US" sz="2300" b="1" dirty="0" smtClean="0">
                <a:solidFill>
                  <a:schemeClr val="tx2"/>
                </a:solidFill>
                <a:hlinkClick r:id="rId2"/>
              </a:rPr>
              <a:t>tati.harihayati@email.unikom.ac.id</a:t>
            </a: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chemeClr val="tx2"/>
                </a:solidFill>
              </a:rPr>
              <a:t>Paling </a:t>
            </a:r>
            <a:r>
              <a:rPr lang="en-US" sz="2300" b="1" dirty="0" err="1" smtClean="0">
                <a:solidFill>
                  <a:schemeClr val="tx2"/>
                </a:solidFill>
              </a:rPr>
              <a:t>lambat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minggu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depan</a:t>
            </a:r>
            <a:r>
              <a:rPr lang="en-US" sz="2300" b="1" dirty="0" smtClean="0">
                <a:solidFill>
                  <a:schemeClr val="tx2"/>
                </a:solidFill>
              </a:rPr>
              <a:t> di </a:t>
            </a:r>
            <a:r>
              <a:rPr lang="en-US" sz="2300" b="1" dirty="0" err="1" smtClean="0">
                <a:solidFill>
                  <a:schemeClr val="tx2"/>
                </a:solidFill>
              </a:rPr>
              <a:t>hari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jam yang </a:t>
            </a:r>
            <a:r>
              <a:rPr lang="en-US" sz="2300" b="1" dirty="0" err="1" smtClean="0">
                <a:solidFill>
                  <a:schemeClr val="tx2"/>
                </a:solidFill>
              </a:rPr>
              <a:t>sama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sesuai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jadwal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kuliah</a:t>
            </a:r>
            <a:r>
              <a:rPr lang="en-US" sz="2300" b="1" dirty="0" smtClean="0">
                <a:solidFill>
                  <a:schemeClr val="tx2"/>
                </a:solidFill>
              </a:rPr>
              <a:t>. Nama file yang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dalam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sebuah</a:t>
            </a:r>
            <a:r>
              <a:rPr lang="en-US" sz="2300" b="1" dirty="0" smtClean="0">
                <a:solidFill>
                  <a:schemeClr val="tx2"/>
                </a:solidFill>
              </a:rPr>
              <a:t> folder </a:t>
            </a:r>
            <a:r>
              <a:rPr lang="en-US" sz="2300" b="1" dirty="0" err="1" smtClean="0">
                <a:solidFill>
                  <a:schemeClr val="tx2"/>
                </a:solidFill>
              </a:rPr>
              <a:t>dengan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nama</a:t>
            </a:r>
            <a:r>
              <a:rPr lang="en-US" sz="2300" b="1" dirty="0" smtClean="0">
                <a:solidFill>
                  <a:schemeClr val="tx2"/>
                </a:solidFill>
              </a:rPr>
              <a:t> : </a:t>
            </a:r>
            <a:r>
              <a:rPr lang="en-US" sz="2300" b="1" dirty="0" err="1" smtClean="0">
                <a:solidFill>
                  <a:schemeClr val="tx2"/>
                </a:solidFill>
              </a:rPr>
              <a:t>Kelas_NIM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err="1" smtClean="0">
                <a:solidFill>
                  <a:srgbClr val="FF0000"/>
                </a:solidFill>
              </a:rPr>
              <a:t>Catatan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(Sequential Search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Binary Search),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pengurutan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silahkan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</a:rPr>
              <a:t> 4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Insertion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Radix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Merge Sort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Quick Sort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4448"/>
            <a:ext cx="6286715" cy="653752"/>
          </a:xfrm>
        </p:spPr>
        <p:txBody>
          <a:bodyPr/>
          <a:lstStyle/>
          <a:p>
            <a:pPr algn="l"/>
            <a:r>
              <a:rPr lang="en-US" b="1" dirty="0" smtClean="0"/>
              <a:t>MATERI</a:t>
            </a:r>
            <a:r>
              <a:rPr lang="id-ID" b="1" dirty="0" smtClean="0"/>
              <a:t> AKAN DATANG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5400" b="1" dirty="0" smtClean="0">
                <a:sym typeface="Wingdings" pitchFamily="2" charset="2"/>
              </a:rPr>
              <a:t>SINGLE </a:t>
            </a:r>
            <a:r>
              <a:rPr lang="id-ID" sz="5400" b="1" dirty="0" smtClean="0">
                <a:sym typeface="Wingdings" pitchFamily="2" charset="2"/>
              </a:rPr>
              <a:t>LINKED LIST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9" y="3733800"/>
            <a:ext cx="4615998" cy="29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dam Baru\Modul Adam\Pemrograman Berorientasi Objek\Gambar\childrens_question_23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533400"/>
          </a:xfrm>
        </p:spPr>
        <p:txBody>
          <a:bodyPr/>
          <a:lstStyle/>
          <a:p>
            <a:pPr algn="l"/>
            <a:r>
              <a:rPr lang="id-ID" sz="3200" b="1" dirty="0" smtClean="0"/>
              <a:t>REPRESENTASI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47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statis direpresentasikan  di memori secara kontinyu.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A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(1:5)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55510"/>
              </p:ext>
            </p:extLst>
          </p:nvPr>
        </p:nvGraphicFramePr>
        <p:xfrm>
          <a:off x="2593504" y="3552056"/>
          <a:ext cx="2664296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(1)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(2)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baseline="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(4)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(5)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544" y="3048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Angka</a:t>
            </a:r>
            <a:endParaRPr lang="id-ID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552" y="3221178"/>
            <a:ext cx="2332398" cy="2332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</a:t>
            </a:r>
            <a:r>
              <a:rPr lang="en-US" b="1" dirty="0" smtClean="0"/>
              <a:t>ARRAY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Tipe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data array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dapat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dideklarasikan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3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Langsung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konstanta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seluruh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kamus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konstanta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type,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34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63" y="1524000"/>
            <a:ext cx="7992888" cy="129614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3581400"/>
            <a:ext cx="7992888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[1..5] of 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709" y="1447800"/>
            <a:ext cx="7992888" cy="169553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363" y="3886200"/>
            <a:ext cx="7992888" cy="1695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nteger</a:t>
            </a:r>
            <a:endParaRPr lang="id-ID" sz="20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1581944"/>
            <a:ext cx="8712968" cy="230425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432" y="4191000"/>
            <a:ext cx="8712968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ArrayAngka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1" cy="6096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1524000"/>
            <a:ext cx="8783421" cy="4176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ecord =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&lt; field_1:tipedata_1,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field_2:tipedata_2,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field_n:tipedata_n &gt;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ndrecord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ecord</a:t>
            </a:r>
          </a:p>
          <a:p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81800" cy="7620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1752600"/>
            <a:ext cx="8783421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ata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 =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NIM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ilai   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 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ndrecord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ata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6587</TotalTime>
  <Words>1319</Words>
  <Application>Microsoft Office PowerPoint</Application>
  <PresentationFormat>On-screen Show (4:3)</PresentationFormat>
  <Paragraphs>239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Wingdings 2</vt:lpstr>
      <vt:lpstr>ms01_1</vt:lpstr>
      <vt:lpstr>Image</vt:lpstr>
      <vt:lpstr>STRUKTUR DATA</vt:lpstr>
      <vt:lpstr>PENGERTIAN ARRAY STATIS</vt:lpstr>
      <vt:lpstr>REPRESENTASI ARRAY STATIS</vt:lpstr>
      <vt:lpstr>DEKLARASI ARRAY</vt:lpstr>
      <vt:lpstr>DEKLARASI UMUM (1)</vt:lpstr>
      <vt:lpstr>DEKLARASI UMUM (2)</vt:lpstr>
      <vt:lpstr>DEKLARASI UMUM (3)</vt:lpstr>
      <vt:lpstr>DEKLARASI ARRAY OF RECORD</vt:lpstr>
      <vt:lpstr>DEKLARASI ARRAY OF RECORD</vt:lpstr>
      <vt:lpstr>OPERASI-OPERASI PADA ARRAY </vt:lpstr>
      <vt:lpstr>OPERASI PENCIPTAAN</vt:lpstr>
      <vt:lpstr>Subrutin Penciptaan</vt:lpstr>
      <vt:lpstr>Contoh Subrutin Penciptaan</vt:lpstr>
      <vt:lpstr>OPERASI TRAVERSAL</vt:lpstr>
      <vt:lpstr>Contoh Operasi Traversal</vt:lpstr>
      <vt:lpstr>Subrutin Traversal</vt:lpstr>
      <vt:lpstr>Contoh Subrutin Traversal(1) </vt:lpstr>
      <vt:lpstr>Contoh Subrutin Traversal(2) </vt:lpstr>
      <vt:lpstr>OPERASI PENCARIAN</vt:lpstr>
      <vt:lpstr>OPERASI PENGURUTAN</vt:lpstr>
      <vt:lpstr>OPERASI PENGHANCURAN</vt:lpstr>
      <vt:lpstr>Subrutin Penciptaan</vt:lpstr>
      <vt:lpstr>Tugas</vt:lpstr>
      <vt:lpstr>Tugas</vt:lpstr>
      <vt:lpstr>MATERI AKAN DATANG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&amp; Pemrograman</dc:title>
  <dc:creator>Andri Heryandi</dc:creator>
  <cp:lastModifiedBy>A455LF-WIN10</cp:lastModifiedBy>
  <cp:revision>114</cp:revision>
  <dcterms:created xsi:type="dcterms:W3CDTF">2012-09-11T04:03:29Z</dcterms:created>
  <dcterms:modified xsi:type="dcterms:W3CDTF">2020-03-26T02:42:38Z</dcterms:modified>
</cp:coreProperties>
</file>