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322" r:id="rId3"/>
    <p:sldId id="318" r:id="rId4"/>
    <p:sldId id="332" r:id="rId5"/>
    <p:sldId id="319" r:id="rId6"/>
    <p:sldId id="333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BF407-2250-4352-B096-CF931DCFC8E2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14400"/>
            <a:ext cx="5638800" cy="3679825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MK. KA 4 Adobe Premiere</a:t>
            </a:r>
            <a:br>
              <a:rPr lang="en-US" sz="3200" dirty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</a:br>
            <a:endParaRPr lang="en-US" sz="3200" dirty="0">
              <a:solidFill>
                <a:schemeClr val="accent5">
                  <a:lumMod val="7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1524000"/>
            <a:ext cx="70866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b="1" spc="-150" dirty="0">
                <a:latin typeface="Calibri"/>
                <a:ea typeface="+mj-ea"/>
                <a:cs typeface="Calibri"/>
              </a:rPr>
              <a:t>Brief </a:t>
            </a:r>
            <a:r>
              <a:rPr lang="en-US" sz="8000" b="1" spc="-150" dirty="0" err="1">
                <a:latin typeface="Calibri"/>
                <a:ea typeface="+mj-ea"/>
                <a:cs typeface="Calibri"/>
              </a:rPr>
              <a:t>Tugas</a:t>
            </a:r>
            <a:r>
              <a:rPr lang="en-US" sz="8000" b="1" spc="-150" dirty="0">
                <a:latin typeface="Calibri"/>
                <a:ea typeface="+mj-ea"/>
                <a:cs typeface="Calibri"/>
              </a:rPr>
              <a:t> 1</a:t>
            </a:r>
            <a:endParaRPr kumimoji="0" lang="en-US" sz="8000" b="1" i="0" u="none" strike="noStrike" kern="1200" cap="none" spc="-15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838200" y="4114800"/>
            <a:ext cx="6400800" cy="2667000"/>
          </a:xfrm>
        </p:spPr>
        <p:txBody>
          <a:bodyPr/>
          <a:lstStyle/>
          <a:p>
            <a:pPr algn="l" eaLnBrk="1" hangingPunct="1"/>
            <a:endParaRPr lang="en-US" dirty="0">
              <a:solidFill>
                <a:srgbClr val="FF0000"/>
              </a:solidFill>
            </a:endParaRPr>
          </a:p>
          <a:p>
            <a:pPr algn="l" eaLnBrk="1" hangingPunct="1"/>
            <a:endParaRPr lang="en-US" dirty="0">
              <a:solidFill>
                <a:srgbClr val="FF0000"/>
              </a:solidFill>
            </a:endParaRPr>
          </a:p>
          <a:p>
            <a:pPr algn="l" eaLnBrk="1" hangingPunct="1"/>
            <a:endParaRPr lang="id-ID" sz="1400" dirty="0">
              <a:solidFill>
                <a:schemeClr val="tx1"/>
              </a:solidFill>
            </a:endParaRPr>
          </a:p>
          <a:p>
            <a:pPr algn="l" eaLnBrk="1" hangingPunct="1"/>
            <a:r>
              <a:rPr lang="en-US" sz="1400" dirty="0" err="1">
                <a:solidFill>
                  <a:schemeClr val="tx1"/>
                </a:solidFill>
              </a:rPr>
              <a:t>Desain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Komunikasi</a:t>
            </a:r>
            <a:r>
              <a:rPr lang="en-US" sz="1400" dirty="0">
                <a:solidFill>
                  <a:schemeClr val="tx1"/>
                </a:solidFill>
              </a:rPr>
              <a:t> Visual – UNIKOM</a:t>
            </a:r>
          </a:p>
          <a:p>
            <a:pPr algn="l"/>
            <a:r>
              <a:rPr lang="en-US" sz="1400" dirty="0" err="1">
                <a:solidFill>
                  <a:schemeClr val="tx1"/>
                </a:solidFill>
              </a:rPr>
              <a:t>Desain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Grafis</a:t>
            </a:r>
            <a:r>
              <a:rPr lang="en-US" sz="1400" dirty="0">
                <a:solidFill>
                  <a:schemeClr val="tx1"/>
                </a:solidFill>
              </a:rPr>
              <a:t>  – UNIKOM</a:t>
            </a:r>
            <a:endParaRPr lang="id-ID" sz="1400" dirty="0">
              <a:solidFill>
                <a:schemeClr val="tx1"/>
              </a:solidFill>
            </a:endParaRPr>
          </a:p>
          <a:p>
            <a:pPr algn="l" eaLnBrk="1" hangingPunct="1"/>
            <a:endParaRPr lang="id-ID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828800"/>
            <a:ext cx="73914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-15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Import </a:t>
            </a:r>
            <a:r>
              <a:rPr kumimoji="0" lang="en-US" sz="4400" b="1" i="1" u="none" strike="noStrike" kern="1200" cap="none" spc="-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Files</a:t>
            </a:r>
            <a:endParaRPr kumimoji="0" lang="en-US" sz="8000" b="1" i="1" u="none" strike="noStrike" kern="1200" cap="none" spc="-15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3152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dirty="0" err="1"/>
              <a:t>Untuk</a:t>
            </a:r>
            <a:r>
              <a:rPr lang="en-US" sz="1700" dirty="0"/>
              <a:t> </a:t>
            </a:r>
            <a:r>
              <a:rPr lang="en-US" sz="1700" dirty="0" err="1"/>
              <a:t>memaksimalkan</a:t>
            </a:r>
            <a:r>
              <a:rPr lang="en-US" sz="1700" dirty="0"/>
              <a:t> </a:t>
            </a:r>
            <a:r>
              <a:rPr lang="en-US" sz="1700" dirty="0" err="1"/>
              <a:t>kebutuhan</a:t>
            </a:r>
            <a:r>
              <a:rPr lang="en-US" sz="1700" dirty="0"/>
              <a:t> editing video pada software Adobe Premiere. </a:t>
            </a:r>
            <a:r>
              <a:rPr lang="en-US" sz="1700" dirty="0" err="1"/>
              <a:t>Tentunya</a:t>
            </a:r>
            <a:r>
              <a:rPr lang="en-US" sz="1700" dirty="0"/>
              <a:t> </a:t>
            </a:r>
            <a:r>
              <a:rPr lang="en-US" sz="1700" dirty="0" err="1"/>
              <a:t>sofware</a:t>
            </a:r>
            <a:r>
              <a:rPr lang="en-US" sz="1700" dirty="0"/>
              <a:t> </a:t>
            </a:r>
            <a:r>
              <a:rPr lang="en-US" sz="1700" dirty="0" err="1"/>
              <a:t>tersebut</a:t>
            </a:r>
            <a:r>
              <a:rPr lang="en-US" sz="1700" dirty="0"/>
              <a:t> </a:t>
            </a:r>
            <a:r>
              <a:rPr lang="en-US" sz="1700" dirty="0" err="1"/>
              <a:t>mampu</a:t>
            </a:r>
            <a:r>
              <a:rPr lang="en-US" sz="1700" dirty="0"/>
              <a:t> </a:t>
            </a:r>
            <a:r>
              <a:rPr lang="en-US" sz="1700" dirty="0" err="1"/>
              <a:t>membaca</a:t>
            </a:r>
            <a:r>
              <a:rPr lang="en-US" sz="1700" dirty="0"/>
              <a:t> </a:t>
            </a:r>
            <a:r>
              <a:rPr lang="en-US" sz="1700" dirty="0" err="1"/>
              <a:t>berbagai</a:t>
            </a:r>
            <a:r>
              <a:rPr lang="en-US" sz="1700" dirty="0"/>
              <a:t> </a:t>
            </a:r>
            <a:r>
              <a:rPr lang="en-US" sz="1700" dirty="0" err="1"/>
              <a:t>macam</a:t>
            </a:r>
            <a:r>
              <a:rPr lang="en-US" sz="1700" dirty="0"/>
              <a:t> format Video, Audio dan juga Images. </a:t>
            </a:r>
            <a:r>
              <a:rPr lang="en-US" sz="1700" dirty="0" err="1"/>
              <a:t>Maka</a:t>
            </a:r>
            <a:r>
              <a:rPr lang="en-US" sz="1700" dirty="0"/>
              <a:t> </a:t>
            </a:r>
            <a:r>
              <a:rPr lang="en-US" sz="1700" dirty="0" err="1"/>
              <a:t>ini</a:t>
            </a:r>
            <a:r>
              <a:rPr lang="en-US" sz="1700" dirty="0"/>
              <a:t> </a:t>
            </a:r>
            <a:r>
              <a:rPr lang="en-US" sz="1700" dirty="0" err="1"/>
              <a:t>akan</a:t>
            </a:r>
            <a:r>
              <a:rPr lang="en-US" sz="1700" dirty="0"/>
              <a:t> </a:t>
            </a:r>
            <a:r>
              <a:rPr lang="en-US" sz="1700" dirty="0" err="1"/>
              <a:t>dijadikan</a:t>
            </a:r>
            <a:r>
              <a:rPr lang="en-US" sz="1700" dirty="0"/>
              <a:t> </a:t>
            </a:r>
            <a:r>
              <a:rPr lang="en-US" sz="1700" dirty="0" err="1"/>
              <a:t>tugas</a:t>
            </a:r>
            <a:r>
              <a:rPr lang="en-US" sz="1700" dirty="0"/>
              <a:t> </a:t>
            </a:r>
            <a:r>
              <a:rPr lang="en-US" sz="1700" dirty="0" err="1"/>
              <a:t>dirumah</a:t>
            </a:r>
            <a:r>
              <a:rPr lang="en-US" sz="1700" dirty="0"/>
              <a:t>, </a:t>
            </a:r>
            <a:r>
              <a:rPr lang="en-US" sz="1700" dirty="0" err="1"/>
              <a:t>berikut</a:t>
            </a:r>
            <a:r>
              <a:rPr lang="en-US" sz="1700" dirty="0"/>
              <a:t> </a:t>
            </a:r>
            <a:r>
              <a:rPr lang="en-US" sz="1700" dirty="0" err="1"/>
              <a:t>Briefnya</a:t>
            </a:r>
            <a:r>
              <a:rPr lang="en-US" sz="1700" dirty="0"/>
              <a:t>:</a:t>
            </a:r>
          </a:p>
          <a:p>
            <a:pPr marL="0" indent="0">
              <a:buNone/>
            </a:pPr>
            <a:endParaRPr lang="en-US" sz="1700" dirty="0"/>
          </a:p>
          <a:p>
            <a:pPr>
              <a:buFont typeface="+mj-lt"/>
              <a:buAutoNum type="arabicPeriod"/>
            </a:pPr>
            <a:r>
              <a:rPr lang="en-US" sz="1700" dirty="0" err="1">
                <a:solidFill>
                  <a:schemeClr val="accent4">
                    <a:lumMod val="75000"/>
                  </a:schemeClr>
                </a:solidFill>
              </a:rPr>
              <a:t>Tolong</a:t>
            </a:r>
            <a:r>
              <a:rPr lang="en-US" sz="17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4">
                    <a:lumMod val="75000"/>
                  </a:schemeClr>
                </a:solidFill>
              </a:rPr>
              <a:t>tuliskan</a:t>
            </a:r>
            <a:r>
              <a:rPr lang="en-US" sz="1700" dirty="0">
                <a:solidFill>
                  <a:schemeClr val="accent4">
                    <a:lumMod val="75000"/>
                  </a:schemeClr>
                </a:solidFill>
              </a:rPr>
              <a:t> format </a:t>
            </a:r>
            <a:r>
              <a:rPr lang="en-US" sz="1700" dirty="0" err="1">
                <a:solidFill>
                  <a:schemeClr val="accent4">
                    <a:lumMod val="75000"/>
                  </a:schemeClr>
                </a:solidFill>
              </a:rPr>
              <a:t>apa</a:t>
            </a:r>
            <a:r>
              <a:rPr lang="en-US" sz="17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4">
                    <a:lumMod val="75000"/>
                  </a:schemeClr>
                </a:solidFill>
              </a:rPr>
              <a:t>saja</a:t>
            </a:r>
            <a:r>
              <a:rPr lang="en-US" sz="1700" dirty="0">
                <a:solidFill>
                  <a:schemeClr val="accent4">
                    <a:lumMod val="75000"/>
                  </a:schemeClr>
                </a:solidFill>
              </a:rPr>
              <a:t> yang </a:t>
            </a:r>
            <a:r>
              <a:rPr lang="en-US" sz="1700" dirty="0" err="1">
                <a:solidFill>
                  <a:schemeClr val="accent4">
                    <a:lumMod val="75000"/>
                  </a:schemeClr>
                </a:solidFill>
              </a:rPr>
              <a:t>dapat</a:t>
            </a:r>
            <a:r>
              <a:rPr lang="en-US" sz="1700" dirty="0">
                <a:solidFill>
                  <a:schemeClr val="accent4">
                    <a:lumMod val="75000"/>
                  </a:schemeClr>
                </a:solidFill>
              </a:rPr>
              <a:t> di import </a:t>
            </a:r>
            <a:r>
              <a:rPr lang="en-US" sz="1700" dirty="0" err="1">
                <a:solidFill>
                  <a:schemeClr val="accent4">
                    <a:lumMod val="75000"/>
                  </a:schemeClr>
                </a:solidFill>
              </a:rPr>
              <a:t>kedalam</a:t>
            </a:r>
            <a:r>
              <a:rPr lang="en-US" sz="1700" dirty="0">
                <a:solidFill>
                  <a:schemeClr val="accent4">
                    <a:lumMod val="75000"/>
                  </a:schemeClr>
                </a:solidFill>
              </a:rPr>
              <a:t> software Adobe Premiere </a:t>
            </a:r>
            <a:r>
              <a:rPr lang="en-US" sz="1700" dirty="0" err="1">
                <a:solidFill>
                  <a:schemeClr val="accent4">
                    <a:lumMod val="75000"/>
                  </a:schemeClr>
                </a:solidFill>
              </a:rPr>
              <a:t>ini</a:t>
            </a:r>
            <a:r>
              <a:rPr lang="en-US" sz="1700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en-US" sz="1700" dirty="0">
                <a:solidFill>
                  <a:schemeClr val="accent4">
                    <a:lumMod val="75000"/>
                  </a:schemeClr>
                </a:solidFill>
              </a:rPr>
              <a:t>Setelah </a:t>
            </a:r>
            <a:r>
              <a:rPr lang="en-US" sz="1700" dirty="0" err="1">
                <a:solidFill>
                  <a:schemeClr val="accent4">
                    <a:lumMod val="75000"/>
                  </a:schemeClr>
                </a:solidFill>
              </a:rPr>
              <a:t>ditulis</a:t>
            </a:r>
            <a:r>
              <a:rPr lang="en-US" sz="17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700" dirty="0" err="1">
                <a:solidFill>
                  <a:schemeClr val="accent4">
                    <a:lumMod val="75000"/>
                  </a:schemeClr>
                </a:solidFill>
              </a:rPr>
              <a:t>anda</a:t>
            </a:r>
            <a:r>
              <a:rPr lang="en-US" sz="17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4">
                    <a:lumMod val="75000"/>
                  </a:schemeClr>
                </a:solidFill>
              </a:rPr>
              <a:t>coba</a:t>
            </a:r>
            <a:r>
              <a:rPr lang="en-US" sz="17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4">
                    <a:lumMod val="75000"/>
                  </a:schemeClr>
                </a:solidFill>
              </a:rPr>
              <a:t>praktek</a:t>
            </a:r>
            <a:r>
              <a:rPr lang="en-US" sz="17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4">
                    <a:lumMod val="75000"/>
                  </a:schemeClr>
                </a:solidFill>
              </a:rPr>
              <a:t>kan</a:t>
            </a:r>
            <a:r>
              <a:rPr lang="en-US" sz="17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4">
                    <a:lumMod val="75000"/>
                  </a:schemeClr>
                </a:solidFill>
              </a:rPr>
              <a:t>bagaimana</a:t>
            </a:r>
            <a:r>
              <a:rPr lang="en-US" sz="17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4">
                    <a:lumMod val="75000"/>
                  </a:schemeClr>
                </a:solidFill>
              </a:rPr>
              <a:t>cara</a:t>
            </a:r>
            <a:r>
              <a:rPr lang="en-US" sz="1700" dirty="0">
                <a:solidFill>
                  <a:schemeClr val="accent4">
                    <a:lumMod val="75000"/>
                  </a:schemeClr>
                </a:solidFill>
              </a:rPr>
              <a:t> Import Files yang </a:t>
            </a:r>
            <a:r>
              <a:rPr lang="en-US" sz="1700" dirty="0" err="1">
                <a:solidFill>
                  <a:schemeClr val="accent4">
                    <a:lumMod val="75000"/>
                  </a:schemeClr>
                </a:solidFill>
              </a:rPr>
              <a:t>diantaranya</a:t>
            </a:r>
            <a:r>
              <a:rPr lang="en-US" sz="17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4">
                    <a:lumMod val="75000"/>
                  </a:schemeClr>
                </a:solidFill>
              </a:rPr>
              <a:t>ada</a:t>
            </a:r>
            <a:r>
              <a:rPr lang="en-US" sz="1700" dirty="0">
                <a:solidFill>
                  <a:schemeClr val="accent4">
                    <a:lumMod val="75000"/>
                  </a:schemeClr>
                </a:solidFill>
              </a:rPr>
              <a:t>  Video, Audio, dan Images </a:t>
            </a:r>
            <a:r>
              <a:rPr lang="en-US" sz="1700" dirty="0" err="1">
                <a:solidFill>
                  <a:schemeClr val="accent4">
                    <a:lumMod val="75000"/>
                  </a:schemeClr>
                </a:solidFill>
              </a:rPr>
              <a:t>ke</a:t>
            </a:r>
            <a:r>
              <a:rPr lang="en-US" sz="17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4">
                    <a:lumMod val="75000"/>
                  </a:schemeClr>
                </a:solidFill>
              </a:rPr>
              <a:t>dalam</a:t>
            </a:r>
            <a:r>
              <a:rPr lang="en-US" sz="1700" dirty="0">
                <a:solidFill>
                  <a:schemeClr val="accent4">
                    <a:lumMod val="75000"/>
                  </a:schemeClr>
                </a:solidFill>
              </a:rPr>
              <a:t> Timeline, </a:t>
            </a:r>
            <a:r>
              <a:rPr lang="en-US" sz="1700" dirty="0" err="1">
                <a:solidFill>
                  <a:schemeClr val="accent4">
                    <a:lumMod val="75000"/>
                  </a:schemeClr>
                </a:solidFill>
              </a:rPr>
              <a:t>lalu</a:t>
            </a:r>
            <a:r>
              <a:rPr lang="en-US" sz="1700" dirty="0">
                <a:solidFill>
                  <a:schemeClr val="accent4">
                    <a:lumMod val="75000"/>
                  </a:schemeClr>
                </a:solidFill>
              </a:rPr>
              <a:t> Screenshot </a:t>
            </a:r>
            <a:r>
              <a:rPr lang="en-US" sz="1700" dirty="0" err="1">
                <a:solidFill>
                  <a:schemeClr val="accent4">
                    <a:lumMod val="75000"/>
                  </a:schemeClr>
                </a:solidFill>
              </a:rPr>
              <a:t>tahapan</a:t>
            </a:r>
            <a:r>
              <a:rPr lang="en-US" sz="17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4">
                    <a:lumMod val="75000"/>
                  </a:schemeClr>
                </a:solidFill>
              </a:rPr>
              <a:t>meng</a:t>
            </a:r>
            <a:r>
              <a:rPr lang="en-US" sz="1700" dirty="0">
                <a:solidFill>
                  <a:schemeClr val="accent4">
                    <a:lumMod val="75000"/>
                  </a:schemeClr>
                </a:solidFill>
              </a:rPr>
              <a:t>-Import File </a:t>
            </a:r>
            <a:r>
              <a:rPr lang="en-US" sz="1700" dirty="0" err="1">
                <a:solidFill>
                  <a:schemeClr val="accent4">
                    <a:lumMod val="75000"/>
                  </a:schemeClr>
                </a:solidFill>
              </a:rPr>
              <a:t>nya</a:t>
            </a:r>
            <a:r>
              <a:rPr lang="en-US" sz="1700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en-US" sz="1700" dirty="0">
                <a:solidFill>
                  <a:schemeClr val="accent4">
                    <a:lumMod val="75000"/>
                  </a:schemeClr>
                </a:solidFill>
              </a:rPr>
              <a:t>Setelah di import, </a:t>
            </a:r>
            <a:r>
              <a:rPr lang="en-US" sz="1700" dirty="0" err="1">
                <a:solidFill>
                  <a:schemeClr val="accent4">
                    <a:lumMod val="75000"/>
                  </a:schemeClr>
                </a:solidFill>
              </a:rPr>
              <a:t>kemudian</a:t>
            </a:r>
            <a:r>
              <a:rPr lang="en-US" sz="1700" dirty="0">
                <a:solidFill>
                  <a:schemeClr val="accent4">
                    <a:lumMod val="75000"/>
                  </a:schemeClr>
                </a:solidFill>
              </a:rPr>
              <a:t> Save (</a:t>
            </a:r>
            <a:r>
              <a:rPr lang="en-US" sz="1700" dirty="0" err="1">
                <a:solidFill>
                  <a:schemeClr val="accent4">
                    <a:lumMod val="75000"/>
                  </a:schemeClr>
                </a:solidFill>
              </a:rPr>
              <a:t>Bukan</a:t>
            </a:r>
            <a:r>
              <a:rPr lang="en-US" sz="1700" dirty="0">
                <a:solidFill>
                  <a:schemeClr val="accent4">
                    <a:lumMod val="75000"/>
                  </a:schemeClr>
                </a:solidFill>
              </a:rPr>
              <a:t> render!) Adobe Premiere </a:t>
            </a:r>
            <a:r>
              <a:rPr lang="en-US" sz="1700" dirty="0" err="1">
                <a:solidFill>
                  <a:schemeClr val="accent4">
                    <a:lumMod val="75000"/>
                  </a:schemeClr>
                </a:solidFill>
              </a:rPr>
              <a:t>nya</a:t>
            </a:r>
            <a:r>
              <a:rPr lang="en-US" sz="1700" dirty="0">
                <a:solidFill>
                  <a:schemeClr val="accent4">
                    <a:lumMod val="75000"/>
                  </a:schemeClr>
                </a:solidFill>
              </a:rPr>
              <a:t> dan </a:t>
            </a:r>
            <a:r>
              <a:rPr lang="en-US" sz="1700" dirty="0" err="1">
                <a:solidFill>
                  <a:schemeClr val="accent4">
                    <a:lumMod val="75000"/>
                  </a:schemeClr>
                </a:solidFill>
              </a:rPr>
              <a:t>tahap</a:t>
            </a:r>
            <a:r>
              <a:rPr lang="en-US" sz="17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4">
                    <a:lumMod val="75000"/>
                  </a:schemeClr>
                </a:solidFill>
              </a:rPr>
              <a:t>ini</a:t>
            </a:r>
            <a:r>
              <a:rPr lang="en-US" sz="1700" dirty="0">
                <a:solidFill>
                  <a:schemeClr val="accent4">
                    <a:lumMod val="75000"/>
                  </a:schemeClr>
                </a:solidFill>
              </a:rPr>
              <a:t> Screenshot juga.</a:t>
            </a:r>
          </a:p>
          <a:p>
            <a:pPr>
              <a:buFont typeface="+mj-lt"/>
              <a:buAutoNum type="arabicPeriod"/>
            </a:pPr>
            <a:r>
              <a:rPr lang="en-US" sz="1700" dirty="0" err="1">
                <a:solidFill>
                  <a:schemeClr val="accent4">
                    <a:lumMod val="75000"/>
                  </a:schemeClr>
                </a:solidFill>
              </a:rPr>
              <a:t>Tulisan</a:t>
            </a:r>
            <a:r>
              <a:rPr lang="en-US" sz="1700" dirty="0">
                <a:solidFill>
                  <a:schemeClr val="accent4">
                    <a:lumMod val="75000"/>
                  </a:schemeClr>
                </a:solidFill>
              </a:rPr>
              <a:t> dan </a:t>
            </a:r>
            <a:r>
              <a:rPr lang="en-US" sz="1700" dirty="0" err="1">
                <a:solidFill>
                  <a:schemeClr val="accent4">
                    <a:lumMod val="75000"/>
                  </a:schemeClr>
                </a:solidFill>
              </a:rPr>
              <a:t>kumpulan</a:t>
            </a:r>
            <a:r>
              <a:rPr lang="en-US" sz="1700" dirty="0">
                <a:solidFill>
                  <a:schemeClr val="accent4">
                    <a:lumMod val="75000"/>
                  </a:schemeClr>
                </a:solidFill>
              </a:rPr>
              <a:t> screenshot di </a:t>
            </a:r>
            <a:r>
              <a:rPr lang="en-US" sz="1700" dirty="0" err="1">
                <a:solidFill>
                  <a:schemeClr val="accent4">
                    <a:lumMod val="75000"/>
                  </a:schemeClr>
                </a:solidFill>
              </a:rPr>
              <a:t>rapihkan</a:t>
            </a:r>
            <a:r>
              <a:rPr lang="en-US" sz="17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4">
                    <a:lumMod val="75000"/>
                  </a:schemeClr>
                </a:solidFill>
              </a:rPr>
              <a:t>kedalam</a:t>
            </a:r>
            <a:r>
              <a:rPr lang="en-US" sz="17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4">
                    <a:lumMod val="75000"/>
                  </a:schemeClr>
                </a:solidFill>
              </a:rPr>
              <a:t>beberapa</a:t>
            </a:r>
            <a:r>
              <a:rPr lang="en-US" sz="17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4">
                    <a:lumMod val="75000"/>
                  </a:schemeClr>
                </a:solidFill>
              </a:rPr>
              <a:t>halaman</a:t>
            </a:r>
            <a:r>
              <a:rPr lang="en-US" sz="1700" dirty="0">
                <a:solidFill>
                  <a:schemeClr val="accent4">
                    <a:lumMod val="75000"/>
                  </a:schemeClr>
                </a:solidFill>
              </a:rPr>
              <a:t>, dan </a:t>
            </a:r>
            <a:r>
              <a:rPr lang="en-US" sz="1700" dirty="0" err="1">
                <a:solidFill>
                  <a:schemeClr val="accent4">
                    <a:lumMod val="75000"/>
                  </a:schemeClr>
                </a:solidFill>
              </a:rPr>
              <a:t>dalam</a:t>
            </a:r>
            <a:r>
              <a:rPr lang="en-US" sz="17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accent4">
                    <a:lumMod val="75000"/>
                  </a:schemeClr>
                </a:solidFill>
              </a:rPr>
              <a:t>bentuk</a:t>
            </a:r>
            <a:r>
              <a:rPr lang="en-US" sz="1700" dirty="0">
                <a:solidFill>
                  <a:schemeClr val="accent4">
                    <a:lumMod val="75000"/>
                  </a:schemeClr>
                </a:solidFill>
              </a:rPr>
              <a:t> format </a:t>
            </a:r>
            <a:r>
              <a:rPr lang="en-US" sz="1700" dirty="0" err="1">
                <a:solidFill>
                  <a:schemeClr val="accent4">
                    <a:lumMod val="75000"/>
                  </a:schemeClr>
                </a:solidFill>
              </a:rPr>
              <a:t>akhir</a:t>
            </a:r>
            <a:r>
              <a:rPr lang="en-US" sz="1700" dirty="0">
                <a:solidFill>
                  <a:schemeClr val="accent4">
                    <a:lumMod val="75000"/>
                  </a:schemeClr>
                </a:solidFill>
              </a:rPr>
              <a:t> PDF NIM_NAMA_KELAS.</a:t>
            </a:r>
          </a:p>
          <a:p>
            <a:pPr>
              <a:buFont typeface="+mj-lt"/>
              <a:buAutoNum type="arabicPeriod"/>
            </a:pPr>
            <a:endParaRPr lang="en-US" sz="16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762000"/>
            <a:ext cx="7315200" cy="5059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Import Files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315200" cy="46482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5. 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Dikumpulkan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(upload)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hari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SELASA 24 MARET 2020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pukul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15.00 WIB di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Grup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WA</a:t>
            </a:r>
          </a:p>
          <a:p>
            <a:pPr>
              <a:lnSpc>
                <a:spcPct val="150000"/>
              </a:lnSpc>
              <a:buAutoNum type="arabicPeriod" startAt="6"/>
            </a:pP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Tugas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ini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menjadi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syarat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mutlak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kehadiran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  <a:buAutoNum type="arabicPeriod" startAt="6"/>
            </a:pPr>
            <a:endParaRPr lang="en-US" sz="1600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Adobe yang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dipakai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BEBAS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boleh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CS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atau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CC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berapapun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File yang di import (video, audio dan images) juga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bebas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hanya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untuk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latihan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File yang di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importnya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di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masukan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1 folder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dengan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tempat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save file Project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nya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  <a:buAutoNum type="arabicPeriod" startAt="6"/>
            </a:pPr>
            <a:endParaRPr lang="en-US" sz="16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Jika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ada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yang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masih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belum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paham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dengan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instruksinya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silahkan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tanyakan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pada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dosen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ybs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sebelum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waktu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pengumpulan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>
              <a:buFont typeface="+mj-lt"/>
              <a:buAutoNum type="arabicPeriod"/>
            </a:pPr>
            <a:endParaRPr lang="en-US" sz="16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762000"/>
            <a:ext cx="7315200" cy="5059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Import Files</a:t>
            </a:r>
          </a:p>
        </p:txBody>
      </p:sp>
    </p:spTree>
    <p:extLst>
      <p:ext uri="{BB962C8B-B14F-4D97-AF65-F5344CB8AC3E}">
        <p14:creationId xmlns:p14="http://schemas.microsoft.com/office/powerpoint/2010/main" val="594043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3000" y="1466693"/>
            <a:ext cx="6599437" cy="5124876"/>
          </a:xfrm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762000"/>
            <a:ext cx="7315200" cy="5059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Contoh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Import Files Pada Timeline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3000" y="1466694"/>
            <a:ext cx="6599437" cy="5124874"/>
          </a:xfrm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762000"/>
            <a:ext cx="7315200" cy="5059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Contoh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Saved Files</a:t>
            </a:r>
          </a:p>
        </p:txBody>
      </p:sp>
    </p:spTree>
    <p:extLst>
      <p:ext uri="{BB962C8B-B14F-4D97-AF65-F5344CB8AC3E}">
        <p14:creationId xmlns:p14="http://schemas.microsoft.com/office/powerpoint/2010/main" val="3478687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524000"/>
            <a:ext cx="73914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Selamat</a:t>
            </a:r>
            <a:r>
              <a:rPr kumimoji="0" lang="en-US" sz="4400" b="1" i="0" u="none" strike="noStrike" kern="1200" cap="none" spc="-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 </a:t>
            </a:r>
            <a:r>
              <a:rPr kumimoji="0" lang="en-US" sz="4400" b="1" i="0" u="none" strike="noStrike" kern="1200" cap="none" spc="-150" normalizeH="0" baseline="0" noProof="0" dirty="0" err="1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Berkarya</a:t>
            </a:r>
            <a:endParaRPr kumimoji="0" lang="en-US" sz="8000" b="1" i="0" u="none" strike="noStrike" kern="1200" cap="none" spc="-15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242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MK. KA 4 Adobe Premiere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personal</dc:creator>
  <cp:lastModifiedBy>Ahmad Nurzaeni F</cp:lastModifiedBy>
  <cp:revision>191</cp:revision>
  <dcterms:created xsi:type="dcterms:W3CDTF">2016-02-13T14:18:26Z</dcterms:created>
  <dcterms:modified xsi:type="dcterms:W3CDTF">2020-03-24T01:24:08Z</dcterms:modified>
</cp:coreProperties>
</file>