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6" r:id="rId2"/>
    <p:sldMasterId id="2147483654" r:id="rId3"/>
  </p:sldMasterIdLst>
  <p:handoutMasterIdLst>
    <p:handoutMasterId r:id="rId13"/>
  </p:handoutMasterIdLst>
  <p:sldIdLst>
    <p:sldId id="270" r:id="rId4"/>
    <p:sldId id="283" r:id="rId5"/>
    <p:sldId id="272" r:id="rId6"/>
    <p:sldId id="268" r:id="rId7"/>
    <p:sldId id="298" r:id="rId8"/>
    <p:sldId id="279" r:id="rId9"/>
    <p:sldId id="285" r:id="rId10"/>
    <p:sldId id="299" r:id="rId11"/>
    <p:sldId id="28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76"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5" autoAdjust="0"/>
    <p:restoredTop sz="94660"/>
  </p:normalViewPr>
  <p:slideViewPr>
    <p:cSldViewPr snapToGrid="0" showGuides="1">
      <p:cViewPr varScale="1">
        <p:scale>
          <a:sx n="76" d="100"/>
          <a:sy n="76" d="100"/>
        </p:scale>
        <p:origin x="570" y="84"/>
      </p:cViewPr>
      <p:guideLst>
        <p:guide orient="horz" pos="2376"/>
        <p:guide pos="3840"/>
      </p:guideLst>
    </p:cSldViewPr>
  </p:slideViewPr>
  <p:notesTextViewPr>
    <p:cViewPr>
      <p:scale>
        <a:sx n="1" d="1"/>
        <a:sy n="1" d="1"/>
      </p:scale>
      <p:origin x="0" y="0"/>
    </p:cViewPr>
  </p:notesTextViewPr>
  <p:notesViewPr>
    <p:cSldViewPr snapToGrid="0" showGuides="1">
      <p:cViewPr varScale="1">
        <p:scale>
          <a:sx n="83" d="100"/>
          <a:sy n="83" d="100"/>
        </p:scale>
        <p:origin x="504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C8EF9AB1-B54F-4435-9BCD-A154097DD21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D724B2E9-EF0A-4097-9AD0-CBD916FF783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5477800-2918-4085-907F-B9F1D5FE9F71}" type="datetimeFigureOut">
              <a:rPr lang="en-US" smtClean="0"/>
              <a:t>3/26/2020</a:t>
            </a:fld>
            <a:endParaRPr lang="en-US"/>
          </a:p>
        </p:txBody>
      </p:sp>
      <p:sp>
        <p:nvSpPr>
          <p:cNvPr id="4" name="Footer Placeholder 3">
            <a:extLst>
              <a:ext uri="{FF2B5EF4-FFF2-40B4-BE49-F238E27FC236}">
                <a16:creationId xmlns="" xmlns:a16="http://schemas.microsoft.com/office/drawing/2014/main" id="{27DDE6A9-B966-4CDC-86AB-FF7B96D33B7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77461F95-BE83-4064-9237-FA94A644665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81985C8-9465-412C-8506-85BCB688A32C}" type="slidenum">
              <a:rPr lang="en-US" smtClean="0"/>
              <a:t>‹#›</a:t>
            </a:fld>
            <a:endParaRPr lang="en-US"/>
          </a:p>
        </p:txBody>
      </p:sp>
    </p:spTree>
    <p:extLst>
      <p:ext uri="{BB962C8B-B14F-4D97-AF65-F5344CB8AC3E}">
        <p14:creationId xmlns:p14="http://schemas.microsoft.com/office/powerpoint/2010/main" val="6374820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486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Image slide layout">
    <p:spTree>
      <p:nvGrpSpPr>
        <p:cNvPr id="1" name=""/>
        <p:cNvGrpSpPr/>
        <p:nvPr/>
      </p:nvGrpSpPr>
      <p:grpSpPr>
        <a:xfrm>
          <a:off x="0" y="0"/>
          <a:ext cx="0" cy="0"/>
          <a:chOff x="0" y="0"/>
          <a:chExt cx="0" cy="0"/>
        </a:xfrm>
      </p:grpSpPr>
      <p:sp>
        <p:nvSpPr>
          <p:cNvPr id="3" name="그림 개체 틀 2">
            <a:extLst>
              <a:ext uri="{FF2B5EF4-FFF2-40B4-BE49-F238E27FC236}">
                <a16:creationId xmlns="" xmlns:a16="http://schemas.microsoft.com/office/drawing/2014/main" id="{F5F940C4-6C92-4F07-8413-35BDCCA30038}"/>
              </a:ext>
            </a:extLst>
          </p:cNvPr>
          <p:cNvSpPr>
            <a:spLocks noGrp="1"/>
          </p:cNvSpPr>
          <p:nvPr>
            <p:ph type="pic" sz="quarter" idx="46" hasCustomPrompt="1"/>
          </p:nvPr>
        </p:nvSpPr>
        <p:spPr>
          <a:xfrm>
            <a:off x="725211" y="1943819"/>
            <a:ext cx="2484000" cy="3384000"/>
          </a:xfrm>
          <a:prstGeom prst="rect">
            <a:avLst/>
          </a:pr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200" dirty="0">
                <a:solidFill>
                  <a:schemeClr val="tx1">
                    <a:lumMod val="75000"/>
                    <a:lumOff val="25000"/>
                  </a:schemeClr>
                </a:solidFill>
              </a:defRPr>
            </a:lvl1pPr>
          </a:lstStyle>
          <a:p>
            <a:pPr marL="0" lvl="0" algn="ctr"/>
            <a:r>
              <a:rPr lang="en-US" altLang="ko-KR" dirty="0"/>
              <a:t>Place Your Picture Here</a:t>
            </a:r>
            <a:endParaRPr lang="ko-KR" altLang="en-US" dirty="0"/>
          </a:p>
        </p:txBody>
      </p:sp>
      <p:sp>
        <p:nvSpPr>
          <p:cNvPr id="4" name="Rectangle 3">
            <a:extLst>
              <a:ext uri="{FF2B5EF4-FFF2-40B4-BE49-F238E27FC236}">
                <a16:creationId xmlns="" xmlns:a16="http://schemas.microsoft.com/office/drawing/2014/main" id="{6CF5B7A2-71D6-4874-9A19-88F7C76A01E1}"/>
              </a:ext>
            </a:extLst>
          </p:cNvPr>
          <p:cNvSpPr/>
          <p:nvPr userDrawn="1"/>
        </p:nvSpPr>
        <p:spPr>
          <a:xfrm>
            <a:off x="725211" y="5327746"/>
            <a:ext cx="2484000" cy="6480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그림 개체 틀 2">
            <a:extLst>
              <a:ext uri="{FF2B5EF4-FFF2-40B4-BE49-F238E27FC236}">
                <a16:creationId xmlns="" xmlns:a16="http://schemas.microsoft.com/office/drawing/2014/main" id="{88C2A726-F8C8-4352-A101-FE2406D50247}"/>
              </a:ext>
            </a:extLst>
          </p:cNvPr>
          <p:cNvSpPr>
            <a:spLocks noGrp="1"/>
          </p:cNvSpPr>
          <p:nvPr>
            <p:ph type="pic" sz="quarter" idx="47" hasCustomPrompt="1"/>
          </p:nvPr>
        </p:nvSpPr>
        <p:spPr>
          <a:xfrm>
            <a:off x="3476571" y="1943819"/>
            <a:ext cx="2484000" cy="3384000"/>
          </a:xfrm>
          <a:prstGeom prst="rect">
            <a:avLst/>
          </a:pr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200" dirty="0">
                <a:solidFill>
                  <a:schemeClr val="tx1">
                    <a:lumMod val="75000"/>
                    <a:lumOff val="25000"/>
                  </a:schemeClr>
                </a:solidFill>
              </a:defRPr>
            </a:lvl1pPr>
          </a:lstStyle>
          <a:p>
            <a:pPr marL="0" lvl="0" algn="ctr"/>
            <a:r>
              <a:rPr lang="en-US" altLang="ko-KR" dirty="0"/>
              <a:t>Place Your Picture Here</a:t>
            </a:r>
            <a:endParaRPr lang="ko-KR" altLang="en-US" dirty="0"/>
          </a:p>
        </p:txBody>
      </p:sp>
      <p:sp>
        <p:nvSpPr>
          <p:cNvPr id="6" name="Rectangle 5">
            <a:extLst>
              <a:ext uri="{FF2B5EF4-FFF2-40B4-BE49-F238E27FC236}">
                <a16:creationId xmlns="" xmlns:a16="http://schemas.microsoft.com/office/drawing/2014/main" id="{9772FDD1-1B14-488B-AF24-45257513FF02}"/>
              </a:ext>
            </a:extLst>
          </p:cNvPr>
          <p:cNvSpPr/>
          <p:nvPr userDrawn="1"/>
        </p:nvSpPr>
        <p:spPr>
          <a:xfrm>
            <a:off x="3475177" y="5327746"/>
            <a:ext cx="2484000" cy="64807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그림 개체 틀 2">
            <a:extLst>
              <a:ext uri="{FF2B5EF4-FFF2-40B4-BE49-F238E27FC236}">
                <a16:creationId xmlns="" xmlns:a16="http://schemas.microsoft.com/office/drawing/2014/main" id="{7CE49BE8-D4CE-44B6-948A-9B28BAA0AA18}"/>
              </a:ext>
            </a:extLst>
          </p:cNvPr>
          <p:cNvSpPr>
            <a:spLocks noGrp="1"/>
          </p:cNvSpPr>
          <p:nvPr>
            <p:ph type="pic" sz="quarter" idx="48" hasCustomPrompt="1"/>
          </p:nvPr>
        </p:nvSpPr>
        <p:spPr>
          <a:xfrm>
            <a:off x="6225841" y="1943819"/>
            <a:ext cx="2484000" cy="3384000"/>
          </a:xfrm>
          <a:prstGeom prst="rect">
            <a:avLst/>
          </a:pr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200" dirty="0">
                <a:solidFill>
                  <a:schemeClr val="tx1">
                    <a:lumMod val="75000"/>
                    <a:lumOff val="25000"/>
                  </a:schemeClr>
                </a:solidFill>
              </a:defRPr>
            </a:lvl1pPr>
          </a:lstStyle>
          <a:p>
            <a:pPr marL="0" lvl="0" algn="ctr"/>
            <a:r>
              <a:rPr lang="en-US" altLang="ko-KR" dirty="0"/>
              <a:t>Place Your Picture Here</a:t>
            </a:r>
            <a:endParaRPr lang="ko-KR" altLang="en-US" dirty="0"/>
          </a:p>
        </p:txBody>
      </p:sp>
      <p:sp>
        <p:nvSpPr>
          <p:cNvPr id="8" name="Rectangle 7">
            <a:extLst>
              <a:ext uri="{FF2B5EF4-FFF2-40B4-BE49-F238E27FC236}">
                <a16:creationId xmlns="" xmlns:a16="http://schemas.microsoft.com/office/drawing/2014/main" id="{AE140E3B-8C88-405D-98A4-375E08318811}"/>
              </a:ext>
            </a:extLst>
          </p:cNvPr>
          <p:cNvSpPr/>
          <p:nvPr userDrawn="1"/>
        </p:nvSpPr>
        <p:spPr>
          <a:xfrm>
            <a:off x="6225143" y="5327746"/>
            <a:ext cx="2484000" cy="6480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a:extLst>
              <a:ext uri="{FF2B5EF4-FFF2-40B4-BE49-F238E27FC236}">
                <a16:creationId xmlns="" xmlns:a16="http://schemas.microsoft.com/office/drawing/2014/main" id="{67630362-5E7B-42C4-89CE-4C3724A7F771}"/>
              </a:ext>
            </a:extLst>
          </p:cNvPr>
          <p:cNvSpPr/>
          <p:nvPr userDrawn="1"/>
        </p:nvSpPr>
        <p:spPr>
          <a:xfrm>
            <a:off x="8975110" y="1943818"/>
            <a:ext cx="2484000" cy="403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a:extLst>
              <a:ext uri="{FF2B5EF4-FFF2-40B4-BE49-F238E27FC236}">
                <a16:creationId xmlns="" xmlns:a16="http://schemas.microsoft.com/office/drawing/2014/main" id="{AC01DEBD-5F5D-45BF-9F61-95AC1E1F5CCB}"/>
              </a:ext>
            </a:extLst>
          </p:cNvPr>
          <p:cNvSpPr/>
          <p:nvPr userDrawn="1"/>
        </p:nvSpPr>
        <p:spPr>
          <a:xfrm>
            <a:off x="6096000" y="952500"/>
            <a:ext cx="6096000" cy="111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arallelogram 10">
            <a:extLst>
              <a:ext uri="{FF2B5EF4-FFF2-40B4-BE49-F238E27FC236}">
                <a16:creationId xmlns="" xmlns:a16="http://schemas.microsoft.com/office/drawing/2014/main" id="{BDDC166B-A70D-4FA6-8F42-003931730E8C}"/>
              </a:ext>
            </a:extLst>
          </p:cNvPr>
          <p:cNvSpPr/>
          <p:nvPr userDrawn="1"/>
        </p:nvSpPr>
        <p:spPr>
          <a:xfrm>
            <a:off x="0" y="142874"/>
            <a:ext cx="7058026" cy="920881"/>
          </a:xfrm>
          <a:prstGeom prst="parallelogram">
            <a:avLst>
              <a:gd name="adj" fmla="val 670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9">
            <a:extLst>
              <a:ext uri="{FF2B5EF4-FFF2-40B4-BE49-F238E27FC236}">
                <a16:creationId xmlns="" xmlns:a16="http://schemas.microsoft.com/office/drawing/2014/main" id="{51A92AE8-9040-4371-B6C2-BC4E35C294FF}"/>
              </a:ext>
            </a:extLst>
          </p:cNvPr>
          <p:cNvSpPr>
            <a:spLocks noGrp="1"/>
          </p:cNvSpPr>
          <p:nvPr>
            <p:ph type="body" sz="quarter" idx="10" hasCustomPrompt="1"/>
          </p:nvPr>
        </p:nvSpPr>
        <p:spPr>
          <a:xfrm>
            <a:off x="742951" y="236429"/>
            <a:ext cx="11191876" cy="724247"/>
          </a:xfrm>
          <a:prstGeom prst="rect">
            <a:avLst/>
          </a:prstGeom>
        </p:spPr>
        <p:txBody>
          <a:bodyPr anchor="ctr"/>
          <a:lstStyle>
            <a:lvl1pPr marL="0" indent="0" algn="l">
              <a:buNone/>
              <a:defRPr sz="5400" b="0" baseline="0">
                <a:solidFill>
                  <a:schemeClr val="bg1"/>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3934719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Image slide layout">
    <p:spTree>
      <p:nvGrpSpPr>
        <p:cNvPr id="1" name=""/>
        <p:cNvGrpSpPr/>
        <p:nvPr/>
      </p:nvGrpSpPr>
      <p:grpSpPr>
        <a:xfrm>
          <a:off x="0" y="0"/>
          <a:ext cx="0" cy="0"/>
          <a:chOff x="0" y="0"/>
          <a:chExt cx="0" cy="0"/>
        </a:xfrm>
      </p:grpSpPr>
      <p:sp>
        <p:nvSpPr>
          <p:cNvPr id="3" name="Picture Placeholder 2">
            <a:extLst>
              <a:ext uri="{FF2B5EF4-FFF2-40B4-BE49-F238E27FC236}">
                <a16:creationId xmlns="" xmlns:a16="http://schemas.microsoft.com/office/drawing/2014/main" id="{0B76E9A4-3DCD-444B-9D1B-0DDB369D1CA5}"/>
              </a:ext>
            </a:extLst>
          </p:cNvPr>
          <p:cNvSpPr>
            <a:spLocks noGrp="1"/>
          </p:cNvSpPr>
          <p:nvPr>
            <p:ph type="pic" idx="14" hasCustomPrompt="1"/>
          </p:nvPr>
        </p:nvSpPr>
        <p:spPr>
          <a:xfrm>
            <a:off x="6778819" y="1543643"/>
            <a:ext cx="3770713" cy="3770713"/>
          </a:xfrm>
          <a:prstGeom prst="ellipse">
            <a:avLst/>
          </a:prstGeom>
          <a:solidFill>
            <a:schemeClr val="bg1">
              <a:lumMod val="95000"/>
            </a:schemeClr>
          </a:solidFill>
          <a:ln w="12700">
            <a:noFill/>
          </a:ln>
        </p:spPr>
        <p:txBody>
          <a:bodyPr anchor="ctr"/>
          <a:lstStyle>
            <a:lvl1pPr marL="0" indent="0" algn="ctr">
              <a:buNone/>
              <a:defRPr sz="18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And Send To Back </a:t>
            </a:r>
            <a:endParaRPr lang="ko-KR" altLang="en-US" dirty="0"/>
          </a:p>
        </p:txBody>
      </p:sp>
      <p:sp>
        <p:nvSpPr>
          <p:cNvPr id="4" name="Freeform: Shape 3">
            <a:extLst>
              <a:ext uri="{FF2B5EF4-FFF2-40B4-BE49-F238E27FC236}">
                <a16:creationId xmlns="" xmlns:a16="http://schemas.microsoft.com/office/drawing/2014/main" id="{BE8E61F2-141B-4D4F-AFDD-8D58CE64B09B}"/>
              </a:ext>
            </a:extLst>
          </p:cNvPr>
          <p:cNvSpPr/>
          <p:nvPr userDrawn="1"/>
        </p:nvSpPr>
        <p:spPr>
          <a:xfrm>
            <a:off x="5898350" y="668504"/>
            <a:ext cx="5531650" cy="5520991"/>
          </a:xfrm>
          <a:custGeom>
            <a:avLst/>
            <a:gdLst>
              <a:gd name="connsiteX0" fmla="*/ 2538684 w 2677922"/>
              <a:gd name="connsiteY0" fmla="*/ 1897505 h 2672762"/>
              <a:gd name="connsiteX1" fmla="*/ 2456643 w 2677922"/>
              <a:gd name="connsiteY1" fmla="*/ 1879446 h 2672762"/>
              <a:gd name="connsiteX2" fmla="*/ 2389566 w 2677922"/>
              <a:gd name="connsiteY2" fmla="*/ 1863966 h 2672762"/>
              <a:gd name="connsiteX3" fmla="*/ 2354479 w 2677922"/>
              <a:gd name="connsiteY3" fmla="*/ 1874802 h 2672762"/>
              <a:gd name="connsiteX4" fmla="*/ 2312170 w 2677922"/>
              <a:gd name="connsiteY4" fmla="*/ 1950651 h 2672762"/>
              <a:gd name="connsiteX5" fmla="*/ 2322489 w 2677922"/>
              <a:gd name="connsiteY5" fmla="*/ 1983157 h 2672762"/>
              <a:gd name="connsiteX6" fmla="*/ 2412785 w 2677922"/>
              <a:gd name="connsiteY6" fmla="*/ 2080161 h 2672762"/>
              <a:gd name="connsiteX7" fmla="*/ 2418461 w 2677922"/>
              <a:gd name="connsiteY7" fmla="*/ 2146722 h 2672762"/>
              <a:gd name="connsiteX8" fmla="*/ 2414849 w 2677922"/>
              <a:gd name="connsiteY8" fmla="*/ 2151882 h 2672762"/>
              <a:gd name="connsiteX9" fmla="*/ 2324037 w 2677922"/>
              <a:gd name="connsiteY9" fmla="*/ 2174585 h 2672762"/>
              <a:gd name="connsiteX10" fmla="*/ 2219294 w 2677922"/>
              <a:gd name="connsiteY10" fmla="*/ 2118859 h 2672762"/>
              <a:gd name="connsiteX11" fmla="*/ 2178531 w 2677922"/>
              <a:gd name="connsiteY11" fmla="*/ 2120407 h 2672762"/>
              <a:gd name="connsiteX12" fmla="*/ 2125386 w 2677922"/>
              <a:gd name="connsiteY12" fmla="*/ 2172521 h 2672762"/>
              <a:gd name="connsiteX13" fmla="*/ 2122806 w 2677922"/>
              <a:gd name="connsiteY13" fmla="*/ 2217411 h 2672762"/>
              <a:gd name="connsiteX14" fmla="*/ 2184723 w 2677922"/>
              <a:gd name="connsiteY14" fmla="*/ 2334538 h 2672762"/>
              <a:gd name="connsiteX15" fmla="*/ 2174404 w 2677922"/>
              <a:gd name="connsiteY15" fmla="*/ 2395423 h 2672762"/>
              <a:gd name="connsiteX16" fmla="*/ 2164084 w 2677922"/>
              <a:gd name="connsiteY16" fmla="*/ 2404711 h 2672762"/>
              <a:gd name="connsiteX17" fmla="*/ 2075336 w 2677922"/>
              <a:gd name="connsiteY17" fmla="*/ 2401615 h 2672762"/>
              <a:gd name="connsiteX18" fmla="*/ 1988652 w 2677922"/>
              <a:gd name="connsiteY18" fmla="*/ 2320606 h 2672762"/>
              <a:gd name="connsiteX19" fmla="*/ 1944277 w 2677922"/>
              <a:gd name="connsiteY19" fmla="*/ 2311835 h 2672762"/>
              <a:gd name="connsiteX20" fmla="*/ 1883392 w 2677922"/>
              <a:gd name="connsiteY20" fmla="*/ 2346405 h 2672762"/>
              <a:gd name="connsiteX21" fmla="*/ 1868429 w 2677922"/>
              <a:gd name="connsiteY21" fmla="*/ 2391811 h 2672762"/>
              <a:gd name="connsiteX22" fmla="*/ 1899388 w 2677922"/>
              <a:gd name="connsiteY22" fmla="*/ 2526997 h 2672762"/>
              <a:gd name="connsiteX23" fmla="*/ 1879264 w 2677922"/>
              <a:gd name="connsiteY23" fmla="*/ 2571887 h 2672762"/>
              <a:gd name="connsiteX24" fmla="*/ 1841082 w 2677922"/>
              <a:gd name="connsiteY24" fmla="*/ 2588915 h 2672762"/>
              <a:gd name="connsiteX25" fmla="*/ 1782777 w 2677922"/>
              <a:gd name="connsiteY25" fmla="*/ 2568276 h 2672762"/>
              <a:gd name="connsiteX26" fmla="*/ 1715184 w 2677922"/>
              <a:gd name="connsiteY26" fmla="*/ 2459404 h 2672762"/>
              <a:gd name="connsiteX27" fmla="*/ 1664618 w 2677922"/>
              <a:gd name="connsiteY27" fmla="*/ 2435669 h 2672762"/>
              <a:gd name="connsiteX28" fmla="*/ 1610440 w 2677922"/>
              <a:gd name="connsiteY28" fmla="*/ 2450117 h 2672762"/>
              <a:gd name="connsiteX29" fmla="*/ 1577418 w 2677922"/>
              <a:gd name="connsiteY29" fmla="*/ 2495007 h 2672762"/>
              <a:gd name="connsiteX30" fmla="*/ 1573806 w 2677922"/>
              <a:gd name="connsiteY30" fmla="*/ 2616777 h 2672762"/>
              <a:gd name="connsiteX31" fmla="*/ 1526852 w 2677922"/>
              <a:gd name="connsiteY31" fmla="*/ 2672503 h 2672762"/>
              <a:gd name="connsiteX32" fmla="*/ 1497441 w 2677922"/>
              <a:gd name="connsiteY32" fmla="*/ 2676115 h 2672762"/>
              <a:gd name="connsiteX33" fmla="*/ 1449972 w 2677922"/>
              <a:gd name="connsiteY33" fmla="*/ 2644124 h 2672762"/>
              <a:gd name="connsiteX34" fmla="*/ 1410241 w 2677922"/>
              <a:gd name="connsiteY34" fmla="*/ 2514614 h 2672762"/>
              <a:gd name="connsiteX35" fmla="*/ 1373091 w 2677922"/>
              <a:gd name="connsiteY35" fmla="*/ 2482623 h 2672762"/>
              <a:gd name="connsiteX36" fmla="*/ 1304982 w 2677922"/>
              <a:gd name="connsiteY36" fmla="*/ 2483139 h 2672762"/>
              <a:gd name="connsiteX37" fmla="*/ 1271959 w 2677922"/>
              <a:gd name="connsiteY37" fmla="*/ 2511518 h 2672762"/>
              <a:gd name="connsiteX38" fmla="*/ 1234293 w 2677922"/>
              <a:gd name="connsiteY38" fmla="*/ 2633805 h 2672762"/>
              <a:gd name="connsiteX39" fmla="*/ 1170828 w 2677922"/>
              <a:gd name="connsiteY39" fmla="*/ 2674567 h 2672762"/>
              <a:gd name="connsiteX40" fmla="*/ 1106847 w 2677922"/>
              <a:gd name="connsiteY40" fmla="*/ 2602330 h 2672762"/>
              <a:gd name="connsiteX41" fmla="*/ 1103751 w 2677922"/>
              <a:gd name="connsiteY41" fmla="*/ 2491395 h 2672762"/>
              <a:gd name="connsiteX42" fmla="*/ 1080532 w 2677922"/>
              <a:gd name="connsiteY42" fmla="*/ 2454244 h 2672762"/>
              <a:gd name="connsiteX43" fmla="*/ 1005199 w 2677922"/>
              <a:gd name="connsiteY43" fmla="*/ 2435153 h 2672762"/>
              <a:gd name="connsiteX44" fmla="*/ 969080 w 2677922"/>
              <a:gd name="connsiteY44" fmla="*/ 2454244 h 2672762"/>
              <a:gd name="connsiteX45" fmla="*/ 900456 w 2677922"/>
              <a:gd name="connsiteY45" fmla="*/ 2564148 h 2672762"/>
              <a:gd name="connsiteX46" fmla="*/ 836474 w 2677922"/>
              <a:gd name="connsiteY46" fmla="*/ 2587367 h 2672762"/>
              <a:gd name="connsiteX47" fmla="*/ 831830 w 2677922"/>
              <a:gd name="connsiteY47" fmla="*/ 2585819 h 2672762"/>
              <a:gd name="connsiteX48" fmla="*/ 785392 w 2677922"/>
              <a:gd name="connsiteY48" fmla="*/ 2504810 h 2672762"/>
              <a:gd name="connsiteX49" fmla="*/ 811707 w 2677922"/>
              <a:gd name="connsiteY49" fmla="*/ 2390779 h 2672762"/>
              <a:gd name="connsiteX50" fmla="*/ 794680 w 2677922"/>
              <a:gd name="connsiteY50" fmla="*/ 2344341 h 2672762"/>
              <a:gd name="connsiteX51" fmla="*/ 739470 w 2677922"/>
              <a:gd name="connsiteY51" fmla="*/ 2312351 h 2672762"/>
              <a:gd name="connsiteX52" fmla="*/ 689421 w 2677922"/>
              <a:gd name="connsiteY52" fmla="*/ 2321638 h 2672762"/>
              <a:gd name="connsiteX53" fmla="*/ 596029 w 2677922"/>
              <a:gd name="connsiteY53" fmla="*/ 2408838 h 2672762"/>
              <a:gd name="connsiteX54" fmla="*/ 530500 w 2677922"/>
              <a:gd name="connsiteY54" fmla="*/ 2415030 h 2672762"/>
              <a:gd name="connsiteX55" fmla="*/ 521212 w 2677922"/>
              <a:gd name="connsiteY55" fmla="*/ 2408838 h 2672762"/>
              <a:gd name="connsiteX56" fmla="*/ 500573 w 2677922"/>
              <a:gd name="connsiteY56" fmla="*/ 2322670 h 2672762"/>
              <a:gd name="connsiteX57" fmla="*/ 556298 w 2677922"/>
              <a:gd name="connsiteY57" fmla="*/ 2217927 h 2672762"/>
              <a:gd name="connsiteX58" fmla="*/ 552171 w 2677922"/>
              <a:gd name="connsiteY58" fmla="*/ 2168909 h 2672762"/>
              <a:gd name="connsiteX59" fmla="*/ 505733 w 2677922"/>
              <a:gd name="connsiteY59" fmla="*/ 2122987 h 2672762"/>
              <a:gd name="connsiteX60" fmla="*/ 457747 w 2677922"/>
              <a:gd name="connsiteY60" fmla="*/ 2119375 h 2672762"/>
              <a:gd name="connsiteX61" fmla="*/ 341652 w 2677922"/>
              <a:gd name="connsiteY61" fmla="*/ 2180777 h 2672762"/>
              <a:gd name="connsiteX62" fmla="*/ 278187 w 2677922"/>
              <a:gd name="connsiteY62" fmla="*/ 2168909 h 2672762"/>
              <a:gd name="connsiteX63" fmla="*/ 274059 w 2677922"/>
              <a:gd name="connsiteY63" fmla="*/ 2164265 h 2672762"/>
              <a:gd name="connsiteX64" fmla="*/ 276639 w 2677922"/>
              <a:gd name="connsiteY64" fmla="*/ 2069325 h 2672762"/>
              <a:gd name="connsiteX65" fmla="*/ 354551 w 2677922"/>
              <a:gd name="connsiteY65" fmla="*/ 1986253 h 2672762"/>
              <a:gd name="connsiteX66" fmla="*/ 363839 w 2677922"/>
              <a:gd name="connsiteY66" fmla="*/ 1940847 h 2672762"/>
              <a:gd name="connsiteX67" fmla="*/ 328237 w 2677922"/>
              <a:gd name="connsiteY67" fmla="*/ 1878930 h 2672762"/>
              <a:gd name="connsiteX68" fmla="*/ 283347 w 2677922"/>
              <a:gd name="connsiteY68" fmla="*/ 1866030 h 2672762"/>
              <a:gd name="connsiteX69" fmla="*/ 170864 w 2677922"/>
              <a:gd name="connsiteY69" fmla="*/ 1891829 h 2672762"/>
              <a:gd name="connsiteX70" fmla="*/ 155900 w 2677922"/>
              <a:gd name="connsiteY70" fmla="*/ 1895441 h 2672762"/>
              <a:gd name="connsiteX71" fmla="*/ 100175 w 2677922"/>
              <a:gd name="connsiteY71" fmla="*/ 1868094 h 2672762"/>
              <a:gd name="connsiteX72" fmla="*/ 87275 w 2677922"/>
              <a:gd name="connsiteY72" fmla="*/ 1838168 h 2672762"/>
              <a:gd name="connsiteX73" fmla="*/ 107915 w 2677922"/>
              <a:gd name="connsiteY73" fmla="*/ 1779862 h 2672762"/>
              <a:gd name="connsiteX74" fmla="*/ 213690 w 2677922"/>
              <a:gd name="connsiteY74" fmla="*/ 1713817 h 2672762"/>
              <a:gd name="connsiteX75" fmla="*/ 238972 w 2677922"/>
              <a:gd name="connsiteY75" fmla="*/ 1654480 h 2672762"/>
              <a:gd name="connsiteX76" fmla="*/ 222977 w 2677922"/>
              <a:gd name="connsiteY76" fmla="*/ 1600818 h 2672762"/>
              <a:gd name="connsiteX77" fmla="*/ 184279 w 2677922"/>
              <a:gd name="connsiteY77" fmla="*/ 1575019 h 2672762"/>
              <a:gd name="connsiteX78" fmla="*/ 59413 w 2677922"/>
              <a:gd name="connsiteY78" fmla="*/ 1571407 h 2672762"/>
              <a:gd name="connsiteX79" fmla="*/ 3687 w 2677922"/>
              <a:gd name="connsiteY79" fmla="*/ 1524453 h 2672762"/>
              <a:gd name="connsiteX80" fmla="*/ 1623 w 2677922"/>
              <a:gd name="connsiteY80" fmla="*/ 1513618 h 2672762"/>
              <a:gd name="connsiteX81" fmla="*/ 48577 w 2677922"/>
              <a:gd name="connsiteY81" fmla="*/ 1442413 h 2672762"/>
              <a:gd name="connsiteX82" fmla="*/ 160544 w 2677922"/>
              <a:gd name="connsiteY82" fmla="*/ 1408358 h 2672762"/>
              <a:gd name="connsiteX83" fmla="*/ 194083 w 2677922"/>
              <a:gd name="connsiteY83" fmla="*/ 1370692 h 2672762"/>
              <a:gd name="connsiteX84" fmla="*/ 192534 w 2677922"/>
              <a:gd name="connsiteY84" fmla="*/ 1298971 h 2672762"/>
              <a:gd name="connsiteX85" fmla="*/ 166220 w 2677922"/>
              <a:gd name="connsiteY85" fmla="*/ 1269560 h 2672762"/>
              <a:gd name="connsiteX86" fmla="*/ 47029 w 2677922"/>
              <a:gd name="connsiteY86" fmla="*/ 1232926 h 2672762"/>
              <a:gd name="connsiteX87" fmla="*/ 1623 w 2677922"/>
              <a:gd name="connsiteY87" fmla="*/ 1166881 h 2672762"/>
              <a:gd name="connsiteX88" fmla="*/ 6267 w 2677922"/>
              <a:gd name="connsiteY88" fmla="*/ 1139534 h 2672762"/>
              <a:gd name="connsiteX89" fmla="*/ 49093 w 2677922"/>
              <a:gd name="connsiteY89" fmla="*/ 1105480 h 2672762"/>
              <a:gd name="connsiteX90" fmla="*/ 164672 w 2677922"/>
              <a:gd name="connsiteY90" fmla="*/ 1101868 h 2672762"/>
              <a:gd name="connsiteX91" fmla="*/ 181699 w 2677922"/>
              <a:gd name="connsiteY91" fmla="*/ 1101352 h 2672762"/>
              <a:gd name="connsiteX92" fmla="*/ 227621 w 2677922"/>
              <a:gd name="connsiteY92" fmla="*/ 1065233 h 2672762"/>
              <a:gd name="connsiteX93" fmla="*/ 241036 w 2677922"/>
              <a:gd name="connsiteY93" fmla="*/ 1014152 h 2672762"/>
              <a:gd name="connsiteX94" fmla="*/ 219366 w 2677922"/>
              <a:gd name="connsiteY94" fmla="*/ 965650 h 2672762"/>
              <a:gd name="connsiteX95" fmla="*/ 113590 w 2677922"/>
              <a:gd name="connsiteY95" fmla="*/ 899605 h 2672762"/>
              <a:gd name="connsiteX96" fmla="*/ 89855 w 2677922"/>
              <a:gd name="connsiteY96" fmla="*/ 832012 h 2672762"/>
              <a:gd name="connsiteX97" fmla="*/ 104818 w 2677922"/>
              <a:gd name="connsiteY97" fmla="*/ 799505 h 2672762"/>
              <a:gd name="connsiteX98" fmla="*/ 151256 w 2677922"/>
              <a:gd name="connsiteY98" fmla="*/ 779898 h 2672762"/>
              <a:gd name="connsiteX99" fmla="*/ 283347 w 2677922"/>
              <a:gd name="connsiteY99" fmla="*/ 810341 h 2672762"/>
              <a:gd name="connsiteX100" fmla="*/ 331332 w 2677922"/>
              <a:gd name="connsiteY100" fmla="*/ 794345 h 2672762"/>
              <a:gd name="connsiteX101" fmla="*/ 363839 w 2677922"/>
              <a:gd name="connsiteY101" fmla="*/ 737588 h 2672762"/>
              <a:gd name="connsiteX102" fmla="*/ 354551 w 2677922"/>
              <a:gd name="connsiteY102" fmla="*/ 689086 h 2672762"/>
              <a:gd name="connsiteX103" fmla="*/ 266835 w 2677922"/>
              <a:gd name="connsiteY103" fmla="*/ 595694 h 2672762"/>
              <a:gd name="connsiteX104" fmla="*/ 261675 w 2677922"/>
              <a:gd name="connsiteY104" fmla="*/ 529133 h 2672762"/>
              <a:gd name="connsiteX105" fmla="*/ 270447 w 2677922"/>
              <a:gd name="connsiteY105" fmla="*/ 516233 h 2672762"/>
              <a:gd name="connsiteX106" fmla="*/ 349907 w 2677922"/>
              <a:gd name="connsiteY106" fmla="*/ 498690 h 2672762"/>
              <a:gd name="connsiteX107" fmla="*/ 457231 w 2677922"/>
              <a:gd name="connsiteY107" fmla="*/ 555964 h 2672762"/>
              <a:gd name="connsiteX108" fmla="*/ 507797 w 2677922"/>
              <a:gd name="connsiteY108" fmla="*/ 551320 h 2672762"/>
              <a:gd name="connsiteX109" fmla="*/ 551139 w 2677922"/>
              <a:gd name="connsiteY109" fmla="*/ 508494 h 2672762"/>
              <a:gd name="connsiteX110" fmla="*/ 556815 w 2677922"/>
              <a:gd name="connsiteY110" fmla="*/ 456896 h 2672762"/>
              <a:gd name="connsiteX111" fmla="*/ 494381 w 2677922"/>
              <a:gd name="connsiteY111" fmla="*/ 339769 h 2672762"/>
              <a:gd name="connsiteX112" fmla="*/ 505217 w 2677922"/>
              <a:gd name="connsiteY112" fmla="*/ 280432 h 2672762"/>
              <a:gd name="connsiteX113" fmla="*/ 537723 w 2677922"/>
              <a:gd name="connsiteY113" fmla="*/ 256181 h 2672762"/>
              <a:gd name="connsiteX114" fmla="*/ 590353 w 2677922"/>
              <a:gd name="connsiteY114" fmla="*/ 261857 h 2672762"/>
              <a:gd name="connsiteX115" fmla="*/ 679617 w 2677922"/>
              <a:gd name="connsiteY115" fmla="*/ 344929 h 2672762"/>
              <a:gd name="connsiteX116" fmla="*/ 754950 w 2677922"/>
              <a:gd name="connsiteY116" fmla="*/ 355765 h 2672762"/>
              <a:gd name="connsiteX117" fmla="*/ 797260 w 2677922"/>
              <a:gd name="connsiteY117" fmla="*/ 329450 h 2672762"/>
              <a:gd name="connsiteX118" fmla="*/ 811707 w 2677922"/>
              <a:gd name="connsiteY118" fmla="*/ 285076 h 2672762"/>
              <a:gd name="connsiteX119" fmla="*/ 781781 w 2677922"/>
              <a:gd name="connsiteY119" fmla="*/ 156081 h 2672762"/>
              <a:gd name="connsiteX120" fmla="*/ 807064 w 2677922"/>
              <a:gd name="connsiteY120" fmla="*/ 100872 h 2672762"/>
              <a:gd name="connsiteX121" fmla="*/ 841634 w 2677922"/>
              <a:gd name="connsiteY121" fmla="*/ 86424 h 2672762"/>
              <a:gd name="connsiteX122" fmla="*/ 896328 w 2677922"/>
              <a:gd name="connsiteY122" fmla="*/ 106031 h 2672762"/>
              <a:gd name="connsiteX123" fmla="*/ 965469 w 2677922"/>
              <a:gd name="connsiteY123" fmla="*/ 217483 h 2672762"/>
              <a:gd name="connsiteX124" fmla="*/ 1013455 w 2677922"/>
              <a:gd name="connsiteY124" fmla="*/ 240702 h 2672762"/>
              <a:gd name="connsiteX125" fmla="*/ 1077952 w 2677922"/>
              <a:gd name="connsiteY125" fmla="*/ 222642 h 2672762"/>
              <a:gd name="connsiteX126" fmla="*/ 1101687 w 2677922"/>
              <a:gd name="connsiteY126" fmla="*/ 188072 h 2672762"/>
              <a:gd name="connsiteX127" fmla="*/ 1106847 w 2677922"/>
              <a:gd name="connsiteY127" fmla="*/ 53918 h 2672762"/>
              <a:gd name="connsiteX128" fmla="*/ 1145029 w 2677922"/>
              <a:gd name="connsiteY128" fmla="*/ 4900 h 2672762"/>
              <a:gd name="connsiteX129" fmla="*/ 1158960 w 2677922"/>
              <a:gd name="connsiteY129" fmla="*/ 1804 h 2672762"/>
              <a:gd name="connsiteX130" fmla="*/ 1235841 w 2677922"/>
              <a:gd name="connsiteY130" fmla="*/ 48758 h 2672762"/>
              <a:gd name="connsiteX131" fmla="*/ 1269895 w 2677922"/>
              <a:gd name="connsiteY131" fmla="*/ 162273 h 2672762"/>
              <a:gd name="connsiteX132" fmla="*/ 1303434 w 2677922"/>
              <a:gd name="connsiteY132" fmla="*/ 192716 h 2672762"/>
              <a:gd name="connsiteX133" fmla="*/ 1376702 w 2677922"/>
              <a:gd name="connsiteY133" fmla="*/ 192716 h 2672762"/>
              <a:gd name="connsiteX134" fmla="*/ 1409209 w 2677922"/>
              <a:gd name="connsiteY134" fmla="*/ 163305 h 2672762"/>
              <a:gd name="connsiteX135" fmla="*/ 1447392 w 2677922"/>
              <a:gd name="connsiteY135" fmla="*/ 37922 h 2672762"/>
              <a:gd name="connsiteX136" fmla="*/ 1499505 w 2677922"/>
              <a:gd name="connsiteY136" fmla="*/ 256 h 2672762"/>
              <a:gd name="connsiteX137" fmla="*/ 1513436 w 2677922"/>
              <a:gd name="connsiteY137" fmla="*/ 772 h 2672762"/>
              <a:gd name="connsiteX138" fmla="*/ 1573290 w 2677922"/>
              <a:gd name="connsiteY138" fmla="*/ 65269 h 2672762"/>
              <a:gd name="connsiteX139" fmla="*/ 1576902 w 2677922"/>
              <a:gd name="connsiteY139" fmla="*/ 185492 h 2672762"/>
              <a:gd name="connsiteX140" fmla="*/ 1598057 w 2677922"/>
              <a:gd name="connsiteY140" fmla="*/ 220578 h 2672762"/>
              <a:gd name="connsiteX141" fmla="*/ 1674422 w 2677922"/>
              <a:gd name="connsiteY141" fmla="*/ 240702 h 2672762"/>
              <a:gd name="connsiteX142" fmla="*/ 1710540 w 2677922"/>
              <a:gd name="connsiteY142" fmla="*/ 221610 h 2672762"/>
              <a:gd name="connsiteX143" fmla="*/ 1779165 w 2677922"/>
              <a:gd name="connsiteY143" fmla="*/ 111707 h 2672762"/>
              <a:gd name="connsiteX144" fmla="*/ 1845726 w 2677922"/>
              <a:gd name="connsiteY144" fmla="*/ 88488 h 2672762"/>
              <a:gd name="connsiteX145" fmla="*/ 1857594 w 2677922"/>
              <a:gd name="connsiteY145" fmla="*/ 92616 h 2672762"/>
              <a:gd name="connsiteX146" fmla="*/ 1895260 w 2677922"/>
              <a:gd name="connsiteY146" fmla="*/ 166401 h 2672762"/>
              <a:gd name="connsiteX147" fmla="*/ 1868429 w 2677922"/>
              <a:gd name="connsiteY147" fmla="*/ 281980 h 2672762"/>
              <a:gd name="connsiteX148" fmla="*/ 1887004 w 2677922"/>
              <a:gd name="connsiteY148" fmla="*/ 332030 h 2672762"/>
              <a:gd name="connsiteX149" fmla="*/ 1946857 w 2677922"/>
              <a:gd name="connsiteY149" fmla="*/ 365052 h 2672762"/>
              <a:gd name="connsiteX150" fmla="*/ 1986588 w 2677922"/>
              <a:gd name="connsiteY150" fmla="*/ 355765 h 2672762"/>
              <a:gd name="connsiteX151" fmla="*/ 2081528 w 2677922"/>
              <a:gd name="connsiteY151" fmla="*/ 267532 h 2672762"/>
              <a:gd name="connsiteX152" fmla="*/ 2151701 w 2677922"/>
              <a:gd name="connsiteY152" fmla="*/ 261857 h 2672762"/>
              <a:gd name="connsiteX153" fmla="*/ 2155312 w 2677922"/>
              <a:gd name="connsiteY153" fmla="*/ 264437 h 2672762"/>
              <a:gd name="connsiteX154" fmla="*/ 2177500 w 2677922"/>
              <a:gd name="connsiteY154" fmla="*/ 353701 h 2672762"/>
              <a:gd name="connsiteX155" fmla="*/ 2122290 w 2677922"/>
              <a:gd name="connsiteY155" fmla="*/ 456896 h 2672762"/>
              <a:gd name="connsiteX156" fmla="*/ 2126934 w 2677922"/>
              <a:gd name="connsiteY156" fmla="*/ 505914 h 2672762"/>
              <a:gd name="connsiteX157" fmla="*/ 2173372 w 2677922"/>
              <a:gd name="connsiteY157" fmla="*/ 551836 h 2672762"/>
              <a:gd name="connsiteX158" fmla="*/ 2219810 w 2677922"/>
              <a:gd name="connsiteY158" fmla="*/ 555964 h 2672762"/>
              <a:gd name="connsiteX159" fmla="*/ 2336937 w 2677922"/>
              <a:gd name="connsiteY159" fmla="*/ 494046 h 2672762"/>
              <a:gd name="connsiteX160" fmla="*/ 2400917 w 2677922"/>
              <a:gd name="connsiteY160" fmla="*/ 507462 h 2672762"/>
              <a:gd name="connsiteX161" fmla="*/ 2420525 w 2677922"/>
              <a:gd name="connsiteY161" fmla="*/ 533777 h 2672762"/>
              <a:gd name="connsiteX162" fmla="*/ 2415365 w 2677922"/>
              <a:gd name="connsiteY162" fmla="*/ 591566 h 2672762"/>
              <a:gd name="connsiteX163" fmla="*/ 2321973 w 2677922"/>
              <a:gd name="connsiteY163" fmla="*/ 692182 h 2672762"/>
              <a:gd name="connsiteX164" fmla="*/ 2313718 w 2677922"/>
              <a:gd name="connsiteY164" fmla="*/ 733460 h 2672762"/>
              <a:gd name="connsiteX165" fmla="*/ 2349320 w 2677922"/>
              <a:gd name="connsiteY165" fmla="*/ 795377 h 2672762"/>
              <a:gd name="connsiteX166" fmla="*/ 2394726 w 2677922"/>
              <a:gd name="connsiteY166" fmla="*/ 810341 h 2672762"/>
              <a:gd name="connsiteX167" fmla="*/ 2526816 w 2677922"/>
              <a:gd name="connsiteY167" fmla="*/ 780414 h 2672762"/>
              <a:gd name="connsiteX168" fmla="*/ 2575834 w 2677922"/>
              <a:gd name="connsiteY168" fmla="*/ 803117 h 2672762"/>
              <a:gd name="connsiteX169" fmla="*/ 2591313 w 2677922"/>
              <a:gd name="connsiteY169" fmla="*/ 838719 h 2672762"/>
              <a:gd name="connsiteX170" fmla="*/ 2570158 w 2677922"/>
              <a:gd name="connsiteY170" fmla="*/ 896509 h 2672762"/>
              <a:gd name="connsiteX171" fmla="*/ 2461287 w 2677922"/>
              <a:gd name="connsiteY171" fmla="*/ 964102 h 2672762"/>
              <a:gd name="connsiteX172" fmla="*/ 2438068 w 2677922"/>
              <a:gd name="connsiteY172" fmla="*/ 1014668 h 2672762"/>
              <a:gd name="connsiteX173" fmla="*/ 2454063 w 2677922"/>
              <a:gd name="connsiteY173" fmla="*/ 1073489 h 2672762"/>
              <a:gd name="connsiteX174" fmla="*/ 2492762 w 2677922"/>
              <a:gd name="connsiteY174" fmla="*/ 1100836 h 2672762"/>
              <a:gd name="connsiteX175" fmla="*/ 2628464 w 2677922"/>
              <a:gd name="connsiteY175" fmla="*/ 1105996 h 2672762"/>
              <a:gd name="connsiteX176" fmla="*/ 2672322 w 2677922"/>
              <a:gd name="connsiteY176" fmla="*/ 1140566 h 2672762"/>
              <a:gd name="connsiteX177" fmla="*/ 2677998 w 2677922"/>
              <a:gd name="connsiteY177" fmla="*/ 1182360 h 2672762"/>
              <a:gd name="connsiteX178" fmla="*/ 2644459 w 2677922"/>
              <a:gd name="connsiteY178" fmla="*/ 1229830 h 2672762"/>
              <a:gd name="connsiteX179" fmla="*/ 2522172 w 2677922"/>
              <a:gd name="connsiteY179" fmla="*/ 1267497 h 2672762"/>
              <a:gd name="connsiteX180" fmla="*/ 2483990 w 2677922"/>
              <a:gd name="connsiteY180" fmla="*/ 1315998 h 2672762"/>
              <a:gd name="connsiteX181" fmla="*/ 2486570 w 2677922"/>
              <a:gd name="connsiteY181" fmla="*/ 1379980 h 2672762"/>
              <a:gd name="connsiteX182" fmla="*/ 2512885 w 2677922"/>
              <a:gd name="connsiteY182" fmla="*/ 1407842 h 2672762"/>
              <a:gd name="connsiteX183" fmla="*/ 2641363 w 2677922"/>
              <a:gd name="connsiteY183" fmla="*/ 1447057 h 2672762"/>
              <a:gd name="connsiteX184" fmla="*/ 2677998 w 2677922"/>
              <a:gd name="connsiteY184" fmla="*/ 1498138 h 2672762"/>
              <a:gd name="connsiteX185" fmla="*/ 2677998 w 2677922"/>
              <a:gd name="connsiteY185" fmla="*/ 1507426 h 2672762"/>
              <a:gd name="connsiteX186" fmla="*/ 2611952 w 2677922"/>
              <a:gd name="connsiteY186" fmla="*/ 1572955 h 2672762"/>
              <a:gd name="connsiteX187" fmla="*/ 2490182 w 2677922"/>
              <a:gd name="connsiteY187" fmla="*/ 1576567 h 2672762"/>
              <a:gd name="connsiteX188" fmla="*/ 2457675 w 2677922"/>
              <a:gd name="connsiteY188" fmla="*/ 1596690 h 2672762"/>
              <a:gd name="connsiteX189" fmla="*/ 2437036 w 2677922"/>
              <a:gd name="connsiteY189" fmla="*/ 1673055 h 2672762"/>
              <a:gd name="connsiteX190" fmla="*/ 2457159 w 2677922"/>
              <a:gd name="connsiteY190" fmla="*/ 1710205 h 2672762"/>
              <a:gd name="connsiteX191" fmla="*/ 2564483 w 2677922"/>
              <a:gd name="connsiteY191" fmla="*/ 1777282 h 2672762"/>
              <a:gd name="connsiteX192" fmla="*/ 2588733 w 2677922"/>
              <a:gd name="connsiteY192" fmla="*/ 1845907 h 2672762"/>
              <a:gd name="connsiteX193" fmla="*/ 2571706 w 2677922"/>
              <a:gd name="connsiteY193" fmla="*/ 1880994 h 2672762"/>
              <a:gd name="connsiteX194" fmla="*/ 2538684 w 2677922"/>
              <a:gd name="connsiteY194" fmla="*/ 1897505 h 2672762"/>
              <a:gd name="connsiteX195" fmla="*/ 1338521 w 2677922"/>
              <a:gd name="connsiteY195" fmla="*/ 2312867 h 2672762"/>
              <a:gd name="connsiteX196" fmla="*/ 2316814 w 2677922"/>
              <a:gd name="connsiteY196" fmla="*/ 1335605 h 2672762"/>
              <a:gd name="connsiteX197" fmla="*/ 1340068 w 2677922"/>
              <a:gd name="connsiteY197" fmla="*/ 359376 h 2672762"/>
              <a:gd name="connsiteX198" fmla="*/ 361775 w 2677922"/>
              <a:gd name="connsiteY198" fmla="*/ 1331994 h 2672762"/>
              <a:gd name="connsiteX199" fmla="*/ 1338521 w 2677922"/>
              <a:gd name="connsiteY199" fmla="*/ 2312867 h 2672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2677922" h="2672762">
                <a:moveTo>
                  <a:pt x="2538684" y="1897505"/>
                </a:moveTo>
                <a:cubicBezTo>
                  <a:pt x="2511337" y="1891313"/>
                  <a:pt x="2483990" y="1885121"/>
                  <a:pt x="2456643" y="1879446"/>
                </a:cubicBezTo>
                <a:cubicBezTo>
                  <a:pt x="2434456" y="1874286"/>
                  <a:pt x="2411753" y="1869642"/>
                  <a:pt x="2389566" y="1863966"/>
                </a:cubicBezTo>
                <a:cubicBezTo>
                  <a:pt x="2375119" y="1860354"/>
                  <a:pt x="2363767" y="1864482"/>
                  <a:pt x="2354479" y="1874802"/>
                </a:cubicBezTo>
                <a:cubicBezTo>
                  <a:pt x="2335389" y="1896989"/>
                  <a:pt x="2320425" y="1922272"/>
                  <a:pt x="2312170" y="1950651"/>
                </a:cubicBezTo>
                <a:cubicBezTo>
                  <a:pt x="2308042" y="1964066"/>
                  <a:pt x="2314234" y="1973869"/>
                  <a:pt x="2322489" y="1983157"/>
                </a:cubicBezTo>
                <a:cubicBezTo>
                  <a:pt x="2352416" y="2015664"/>
                  <a:pt x="2382858" y="2048170"/>
                  <a:pt x="2412785" y="2080161"/>
                </a:cubicBezTo>
                <a:cubicBezTo>
                  <a:pt x="2435488" y="2104412"/>
                  <a:pt x="2436520" y="2118859"/>
                  <a:pt x="2418461" y="2146722"/>
                </a:cubicBezTo>
                <a:cubicBezTo>
                  <a:pt x="2417429" y="2148270"/>
                  <a:pt x="2416397" y="2150334"/>
                  <a:pt x="2414849" y="2151882"/>
                </a:cubicBezTo>
                <a:cubicBezTo>
                  <a:pt x="2380795" y="2197804"/>
                  <a:pt x="2365831" y="2198320"/>
                  <a:pt x="2324037" y="2174585"/>
                </a:cubicBezTo>
                <a:cubicBezTo>
                  <a:pt x="2289982" y="2154978"/>
                  <a:pt x="2253864" y="2137434"/>
                  <a:pt x="2219294" y="2118859"/>
                </a:cubicBezTo>
                <a:cubicBezTo>
                  <a:pt x="2204846" y="2111120"/>
                  <a:pt x="2191431" y="2111120"/>
                  <a:pt x="2178531" y="2120407"/>
                </a:cubicBezTo>
                <a:cubicBezTo>
                  <a:pt x="2157892" y="2134855"/>
                  <a:pt x="2140349" y="2152398"/>
                  <a:pt x="2125386" y="2172521"/>
                </a:cubicBezTo>
                <a:cubicBezTo>
                  <a:pt x="2114550" y="2186968"/>
                  <a:pt x="2114034" y="2201416"/>
                  <a:pt x="2122806" y="2217411"/>
                </a:cubicBezTo>
                <a:cubicBezTo>
                  <a:pt x="2143961" y="2256109"/>
                  <a:pt x="2164600" y="2295323"/>
                  <a:pt x="2184723" y="2334538"/>
                </a:cubicBezTo>
                <a:cubicBezTo>
                  <a:pt x="2198655" y="2361885"/>
                  <a:pt x="2196591" y="2374268"/>
                  <a:pt x="2174404" y="2395423"/>
                </a:cubicBezTo>
                <a:cubicBezTo>
                  <a:pt x="2170792" y="2398519"/>
                  <a:pt x="2167696" y="2402131"/>
                  <a:pt x="2164084" y="2404711"/>
                </a:cubicBezTo>
                <a:cubicBezTo>
                  <a:pt x="2131062" y="2428962"/>
                  <a:pt x="2114034" y="2440829"/>
                  <a:pt x="2075336" y="2401615"/>
                </a:cubicBezTo>
                <a:cubicBezTo>
                  <a:pt x="2047473" y="2373236"/>
                  <a:pt x="2017547" y="2347953"/>
                  <a:pt x="1988652" y="2320606"/>
                </a:cubicBezTo>
                <a:cubicBezTo>
                  <a:pt x="1975236" y="2307707"/>
                  <a:pt x="1960789" y="2305127"/>
                  <a:pt x="1944277" y="2311835"/>
                </a:cubicBezTo>
                <a:cubicBezTo>
                  <a:pt x="1922607" y="2320606"/>
                  <a:pt x="1901968" y="2331958"/>
                  <a:pt x="1883392" y="2346405"/>
                </a:cubicBezTo>
                <a:cubicBezTo>
                  <a:pt x="1867913" y="2358273"/>
                  <a:pt x="1863785" y="2373236"/>
                  <a:pt x="1868429" y="2391811"/>
                </a:cubicBezTo>
                <a:cubicBezTo>
                  <a:pt x="1879264" y="2436701"/>
                  <a:pt x="1889584" y="2482107"/>
                  <a:pt x="1899388" y="2526997"/>
                </a:cubicBezTo>
                <a:cubicBezTo>
                  <a:pt x="1903516" y="2546604"/>
                  <a:pt x="1896808" y="2561568"/>
                  <a:pt x="1879264" y="2571887"/>
                </a:cubicBezTo>
                <a:cubicBezTo>
                  <a:pt x="1867397" y="2579111"/>
                  <a:pt x="1854498" y="2584787"/>
                  <a:pt x="1841082" y="2588915"/>
                </a:cubicBezTo>
                <a:cubicBezTo>
                  <a:pt x="1813736" y="2597686"/>
                  <a:pt x="1798256" y="2592526"/>
                  <a:pt x="1782777" y="2568276"/>
                </a:cubicBezTo>
                <a:cubicBezTo>
                  <a:pt x="1760074" y="2532157"/>
                  <a:pt x="1736855" y="2496555"/>
                  <a:pt x="1715184" y="2459404"/>
                </a:cubicBezTo>
                <a:cubicBezTo>
                  <a:pt x="1703316" y="2439281"/>
                  <a:pt x="1687837" y="2431542"/>
                  <a:pt x="1664618" y="2435669"/>
                </a:cubicBezTo>
                <a:cubicBezTo>
                  <a:pt x="1646043" y="2439281"/>
                  <a:pt x="1627984" y="2443925"/>
                  <a:pt x="1610440" y="2450117"/>
                </a:cubicBezTo>
                <a:cubicBezTo>
                  <a:pt x="1586190" y="2458888"/>
                  <a:pt x="1578450" y="2469208"/>
                  <a:pt x="1577418" y="2495007"/>
                </a:cubicBezTo>
                <a:cubicBezTo>
                  <a:pt x="1575870" y="2535769"/>
                  <a:pt x="1574838" y="2576015"/>
                  <a:pt x="1573806" y="2616777"/>
                </a:cubicBezTo>
                <a:cubicBezTo>
                  <a:pt x="1572774" y="2653928"/>
                  <a:pt x="1563487" y="2665795"/>
                  <a:pt x="1526852" y="2672503"/>
                </a:cubicBezTo>
                <a:cubicBezTo>
                  <a:pt x="1517049" y="2674567"/>
                  <a:pt x="1507245" y="2675599"/>
                  <a:pt x="1497441" y="2676115"/>
                </a:cubicBezTo>
                <a:cubicBezTo>
                  <a:pt x="1473191" y="2677663"/>
                  <a:pt x="1457711" y="2667859"/>
                  <a:pt x="1449972" y="2644124"/>
                </a:cubicBezTo>
                <a:cubicBezTo>
                  <a:pt x="1436040" y="2600782"/>
                  <a:pt x="1422624" y="2557956"/>
                  <a:pt x="1410241" y="2514614"/>
                </a:cubicBezTo>
                <a:cubicBezTo>
                  <a:pt x="1404565" y="2495007"/>
                  <a:pt x="1392698" y="2485719"/>
                  <a:pt x="1373091" y="2482623"/>
                </a:cubicBezTo>
                <a:cubicBezTo>
                  <a:pt x="1350388" y="2479527"/>
                  <a:pt x="1327685" y="2479527"/>
                  <a:pt x="1304982" y="2483139"/>
                </a:cubicBezTo>
                <a:cubicBezTo>
                  <a:pt x="1287955" y="2485719"/>
                  <a:pt x="1277119" y="2494491"/>
                  <a:pt x="1271959" y="2511518"/>
                </a:cubicBezTo>
                <a:cubicBezTo>
                  <a:pt x="1260092" y="2552280"/>
                  <a:pt x="1247192" y="2593042"/>
                  <a:pt x="1234293" y="2633805"/>
                </a:cubicBezTo>
                <a:cubicBezTo>
                  <a:pt x="1222941" y="2670439"/>
                  <a:pt x="1208494" y="2679727"/>
                  <a:pt x="1170828" y="2674567"/>
                </a:cubicBezTo>
                <a:cubicBezTo>
                  <a:pt x="1114070" y="2666827"/>
                  <a:pt x="1107362" y="2659087"/>
                  <a:pt x="1106847" y="2602330"/>
                </a:cubicBezTo>
                <a:cubicBezTo>
                  <a:pt x="1106331" y="2565180"/>
                  <a:pt x="1104783" y="2528545"/>
                  <a:pt x="1103751" y="2491395"/>
                </a:cubicBezTo>
                <a:cubicBezTo>
                  <a:pt x="1103234" y="2474368"/>
                  <a:pt x="1096527" y="2460952"/>
                  <a:pt x="1080532" y="2454244"/>
                </a:cubicBezTo>
                <a:cubicBezTo>
                  <a:pt x="1056281" y="2443925"/>
                  <a:pt x="1031514" y="2436701"/>
                  <a:pt x="1005199" y="2435153"/>
                </a:cubicBezTo>
                <a:cubicBezTo>
                  <a:pt x="989203" y="2434121"/>
                  <a:pt x="977852" y="2440313"/>
                  <a:pt x="969080" y="2454244"/>
                </a:cubicBezTo>
                <a:cubicBezTo>
                  <a:pt x="946894" y="2491395"/>
                  <a:pt x="923159" y="2527513"/>
                  <a:pt x="900456" y="2564148"/>
                </a:cubicBezTo>
                <a:cubicBezTo>
                  <a:pt x="882396" y="2593042"/>
                  <a:pt x="868465" y="2598202"/>
                  <a:pt x="836474" y="2587367"/>
                </a:cubicBezTo>
                <a:cubicBezTo>
                  <a:pt x="834926" y="2586851"/>
                  <a:pt x="833379" y="2586335"/>
                  <a:pt x="831830" y="2585819"/>
                </a:cubicBezTo>
                <a:cubicBezTo>
                  <a:pt x="782297" y="2565696"/>
                  <a:pt x="772493" y="2554344"/>
                  <a:pt x="785392" y="2504810"/>
                </a:cubicBezTo>
                <a:cubicBezTo>
                  <a:pt x="795196" y="2467144"/>
                  <a:pt x="802420" y="2428962"/>
                  <a:pt x="811707" y="2390779"/>
                </a:cubicBezTo>
                <a:cubicBezTo>
                  <a:pt x="816351" y="2371172"/>
                  <a:pt x="811191" y="2356209"/>
                  <a:pt x="794680" y="2344341"/>
                </a:cubicBezTo>
                <a:cubicBezTo>
                  <a:pt x="777137" y="2331958"/>
                  <a:pt x="759078" y="2321122"/>
                  <a:pt x="739470" y="2312351"/>
                </a:cubicBezTo>
                <a:cubicBezTo>
                  <a:pt x="720895" y="2304095"/>
                  <a:pt x="704900" y="2307191"/>
                  <a:pt x="689421" y="2321638"/>
                </a:cubicBezTo>
                <a:cubicBezTo>
                  <a:pt x="658462" y="2351049"/>
                  <a:pt x="626988" y="2379944"/>
                  <a:pt x="596029" y="2408838"/>
                </a:cubicBezTo>
                <a:cubicBezTo>
                  <a:pt x="572810" y="2431026"/>
                  <a:pt x="557847" y="2432057"/>
                  <a:pt x="530500" y="2415030"/>
                </a:cubicBezTo>
                <a:cubicBezTo>
                  <a:pt x="527404" y="2412966"/>
                  <a:pt x="524308" y="2410902"/>
                  <a:pt x="521212" y="2408838"/>
                </a:cubicBezTo>
                <a:cubicBezTo>
                  <a:pt x="481482" y="2380460"/>
                  <a:pt x="477870" y="2365496"/>
                  <a:pt x="500573" y="2322670"/>
                </a:cubicBezTo>
                <a:cubicBezTo>
                  <a:pt x="519148" y="2287584"/>
                  <a:pt x="537207" y="2252497"/>
                  <a:pt x="556298" y="2217927"/>
                </a:cubicBezTo>
                <a:cubicBezTo>
                  <a:pt x="566102" y="2199868"/>
                  <a:pt x="564555" y="2184388"/>
                  <a:pt x="552171" y="2168909"/>
                </a:cubicBezTo>
                <a:cubicBezTo>
                  <a:pt x="538756" y="2151882"/>
                  <a:pt x="523276" y="2136402"/>
                  <a:pt x="505733" y="2122987"/>
                </a:cubicBezTo>
                <a:cubicBezTo>
                  <a:pt x="490254" y="2111120"/>
                  <a:pt x="474774" y="2110088"/>
                  <a:pt x="457747" y="2119375"/>
                </a:cubicBezTo>
                <a:cubicBezTo>
                  <a:pt x="419564" y="2140014"/>
                  <a:pt x="380866" y="2160653"/>
                  <a:pt x="341652" y="2180777"/>
                </a:cubicBezTo>
                <a:cubicBezTo>
                  <a:pt x="314305" y="2195224"/>
                  <a:pt x="298310" y="2191612"/>
                  <a:pt x="278187" y="2168909"/>
                </a:cubicBezTo>
                <a:cubicBezTo>
                  <a:pt x="276639" y="2167361"/>
                  <a:pt x="275607" y="2165813"/>
                  <a:pt x="274059" y="2164265"/>
                </a:cubicBezTo>
                <a:cubicBezTo>
                  <a:pt x="238456" y="2122987"/>
                  <a:pt x="238972" y="2108540"/>
                  <a:pt x="276639" y="2069325"/>
                </a:cubicBezTo>
                <a:cubicBezTo>
                  <a:pt x="302954" y="2041463"/>
                  <a:pt x="327721" y="2013084"/>
                  <a:pt x="354551" y="1986253"/>
                </a:cubicBezTo>
                <a:cubicBezTo>
                  <a:pt x="367967" y="1972322"/>
                  <a:pt x="370547" y="1957874"/>
                  <a:pt x="363839" y="1940847"/>
                </a:cubicBezTo>
                <a:cubicBezTo>
                  <a:pt x="355067" y="1918660"/>
                  <a:pt x="342684" y="1898021"/>
                  <a:pt x="328237" y="1878930"/>
                </a:cubicBezTo>
                <a:cubicBezTo>
                  <a:pt x="316369" y="1863450"/>
                  <a:pt x="300374" y="1861902"/>
                  <a:pt x="283347" y="1866030"/>
                </a:cubicBezTo>
                <a:cubicBezTo>
                  <a:pt x="245680" y="1874802"/>
                  <a:pt x="208530" y="1883573"/>
                  <a:pt x="170864" y="1891829"/>
                </a:cubicBezTo>
                <a:cubicBezTo>
                  <a:pt x="165704" y="1892861"/>
                  <a:pt x="160544" y="1894409"/>
                  <a:pt x="155900" y="1895441"/>
                </a:cubicBezTo>
                <a:cubicBezTo>
                  <a:pt x="127521" y="1900601"/>
                  <a:pt x="113074" y="1893893"/>
                  <a:pt x="100175" y="1868094"/>
                </a:cubicBezTo>
                <a:cubicBezTo>
                  <a:pt x="95531" y="1858291"/>
                  <a:pt x="90887" y="1848487"/>
                  <a:pt x="87275" y="1838168"/>
                </a:cubicBezTo>
                <a:cubicBezTo>
                  <a:pt x="77988" y="1810821"/>
                  <a:pt x="83147" y="1795341"/>
                  <a:pt x="107915" y="1779862"/>
                </a:cubicBezTo>
                <a:cubicBezTo>
                  <a:pt x="143001" y="1757675"/>
                  <a:pt x="178603" y="1735488"/>
                  <a:pt x="213690" y="1713817"/>
                </a:cubicBezTo>
                <a:cubicBezTo>
                  <a:pt x="241552" y="1696274"/>
                  <a:pt x="245680" y="1686470"/>
                  <a:pt x="238972" y="1654480"/>
                </a:cubicBezTo>
                <a:cubicBezTo>
                  <a:pt x="234845" y="1636420"/>
                  <a:pt x="230201" y="1617845"/>
                  <a:pt x="222977" y="1600818"/>
                </a:cubicBezTo>
                <a:cubicBezTo>
                  <a:pt x="215753" y="1583791"/>
                  <a:pt x="203370" y="1575535"/>
                  <a:pt x="184279" y="1575019"/>
                </a:cubicBezTo>
                <a:cubicBezTo>
                  <a:pt x="142485" y="1574503"/>
                  <a:pt x="101207" y="1572955"/>
                  <a:pt x="59413" y="1571407"/>
                </a:cubicBezTo>
                <a:cubicBezTo>
                  <a:pt x="21746" y="1570375"/>
                  <a:pt x="10395" y="1560572"/>
                  <a:pt x="3687" y="1524453"/>
                </a:cubicBezTo>
                <a:cubicBezTo>
                  <a:pt x="3171" y="1520841"/>
                  <a:pt x="2139" y="1517230"/>
                  <a:pt x="1623" y="1513618"/>
                </a:cubicBezTo>
                <a:cubicBezTo>
                  <a:pt x="-4053" y="1467696"/>
                  <a:pt x="3687" y="1455828"/>
                  <a:pt x="48577" y="1442413"/>
                </a:cubicBezTo>
                <a:cubicBezTo>
                  <a:pt x="85727" y="1431061"/>
                  <a:pt x="122877" y="1418678"/>
                  <a:pt x="160544" y="1408358"/>
                </a:cubicBezTo>
                <a:cubicBezTo>
                  <a:pt x="181183" y="1402683"/>
                  <a:pt x="192018" y="1390815"/>
                  <a:pt x="194083" y="1370692"/>
                </a:cubicBezTo>
                <a:cubicBezTo>
                  <a:pt x="196147" y="1346957"/>
                  <a:pt x="197178" y="1322706"/>
                  <a:pt x="192534" y="1298971"/>
                </a:cubicBezTo>
                <a:cubicBezTo>
                  <a:pt x="189954" y="1283492"/>
                  <a:pt x="181183" y="1274204"/>
                  <a:pt x="166220" y="1269560"/>
                </a:cubicBezTo>
                <a:cubicBezTo>
                  <a:pt x="126490" y="1257693"/>
                  <a:pt x="86759" y="1245310"/>
                  <a:pt x="47029" y="1232926"/>
                </a:cubicBezTo>
                <a:cubicBezTo>
                  <a:pt x="3687" y="1219511"/>
                  <a:pt x="-957" y="1212287"/>
                  <a:pt x="1623" y="1166881"/>
                </a:cubicBezTo>
                <a:cubicBezTo>
                  <a:pt x="2139" y="1157593"/>
                  <a:pt x="4203" y="1148306"/>
                  <a:pt x="6267" y="1139534"/>
                </a:cubicBezTo>
                <a:cubicBezTo>
                  <a:pt x="12459" y="1116831"/>
                  <a:pt x="25358" y="1106512"/>
                  <a:pt x="49093" y="1105480"/>
                </a:cubicBezTo>
                <a:cubicBezTo>
                  <a:pt x="87791" y="1103932"/>
                  <a:pt x="125974" y="1102900"/>
                  <a:pt x="164672" y="1101868"/>
                </a:cubicBezTo>
                <a:cubicBezTo>
                  <a:pt x="170348" y="1101868"/>
                  <a:pt x="176023" y="1101352"/>
                  <a:pt x="181699" y="1101352"/>
                </a:cubicBezTo>
                <a:cubicBezTo>
                  <a:pt x="207498" y="1102384"/>
                  <a:pt x="220913" y="1087936"/>
                  <a:pt x="227621" y="1065233"/>
                </a:cubicBezTo>
                <a:cubicBezTo>
                  <a:pt x="232781" y="1048206"/>
                  <a:pt x="237425" y="1031179"/>
                  <a:pt x="241036" y="1014152"/>
                </a:cubicBezTo>
                <a:cubicBezTo>
                  <a:pt x="245680" y="990417"/>
                  <a:pt x="240005" y="979065"/>
                  <a:pt x="219366" y="965650"/>
                </a:cubicBezTo>
                <a:cubicBezTo>
                  <a:pt x="184279" y="943463"/>
                  <a:pt x="148676" y="921276"/>
                  <a:pt x="113590" y="899605"/>
                </a:cubicBezTo>
                <a:cubicBezTo>
                  <a:pt x="82116" y="879997"/>
                  <a:pt x="77472" y="867614"/>
                  <a:pt x="89855" y="832012"/>
                </a:cubicBezTo>
                <a:cubicBezTo>
                  <a:pt x="93467" y="820660"/>
                  <a:pt x="98111" y="809309"/>
                  <a:pt x="104818" y="799505"/>
                </a:cubicBezTo>
                <a:cubicBezTo>
                  <a:pt x="115654" y="782994"/>
                  <a:pt x="130617" y="774738"/>
                  <a:pt x="151256" y="779898"/>
                </a:cubicBezTo>
                <a:cubicBezTo>
                  <a:pt x="195114" y="790217"/>
                  <a:pt x="239489" y="799505"/>
                  <a:pt x="283347" y="810341"/>
                </a:cubicBezTo>
                <a:cubicBezTo>
                  <a:pt x="303469" y="815500"/>
                  <a:pt x="318949" y="810857"/>
                  <a:pt x="331332" y="794345"/>
                </a:cubicBezTo>
                <a:cubicBezTo>
                  <a:pt x="344232" y="776802"/>
                  <a:pt x="355584" y="757711"/>
                  <a:pt x="363839" y="737588"/>
                </a:cubicBezTo>
                <a:cubicBezTo>
                  <a:pt x="371063" y="719529"/>
                  <a:pt x="368999" y="704049"/>
                  <a:pt x="354551" y="689086"/>
                </a:cubicBezTo>
                <a:cubicBezTo>
                  <a:pt x="324625" y="658643"/>
                  <a:pt x="296246" y="627169"/>
                  <a:pt x="266835" y="595694"/>
                </a:cubicBezTo>
                <a:cubicBezTo>
                  <a:pt x="244132" y="570927"/>
                  <a:pt x="243100" y="556996"/>
                  <a:pt x="261675" y="529133"/>
                </a:cubicBezTo>
                <a:cubicBezTo>
                  <a:pt x="264771" y="525005"/>
                  <a:pt x="267351" y="520361"/>
                  <a:pt x="270447" y="516233"/>
                </a:cubicBezTo>
                <a:cubicBezTo>
                  <a:pt x="296762" y="481663"/>
                  <a:pt x="311209" y="478567"/>
                  <a:pt x="349907" y="498690"/>
                </a:cubicBezTo>
                <a:cubicBezTo>
                  <a:pt x="386026" y="517781"/>
                  <a:pt x="422144" y="536357"/>
                  <a:pt x="457231" y="555964"/>
                </a:cubicBezTo>
                <a:cubicBezTo>
                  <a:pt x="475806" y="566283"/>
                  <a:pt x="492318" y="564219"/>
                  <a:pt x="507797" y="551320"/>
                </a:cubicBezTo>
                <a:cubicBezTo>
                  <a:pt x="523276" y="538421"/>
                  <a:pt x="537723" y="523973"/>
                  <a:pt x="551139" y="508494"/>
                </a:cubicBezTo>
                <a:cubicBezTo>
                  <a:pt x="564555" y="492499"/>
                  <a:pt x="567650" y="476503"/>
                  <a:pt x="556815" y="456896"/>
                </a:cubicBezTo>
                <a:cubicBezTo>
                  <a:pt x="535143" y="418198"/>
                  <a:pt x="515020" y="378983"/>
                  <a:pt x="494381" y="339769"/>
                </a:cubicBezTo>
                <a:cubicBezTo>
                  <a:pt x="480966" y="313970"/>
                  <a:pt x="484062" y="300039"/>
                  <a:pt x="505217" y="280432"/>
                </a:cubicBezTo>
                <a:cubicBezTo>
                  <a:pt x="515020" y="271144"/>
                  <a:pt x="525856" y="263405"/>
                  <a:pt x="537723" y="256181"/>
                </a:cubicBezTo>
                <a:cubicBezTo>
                  <a:pt x="558362" y="244313"/>
                  <a:pt x="572810" y="245861"/>
                  <a:pt x="590353" y="261857"/>
                </a:cubicBezTo>
                <a:cubicBezTo>
                  <a:pt x="620280" y="289203"/>
                  <a:pt x="650207" y="317066"/>
                  <a:pt x="679617" y="344929"/>
                </a:cubicBezTo>
                <a:cubicBezTo>
                  <a:pt x="710576" y="374340"/>
                  <a:pt x="717284" y="375372"/>
                  <a:pt x="754950" y="355765"/>
                </a:cubicBezTo>
                <a:cubicBezTo>
                  <a:pt x="769913" y="348025"/>
                  <a:pt x="783845" y="339769"/>
                  <a:pt x="797260" y="329450"/>
                </a:cubicBezTo>
                <a:cubicBezTo>
                  <a:pt x="811707" y="317582"/>
                  <a:pt x="816351" y="303651"/>
                  <a:pt x="811707" y="285076"/>
                </a:cubicBezTo>
                <a:cubicBezTo>
                  <a:pt x="800872" y="242249"/>
                  <a:pt x="791585" y="198907"/>
                  <a:pt x="781781" y="156081"/>
                </a:cubicBezTo>
                <a:cubicBezTo>
                  <a:pt x="775589" y="128218"/>
                  <a:pt x="782297" y="114287"/>
                  <a:pt x="807064" y="100872"/>
                </a:cubicBezTo>
                <a:cubicBezTo>
                  <a:pt x="818415" y="95196"/>
                  <a:pt x="829766" y="90552"/>
                  <a:pt x="841634" y="86424"/>
                </a:cubicBezTo>
                <a:cubicBezTo>
                  <a:pt x="866917" y="78685"/>
                  <a:pt x="881364" y="83328"/>
                  <a:pt x="896328" y="106031"/>
                </a:cubicBezTo>
                <a:cubicBezTo>
                  <a:pt x="920062" y="142666"/>
                  <a:pt x="943798" y="179300"/>
                  <a:pt x="965469" y="217483"/>
                </a:cubicBezTo>
                <a:cubicBezTo>
                  <a:pt x="976820" y="237090"/>
                  <a:pt x="992299" y="243797"/>
                  <a:pt x="1013455" y="240702"/>
                </a:cubicBezTo>
                <a:cubicBezTo>
                  <a:pt x="1035641" y="237090"/>
                  <a:pt x="1057313" y="231414"/>
                  <a:pt x="1077952" y="222642"/>
                </a:cubicBezTo>
                <a:cubicBezTo>
                  <a:pt x="1092915" y="215935"/>
                  <a:pt x="1101171" y="205615"/>
                  <a:pt x="1101687" y="188072"/>
                </a:cubicBezTo>
                <a:cubicBezTo>
                  <a:pt x="1102719" y="143182"/>
                  <a:pt x="1105298" y="98808"/>
                  <a:pt x="1106847" y="53918"/>
                </a:cubicBezTo>
                <a:cubicBezTo>
                  <a:pt x="1107878" y="25023"/>
                  <a:pt x="1117166" y="12640"/>
                  <a:pt x="1145029" y="4900"/>
                </a:cubicBezTo>
                <a:cubicBezTo>
                  <a:pt x="1149672" y="3868"/>
                  <a:pt x="1154316" y="2320"/>
                  <a:pt x="1158960" y="1804"/>
                </a:cubicBezTo>
                <a:cubicBezTo>
                  <a:pt x="1210042" y="-3872"/>
                  <a:pt x="1222426" y="1804"/>
                  <a:pt x="1235841" y="48758"/>
                </a:cubicBezTo>
                <a:cubicBezTo>
                  <a:pt x="1246676" y="86940"/>
                  <a:pt x="1259576" y="124091"/>
                  <a:pt x="1269895" y="162273"/>
                </a:cubicBezTo>
                <a:cubicBezTo>
                  <a:pt x="1275055" y="180332"/>
                  <a:pt x="1285890" y="190136"/>
                  <a:pt x="1303434" y="192716"/>
                </a:cubicBezTo>
                <a:cubicBezTo>
                  <a:pt x="1327685" y="195812"/>
                  <a:pt x="1352452" y="195812"/>
                  <a:pt x="1376702" y="192716"/>
                </a:cubicBezTo>
                <a:cubicBezTo>
                  <a:pt x="1393730" y="190652"/>
                  <a:pt x="1404049" y="180332"/>
                  <a:pt x="1409209" y="163305"/>
                </a:cubicBezTo>
                <a:cubicBezTo>
                  <a:pt x="1421593" y="121511"/>
                  <a:pt x="1434492" y="79717"/>
                  <a:pt x="1447392" y="37922"/>
                </a:cubicBezTo>
                <a:cubicBezTo>
                  <a:pt x="1457195" y="6964"/>
                  <a:pt x="1466998" y="-260"/>
                  <a:pt x="1499505" y="256"/>
                </a:cubicBezTo>
                <a:cubicBezTo>
                  <a:pt x="1504149" y="256"/>
                  <a:pt x="1508793" y="256"/>
                  <a:pt x="1513436" y="772"/>
                </a:cubicBezTo>
                <a:cubicBezTo>
                  <a:pt x="1559358" y="5416"/>
                  <a:pt x="1572258" y="19347"/>
                  <a:pt x="1573290" y="65269"/>
                </a:cubicBezTo>
                <a:cubicBezTo>
                  <a:pt x="1574322" y="105515"/>
                  <a:pt x="1575870" y="145246"/>
                  <a:pt x="1576902" y="185492"/>
                </a:cubicBezTo>
                <a:cubicBezTo>
                  <a:pt x="1577418" y="201487"/>
                  <a:pt x="1583093" y="213871"/>
                  <a:pt x="1598057" y="220578"/>
                </a:cubicBezTo>
                <a:cubicBezTo>
                  <a:pt x="1622308" y="231414"/>
                  <a:pt x="1647590" y="238638"/>
                  <a:pt x="1674422" y="240702"/>
                </a:cubicBezTo>
                <a:cubicBezTo>
                  <a:pt x="1690933" y="241733"/>
                  <a:pt x="1702285" y="235026"/>
                  <a:pt x="1710540" y="221610"/>
                </a:cubicBezTo>
                <a:cubicBezTo>
                  <a:pt x="1733243" y="184976"/>
                  <a:pt x="1756462" y="148342"/>
                  <a:pt x="1779165" y="111707"/>
                </a:cubicBezTo>
                <a:cubicBezTo>
                  <a:pt x="1798772" y="80749"/>
                  <a:pt x="1810640" y="76621"/>
                  <a:pt x="1845726" y="88488"/>
                </a:cubicBezTo>
                <a:cubicBezTo>
                  <a:pt x="1849854" y="90036"/>
                  <a:pt x="1853466" y="91068"/>
                  <a:pt x="1857594" y="92616"/>
                </a:cubicBezTo>
                <a:cubicBezTo>
                  <a:pt x="1898356" y="110159"/>
                  <a:pt x="1905063" y="123059"/>
                  <a:pt x="1895260" y="166401"/>
                </a:cubicBezTo>
                <a:cubicBezTo>
                  <a:pt x="1886488" y="205099"/>
                  <a:pt x="1877717" y="243281"/>
                  <a:pt x="1868429" y="281980"/>
                </a:cubicBezTo>
                <a:cubicBezTo>
                  <a:pt x="1863269" y="303135"/>
                  <a:pt x="1868429" y="319646"/>
                  <a:pt x="1887004" y="332030"/>
                </a:cubicBezTo>
                <a:cubicBezTo>
                  <a:pt x="1906096" y="344929"/>
                  <a:pt x="1925187" y="356796"/>
                  <a:pt x="1946857" y="365052"/>
                </a:cubicBezTo>
                <a:cubicBezTo>
                  <a:pt x="1962337" y="370728"/>
                  <a:pt x="1974720" y="367116"/>
                  <a:pt x="1986588" y="355765"/>
                </a:cubicBezTo>
                <a:cubicBezTo>
                  <a:pt x="2018062" y="325838"/>
                  <a:pt x="2049537" y="296943"/>
                  <a:pt x="2081528" y="267532"/>
                </a:cubicBezTo>
                <a:cubicBezTo>
                  <a:pt x="2107843" y="242765"/>
                  <a:pt x="2122290" y="241733"/>
                  <a:pt x="2151701" y="261857"/>
                </a:cubicBezTo>
                <a:cubicBezTo>
                  <a:pt x="2153248" y="262889"/>
                  <a:pt x="2154281" y="263405"/>
                  <a:pt x="2155312" y="264437"/>
                </a:cubicBezTo>
                <a:cubicBezTo>
                  <a:pt x="2205363" y="300555"/>
                  <a:pt x="2198139" y="316034"/>
                  <a:pt x="2177500" y="353701"/>
                </a:cubicBezTo>
                <a:cubicBezTo>
                  <a:pt x="2158925" y="387755"/>
                  <a:pt x="2141381" y="422842"/>
                  <a:pt x="2122290" y="456896"/>
                </a:cubicBezTo>
                <a:cubicBezTo>
                  <a:pt x="2112487" y="474955"/>
                  <a:pt x="2114550" y="490435"/>
                  <a:pt x="2126934" y="505914"/>
                </a:cubicBezTo>
                <a:cubicBezTo>
                  <a:pt x="2140865" y="522941"/>
                  <a:pt x="2156345" y="538421"/>
                  <a:pt x="2173372" y="551836"/>
                </a:cubicBezTo>
                <a:cubicBezTo>
                  <a:pt x="2187819" y="563187"/>
                  <a:pt x="2202783" y="564735"/>
                  <a:pt x="2219810" y="555964"/>
                </a:cubicBezTo>
                <a:cubicBezTo>
                  <a:pt x="2258508" y="534809"/>
                  <a:pt x="2297722" y="514170"/>
                  <a:pt x="2336937" y="494046"/>
                </a:cubicBezTo>
                <a:cubicBezTo>
                  <a:pt x="2364799" y="479599"/>
                  <a:pt x="2380795" y="482695"/>
                  <a:pt x="2400917" y="507462"/>
                </a:cubicBezTo>
                <a:cubicBezTo>
                  <a:pt x="2408141" y="515717"/>
                  <a:pt x="2414849" y="524489"/>
                  <a:pt x="2420525" y="533777"/>
                </a:cubicBezTo>
                <a:cubicBezTo>
                  <a:pt x="2434972" y="556480"/>
                  <a:pt x="2433424" y="571443"/>
                  <a:pt x="2415365" y="591566"/>
                </a:cubicBezTo>
                <a:cubicBezTo>
                  <a:pt x="2384406" y="625105"/>
                  <a:pt x="2353448" y="659159"/>
                  <a:pt x="2321973" y="692182"/>
                </a:cubicBezTo>
                <a:cubicBezTo>
                  <a:pt x="2310106" y="704565"/>
                  <a:pt x="2307526" y="717981"/>
                  <a:pt x="2313718" y="733460"/>
                </a:cubicBezTo>
                <a:cubicBezTo>
                  <a:pt x="2323005" y="755647"/>
                  <a:pt x="2334357" y="776286"/>
                  <a:pt x="2349320" y="795377"/>
                </a:cubicBezTo>
                <a:cubicBezTo>
                  <a:pt x="2361187" y="810857"/>
                  <a:pt x="2375635" y="814984"/>
                  <a:pt x="2394726" y="810341"/>
                </a:cubicBezTo>
                <a:cubicBezTo>
                  <a:pt x="2438584" y="799505"/>
                  <a:pt x="2482958" y="789701"/>
                  <a:pt x="2526816" y="780414"/>
                </a:cubicBezTo>
                <a:cubicBezTo>
                  <a:pt x="2550035" y="775254"/>
                  <a:pt x="2563967" y="781962"/>
                  <a:pt x="2575834" y="803117"/>
                </a:cubicBezTo>
                <a:cubicBezTo>
                  <a:pt x="2582026" y="814468"/>
                  <a:pt x="2587186" y="826336"/>
                  <a:pt x="2591313" y="838719"/>
                </a:cubicBezTo>
                <a:cubicBezTo>
                  <a:pt x="2600085" y="867098"/>
                  <a:pt x="2595441" y="880514"/>
                  <a:pt x="2570158" y="896509"/>
                </a:cubicBezTo>
                <a:cubicBezTo>
                  <a:pt x="2534040" y="919212"/>
                  <a:pt x="2498437" y="942947"/>
                  <a:pt x="2461287" y="964102"/>
                </a:cubicBezTo>
                <a:cubicBezTo>
                  <a:pt x="2440132" y="976485"/>
                  <a:pt x="2434456" y="992997"/>
                  <a:pt x="2438068" y="1014668"/>
                </a:cubicBezTo>
                <a:cubicBezTo>
                  <a:pt x="2441164" y="1034791"/>
                  <a:pt x="2446840" y="1054398"/>
                  <a:pt x="2454063" y="1073489"/>
                </a:cubicBezTo>
                <a:cubicBezTo>
                  <a:pt x="2460771" y="1091032"/>
                  <a:pt x="2472638" y="1100320"/>
                  <a:pt x="2492762" y="1100836"/>
                </a:cubicBezTo>
                <a:cubicBezTo>
                  <a:pt x="2538168" y="1101352"/>
                  <a:pt x="2583058" y="1104448"/>
                  <a:pt x="2628464" y="1105996"/>
                </a:cubicBezTo>
                <a:cubicBezTo>
                  <a:pt x="2653230" y="1107028"/>
                  <a:pt x="2665614" y="1116831"/>
                  <a:pt x="2672322" y="1140566"/>
                </a:cubicBezTo>
                <a:cubicBezTo>
                  <a:pt x="2676449" y="1153982"/>
                  <a:pt x="2677998" y="1167913"/>
                  <a:pt x="2677998" y="1182360"/>
                </a:cubicBezTo>
                <a:cubicBezTo>
                  <a:pt x="2677998" y="1210223"/>
                  <a:pt x="2670258" y="1221575"/>
                  <a:pt x="2644459" y="1229830"/>
                </a:cubicBezTo>
                <a:cubicBezTo>
                  <a:pt x="2603697" y="1242730"/>
                  <a:pt x="2562934" y="1255113"/>
                  <a:pt x="2522172" y="1267497"/>
                </a:cubicBezTo>
                <a:cubicBezTo>
                  <a:pt x="2492762" y="1276268"/>
                  <a:pt x="2485022" y="1285556"/>
                  <a:pt x="2483990" y="1315998"/>
                </a:cubicBezTo>
                <a:cubicBezTo>
                  <a:pt x="2483474" y="1337153"/>
                  <a:pt x="2481926" y="1358824"/>
                  <a:pt x="2486570" y="1379980"/>
                </a:cubicBezTo>
                <a:cubicBezTo>
                  <a:pt x="2489666" y="1394427"/>
                  <a:pt x="2498437" y="1403199"/>
                  <a:pt x="2512885" y="1407842"/>
                </a:cubicBezTo>
                <a:cubicBezTo>
                  <a:pt x="2555711" y="1420742"/>
                  <a:pt x="2598537" y="1433641"/>
                  <a:pt x="2641363" y="1447057"/>
                </a:cubicBezTo>
                <a:cubicBezTo>
                  <a:pt x="2671290" y="1456344"/>
                  <a:pt x="2678514" y="1466664"/>
                  <a:pt x="2677998" y="1498138"/>
                </a:cubicBezTo>
                <a:cubicBezTo>
                  <a:pt x="2677998" y="1501234"/>
                  <a:pt x="2677998" y="1504330"/>
                  <a:pt x="2677998" y="1507426"/>
                </a:cubicBezTo>
                <a:cubicBezTo>
                  <a:pt x="2675934" y="1555928"/>
                  <a:pt x="2660454" y="1571407"/>
                  <a:pt x="2611952" y="1572955"/>
                </a:cubicBezTo>
                <a:cubicBezTo>
                  <a:pt x="2571190" y="1573987"/>
                  <a:pt x="2530944" y="1576051"/>
                  <a:pt x="2490182" y="1576567"/>
                </a:cubicBezTo>
                <a:cubicBezTo>
                  <a:pt x="2474702" y="1577083"/>
                  <a:pt x="2463867" y="1583791"/>
                  <a:pt x="2457675" y="1596690"/>
                </a:cubicBezTo>
                <a:cubicBezTo>
                  <a:pt x="2446324" y="1620941"/>
                  <a:pt x="2439100" y="1646224"/>
                  <a:pt x="2437036" y="1673055"/>
                </a:cubicBezTo>
                <a:cubicBezTo>
                  <a:pt x="2435488" y="1690082"/>
                  <a:pt x="2442712" y="1701434"/>
                  <a:pt x="2457159" y="1710205"/>
                </a:cubicBezTo>
                <a:cubicBezTo>
                  <a:pt x="2493278" y="1732392"/>
                  <a:pt x="2528880" y="1754579"/>
                  <a:pt x="2564483" y="1777282"/>
                </a:cubicBezTo>
                <a:cubicBezTo>
                  <a:pt x="2596989" y="1797405"/>
                  <a:pt x="2601117" y="1809789"/>
                  <a:pt x="2588733" y="1845907"/>
                </a:cubicBezTo>
                <a:cubicBezTo>
                  <a:pt x="2584606" y="1858291"/>
                  <a:pt x="2578930" y="1870158"/>
                  <a:pt x="2571706" y="1880994"/>
                </a:cubicBezTo>
                <a:cubicBezTo>
                  <a:pt x="2564998" y="1890797"/>
                  <a:pt x="2554163" y="1897505"/>
                  <a:pt x="2538684" y="1897505"/>
                </a:cubicBezTo>
                <a:close/>
                <a:moveTo>
                  <a:pt x="1338521" y="2312867"/>
                </a:moveTo>
                <a:cubicBezTo>
                  <a:pt x="1869461" y="2314931"/>
                  <a:pt x="2317329" y="1887701"/>
                  <a:pt x="2316814" y="1335605"/>
                </a:cubicBezTo>
                <a:cubicBezTo>
                  <a:pt x="2316298" y="792797"/>
                  <a:pt x="1880813" y="359892"/>
                  <a:pt x="1340068" y="359376"/>
                </a:cubicBezTo>
                <a:cubicBezTo>
                  <a:pt x="796228" y="358860"/>
                  <a:pt x="363839" y="794861"/>
                  <a:pt x="361775" y="1331994"/>
                </a:cubicBezTo>
                <a:cubicBezTo>
                  <a:pt x="359711" y="1882026"/>
                  <a:pt x="806032" y="2314415"/>
                  <a:pt x="1338521" y="2312867"/>
                </a:cubicBezTo>
                <a:close/>
              </a:path>
            </a:pathLst>
          </a:custGeom>
          <a:solidFill>
            <a:schemeClr val="accent2"/>
          </a:solidFill>
          <a:ln w="5155" cap="flat">
            <a:noFill/>
            <a:prstDash val="solid"/>
            <a:miter/>
          </a:ln>
        </p:spPr>
        <p:txBody>
          <a:bodyPr rtlCol="0" anchor="ctr"/>
          <a:lstStyle/>
          <a:p>
            <a:endParaRPr lang="en-US" dirty="0"/>
          </a:p>
        </p:txBody>
      </p:sp>
      <p:sp>
        <p:nvSpPr>
          <p:cNvPr id="9" name="Oval 8">
            <a:extLst>
              <a:ext uri="{FF2B5EF4-FFF2-40B4-BE49-F238E27FC236}">
                <a16:creationId xmlns="" xmlns:a16="http://schemas.microsoft.com/office/drawing/2014/main" id="{93619EC2-EF46-457A-8506-96E5D2A6F3FD}"/>
              </a:ext>
            </a:extLst>
          </p:cNvPr>
          <p:cNvSpPr/>
          <p:nvPr userDrawn="1"/>
        </p:nvSpPr>
        <p:spPr>
          <a:xfrm>
            <a:off x="4467128" y="3307490"/>
            <a:ext cx="2569435" cy="25694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2">
            <a:extLst>
              <a:ext uri="{FF2B5EF4-FFF2-40B4-BE49-F238E27FC236}">
                <a16:creationId xmlns="" xmlns:a16="http://schemas.microsoft.com/office/drawing/2014/main" id="{C18F45E2-FEE5-45DD-A3A8-FBFF07EFDEA9}"/>
              </a:ext>
            </a:extLst>
          </p:cNvPr>
          <p:cNvSpPr>
            <a:spLocks noGrp="1"/>
          </p:cNvSpPr>
          <p:nvPr>
            <p:ph type="pic" idx="15" hasCustomPrompt="1"/>
          </p:nvPr>
        </p:nvSpPr>
        <p:spPr>
          <a:xfrm>
            <a:off x="4679565" y="3529451"/>
            <a:ext cx="2158972" cy="2158972"/>
          </a:xfrm>
          <a:prstGeom prst="ellipse">
            <a:avLst/>
          </a:prstGeom>
          <a:solidFill>
            <a:schemeClr val="bg1">
              <a:lumMod val="95000"/>
            </a:schemeClr>
          </a:solidFill>
          <a:ln w="12700">
            <a:noFill/>
          </a:ln>
        </p:spPr>
        <p:txBody>
          <a:bodyPr anchor="ctr"/>
          <a:lstStyle>
            <a:lvl1pPr marL="0" indent="0" algn="ctr">
              <a:buNone/>
              <a:defRPr sz="18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50385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Image slide layout">
    <p:spTree>
      <p:nvGrpSpPr>
        <p:cNvPr id="1" name=""/>
        <p:cNvGrpSpPr/>
        <p:nvPr/>
      </p:nvGrpSpPr>
      <p:grpSpPr>
        <a:xfrm>
          <a:off x="0" y="0"/>
          <a:ext cx="0" cy="0"/>
          <a:chOff x="0" y="0"/>
          <a:chExt cx="0" cy="0"/>
        </a:xfrm>
      </p:grpSpPr>
      <p:sp>
        <p:nvSpPr>
          <p:cNvPr id="48" name="Rectangle 47">
            <a:extLst>
              <a:ext uri="{FF2B5EF4-FFF2-40B4-BE49-F238E27FC236}">
                <a16:creationId xmlns="" xmlns:a16="http://schemas.microsoft.com/office/drawing/2014/main" id="{6C827905-4FE9-406C-BD88-53FA21331890}"/>
              </a:ext>
            </a:extLst>
          </p:cNvPr>
          <p:cNvSpPr/>
          <p:nvPr userDrawn="1"/>
        </p:nvSpPr>
        <p:spPr>
          <a:xfrm>
            <a:off x="0" y="2497335"/>
            <a:ext cx="4871870" cy="1368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800"/>
          </a:p>
        </p:txBody>
      </p:sp>
      <p:sp>
        <p:nvSpPr>
          <p:cNvPr id="49" name="Rectangle 48">
            <a:extLst>
              <a:ext uri="{FF2B5EF4-FFF2-40B4-BE49-F238E27FC236}">
                <a16:creationId xmlns="" xmlns:a16="http://schemas.microsoft.com/office/drawing/2014/main" id="{26B44229-964E-41DE-98DF-C09F77E63226}"/>
              </a:ext>
            </a:extLst>
          </p:cNvPr>
          <p:cNvSpPr/>
          <p:nvPr userDrawn="1"/>
        </p:nvSpPr>
        <p:spPr>
          <a:xfrm>
            <a:off x="7320144" y="3862911"/>
            <a:ext cx="4871858" cy="13681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800"/>
          </a:p>
        </p:txBody>
      </p:sp>
      <p:grpSp>
        <p:nvGrpSpPr>
          <p:cNvPr id="4" name="Group 3">
            <a:extLst>
              <a:ext uri="{FF2B5EF4-FFF2-40B4-BE49-F238E27FC236}">
                <a16:creationId xmlns="" xmlns:a16="http://schemas.microsoft.com/office/drawing/2014/main" id="{A00D9682-342B-41B2-9236-ACEF1F866C06}"/>
              </a:ext>
            </a:extLst>
          </p:cNvPr>
          <p:cNvGrpSpPr/>
          <p:nvPr userDrawn="1"/>
        </p:nvGrpSpPr>
        <p:grpSpPr>
          <a:xfrm>
            <a:off x="3738729" y="1908801"/>
            <a:ext cx="2226165" cy="4154968"/>
            <a:chOff x="3501573" y="3178068"/>
            <a:chExt cx="1340594" cy="2737840"/>
          </a:xfrm>
        </p:grpSpPr>
        <p:sp>
          <p:nvSpPr>
            <p:cNvPr id="5" name="Freeform: Shape 4">
              <a:extLst>
                <a:ext uri="{FF2B5EF4-FFF2-40B4-BE49-F238E27FC236}">
                  <a16:creationId xmlns="" xmlns:a16="http://schemas.microsoft.com/office/drawing/2014/main" id="{AF1A89A5-A87C-4F01-8755-896E9E4FE10E}"/>
                </a:ext>
              </a:extLst>
            </p:cNvPr>
            <p:cNvSpPr/>
            <p:nvPr/>
          </p:nvSpPr>
          <p:spPr>
            <a:xfrm>
              <a:off x="3504728" y="3612346"/>
              <a:ext cx="62939" cy="220286"/>
            </a:xfrm>
            <a:custGeom>
              <a:avLst/>
              <a:gdLst>
                <a:gd name="connsiteX0" fmla="*/ 12859 w 19050"/>
                <a:gd name="connsiteY0" fmla="*/ 68104 h 66675"/>
                <a:gd name="connsiteX1" fmla="*/ 12859 w 19050"/>
                <a:gd name="connsiteY1" fmla="*/ 68104 h 66675"/>
                <a:gd name="connsiteX2" fmla="*/ 7144 w 19050"/>
                <a:gd name="connsiteY2" fmla="*/ 62389 h 66675"/>
                <a:gd name="connsiteX3" fmla="*/ 7144 w 19050"/>
                <a:gd name="connsiteY3" fmla="*/ 12859 h 66675"/>
                <a:gd name="connsiteX4" fmla="*/ 12859 w 19050"/>
                <a:gd name="connsiteY4" fmla="*/ 7144 h 66675"/>
                <a:gd name="connsiteX5" fmla="*/ 12859 w 19050"/>
                <a:gd name="connsiteY5" fmla="*/ 7144 h 66675"/>
                <a:gd name="connsiteX6" fmla="*/ 18574 w 19050"/>
                <a:gd name="connsiteY6" fmla="*/ 12859 h 66675"/>
                <a:gd name="connsiteX7" fmla="*/ 18574 w 19050"/>
                <a:gd name="connsiteY7" fmla="*/ 62389 h 66675"/>
                <a:gd name="connsiteX8" fmla="*/ 12859 w 19050"/>
                <a:gd name="connsiteY8" fmla="*/ 68104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50" h="66675">
                  <a:moveTo>
                    <a:pt x="12859" y="68104"/>
                  </a:moveTo>
                  <a:lnTo>
                    <a:pt x="12859" y="68104"/>
                  </a:lnTo>
                  <a:cubicBezTo>
                    <a:pt x="10001" y="68104"/>
                    <a:pt x="7144" y="65246"/>
                    <a:pt x="7144" y="62389"/>
                  </a:cubicBezTo>
                  <a:lnTo>
                    <a:pt x="7144" y="12859"/>
                  </a:lnTo>
                  <a:cubicBezTo>
                    <a:pt x="7144" y="10001"/>
                    <a:pt x="10001" y="7144"/>
                    <a:pt x="12859" y="7144"/>
                  </a:cubicBezTo>
                  <a:lnTo>
                    <a:pt x="12859" y="7144"/>
                  </a:lnTo>
                  <a:cubicBezTo>
                    <a:pt x="15716" y="7144"/>
                    <a:pt x="18574" y="10001"/>
                    <a:pt x="18574" y="12859"/>
                  </a:cubicBezTo>
                  <a:lnTo>
                    <a:pt x="18574" y="62389"/>
                  </a:lnTo>
                  <a:cubicBezTo>
                    <a:pt x="18574" y="65246"/>
                    <a:pt x="15716" y="68104"/>
                    <a:pt x="12859" y="68104"/>
                  </a:cubicBezTo>
                  <a:close/>
                </a:path>
              </a:pathLst>
            </a:custGeom>
            <a:solidFill>
              <a:srgbClr val="808080"/>
            </a:solidFill>
            <a:ln w="9525" cap="flat">
              <a:noFill/>
              <a:prstDash val="solid"/>
              <a:miter/>
            </a:ln>
          </p:spPr>
          <p:txBody>
            <a:bodyPr rtlCol="0" anchor="ctr"/>
            <a:lstStyle/>
            <a:p>
              <a:endParaRPr lang="en-US"/>
            </a:p>
          </p:txBody>
        </p:sp>
        <p:sp>
          <p:nvSpPr>
            <p:cNvPr id="6" name="Freeform: Shape 5">
              <a:extLst>
                <a:ext uri="{FF2B5EF4-FFF2-40B4-BE49-F238E27FC236}">
                  <a16:creationId xmlns="" xmlns:a16="http://schemas.microsoft.com/office/drawing/2014/main" id="{04B6B8D1-034A-4AA2-AE8B-1C03393781D1}"/>
                </a:ext>
              </a:extLst>
            </p:cNvPr>
            <p:cNvSpPr/>
            <p:nvPr/>
          </p:nvSpPr>
          <p:spPr>
            <a:xfrm>
              <a:off x="3501573" y="3832632"/>
              <a:ext cx="62939" cy="220286"/>
            </a:xfrm>
            <a:custGeom>
              <a:avLst/>
              <a:gdLst>
                <a:gd name="connsiteX0" fmla="*/ 12859 w 19050"/>
                <a:gd name="connsiteY0" fmla="*/ 68104 h 66675"/>
                <a:gd name="connsiteX1" fmla="*/ 12859 w 19050"/>
                <a:gd name="connsiteY1" fmla="*/ 68104 h 66675"/>
                <a:gd name="connsiteX2" fmla="*/ 7144 w 19050"/>
                <a:gd name="connsiteY2" fmla="*/ 62389 h 66675"/>
                <a:gd name="connsiteX3" fmla="*/ 7144 w 19050"/>
                <a:gd name="connsiteY3" fmla="*/ 12859 h 66675"/>
                <a:gd name="connsiteX4" fmla="*/ 12859 w 19050"/>
                <a:gd name="connsiteY4" fmla="*/ 7144 h 66675"/>
                <a:gd name="connsiteX5" fmla="*/ 12859 w 19050"/>
                <a:gd name="connsiteY5" fmla="*/ 7144 h 66675"/>
                <a:gd name="connsiteX6" fmla="*/ 18574 w 19050"/>
                <a:gd name="connsiteY6" fmla="*/ 12859 h 66675"/>
                <a:gd name="connsiteX7" fmla="*/ 18574 w 19050"/>
                <a:gd name="connsiteY7" fmla="*/ 62389 h 66675"/>
                <a:gd name="connsiteX8" fmla="*/ 12859 w 19050"/>
                <a:gd name="connsiteY8" fmla="*/ 68104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50" h="66675">
                  <a:moveTo>
                    <a:pt x="12859" y="68104"/>
                  </a:moveTo>
                  <a:lnTo>
                    <a:pt x="12859" y="68104"/>
                  </a:lnTo>
                  <a:cubicBezTo>
                    <a:pt x="10001" y="68104"/>
                    <a:pt x="7144" y="65246"/>
                    <a:pt x="7144" y="62389"/>
                  </a:cubicBezTo>
                  <a:lnTo>
                    <a:pt x="7144" y="12859"/>
                  </a:lnTo>
                  <a:cubicBezTo>
                    <a:pt x="7144" y="10001"/>
                    <a:pt x="10001" y="7144"/>
                    <a:pt x="12859" y="7144"/>
                  </a:cubicBezTo>
                  <a:lnTo>
                    <a:pt x="12859" y="7144"/>
                  </a:lnTo>
                  <a:cubicBezTo>
                    <a:pt x="15716" y="7144"/>
                    <a:pt x="18574" y="10001"/>
                    <a:pt x="18574" y="12859"/>
                  </a:cubicBezTo>
                  <a:lnTo>
                    <a:pt x="18574" y="62389"/>
                  </a:lnTo>
                  <a:cubicBezTo>
                    <a:pt x="18574" y="65246"/>
                    <a:pt x="15716" y="68104"/>
                    <a:pt x="12859" y="68104"/>
                  </a:cubicBezTo>
                  <a:close/>
                </a:path>
              </a:pathLst>
            </a:custGeom>
            <a:solidFill>
              <a:srgbClr val="808080"/>
            </a:solidFill>
            <a:ln w="9525" cap="flat">
              <a:noFill/>
              <a:prstDash val="solid"/>
              <a:miter/>
            </a:ln>
          </p:spPr>
          <p:txBody>
            <a:bodyPr rtlCol="0" anchor="ctr"/>
            <a:lstStyle/>
            <a:p>
              <a:endParaRPr lang="en-US"/>
            </a:p>
          </p:txBody>
        </p:sp>
        <p:sp>
          <p:nvSpPr>
            <p:cNvPr id="7" name="Freeform: Shape 6">
              <a:extLst>
                <a:ext uri="{FF2B5EF4-FFF2-40B4-BE49-F238E27FC236}">
                  <a16:creationId xmlns="" xmlns:a16="http://schemas.microsoft.com/office/drawing/2014/main" id="{76E52E28-70A0-42AC-A545-9E85CBA76168}"/>
                </a:ext>
              </a:extLst>
            </p:cNvPr>
            <p:cNvSpPr/>
            <p:nvPr/>
          </p:nvSpPr>
          <p:spPr>
            <a:xfrm>
              <a:off x="4776089" y="3829487"/>
              <a:ext cx="62939" cy="220286"/>
            </a:xfrm>
            <a:custGeom>
              <a:avLst/>
              <a:gdLst>
                <a:gd name="connsiteX0" fmla="*/ 12859 w 19050"/>
                <a:gd name="connsiteY0" fmla="*/ 68104 h 66675"/>
                <a:gd name="connsiteX1" fmla="*/ 12859 w 19050"/>
                <a:gd name="connsiteY1" fmla="*/ 68104 h 66675"/>
                <a:gd name="connsiteX2" fmla="*/ 7144 w 19050"/>
                <a:gd name="connsiteY2" fmla="*/ 62389 h 66675"/>
                <a:gd name="connsiteX3" fmla="*/ 7144 w 19050"/>
                <a:gd name="connsiteY3" fmla="*/ 12859 h 66675"/>
                <a:gd name="connsiteX4" fmla="*/ 12859 w 19050"/>
                <a:gd name="connsiteY4" fmla="*/ 7144 h 66675"/>
                <a:gd name="connsiteX5" fmla="*/ 12859 w 19050"/>
                <a:gd name="connsiteY5" fmla="*/ 7144 h 66675"/>
                <a:gd name="connsiteX6" fmla="*/ 18574 w 19050"/>
                <a:gd name="connsiteY6" fmla="*/ 12859 h 66675"/>
                <a:gd name="connsiteX7" fmla="*/ 18574 w 19050"/>
                <a:gd name="connsiteY7" fmla="*/ 62389 h 66675"/>
                <a:gd name="connsiteX8" fmla="*/ 12859 w 19050"/>
                <a:gd name="connsiteY8" fmla="*/ 68104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50" h="66675">
                  <a:moveTo>
                    <a:pt x="12859" y="68104"/>
                  </a:moveTo>
                  <a:lnTo>
                    <a:pt x="12859" y="68104"/>
                  </a:lnTo>
                  <a:cubicBezTo>
                    <a:pt x="10001" y="68104"/>
                    <a:pt x="7144" y="65246"/>
                    <a:pt x="7144" y="62389"/>
                  </a:cubicBezTo>
                  <a:lnTo>
                    <a:pt x="7144" y="12859"/>
                  </a:lnTo>
                  <a:cubicBezTo>
                    <a:pt x="7144" y="10001"/>
                    <a:pt x="10001" y="7144"/>
                    <a:pt x="12859" y="7144"/>
                  </a:cubicBezTo>
                  <a:lnTo>
                    <a:pt x="12859" y="7144"/>
                  </a:lnTo>
                  <a:cubicBezTo>
                    <a:pt x="15716" y="7144"/>
                    <a:pt x="18574" y="10001"/>
                    <a:pt x="18574" y="12859"/>
                  </a:cubicBezTo>
                  <a:lnTo>
                    <a:pt x="18574" y="62389"/>
                  </a:lnTo>
                  <a:cubicBezTo>
                    <a:pt x="19526" y="65246"/>
                    <a:pt x="16669" y="68104"/>
                    <a:pt x="12859" y="68104"/>
                  </a:cubicBezTo>
                  <a:close/>
                </a:path>
              </a:pathLst>
            </a:custGeom>
            <a:solidFill>
              <a:srgbClr val="808080"/>
            </a:solidFill>
            <a:ln w="9525" cap="flat">
              <a:noFill/>
              <a:prstDash val="solid"/>
              <a:miter/>
            </a:ln>
          </p:spPr>
          <p:txBody>
            <a:bodyPr rtlCol="0" anchor="ctr"/>
            <a:lstStyle/>
            <a:p>
              <a:endParaRPr lang="en-US"/>
            </a:p>
          </p:txBody>
        </p:sp>
        <p:sp>
          <p:nvSpPr>
            <p:cNvPr id="8" name="Freeform: Shape 7">
              <a:extLst>
                <a:ext uri="{FF2B5EF4-FFF2-40B4-BE49-F238E27FC236}">
                  <a16:creationId xmlns="" xmlns:a16="http://schemas.microsoft.com/office/drawing/2014/main" id="{684E52CC-D383-4B43-94B0-82BC639397F5}"/>
                </a:ext>
              </a:extLst>
            </p:cNvPr>
            <p:cNvSpPr/>
            <p:nvPr/>
          </p:nvSpPr>
          <p:spPr>
            <a:xfrm>
              <a:off x="3520451" y="3178068"/>
              <a:ext cx="1321716" cy="2737840"/>
            </a:xfrm>
            <a:custGeom>
              <a:avLst/>
              <a:gdLst>
                <a:gd name="connsiteX0" fmla="*/ 350044 w 400050"/>
                <a:gd name="connsiteY0" fmla="*/ 7144 h 828675"/>
                <a:gd name="connsiteX1" fmla="*/ 53816 w 400050"/>
                <a:gd name="connsiteY1" fmla="*/ 7144 h 828675"/>
                <a:gd name="connsiteX2" fmla="*/ 7144 w 400050"/>
                <a:gd name="connsiteY2" fmla="*/ 53816 h 828675"/>
                <a:gd name="connsiteX3" fmla="*/ 7144 w 400050"/>
                <a:gd name="connsiteY3" fmla="*/ 781526 h 828675"/>
                <a:gd name="connsiteX4" fmla="*/ 53816 w 400050"/>
                <a:gd name="connsiteY4" fmla="*/ 828199 h 828675"/>
                <a:gd name="connsiteX5" fmla="*/ 350044 w 400050"/>
                <a:gd name="connsiteY5" fmla="*/ 828199 h 828675"/>
                <a:gd name="connsiteX6" fmla="*/ 396716 w 400050"/>
                <a:gd name="connsiteY6" fmla="*/ 781526 h 828675"/>
                <a:gd name="connsiteX7" fmla="*/ 396716 w 400050"/>
                <a:gd name="connsiteY7" fmla="*/ 53816 h 828675"/>
                <a:gd name="connsiteX8" fmla="*/ 350044 w 400050"/>
                <a:gd name="connsiteY8" fmla="*/ 7144 h 828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0050" h="828675">
                  <a:moveTo>
                    <a:pt x="350044" y="7144"/>
                  </a:moveTo>
                  <a:lnTo>
                    <a:pt x="53816" y="7144"/>
                  </a:lnTo>
                  <a:cubicBezTo>
                    <a:pt x="28099" y="7144"/>
                    <a:pt x="7144" y="28099"/>
                    <a:pt x="7144" y="53816"/>
                  </a:cubicBezTo>
                  <a:lnTo>
                    <a:pt x="7144" y="781526"/>
                  </a:lnTo>
                  <a:cubicBezTo>
                    <a:pt x="7144" y="807244"/>
                    <a:pt x="28099" y="828199"/>
                    <a:pt x="53816" y="828199"/>
                  </a:cubicBezTo>
                  <a:lnTo>
                    <a:pt x="350044" y="828199"/>
                  </a:lnTo>
                  <a:cubicBezTo>
                    <a:pt x="375761" y="828199"/>
                    <a:pt x="396716" y="807244"/>
                    <a:pt x="396716" y="781526"/>
                  </a:cubicBezTo>
                  <a:lnTo>
                    <a:pt x="396716" y="53816"/>
                  </a:lnTo>
                  <a:cubicBezTo>
                    <a:pt x="396716" y="28099"/>
                    <a:pt x="375761" y="7144"/>
                    <a:pt x="350044" y="7144"/>
                  </a:cubicBezTo>
                  <a:close/>
                </a:path>
              </a:pathLst>
            </a:custGeom>
            <a:solidFill>
              <a:srgbClr val="808080"/>
            </a:solidFill>
            <a:ln w="9525" cap="flat">
              <a:noFill/>
              <a:prstDash val="solid"/>
              <a:miter/>
            </a:ln>
          </p:spPr>
          <p:txBody>
            <a:bodyPr rtlCol="0" anchor="ctr"/>
            <a:lstStyle/>
            <a:p>
              <a:endParaRPr lang="en-US"/>
            </a:p>
          </p:txBody>
        </p:sp>
        <p:sp>
          <p:nvSpPr>
            <p:cNvPr id="9" name="Freeform: Shape 8">
              <a:extLst>
                <a:ext uri="{FF2B5EF4-FFF2-40B4-BE49-F238E27FC236}">
                  <a16:creationId xmlns="" xmlns:a16="http://schemas.microsoft.com/office/drawing/2014/main" id="{B9E95D1F-682C-4E65-B1FF-16030556E1E6}"/>
                </a:ext>
              </a:extLst>
            </p:cNvPr>
            <p:cNvSpPr/>
            <p:nvPr/>
          </p:nvSpPr>
          <p:spPr>
            <a:xfrm>
              <a:off x="3529897" y="3190652"/>
              <a:ext cx="1290246" cy="2706371"/>
            </a:xfrm>
            <a:custGeom>
              <a:avLst/>
              <a:gdLst>
                <a:gd name="connsiteX0" fmla="*/ 345281 w 390525"/>
                <a:gd name="connsiteY0" fmla="*/ 7144 h 819150"/>
                <a:gd name="connsiteX1" fmla="*/ 52864 w 390525"/>
                <a:gd name="connsiteY1" fmla="*/ 7144 h 819150"/>
                <a:gd name="connsiteX2" fmla="*/ 7144 w 390525"/>
                <a:gd name="connsiteY2" fmla="*/ 52864 h 819150"/>
                <a:gd name="connsiteX3" fmla="*/ 7144 w 390525"/>
                <a:gd name="connsiteY3" fmla="*/ 772954 h 819150"/>
                <a:gd name="connsiteX4" fmla="*/ 52864 w 390525"/>
                <a:gd name="connsiteY4" fmla="*/ 818674 h 819150"/>
                <a:gd name="connsiteX5" fmla="*/ 345281 w 390525"/>
                <a:gd name="connsiteY5" fmla="*/ 818674 h 819150"/>
                <a:gd name="connsiteX6" fmla="*/ 391001 w 390525"/>
                <a:gd name="connsiteY6" fmla="*/ 772954 h 819150"/>
                <a:gd name="connsiteX7" fmla="*/ 391001 w 390525"/>
                <a:gd name="connsiteY7" fmla="*/ 52864 h 819150"/>
                <a:gd name="connsiteX8" fmla="*/ 345281 w 390525"/>
                <a:gd name="connsiteY8" fmla="*/ 7144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525" h="819150">
                  <a:moveTo>
                    <a:pt x="345281" y="7144"/>
                  </a:moveTo>
                  <a:lnTo>
                    <a:pt x="52864" y="7144"/>
                  </a:lnTo>
                  <a:cubicBezTo>
                    <a:pt x="27146" y="7144"/>
                    <a:pt x="7144" y="27146"/>
                    <a:pt x="7144" y="52864"/>
                  </a:cubicBezTo>
                  <a:lnTo>
                    <a:pt x="7144" y="772954"/>
                  </a:lnTo>
                  <a:cubicBezTo>
                    <a:pt x="7144" y="798671"/>
                    <a:pt x="27146" y="818674"/>
                    <a:pt x="52864" y="818674"/>
                  </a:cubicBezTo>
                  <a:lnTo>
                    <a:pt x="345281" y="818674"/>
                  </a:lnTo>
                  <a:cubicBezTo>
                    <a:pt x="370999" y="818674"/>
                    <a:pt x="391001" y="798671"/>
                    <a:pt x="391001" y="772954"/>
                  </a:cubicBezTo>
                  <a:lnTo>
                    <a:pt x="391001" y="52864"/>
                  </a:lnTo>
                  <a:cubicBezTo>
                    <a:pt x="391001" y="28099"/>
                    <a:pt x="370046" y="7144"/>
                    <a:pt x="345281" y="7144"/>
                  </a:cubicBezTo>
                  <a:close/>
                </a:path>
              </a:pathLst>
            </a:custGeom>
            <a:solidFill>
              <a:srgbClr val="1A1A1A"/>
            </a:solidFill>
            <a:ln w="9525" cap="flat">
              <a:noFill/>
              <a:prstDash val="solid"/>
              <a:miter/>
            </a:ln>
          </p:spPr>
          <p:txBody>
            <a:bodyPr rtlCol="0" anchor="ctr"/>
            <a:lstStyle/>
            <a:p>
              <a:endParaRPr lang="en-US"/>
            </a:p>
          </p:txBody>
        </p:sp>
        <p:sp>
          <p:nvSpPr>
            <p:cNvPr id="10" name="Freeform: Shape 9">
              <a:extLst>
                <a:ext uri="{FF2B5EF4-FFF2-40B4-BE49-F238E27FC236}">
                  <a16:creationId xmlns="" xmlns:a16="http://schemas.microsoft.com/office/drawing/2014/main" id="{A5569B1F-60EE-4058-B4EC-169FF466B16A}"/>
                </a:ext>
              </a:extLst>
            </p:cNvPr>
            <p:cNvSpPr/>
            <p:nvPr/>
          </p:nvSpPr>
          <p:spPr>
            <a:xfrm>
              <a:off x="3627447" y="3596610"/>
              <a:ext cx="1101430" cy="1951104"/>
            </a:xfrm>
            <a:custGeom>
              <a:avLst/>
              <a:gdLst>
                <a:gd name="connsiteX0" fmla="*/ 7144 w 333375"/>
                <a:gd name="connsiteY0" fmla="*/ 7144 h 590550"/>
                <a:gd name="connsiteX1" fmla="*/ 331946 w 333375"/>
                <a:gd name="connsiteY1" fmla="*/ 7144 h 590550"/>
                <a:gd name="connsiteX2" fmla="*/ 331946 w 333375"/>
                <a:gd name="connsiteY2" fmla="*/ 586264 h 590550"/>
                <a:gd name="connsiteX3" fmla="*/ 7144 w 333375"/>
                <a:gd name="connsiteY3" fmla="*/ 586264 h 590550"/>
              </a:gdLst>
              <a:ahLst/>
              <a:cxnLst>
                <a:cxn ang="0">
                  <a:pos x="connsiteX0" y="connsiteY0"/>
                </a:cxn>
                <a:cxn ang="0">
                  <a:pos x="connsiteX1" y="connsiteY1"/>
                </a:cxn>
                <a:cxn ang="0">
                  <a:pos x="connsiteX2" y="connsiteY2"/>
                </a:cxn>
                <a:cxn ang="0">
                  <a:pos x="connsiteX3" y="connsiteY3"/>
                </a:cxn>
              </a:cxnLst>
              <a:rect l="l" t="t" r="r" b="b"/>
              <a:pathLst>
                <a:path w="333375" h="590550">
                  <a:moveTo>
                    <a:pt x="7144" y="7144"/>
                  </a:moveTo>
                  <a:lnTo>
                    <a:pt x="331946" y="7144"/>
                  </a:lnTo>
                  <a:lnTo>
                    <a:pt x="331946" y="586264"/>
                  </a:lnTo>
                  <a:lnTo>
                    <a:pt x="7144" y="586264"/>
                  </a:lnTo>
                  <a:close/>
                </a:path>
              </a:pathLst>
            </a:custGeom>
            <a:solidFill>
              <a:schemeClr val="bg1">
                <a:lumMod val="95000"/>
              </a:schemeClr>
            </a:solidFill>
            <a:ln w="9525" cap="flat">
              <a:noFill/>
              <a:prstDash val="solid"/>
              <a:miter/>
            </a:ln>
          </p:spPr>
          <p:txBody>
            <a:bodyPr rtlCol="0" anchor="ctr"/>
            <a:lstStyle/>
            <a:p>
              <a:endParaRPr lang="en-US" dirty="0"/>
            </a:p>
          </p:txBody>
        </p:sp>
        <p:grpSp>
          <p:nvGrpSpPr>
            <p:cNvPr id="11" name="Group 10">
              <a:extLst>
                <a:ext uri="{FF2B5EF4-FFF2-40B4-BE49-F238E27FC236}">
                  <a16:creationId xmlns="" xmlns:a16="http://schemas.microsoft.com/office/drawing/2014/main" id="{D973404C-5CC4-451C-9A6C-5BF9D6C31D00}"/>
                </a:ext>
              </a:extLst>
            </p:cNvPr>
            <p:cNvGrpSpPr/>
            <p:nvPr/>
          </p:nvGrpSpPr>
          <p:grpSpPr>
            <a:xfrm>
              <a:off x="4088508" y="5635857"/>
              <a:ext cx="173080" cy="189786"/>
              <a:chOff x="6768665" y="6038213"/>
              <a:chExt cx="147968" cy="162250"/>
            </a:xfrm>
          </p:grpSpPr>
          <p:sp>
            <p:nvSpPr>
              <p:cNvPr id="15" name="Oval 14">
                <a:extLst>
                  <a:ext uri="{FF2B5EF4-FFF2-40B4-BE49-F238E27FC236}">
                    <a16:creationId xmlns="" xmlns:a16="http://schemas.microsoft.com/office/drawing/2014/main" id="{3F06B094-1014-428C-9E45-291406378B02}"/>
                  </a:ext>
                </a:extLst>
              </p:cNvPr>
              <p:cNvSpPr/>
              <p:nvPr/>
            </p:nvSpPr>
            <p:spPr>
              <a:xfrm>
                <a:off x="6768665" y="6038213"/>
                <a:ext cx="147968" cy="16225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 xmlns:a16="http://schemas.microsoft.com/office/drawing/2014/main" id="{42E1565C-F9EF-40B7-9030-8DAE66357C7B}"/>
                  </a:ext>
                </a:extLst>
              </p:cNvPr>
              <p:cNvSpPr/>
              <p:nvPr/>
            </p:nvSpPr>
            <p:spPr>
              <a:xfrm>
                <a:off x="6802059" y="6075656"/>
                <a:ext cx="81180" cy="8736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Freeform: Shape 11">
              <a:extLst>
                <a:ext uri="{FF2B5EF4-FFF2-40B4-BE49-F238E27FC236}">
                  <a16:creationId xmlns="" xmlns:a16="http://schemas.microsoft.com/office/drawing/2014/main" id="{E17025A9-D27C-4388-8471-F96E75916064}"/>
                </a:ext>
              </a:extLst>
            </p:cNvPr>
            <p:cNvSpPr/>
            <p:nvPr/>
          </p:nvSpPr>
          <p:spPr>
            <a:xfrm>
              <a:off x="3821102" y="3628406"/>
              <a:ext cx="906450" cy="1887518"/>
            </a:xfrm>
            <a:custGeom>
              <a:avLst/>
              <a:gdLst>
                <a:gd name="connsiteX0" fmla="*/ 614149 w 1119116"/>
                <a:gd name="connsiteY0" fmla="*/ 0 h 2330356"/>
                <a:gd name="connsiteX1" fmla="*/ 1115704 w 1119116"/>
                <a:gd name="connsiteY1" fmla="*/ 6824 h 2330356"/>
                <a:gd name="connsiteX2" fmla="*/ 1119116 w 1119116"/>
                <a:gd name="connsiteY2" fmla="*/ 2330356 h 2330356"/>
                <a:gd name="connsiteX3" fmla="*/ 0 w 1119116"/>
                <a:gd name="connsiteY3" fmla="*/ 2330356 h 2330356"/>
                <a:gd name="connsiteX4" fmla="*/ 614149 w 1119116"/>
                <a:gd name="connsiteY4" fmla="*/ 0 h 2330356"/>
                <a:gd name="connsiteX0" fmla="*/ 614149 w 1119116"/>
                <a:gd name="connsiteY0" fmla="*/ 0 h 2330356"/>
                <a:gd name="connsiteX1" fmla="*/ 1115704 w 1119116"/>
                <a:gd name="connsiteY1" fmla="*/ 3412 h 2330356"/>
                <a:gd name="connsiteX2" fmla="*/ 1119116 w 1119116"/>
                <a:gd name="connsiteY2" fmla="*/ 2330356 h 2330356"/>
                <a:gd name="connsiteX3" fmla="*/ 0 w 1119116"/>
                <a:gd name="connsiteY3" fmla="*/ 2330356 h 2330356"/>
                <a:gd name="connsiteX4" fmla="*/ 614149 w 1119116"/>
                <a:gd name="connsiteY4" fmla="*/ 0 h 23303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116" h="2330356">
                  <a:moveTo>
                    <a:pt x="614149" y="0"/>
                  </a:moveTo>
                  <a:lnTo>
                    <a:pt x="1115704" y="3412"/>
                  </a:lnTo>
                  <a:cubicBezTo>
                    <a:pt x="1116841" y="777923"/>
                    <a:pt x="1117979" y="1555845"/>
                    <a:pt x="1119116" y="2330356"/>
                  </a:cubicBezTo>
                  <a:lnTo>
                    <a:pt x="0" y="2330356"/>
                  </a:lnTo>
                  <a:lnTo>
                    <a:pt x="614149" y="0"/>
                  </a:lnTo>
                  <a:close/>
                </a:path>
              </a:pathLst>
            </a:custGeom>
            <a:solidFill>
              <a:srgbClr val="999999">
                <a:alpha val="10000"/>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dirty="0">
                <a:solidFill>
                  <a:schemeClr val="tx1"/>
                </a:solidFill>
              </a:endParaRPr>
            </a:p>
          </p:txBody>
        </p:sp>
        <p:sp>
          <p:nvSpPr>
            <p:cNvPr id="13" name="Rectangle: Rounded Corners 12">
              <a:extLst>
                <a:ext uri="{FF2B5EF4-FFF2-40B4-BE49-F238E27FC236}">
                  <a16:creationId xmlns="" xmlns:a16="http://schemas.microsoft.com/office/drawing/2014/main" id="{7C011EE6-C236-4F7F-9230-6BA723C990C7}"/>
                </a:ext>
              </a:extLst>
            </p:cNvPr>
            <p:cNvSpPr/>
            <p:nvPr/>
          </p:nvSpPr>
          <p:spPr>
            <a:xfrm>
              <a:off x="4058661" y="3449093"/>
              <a:ext cx="254255" cy="58393"/>
            </a:xfrm>
            <a:prstGeom prst="roundRect">
              <a:avLst>
                <a:gd name="adj" fmla="val 5000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 xmlns:a16="http://schemas.microsoft.com/office/drawing/2014/main" id="{A9B68E59-689F-47D6-AD7A-6A36540EDADF}"/>
                </a:ext>
              </a:extLst>
            </p:cNvPr>
            <p:cNvSpPr/>
            <p:nvPr/>
          </p:nvSpPr>
          <p:spPr>
            <a:xfrm>
              <a:off x="3922825" y="3449093"/>
              <a:ext cx="58393" cy="58393"/>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Picture Placeholder 2">
            <a:extLst>
              <a:ext uri="{FF2B5EF4-FFF2-40B4-BE49-F238E27FC236}">
                <a16:creationId xmlns="" xmlns:a16="http://schemas.microsoft.com/office/drawing/2014/main" id="{1F0E7EAF-029C-474B-BD7A-58CED1956E40}"/>
              </a:ext>
            </a:extLst>
          </p:cNvPr>
          <p:cNvSpPr>
            <a:spLocks noGrp="1"/>
          </p:cNvSpPr>
          <p:nvPr>
            <p:ph type="pic" idx="14" hasCustomPrompt="1"/>
          </p:nvPr>
        </p:nvSpPr>
        <p:spPr>
          <a:xfrm>
            <a:off x="3949292" y="2528687"/>
            <a:ext cx="1854457" cy="3001747"/>
          </a:xfrm>
          <a:prstGeom prst="rect">
            <a:avLst/>
          </a:prstGeom>
          <a:solidFill>
            <a:schemeClr val="bg1">
              <a:lumMod val="95000"/>
            </a:schemeClr>
          </a:solidFill>
          <a:ln w="12700">
            <a:noFill/>
          </a:ln>
        </p:spPr>
        <p:txBody>
          <a:bodyPr anchor="ctr"/>
          <a:lstStyle>
            <a:lvl1pPr marL="0" indent="0" algn="ctr">
              <a:buNone/>
              <a:defRPr sz="14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a:t>
            </a:r>
            <a:endParaRPr lang="ko-KR" altLang="en-US" dirty="0"/>
          </a:p>
        </p:txBody>
      </p:sp>
      <p:grpSp>
        <p:nvGrpSpPr>
          <p:cNvPr id="31" name="Group 30">
            <a:extLst>
              <a:ext uri="{FF2B5EF4-FFF2-40B4-BE49-F238E27FC236}">
                <a16:creationId xmlns="" xmlns:a16="http://schemas.microsoft.com/office/drawing/2014/main" id="{567A8FF2-BED8-4092-9919-1A17299EABC5}"/>
              </a:ext>
            </a:extLst>
          </p:cNvPr>
          <p:cNvGrpSpPr/>
          <p:nvPr userDrawn="1"/>
        </p:nvGrpSpPr>
        <p:grpSpPr>
          <a:xfrm>
            <a:off x="6217159" y="1908801"/>
            <a:ext cx="2226165" cy="4154968"/>
            <a:chOff x="3501573" y="3178068"/>
            <a:chExt cx="1340594" cy="2737840"/>
          </a:xfrm>
        </p:grpSpPr>
        <p:sp>
          <p:nvSpPr>
            <p:cNvPr id="32" name="Freeform: Shape 31">
              <a:extLst>
                <a:ext uri="{FF2B5EF4-FFF2-40B4-BE49-F238E27FC236}">
                  <a16:creationId xmlns="" xmlns:a16="http://schemas.microsoft.com/office/drawing/2014/main" id="{2DD54B22-951B-40BD-9216-FBBAAA8E9EC1}"/>
                </a:ext>
              </a:extLst>
            </p:cNvPr>
            <p:cNvSpPr/>
            <p:nvPr/>
          </p:nvSpPr>
          <p:spPr>
            <a:xfrm>
              <a:off x="3504728" y="3612346"/>
              <a:ext cx="62939" cy="220286"/>
            </a:xfrm>
            <a:custGeom>
              <a:avLst/>
              <a:gdLst>
                <a:gd name="connsiteX0" fmla="*/ 12859 w 19050"/>
                <a:gd name="connsiteY0" fmla="*/ 68104 h 66675"/>
                <a:gd name="connsiteX1" fmla="*/ 12859 w 19050"/>
                <a:gd name="connsiteY1" fmla="*/ 68104 h 66675"/>
                <a:gd name="connsiteX2" fmla="*/ 7144 w 19050"/>
                <a:gd name="connsiteY2" fmla="*/ 62389 h 66675"/>
                <a:gd name="connsiteX3" fmla="*/ 7144 w 19050"/>
                <a:gd name="connsiteY3" fmla="*/ 12859 h 66675"/>
                <a:gd name="connsiteX4" fmla="*/ 12859 w 19050"/>
                <a:gd name="connsiteY4" fmla="*/ 7144 h 66675"/>
                <a:gd name="connsiteX5" fmla="*/ 12859 w 19050"/>
                <a:gd name="connsiteY5" fmla="*/ 7144 h 66675"/>
                <a:gd name="connsiteX6" fmla="*/ 18574 w 19050"/>
                <a:gd name="connsiteY6" fmla="*/ 12859 h 66675"/>
                <a:gd name="connsiteX7" fmla="*/ 18574 w 19050"/>
                <a:gd name="connsiteY7" fmla="*/ 62389 h 66675"/>
                <a:gd name="connsiteX8" fmla="*/ 12859 w 19050"/>
                <a:gd name="connsiteY8" fmla="*/ 68104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50" h="66675">
                  <a:moveTo>
                    <a:pt x="12859" y="68104"/>
                  </a:moveTo>
                  <a:lnTo>
                    <a:pt x="12859" y="68104"/>
                  </a:lnTo>
                  <a:cubicBezTo>
                    <a:pt x="10001" y="68104"/>
                    <a:pt x="7144" y="65246"/>
                    <a:pt x="7144" y="62389"/>
                  </a:cubicBezTo>
                  <a:lnTo>
                    <a:pt x="7144" y="12859"/>
                  </a:lnTo>
                  <a:cubicBezTo>
                    <a:pt x="7144" y="10001"/>
                    <a:pt x="10001" y="7144"/>
                    <a:pt x="12859" y="7144"/>
                  </a:cubicBezTo>
                  <a:lnTo>
                    <a:pt x="12859" y="7144"/>
                  </a:lnTo>
                  <a:cubicBezTo>
                    <a:pt x="15716" y="7144"/>
                    <a:pt x="18574" y="10001"/>
                    <a:pt x="18574" y="12859"/>
                  </a:cubicBezTo>
                  <a:lnTo>
                    <a:pt x="18574" y="62389"/>
                  </a:lnTo>
                  <a:cubicBezTo>
                    <a:pt x="18574" y="65246"/>
                    <a:pt x="15716" y="68104"/>
                    <a:pt x="12859" y="68104"/>
                  </a:cubicBezTo>
                  <a:close/>
                </a:path>
              </a:pathLst>
            </a:custGeom>
            <a:solidFill>
              <a:srgbClr val="808080"/>
            </a:solidFill>
            <a:ln w="9525" cap="flat">
              <a:noFill/>
              <a:prstDash val="solid"/>
              <a:miter/>
            </a:ln>
          </p:spPr>
          <p:txBody>
            <a:bodyPr rtlCol="0" anchor="ctr"/>
            <a:lstStyle/>
            <a:p>
              <a:endParaRPr lang="en-US"/>
            </a:p>
          </p:txBody>
        </p:sp>
        <p:sp>
          <p:nvSpPr>
            <p:cNvPr id="33" name="Freeform: Shape 32">
              <a:extLst>
                <a:ext uri="{FF2B5EF4-FFF2-40B4-BE49-F238E27FC236}">
                  <a16:creationId xmlns="" xmlns:a16="http://schemas.microsoft.com/office/drawing/2014/main" id="{67A7D227-C920-4606-A1F0-D4A6E94E0573}"/>
                </a:ext>
              </a:extLst>
            </p:cNvPr>
            <p:cNvSpPr/>
            <p:nvPr/>
          </p:nvSpPr>
          <p:spPr>
            <a:xfrm>
              <a:off x="3501573" y="3832632"/>
              <a:ext cx="62939" cy="220286"/>
            </a:xfrm>
            <a:custGeom>
              <a:avLst/>
              <a:gdLst>
                <a:gd name="connsiteX0" fmla="*/ 12859 w 19050"/>
                <a:gd name="connsiteY0" fmla="*/ 68104 h 66675"/>
                <a:gd name="connsiteX1" fmla="*/ 12859 w 19050"/>
                <a:gd name="connsiteY1" fmla="*/ 68104 h 66675"/>
                <a:gd name="connsiteX2" fmla="*/ 7144 w 19050"/>
                <a:gd name="connsiteY2" fmla="*/ 62389 h 66675"/>
                <a:gd name="connsiteX3" fmla="*/ 7144 w 19050"/>
                <a:gd name="connsiteY3" fmla="*/ 12859 h 66675"/>
                <a:gd name="connsiteX4" fmla="*/ 12859 w 19050"/>
                <a:gd name="connsiteY4" fmla="*/ 7144 h 66675"/>
                <a:gd name="connsiteX5" fmla="*/ 12859 w 19050"/>
                <a:gd name="connsiteY5" fmla="*/ 7144 h 66675"/>
                <a:gd name="connsiteX6" fmla="*/ 18574 w 19050"/>
                <a:gd name="connsiteY6" fmla="*/ 12859 h 66675"/>
                <a:gd name="connsiteX7" fmla="*/ 18574 w 19050"/>
                <a:gd name="connsiteY7" fmla="*/ 62389 h 66675"/>
                <a:gd name="connsiteX8" fmla="*/ 12859 w 19050"/>
                <a:gd name="connsiteY8" fmla="*/ 68104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50" h="66675">
                  <a:moveTo>
                    <a:pt x="12859" y="68104"/>
                  </a:moveTo>
                  <a:lnTo>
                    <a:pt x="12859" y="68104"/>
                  </a:lnTo>
                  <a:cubicBezTo>
                    <a:pt x="10001" y="68104"/>
                    <a:pt x="7144" y="65246"/>
                    <a:pt x="7144" y="62389"/>
                  </a:cubicBezTo>
                  <a:lnTo>
                    <a:pt x="7144" y="12859"/>
                  </a:lnTo>
                  <a:cubicBezTo>
                    <a:pt x="7144" y="10001"/>
                    <a:pt x="10001" y="7144"/>
                    <a:pt x="12859" y="7144"/>
                  </a:cubicBezTo>
                  <a:lnTo>
                    <a:pt x="12859" y="7144"/>
                  </a:lnTo>
                  <a:cubicBezTo>
                    <a:pt x="15716" y="7144"/>
                    <a:pt x="18574" y="10001"/>
                    <a:pt x="18574" y="12859"/>
                  </a:cubicBezTo>
                  <a:lnTo>
                    <a:pt x="18574" y="62389"/>
                  </a:lnTo>
                  <a:cubicBezTo>
                    <a:pt x="18574" y="65246"/>
                    <a:pt x="15716" y="68104"/>
                    <a:pt x="12859" y="68104"/>
                  </a:cubicBezTo>
                  <a:close/>
                </a:path>
              </a:pathLst>
            </a:custGeom>
            <a:solidFill>
              <a:srgbClr val="808080"/>
            </a:solidFill>
            <a:ln w="9525" cap="flat">
              <a:noFill/>
              <a:prstDash val="solid"/>
              <a:miter/>
            </a:ln>
          </p:spPr>
          <p:txBody>
            <a:bodyPr rtlCol="0" anchor="ctr"/>
            <a:lstStyle/>
            <a:p>
              <a:endParaRPr lang="en-US"/>
            </a:p>
          </p:txBody>
        </p:sp>
        <p:sp>
          <p:nvSpPr>
            <p:cNvPr id="34" name="Freeform: Shape 33">
              <a:extLst>
                <a:ext uri="{FF2B5EF4-FFF2-40B4-BE49-F238E27FC236}">
                  <a16:creationId xmlns="" xmlns:a16="http://schemas.microsoft.com/office/drawing/2014/main" id="{08240EF4-FAF8-4420-A49A-AD38F0215EC2}"/>
                </a:ext>
              </a:extLst>
            </p:cNvPr>
            <p:cNvSpPr/>
            <p:nvPr/>
          </p:nvSpPr>
          <p:spPr>
            <a:xfrm>
              <a:off x="4776089" y="3829487"/>
              <a:ext cx="62939" cy="220286"/>
            </a:xfrm>
            <a:custGeom>
              <a:avLst/>
              <a:gdLst>
                <a:gd name="connsiteX0" fmla="*/ 12859 w 19050"/>
                <a:gd name="connsiteY0" fmla="*/ 68104 h 66675"/>
                <a:gd name="connsiteX1" fmla="*/ 12859 w 19050"/>
                <a:gd name="connsiteY1" fmla="*/ 68104 h 66675"/>
                <a:gd name="connsiteX2" fmla="*/ 7144 w 19050"/>
                <a:gd name="connsiteY2" fmla="*/ 62389 h 66675"/>
                <a:gd name="connsiteX3" fmla="*/ 7144 w 19050"/>
                <a:gd name="connsiteY3" fmla="*/ 12859 h 66675"/>
                <a:gd name="connsiteX4" fmla="*/ 12859 w 19050"/>
                <a:gd name="connsiteY4" fmla="*/ 7144 h 66675"/>
                <a:gd name="connsiteX5" fmla="*/ 12859 w 19050"/>
                <a:gd name="connsiteY5" fmla="*/ 7144 h 66675"/>
                <a:gd name="connsiteX6" fmla="*/ 18574 w 19050"/>
                <a:gd name="connsiteY6" fmla="*/ 12859 h 66675"/>
                <a:gd name="connsiteX7" fmla="*/ 18574 w 19050"/>
                <a:gd name="connsiteY7" fmla="*/ 62389 h 66675"/>
                <a:gd name="connsiteX8" fmla="*/ 12859 w 19050"/>
                <a:gd name="connsiteY8" fmla="*/ 68104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50" h="66675">
                  <a:moveTo>
                    <a:pt x="12859" y="68104"/>
                  </a:moveTo>
                  <a:lnTo>
                    <a:pt x="12859" y="68104"/>
                  </a:lnTo>
                  <a:cubicBezTo>
                    <a:pt x="10001" y="68104"/>
                    <a:pt x="7144" y="65246"/>
                    <a:pt x="7144" y="62389"/>
                  </a:cubicBezTo>
                  <a:lnTo>
                    <a:pt x="7144" y="12859"/>
                  </a:lnTo>
                  <a:cubicBezTo>
                    <a:pt x="7144" y="10001"/>
                    <a:pt x="10001" y="7144"/>
                    <a:pt x="12859" y="7144"/>
                  </a:cubicBezTo>
                  <a:lnTo>
                    <a:pt x="12859" y="7144"/>
                  </a:lnTo>
                  <a:cubicBezTo>
                    <a:pt x="15716" y="7144"/>
                    <a:pt x="18574" y="10001"/>
                    <a:pt x="18574" y="12859"/>
                  </a:cubicBezTo>
                  <a:lnTo>
                    <a:pt x="18574" y="62389"/>
                  </a:lnTo>
                  <a:cubicBezTo>
                    <a:pt x="19526" y="65246"/>
                    <a:pt x="16669" y="68104"/>
                    <a:pt x="12859" y="68104"/>
                  </a:cubicBezTo>
                  <a:close/>
                </a:path>
              </a:pathLst>
            </a:custGeom>
            <a:solidFill>
              <a:srgbClr val="808080"/>
            </a:solidFill>
            <a:ln w="9525" cap="flat">
              <a:noFill/>
              <a:prstDash val="solid"/>
              <a:miter/>
            </a:ln>
          </p:spPr>
          <p:txBody>
            <a:bodyPr rtlCol="0" anchor="ctr"/>
            <a:lstStyle/>
            <a:p>
              <a:endParaRPr lang="en-US"/>
            </a:p>
          </p:txBody>
        </p:sp>
        <p:sp>
          <p:nvSpPr>
            <p:cNvPr id="35" name="Freeform: Shape 34">
              <a:extLst>
                <a:ext uri="{FF2B5EF4-FFF2-40B4-BE49-F238E27FC236}">
                  <a16:creationId xmlns="" xmlns:a16="http://schemas.microsoft.com/office/drawing/2014/main" id="{2E558066-8C97-4004-B487-16C723C55460}"/>
                </a:ext>
              </a:extLst>
            </p:cNvPr>
            <p:cNvSpPr/>
            <p:nvPr/>
          </p:nvSpPr>
          <p:spPr>
            <a:xfrm>
              <a:off x="3520451" y="3178068"/>
              <a:ext cx="1321716" cy="2737840"/>
            </a:xfrm>
            <a:custGeom>
              <a:avLst/>
              <a:gdLst>
                <a:gd name="connsiteX0" fmla="*/ 350044 w 400050"/>
                <a:gd name="connsiteY0" fmla="*/ 7144 h 828675"/>
                <a:gd name="connsiteX1" fmla="*/ 53816 w 400050"/>
                <a:gd name="connsiteY1" fmla="*/ 7144 h 828675"/>
                <a:gd name="connsiteX2" fmla="*/ 7144 w 400050"/>
                <a:gd name="connsiteY2" fmla="*/ 53816 h 828675"/>
                <a:gd name="connsiteX3" fmla="*/ 7144 w 400050"/>
                <a:gd name="connsiteY3" fmla="*/ 781526 h 828675"/>
                <a:gd name="connsiteX4" fmla="*/ 53816 w 400050"/>
                <a:gd name="connsiteY4" fmla="*/ 828199 h 828675"/>
                <a:gd name="connsiteX5" fmla="*/ 350044 w 400050"/>
                <a:gd name="connsiteY5" fmla="*/ 828199 h 828675"/>
                <a:gd name="connsiteX6" fmla="*/ 396716 w 400050"/>
                <a:gd name="connsiteY6" fmla="*/ 781526 h 828675"/>
                <a:gd name="connsiteX7" fmla="*/ 396716 w 400050"/>
                <a:gd name="connsiteY7" fmla="*/ 53816 h 828675"/>
                <a:gd name="connsiteX8" fmla="*/ 350044 w 400050"/>
                <a:gd name="connsiteY8" fmla="*/ 7144 h 828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0050" h="828675">
                  <a:moveTo>
                    <a:pt x="350044" y="7144"/>
                  </a:moveTo>
                  <a:lnTo>
                    <a:pt x="53816" y="7144"/>
                  </a:lnTo>
                  <a:cubicBezTo>
                    <a:pt x="28099" y="7144"/>
                    <a:pt x="7144" y="28099"/>
                    <a:pt x="7144" y="53816"/>
                  </a:cubicBezTo>
                  <a:lnTo>
                    <a:pt x="7144" y="781526"/>
                  </a:lnTo>
                  <a:cubicBezTo>
                    <a:pt x="7144" y="807244"/>
                    <a:pt x="28099" y="828199"/>
                    <a:pt x="53816" y="828199"/>
                  </a:cubicBezTo>
                  <a:lnTo>
                    <a:pt x="350044" y="828199"/>
                  </a:lnTo>
                  <a:cubicBezTo>
                    <a:pt x="375761" y="828199"/>
                    <a:pt x="396716" y="807244"/>
                    <a:pt x="396716" y="781526"/>
                  </a:cubicBezTo>
                  <a:lnTo>
                    <a:pt x="396716" y="53816"/>
                  </a:lnTo>
                  <a:cubicBezTo>
                    <a:pt x="396716" y="28099"/>
                    <a:pt x="375761" y="7144"/>
                    <a:pt x="350044" y="7144"/>
                  </a:cubicBezTo>
                  <a:close/>
                </a:path>
              </a:pathLst>
            </a:custGeom>
            <a:solidFill>
              <a:srgbClr val="808080"/>
            </a:solidFill>
            <a:ln w="9525" cap="flat">
              <a:noFill/>
              <a:prstDash val="solid"/>
              <a:miter/>
            </a:ln>
          </p:spPr>
          <p:txBody>
            <a:bodyPr rtlCol="0" anchor="ctr"/>
            <a:lstStyle/>
            <a:p>
              <a:endParaRPr lang="en-US"/>
            </a:p>
          </p:txBody>
        </p:sp>
        <p:sp>
          <p:nvSpPr>
            <p:cNvPr id="36" name="Freeform: Shape 35">
              <a:extLst>
                <a:ext uri="{FF2B5EF4-FFF2-40B4-BE49-F238E27FC236}">
                  <a16:creationId xmlns="" xmlns:a16="http://schemas.microsoft.com/office/drawing/2014/main" id="{BFBD1C97-6561-4E77-B4F9-FEC6572130F3}"/>
                </a:ext>
              </a:extLst>
            </p:cNvPr>
            <p:cNvSpPr/>
            <p:nvPr/>
          </p:nvSpPr>
          <p:spPr>
            <a:xfrm>
              <a:off x="3529897" y="3190652"/>
              <a:ext cx="1290246" cy="2706371"/>
            </a:xfrm>
            <a:custGeom>
              <a:avLst/>
              <a:gdLst>
                <a:gd name="connsiteX0" fmla="*/ 345281 w 390525"/>
                <a:gd name="connsiteY0" fmla="*/ 7144 h 819150"/>
                <a:gd name="connsiteX1" fmla="*/ 52864 w 390525"/>
                <a:gd name="connsiteY1" fmla="*/ 7144 h 819150"/>
                <a:gd name="connsiteX2" fmla="*/ 7144 w 390525"/>
                <a:gd name="connsiteY2" fmla="*/ 52864 h 819150"/>
                <a:gd name="connsiteX3" fmla="*/ 7144 w 390525"/>
                <a:gd name="connsiteY3" fmla="*/ 772954 h 819150"/>
                <a:gd name="connsiteX4" fmla="*/ 52864 w 390525"/>
                <a:gd name="connsiteY4" fmla="*/ 818674 h 819150"/>
                <a:gd name="connsiteX5" fmla="*/ 345281 w 390525"/>
                <a:gd name="connsiteY5" fmla="*/ 818674 h 819150"/>
                <a:gd name="connsiteX6" fmla="*/ 391001 w 390525"/>
                <a:gd name="connsiteY6" fmla="*/ 772954 h 819150"/>
                <a:gd name="connsiteX7" fmla="*/ 391001 w 390525"/>
                <a:gd name="connsiteY7" fmla="*/ 52864 h 819150"/>
                <a:gd name="connsiteX8" fmla="*/ 345281 w 390525"/>
                <a:gd name="connsiteY8" fmla="*/ 7144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525" h="819150">
                  <a:moveTo>
                    <a:pt x="345281" y="7144"/>
                  </a:moveTo>
                  <a:lnTo>
                    <a:pt x="52864" y="7144"/>
                  </a:lnTo>
                  <a:cubicBezTo>
                    <a:pt x="27146" y="7144"/>
                    <a:pt x="7144" y="27146"/>
                    <a:pt x="7144" y="52864"/>
                  </a:cubicBezTo>
                  <a:lnTo>
                    <a:pt x="7144" y="772954"/>
                  </a:lnTo>
                  <a:cubicBezTo>
                    <a:pt x="7144" y="798671"/>
                    <a:pt x="27146" y="818674"/>
                    <a:pt x="52864" y="818674"/>
                  </a:cubicBezTo>
                  <a:lnTo>
                    <a:pt x="345281" y="818674"/>
                  </a:lnTo>
                  <a:cubicBezTo>
                    <a:pt x="370999" y="818674"/>
                    <a:pt x="391001" y="798671"/>
                    <a:pt x="391001" y="772954"/>
                  </a:cubicBezTo>
                  <a:lnTo>
                    <a:pt x="391001" y="52864"/>
                  </a:lnTo>
                  <a:cubicBezTo>
                    <a:pt x="391001" y="28099"/>
                    <a:pt x="370046" y="7144"/>
                    <a:pt x="345281" y="7144"/>
                  </a:cubicBezTo>
                  <a:close/>
                </a:path>
              </a:pathLst>
            </a:custGeom>
            <a:solidFill>
              <a:srgbClr val="1A1A1A"/>
            </a:solidFill>
            <a:ln w="9525" cap="flat">
              <a:noFill/>
              <a:prstDash val="solid"/>
              <a:miter/>
            </a:ln>
          </p:spPr>
          <p:txBody>
            <a:bodyPr rtlCol="0" anchor="ctr"/>
            <a:lstStyle/>
            <a:p>
              <a:endParaRPr lang="en-US"/>
            </a:p>
          </p:txBody>
        </p:sp>
        <p:sp>
          <p:nvSpPr>
            <p:cNvPr id="37" name="Freeform: Shape 36">
              <a:extLst>
                <a:ext uri="{FF2B5EF4-FFF2-40B4-BE49-F238E27FC236}">
                  <a16:creationId xmlns="" xmlns:a16="http://schemas.microsoft.com/office/drawing/2014/main" id="{FD45CEF1-52A5-48ED-AE59-52F2D3ABD4C9}"/>
                </a:ext>
              </a:extLst>
            </p:cNvPr>
            <p:cNvSpPr/>
            <p:nvPr/>
          </p:nvSpPr>
          <p:spPr>
            <a:xfrm>
              <a:off x="3627447" y="3596610"/>
              <a:ext cx="1101430" cy="1951104"/>
            </a:xfrm>
            <a:custGeom>
              <a:avLst/>
              <a:gdLst>
                <a:gd name="connsiteX0" fmla="*/ 7144 w 333375"/>
                <a:gd name="connsiteY0" fmla="*/ 7144 h 590550"/>
                <a:gd name="connsiteX1" fmla="*/ 331946 w 333375"/>
                <a:gd name="connsiteY1" fmla="*/ 7144 h 590550"/>
                <a:gd name="connsiteX2" fmla="*/ 331946 w 333375"/>
                <a:gd name="connsiteY2" fmla="*/ 586264 h 590550"/>
                <a:gd name="connsiteX3" fmla="*/ 7144 w 333375"/>
                <a:gd name="connsiteY3" fmla="*/ 586264 h 590550"/>
              </a:gdLst>
              <a:ahLst/>
              <a:cxnLst>
                <a:cxn ang="0">
                  <a:pos x="connsiteX0" y="connsiteY0"/>
                </a:cxn>
                <a:cxn ang="0">
                  <a:pos x="connsiteX1" y="connsiteY1"/>
                </a:cxn>
                <a:cxn ang="0">
                  <a:pos x="connsiteX2" y="connsiteY2"/>
                </a:cxn>
                <a:cxn ang="0">
                  <a:pos x="connsiteX3" y="connsiteY3"/>
                </a:cxn>
              </a:cxnLst>
              <a:rect l="l" t="t" r="r" b="b"/>
              <a:pathLst>
                <a:path w="333375" h="590550">
                  <a:moveTo>
                    <a:pt x="7144" y="7144"/>
                  </a:moveTo>
                  <a:lnTo>
                    <a:pt x="331946" y="7144"/>
                  </a:lnTo>
                  <a:lnTo>
                    <a:pt x="331946" y="586264"/>
                  </a:lnTo>
                  <a:lnTo>
                    <a:pt x="7144" y="586264"/>
                  </a:lnTo>
                  <a:close/>
                </a:path>
              </a:pathLst>
            </a:custGeom>
            <a:solidFill>
              <a:schemeClr val="bg1">
                <a:lumMod val="95000"/>
              </a:schemeClr>
            </a:solidFill>
            <a:ln w="9525" cap="flat">
              <a:noFill/>
              <a:prstDash val="solid"/>
              <a:miter/>
            </a:ln>
          </p:spPr>
          <p:txBody>
            <a:bodyPr rtlCol="0" anchor="ctr"/>
            <a:lstStyle/>
            <a:p>
              <a:endParaRPr lang="en-US" dirty="0"/>
            </a:p>
          </p:txBody>
        </p:sp>
        <p:grpSp>
          <p:nvGrpSpPr>
            <p:cNvPr id="38" name="Group 37">
              <a:extLst>
                <a:ext uri="{FF2B5EF4-FFF2-40B4-BE49-F238E27FC236}">
                  <a16:creationId xmlns="" xmlns:a16="http://schemas.microsoft.com/office/drawing/2014/main" id="{FC574055-4660-4DEF-BEE9-C4C3E7627F19}"/>
                </a:ext>
              </a:extLst>
            </p:cNvPr>
            <p:cNvGrpSpPr/>
            <p:nvPr/>
          </p:nvGrpSpPr>
          <p:grpSpPr>
            <a:xfrm>
              <a:off x="4088509" y="5635857"/>
              <a:ext cx="173445" cy="189786"/>
              <a:chOff x="6768664" y="6038213"/>
              <a:chExt cx="148280" cy="162250"/>
            </a:xfrm>
          </p:grpSpPr>
          <p:sp>
            <p:nvSpPr>
              <p:cNvPr id="42" name="Oval 41">
                <a:extLst>
                  <a:ext uri="{FF2B5EF4-FFF2-40B4-BE49-F238E27FC236}">
                    <a16:creationId xmlns="" xmlns:a16="http://schemas.microsoft.com/office/drawing/2014/main" id="{465444F4-FF3B-4E74-A3FA-5200F8ED5A4A}"/>
                  </a:ext>
                </a:extLst>
              </p:cNvPr>
              <p:cNvSpPr/>
              <p:nvPr/>
            </p:nvSpPr>
            <p:spPr>
              <a:xfrm>
                <a:off x="6768664" y="6038213"/>
                <a:ext cx="148280" cy="16225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Oval 42">
                <a:extLst>
                  <a:ext uri="{FF2B5EF4-FFF2-40B4-BE49-F238E27FC236}">
                    <a16:creationId xmlns="" xmlns:a16="http://schemas.microsoft.com/office/drawing/2014/main" id="{E6679A4D-3CED-4CAD-AD26-F6BD002CC11A}"/>
                  </a:ext>
                </a:extLst>
              </p:cNvPr>
              <p:cNvSpPr/>
              <p:nvPr/>
            </p:nvSpPr>
            <p:spPr>
              <a:xfrm>
                <a:off x="6802214" y="6075656"/>
                <a:ext cx="81180" cy="8736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Freeform: Shape 38">
              <a:extLst>
                <a:ext uri="{FF2B5EF4-FFF2-40B4-BE49-F238E27FC236}">
                  <a16:creationId xmlns="" xmlns:a16="http://schemas.microsoft.com/office/drawing/2014/main" id="{C5D6585F-2972-4223-9639-AD67DC237A9E}"/>
                </a:ext>
              </a:extLst>
            </p:cNvPr>
            <p:cNvSpPr/>
            <p:nvPr/>
          </p:nvSpPr>
          <p:spPr>
            <a:xfrm>
              <a:off x="3821102" y="3628406"/>
              <a:ext cx="906450" cy="1887518"/>
            </a:xfrm>
            <a:custGeom>
              <a:avLst/>
              <a:gdLst>
                <a:gd name="connsiteX0" fmla="*/ 614149 w 1119116"/>
                <a:gd name="connsiteY0" fmla="*/ 0 h 2330356"/>
                <a:gd name="connsiteX1" fmla="*/ 1115704 w 1119116"/>
                <a:gd name="connsiteY1" fmla="*/ 6824 h 2330356"/>
                <a:gd name="connsiteX2" fmla="*/ 1119116 w 1119116"/>
                <a:gd name="connsiteY2" fmla="*/ 2330356 h 2330356"/>
                <a:gd name="connsiteX3" fmla="*/ 0 w 1119116"/>
                <a:gd name="connsiteY3" fmla="*/ 2330356 h 2330356"/>
                <a:gd name="connsiteX4" fmla="*/ 614149 w 1119116"/>
                <a:gd name="connsiteY4" fmla="*/ 0 h 2330356"/>
                <a:gd name="connsiteX0" fmla="*/ 614149 w 1119116"/>
                <a:gd name="connsiteY0" fmla="*/ 0 h 2330356"/>
                <a:gd name="connsiteX1" fmla="*/ 1115704 w 1119116"/>
                <a:gd name="connsiteY1" fmla="*/ 3412 h 2330356"/>
                <a:gd name="connsiteX2" fmla="*/ 1119116 w 1119116"/>
                <a:gd name="connsiteY2" fmla="*/ 2330356 h 2330356"/>
                <a:gd name="connsiteX3" fmla="*/ 0 w 1119116"/>
                <a:gd name="connsiteY3" fmla="*/ 2330356 h 2330356"/>
                <a:gd name="connsiteX4" fmla="*/ 614149 w 1119116"/>
                <a:gd name="connsiteY4" fmla="*/ 0 h 23303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116" h="2330356">
                  <a:moveTo>
                    <a:pt x="614149" y="0"/>
                  </a:moveTo>
                  <a:lnTo>
                    <a:pt x="1115704" y="3412"/>
                  </a:lnTo>
                  <a:cubicBezTo>
                    <a:pt x="1116841" y="777923"/>
                    <a:pt x="1117979" y="1555845"/>
                    <a:pt x="1119116" y="2330356"/>
                  </a:cubicBezTo>
                  <a:lnTo>
                    <a:pt x="0" y="2330356"/>
                  </a:lnTo>
                  <a:lnTo>
                    <a:pt x="614149" y="0"/>
                  </a:lnTo>
                  <a:close/>
                </a:path>
              </a:pathLst>
            </a:custGeom>
            <a:solidFill>
              <a:srgbClr val="999999">
                <a:alpha val="10000"/>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dirty="0">
                <a:solidFill>
                  <a:schemeClr val="tx1"/>
                </a:solidFill>
              </a:endParaRPr>
            </a:p>
          </p:txBody>
        </p:sp>
        <p:sp>
          <p:nvSpPr>
            <p:cNvPr id="40" name="Rectangle: Rounded Corners 39">
              <a:extLst>
                <a:ext uri="{FF2B5EF4-FFF2-40B4-BE49-F238E27FC236}">
                  <a16:creationId xmlns="" xmlns:a16="http://schemas.microsoft.com/office/drawing/2014/main" id="{4C4142A7-A3BD-4533-9B15-2398CF5B1018}"/>
                </a:ext>
              </a:extLst>
            </p:cNvPr>
            <p:cNvSpPr/>
            <p:nvPr/>
          </p:nvSpPr>
          <p:spPr>
            <a:xfrm>
              <a:off x="4058661" y="3449093"/>
              <a:ext cx="254255" cy="58393"/>
            </a:xfrm>
            <a:prstGeom prst="roundRect">
              <a:avLst>
                <a:gd name="adj" fmla="val 5000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 xmlns:a16="http://schemas.microsoft.com/office/drawing/2014/main" id="{7D3616C3-26DA-4098-9BB7-AE119634AA01}"/>
                </a:ext>
              </a:extLst>
            </p:cNvPr>
            <p:cNvSpPr/>
            <p:nvPr/>
          </p:nvSpPr>
          <p:spPr>
            <a:xfrm>
              <a:off x="3922825" y="3449093"/>
              <a:ext cx="58393" cy="58393"/>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Picture Placeholder 2">
            <a:extLst>
              <a:ext uri="{FF2B5EF4-FFF2-40B4-BE49-F238E27FC236}">
                <a16:creationId xmlns="" xmlns:a16="http://schemas.microsoft.com/office/drawing/2014/main" id="{FF8E1911-ADB3-4A93-A266-5A19998F9559}"/>
              </a:ext>
            </a:extLst>
          </p:cNvPr>
          <p:cNvSpPr>
            <a:spLocks noGrp="1"/>
          </p:cNvSpPr>
          <p:nvPr>
            <p:ph type="pic" idx="15" hasCustomPrompt="1"/>
          </p:nvPr>
        </p:nvSpPr>
        <p:spPr>
          <a:xfrm>
            <a:off x="6427722" y="2528687"/>
            <a:ext cx="1854457" cy="3001747"/>
          </a:xfrm>
          <a:prstGeom prst="rect">
            <a:avLst/>
          </a:prstGeom>
          <a:solidFill>
            <a:schemeClr val="bg1">
              <a:lumMod val="95000"/>
            </a:schemeClr>
          </a:solidFill>
          <a:ln w="12700">
            <a:noFill/>
          </a:ln>
        </p:spPr>
        <p:txBody>
          <a:bodyPr anchor="ctr"/>
          <a:lstStyle>
            <a:lvl1pPr marL="0" indent="0" algn="ctr">
              <a:buNone/>
              <a:defRPr sz="14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a:t>
            </a:r>
            <a:endParaRPr lang="ko-KR" altLang="en-US" dirty="0"/>
          </a:p>
        </p:txBody>
      </p:sp>
      <p:sp>
        <p:nvSpPr>
          <p:cNvPr id="45" name="Rectangle 44">
            <a:extLst>
              <a:ext uri="{FF2B5EF4-FFF2-40B4-BE49-F238E27FC236}">
                <a16:creationId xmlns="" xmlns:a16="http://schemas.microsoft.com/office/drawing/2014/main" id="{59ECD1E2-710B-48BA-BF3F-31C0693D3ED9}"/>
              </a:ext>
            </a:extLst>
          </p:cNvPr>
          <p:cNvSpPr/>
          <p:nvPr userDrawn="1"/>
        </p:nvSpPr>
        <p:spPr>
          <a:xfrm>
            <a:off x="6096000" y="952500"/>
            <a:ext cx="6096000" cy="111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Parallelogram 45">
            <a:extLst>
              <a:ext uri="{FF2B5EF4-FFF2-40B4-BE49-F238E27FC236}">
                <a16:creationId xmlns="" xmlns:a16="http://schemas.microsoft.com/office/drawing/2014/main" id="{5223D1C9-7D29-4D6A-8618-F2A90385FF47}"/>
              </a:ext>
            </a:extLst>
          </p:cNvPr>
          <p:cNvSpPr/>
          <p:nvPr userDrawn="1"/>
        </p:nvSpPr>
        <p:spPr>
          <a:xfrm>
            <a:off x="0" y="142874"/>
            <a:ext cx="7058026" cy="920881"/>
          </a:xfrm>
          <a:prstGeom prst="parallelogram">
            <a:avLst>
              <a:gd name="adj" fmla="val 670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Placeholder 9">
            <a:extLst>
              <a:ext uri="{FF2B5EF4-FFF2-40B4-BE49-F238E27FC236}">
                <a16:creationId xmlns="" xmlns:a16="http://schemas.microsoft.com/office/drawing/2014/main" id="{F7DBA1CE-AFBD-4E0F-B966-C52B1D083350}"/>
              </a:ext>
            </a:extLst>
          </p:cNvPr>
          <p:cNvSpPr>
            <a:spLocks noGrp="1"/>
          </p:cNvSpPr>
          <p:nvPr>
            <p:ph type="body" sz="quarter" idx="10" hasCustomPrompt="1"/>
          </p:nvPr>
        </p:nvSpPr>
        <p:spPr>
          <a:xfrm>
            <a:off x="742951" y="236429"/>
            <a:ext cx="11191876" cy="724247"/>
          </a:xfrm>
          <a:prstGeom prst="rect">
            <a:avLst/>
          </a:prstGeom>
        </p:spPr>
        <p:txBody>
          <a:bodyPr anchor="ctr"/>
          <a:lstStyle>
            <a:lvl1pPr marL="0" indent="0" algn="l">
              <a:buNone/>
              <a:defRPr sz="5400" b="0" baseline="0">
                <a:solidFill>
                  <a:schemeClr val="bg1"/>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398226090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Contents slide layout">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6D7E74B4-22C6-4BCA-8832-66A46F494BC9}"/>
              </a:ext>
            </a:extLst>
          </p:cNvPr>
          <p:cNvSpPr/>
          <p:nvPr userDrawn="1"/>
        </p:nvSpPr>
        <p:spPr>
          <a:xfrm>
            <a:off x="405848" y="6372225"/>
            <a:ext cx="11380304" cy="3470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 xmlns:a16="http://schemas.microsoft.com/office/drawing/2014/main" id="{1137DC34-CBCD-4E73-89FA-8B6D1D79AF20}"/>
              </a:ext>
            </a:extLst>
          </p:cNvPr>
          <p:cNvSpPr/>
          <p:nvPr userDrawn="1"/>
        </p:nvSpPr>
        <p:spPr>
          <a:xfrm>
            <a:off x="7920798" y="6353175"/>
            <a:ext cx="3865354" cy="369332"/>
          </a:xfrm>
          <a:prstGeom prst="rect">
            <a:avLst/>
          </a:prstGeom>
        </p:spPr>
        <p:txBody>
          <a:bodyPr wrap="none" anchor="ctr">
            <a:spAutoFit/>
          </a:bodyPr>
          <a:lstStyle/>
          <a:p>
            <a:r>
              <a:rPr lang="en-US" dirty="0">
                <a:solidFill>
                  <a:schemeClr val="bg1"/>
                </a:solidFill>
              </a:rPr>
              <a:t>COMPUTER REPAIR &amp; SUPPORT </a:t>
            </a:r>
          </a:p>
        </p:txBody>
      </p:sp>
      <p:sp>
        <p:nvSpPr>
          <p:cNvPr id="5" name="Text Placeholder 9">
            <a:extLst>
              <a:ext uri="{FF2B5EF4-FFF2-40B4-BE49-F238E27FC236}">
                <a16:creationId xmlns="" xmlns:a16="http://schemas.microsoft.com/office/drawing/2014/main" id="{3C6FA00E-E78B-4921-A599-440A95A27C60}"/>
              </a:ext>
            </a:extLst>
          </p:cNvPr>
          <p:cNvSpPr>
            <a:spLocks noGrp="1"/>
          </p:cNvSpPr>
          <p:nvPr>
            <p:ph type="body" sz="quarter" idx="10" hasCustomPrompt="1"/>
          </p:nvPr>
        </p:nvSpPr>
        <p:spPr>
          <a:xfrm>
            <a:off x="1" y="339509"/>
            <a:ext cx="11896726"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grpSp>
        <p:nvGrpSpPr>
          <p:cNvPr id="6" name="Group 5">
            <a:extLst>
              <a:ext uri="{FF2B5EF4-FFF2-40B4-BE49-F238E27FC236}">
                <a16:creationId xmlns="" xmlns:a16="http://schemas.microsoft.com/office/drawing/2014/main" id="{4B7311D8-6D5A-41BD-9E48-B1B59E54EC89}"/>
              </a:ext>
            </a:extLst>
          </p:cNvPr>
          <p:cNvGrpSpPr/>
          <p:nvPr userDrawn="1"/>
        </p:nvGrpSpPr>
        <p:grpSpPr>
          <a:xfrm>
            <a:off x="544695" y="2491950"/>
            <a:ext cx="5789430" cy="3180900"/>
            <a:chOff x="-548507" y="477868"/>
            <a:chExt cx="11570449" cy="6357177"/>
          </a:xfrm>
        </p:grpSpPr>
        <p:sp>
          <p:nvSpPr>
            <p:cNvPr id="7" name="Freeform: Shape 6">
              <a:extLst>
                <a:ext uri="{FF2B5EF4-FFF2-40B4-BE49-F238E27FC236}">
                  <a16:creationId xmlns="" xmlns:a16="http://schemas.microsoft.com/office/drawing/2014/main" id="{B54B4CA6-C3CF-4A76-A3A2-C3C143B5C0EA}"/>
                </a:ext>
              </a:extLst>
            </p:cNvPr>
            <p:cNvSpPr/>
            <p:nvPr/>
          </p:nvSpPr>
          <p:spPr>
            <a:xfrm>
              <a:off x="-482765" y="6440599"/>
              <a:ext cx="11438966" cy="394446"/>
            </a:xfrm>
            <a:custGeom>
              <a:avLst/>
              <a:gdLst>
                <a:gd name="connsiteX0" fmla="*/ 1605439 w 1657350"/>
                <a:gd name="connsiteY0" fmla="*/ 54769 h 57150"/>
                <a:gd name="connsiteX1" fmla="*/ 1652111 w 1657350"/>
                <a:gd name="connsiteY1" fmla="*/ 22384 h 57150"/>
                <a:gd name="connsiteX2" fmla="*/ 1652111 w 1657350"/>
                <a:gd name="connsiteY2" fmla="*/ 22384 h 57150"/>
                <a:gd name="connsiteX3" fmla="*/ 1636871 w 1657350"/>
                <a:gd name="connsiteY3" fmla="*/ 7144 h 57150"/>
                <a:gd name="connsiteX4" fmla="*/ 44291 w 1657350"/>
                <a:gd name="connsiteY4" fmla="*/ 12859 h 57150"/>
                <a:gd name="connsiteX5" fmla="*/ 23336 w 1657350"/>
                <a:gd name="connsiteY5" fmla="*/ 12859 h 57150"/>
                <a:gd name="connsiteX6" fmla="*/ 7144 w 1657350"/>
                <a:gd name="connsiteY6" fmla="*/ 26194 h 57150"/>
                <a:gd name="connsiteX7" fmla="*/ 7144 w 1657350"/>
                <a:gd name="connsiteY7" fmla="*/ 26194 h 57150"/>
                <a:gd name="connsiteX8" fmla="*/ 50959 w 1657350"/>
                <a:gd name="connsiteY8" fmla="*/ 53816 h 57150"/>
                <a:gd name="connsiteX9" fmla="*/ 51911 w 1657350"/>
                <a:gd name="connsiteY9" fmla="*/ 54769 h 57150"/>
                <a:gd name="connsiteX10" fmla="*/ 51911 w 1657350"/>
                <a:gd name="connsiteY10" fmla="*/ 54769 h 57150"/>
                <a:gd name="connsiteX11" fmla="*/ 56674 w 1657350"/>
                <a:gd name="connsiteY11" fmla="*/ 54769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57350" h="57150">
                  <a:moveTo>
                    <a:pt x="1605439" y="54769"/>
                  </a:moveTo>
                  <a:cubicBezTo>
                    <a:pt x="1605439" y="54769"/>
                    <a:pt x="1638776" y="50959"/>
                    <a:pt x="1652111" y="22384"/>
                  </a:cubicBezTo>
                  <a:lnTo>
                    <a:pt x="1652111" y="22384"/>
                  </a:lnTo>
                  <a:cubicBezTo>
                    <a:pt x="1652111" y="13811"/>
                    <a:pt x="1645444" y="7144"/>
                    <a:pt x="1636871" y="7144"/>
                  </a:cubicBezTo>
                  <a:lnTo>
                    <a:pt x="44291" y="12859"/>
                  </a:lnTo>
                  <a:lnTo>
                    <a:pt x="23336" y="12859"/>
                  </a:lnTo>
                  <a:cubicBezTo>
                    <a:pt x="14764" y="12859"/>
                    <a:pt x="7144" y="18574"/>
                    <a:pt x="7144" y="26194"/>
                  </a:cubicBezTo>
                  <a:lnTo>
                    <a:pt x="7144" y="26194"/>
                  </a:lnTo>
                  <a:cubicBezTo>
                    <a:pt x="17621" y="45244"/>
                    <a:pt x="40481" y="51911"/>
                    <a:pt x="50959" y="53816"/>
                  </a:cubicBezTo>
                  <a:lnTo>
                    <a:pt x="51911" y="54769"/>
                  </a:lnTo>
                  <a:cubicBezTo>
                    <a:pt x="51911" y="54769"/>
                    <a:pt x="51911" y="54769"/>
                    <a:pt x="51911" y="54769"/>
                  </a:cubicBezTo>
                  <a:lnTo>
                    <a:pt x="56674" y="54769"/>
                  </a:lnTo>
                </a:path>
              </a:pathLst>
            </a:custGeom>
            <a:solidFill>
              <a:srgbClr val="5F6767"/>
            </a:solidFill>
            <a:ln w="9525" cap="flat">
              <a:noFill/>
              <a:prstDash val="solid"/>
              <a:miter/>
            </a:ln>
          </p:spPr>
          <p:txBody>
            <a:bodyPr rtlCol="0" anchor="ctr"/>
            <a:lstStyle/>
            <a:p>
              <a:endParaRPr lang="en-US"/>
            </a:p>
          </p:txBody>
        </p:sp>
        <p:sp>
          <p:nvSpPr>
            <p:cNvPr id="8" name="Freeform: Shape 7">
              <a:extLst>
                <a:ext uri="{FF2B5EF4-FFF2-40B4-BE49-F238E27FC236}">
                  <a16:creationId xmlns="" xmlns:a16="http://schemas.microsoft.com/office/drawing/2014/main" id="{C107E1F5-E4D6-4B02-97B3-A6C55673E2FD}"/>
                </a:ext>
              </a:extLst>
            </p:cNvPr>
            <p:cNvSpPr/>
            <p:nvPr/>
          </p:nvSpPr>
          <p:spPr>
            <a:xfrm>
              <a:off x="700575" y="477868"/>
              <a:ext cx="9072285" cy="5916709"/>
            </a:xfrm>
            <a:custGeom>
              <a:avLst/>
              <a:gdLst>
                <a:gd name="connsiteX0" fmla="*/ 1311116 w 1314450"/>
                <a:gd name="connsiteY0" fmla="*/ 813911 h 857250"/>
                <a:gd name="connsiteX1" fmla="*/ 1281589 w 1314450"/>
                <a:gd name="connsiteY1" fmla="*/ 852964 h 857250"/>
                <a:gd name="connsiteX2" fmla="*/ 36671 w 1314450"/>
                <a:gd name="connsiteY2" fmla="*/ 852964 h 857250"/>
                <a:gd name="connsiteX3" fmla="*/ 7144 w 1314450"/>
                <a:gd name="connsiteY3" fmla="*/ 813911 h 857250"/>
                <a:gd name="connsiteX4" fmla="*/ 7144 w 1314450"/>
                <a:gd name="connsiteY4" fmla="*/ 46196 h 857250"/>
                <a:gd name="connsiteX5" fmla="*/ 36671 w 1314450"/>
                <a:gd name="connsiteY5" fmla="*/ 7144 h 857250"/>
                <a:gd name="connsiteX6" fmla="*/ 1281589 w 1314450"/>
                <a:gd name="connsiteY6" fmla="*/ 7144 h 857250"/>
                <a:gd name="connsiteX7" fmla="*/ 1311116 w 1314450"/>
                <a:gd name="connsiteY7" fmla="*/ 46196 h 857250"/>
                <a:gd name="connsiteX8" fmla="*/ 1311116 w 1314450"/>
                <a:gd name="connsiteY8" fmla="*/ 813911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4450" h="857250">
                  <a:moveTo>
                    <a:pt x="1311116" y="813911"/>
                  </a:moveTo>
                  <a:cubicBezTo>
                    <a:pt x="1311116" y="834866"/>
                    <a:pt x="1297781" y="852964"/>
                    <a:pt x="1281589" y="852964"/>
                  </a:cubicBezTo>
                  <a:lnTo>
                    <a:pt x="36671" y="852964"/>
                  </a:lnTo>
                  <a:cubicBezTo>
                    <a:pt x="20479" y="852964"/>
                    <a:pt x="7144" y="835819"/>
                    <a:pt x="7144" y="813911"/>
                  </a:cubicBezTo>
                  <a:lnTo>
                    <a:pt x="7144" y="46196"/>
                  </a:lnTo>
                  <a:cubicBezTo>
                    <a:pt x="7144" y="25241"/>
                    <a:pt x="20479" y="7144"/>
                    <a:pt x="36671" y="7144"/>
                  </a:cubicBezTo>
                  <a:lnTo>
                    <a:pt x="1281589" y="7144"/>
                  </a:lnTo>
                  <a:cubicBezTo>
                    <a:pt x="1297781" y="7144"/>
                    <a:pt x="1311116" y="24289"/>
                    <a:pt x="1311116" y="46196"/>
                  </a:cubicBezTo>
                  <a:lnTo>
                    <a:pt x="1311116" y="813911"/>
                  </a:lnTo>
                  <a:close/>
                </a:path>
              </a:pathLst>
            </a:custGeom>
            <a:solidFill>
              <a:srgbClr val="000000"/>
            </a:solidFill>
            <a:ln w="9525" cap="flat">
              <a:noFill/>
              <a:prstDash val="solid"/>
              <a:miter/>
            </a:ln>
          </p:spPr>
          <p:txBody>
            <a:bodyPr rtlCol="0" anchor="ctr"/>
            <a:lstStyle/>
            <a:p>
              <a:endParaRPr lang="en-US"/>
            </a:p>
          </p:txBody>
        </p:sp>
        <p:sp>
          <p:nvSpPr>
            <p:cNvPr id="9" name="Freeform: Shape 8">
              <a:extLst>
                <a:ext uri="{FF2B5EF4-FFF2-40B4-BE49-F238E27FC236}">
                  <a16:creationId xmlns="" xmlns:a16="http://schemas.microsoft.com/office/drawing/2014/main" id="{8316093A-50F2-419F-B0A7-400A2BCA5584}"/>
                </a:ext>
              </a:extLst>
            </p:cNvPr>
            <p:cNvSpPr/>
            <p:nvPr/>
          </p:nvSpPr>
          <p:spPr>
            <a:xfrm>
              <a:off x="1088451" y="839448"/>
              <a:ext cx="8283390" cy="5062073"/>
            </a:xfrm>
            <a:custGeom>
              <a:avLst/>
              <a:gdLst>
                <a:gd name="connsiteX0" fmla="*/ 7144 w 1200150"/>
                <a:gd name="connsiteY0" fmla="*/ 7144 h 733425"/>
                <a:gd name="connsiteX1" fmla="*/ 1196816 w 1200150"/>
                <a:gd name="connsiteY1" fmla="*/ 7144 h 733425"/>
                <a:gd name="connsiteX2" fmla="*/ 1196816 w 1200150"/>
                <a:gd name="connsiteY2" fmla="*/ 730091 h 733425"/>
                <a:gd name="connsiteX3" fmla="*/ 7144 w 1200150"/>
                <a:gd name="connsiteY3" fmla="*/ 730091 h 733425"/>
              </a:gdLst>
              <a:ahLst/>
              <a:cxnLst>
                <a:cxn ang="0">
                  <a:pos x="connsiteX0" y="connsiteY0"/>
                </a:cxn>
                <a:cxn ang="0">
                  <a:pos x="connsiteX1" y="connsiteY1"/>
                </a:cxn>
                <a:cxn ang="0">
                  <a:pos x="connsiteX2" y="connsiteY2"/>
                </a:cxn>
                <a:cxn ang="0">
                  <a:pos x="connsiteX3" y="connsiteY3"/>
                </a:cxn>
              </a:cxnLst>
              <a:rect l="l" t="t" r="r" b="b"/>
              <a:pathLst>
                <a:path w="1200150" h="733425">
                  <a:moveTo>
                    <a:pt x="7144" y="7144"/>
                  </a:moveTo>
                  <a:lnTo>
                    <a:pt x="1196816" y="7144"/>
                  </a:lnTo>
                  <a:lnTo>
                    <a:pt x="1196816" y="730091"/>
                  </a:lnTo>
                  <a:lnTo>
                    <a:pt x="7144" y="730091"/>
                  </a:lnTo>
                  <a:close/>
                </a:path>
              </a:pathLst>
            </a:custGeom>
            <a:solidFill>
              <a:srgbClr val="F2F2F2"/>
            </a:solidFill>
            <a:ln w="9525" cap="flat">
              <a:noFill/>
              <a:prstDash val="solid"/>
              <a:miter/>
            </a:ln>
          </p:spPr>
          <p:txBody>
            <a:bodyPr rtlCol="0" anchor="ctr"/>
            <a:lstStyle/>
            <a:p>
              <a:endParaRPr lang="en-US"/>
            </a:p>
          </p:txBody>
        </p:sp>
        <p:sp>
          <p:nvSpPr>
            <p:cNvPr id="10" name="Freeform: Shape 9">
              <a:extLst>
                <a:ext uri="{FF2B5EF4-FFF2-40B4-BE49-F238E27FC236}">
                  <a16:creationId xmlns="" xmlns:a16="http://schemas.microsoft.com/office/drawing/2014/main" id="{701BFF46-29BD-43D5-9B1D-6C53ACBFD1ED}"/>
                </a:ext>
              </a:extLst>
            </p:cNvPr>
            <p:cNvSpPr/>
            <p:nvPr/>
          </p:nvSpPr>
          <p:spPr>
            <a:xfrm>
              <a:off x="-548507" y="6164484"/>
              <a:ext cx="11570449" cy="460187"/>
            </a:xfrm>
            <a:custGeom>
              <a:avLst/>
              <a:gdLst>
                <a:gd name="connsiteX0" fmla="*/ 50006 w 1676400"/>
                <a:gd name="connsiteY0" fmla="*/ 7144 h 66675"/>
                <a:gd name="connsiteX1" fmla="*/ 1630204 w 1676400"/>
                <a:gd name="connsiteY1" fmla="*/ 7144 h 66675"/>
                <a:gd name="connsiteX2" fmla="*/ 1672114 w 1676400"/>
                <a:gd name="connsiteY2" fmla="*/ 49054 h 66675"/>
                <a:gd name="connsiteX3" fmla="*/ 1672114 w 1676400"/>
                <a:gd name="connsiteY3" fmla="*/ 57626 h 66675"/>
                <a:gd name="connsiteX4" fmla="*/ 1656874 w 1676400"/>
                <a:gd name="connsiteY4" fmla="*/ 62389 h 66675"/>
                <a:gd name="connsiteX5" fmla="*/ 1654016 w 1676400"/>
                <a:gd name="connsiteY5" fmla="*/ 62389 h 66675"/>
                <a:gd name="connsiteX6" fmla="*/ 29051 w 1676400"/>
                <a:gd name="connsiteY6" fmla="*/ 62389 h 66675"/>
                <a:gd name="connsiteX7" fmla="*/ 21431 w 1676400"/>
                <a:gd name="connsiteY7" fmla="*/ 63341 h 66675"/>
                <a:gd name="connsiteX8" fmla="*/ 7144 w 1676400"/>
                <a:gd name="connsiteY8" fmla="*/ 55721 h 66675"/>
                <a:gd name="connsiteX9" fmla="*/ 7144 w 1676400"/>
                <a:gd name="connsiteY9" fmla="*/ 48101 h 66675"/>
                <a:gd name="connsiteX10" fmla="*/ 50006 w 1676400"/>
                <a:gd name="connsiteY10" fmla="*/ 7144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76400" h="66675">
                  <a:moveTo>
                    <a:pt x="50006" y="7144"/>
                  </a:moveTo>
                  <a:lnTo>
                    <a:pt x="1630204" y="7144"/>
                  </a:lnTo>
                  <a:cubicBezTo>
                    <a:pt x="1653064" y="7144"/>
                    <a:pt x="1672114" y="26194"/>
                    <a:pt x="1672114" y="49054"/>
                  </a:cubicBezTo>
                  <a:lnTo>
                    <a:pt x="1672114" y="57626"/>
                  </a:lnTo>
                  <a:cubicBezTo>
                    <a:pt x="1672114" y="57626"/>
                    <a:pt x="1674019" y="64294"/>
                    <a:pt x="1656874" y="62389"/>
                  </a:cubicBezTo>
                  <a:cubicBezTo>
                    <a:pt x="1655921" y="62389"/>
                    <a:pt x="1654969" y="62389"/>
                    <a:pt x="1654016" y="62389"/>
                  </a:cubicBezTo>
                  <a:lnTo>
                    <a:pt x="29051" y="62389"/>
                  </a:lnTo>
                  <a:cubicBezTo>
                    <a:pt x="26194" y="62389"/>
                    <a:pt x="24289" y="62389"/>
                    <a:pt x="21431" y="63341"/>
                  </a:cubicBezTo>
                  <a:cubicBezTo>
                    <a:pt x="16669" y="64294"/>
                    <a:pt x="8096" y="64294"/>
                    <a:pt x="7144" y="55721"/>
                  </a:cubicBezTo>
                  <a:lnTo>
                    <a:pt x="7144" y="48101"/>
                  </a:lnTo>
                  <a:cubicBezTo>
                    <a:pt x="8096" y="25241"/>
                    <a:pt x="26194" y="7144"/>
                    <a:pt x="50006" y="7144"/>
                  </a:cubicBezTo>
                  <a:close/>
                </a:path>
              </a:pathLst>
            </a:custGeom>
            <a:solidFill>
              <a:srgbClr val="CCCCCC"/>
            </a:solidFill>
            <a:ln w="9525" cap="flat">
              <a:noFill/>
              <a:prstDash val="solid"/>
              <a:miter/>
            </a:ln>
          </p:spPr>
          <p:txBody>
            <a:bodyPr rtlCol="0" anchor="ctr"/>
            <a:lstStyle/>
            <a:p>
              <a:endParaRPr lang="en-US" dirty="0"/>
            </a:p>
          </p:txBody>
        </p:sp>
        <p:sp>
          <p:nvSpPr>
            <p:cNvPr id="11" name="Freeform: Shape 10">
              <a:extLst>
                <a:ext uri="{FF2B5EF4-FFF2-40B4-BE49-F238E27FC236}">
                  <a16:creationId xmlns="" xmlns:a16="http://schemas.microsoft.com/office/drawing/2014/main" id="{3E7FFE71-2BD2-43F0-AF44-DBA08CD1AFBE}"/>
                </a:ext>
              </a:extLst>
            </p:cNvPr>
            <p:cNvSpPr/>
            <p:nvPr/>
          </p:nvSpPr>
          <p:spPr>
            <a:xfrm>
              <a:off x="4438629" y="6215033"/>
              <a:ext cx="1618413" cy="184076"/>
            </a:xfrm>
            <a:custGeom>
              <a:avLst/>
              <a:gdLst>
                <a:gd name="connsiteX0" fmla="*/ 1478513 w 1618413"/>
                <a:gd name="connsiteY0" fmla="*/ 177499 h 184076"/>
                <a:gd name="connsiteX1" fmla="*/ 1485084 w 1618413"/>
                <a:gd name="connsiteY1" fmla="*/ 177499 h 184076"/>
                <a:gd name="connsiteX2" fmla="*/ 1502686 w 1618413"/>
                <a:gd name="connsiteY2" fmla="*/ 178122 h 184076"/>
                <a:gd name="connsiteX3" fmla="*/ 1499879 w 1618413"/>
                <a:gd name="connsiteY3" fmla="*/ 178526 h 184076"/>
                <a:gd name="connsiteX4" fmla="*/ 1478513 w 1618413"/>
                <a:gd name="connsiteY4" fmla="*/ 177499 h 184076"/>
                <a:gd name="connsiteX5" fmla="*/ 84799 w 1618413"/>
                <a:gd name="connsiteY5" fmla="*/ 170928 h 184076"/>
                <a:gd name="connsiteX6" fmla="*/ 117666 w 1618413"/>
                <a:gd name="connsiteY6" fmla="*/ 177499 h 184076"/>
                <a:gd name="connsiteX7" fmla="*/ 104518 w 1618413"/>
                <a:gd name="connsiteY7" fmla="*/ 177499 h 184076"/>
                <a:gd name="connsiteX8" fmla="*/ 84799 w 1618413"/>
                <a:gd name="connsiteY8" fmla="*/ 170928 h 184076"/>
                <a:gd name="connsiteX9" fmla="*/ 1603418 w 1618413"/>
                <a:gd name="connsiteY9" fmla="*/ 0 h 184076"/>
                <a:gd name="connsiteX10" fmla="*/ 1616567 w 1618413"/>
                <a:gd name="connsiteY10" fmla="*/ 0 h 184076"/>
                <a:gd name="connsiteX11" fmla="*/ 1511177 w 1618413"/>
                <a:gd name="connsiteY11" fmla="*/ 178423 h 184076"/>
                <a:gd name="connsiteX12" fmla="*/ 1502686 w 1618413"/>
                <a:gd name="connsiteY12" fmla="*/ 178122 h 184076"/>
                <a:gd name="connsiteX13" fmla="*/ 1521501 w 1618413"/>
                <a:gd name="connsiteY13" fmla="*/ 175419 h 184076"/>
                <a:gd name="connsiteX14" fmla="*/ 1603418 w 1618413"/>
                <a:gd name="connsiteY14" fmla="*/ 6571 h 184076"/>
                <a:gd name="connsiteX15" fmla="*/ 5911 w 1618413"/>
                <a:gd name="connsiteY15" fmla="*/ 0 h 184076"/>
                <a:gd name="connsiteX16" fmla="*/ 19060 w 1618413"/>
                <a:gd name="connsiteY16" fmla="*/ 6571 h 184076"/>
                <a:gd name="connsiteX17" fmla="*/ 91379 w 1618413"/>
                <a:gd name="connsiteY17" fmla="*/ 184076 h 184076"/>
                <a:gd name="connsiteX18" fmla="*/ 5911 w 1618413"/>
                <a:gd name="connsiteY18" fmla="*/ 0 h 184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18413" h="184076">
                  <a:moveTo>
                    <a:pt x="1478513" y="177499"/>
                  </a:moveTo>
                  <a:lnTo>
                    <a:pt x="1485084" y="177499"/>
                  </a:lnTo>
                  <a:lnTo>
                    <a:pt x="1502686" y="178122"/>
                  </a:lnTo>
                  <a:lnTo>
                    <a:pt x="1499879" y="178526"/>
                  </a:lnTo>
                  <a:cubicBezTo>
                    <a:pt x="1487142" y="179142"/>
                    <a:pt x="1478513" y="177499"/>
                    <a:pt x="1478513" y="177499"/>
                  </a:cubicBezTo>
                  <a:close/>
                  <a:moveTo>
                    <a:pt x="84799" y="170928"/>
                  </a:moveTo>
                  <a:cubicBezTo>
                    <a:pt x="97947" y="177499"/>
                    <a:pt x="104518" y="177499"/>
                    <a:pt x="117666" y="177499"/>
                  </a:cubicBezTo>
                  <a:lnTo>
                    <a:pt x="104518" y="177499"/>
                  </a:lnTo>
                  <a:cubicBezTo>
                    <a:pt x="97947" y="177499"/>
                    <a:pt x="91370" y="177499"/>
                    <a:pt x="84799" y="170928"/>
                  </a:cubicBezTo>
                  <a:close/>
                  <a:moveTo>
                    <a:pt x="1603418" y="0"/>
                  </a:moveTo>
                  <a:lnTo>
                    <a:pt x="1616567" y="0"/>
                  </a:lnTo>
                  <a:cubicBezTo>
                    <a:pt x="1631361" y="152847"/>
                    <a:pt x="1553705" y="176266"/>
                    <a:pt x="1511177" y="178423"/>
                  </a:cubicBezTo>
                  <a:lnTo>
                    <a:pt x="1502686" y="178122"/>
                  </a:lnTo>
                  <a:lnTo>
                    <a:pt x="1521501" y="175419"/>
                  </a:lnTo>
                  <a:cubicBezTo>
                    <a:pt x="1560791" y="165788"/>
                    <a:pt x="1611636" y="129836"/>
                    <a:pt x="1603418" y="6571"/>
                  </a:cubicBezTo>
                  <a:close/>
                  <a:moveTo>
                    <a:pt x="5911" y="0"/>
                  </a:moveTo>
                  <a:lnTo>
                    <a:pt x="19060" y="6571"/>
                  </a:lnTo>
                  <a:cubicBezTo>
                    <a:pt x="19060" y="6571"/>
                    <a:pt x="-20385" y="144631"/>
                    <a:pt x="91379" y="184076"/>
                  </a:cubicBezTo>
                  <a:cubicBezTo>
                    <a:pt x="-33534" y="151202"/>
                    <a:pt x="5911" y="0"/>
                    <a:pt x="5911" y="0"/>
                  </a:cubicBezTo>
                  <a:close/>
                </a:path>
              </a:pathLst>
            </a:custGeom>
            <a:solidFill>
              <a:srgbClr val="4D4D4D"/>
            </a:solidFill>
            <a:ln w="9525" cap="flat">
              <a:noFill/>
              <a:prstDash val="solid"/>
              <a:miter/>
            </a:ln>
          </p:spPr>
          <p:txBody>
            <a:bodyPr rtlCol="0" anchor="ctr"/>
            <a:lstStyle/>
            <a:p>
              <a:endParaRPr lang="en-US"/>
            </a:p>
          </p:txBody>
        </p:sp>
        <p:grpSp>
          <p:nvGrpSpPr>
            <p:cNvPr id="12" name="Group 11">
              <a:extLst>
                <a:ext uri="{FF2B5EF4-FFF2-40B4-BE49-F238E27FC236}">
                  <a16:creationId xmlns="" xmlns:a16="http://schemas.microsoft.com/office/drawing/2014/main" id="{91C1A8DF-10F0-4F27-986F-AA188E9063E6}"/>
                </a:ext>
              </a:extLst>
            </p:cNvPr>
            <p:cNvGrpSpPr/>
            <p:nvPr/>
          </p:nvGrpSpPr>
          <p:grpSpPr>
            <a:xfrm>
              <a:off x="1606" y="6382978"/>
              <a:ext cx="413937" cy="115242"/>
              <a:chOff x="5955" y="6353672"/>
              <a:chExt cx="413937" cy="115242"/>
            </a:xfrm>
          </p:grpSpPr>
          <p:sp>
            <p:nvSpPr>
              <p:cNvPr id="17" name="Rectangle: Rounded Corners 16">
                <a:extLst>
                  <a:ext uri="{FF2B5EF4-FFF2-40B4-BE49-F238E27FC236}">
                    <a16:creationId xmlns="" xmlns:a16="http://schemas.microsoft.com/office/drawing/2014/main" id="{5259956F-625C-4E69-A3F7-8BCDAB2162FB}"/>
                  </a:ext>
                </a:extLst>
              </p:cNvPr>
              <p:cNvSpPr/>
              <p:nvPr/>
            </p:nvSpPr>
            <p:spPr>
              <a:xfrm>
                <a:off x="5955" y="6353672"/>
                <a:ext cx="413937" cy="115242"/>
              </a:xfrm>
              <a:prstGeom prst="roundRect">
                <a:avLst>
                  <a:gd name="adj" fmla="val 28154"/>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 xmlns:a16="http://schemas.microsoft.com/office/drawing/2014/main" id="{E0542FEC-BA5F-4B72-B919-E64F310DD679}"/>
                  </a:ext>
                </a:extLst>
              </p:cNvPr>
              <p:cNvSpPr/>
              <p:nvPr/>
            </p:nvSpPr>
            <p:spPr>
              <a:xfrm>
                <a:off x="99417" y="6382279"/>
                <a:ext cx="227012" cy="55272"/>
              </a:xfrm>
              <a:prstGeom prst="roundRect">
                <a:avLst>
                  <a:gd name="adj" fmla="val 28154"/>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 xmlns:a16="http://schemas.microsoft.com/office/drawing/2014/main" id="{16F6C78F-4B8D-4AB0-BA91-CA219E7307D5}"/>
                </a:ext>
              </a:extLst>
            </p:cNvPr>
            <p:cNvGrpSpPr/>
            <p:nvPr/>
          </p:nvGrpSpPr>
          <p:grpSpPr>
            <a:xfrm>
              <a:off x="9855291" y="6381600"/>
              <a:ext cx="885989" cy="115242"/>
              <a:chOff x="5955" y="6353672"/>
              <a:chExt cx="413937" cy="115242"/>
            </a:xfrm>
          </p:grpSpPr>
          <p:sp>
            <p:nvSpPr>
              <p:cNvPr id="15" name="Rectangle: Rounded Corners 14">
                <a:extLst>
                  <a:ext uri="{FF2B5EF4-FFF2-40B4-BE49-F238E27FC236}">
                    <a16:creationId xmlns="" xmlns:a16="http://schemas.microsoft.com/office/drawing/2014/main" id="{BE4167B3-437C-448D-A95F-0B6503E5F4BA}"/>
                  </a:ext>
                </a:extLst>
              </p:cNvPr>
              <p:cNvSpPr/>
              <p:nvPr/>
            </p:nvSpPr>
            <p:spPr>
              <a:xfrm>
                <a:off x="5955" y="6353672"/>
                <a:ext cx="413937" cy="115242"/>
              </a:xfrm>
              <a:prstGeom prst="roundRect">
                <a:avLst>
                  <a:gd name="adj" fmla="val 28154"/>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 xmlns:a16="http://schemas.microsoft.com/office/drawing/2014/main" id="{FC95B9F0-33CA-441E-BA91-6579B7451590}"/>
                  </a:ext>
                </a:extLst>
              </p:cNvPr>
              <p:cNvSpPr/>
              <p:nvPr/>
            </p:nvSpPr>
            <p:spPr>
              <a:xfrm>
                <a:off x="84761" y="6382279"/>
                <a:ext cx="256326" cy="55272"/>
              </a:xfrm>
              <a:prstGeom prst="roundRect">
                <a:avLst>
                  <a:gd name="adj" fmla="val 28154"/>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Freeform: Shape 13">
              <a:extLst>
                <a:ext uri="{FF2B5EF4-FFF2-40B4-BE49-F238E27FC236}">
                  <a16:creationId xmlns="" xmlns:a16="http://schemas.microsoft.com/office/drawing/2014/main" id="{11B95A3A-BA06-4C89-AB89-AC9DC9B9F9E2}"/>
                </a:ext>
              </a:extLst>
            </p:cNvPr>
            <p:cNvSpPr/>
            <p:nvPr/>
          </p:nvSpPr>
          <p:spPr>
            <a:xfrm>
              <a:off x="3892805" y="496953"/>
              <a:ext cx="5479036" cy="5431217"/>
            </a:xfrm>
            <a:custGeom>
              <a:avLst/>
              <a:gdLst>
                <a:gd name="connsiteX0" fmla="*/ 2567127 w 4009217"/>
                <a:gd name="connsiteY0" fmla="*/ 30683 h 4295590"/>
                <a:gd name="connsiteX1" fmla="*/ 3798529 w 4009217"/>
                <a:gd name="connsiteY1" fmla="*/ 30683 h 4295590"/>
                <a:gd name="connsiteX2" fmla="*/ 4007172 w 4009217"/>
                <a:gd name="connsiteY2" fmla="*/ 272054 h 4295590"/>
                <a:gd name="connsiteX3" fmla="*/ 3998990 w 4009217"/>
                <a:gd name="connsiteY3" fmla="*/ 4268999 h 4295590"/>
                <a:gd name="connsiteX4" fmla="*/ 30683 w 4009217"/>
                <a:gd name="connsiteY4" fmla="*/ 4268999 h 4295590"/>
                <a:gd name="connsiteX0" fmla="*/ 2536444 w 3976489"/>
                <a:gd name="connsiteY0" fmla="*/ 0 h 4238316"/>
                <a:gd name="connsiteX1" fmla="*/ 3976489 w 3976489"/>
                <a:gd name="connsiteY1" fmla="*/ 241371 h 4238316"/>
                <a:gd name="connsiteX2" fmla="*/ 3968307 w 3976489"/>
                <a:gd name="connsiteY2" fmla="*/ 4238316 h 4238316"/>
                <a:gd name="connsiteX3" fmla="*/ 0 w 3976489"/>
                <a:gd name="connsiteY3" fmla="*/ 4238316 h 4238316"/>
                <a:gd name="connsiteX0" fmla="*/ 2536444 w 3976489"/>
                <a:gd name="connsiteY0" fmla="*/ 0 h 4238316"/>
                <a:gd name="connsiteX1" fmla="*/ 3976489 w 3976489"/>
                <a:gd name="connsiteY1" fmla="*/ 213683 h 4238316"/>
                <a:gd name="connsiteX2" fmla="*/ 3968307 w 3976489"/>
                <a:gd name="connsiteY2" fmla="*/ 4238316 h 4238316"/>
                <a:gd name="connsiteX3" fmla="*/ 0 w 3976489"/>
                <a:gd name="connsiteY3" fmla="*/ 4238316 h 4238316"/>
                <a:gd name="connsiteX0" fmla="*/ 2473335 w 3976489"/>
                <a:gd name="connsiteY0" fmla="*/ 0 h 4035268"/>
                <a:gd name="connsiteX1" fmla="*/ 3976489 w 3976489"/>
                <a:gd name="connsiteY1" fmla="*/ 10635 h 4035268"/>
                <a:gd name="connsiteX2" fmla="*/ 3968307 w 3976489"/>
                <a:gd name="connsiteY2" fmla="*/ 4035268 h 4035268"/>
                <a:gd name="connsiteX3" fmla="*/ 0 w 3976489"/>
                <a:gd name="connsiteY3" fmla="*/ 4035268 h 4035268"/>
              </a:gdLst>
              <a:ahLst/>
              <a:cxnLst>
                <a:cxn ang="0">
                  <a:pos x="connsiteX0" y="connsiteY0"/>
                </a:cxn>
                <a:cxn ang="0">
                  <a:pos x="connsiteX1" y="connsiteY1"/>
                </a:cxn>
                <a:cxn ang="0">
                  <a:pos x="connsiteX2" y="connsiteY2"/>
                </a:cxn>
                <a:cxn ang="0">
                  <a:pos x="connsiteX3" y="connsiteY3"/>
                </a:cxn>
              </a:cxnLst>
              <a:rect l="l" t="t" r="r" b="b"/>
              <a:pathLst>
                <a:path w="3976489" h="4035268">
                  <a:moveTo>
                    <a:pt x="2473335" y="0"/>
                  </a:moveTo>
                  <a:lnTo>
                    <a:pt x="3976489" y="10635"/>
                  </a:lnTo>
                  <a:cubicBezTo>
                    <a:pt x="3973762" y="1342950"/>
                    <a:pt x="3971034" y="2702953"/>
                    <a:pt x="3968307" y="4035268"/>
                  </a:cubicBezTo>
                  <a:lnTo>
                    <a:pt x="0" y="4035268"/>
                  </a:lnTo>
                </a:path>
              </a:pathLst>
            </a:custGeom>
            <a:solidFill>
              <a:srgbClr val="999999">
                <a:alpha val="10000"/>
              </a:srgbClr>
            </a:solidFill>
            <a:ln w="9525" cap="flat">
              <a:noFill/>
              <a:prstDash val="solid"/>
              <a:miter/>
            </a:ln>
          </p:spPr>
          <p:txBody>
            <a:bodyPr rtlCol="0" anchor="ctr"/>
            <a:lstStyle/>
            <a:p>
              <a:endParaRPr lang="en-US" dirty="0"/>
            </a:p>
          </p:txBody>
        </p:sp>
      </p:grpSp>
      <p:sp>
        <p:nvSpPr>
          <p:cNvPr id="20" name="Picture Placeholder 2">
            <a:extLst>
              <a:ext uri="{FF2B5EF4-FFF2-40B4-BE49-F238E27FC236}">
                <a16:creationId xmlns="" xmlns:a16="http://schemas.microsoft.com/office/drawing/2014/main" id="{BB5EE543-5546-42B2-AD3F-0603E5A3CE3C}"/>
              </a:ext>
            </a:extLst>
          </p:cNvPr>
          <p:cNvSpPr>
            <a:spLocks noGrp="1"/>
          </p:cNvSpPr>
          <p:nvPr>
            <p:ph type="pic" idx="14" hasCustomPrompt="1"/>
          </p:nvPr>
        </p:nvSpPr>
        <p:spPr>
          <a:xfrm>
            <a:off x="1363769" y="2672871"/>
            <a:ext cx="4144706" cy="2575044"/>
          </a:xfrm>
          <a:prstGeom prst="rect">
            <a:avLst/>
          </a:prstGeom>
          <a:solidFill>
            <a:schemeClr val="bg1">
              <a:lumMod val="95000"/>
            </a:schemeClr>
          </a:solidFill>
          <a:ln w="12700">
            <a:noFill/>
          </a:ln>
        </p:spPr>
        <p:txBody>
          <a:bodyPr anchor="ctr"/>
          <a:lstStyle>
            <a:lvl1pPr marL="0" indent="0" algn="ctr">
              <a:buNone/>
              <a:defRPr sz="18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And Send To Back </a:t>
            </a:r>
            <a:endParaRPr lang="ko-KR" altLang="en-US" dirty="0"/>
          </a:p>
        </p:txBody>
      </p:sp>
    </p:spTree>
    <p:extLst>
      <p:ext uri="{BB962C8B-B14F-4D97-AF65-F5344CB8AC3E}">
        <p14:creationId xmlns:p14="http://schemas.microsoft.com/office/powerpoint/2010/main" val="24699730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8_Images &amp; Contents Layout">
    <p:spTree>
      <p:nvGrpSpPr>
        <p:cNvPr id="1" name=""/>
        <p:cNvGrpSpPr/>
        <p:nvPr/>
      </p:nvGrpSpPr>
      <p:grpSpPr>
        <a:xfrm>
          <a:off x="0" y="0"/>
          <a:ext cx="0" cy="0"/>
          <a:chOff x="0" y="0"/>
          <a:chExt cx="0" cy="0"/>
        </a:xfrm>
      </p:grpSpPr>
      <p:sp>
        <p:nvSpPr>
          <p:cNvPr id="5" name="직사각형 4">
            <a:extLst>
              <a:ext uri="{FF2B5EF4-FFF2-40B4-BE49-F238E27FC236}">
                <a16:creationId xmlns="" xmlns:a16="http://schemas.microsoft.com/office/drawing/2014/main" id="{AFB6C0CC-20D1-4ABE-8236-AC556FAA83E7}"/>
              </a:ext>
            </a:extLst>
          </p:cNvPr>
          <p:cNvSpPr/>
          <p:nvPr userDrawn="1"/>
        </p:nvSpPr>
        <p:spPr>
          <a:xfrm>
            <a:off x="5836726" y="1955549"/>
            <a:ext cx="6355274" cy="14734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Picture Placeholder 2">
            <a:extLst>
              <a:ext uri="{FF2B5EF4-FFF2-40B4-BE49-F238E27FC236}">
                <a16:creationId xmlns="" xmlns:a16="http://schemas.microsoft.com/office/drawing/2014/main" id="{E6C01146-33B9-4106-B34A-9F850B0F1532}"/>
              </a:ext>
            </a:extLst>
          </p:cNvPr>
          <p:cNvSpPr>
            <a:spLocks noGrp="1"/>
          </p:cNvSpPr>
          <p:nvPr>
            <p:ph type="pic" idx="14" hasCustomPrompt="1"/>
          </p:nvPr>
        </p:nvSpPr>
        <p:spPr>
          <a:xfrm>
            <a:off x="652726" y="3594462"/>
            <a:ext cx="5184000" cy="2592000"/>
          </a:xfrm>
          <a:prstGeom prst="rect">
            <a:avLst/>
          </a:prstGeom>
          <a:solidFill>
            <a:schemeClr val="bg1">
              <a:lumMod val="95000"/>
            </a:schemeClr>
          </a:solidFill>
        </p:spPr>
        <p:txBody>
          <a:bodyPr anchor="ctr"/>
          <a:lstStyle>
            <a:lvl1pPr marL="0" indent="0" algn="ctr">
              <a:buNone/>
              <a:defRPr sz="120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Picture Placeholder 2">
            <a:extLst>
              <a:ext uri="{FF2B5EF4-FFF2-40B4-BE49-F238E27FC236}">
                <a16:creationId xmlns="" xmlns:a16="http://schemas.microsoft.com/office/drawing/2014/main" id="{980D8E6C-C94C-45EA-A30A-C30F07A2733A}"/>
              </a:ext>
            </a:extLst>
          </p:cNvPr>
          <p:cNvSpPr>
            <a:spLocks noGrp="1"/>
          </p:cNvSpPr>
          <p:nvPr>
            <p:ph type="pic" idx="15" hasCustomPrompt="1"/>
          </p:nvPr>
        </p:nvSpPr>
        <p:spPr>
          <a:xfrm>
            <a:off x="8946824" y="650130"/>
            <a:ext cx="2592000" cy="2592000"/>
          </a:xfrm>
          <a:prstGeom prst="rect">
            <a:avLst/>
          </a:prstGeom>
          <a:solidFill>
            <a:schemeClr val="bg1">
              <a:lumMod val="95000"/>
            </a:schemeClr>
          </a:solidFill>
        </p:spPr>
        <p:txBody>
          <a:bodyPr anchor="ctr"/>
          <a:lstStyle>
            <a:lvl1pPr marL="0" indent="0" algn="ctr">
              <a:buNone/>
              <a:defRPr sz="120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4" name="Picture Placeholder 2">
            <a:extLst>
              <a:ext uri="{FF2B5EF4-FFF2-40B4-BE49-F238E27FC236}">
                <a16:creationId xmlns="" xmlns:a16="http://schemas.microsoft.com/office/drawing/2014/main" id="{9F537E7F-9413-4DE1-AF5A-73E78D8FBDCC}"/>
              </a:ext>
            </a:extLst>
          </p:cNvPr>
          <p:cNvSpPr>
            <a:spLocks noGrp="1"/>
          </p:cNvSpPr>
          <p:nvPr>
            <p:ph type="pic" idx="16" hasCustomPrompt="1"/>
          </p:nvPr>
        </p:nvSpPr>
        <p:spPr>
          <a:xfrm>
            <a:off x="6095775" y="650130"/>
            <a:ext cx="2592000" cy="2592000"/>
          </a:xfrm>
          <a:prstGeom prst="rect">
            <a:avLst/>
          </a:prstGeom>
          <a:solidFill>
            <a:schemeClr val="bg1">
              <a:lumMod val="95000"/>
            </a:schemeClr>
          </a:solidFill>
        </p:spPr>
        <p:txBody>
          <a:bodyPr anchor="ctr"/>
          <a:lstStyle>
            <a:lvl1pPr marL="0" indent="0" algn="ctr">
              <a:buNone/>
              <a:defRPr sz="120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896025276"/>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Break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8249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659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slide layout">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CB9DBAD1-D9E7-4C08-AC0D-FCF3EFD0F4D5}"/>
              </a:ext>
            </a:extLst>
          </p:cNvPr>
          <p:cNvSpPr/>
          <p:nvPr userDrawn="1"/>
        </p:nvSpPr>
        <p:spPr>
          <a:xfrm>
            <a:off x="6096000" y="952500"/>
            <a:ext cx="6096000" cy="111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arallelogram 2">
            <a:extLst>
              <a:ext uri="{FF2B5EF4-FFF2-40B4-BE49-F238E27FC236}">
                <a16:creationId xmlns="" xmlns:a16="http://schemas.microsoft.com/office/drawing/2014/main" id="{7144282E-182B-40C9-BC95-CDE543E12624}"/>
              </a:ext>
            </a:extLst>
          </p:cNvPr>
          <p:cNvSpPr/>
          <p:nvPr userDrawn="1"/>
        </p:nvSpPr>
        <p:spPr>
          <a:xfrm>
            <a:off x="0" y="142874"/>
            <a:ext cx="7058026" cy="920881"/>
          </a:xfrm>
          <a:prstGeom prst="parallelogram">
            <a:avLst>
              <a:gd name="adj" fmla="val 670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9">
            <a:extLst>
              <a:ext uri="{FF2B5EF4-FFF2-40B4-BE49-F238E27FC236}">
                <a16:creationId xmlns="" xmlns:a16="http://schemas.microsoft.com/office/drawing/2014/main" id="{23DE32A5-6181-4C51-AD5C-3F1A448478A1}"/>
              </a:ext>
            </a:extLst>
          </p:cNvPr>
          <p:cNvSpPr>
            <a:spLocks noGrp="1"/>
          </p:cNvSpPr>
          <p:nvPr>
            <p:ph type="body" sz="quarter" idx="10" hasCustomPrompt="1"/>
          </p:nvPr>
        </p:nvSpPr>
        <p:spPr>
          <a:xfrm>
            <a:off x="742951" y="236429"/>
            <a:ext cx="11191876" cy="724247"/>
          </a:xfrm>
          <a:prstGeom prst="rect">
            <a:avLst/>
          </a:prstGeom>
        </p:spPr>
        <p:txBody>
          <a:bodyPr anchor="ctr"/>
          <a:lstStyle>
            <a:lvl1pPr marL="0" indent="0" algn="l">
              <a:buNone/>
              <a:defRPr sz="5400" b="0" baseline="0">
                <a:solidFill>
                  <a:schemeClr val="bg1"/>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4064022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ntents slide layout">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6D7E74B4-22C6-4BCA-8832-66A46F494BC9}"/>
              </a:ext>
            </a:extLst>
          </p:cNvPr>
          <p:cNvSpPr/>
          <p:nvPr userDrawn="1"/>
        </p:nvSpPr>
        <p:spPr>
          <a:xfrm>
            <a:off x="405848" y="6372225"/>
            <a:ext cx="11380304" cy="3470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 xmlns:a16="http://schemas.microsoft.com/office/drawing/2014/main" id="{1137DC34-CBCD-4E73-89FA-8B6D1D79AF20}"/>
              </a:ext>
            </a:extLst>
          </p:cNvPr>
          <p:cNvSpPr/>
          <p:nvPr userDrawn="1"/>
        </p:nvSpPr>
        <p:spPr>
          <a:xfrm>
            <a:off x="7920798" y="6353175"/>
            <a:ext cx="3865354" cy="369332"/>
          </a:xfrm>
          <a:prstGeom prst="rect">
            <a:avLst/>
          </a:prstGeom>
        </p:spPr>
        <p:txBody>
          <a:bodyPr wrap="none" anchor="ctr">
            <a:spAutoFit/>
          </a:bodyPr>
          <a:lstStyle/>
          <a:p>
            <a:r>
              <a:rPr lang="en-US" dirty="0">
                <a:solidFill>
                  <a:schemeClr val="bg1"/>
                </a:solidFill>
              </a:rPr>
              <a:t>COMPUTER REPAIR &amp; SUPPORT </a:t>
            </a:r>
          </a:p>
        </p:txBody>
      </p:sp>
      <p:sp>
        <p:nvSpPr>
          <p:cNvPr id="5" name="Text Placeholder 9">
            <a:extLst>
              <a:ext uri="{FF2B5EF4-FFF2-40B4-BE49-F238E27FC236}">
                <a16:creationId xmlns="" xmlns:a16="http://schemas.microsoft.com/office/drawing/2014/main" id="{3C6FA00E-E78B-4921-A599-440A95A27C60}"/>
              </a:ext>
            </a:extLst>
          </p:cNvPr>
          <p:cNvSpPr>
            <a:spLocks noGrp="1"/>
          </p:cNvSpPr>
          <p:nvPr>
            <p:ph type="body" sz="quarter" idx="10" hasCustomPrompt="1"/>
          </p:nvPr>
        </p:nvSpPr>
        <p:spPr>
          <a:xfrm>
            <a:off x="1" y="339509"/>
            <a:ext cx="11896726"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605323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121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slide layout">
    <p:spTree>
      <p:nvGrpSpPr>
        <p:cNvPr id="1" name=""/>
        <p:cNvGrpSpPr/>
        <p:nvPr/>
      </p:nvGrpSpPr>
      <p:grpSpPr>
        <a:xfrm>
          <a:off x="0" y="0"/>
          <a:ext cx="0" cy="0"/>
          <a:chOff x="0" y="0"/>
          <a:chExt cx="0" cy="0"/>
        </a:xfrm>
      </p:grpSpPr>
      <p:sp>
        <p:nvSpPr>
          <p:cNvPr id="2" name="Picture Placeholder 2">
            <a:extLst>
              <a:ext uri="{FF2B5EF4-FFF2-40B4-BE49-F238E27FC236}">
                <a16:creationId xmlns="" xmlns:a16="http://schemas.microsoft.com/office/drawing/2014/main" id="{4DE4A6A3-079A-453B-8870-656B976548F8}"/>
              </a:ext>
            </a:extLst>
          </p:cNvPr>
          <p:cNvSpPr>
            <a:spLocks noGrp="1"/>
          </p:cNvSpPr>
          <p:nvPr>
            <p:ph type="pic" idx="14" hasCustomPrompt="1"/>
          </p:nvPr>
        </p:nvSpPr>
        <p:spPr>
          <a:xfrm>
            <a:off x="0" y="0"/>
            <a:ext cx="12192000" cy="6858000"/>
          </a:xfrm>
          <a:prstGeom prst="rect">
            <a:avLst/>
          </a:prstGeom>
          <a:solidFill>
            <a:schemeClr val="bg1">
              <a:lumMod val="95000"/>
            </a:schemeClr>
          </a:solidFill>
          <a:ln w="12700">
            <a:noFill/>
          </a:ln>
        </p:spPr>
        <p:txBody>
          <a:bodyPr anchor="ctr"/>
          <a:lstStyle>
            <a:lvl1pPr marL="0" indent="0" algn="ctr">
              <a:buNone/>
              <a:defRPr sz="18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And Send To Back </a:t>
            </a:r>
            <a:endParaRPr lang="ko-KR" altLang="en-US" dirty="0"/>
          </a:p>
        </p:txBody>
      </p:sp>
    </p:spTree>
    <p:extLst>
      <p:ext uri="{BB962C8B-B14F-4D97-AF65-F5344CB8AC3E}">
        <p14:creationId xmlns:p14="http://schemas.microsoft.com/office/powerpoint/2010/main" val="3090456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Image slide layout">
    <p:spTree>
      <p:nvGrpSpPr>
        <p:cNvPr id="1" name=""/>
        <p:cNvGrpSpPr/>
        <p:nvPr/>
      </p:nvGrpSpPr>
      <p:grpSpPr>
        <a:xfrm>
          <a:off x="0" y="0"/>
          <a:ext cx="0" cy="0"/>
          <a:chOff x="0" y="0"/>
          <a:chExt cx="0" cy="0"/>
        </a:xfrm>
      </p:grpSpPr>
      <p:sp>
        <p:nvSpPr>
          <p:cNvPr id="3" name="그림 개체 틀 2">
            <a:extLst>
              <a:ext uri="{FF2B5EF4-FFF2-40B4-BE49-F238E27FC236}">
                <a16:creationId xmlns="" xmlns:a16="http://schemas.microsoft.com/office/drawing/2014/main" id="{5C568889-C8C0-4287-A5BF-FC6E02C7066C}"/>
              </a:ext>
            </a:extLst>
          </p:cNvPr>
          <p:cNvSpPr>
            <a:spLocks noGrp="1"/>
          </p:cNvSpPr>
          <p:nvPr>
            <p:ph type="pic" sz="quarter" idx="14" hasCustomPrompt="1"/>
          </p:nvPr>
        </p:nvSpPr>
        <p:spPr>
          <a:xfrm>
            <a:off x="1051789" y="1809347"/>
            <a:ext cx="3240000" cy="1980000"/>
          </a:xfrm>
          <a:prstGeom prst="rect">
            <a:avLst/>
          </a:pr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200" dirty="0">
                <a:solidFill>
                  <a:schemeClr val="tx1">
                    <a:lumMod val="75000"/>
                    <a:lumOff val="25000"/>
                  </a:schemeClr>
                </a:solidFill>
              </a:defRPr>
            </a:lvl1pPr>
          </a:lstStyle>
          <a:p>
            <a:pPr marL="0" lvl="0" algn="ctr"/>
            <a:r>
              <a:rPr lang="en-US" altLang="ko-KR" dirty="0"/>
              <a:t>Place Your Picture Here</a:t>
            </a:r>
            <a:endParaRPr lang="ko-KR" altLang="en-US" dirty="0"/>
          </a:p>
        </p:txBody>
      </p:sp>
      <p:sp>
        <p:nvSpPr>
          <p:cNvPr id="4" name="그림 개체 틀 2">
            <a:extLst>
              <a:ext uri="{FF2B5EF4-FFF2-40B4-BE49-F238E27FC236}">
                <a16:creationId xmlns="" xmlns:a16="http://schemas.microsoft.com/office/drawing/2014/main" id="{7DB919EC-B955-4334-B705-A0E576853E65}"/>
              </a:ext>
            </a:extLst>
          </p:cNvPr>
          <p:cNvSpPr>
            <a:spLocks noGrp="1"/>
          </p:cNvSpPr>
          <p:nvPr>
            <p:ph type="pic" sz="quarter" idx="42" hasCustomPrompt="1"/>
          </p:nvPr>
        </p:nvSpPr>
        <p:spPr>
          <a:xfrm>
            <a:off x="4477209" y="2946886"/>
            <a:ext cx="3240000" cy="1980000"/>
          </a:xfrm>
          <a:prstGeom prst="rect">
            <a:avLst/>
          </a:pr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200" dirty="0">
                <a:solidFill>
                  <a:schemeClr val="tx1">
                    <a:lumMod val="75000"/>
                    <a:lumOff val="25000"/>
                  </a:schemeClr>
                </a:solidFill>
              </a:defRPr>
            </a:lvl1pPr>
          </a:lstStyle>
          <a:p>
            <a:pPr marL="0" lvl="0" algn="ctr"/>
            <a:r>
              <a:rPr lang="en-US" altLang="ko-KR" dirty="0"/>
              <a:t>Place Your Picture Here</a:t>
            </a:r>
            <a:endParaRPr lang="ko-KR" altLang="en-US" dirty="0"/>
          </a:p>
        </p:txBody>
      </p:sp>
      <p:sp>
        <p:nvSpPr>
          <p:cNvPr id="5" name="그림 개체 틀 2">
            <a:extLst>
              <a:ext uri="{FF2B5EF4-FFF2-40B4-BE49-F238E27FC236}">
                <a16:creationId xmlns="" xmlns:a16="http://schemas.microsoft.com/office/drawing/2014/main" id="{0F775D7E-CBE7-4B21-AF69-2691ED11E4D3}"/>
              </a:ext>
            </a:extLst>
          </p:cNvPr>
          <p:cNvSpPr>
            <a:spLocks noGrp="1"/>
          </p:cNvSpPr>
          <p:nvPr>
            <p:ph type="pic" sz="quarter" idx="43" hasCustomPrompt="1"/>
          </p:nvPr>
        </p:nvSpPr>
        <p:spPr>
          <a:xfrm>
            <a:off x="7902629" y="4084425"/>
            <a:ext cx="3240000" cy="1980000"/>
          </a:xfrm>
          <a:prstGeom prst="rect">
            <a:avLst/>
          </a:pr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200" dirty="0">
                <a:solidFill>
                  <a:schemeClr val="tx1">
                    <a:lumMod val="75000"/>
                    <a:lumOff val="25000"/>
                  </a:schemeClr>
                </a:solidFill>
              </a:defRPr>
            </a:lvl1pPr>
          </a:lstStyle>
          <a:p>
            <a:pPr marL="0" lvl="0" algn="ctr"/>
            <a:r>
              <a:rPr lang="en-US" altLang="ko-KR" dirty="0"/>
              <a:t>Place Your Picture Here</a:t>
            </a:r>
            <a:endParaRPr lang="ko-KR" altLang="en-US" dirty="0"/>
          </a:p>
        </p:txBody>
      </p:sp>
      <p:sp>
        <p:nvSpPr>
          <p:cNvPr id="6" name="Rectangle 5">
            <a:extLst>
              <a:ext uri="{FF2B5EF4-FFF2-40B4-BE49-F238E27FC236}">
                <a16:creationId xmlns="" xmlns:a16="http://schemas.microsoft.com/office/drawing/2014/main" id="{FFD0B1B8-0B12-4F08-9033-437D378FFAC3}"/>
              </a:ext>
            </a:extLst>
          </p:cNvPr>
          <p:cNvSpPr/>
          <p:nvPr userDrawn="1"/>
        </p:nvSpPr>
        <p:spPr>
          <a:xfrm>
            <a:off x="6096000" y="952500"/>
            <a:ext cx="6096000" cy="111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arallelogram 6">
            <a:extLst>
              <a:ext uri="{FF2B5EF4-FFF2-40B4-BE49-F238E27FC236}">
                <a16:creationId xmlns="" xmlns:a16="http://schemas.microsoft.com/office/drawing/2014/main" id="{8AC486A3-CE17-43D9-8168-79B95E0F5E88}"/>
              </a:ext>
            </a:extLst>
          </p:cNvPr>
          <p:cNvSpPr/>
          <p:nvPr userDrawn="1"/>
        </p:nvSpPr>
        <p:spPr>
          <a:xfrm>
            <a:off x="0" y="142874"/>
            <a:ext cx="7058026" cy="920881"/>
          </a:xfrm>
          <a:prstGeom prst="parallelogram">
            <a:avLst>
              <a:gd name="adj" fmla="val 670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9">
            <a:extLst>
              <a:ext uri="{FF2B5EF4-FFF2-40B4-BE49-F238E27FC236}">
                <a16:creationId xmlns="" xmlns:a16="http://schemas.microsoft.com/office/drawing/2014/main" id="{A39A32C7-5C1C-4865-B8F7-E73BD069F7C4}"/>
              </a:ext>
            </a:extLst>
          </p:cNvPr>
          <p:cNvSpPr>
            <a:spLocks noGrp="1"/>
          </p:cNvSpPr>
          <p:nvPr>
            <p:ph type="body" sz="quarter" idx="10" hasCustomPrompt="1"/>
          </p:nvPr>
        </p:nvSpPr>
        <p:spPr>
          <a:xfrm>
            <a:off x="742951" y="236429"/>
            <a:ext cx="11191876" cy="724247"/>
          </a:xfrm>
          <a:prstGeom prst="rect">
            <a:avLst/>
          </a:prstGeom>
        </p:spPr>
        <p:txBody>
          <a:bodyPr anchor="ctr"/>
          <a:lstStyle>
            <a:lvl1pPr marL="0" indent="0" algn="l">
              <a:buNone/>
              <a:defRPr sz="5400" b="0" baseline="0">
                <a:solidFill>
                  <a:schemeClr val="bg1"/>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341599962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Image slide layout">
    <p:spTree>
      <p:nvGrpSpPr>
        <p:cNvPr id="1" name=""/>
        <p:cNvGrpSpPr/>
        <p:nvPr/>
      </p:nvGrpSpPr>
      <p:grpSpPr>
        <a:xfrm>
          <a:off x="0" y="0"/>
          <a:ext cx="0" cy="0"/>
          <a:chOff x="0" y="0"/>
          <a:chExt cx="0" cy="0"/>
        </a:xfrm>
      </p:grpSpPr>
      <p:sp>
        <p:nvSpPr>
          <p:cNvPr id="13" name="Freeform: Shape 12">
            <a:extLst>
              <a:ext uri="{FF2B5EF4-FFF2-40B4-BE49-F238E27FC236}">
                <a16:creationId xmlns="" xmlns:a16="http://schemas.microsoft.com/office/drawing/2014/main" id="{5A91074B-DC10-4073-B59B-DBB0AD42A797}"/>
              </a:ext>
            </a:extLst>
          </p:cNvPr>
          <p:cNvSpPr/>
          <p:nvPr userDrawn="1"/>
        </p:nvSpPr>
        <p:spPr>
          <a:xfrm>
            <a:off x="431254" y="144133"/>
            <a:ext cx="9056493" cy="6507804"/>
          </a:xfrm>
          <a:custGeom>
            <a:avLst/>
            <a:gdLst>
              <a:gd name="connsiteX0" fmla="*/ 3453091 w 8970309"/>
              <a:gd name="connsiteY0" fmla="*/ 5945589 h 6445874"/>
              <a:gd name="connsiteX1" fmla="*/ 3452940 w 8970309"/>
              <a:gd name="connsiteY1" fmla="*/ 5951019 h 6445874"/>
              <a:gd name="connsiteX2" fmla="*/ 3452008 w 8970309"/>
              <a:gd name="connsiteY2" fmla="*/ 5949506 h 6445874"/>
              <a:gd name="connsiteX3" fmla="*/ 3217430 w 8970309"/>
              <a:gd name="connsiteY3" fmla="*/ 5821774 h 6445874"/>
              <a:gd name="connsiteX4" fmla="*/ 3217279 w 8970309"/>
              <a:gd name="connsiteY4" fmla="*/ 5827202 h 6445874"/>
              <a:gd name="connsiteX5" fmla="*/ 3216347 w 8970309"/>
              <a:gd name="connsiteY5" fmla="*/ 5825690 h 6445874"/>
              <a:gd name="connsiteX6" fmla="*/ 4264048 w 8970309"/>
              <a:gd name="connsiteY6" fmla="*/ 5267201 h 6445874"/>
              <a:gd name="connsiteX7" fmla="*/ 4259496 w 8970309"/>
              <a:gd name="connsiteY7" fmla="*/ 5269727 h 6445874"/>
              <a:gd name="connsiteX8" fmla="*/ 4237362 w 8970309"/>
              <a:gd name="connsiteY8" fmla="*/ 5270657 h 6445874"/>
              <a:gd name="connsiteX9" fmla="*/ 4224020 w 8970309"/>
              <a:gd name="connsiteY9" fmla="*/ 5278062 h 6445874"/>
              <a:gd name="connsiteX10" fmla="*/ 4078761 w 8970309"/>
              <a:gd name="connsiteY10" fmla="*/ 5394946 h 6445874"/>
              <a:gd name="connsiteX11" fmla="*/ 4008140 w 8970309"/>
              <a:gd name="connsiteY11" fmla="*/ 5456069 h 6445874"/>
              <a:gd name="connsiteX12" fmla="*/ 3989550 w 8970309"/>
              <a:gd name="connsiteY12" fmla="*/ 5446111 h 6445874"/>
              <a:gd name="connsiteX13" fmla="*/ 3903265 w 8970309"/>
              <a:gd name="connsiteY13" fmla="*/ 5538467 h 6445874"/>
              <a:gd name="connsiteX14" fmla="*/ 3915717 w 8970309"/>
              <a:gd name="connsiteY14" fmla="*/ 5562577 h 6445874"/>
              <a:gd name="connsiteX15" fmla="*/ 3960366 w 8970309"/>
              <a:gd name="connsiteY15" fmla="*/ 5532770 h 6445874"/>
              <a:gd name="connsiteX16" fmla="*/ 3962570 w 8970309"/>
              <a:gd name="connsiteY16" fmla="*/ 5574120 h 6445874"/>
              <a:gd name="connsiteX17" fmla="*/ 3940766 w 8970309"/>
              <a:gd name="connsiteY17" fmla="*/ 5619505 h 6445874"/>
              <a:gd name="connsiteX18" fmla="*/ 3964528 w 8970309"/>
              <a:gd name="connsiteY18" fmla="*/ 5616150 h 6445874"/>
              <a:gd name="connsiteX19" fmla="*/ 3986234 w 8970309"/>
              <a:gd name="connsiteY19" fmla="*/ 5580152 h 6445874"/>
              <a:gd name="connsiteX20" fmla="*/ 4009996 w 8970309"/>
              <a:gd name="connsiteY20" fmla="*/ 5576796 h 6445874"/>
              <a:gd name="connsiteX21" fmla="*/ 4077022 w 8970309"/>
              <a:gd name="connsiteY21" fmla="*/ 5492737 h 6445874"/>
              <a:gd name="connsiteX22" fmla="*/ 4090291 w 8970309"/>
              <a:gd name="connsiteY22" fmla="*/ 5507301 h 6445874"/>
              <a:gd name="connsiteX23" fmla="*/ 4095611 w 8970309"/>
              <a:gd name="connsiteY23" fmla="*/ 5502695 h 6445874"/>
              <a:gd name="connsiteX24" fmla="*/ 4281157 w 8970309"/>
              <a:gd name="connsiteY24" fmla="*/ 5303317 h 6445874"/>
              <a:gd name="connsiteX25" fmla="*/ 4295668 w 8970309"/>
              <a:gd name="connsiteY25" fmla="*/ 5292440 h 6445874"/>
              <a:gd name="connsiteX26" fmla="*/ 4286639 w 8970309"/>
              <a:gd name="connsiteY26" fmla="*/ 5286294 h 6445874"/>
              <a:gd name="connsiteX27" fmla="*/ 4364265 w 8970309"/>
              <a:gd name="connsiteY27" fmla="*/ 5244788 h 6445874"/>
              <a:gd name="connsiteX28" fmla="*/ 4336342 w 8970309"/>
              <a:gd name="connsiteY28" fmla="*/ 5259447 h 6445874"/>
              <a:gd name="connsiteX29" fmla="*/ 4322116 w 8970309"/>
              <a:gd name="connsiteY29" fmla="*/ 5270977 h 6445874"/>
              <a:gd name="connsiteX30" fmla="*/ 4320504 w 8970309"/>
              <a:gd name="connsiteY30" fmla="*/ 5273823 h 6445874"/>
              <a:gd name="connsiteX31" fmla="*/ 4330801 w 8970309"/>
              <a:gd name="connsiteY31" fmla="*/ 5266105 h 6445874"/>
              <a:gd name="connsiteX32" fmla="*/ 4382300 w 8970309"/>
              <a:gd name="connsiteY32" fmla="*/ 5103514 h 6445874"/>
              <a:gd name="connsiteX33" fmla="*/ 4363197 w 8970309"/>
              <a:gd name="connsiteY33" fmla="*/ 5111801 h 6445874"/>
              <a:gd name="connsiteX34" fmla="*/ 4342987 w 8970309"/>
              <a:gd name="connsiteY34" fmla="*/ 5131370 h 6445874"/>
              <a:gd name="connsiteX35" fmla="*/ 4340784 w 8970309"/>
              <a:gd name="connsiteY35" fmla="*/ 5148086 h 6445874"/>
              <a:gd name="connsiteX36" fmla="*/ 4800809 w 8970309"/>
              <a:gd name="connsiteY36" fmla="*/ 4684910 h 6445874"/>
              <a:gd name="connsiteX37" fmla="*/ 4719472 w 8970309"/>
              <a:gd name="connsiteY37" fmla="*/ 4744122 h 6445874"/>
              <a:gd name="connsiteX38" fmla="*/ 4654074 w 8970309"/>
              <a:gd name="connsiteY38" fmla="*/ 4810027 h 6445874"/>
              <a:gd name="connsiteX39" fmla="*/ 4627789 w 8970309"/>
              <a:gd name="connsiteY39" fmla="*/ 4843002 h 6445874"/>
              <a:gd name="connsiteX40" fmla="*/ 4618538 w 8970309"/>
              <a:gd name="connsiteY40" fmla="*/ 4852846 h 6445874"/>
              <a:gd name="connsiteX41" fmla="*/ 4649647 w 8970309"/>
              <a:gd name="connsiteY41" fmla="*/ 4861997 h 6445874"/>
              <a:gd name="connsiteX42" fmla="*/ 4679178 w 8970309"/>
              <a:gd name="connsiteY42" fmla="*/ 4855908 h 6445874"/>
              <a:gd name="connsiteX43" fmla="*/ 4768192 w 8970309"/>
              <a:gd name="connsiteY43" fmla="*/ 4731720 h 6445874"/>
              <a:gd name="connsiteX44" fmla="*/ 4800353 w 8970309"/>
              <a:gd name="connsiteY44" fmla="*/ 4688522 h 6445874"/>
              <a:gd name="connsiteX45" fmla="*/ 4803745 w 8970309"/>
              <a:gd name="connsiteY45" fmla="*/ 4684957 h 6445874"/>
              <a:gd name="connsiteX46" fmla="*/ 5001080 w 8970309"/>
              <a:gd name="connsiteY46" fmla="*/ 4519480 h 6445874"/>
              <a:gd name="connsiteX47" fmla="*/ 4994443 w 8970309"/>
              <a:gd name="connsiteY47" fmla="*/ 4521773 h 6445874"/>
              <a:gd name="connsiteX48" fmla="*/ 4971480 w 8970309"/>
              <a:gd name="connsiteY48" fmla="*/ 4526006 h 6445874"/>
              <a:gd name="connsiteX49" fmla="*/ 4968936 w 8970309"/>
              <a:gd name="connsiteY49" fmla="*/ 4563095 h 6445874"/>
              <a:gd name="connsiteX50" fmla="*/ 4933528 w 8970309"/>
              <a:gd name="connsiteY50" fmla="*/ 4603043 h 6445874"/>
              <a:gd name="connsiteX51" fmla="*/ 4920021 w 8970309"/>
              <a:gd name="connsiteY51" fmla="*/ 4588220 h 6445874"/>
              <a:gd name="connsiteX52" fmla="*/ 4873915 w 8970309"/>
              <a:gd name="connsiteY52" fmla="*/ 4640046 h 6445874"/>
              <a:gd name="connsiteX53" fmla="*/ 4847772 w 8970309"/>
              <a:gd name="connsiteY53" fmla="*/ 4665664 h 6445874"/>
              <a:gd name="connsiteX54" fmla="*/ 4856229 w 8970309"/>
              <a:gd name="connsiteY54" fmla="*/ 4666642 h 6445874"/>
              <a:gd name="connsiteX55" fmla="*/ 4899055 w 8970309"/>
              <a:gd name="connsiteY55" fmla="*/ 4630854 h 6445874"/>
              <a:gd name="connsiteX56" fmla="*/ 4982367 w 8970309"/>
              <a:gd name="connsiteY56" fmla="*/ 4552398 h 6445874"/>
              <a:gd name="connsiteX57" fmla="*/ 6156612 w 8970309"/>
              <a:gd name="connsiteY57" fmla="*/ 3497235 h 6445874"/>
              <a:gd name="connsiteX58" fmla="*/ 6125503 w 8970309"/>
              <a:gd name="connsiteY58" fmla="*/ 3547520 h 6445874"/>
              <a:gd name="connsiteX59" fmla="*/ 6106594 w 8970309"/>
              <a:gd name="connsiteY59" fmla="*/ 3569680 h 6445874"/>
              <a:gd name="connsiteX60" fmla="*/ 6059946 w 8970309"/>
              <a:gd name="connsiteY60" fmla="*/ 3581544 h 6445874"/>
              <a:gd name="connsiteX61" fmla="*/ 6044837 w 8970309"/>
              <a:gd name="connsiteY61" fmla="*/ 3588056 h 6445874"/>
              <a:gd name="connsiteX62" fmla="*/ 6017651 w 8970309"/>
              <a:gd name="connsiteY62" fmla="*/ 3613988 h 6445874"/>
              <a:gd name="connsiteX63" fmla="*/ 6021841 w 8970309"/>
              <a:gd name="connsiteY63" fmla="*/ 3595907 h 6445874"/>
              <a:gd name="connsiteX64" fmla="*/ 6019317 w 8970309"/>
              <a:gd name="connsiteY64" fmla="*/ 3581826 h 6445874"/>
              <a:gd name="connsiteX65" fmla="*/ 6013970 w 8970309"/>
              <a:gd name="connsiteY65" fmla="*/ 3580067 h 6445874"/>
              <a:gd name="connsiteX66" fmla="*/ 6003085 w 8970309"/>
              <a:gd name="connsiteY66" fmla="*/ 3589489 h 6445874"/>
              <a:gd name="connsiteX67" fmla="*/ 5992317 w 8970309"/>
              <a:gd name="connsiteY67" fmla="*/ 3583721 h 6445874"/>
              <a:gd name="connsiteX68" fmla="*/ 5990427 w 8970309"/>
              <a:gd name="connsiteY68" fmla="*/ 3592553 h 6445874"/>
              <a:gd name="connsiteX69" fmla="*/ 5971949 w 8970309"/>
              <a:gd name="connsiteY69" fmla="*/ 3659645 h 6445874"/>
              <a:gd name="connsiteX70" fmla="*/ 5958771 w 8970309"/>
              <a:gd name="connsiteY70" fmla="*/ 3677970 h 6445874"/>
              <a:gd name="connsiteX71" fmla="*/ 5955005 w 8970309"/>
              <a:gd name="connsiteY71" fmla="*/ 3680206 h 6445874"/>
              <a:gd name="connsiteX72" fmla="*/ 5954905 w 8970309"/>
              <a:gd name="connsiteY72" fmla="*/ 3684855 h 6445874"/>
              <a:gd name="connsiteX73" fmla="*/ 5957514 w 8970309"/>
              <a:gd name="connsiteY73" fmla="*/ 3707539 h 6445874"/>
              <a:gd name="connsiteX74" fmla="*/ 5935711 w 8970309"/>
              <a:gd name="connsiteY74" fmla="*/ 3752925 h 6445874"/>
              <a:gd name="connsiteX75" fmla="*/ 5959473 w 8970309"/>
              <a:gd name="connsiteY75" fmla="*/ 3749569 h 6445874"/>
              <a:gd name="connsiteX76" fmla="*/ 5981179 w 8970309"/>
              <a:gd name="connsiteY76" fmla="*/ 3713572 h 6445874"/>
              <a:gd name="connsiteX77" fmla="*/ 6004940 w 8970309"/>
              <a:gd name="connsiteY77" fmla="*/ 3710216 h 6445874"/>
              <a:gd name="connsiteX78" fmla="*/ 6071966 w 8970309"/>
              <a:gd name="connsiteY78" fmla="*/ 3626157 h 6445874"/>
              <a:gd name="connsiteX79" fmla="*/ 6085235 w 8970309"/>
              <a:gd name="connsiteY79" fmla="*/ 3640721 h 6445874"/>
              <a:gd name="connsiteX80" fmla="*/ 6090556 w 8970309"/>
              <a:gd name="connsiteY80" fmla="*/ 3636115 h 6445874"/>
              <a:gd name="connsiteX81" fmla="*/ 6135136 w 8970309"/>
              <a:gd name="connsiteY81" fmla="*/ 3568088 h 6445874"/>
              <a:gd name="connsiteX82" fmla="*/ 6187777 w 8970309"/>
              <a:gd name="connsiteY82" fmla="*/ 3516234 h 6445874"/>
              <a:gd name="connsiteX83" fmla="*/ 6183325 w 8970309"/>
              <a:gd name="connsiteY83" fmla="*/ 3516882 h 6445874"/>
              <a:gd name="connsiteX84" fmla="*/ 6156612 w 8970309"/>
              <a:gd name="connsiteY84" fmla="*/ 3497235 h 6445874"/>
              <a:gd name="connsiteX85" fmla="*/ 6269344 w 8970309"/>
              <a:gd name="connsiteY85" fmla="*/ 3442402 h 6445874"/>
              <a:gd name="connsiteX86" fmla="*/ 6267465 w 8970309"/>
              <a:gd name="connsiteY86" fmla="*/ 3442890 h 6445874"/>
              <a:gd name="connsiteX87" fmla="*/ 6237546 w 8970309"/>
              <a:gd name="connsiteY87" fmla="*/ 3462970 h 6445874"/>
              <a:gd name="connsiteX88" fmla="*/ 6227751 w 8970309"/>
              <a:gd name="connsiteY88" fmla="*/ 3477271 h 6445874"/>
              <a:gd name="connsiteX89" fmla="*/ 1448495 w 8970309"/>
              <a:gd name="connsiteY89" fmla="*/ 3333881 h 6445874"/>
              <a:gd name="connsiteX90" fmla="*/ 1434277 w 8970309"/>
              <a:gd name="connsiteY90" fmla="*/ 3345094 h 6445874"/>
              <a:gd name="connsiteX91" fmla="*/ 1435930 w 8970309"/>
              <a:gd name="connsiteY91" fmla="*/ 3350579 h 6445874"/>
              <a:gd name="connsiteX92" fmla="*/ 1443945 w 8970309"/>
              <a:gd name="connsiteY92" fmla="*/ 3348440 h 6445874"/>
              <a:gd name="connsiteX93" fmla="*/ 1462681 w 8970309"/>
              <a:gd name="connsiteY93" fmla="*/ 3351297 h 6445874"/>
              <a:gd name="connsiteX94" fmla="*/ 1449269 w 8970309"/>
              <a:gd name="connsiteY94" fmla="*/ 3337165 h 6445874"/>
              <a:gd name="connsiteX95" fmla="*/ 1225942 w 8970309"/>
              <a:gd name="connsiteY95" fmla="*/ 3295747 h 6445874"/>
              <a:gd name="connsiteX96" fmla="*/ 1183647 w 8970309"/>
              <a:gd name="connsiteY96" fmla="*/ 3327804 h 6445874"/>
              <a:gd name="connsiteX97" fmla="*/ 1068923 w 8970309"/>
              <a:gd name="connsiteY97" fmla="*/ 3434264 h 6445874"/>
              <a:gd name="connsiteX98" fmla="*/ 1054494 w 8970309"/>
              <a:gd name="connsiteY98" fmla="*/ 3448341 h 6445874"/>
              <a:gd name="connsiteX99" fmla="*/ 982701 w 8970309"/>
              <a:gd name="connsiteY99" fmla="*/ 3515647 h 6445874"/>
              <a:gd name="connsiteX100" fmla="*/ 898285 w 8970309"/>
              <a:gd name="connsiteY100" fmla="*/ 3581647 h 6445874"/>
              <a:gd name="connsiteX101" fmla="*/ 893321 w 8970309"/>
              <a:gd name="connsiteY101" fmla="*/ 3596704 h 6445874"/>
              <a:gd name="connsiteX102" fmla="*/ 866267 w 8970309"/>
              <a:gd name="connsiteY102" fmla="*/ 3609475 h 6445874"/>
              <a:gd name="connsiteX103" fmla="*/ 846194 w 8970309"/>
              <a:gd name="connsiteY103" fmla="*/ 3593383 h 6445874"/>
              <a:gd name="connsiteX104" fmla="*/ 844968 w 8970309"/>
              <a:gd name="connsiteY104" fmla="*/ 3593970 h 6445874"/>
              <a:gd name="connsiteX105" fmla="*/ 863018 w 8970309"/>
              <a:gd name="connsiteY105" fmla="*/ 3610117 h 6445874"/>
              <a:gd name="connsiteX106" fmla="*/ 885947 w 8970309"/>
              <a:gd name="connsiteY106" fmla="*/ 3625172 h 6445874"/>
              <a:gd name="connsiteX107" fmla="*/ 921722 w 8970309"/>
              <a:gd name="connsiteY107" fmla="*/ 3617142 h 6445874"/>
              <a:gd name="connsiteX108" fmla="*/ 1020754 w 8970309"/>
              <a:gd name="connsiteY108" fmla="*/ 3653252 h 6445874"/>
              <a:gd name="connsiteX109" fmla="*/ 1033434 w 8970309"/>
              <a:gd name="connsiteY109" fmla="*/ 3637168 h 6445874"/>
              <a:gd name="connsiteX110" fmla="*/ 1019917 w 8970309"/>
              <a:gd name="connsiteY110" fmla="*/ 3558947 h 6445874"/>
              <a:gd name="connsiteX111" fmla="*/ 1025549 w 8970309"/>
              <a:gd name="connsiteY111" fmla="*/ 3555172 h 6445874"/>
              <a:gd name="connsiteX112" fmla="*/ 1048385 w 8970309"/>
              <a:gd name="connsiteY112" fmla="*/ 3587686 h 6445874"/>
              <a:gd name="connsiteX113" fmla="*/ 1111668 w 8970309"/>
              <a:gd name="connsiteY113" fmla="*/ 3601452 h 6445874"/>
              <a:gd name="connsiteX114" fmla="*/ 1133667 w 8970309"/>
              <a:gd name="connsiteY114" fmla="*/ 3546488 h 6445874"/>
              <a:gd name="connsiteX115" fmla="*/ 1073407 w 8970309"/>
              <a:gd name="connsiteY115" fmla="*/ 3483644 h 6445874"/>
              <a:gd name="connsiteX116" fmla="*/ 1197821 w 8970309"/>
              <a:gd name="connsiteY116" fmla="*/ 3416230 h 6445874"/>
              <a:gd name="connsiteX117" fmla="*/ 1230820 w 8970309"/>
              <a:gd name="connsiteY117" fmla="*/ 3323543 h 6445874"/>
              <a:gd name="connsiteX118" fmla="*/ 1193397 w 8970309"/>
              <a:gd name="connsiteY118" fmla="*/ 3334193 h 6445874"/>
              <a:gd name="connsiteX119" fmla="*/ 1209438 w 8970309"/>
              <a:gd name="connsiteY119" fmla="*/ 3317849 h 6445874"/>
              <a:gd name="connsiteX120" fmla="*/ 1247656 w 8970309"/>
              <a:gd name="connsiteY120" fmla="*/ 3258669 h 6445874"/>
              <a:gd name="connsiteX121" fmla="*/ 1247372 w 8970309"/>
              <a:gd name="connsiteY121" fmla="*/ 3259175 h 6445874"/>
              <a:gd name="connsiteX122" fmla="*/ 1247563 w 8970309"/>
              <a:gd name="connsiteY122" fmla="*/ 3259747 h 6445874"/>
              <a:gd name="connsiteX123" fmla="*/ 1247117 w 8970309"/>
              <a:gd name="connsiteY123" fmla="*/ 3264810 h 6445874"/>
              <a:gd name="connsiteX124" fmla="*/ 1251106 w 8970309"/>
              <a:gd name="connsiteY124" fmla="*/ 3270488 h 6445874"/>
              <a:gd name="connsiteX125" fmla="*/ 1247563 w 8970309"/>
              <a:gd name="connsiteY125" fmla="*/ 3259747 h 6445874"/>
              <a:gd name="connsiteX126" fmla="*/ 7039332 w 8970309"/>
              <a:gd name="connsiteY126" fmla="*/ 2595950 h 6445874"/>
              <a:gd name="connsiteX127" fmla="*/ 7031529 w 8970309"/>
              <a:gd name="connsiteY127" fmla="*/ 2602309 h 6445874"/>
              <a:gd name="connsiteX128" fmla="*/ 7005419 w 8970309"/>
              <a:gd name="connsiteY128" fmla="*/ 2643352 h 6445874"/>
              <a:gd name="connsiteX129" fmla="*/ 6966425 w 8970309"/>
              <a:gd name="connsiteY129" fmla="*/ 2659426 h 6445874"/>
              <a:gd name="connsiteX130" fmla="*/ 6963880 w 8970309"/>
              <a:gd name="connsiteY130" fmla="*/ 2696514 h 6445874"/>
              <a:gd name="connsiteX131" fmla="*/ 6928472 w 8970309"/>
              <a:gd name="connsiteY131" fmla="*/ 2736463 h 6445874"/>
              <a:gd name="connsiteX132" fmla="*/ 6914965 w 8970309"/>
              <a:gd name="connsiteY132" fmla="*/ 2721639 h 6445874"/>
              <a:gd name="connsiteX133" fmla="*/ 6822640 w 8970309"/>
              <a:gd name="connsiteY133" fmla="*/ 2818760 h 6445874"/>
              <a:gd name="connsiteX134" fmla="*/ 6714415 w 8970309"/>
              <a:gd name="connsiteY134" fmla="*/ 2877542 h 6445874"/>
              <a:gd name="connsiteX135" fmla="*/ 6649017 w 8970309"/>
              <a:gd name="connsiteY135" fmla="*/ 2943447 h 6445874"/>
              <a:gd name="connsiteX136" fmla="*/ 6629115 w 8970309"/>
              <a:gd name="connsiteY136" fmla="*/ 2968415 h 6445874"/>
              <a:gd name="connsiteX137" fmla="*/ 7076456 w 8970309"/>
              <a:gd name="connsiteY137" fmla="*/ 2648046 h 6445874"/>
              <a:gd name="connsiteX138" fmla="*/ 2260836 w 8970309"/>
              <a:gd name="connsiteY138" fmla="*/ 2465575 h 6445874"/>
              <a:gd name="connsiteX139" fmla="*/ 2187721 w 8970309"/>
              <a:gd name="connsiteY139" fmla="*/ 2545175 h 6445874"/>
              <a:gd name="connsiteX140" fmla="*/ 2188519 w 8970309"/>
              <a:gd name="connsiteY140" fmla="*/ 2550793 h 6445874"/>
              <a:gd name="connsiteX141" fmla="*/ 2178626 w 8970309"/>
              <a:gd name="connsiteY141" fmla="*/ 2570817 h 6445874"/>
              <a:gd name="connsiteX142" fmla="*/ 2155780 w 8970309"/>
              <a:gd name="connsiteY142" fmla="*/ 2579949 h 6445874"/>
              <a:gd name="connsiteX143" fmla="*/ 2149491 w 8970309"/>
              <a:gd name="connsiteY143" fmla="*/ 2586796 h 6445874"/>
              <a:gd name="connsiteX144" fmla="*/ 2155700 w 8970309"/>
              <a:gd name="connsiteY144" fmla="*/ 2599880 h 6445874"/>
              <a:gd name="connsiteX145" fmla="*/ 2164580 w 8970309"/>
              <a:gd name="connsiteY145" fmla="*/ 2600825 h 6445874"/>
              <a:gd name="connsiteX146" fmla="*/ 2219546 w 8970309"/>
              <a:gd name="connsiteY146" fmla="*/ 2528856 h 6445874"/>
              <a:gd name="connsiteX147" fmla="*/ 2231783 w 8970309"/>
              <a:gd name="connsiteY147" fmla="*/ 2513684 h 6445874"/>
              <a:gd name="connsiteX148" fmla="*/ 2250440 w 8970309"/>
              <a:gd name="connsiteY148" fmla="*/ 2501997 h 6445874"/>
              <a:gd name="connsiteX149" fmla="*/ 2264574 w 8970309"/>
              <a:gd name="connsiteY149" fmla="*/ 2469370 h 6445874"/>
              <a:gd name="connsiteX150" fmla="*/ 2618133 w 8970309"/>
              <a:gd name="connsiteY150" fmla="*/ 2308031 h 6445874"/>
              <a:gd name="connsiteX151" fmla="*/ 2607751 w 8970309"/>
              <a:gd name="connsiteY151" fmla="*/ 2314308 h 6445874"/>
              <a:gd name="connsiteX152" fmla="*/ 2595361 w 8970309"/>
              <a:gd name="connsiteY152" fmla="*/ 2319800 h 6445874"/>
              <a:gd name="connsiteX153" fmla="*/ 2593121 w 8970309"/>
              <a:gd name="connsiteY153" fmla="*/ 2322410 h 6445874"/>
              <a:gd name="connsiteX154" fmla="*/ 2618191 w 8970309"/>
              <a:gd name="connsiteY154" fmla="*/ 2310439 h 6445874"/>
              <a:gd name="connsiteX155" fmla="*/ 2618201 w 8970309"/>
              <a:gd name="connsiteY155" fmla="*/ 2308773 h 6445874"/>
              <a:gd name="connsiteX156" fmla="*/ 2810606 w 8970309"/>
              <a:gd name="connsiteY156" fmla="*/ 2204137 h 6445874"/>
              <a:gd name="connsiteX157" fmla="*/ 2777023 w 8970309"/>
              <a:gd name="connsiteY157" fmla="*/ 2221915 h 6445874"/>
              <a:gd name="connsiteX158" fmla="*/ 2737378 w 8970309"/>
              <a:gd name="connsiteY158" fmla="*/ 2239487 h 6445874"/>
              <a:gd name="connsiteX159" fmla="*/ 2733790 w 8970309"/>
              <a:gd name="connsiteY159" fmla="*/ 2238183 h 6445874"/>
              <a:gd name="connsiteX160" fmla="*/ 2711915 w 8970309"/>
              <a:gd name="connsiteY160" fmla="*/ 2252221 h 6445874"/>
              <a:gd name="connsiteX161" fmla="*/ 2694570 w 8970309"/>
              <a:gd name="connsiteY161" fmla="*/ 2259907 h 6445874"/>
              <a:gd name="connsiteX162" fmla="*/ 2653691 w 8970309"/>
              <a:gd name="connsiteY162" fmla="*/ 2286529 h 6445874"/>
              <a:gd name="connsiteX163" fmla="*/ 2637715 w 8970309"/>
              <a:gd name="connsiteY163" fmla="*/ 2296190 h 6445874"/>
              <a:gd name="connsiteX164" fmla="*/ 2639592 w 8970309"/>
              <a:gd name="connsiteY164" fmla="*/ 2297288 h 6445874"/>
              <a:gd name="connsiteX165" fmla="*/ 2640719 w 8970309"/>
              <a:gd name="connsiteY165" fmla="*/ 2299682 h 6445874"/>
              <a:gd name="connsiteX166" fmla="*/ 2659687 w 8970309"/>
              <a:gd name="connsiteY166" fmla="*/ 2290624 h 6445874"/>
              <a:gd name="connsiteX167" fmla="*/ 2744890 w 8970309"/>
              <a:gd name="connsiteY167" fmla="*/ 2259840 h 6445874"/>
              <a:gd name="connsiteX168" fmla="*/ 2777484 w 8970309"/>
              <a:gd name="connsiteY168" fmla="*/ 2231630 h 6445874"/>
              <a:gd name="connsiteX169" fmla="*/ 2784592 w 8970309"/>
              <a:gd name="connsiteY169" fmla="*/ 2221675 h 6445874"/>
              <a:gd name="connsiteX170" fmla="*/ 2796569 w 8970309"/>
              <a:gd name="connsiteY170" fmla="*/ 2215112 h 6445874"/>
              <a:gd name="connsiteX171" fmla="*/ 2805353 w 8970309"/>
              <a:gd name="connsiteY171" fmla="*/ 2207509 h 6445874"/>
              <a:gd name="connsiteX172" fmla="*/ 2812259 w 8970309"/>
              <a:gd name="connsiteY172" fmla="*/ 2205877 h 6445874"/>
              <a:gd name="connsiteX173" fmla="*/ 2976104 w 8970309"/>
              <a:gd name="connsiteY173" fmla="*/ 2142365 h 6445874"/>
              <a:gd name="connsiteX174" fmla="*/ 2906558 w 8970309"/>
              <a:gd name="connsiteY174" fmla="*/ 2163056 h 6445874"/>
              <a:gd name="connsiteX175" fmla="*/ 2872977 w 8970309"/>
              <a:gd name="connsiteY175" fmla="*/ 2180835 h 6445874"/>
              <a:gd name="connsiteX176" fmla="*/ 2834015 w 8970309"/>
              <a:gd name="connsiteY176" fmla="*/ 2196656 h 6445874"/>
              <a:gd name="connsiteX177" fmla="*/ 2847514 w 8970309"/>
              <a:gd name="connsiteY177" fmla="*/ 2193568 h 6445874"/>
              <a:gd name="connsiteX178" fmla="*/ 2845497 w 8970309"/>
              <a:gd name="connsiteY178" fmla="*/ 2198725 h 6445874"/>
              <a:gd name="connsiteX179" fmla="*/ 2869882 w 8970309"/>
              <a:gd name="connsiteY179" fmla="*/ 2196080 h 6445874"/>
              <a:gd name="connsiteX180" fmla="*/ 2950943 w 8970309"/>
              <a:gd name="connsiteY180" fmla="*/ 2150806 h 6445874"/>
              <a:gd name="connsiteX181" fmla="*/ 2980532 w 8970309"/>
              <a:gd name="connsiteY181" fmla="*/ 2156177 h 6445874"/>
              <a:gd name="connsiteX182" fmla="*/ 2987442 w 8970309"/>
              <a:gd name="connsiteY182" fmla="*/ 2146938 h 6445874"/>
              <a:gd name="connsiteX183" fmla="*/ 2988334 w 8970309"/>
              <a:gd name="connsiteY183" fmla="*/ 2145287 h 6445874"/>
              <a:gd name="connsiteX184" fmla="*/ 2976529 w 8970309"/>
              <a:gd name="connsiteY184" fmla="*/ 2146519 h 6445874"/>
              <a:gd name="connsiteX185" fmla="*/ 2976104 w 8970309"/>
              <a:gd name="connsiteY185" fmla="*/ 2142365 h 6445874"/>
              <a:gd name="connsiteX186" fmla="*/ 2994159 w 8970309"/>
              <a:gd name="connsiteY186" fmla="*/ 2134515 h 6445874"/>
              <a:gd name="connsiteX187" fmla="*/ 2986700 w 8970309"/>
              <a:gd name="connsiteY187" fmla="*/ 2136221 h 6445874"/>
              <a:gd name="connsiteX188" fmla="*/ 2990552 w 8970309"/>
              <a:gd name="connsiteY188" fmla="*/ 2140121 h 6445874"/>
              <a:gd name="connsiteX189" fmla="*/ 2990097 w 8970309"/>
              <a:gd name="connsiteY189" fmla="*/ 2142026 h 6445874"/>
              <a:gd name="connsiteX190" fmla="*/ 8057982 w 8970309"/>
              <a:gd name="connsiteY190" fmla="*/ 1943545 h 6445874"/>
              <a:gd name="connsiteX191" fmla="*/ 8044421 w 8970309"/>
              <a:gd name="connsiteY191" fmla="*/ 1950620 h 6445874"/>
              <a:gd name="connsiteX192" fmla="*/ 7985252 w 8970309"/>
              <a:gd name="connsiteY192" fmla="*/ 2011164 h 6445874"/>
              <a:gd name="connsiteX193" fmla="*/ 7961658 w 8970309"/>
              <a:gd name="connsiteY193" fmla="*/ 2031327 h 6445874"/>
              <a:gd name="connsiteX194" fmla="*/ 7968303 w 8970309"/>
              <a:gd name="connsiteY194" fmla="*/ 2030244 h 6445874"/>
              <a:gd name="connsiteX195" fmla="*/ 7996184 w 8970309"/>
              <a:gd name="connsiteY195" fmla="*/ 2017080 h 6445874"/>
              <a:gd name="connsiteX196" fmla="*/ 8022881 w 8970309"/>
              <a:gd name="connsiteY196" fmla="*/ 1980647 h 6445874"/>
              <a:gd name="connsiteX197" fmla="*/ 8071103 w 8970309"/>
              <a:gd name="connsiteY197" fmla="*/ 1949023 h 6445874"/>
              <a:gd name="connsiteX198" fmla="*/ 8074157 w 8970309"/>
              <a:gd name="connsiteY198" fmla="*/ 1946292 h 6445874"/>
              <a:gd name="connsiteX199" fmla="*/ 8072841 w 8970309"/>
              <a:gd name="connsiteY199" fmla="*/ 1947148 h 6445874"/>
              <a:gd name="connsiteX200" fmla="*/ 8057982 w 8970309"/>
              <a:gd name="connsiteY200" fmla="*/ 1943545 h 6445874"/>
              <a:gd name="connsiteX201" fmla="*/ 8120618 w 8970309"/>
              <a:gd name="connsiteY201" fmla="*/ 1936585 h 6445874"/>
              <a:gd name="connsiteX202" fmla="*/ 8104131 w 8970309"/>
              <a:gd name="connsiteY202" fmla="*/ 1947305 h 6445874"/>
              <a:gd name="connsiteX203" fmla="*/ 7993391 w 8970309"/>
              <a:gd name="connsiteY203" fmla="*/ 2027178 h 6445874"/>
              <a:gd name="connsiteX204" fmla="*/ 8008920 w 8970309"/>
              <a:gd name="connsiteY204" fmla="*/ 2031135 h 6445874"/>
              <a:gd name="connsiteX205" fmla="*/ 7949362 w 8970309"/>
              <a:gd name="connsiteY205" fmla="*/ 2086218 h 6445874"/>
              <a:gd name="connsiteX206" fmla="*/ 7897688 w 8970309"/>
              <a:gd name="connsiteY206" fmla="*/ 2120931 h 6445874"/>
              <a:gd name="connsiteX207" fmla="*/ 7893043 w 8970309"/>
              <a:gd name="connsiteY207" fmla="*/ 2124188 h 6445874"/>
              <a:gd name="connsiteX208" fmla="*/ 7879365 w 8970309"/>
              <a:gd name="connsiteY208" fmla="*/ 2102629 h 6445874"/>
              <a:gd name="connsiteX209" fmla="*/ 7861179 w 8970309"/>
              <a:gd name="connsiteY209" fmla="*/ 2115065 h 6445874"/>
              <a:gd name="connsiteX210" fmla="*/ 7817019 w 8970309"/>
              <a:gd name="connsiteY210" fmla="*/ 2133301 h 6445874"/>
              <a:gd name="connsiteX211" fmla="*/ 7788046 w 8970309"/>
              <a:gd name="connsiteY211" fmla="*/ 2161346 h 6445874"/>
              <a:gd name="connsiteX212" fmla="*/ 7680292 w 8970309"/>
              <a:gd name="connsiteY212" fmla="*/ 2311783 h 6445874"/>
              <a:gd name="connsiteX213" fmla="*/ 7748200 w 8970309"/>
              <a:gd name="connsiteY213" fmla="*/ 2331535 h 6445874"/>
              <a:gd name="connsiteX214" fmla="*/ 7777712 w 8970309"/>
              <a:gd name="connsiteY214" fmla="*/ 2325356 h 6445874"/>
              <a:gd name="connsiteX215" fmla="*/ 7866332 w 8970309"/>
              <a:gd name="connsiteY215" fmla="*/ 2200904 h 6445874"/>
              <a:gd name="connsiteX216" fmla="*/ 7954163 w 8970309"/>
              <a:gd name="connsiteY216" fmla="*/ 2135561 h 6445874"/>
              <a:gd name="connsiteX217" fmla="*/ 7996876 w 8970309"/>
              <a:gd name="connsiteY217" fmla="*/ 2099644 h 6445874"/>
              <a:gd name="connsiteX218" fmla="*/ 8107681 w 8970309"/>
              <a:gd name="connsiteY218" fmla="*/ 1971781 h 6445874"/>
              <a:gd name="connsiteX219" fmla="*/ 8159480 w 8970309"/>
              <a:gd name="connsiteY219" fmla="*/ 1881734 h 6445874"/>
              <a:gd name="connsiteX220" fmla="*/ 8156914 w 8970309"/>
              <a:gd name="connsiteY220" fmla="*/ 1885249 h 6445874"/>
              <a:gd name="connsiteX221" fmla="*/ 8160780 w 8970309"/>
              <a:gd name="connsiteY221" fmla="*/ 1882699 h 6445874"/>
              <a:gd name="connsiteX222" fmla="*/ 8161456 w 8970309"/>
              <a:gd name="connsiteY222" fmla="*/ 1882128 h 6445874"/>
              <a:gd name="connsiteX223" fmla="*/ 8128296 w 8970309"/>
              <a:gd name="connsiteY223" fmla="*/ 1875389 h 6445874"/>
              <a:gd name="connsiteX224" fmla="*/ 8124756 w 8970309"/>
              <a:gd name="connsiteY224" fmla="*/ 1883567 h 6445874"/>
              <a:gd name="connsiteX225" fmla="*/ 8093518 w 8970309"/>
              <a:gd name="connsiteY225" fmla="*/ 1913703 h 6445874"/>
              <a:gd name="connsiteX226" fmla="*/ 8082815 w 8970309"/>
              <a:gd name="connsiteY226" fmla="*/ 1921389 h 6445874"/>
              <a:gd name="connsiteX227" fmla="*/ 8082131 w 8970309"/>
              <a:gd name="connsiteY227" fmla="*/ 1932963 h 6445874"/>
              <a:gd name="connsiteX228" fmla="*/ 8080265 w 8970309"/>
              <a:gd name="connsiteY228" fmla="*/ 1940828 h 6445874"/>
              <a:gd name="connsiteX229" fmla="*/ 8098364 w 8970309"/>
              <a:gd name="connsiteY229" fmla="*/ 1924640 h 6445874"/>
              <a:gd name="connsiteX230" fmla="*/ 8128442 w 8970309"/>
              <a:gd name="connsiteY230" fmla="*/ 1899455 h 6445874"/>
              <a:gd name="connsiteX231" fmla="*/ 8141296 w 8970309"/>
              <a:gd name="connsiteY231" fmla="*/ 1895553 h 6445874"/>
              <a:gd name="connsiteX232" fmla="*/ 8144566 w 8970309"/>
              <a:gd name="connsiteY232" fmla="*/ 1893395 h 6445874"/>
              <a:gd name="connsiteX233" fmla="*/ 8146013 w 8970309"/>
              <a:gd name="connsiteY233" fmla="*/ 1891340 h 6445874"/>
              <a:gd name="connsiteX234" fmla="*/ 8146468 w 8970309"/>
              <a:gd name="connsiteY234" fmla="*/ 1891248 h 6445874"/>
              <a:gd name="connsiteX235" fmla="*/ 8144437 w 8970309"/>
              <a:gd name="connsiteY235" fmla="*/ 1889649 h 6445874"/>
              <a:gd name="connsiteX236" fmla="*/ 8135460 w 8970309"/>
              <a:gd name="connsiteY236" fmla="*/ 1875879 h 6445874"/>
              <a:gd name="connsiteX237" fmla="*/ 8128296 w 8970309"/>
              <a:gd name="connsiteY237" fmla="*/ 1875389 h 6445874"/>
              <a:gd name="connsiteX238" fmla="*/ 5470268 w 8970309"/>
              <a:gd name="connsiteY238" fmla="*/ 832283 h 6445874"/>
              <a:gd name="connsiteX239" fmla="*/ 5456727 w 8970309"/>
              <a:gd name="connsiteY239" fmla="*/ 842698 h 6445874"/>
              <a:gd name="connsiteX240" fmla="*/ 5354832 w 8970309"/>
              <a:gd name="connsiteY240" fmla="*/ 903679 h 6445874"/>
              <a:gd name="connsiteX241" fmla="*/ 5354410 w 8970309"/>
              <a:gd name="connsiteY241" fmla="*/ 904008 h 6445874"/>
              <a:gd name="connsiteX242" fmla="*/ 5356672 w 8970309"/>
              <a:gd name="connsiteY242" fmla="*/ 910041 h 6445874"/>
              <a:gd name="connsiteX243" fmla="*/ 5352465 w 8970309"/>
              <a:gd name="connsiteY243" fmla="*/ 921231 h 6445874"/>
              <a:gd name="connsiteX244" fmla="*/ 5350470 w 8970309"/>
              <a:gd name="connsiteY244" fmla="*/ 932093 h 6445874"/>
              <a:gd name="connsiteX245" fmla="*/ 5362590 w 8970309"/>
              <a:gd name="connsiteY245" fmla="*/ 928524 h 6445874"/>
              <a:gd name="connsiteX246" fmla="*/ 5444814 w 8970309"/>
              <a:gd name="connsiteY246" fmla="*/ 861693 h 6445874"/>
              <a:gd name="connsiteX247" fmla="*/ 8352074 w 8970309"/>
              <a:gd name="connsiteY247" fmla="*/ 582312 h 6445874"/>
              <a:gd name="connsiteX248" fmla="*/ 8349768 w 8970309"/>
              <a:gd name="connsiteY248" fmla="*/ 586361 h 6445874"/>
              <a:gd name="connsiteX249" fmla="*/ 8347451 w 8970309"/>
              <a:gd name="connsiteY249" fmla="*/ 585864 h 6445874"/>
              <a:gd name="connsiteX250" fmla="*/ 7491121 w 8970309"/>
              <a:gd name="connsiteY250" fmla="*/ 447958 h 6445874"/>
              <a:gd name="connsiteX251" fmla="*/ 7480642 w 8970309"/>
              <a:gd name="connsiteY251" fmla="*/ 470179 h 6445874"/>
              <a:gd name="connsiteX252" fmla="*/ 7483127 w 8970309"/>
              <a:gd name="connsiteY252" fmla="*/ 468731 h 6445874"/>
              <a:gd name="connsiteX253" fmla="*/ 7487845 w 8970309"/>
              <a:gd name="connsiteY253" fmla="*/ 462726 h 6445874"/>
              <a:gd name="connsiteX254" fmla="*/ 6410322 w 8970309"/>
              <a:gd name="connsiteY254" fmla="*/ 442591 h 6445874"/>
              <a:gd name="connsiteX255" fmla="*/ 6409401 w 8970309"/>
              <a:gd name="connsiteY255" fmla="*/ 445032 h 6445874"/>
              <a:gd name="connsiteX256" fmla="*/ 6409400 w 8970309"/>
              <a:gd name="connsiteY256" fmla="*/ 446171 h 6445874"/>
              <a:gd name="connsiteX257" fmla="*/ 7544902 w 8970309"/>
              <a:gd name="connsiteY257" fmla="*/ 375198 h 6445874"/>
              <a:gd name="connsiteX258" fmla="*/ 7542222 w 8970309"/>
              <a:gd name="connsiteY258" fmla="*/ 377295 h 6445874"/>
              <a:gd name="connsiteX259" fmla="*/ 7507021 w 8970309"/>
              <a:gd name="connsiteY259" fmla="*/ 413676 h 6445874"/>
              <a:gd name="connsiteX260" fmla="*/ 7507019 w 8970309"/>
              <a:gd name="connsiteY260" fmla="*/ 413678 h 6445874"/>
              <a:gd name="connsiteX261" fmla="*/ 7503246 w 8970309"/>
              <a:gd name="connsiteY261" fmla="*/ 422249 h 6445874"/>
              <a:gd name="connsiteX262" fmla="*/ 7491571 w 8970309"/>
              <a:gd name="connsiteY262" fmla="*/ 447005 h 6445874"/>
              <a:gd name="connsiteX263" fmla="*/ 7500913 w 8970309"/>
              <a:gd name="connsiteY263" fmla="*/ 438348 h 6445874"/>
              <a:gd name="connsiteX264" fmla="*/ 7541362 w 8970309"/>
              <a:gd name="connsiteY264" fmla="*/ 391178 h 6445874"/>
              <a:gd name="connsiteX265" fmla="*/ 7543945 w 8970309"/>
              <a:gd name="connsiteY265" fmla="*/ 376192 h 6445874"/>
              <a:gd name="connsiteX266" fmla="*/ 8337383 w 8970309"/>
              <a:gd name="connsiteY266" fmla="*/ 373707 h 6445874"/>
              <a:gd name="connsiteX267" fmla="*/ 8344245 w 8970309"/>
              <a:gd name="connsiteY267" fmla="*/ 374104 h 6445874"/>
              <a:gd name="connsiteX268" fmla="*/ 8327991 w 8970309"/>
              <a:gd name="connsiteY268" fmla="*/ 385161 h 6445874"/>
              <a:gd name="connsiteX269" fmla="*/ 8321304 w 8970309"/>
              <a:gd name="connsiteY269" fmla="*/ 388917 h 6445874"/>
              <a:gd name="connsiteX270" fmla="*/ 8321498 w 8970309"/>
              <a:gd name="connsiteY270" fmla="*/ 388398 h 6445874"/>
              <a:gd name="connsiteX271" fmla="*/ 8337383 w 8970309"/>
              <a:gd name="connsiteY271" fmla="*/ 373707 h 6445874"/>
              <a:gd name="connsiteX272" fmla="*/ 7553100 w 8970309"/>
              <a:gd name="connsiteY272" fmla="*/ 368781 h 6445874"/>
              <a:gd name="connsiteX273" fmla="*/ 7550263 w 8970309"/>
              <a:gd name="connsiteY273" fmla="*/ 371001 h 6445874"/>
              <a:gd name="connsiteX274" fmla="*/ 7551923 w 8970309"/>
              <a:gd name="connsiteY274" fmla="*/ 371144 h 6445874"/>
              <a:gd name="connsiteX275" fmla="*/ 7604798 w 8970309"/>
              <a:gd name="connsiteY275" fmla="*/ 329686 h 6445874"/>
              <a:gd name="connsiteX276" fmla="*/ 7594514 w 8970309"/>
              <a:gd name="connsiteY276" fmla="*/ 345318 h 6445874"/>
              <a:gd name="connsiteX277" fmla="*/ 7600125 w 8970309"/>
              <a:gd name="connsiteY277" fmla="*/ 345378 h 6445874"/>
              <a:gd name="connsiteX278" fmla="*/ 7606335 w 8970309"/>
              <a:gd name="connsiteY278" fmla="*/ 344364 h 6445874"/>
              <a:gd name="connsiteX279" fmla="*/ 7608352 w 8970309"/>
              <a:gd name="connsiteY279" fmla="*/ 337492 h 6445874"/>
              <a:gd name="connsiteX280" fmla="*/ 8379479 w 8970309"/>
              <a:gd name="connsiteY280" fmla="*/ 328701 h 6445874"/>
              <a:gd name="connsiteX281" fmla="*/ 8387201 w 8970309"/>
              <a:gd name="connsiteY281" fmla="*/ 344818 h 6445874"/>
              <a:gd name="connsiteX282" fmla="*/ 8379225 w 8970309"/>
              <a:gd name="connsiteY282" fmla="*/ 350272 h 6445874"/>
              <a:gd name="connsiteX283" fmla="*/ 8379276 w 8970309"/>
              <a:gd name="connsiteY283" fmla="*/ 350077 h 6445874"/>
              <a:gd name="connsiteX284" fmla="*/ 8379479 w 8970309"/>
              <a:gd name="connsiteY284" fmla="*/ 328701 h 6445874"/>
              <a:gd name="connsiteX285" fmla="*/ 8475906 w 8970309"/>
              <a:gd name="connsiteY285" fmla="*/ 284399 h 6445874"/>
              <a:gd name="connsiteX286" fmla="*/ 8476842 w 8970309"/>
              <a:gd name="connsiteY286" fmla="*/ 286049 h 6445874"/>
              <a:gd name="connsiteX287" fmla="*/ 8475379 w 8970309"/>
              <a:gd name="connsiteY287" fmla="*/ 287542 h 6445874"/>
              <a:gd name="connsiteX288" fmla="*/ 8474724 w 8970309"/>
              <a:gd name="connsiteY288" fmla="*/ 287891 h 6445874"/>
              <a:gd name="connsiteX289" fmla="*/ 7955746 w 8970309"/>
              <a:gd name="connsiteY289" fmla="*/ 678 h 6445874"/>
              <a:gd name="connsiteX290" fmla="*/ 7974687 w 8970309"/>
              <a:gd name="connsiteY290" fmla="*/ 2437 h 6445874"/>
              <a:gd name="connsiteX291" fmla="*/ 7983225 w 8970309"/>
              <a:gd name="connsiteY291" fmla="*/ 33754 h 6445874"/>
              <a:gd name="connsiteX292" fmla="*/ 7988690 w 8970309"/>
              <a:gd name="connsiteY292" fmla="*/ 52053 h 6445874"/>
              <a:gd name="connsiteX293" fmla="*/ 7980060 w 8970309"/>
              <a:gd name="connsiteY293" fmla="*/ 61313 h 6445874"/>
              <a:gd name="connsiteX294" fmla="*/ 7975341 w 8970309"/>
              <a:gd name="connsiteY294" fmla="*/ 67317 h 6445874"/>
              <a:gd name="connsiteX295" fmla="*/ 7962925 w 8970309"/>
              <a:gd name="connsiteY295" fmla="*/ 112961 h 6445874"/>
              <a:gd name="connsiteX296" fmla="*/ 7961001 w 8970309"/>
              <a:gd name="connsiteY296" fmla="*/ 122872 h 6445874"/>
              <a:gd name="connsiteX297" fmla="*/ 7974009 w 8970309"/>
              <a:gd name="connsiteY297" fmla="*/ 125544 h 6445874"/>
              <a:gd name="connsiteX298" fmla="*/ 7964294 w 8970309"/>
              <a:gd name="connsiteY298" fmla="*/ 172055 h 6445874"/>
              <a:gd name="connsiteX299" fmla="*/ 7925335 w 8970309"/>
              <a:gd name="connsiteY299" fmla="*/ 224216 h 6445874"/>
              <a:gd name="connsiteX300" fmla="*/ 7919997 w 8970309"/>
              <a:gd name="connsiteY300" fmla="*/ 239045 h 6445874"/>
              <a:gd name="connsiteX301" fmla="*/ 7933501 w 8970309"/>
              <a:gd name="connsiteY301" fmla="*/ 243382 h 6445874"/>
              <a:gd name="connsiteX302" fmla="*/ 7953864 w 8970309"/>
              <a:gd name="connsiteY302" fmla="*/ 224353 h 6445874"/>
              <a:gd name="connsiteX303" fmla="*/ 7995400 w 8970309"/>
              <a:gd name="connsiteY303" fmla="*/ 183549 h 6445874"/>
              <a:gd name="connsiteX304" fmla="*/ 7999312 w 8970309"/>
              <a:gd name="connsiteY304" fmla="*/ 180292 h 6445874"/>
              <a:gd name="connsiteX305" fmla="*/ 8028988 w 8970309"/>
              <a:gd name="connsiteY305" fmla="*/ 159743 h 6445874"/>
              <a:gd name="connsiteX306" fmla="*/ 8153810 w 8970309"/>
              <a:gd name="connsiteY306" fmla="*/ 29879 h 6445874"/>
              <a:gd name="connsiteX307" fmla="*/ 8165327 w 8970309"/>
              <a:gd name="connsiteY307" fmla="*/ 27561 h 6445874"/>
              <a:gd name="connsiteX308" fmla="*/ 8163993 w 8970309"/>
              <a:gd name="connsiteY308" fmla="*/ 42172 h 6445874"/>
              <a:gd name="connsiteX309" fmla="*/ 8148193 w 8970309"/>
              <a:gd name="connsiteY309" fmla="*/ 79210 h 6445874"/>
              <a:gd name="connsiteX310" fmla="*/ 8126587 w 8970309"/>
              <a:gd name="connsiteY310" fmla="*/ 115886 h 6445874"/>
              <a:gd name="connsiteX311" fmla="*/ 8103089 w 8970309"/>
              <a:gd name="connsiteY311" fmla="*/ 148948 h 6445874"/>
              <a:gd name="connsiteX312" fmla="*/ 8106225 w 8970309"/>
              <a:gd name="connsiteY312" fmla="*/ 178531 h 6445874"/>
              <a:gd name="connsiteX313" fmla="*/ 8110913 w 8970309"/>
              <a:gd name="connsiteY313" fmla="*/ 186052 h 6445874"/>
              <a:gd name="connsiteX314" fmla="*/ 8103897 w 8970309"/>
              <a:gd name="connsiteY314" fmla="*/ 189815 h 6445874"/>
              <a:gd name="connsiteX315" fmla="*/ 8087632 w 8970309"/>
              <a:gd name="connsiteY315" fmla="*/ 211663 h 6445874"/>
              <a:gd name="connsiteX316" fmla="*/ 8099118 w 8970309"/>
              <a:gd name="connsiteY316" fmla="*/ 222872 h 6445874"/>
              <a:gd name="connsiteX317" fmla="*/ 8125381 w 8970309"/>
              <a:gd name="connsiteY317" fmla="*/ 207241 h 6445874"/>
              <a:gd name="connsiteX318" fmla="*/ 8133203 w 8970309"/>
              <a:gd name="connsiteY318" fmla="*/ 200730 h 6445874"/>
              <a:gd name="connsiteX319" fmla="*/ 8133483 w 8970309"/>
              <a:gd name="connsiteY319" fmla="*/ 209843 h 6445874"/>
              <a:gd name="connsiteX320" fmla="*/ 8139071 w 8970309"/>
              <a:gd name="connsiteY320" fmla="*/ 217654 h 6445874"/>
              <a:gd name="connsiteX321" fmla="*/ 8187280 w 8970309"/>
              <a:gd name="connsiteY321" fmla="*/ 191024 h 6445874"/>
              <a:gd name="connsiteX322" fmla="*/ 8196936 w 8970309"/>
              <a:gd name="connsiteY322" fmla="*/ 181575 h 6445874"/>
              <a:gd name="connsiteX323" fmla="*/ 8204864 w 8970309"/>
              <a:gd name="connsiteY323" fmla="*/ 175746 h 6445874"/>
              <a:gd name="connsiteX324" fmla="*/ 8230483 w 8970309"/>
              <a:gd name="connsiteY324" fmla="*/ 148951 h 6445874"/>
              <a:gd name="connsiteX325" fmla="*/ 8230970 w 8970309"/>
              <a:gd name="connsiteY325" fmla="*/ 143732 h 6445874"/>
              <a:gd name="connsiteX326" fmla="*/ 8234619 w 8970309"/>
              <a:gd name="connsiteY326" fmla="*/ 143305 h 6445874"/>
              <a:gd name="connsiteX327" fmla="*/ 8242888 w 8970309"/>
              <a:gd name="connsiteY327" fmla="*/ 132014 h 6445874"/>
              <a:gd name="connsiteX328" fmla="*/ 8242403 w 8970309"/>
              <a:gd name="connsiteY328" fmla="*/ 137233 h 6445874"/>
              <a:gd name="connsiteX329" fmla="*/ 8241963 w 8970309"/>
              <a:gd name="connsiteY329" fmla="*/ 139536 h 6445874"/>
              <a:gd name="connsiteX330" fmla="*/ 8238268 w 8970309"/>
              <a:gd name="connsiteY330" fmla="*/ 142879 h 6445874"/>
              <a:gd name="connsiteX331" fmla="*/ 8241521 w 8970309"/>
              <a:gd name="connsiteY331" fmla="*/ 141854 h 6445874"/>
              <a:gd name="connsiteX332" fmla="*/ 8241963 w 8970309"/>
              <a:gd name="connsiteY332" fmla="*/ 139536 h 6445874"/>
              <a:gd name="connsiteX333" fmla="*/ 8247075 w 8970309"/>
              <a:gd name="connsiteY333" fmla="*/ 134913 h 6445874"/>
              <a:gd name="connsiteX334" fmla="*/ 8269889 w 8970309"/>
              <a:gd name="connsiteY334" fmla="*/ 113370 h 6445874"/>
              <a:gd name="connsiteX335" fmla="*/ 8221973 w 8970309"/>
              <a:gd name="connsiteY335" fmla="*/ 208272 h 6445874"/>
              <a:gd name="connsiteX336" fmla="*/ 8212392 w 8970309"/>
              <a:gd name="connsiteY336" fmla="*/ 222061 h 6445874"/>
              <a:gd name="connsiteX337" fmla="*/ 8206096 w 8970309"/>
              <a:gd name="connsiteY337" fmla="*/ 237673 h 6445874"/>
              <a:gd name="connsiteX338" fmla="*/ 8182567 w 8970309"/>
              <a:gd name="connsiteY338" fmla="*/ 284260 h 6445874"/>
              <a:gd name="connsiteX339" fmla="*/ 8210909 w 8970309"/>
              <a:gd name="connsiteY339" fmla="*/ 278321 h 6445874"/>
              <a:gd name="connsiteX340" fmla="*/ 8220005 w 8970309"/>
              <a:gd name="connsiteY340" fmla="*/ 284250 h 6445874"/>
              <a:gd name="connsiteX341" fmla="*/ 8211530 w 8970309"/>
              <a:gd name="connsiteY341" fmla="*/ 313112 h 6445874"/>
              <a:gd name="connsiteX342" fmla="*/ 8197035 w 8970309"/>
              <a:gd name="connsiteY342" fmla="*/ 349065 h 6445874"/>
              <a:gd name="connsiteX343" fmla="*/ 8194706 w 8970309"/>
              <a:gd name="connsiteY343" fmla="*/ 360350 h 6445874"/>
              <a:gd name="connsiteX344" fmla="*/ 8204020 w 8970309"/>
              <a:gd name="connsiteY344" fmla="*/ 358828 h 6445874"/>
              <a:gd name="connsiteX345" fmla="*/ 8212246 w 8970309"/>
              <a:gd name="connsiteY345" fmla="*/ 350942 h 6445874"/>
              <a:gd name="connsiteX346" fmla="*/ 8273648 w 8970309"/>
              <a:gd name="connsiteY346" fmla="*/ 289446 h 6445874"/>
              <a:gd name="connsiteX347" fmla="*/ 8299973 w 8970309"/>
              <a:gd name="connsiteY347" fmla="*/ 290379 h 6445874"/>
              <a:gd name="connsiteX348" fmla="*/ 8311677 w 8970309"/>
              <a:gd name="connsiteY348" fmla="*/ 294138 h 6445874"/>
              <a:gd name="connsiteX349" fmla="*/ 8316489 w 8970309"/>
              <a:gd name="connsiteY349" fmla="*/ 291171 h 6445874"/>
              <a:gd name="connsiteX350" fmla="*/ 8332477 w 8970309"/>
              <a:gd name="connsiteY350" fmla="*/ 303825 h 6445874"/>
              <a:gd name="connsiteX351" fmla="*/ 8320619 w 8970309"/>
              <a:gd name="connsiteY351" fmla="*/ 324080 h 6445874"/>
              <a:gd name="connsiteX352" fmla="*/ 8263811 w 8970309"/>
              <a:gd name="connsiteY352" fmla="*/ 390060 h 6445874"/>
              <a:gd name="connsiteX353" fmla="*/ 8261267 w 8970309"/>
              <a:gd name="connsiteY353" fmla="*/ 408795 h 6445874"/>
              <a:gd name="connsiteX354" fmla="*/ 8272379 w 8970309"/>
              <a:gd name="connsiteY354" fmla="*/ 407852 h 6445874"/>
              <a:gd name="connsiteX355" fmla="*/ 8299356 w 8970309"/>
              <a:gd name="connsiteY355" fmla="*/ 386435 h 6445874"/>
              <a:gd name="connsiteX356" fmla="*/ 8310160 w 8970309"/>
              <a:gd name="connsiteY356" fmla="*/ 389904 h 6445874"/>
              <a:gd name="connsiteX357" fmla="*/ 8300629 w 8970309"/>
              <a:gd name="connsiteY357" fmla="*/ 398876 h 6445874"/>
              <a:gd name="connsiteX358" fmla="*/ 8293614 w 8970309"/>
              <a:gd name="connsiteY358" fmla="*/ 402639 h 6445874"/>
              <a:gd name="connsiteX359" fmla="*/ 8289755 w 8970309"/>
              <a:gd name="connsiteY359" fmla="*/ 406639 h 6445874"/>
              <a:gd name="connsiteX360" fmla="*/ 8283548 w 8970309"/>
              <a:gd name="connsiteY360" fmla="*/ 410126 h 6445874"/>
              <a:gd name="connsiteX361" fmla="*/ 8280902 w 8970309"/>
              <a:gd name="connsiteY361" fmla="*/ 415817 h 6445874"/>
              <a:gd name="connsiteX362" fmla="*/ 8279629 w 8970309"/>
              <a:gd name="connsiteY362" fmla="*/ 417136 h 6445874"/>
              <a:gd name="connsiteX363" fmla="*/ 8280031 w 8970309"/>
              <a:gd name="connsiteY363" fmla="*/ 417692 h 6445874"/>
              <a:gd name="connsiteX364" fmla="*/ 8276592 w 8970309"/>
              <a:gd name="connsiteY364" fmla="*/ 425089 h 6445874"/>
              <a:gd name="connsiteX365" fmla="*/ 8290586 w 8970309"/>
              <a:gd name="connsiteY365" fmla="*/ 430247 h 6445874"/>
              <a:gd name="connsiteX366" fmla="*/ 8331262 w 8970309"/>
              <a:gd name="connsiteY366" fmla="*/ 425986 h 6445874"/>
              <a:gd name="connsiteX367" fmla="*/ 8354508 w 8970309"/>
              <a:gd name="connsiteY367" fmla="*/ 423526 h 6445874"/>
              <a:gd name="connsiteX368" fmla="*/ 8372129 w 8970309"/>
              <a:gd name="connsiteY368" fmla="*/ 414436 h 6445874"/>
              <a:gd name="connsiteX369" fmla="*/ 8378166 w 8970309"/>
              <a:gd name="connsiteY369" fmla="*/ 417084 h 6445874"/>
              <a:gd name="connsiteX370" fmla="*/ 8409124 w 8970309"/>
              <a:gd name="connsiteY370" fmla="*/ 408398 h 6445874"/>
              <a:gd name="connsiteX371" fmla="*/ 8416451 w 8970309"/>
              <a:gd name="connsiteY371" fmla="*/ 396739 h 6445874"/>
              <a:gd name="connsiteX372" fmla="*/ 8433229 w 8970309"/>
              <a:gd name="connsiteY372" fmla="*/ 398341 h 6445874"/>
              <a:gd name="connsiteX373" fmla="*/ 8440173 w 8970309"/>
              <a:gd name="connsiteY373" fmla="*/ 415123 h 6445874"/>
              <a:gd name="connsiteX374" fmla="*/ 8445125 w 8970309"/>
              <a:gd name="connsiteY374" fmla="*/ 425281 h 6445874"/>
              <a:gd name="connsiteX375" fmla="*/ 8451525 w 8970309"/>
              <a:gd name="connsiteY375" fmla="*/ 417295 h 6445874"/>
              <a:gd name="connsiteX376" fmla="*/ 8478429 w 8970309"/>
              <a:gd name="connsiteY376" fmla="*/ 405087 h 6445874"/>
              <a:gd name="connsiteX377" fmla="*/ 8483923 w 8970309"/>
              <a:gd name="connsiteY377" fmla="*/ 426507 h 6445874"/>
              <a:gd name="connsiteX378" fmla="*/ 8458549 w 8970309"/>
              <a:gd name="connsiteY378" fmla="*/ 455656 h 6445874"/>
              <a:gd name="connsiteX379" fmla="*/ 8449284 w 8970309"/>
              <a:gd name="connsiteY379" fmla="*/ 463448 h 6445874"/>
              <a:gd name="connsiteX380" fmla="*/ 8457548 w 8970309"/>
              <a:gd name="connsiteY380" fmla="*/ 468216 h 6445874"/>
              <a:gd name="connsiteX381" fmla="*/ 8462389 w 8970309"/>
              <a:gd name="connsiteY381" fmla="*/ 479769 h 6445874"/>
              <a:gd name="connsiteX382" fmla="*/ 8417704 w 8970309"/>
              <a:gd name="connsiteY382" fmla="*/ 534271 h 6445874"/>
              <a:gd name="connsiteX383" fmla="*/ 8404972 w 8970309"/>
              <a:gd name="connsiteY383" fmla="*/ 543209 h 6445874"/>
              <a:gd name="connsiteX384" fmla="*/ 8396289 w 8970309"/>
              <a:gd name="connsiteY384" fmla="*/ 551473 h 6445874"/>
              <a:gd name="connsiteX385" fmla="*/ 8360918 w 8970309"/>
              <a:gd name="connsiteY385" fmla="*/ 574364 h 6445874"/>
              <a:gd name="connsiteX386" fmla="*/ 8355916 w 8970309"/>
              <a:gd name="connsiteY386" fmla="*/ 572535 h 6445874"/>
              <a:gd name="connsiteX387" fmla="*/ 8353994 w 8970309"/>
              <a:gd name="connsiteY387" fmla="*/ 577424 h 6445874"/>
              <a:gd name="connsiteX388" fmla="*/ 8340147 w 8970309"/>
              <a:gd name="connsiteY388" fmla="*/ 583541 h 6445874"/>
              <a:gd name="connsiteX389" fmla="*/ 8345150 w 8970309"/>
              <a:gd name="connsiteY389" fmla="*/ 585371 h 6445874"/>
              <a:gd name="connsiteX390" fmla="*/ 8347451 w 8970309"/>
              <a:gd name="connsiteY390" fmla="*/ 585864 h 6445874"/>
              <a:gd name="connsiteX391" fmla="*/ 8341060 w 8970309"/>
              <a:gd name="connsiteY391" fmla="*/ 590777 h 6445874"/>
              <a:gd name="connsiteX392" fmla="*/ 8311692 w 8970309"/>
              <a:gd name="connsiteY392" fmla="*/ 612273 h 6445874"/>
              <a:gd name="connsiteX393" fmla="*/ 8419031 w 8970309"/>
              <a:gd name="connsiteY393" fmla="*/ 590985 h 6445874"/>
              <a:gd name="connsiteX394" fmla="*/ 8435725 w 8970309"/>
              <a:gd name="connsiteY394" fmla="*/ 584235 h 6445874"/>
              <a:gd name="connsiteX395" fmla="*/ 8452719 w 8970309"/>
              <a:gd name="connsiteY395" fmla="*/ 582947 h 6445874"/>
              <a:gd name="connsiteX396" fmla="*/ 8505414 w 8970309"/>
              <a:gd name="connsiteY396" fmla="*/ 572486 h 6445874"/>
              <a:gd name="connsiteX397" fmla="*/ 8488079 w 8970309"/>
              <a:gd name="connsiteY397" fmla="*/ 609196 h 6445874"/>
              <a:gd name="connsiteX398" fmla="*/ 8489722 w 8970309"/>
              <a:gd name="connsiteY398" fmla="*/ 624742 h 6445874"/>
              <a:gd name="connsiteX399" fmla="*/ 8519810 w 8970309"/>
              <a:gd name="connsiteY399" fmla="*/ 626780 h 6445874"/>
              <a:gd name="connsiteX400" fmla="*/ 8558943 w 8970309"/>
              <a:gd name="connsiteY400" fmla="*/ 623818 h 6445874"/>
              <a:gd name="connsiteX401" fmla="*/ 8570294 w 8970309"/>
              <a:gd name="connsiteY401" fmla="*/ 625991 h 6445874"/>
              <a:gd name="connsiteX402" fmla="*/ 8564993 w 8970309"/>
              <a:gd name="connsiteY402" fmla="*/ 638259 h 6445874"/>
              <a:gd name="connsiteX403" fmla="*/ 8554296 w 8970309"/>
              <a:gd name="connsiteY403" fmla="*/ 645954 h 6445874"/>
              <a:gd name="connsiteX404" fmla="*/ 8472025 w 8970309"/>
              <a:gd name="connsiteY404" fmla="*/ 702118 h 6445874"/>
              <a:gd name="connsiteX405" fmla="*/ 8461855 w 8970309"/>
              <a:gd name="connsiteY405" fmla="*/ 739314 h 6445874"/>
              <a:gd name="connsiteX406" fmla="*/ 8460408 w 8970309"/>
              <a:gd name="connsiteY406" fmla="*/ 757457 h 6445874"/>
              <a:gd name="connsiteX407" fmla="*/ 8455664 w 8970309"/>
              <a:gd name="connsiteY407" fmla="*/ 762749 h 6445874"/>
              <a:gd name="connsiteX408" fmla="*/ 8460603 w 8970309"/>
              <a:gd name="connsiteY408" fmla="*/ 791147 h 6445874"/>
              <a:gd name="connsiteX409" fmla="*/ 8484195 w 8970309"/>
              <a:gd name="connsiteY409" fmla="*/ 784325 h 6445874"/>
              <a:gd name="connsiteX410" fmla="*/ 8568665 w 8970309"/>
              <a:gd name="connsiteY410" fmla="*/ 736728 h 6445874"/>
              <a:gd name="connsiteX411" fmla="*/ 8586957 w 8970309"/>
              <a:gd name="connsiteY411" fmla="*/ 742177 h 6445874"/>
              <a:gd name="connsiteX412" fmla="*/ 8581435 w 8970309"/>
              <a:gd name="connsiteY412" fmla="*/ 757237 h 6445874"/>
              <a:gd name="connsiteX413" fmla="*/ 8550441 w 8970309"/>
              <a:gd name="connsiteY413" fmla="*/ 784603 h 6445874"/>
              <a:gd name="connsiteX414" fmla="*/ 8549104 w 8970309"/>
              <a:gd name="connsiteY414" fmla="*/ 801351 h 6445874"/>
              <a:gd name="connsiteX415" fmla="*/ 8561346 w 8970309"/>
              <a:gd name="connsiteY415" fmla="*/ 792358 h 6445874"/>
              <a:gd name="connsiteX416" fmla="*/ 8567746 w 8970309"/>
              <a:gd name="connsiteY416" fmla="*/ 784373 h 6445874"/>
              <a:gd name="connsiteX417" fmla="*/ 8595847 w 8970309"/>
              <a:gd name="connsiteY417" fmla="*/ 793292 h 6445874"/>
              <a:gd name="connsiteX418" fmla="*/ 8606864 w 8970309"/>
              <a:gd name="connsiteY418" fmla="*/ 799651 h 6445874"/>
              <a:gd name="connsiteX419" fmla="*/ 8678534 w 8970309"/>
              <a:gd name="connsiteY419" fmla="*/ 768025 h 6445874"/>
              <a:gd name="connsiteX420" fmla="*/ 8745809 w 8970309"/>
              <a:gd name="connsiteY420" fmla="*/ 719263 h 6445874"/>
              <a:gd name="connsiteX421" fmla="*/ 8824436 w 8970309"/>
              <a:gd name="connsiteY421" fmla="*/ 672673 h 6445874"/>
              <a:gd name="connsiteX422" fmla="*/ 8833701 w 8970309"/>
              <a:gd name="connsiteY422" fmla="*/ 664881 h 6445874"/>
              <a:gd name="connsiteX423" fmla="*/ 8941347 w 8970309"/>
              <a:gd name="connsiteY423" fmla="*/ 579567 h 6445874"/>
              <a:gd name="connsiteX424" fmla="*/ 8966039 w 8970309"/>
              <a:gd name="connsiteY424" fmla="*/ 577031 h 6445874"/>
              <a:gd name="connsiteX425" fmla="*/ 8959737 w 8970309"/>
              <a:gd name="connsiteY425" fmla="*/ 601859 h 6445874"/>
              <a:gd name="connsiteX426" fmla="*/ 8932075 w 8970309"/>
              <a:gd name="connsiteY426" fmla="*/ 630329 h 6445874"/>
              <a:gd name="connsiteX427" fmla="*/ 8928945 w 8970309"/>
              <a:gd name="connsiteY427" fmla="*/ 632665 h 6445874"/>
              <a:gd name="connsiteX428" fmla="*/ 8926532 w 8970309"/>
              <a:gd name="connsiteY428" fmla="*/ 633143 h 6445874"/>
              <a:gd name="connsiteX429" fmla="*/ 8909694 w 8970309"/>
              <a:gd name="connsiteY429" fmla="*/ 644966 h 6445874"/>
              <a:gd name="connsiteX430" fmla="*/ 8895327 w 8970309"/>
              <a:gd name="connsiteY430" fmla="*/ 650816 h 6445874"/>
              <a:gd name="connsiteX431" fmla="*/ 8882975 w 8970309"/>
              <a:gd name="connsiteY431" fmla="*/ 661205 h 6445874"/>
              <a:gd name="connsiteX432" fmla="*/ 8883439 w 8970309"/>
              <a:gd name="connsiteY432" fmla="*/ 663505 h 6445874"/>
              <a:gd name="connsiteX433" fmla="*/ 8851483 w 8970309"/>
              <a:gd name="connsiteY433" fmla="*/ 684321 h 6445874"/>
              <a:gd name="connsiteX434" fmla="*/ 8791965 w 8970309"/>
              <a:gd name="connsiteY434" fmla="*/ 739444 h 6445874"/>
              <a:gd name="connsiteX435" fmla="*/ 8807496 w 8970309"/>
              <a:gd name="connsiteY435" fmla="*/ 743390 h 6445874"/>
              <a:gd name="connsiteX436" fmla="*/ 8696815 w 8970309"/>
              <a:gd name="connsiteY436" fmla="*/ 823339 h 6445874"/>
              <a:gd name="connsiteX437" fmla="*/ 8576778 w 8970309"/>
              <a:gd name="connsiteY437" fmla="*/ 917121 h 6445874"/>
              <a:gd name="connsiteX438" fmla="*/ 8589525 w 8970309"/>
              <a:gd name="connsiteY438" fmla="*/ 931167 h 6445874"/>
              <a:gd name="connsiteX439" fmla="*/ 8580170 w 8970309"/>
              <a:gd name="connsiteY439" fmla="*/ 945000 h 6445874"/>
              <a:gd name="connsiteX440" fmla="*/ 8591917 w 8970309"/>
              <a:gd name="connsiteY440" fmla="*/ 942582 h 6445874"/>
              <a:gd name="connsiteX441" fmla="*/ 8598486 w 8970309"/>
              <a:gd name="connsiteY441" fmla="*/ 938847 h 6445874"/>
              <a:gd name="connsiteX442" fmla="*/ 8616802 w 8970309"/>
              <a:gd name="connsiteY442" fmla="*/ 932693 h 6445874"/>
              <a:gd name="connsiteX443" fmla="*/ 8613018 w 8970309"/>
              <a:gd name="connsiteY443" fmla="*/ 926328 h 6445874"/>
              <a:gd name="connsiteX444" fmla="*/ 8620980 w 8970309"/>
              <a:gd name="connsiteY444" fmla="*/ 917544 h 6445874"/>
              <a:gd name="connsiteX445" fmla="*/ 8609233 w 8970309"/>
              <a:gd name="connsiteY445" fmla="*/ 919964 h 6445874"/>
              <a:gd name="connsiteX446" fmla="*/ 8602663 w 8970309"/>
              <a:gd name="connsiteY446" fmla="*/ 923698 h 6445874"/>
              <a:gd name="connsiteX447" fmla="*/ 8672537 w 8970309"/>
              <a:gd name="connsiteY447" fmla="*/ 871204 h 6445874"/>
              <a:gd name="connsiteX448" fmla="*/ 8778041 w 8970309"/>
              <a:gd name="connsiteY448" fmla="*/ 789941 h 6445874"/>
              <a:gd name="connsiteX449" fmla="*/ 8804711 w 8970309"/>
              <a:gd name="connsiteY449" fmla="*/ 753489 h 6445874"/>
              <a:gd name="connsiteX450" fmla="*/ 8854483 w 8970309"/>
              <a:gd name="connsiteY450" fmla="*/ 733714 h 6445874"/>
              <a:gd name="connsiteX451" fmla="*/ 8873511 w 8970309"/>
              <a:gd name="connsiteY451" fmla="*/ 713051 h 6445874"/>
              <a:gd name="connsiteX452" fmla="*/ 8880509 w 8970309"/>
              <a:gd name="connsiteY452" fmla="*/ 707178 h 6445874"/>
              <a:gd name="connsiteX453" fmla="*/ 8832858 w 8970309"/>
              <a:gd name="connsiteY453" fmla="*/ 756730 h 6445874"/>
              <a:gd name="connsiteX454" fmla="*/ 8769985 w 8970309"/>
              <a:gd name="connsiteY454" fmla="*/ 813508 h 6445874"/>
              <a:gd name="connsiteX455" fmla="*/ 8728932 w 8970309"/>
              <a:gd name="connsiteY455" fmla="*/ 876675 h 6445874"/>
              <a:gd name="connsiteX456" fmla="*/ 8719111 w 8970309"/>
              <a:gd name="connsiteY456" fmla="*/ 891444 h 6445874"/>
              <a:gd name="connsiteX457" fmla="*/ 8665497 w 8970309"/>
              <a:gd name="connsiteY457" fmla="*/ 949550 h 6445874"/>
              <a:gd name="connsiteX458" fmla="*/ 8631956 w 8970309"/>
              <a:gd name="connsiteY458" fmla="*/ 990775 h 6445874"/>
              <a:gd name="connsiteX459" fmla="*/ 8624332 w 8970309"/>
              <a:gd name="connsiteY459" fmla="*/ 1014112 h 6445874"/>
              <a:gd name="connsiteX460" fmla="*/ 8645268 w 8970309"/>
              <a:gd name="connsiteY460" fmla="*/ 1022546 h 6445874"/>
              <a:gd name="connsiteX461" fmla="*/ 8716938 w 8970309"/>
              <a:gd name="connsiteY461" fmla="*/ 990919 h 6445874"/>
              <a:gd name="connsiteX462" fmla="*/ 8675886 w 8970309"/>
              <a:gd name="connsiteY462" fmla="*/ 1054086 h 6445874"/>
              <a:gd name="connsiteX463" fmla="*/ 8669153 w 8970309"/>
              <a:gd name="connsiteY463" fmla="*/ 1066258 h 6445874"/>
              <a:gd name="connsiteX464" fmla="*/ 8680505 w 8970309"/>
              <a:gd name="connsiteY464" fmla="*/ 1068430 h 6445874"/>
              <a:gd name="connsiteX465" fmla="*/ 8692732 w 8970309"/>
              <a:gd name="connsiteY465" fmla="*/ 1077678 h 6445874"/>
              <a:gd name="connsiteX466" fmla="*/ 8681811 w 8970309"/>
              <a:gd name="connsiteY466" fmla="*/ 1088163 h 6445874"/>
              <a:gd name="connsiteX467" fmla="*/ 8666260 w 8970309"/>
              <a:gd name="connsiteY467" fmla="*/ 1102543 h 6445874"/>
              <a:gd name="connsiteX468" fmla="*/ 8677262 w 8970309"/>
              <a:gd name="connsiteY468" fmla="*/ 1127143 h 6445874"/>
              <a:gd name="connsiteX469" fmla="*/ 8688851 w 8970309"/>
              <a:gd name="connsiteY469" fmla="*/ 1108284 h 6445874"/>
              <a:gd name="connsiteX470" fmla="*/ 8690952 w 8970309"/>
              <a:gd name="connsiteY470" fmla="*/ 1100007 h 6445874"/>
              <a:gd name="connsiteX471" fmla="*/ 8697002 w 8970309"/>
              <a:gd name="connsiteY471" fmla="*/ 1114448 h 6445874"/>
              <a:gd name="connsiteX472" fmla="*/ 8712541 w 8970309"/>
              <a:gd name="connsiteY472" fmla="*/ 1118308 h 6445874"/>
              <a:gd name="connsiteX473" fmla="*/ 8721472 w 8970309"/>
              <a:gd name="connsiteY473" fmla="*/ 1114703 h 6445874"/>
              <a:gd name="connsiteX474" fmla="*/ 8782208 w 8970309"/>
              <a:gd name="connsiteY474" fmla="*/ 1111802 h 6445874"/>
              <a:gd name="connsiteX475" fmla="*/ 8844933 w 8970309"/>
              <a:gd name="connsiteY475" fmla="*/ 1102019 h 6445874"/>
              <a:gd name="connsiteX476" fmla="*/ 8850173 w 8970309"/>
              <a:gd name="connsiteY476" fmla="*/ 1100869 h 6445874"/>
              <a:gd name="connsiteX477" fmla="*/ 8840982 w 8970309"/>
              <a:gd name="connsiteY477" fmla="*/ 1111627 h 6445874"/>
              <a:gd name="connsiteX478" fmla="*/ 8853779 w 8970309"/>
              <a:gd name="connsiteY478" fmla="*/ 1124581 h 6445874"/>
              <a:gd name="connsiteX479" fmla="*/ 8885108 w 8970309"/>
              <a:gd name="connsiteY479" fmla="*/ 1143278 h 6445874"/>
              <a:gd name="connsiteX480" fmla="*/ 8773436 w 8970309"/>
              <a:gd name="connsiteY480" fmla="*/ 1174302 h 6445874"/>
              <a:gd name="connsiteX481" fmla="*/ 8691753 w 8970309"/>
              <a:gd name="connsiteY481" fmla="*/ 1180101 h 6445874"/>
              <a:gd name="connsiteX482" fmla="*/ 8688838 w 8970309"/>
              <a:gd name="connsiteY482" fmla="*/ 1182138 h 6445874"/>
              <a:gd name="connsiteX483" fmla="*/ 8652596 w 8970309"/>
              <a:gd name="connsiteY483" fmla="*/ 1213866 h 6445874"/>
              <a:gd name="connsiteX484" fmla="*/ 8622686 w 8970309"/>
              <a:gd name="connsiteY484" fmla="*/ 1209129 h 6445874"/>
              <a:gd name="connsiteX485" fmla="*/ 8617047 w 8970309"/>
              <a:gd name="connsiteY485" fmla="*/ 1219477 h 6445874"/>
              <a:gd name="connsiteX486" fmla="*/ 8664559 w 8970309"/>
              <a:gd name="connsiteY486" fmla="*/ 1248230 h 6445874"/>
              <a:gd name="connsiteX487" fmla="*/ 8713798 w 8970309"/>
              <a:gd name="connsiteY487" fmla="*/ 1252279 h 6445874"/>
              <a:gd name="connsiteX488" fmla="*/ 8672150 w 8970309"/>
              <a:gd name="connsiteY488" fmla="*/ 1285649 h 6445874"/>
              <a:gd name="connsiteX489" fmla="*/ 8704936 w 8970309"/>
              <a:gd name="connsiteY489" fmla="*/ 1303328 h 6445874"/>
              <a:gd name="connsiteX490" fmla="*/ 8731702 w 8970309"/>
              <a:gd name="connsiteY490" fmla="*/ 1318806 h 6445874"/>
              <a:gd name="connsiteX491" fmla="*/ 8734640 w 8970309"/>
              <a:gd name="connsiteY491" fmla="*/ 1327701 h 6445874"/>
              <a:gd name="connsiteX492" fmla="*/ 8726677 w 8970309"/>
              <a:gd name="connsiteY492" fmla="*/ 1332996 h 6445874"/>
              <a:gd name="connsiteX493" fmla="*/ 8667890 w 8970309"/>
              <a:gd name="connsiteY493" fmla="*/ 1324938 h 6445874"/>
              <a:gd name="connsiteX494" fmla="*/ 8610599 w 8970309"/>
              <a:gd name="connsiteY494" fmla="*/ 1300881 h 6445874"/>
              <a:gd name="connsiteX495" fmla="*/ 8631114 w 8970309"/>
              <a:gd name="connsiteY495" fmla="*/ 1322861 h 6445874"/>
              <a:gd name="connsiteX496" fmla="*/ 8634180 w 8970309"/>
              <a:gd name="connsiteY496" fmla="*/ 1342079 h 6445874"/>
              <a:gd name="connsiteX497" fmla="*/ 8607988 w 8970309"/>
              <a:gd name="connsiteY497" fmla="*/ 1345425 h 6445874"/>
              <a:gd name="connsiteX498" fmla="*/ 8579190 w 8970309"/>
              <a:gd name="connsiteY498" fmla="*/ 1312142 h 6445874"/>
              <a:gd name="connsiteX499" fmla="*/ 8573171 w 8970309"/>
              <a:gd name="connsiteY499" fmla="*/ 1309939 h 6445874"/>
              <a:gd name="connsiteX500" fmla="*/ 8565062 w 8970309"/>
              <a:gd name="connsiteY500" fmla="*/ 1313196 h 6445874"/>
              <a:gd name="connsiteX501" fmla="*/ 8560471 w 8970309"/>
              <a:gd name="connsiteY501" fmla="*/ 1316315 h 6445874"/>
              <a:gd name="connsiteX502" fmla="*/ 8475483 w 8970309"/>
              <a:gd name="connsiteY502" fmla="*/ 1374345 h 6445874"/>
              <a:gd name="connsiteX503" fmla="*/ 8444133 w 8970309"/>
              <a:gd name="connsiteY503" fmla="*/ 1405876 h 6445874"/>
              <a:gd name="connsiteX504" fmla="*/ 8439497 w 8970309"/>
              <a:gd name="connsiteY504" fmla="*/ 1409769 h 6445874"/>
              <a:gd name="connsiteX505" fmla="*/ 8384548 w 8970309"/>
              <a:gd name="connsiteY505" fmla="*/ 1448105 h 6445874"/>
              <a:gd name="connsiteX506" fmla="*/ 8358506 w 8970309"/>
              <a:gd name="connsiteY506" fmla="*/ 1467372 h 6445874"/>
              <a:gd name="connsiteX507" fmla="*/ 8356822 w 8970309"/>
              <a:gd name="connsiteY507" fmla="*/ 1488304 h 6445874"/>
              <a:gd name="connsiteX508" fmla="*/ 8372693 w 8970309"/>
              <a:gd name="connsiteY508" fmla="*/ 1487988 h 6445874"/>
              <a:gd name="connsiteX509" fmla="*/ 8436999 w 8970309"/>
              <a:gd name="connsiteY509" fmla="*/ 1458711 h 6445874"/>
              <a:gd name="connsiteX510" fmla="*/ 8483831 w 8970309"/>
              <a:gd name="connsiteY510" fmla="*/ 1467528 h 6445874"/>
              <a:gd name="connsiteX511" fmla="*/ 8480825 w 8970309"/>
              <a:gd name="connsiteY511" fmla="*/ 1486969 h 6445874"/>
              <a:gd name="connsiteX512" fmla="*/ 8490742 w 8970309"/>
              <a:gd name="connsiteY512" fmla="*/ 1489051 h 6445874"/>
              <a:gd name="connsiteX513" fmla="*/ 8537912 w 8970309"/>
              <a:gd name="connsiteY513" fmla="*/ 1493680 h 6445874"/>
              <a:gd name="connsiteX514" fmla="*/ 8545412 w 8970309"/>
              <a:gd name="connsiteY514" fmla="*/ 1489984 h 6445874"/>
              <a:gd name="connsiteX515" fmla="*/ 8557549 w 8970309"/>
              <a:gd name="connsiteY515" fmla="*/ 1482397 h 6445874"/>
              <a:gd name="connsiteX516" fmla="*/ 8572074 w 8970309"/>
              <a:gd name="connsiteY516" fmla="*/ 1498825 h 6445874"/>
              <a:gd name="connsiteX517" fmla="*/ 8597273 w 8970309"/>
              <a:gd name="connsiteY517" fmla="*/ 1525807 h 6445874"/>
              <a:gd name="connsiteX518" fmla="*/ 8568985 w 8970309"/>
              <a:gd name="connsiteY518" fmla="*/ 1572984 h 6445874"/>
              <a:gd name="connsiteX519" fmla="*/ 8521060 w 8970309"/>
              <a:gd name="connsiteY519" fmla="*/ 1631446 h 6445874"/>
              <a:gd name="connsiteX520" fmla="*/ 8495777 w 8970309"/>
              <a:gd name="connsiteY520" fmla="*/ 1659184 h 6445874"/>
              <a:gd name="connsiteX521" fmla="*/ 8465437 w 8970309"/>
              <a:gd name="connsiteY521" fmla="*/ 1678156 h 6445874"/>
              <a:gd name="connsiteX522" fmla="*/ 8411472 w 8970309"/>
              <a:gd name="connsiteY522" fmla="*/ 1722172 h 6445874"/>
              <a:gd name="connsiteX523" fmla="*/ 8390850 w 8970309"/>
              <a:gd name="connsiteY523" fmla="*/ 1727778 h 6445874"/>
              <a:gd name="connsiteX524" fmla="*/ 8355791 w 8970309"/>
              <a:gd name="connsiteY524" fmla="*/ 1733798 h 6445874"/>
              <a:gd name="connsiteX525" fmla="*/ 8308091 w 8970309"/>
              <a:gd name="connsiteY525" fmla="*/ 1789468 h 6445874"/>
              <a:gd name="connsiteX526" fmla="*/ 8306545 w 8970309"/>
              <a:gd name="connsiteY526" fmla="*/ 1790765 h 6445874"/>
              <a:gd name="connsiteX527" fmla="*/ 8289437 w 8970309"/>
              <a:gd name="connsiteY527" fmla="*/ 1806434 h 6445874"/>
              <a:gd name="connsiteX528" fmla="*/ 8271458 w 8970309"/>
              <a:gd name="connsiteY528" fmla="*/ 1815026 h 6445874"/>
              <a:gd name="connsiteX529" fmla="*/ 8260081 w 8970309"/>
              <a:gd name="connsiteY529" fmla="*/ 1831085 h 6445874"/>
              <a:gd name="connsiteX530" fmla="*/ 8232157 w 8970309"/>
              <a:gd name="connsiteY530" fmla="*/ 1855836 h 6445874"/>
              <a:gd name="connsiteX531" fmla="*/ 8210639 w 8970309"/>
              <a:gd name="connsiteY531" fmla="*/ 1872606 h 6445874"/>
              <a:gd name="connsiteX532" fmla="*/ 8201229 w 8970309"/>
              <a:gd name="connsiteY532" fmla="*/ 1874640 h 6445874"/>
              <a:gd name="connsiteX533" fmla="*/ 8192021 w 8970309"/>
              <a:gd name="connsiteY533" fmla="*/ 1883059 h 6445874"/>
              <a:gd name="connsiteX534" fmla="*/ 8176785 w 8970309"/>
              <a:gd name="connsiteY534" fmla="*/ 1895400 h 6445874"/>
              <a:gd name="connsiteX535" fmla="*/ 8178848 w 8970309"/>
              <a:gd name="connsiteY535" fmla="*/ 1940038 h 6445874"/>
              <a:gd name="connsiteX536" fmla="*/ 8150623 w 8970309"/>
              <a:gd name="connsiteY536" fmla="*/ 1991528 h 6445874"/>
              <a:gd name="connsiteX537" fmla="*/ 8082218 w 8970309"/>
              <a:gd name="connsiteY537" fmla="*/ 2133728 h 6445874"/>
              <a:gd name="connsiteX538" fmla="*/ 8011821 w 8970309"/>
              <a:gd name="connsiteY538" fmla="*/ 2213405 h 6445874"/>
              <a:gd name="connsiteX539" fmla="*/ 7896676 w 8970309"/>
              <a:gd name="connsiteY539" fmla="*/ 2319434 h 6445874"/>
              <a:gd name="connsiteX540" fmla="*/ 7882190 w 8970309"/>
              <a:gd name="connsiteY540" fmla="*/ 2333456 h 6445874"/>
              <a:gd name="connsiteX541" fmla="*/ 7810132 w 8970309"/>
              <a:gd name="connsiteY541" fmla="*/ 2400493 h 6445874"/>
              <a:gd name="connsiteX542" fmla="*/ 7725455 w 8970309"/>
              <a:gd name="connsiteY542" fmla="*/ 2466174 h 6445874"/>
              <a:gd name="connsiteX543" fmla="*/ 7720432 w 8970309"/>
              <a:gd name="connsiteY543" fmla="*/ 2481213 h 6445874"/>
              <a:gd name="connsiteX544" fmla="*/ 7693328 w 8970309"/>
              <a:gd name="connsiteY544" fmla="*/ 2493881 h 6445874"/>
              <a:gd name="connsiteX545" fmla="*/ 7652317 w 8970309"/>
              <a:gd name="connsiteY545" fmla="*/ 2489478 h 6445874"/>
              <a:gd name="connsiteX546" fmla="*/ 7578971 w 8970309"/>
              <a:gd name="connsiteY546" fmla="*/ 2540799 h 6445874"/>
              <a:gd name="connsiteX547" fmla="*/ 7566520 w 8970309"/>
              <a:gd name="connsiteY547" fmla="*/ 2564386 h 6445874"/>
              <a:gd name="connsiteX548" fmla="*/ 7532897 w 8970309"/>
              <a:gd name="connsiteY548" fmla="*/ 2604393 h 6445874"/>
              <a:gd name="connsiteX549" fmla="*/ 7487778 w 8970309"/>
              <a:gd name="connsiteY549" fmla="*/ 2633821 h 6445874"/>
              <a:gd name="connsiteX550" fmla="*/ 7481055 w 8970309"/>
              <a:gd name="connsiteY550" fmla="*/ 2689178 h 6445874"/>
              <a:gd name="connsiteX551" fmla="*/ 7468602 w 8970309"/>
              <a:gd name="connsiteY551" fmla="*/ 2712764 h 6445874"/>
              <a:gd name="connsiteX552" fmla="*/ 7411777 w 8970309"/>
              <a:gd name="connsiteY552" fmla="*/ 2759628 h 6445874"/>
              <a:gd name="connsiteX553" fmla="*/ 7407099 w 8970309"/>
              <a:gd name="connsiteY553" fmla="*/ 2765259 h 6445874"/>
              <a:gd name="connsiteX554" fmla="*/ 7386541 w 8970309"/>
              <a:gd name="connsiteY554" fmla="*/ 2756918 h 6445874"/>
              <a:gd name="connsiteX555" fmla="*/ 7345962 w 8970309"/>
              <a:gd name="connsiteY555" fmla="*/ 2722841 h 6445874"/>
              <a:gd name="connsiteX556" fmla="*/ 7371331 w 8970309"/>
              <a:gd name="connsiteY556" fmla="*/ 2756597 h 6445874"/>
              <a:gd name="connsiteX557" fmla="*/ 7359465 w 8970309"/>
              <a:gd name="connsiteY557" fmla="*/ 2755196 h 6445874"/>
              <a:gd name="connsiteX558" fmla="*/ 7351018 w 8970309"/>
              <a:gd name="connsiteY558" fmla="*/ 2779724 h 6445874"/>
              <a:gd name="connsiteX559" fmla="*/ 7329185 w 8970309"/>
              <a:gd name="connsiteY559" fmla="*/ 2819293 h 6445874"/>
              <a:gd name="connsiteX560" fmla="*/ 7317537 w 8970309"/>
              <a:gd name="connsiteY560" fmla="*/ 2820938 h 6445874"/>
              <a:gd name="connsiteX561" fmla="*/ 7256563 w 8970309"/>
              <a:gd name="connsiteY561" fmla="*/ 2834443 h 6445874"/>
              <a:gd name="connsiteX562" fmla="*/ 7222669 w 8970309"/>
              <a:gd name="connsiteY562" fmla="*/ 2854408 h 6445874"/>
              <a:gd name="connsiteX563" fmla="*/ 7204813 w 8970309"/>
              <a:gd name="connsiteY563" fmla="*/ 2877968 h 6445874"/>
              <a:gd name="connsiteX564" fmla="*/ 7197072 w 8970309"/>
              <a:gd name="connsiteY564" fmla="*/ 2894285 h 6445874"/>
              <a:gd name="connsiteX565" fmla="*/ 7178661 w 8970309"/>
              <a:gd name="connsiteY565" fmla="*/ 2881617 h 6445874"/>
              <a:gd name="connsiteX566" fmla="*/ 7175092 w 8970309"/>
              <a:gd name="connsiteY566" fmla="*/ 2856166 h 6445874"/>
              <a:gd name="connsiteX567" fmla="*/ 7117774 w 8970309"/>
              <a:gd name="connsiteY567" fmla="*/ 2839046 h 6445874"/>
              <a:gd name="connsiteX568" fmla="*/ 7103593 w 8970309"/>
              <a:gd name="connsiteY568" fmla="*/ 2855665 h 6445874"/>
              <a:gd name="connsiteX569" fmla="*/ 7086646 w 8970309"/>
              <a:gd name="connsiteY569" fmla="*/ 2865648 h 6445874"/>
              <a:gd name="connsiteX570" fmla="*/ 7006640 w 8970309"/>
              <a:gd name="connsiteY570" fmla="*/ 2910019 h 6445874"/>
              <a:gd name="connsiteX571" fmla="*/ 7006516 w 8970309"/>
              <a:gd name="connsiteY571" fmla="*/ 2918726 h 6445874"/>
              <a:gd name="connsiteX572" fmla="*/ 7022820 w 8970309"/>
              <a:gd name="connsiteY572" fmla="*/ 2928594 h 6445874"/>
              <a:gd name="connsiteX573" fmla="*/ 7026495 w 8970309"/>
              <a:gd name="connsiteY573" fmla="*/ 2921651 h 6445874"/>
              <a:gd name="connsiteX574" fmla="*/ 7060513 w 8970309"/>
              <a:gd name="connsiteY574" fmla="*/ 2892981 h 6445874"/>
              <a:gd name="connsiteX575" fmla="*/ 7102329 w 8970309"/>
              <a:gd name="connsiteY575" fmla="*/ 2919048 h 6445874"/>
              <a:gd name="connsiteX576" fmla="*/ 7092875 w 8970309"/>
              <a:gd name="connsiteY576" fmla="*/ 2930127 h 6445874"/>
              <a:gd name="connsiteX577" fmla="*/ 7070024 w 8970309"/>
              <a:gd name="connsiteY577" fmla="*/ 2952956 h 6445874"/>
              <a:gd name="connsiteX578" fmla="*/ 7022484 w 8970309"/>
              <a:gd name="connsiteY578" fmla="*/ 3002082 h 6445874"/>
              <a:gd name="connsiteX579" fmla="*/ 6993710 w 8970309"/>
              <a:gd name="connsiteY579" fmla="*/ 3014072 h 6445874"/>
              <a:gd name="connsiteX580" fmla="*/ 6955999 w 8970309"/>
              <a:gd name="connsiteY580" fmla="*/ 3025998 h 6445874"/>
              <a:gd name="connsiteX581" fmla="*/ 6933665 w 8970309"/>
              <a:gd name="connsiteY581" fmla="*/ 3037684 h 6445874"/>
              <a:gd name="connsiteX582" fmla="*/ 6915149 w 8970309"/>
              <a:gd name="connsiteY582" fmla="*/ 3057407 h 6445874"/>
              <a:gd name="connsiteX583" fmla="*/ 6886748 w 8970309"/>
              <a:gd name="connsiteY583" fmla="*/ 3043277 h 6445874"/>
              <a:gd name="connsiteX584" fmla="*/ 6858549 w 8970309"/>
              <a:gd name="connsiteY584" fmla="*/ 3115179 h 6445874"/>
              <a:gd name="connsiteX585" fmla="*/ 6855906 w 8970309"/>
              <a:gd name="connsiteY585" fmla="*/ 3099835 h 6445874"/>
              <a:gd name="connsiteX586" fmla="*/ 6813574 w 8970309"/>
              <a:gd name="connsiteY586" fmla="*/ 3084910 h 6445874"/>
              <a:gd name="connsiteX587" fmla="*/ 6767336 w 8970309"/>
              <a:gd name="connsiteY587" fmla="*/ 3118024 h 6445874"/>
              <a:gd name="connsiteX588" fmla="*/ 6679427 w 8970309"/>
              <a:gd name="connsiteY588" fmla="*/ 3140048 h 6445874"/>
              <a:gd name="connsiteX589" fmla="*/ 6656843 w 8970309"/>
              <a:gd name="connsiteY589" fmla="*/ 3169149 h 6445874"/>
              <a:gd name="connsiteX590" fmla="*/ 6638346 w 8970309"/>
              <a:gd name="connsiteY590" fmla="*/ 3212556 h 6445874"/>
              <a:gd name="connsiteX591" fmla="*/ 6600118 w 8970309"/>
              <a:gd name="connsiteY591" fmla="*/ 3235625 h 6445874"/>
              <a:gd name="connsiteX592" fmla="*/ 6573966 w 8970309"/>
              <a:gd name="connsiteY592" fmla="*/ 3239274 h 6445874"/>
              <a:gd name="connsiteX593" fmla="*/ 6569529 w 8970309"/>
              <a:gd name="connsiteY593" fmla="*/ 3237066 h 6445874"/>
              <a:gd name="connsiteX594" fmla="*/ 6567138 w 8970309"/>
              <a:gd name="connsiteY594" fmla="*/ 3239524 h 6445874"/>
              <a:gd name="connsiteX595" fmla="*/ 6570687 w 8970309"/>
              <a:gd name="connsiteY595" fmla="*/ 3238235 h 6445874"/>
              <a:gd name="connsiteX596" fmla="*/ 6389173 w 8970309"/>
              <a:gd name="connsiteY596" fmla="*/ 3430222 h 6445874"/>
              <a:gd name="connsiteX597" fmla="*/ 6232030 w 8970309"/>
              <a:gd name="connsiteY597" fmla="*/ 3583441 h 6445874"/>
              <a:gd name="connsiteX598" fmla="*/ 6032105 w 8970309"/>
              <a:gd name="connsiteY598" fmla="*/ 3794153 h 6445874"/>
              <a:gd name="connsiteX599" fmla="*/ 5920512 w 8970309"/>
              <a:gd name="connsiteY599" fmla="*/ 3923299 h 6445874"/>
              <a:gd name="connsiteX600" fmla="*/ 5767824 w 8970309"/>
              <a:gd name="connsiteY600" fmla="*/ 3994052 h 6445874"/>
              <a:gd name="connsiteX601" fmla="*/ 5760108 w 8970309"/>
              <a:gd name="connsiteY601" fmla="*/ 4044453 h 6445874"/>
              <a:gd name="connsiteX602" fmla="*/ 5704148 w 8970309"/>
              <a:gd name="connsiteY602" fmla="*/ 4101726 h 6445874"/>
              <a:gd name="connsiteX603" fmla="*/ 5627067 w 8970309"/>
              <a:gd name="connsiteY603" fmla="*/ 4115879 h 6445874"/>
              <a:gd name="connsiteX604" fmla="*/ 5625429 w 8970309"/>
              <a:gd name="connsiteY604" fmla="*/ 4134971 h 6445874"/>
              <a:gd name="connsiteX605" fmla="*/ 5574891 w 8970309"/>
              <a:gd name="connsiteY605" fmla="*/ 4108940 h 6445874"/>
              <a:gd name="connsiteX606" fmla="*/ 5571878 w 8970309"/>
              <a:gd name="connsiteY606" fmla="*/ 4076197 h 6445874"/>
              <a:gd name="connsiteX607" fmla="*/ 5549841 w 8970309"/>
              <a:gd name="connsiteY607" fmla="*/ 4052011 h 6445874"/>
              <a:gd name="connsiteX608" fmla="*/ 5515350 w 8970309"/>
              <a:gd name="connsiteY608" fmla="*/ 4073027 h 6445874"/>
              <a:gd name="connsiteX609" fmla="*/ 5501718 w 8970309"/>
              <a:gd name="connsiteY609" fmla="*/ 4067207 h 6445874"/>
              <a:gd name="connsiteX610" fmla="*/ 5497036 w 8970309"/>
              <a:gd name="connsiteY610" fmla="*/ 4062712 h 6445874"/>
              <a:gd name="connsiteX611" fmla="*/ 5495903 w 8970309"/>
              <a:gd name="connsiteY611" fmla="*/ 4063744 h 6445874"/>
              <a:gd name="connsiteX612" fmla="*/ 5457145 w 8970309"/>
              <a:gd name="connsiteY612" fmla="*/ 4080078 h 6445874"/>
              <a:gd name="connsiteX613" fmla="*/ 5171696 w 8970309"/>
              <a:gd name="connsiteY613" fmla="*/ 4379233 h 6445874"/>
              <a:gd name="connsiteX614" fmla="*/ 5152869 w 8970309"/>
              <a:gd name="connsiteY614" fmla="*/ 4369014 h 6445874"/>
              <a:gd name="connsiteX615" fmla="*/ 5092406 w 8970309"/>
              <a:gd name="connsiteY615" fmla="*/ 4421345 h 6445874"/>
              <a:gd name="connsiteX616" fmla="*/ 5105912 w 8970309"/>
              <a:gd name="connsiteY616" fmla="*/ 4436168 h 6445874"/>
              <a:gd name="connsiteX617" fmla="*/ 5080525 w 8970309"/>
              <a:gd name="connsiteY617" fmla="*/ 4448406 h 6445874"/>
              <a:gd name="connsiteX618" fmla="*/ 5081531 w 8970309"/>
              <a:gd name="connsiteY618" fmla="*/ 4471795 h 6445874"/>
              <a:gd name="connsiteX619" fmla="*/ 5053143 w 8970309"/>
              <a:gd name="connsiteY619" fmla="*/ 4523201 h 6445874"/>
              <a:gd name="connsiteX620" fmla="*/ 4984285 w 8970309"/>
              <a:gd name="connsiteY620" fmla="*/ 4665198 h 6445874"/>
              <a:gd name="connsiteX621" fmla="*/ 4913635 w 8970309"/>
              <a:gd name="connsiteY621" fmla="*/ 4744662 h 6445874"/>
              <a:gd name="connsiteX622" fmla="*/ 4798156 w 8970309"/>
              <a:gd name="connsiteY622" fmla="*/ 4850344 h 6445874"/>
              <a:gd name="connsiteX623" fmla="*/ 4783626 w 8970309"/>
              <a:gd name="connsiteY623" fmla="*/ 4864323 h 6445874"/>
              <a:gd name="connsiteX624" fmla="*/ 4711356 w 8970309"/>
              <a:gd name="connsiteY624" fmla="*/ 4931143 h 6445874"/>
              <a:gd name="connsiteX625" fmla="*/ 4626473 w 8970309"/>
              <a:gd name="connsiteY625" fmla="*/ 4996569 h 6445874"/>
              <a:gd name="connsiteX626" fmla="*/ 4621401 w 8970309"/>
              <a:gd name="connsiteY626" fmla="*/ 5011593 h 6445874"/>
              <a:gd name="connsiteX627" fmla="*/ 4594258 w 8970309"/>
              <a:gd name="connsiteY627" fmla="*/ 5024179 h 6445874"/>
              <a:gd name="connsiteX628" fmla="*/ 4553262 w 8970309"/>
              <a:gd name="connsiteY628" fmla="*/ 5019653 h 6445874"/>
              <a:gd name="connsiteX629" fmla="*/ 4479754 w 8970309"/>
              <a:gd name="connsiteY629" fmla="*/ 5070753 h 6445874"/>
              <a:gd name="connsiteX630" fmla="*/ 4467227 w 8970309"/>
              <a:gd name="connsiteY630" fmla="*/ 5094302 h 6445874"/>
              <a:gd name="connsiteX631" fmla="*/ 4433479 w 8970309"/>
              <a:gd name="connsiteY631" fmla="*/ 5134209 h 6445874"/>
              <a:gd name="connsiteX632" fmla="*/ 4388267 w 8970309"/>
              <a:gd name="connsiteY632" fmla="*/ 5163500 h 6445874"/>
              <a:gd name="connsiteX633" fmla="*/ 4381367 w 8970309"/>
              <a:gd name="connsiteY633" fmla="*/ 5218838 h 6445874"/>
              <a:gd name="connsiteX634" fmla="*/ 4381016 w 8970309"/>
              <a:gd name="connsiteY634" fmla="*/ 5231265 h 6445874"/>
              <a:gd name="connsiteX635" fmla="*/ 4370694 w 8970309"/>
              <a:gd name="connsiteY635" fmla="*/ 5240693 h 6445874"/>
              <a:gd name="connsiteX636" fmla="*/ 4374647 w 8970309"/>
              <a:gd name="connsiteY636" fmla="*/ 5238175 h 6445874"/>
              <a:gd name="connsiteX637" fmla="*/ 4408418 w 8970309"/>
              <a:gd name="connsiteY637" fmla="*/ 5223122 h 6445874"/>
              <a:gd name="connsiteX638" fmla="*/ 4575742 w 8970309"/>
              <a:gd name="connsiteY638" fmla="*/ 5104815 h 6445874"/>
              <a:gd name="connsiteX639" fmla="*/ 4394228 w 8970309"/>
              <a:gd name="connsiteY639" fmla="*/ 5296803 h 6445874"/>
              <a:gd name="connsiteX640" fmla="*/ 4237086 w 8970309"/>
              <a:gd name="connsiteY640" fmla="*/ 5450021 h 6445874"/>
              <a:gd name="connsiteX641" fmla="*/ 4037162 w 8970309"/>
              <a:gd name="connsiteY641" fmla="*/ 5660733 h 6445874"/>
              <a:gd name="connsiteX642" fmla="*/ 3925567 w 8970309"/>
              <a:gd name="connsiteY642" fmla="*/ 5789879 h 6445874"/>
              <a:gd name="connsiteX643" fmla="*/ 3772880 w 8970309"/>
              <a:gd name="connsiteY643" fmla="*/ 5860631 h 6445874"/>
              <a:gd name="connsiteX644" fmla="*/ 3765164 w 8970309"/>
              <a:gd name="connsiteY644" fmla="*/ 5911033 h 6445874"/>
              <a:gd name="connsiteX645" fmla="*/ 3709203 w 8970309"/>
              <a:gd name="connsiteY645" fmla="*/ 5968306 h 6445874"/>
              <a:gd name="connsiteX646" fmla="*/ 3632123 w 8970309"/>
              <a:gd name="connsiteY646" fmla="*/ 5982458 h 6445874"/>
              <a:gd name="connsiteX647" fmla="*/ 3630485 w 8970309"/>
              <a:gd name="connsiteY647" fmla="*/ 6001551 h 6445874"/>
              <a:gd name="connsiteX648" fmla="*/ 3579947 w 8970309"/>
              <a:gd name="connsiteY648" fmla="*/ 5975519 h 6445874"/>
              <a:gd name="connsiteX649" fmla="*/ 3576934 w 8970309"/>
              <a:gd name="connsiteY649" fmla="*/ 5942777 h 6445874"/>
              <a:gd name="connsiteX650" fmla="*/ 3554897 w 8970309"/>
              <a:gd name="connsiteY650" fmla="*/ 5918591 h 6445874"/>
              <a:gd name="connsiteX651" fmla="*/ 3520405 w 8970309"/>
              <a:gd name="connsiteY651" fmla="*/ 5939606 h 6445874"/>
              <a:gd name="connsiteX652" fmla="*/ 3497313 w 8970309"/>
              <a:gd name="connsiteY652" fmla="*/ 5924707 h 6445874"/>
              <a:gd name="connsiteX653" fmla="*/ 3495020 w 8970309"/>
              <a:gd name="connsiteY653" fmla="*/ 5891806 h 6445874"/>
              <a:gd name="connsiteX654" fmla="*/ 3474705 w 8970309"/>
              <a:gd name="connsiteY654" fmla="*/ 5909389 h 6445874"/>
              <a:gd name="connsiteX655" fmla="*/ 3456511 w 8970309"/>
              <a:gd name="connsiteY655" fmla="*/ 5933217 h 6445874"/>
              <a:gd name="connsiteX656" fmla="*/ 3453091 w 8970309"/>
              <a:gd name="connsiteY656" fmla="*/ 5945589 h 6445874"/>
              <a:gd name="connsiteX657" fmla="*/ 3453127 w 8970309"/>
              <a:gd name="connsiteY657" fmla="*/ 5944297 h 6445874"/>
              <a:gd name="connsiteX658" fmla="*/ 3456870 w 8970309"/>
              <a:gd name="connsiteY658" fmla="*/ 5848893 h 6445874"/>
              <a:gd name="connsiteX659" fmla="*/ 3458250 w 8970309"/>
              <a:gd name="connsiteY659" fmla="*/ 5842369 h 6445874"/>
              <a:gd name="connsiteX660" fmla="*/ 3437643 w 8970309"/>
              <a:gd name="connsiteY660" fmla="*/ 5839512 h 6445874"/>
              <a:gd name="connsiteX661" fmla="*/ 3396460 w 8970309"/>
              <a:gd name="connsiteY661" fmla="*/ 5858642 h 6445874"/>
              <a:gd name="connsiteX662" fmla="*/ 3394822 w 8970309"/>
              <a:gd name="connsiteY662" fmla="*/ 5877736 h 6445874"/>
              <a:gd name="connsiteX663" fmla="*/ 3344284 w 8970309"/>
              <a:gd name="connsiteY663" fmla="*/ 5851704 h 6445874"/>
              <a:gd name="connsiteX664" fmla="*/ 3341270 w 8970309"/>
              <a:gd name="connsiteY664" fmla="*/ 5818961 h 6445874"/>
              <a:gd name="connsiteX665" fmla="*/ 3319234 w 8970309"/>
              <a:gd name="connsiteY665" fmla="*/ 5794776 h 6445874"/>
              <a:gd name="connsiteX666" fmla="*/ 3284743 w 8970309"/>
              <a:gd name="connsiteY666" fmla="*/ 5815791 h 6445874"/>
              <a:gd name="connsiteX667" fmla="*/ 3261650 w 8970309"/>
              <a:gd name="connsiteY667" fmla="*/ 5800892 h 6445874"/>
              <a:gd name="connsiteX668" fmla="*/ 3259358 w 8970309"/>
              <a:gd name="connsiteY668" fmla="*/ 5767990 h 6445874"/>
              <a:gd name="connsiteX669" fmla="*/ 3239042 w 8970309"/>
              <a:gd name="connsiteY669" fmla="*/ 5785573 h 6445874"/>
              <a:gd name="connsiteX670" fmla="*/ 3220850 w 8970309"/>
              <a:gd name="connsiteY670" fmla="*/ 5809401 h 6445874"/>
              <a:gd name="connsiteX671" fmla="*/ 3217430 w 8970309"/>
              <a:gd name="connsiteY671" fmla="*/ 5821774 h 6445874"/>
              <a:gd name="connsiteX672" fmla="*/ 3217468 w 8970309"/>
              <a:gd name="connsiteY672" fmla="*/ 5820481 h 6445874"/>
              <a:gd name="connsiteX673" fmla="*/ 3222983 w 8970309"/>
              <a:gd name="connsiteY673" fmla="*/ 5716675 h 6445874"/>
              <a:gd name="connsiteX674" fmla="*/ 3214577 w 8970309"/>
              <a:gd name="connsiteY674" fmla="*/ 5649528 h 6445874"/>
              <a:gd name="connsiteX675" fmla="*/ 3151339 w 8970309"/>
              <a:gd name="connsiteY675" fmla="*/ 5669375 h 6445874"/>
              <a:gd name="connsiteX676" fmla="*/ 3171985 w 8970309"/>
              <a:gd name="connsiteY676" fmla="*/ 5711975 h 6445874"/>
              <a:gd name="connsiteX677" fmla="*/ 3167150 w 8970309"/>
              <a:gd name="connsiteY677" fmla="*/ 5716161 h 6445874"/>
              <a:gd name="connsiteX678" fmla="*/ 3162885 w 8970309"/>
              <a:gd name="connsiteY678" fmla="*/ 5711480 h 6445874"/>
              <a:gd name="connsiteX679" fmla="*/ 3137543 w 8970309"/>
              <a:gd name="connsiteY679" fmla="*/ 5697866 h 6445874"/>
              <a:gd name="connsiteX680" fmla="*/ 3117329 w 8970309"/>
              <a:gd name="connsiteY680" fmla="*/ 5678747 h 6445874"/>
              <a:gd name="connsiteX681" fmla="*/ 3107770 w 8970309"/>
              <a:gd name="connsiteY681" fmla="*/ 5689912 h 6445874"/>
              <a:gd name="connsiteX682" fmla="*/ 3100822 w 8970309"/>
              <a:gd name="connsiteY682" fmla="*/ 5725978 h 6445874"/>
              <a:gd name="connsiteX683" fmla="*/ 3102446 w 8970309"/>
              <a:gd name="connsiteY683" fmla="*/ 5777135 h 6445874"/>
              <a:gd name="connsiteX684" fmla="*/ 3067716 w 8970309"/>
              <a:gd name="connsiteY684" fmla="*/ 5797890 h 6445874"/>
              <a:gd name="connsiteX685" fmla="*/ 3075902 w 8970309"/>
              <a:gd name="connsiteY685" fmla="*/ 5817319 h 6445874"/>
              <a:gd name="connsiteX686" fmla="*/ 2987509 w 8970309"/>
              <a:gd name="connsiteY686" fmla="*/ 5858936 h 6445874"/>
              <a:gd name="connsiteX687" fmla="*/ 2924290 w 8970309"/>
              <a:gd name="connsiteY687" fmla="*/ 5739225 h 6445874"/>
              <a:gd name="connsiteX688" fmla="*/ 2931768 w 8970309"/>
              <a:gd name="connsiteY688" fmla="*/ 5688563 h 6445874"/>
              <a:gd name="connsiteX689" fmla="*/ 2918499 w 8970309"/>
              <a:gd name="connsiteY689" fmla="*/ 5674000 h 6445874"/>
              <a:gd name="connsiteX690" fmla="*/ 2911938 w 8970309"/>
              <a:gd name="connsiteY690" fmla="*/ 5676753 h 6445874"/>
              <a:gd name="connsiteX691" fmla="*/ 2911939 w 8970309"/>
              <a:gd name="connsiteY691" fmla="*/ 5676757 h 6445874"/>
              <a:gd name="connsiteX692" fmla="*/ 2911935 w 8970309"/>
              <a:gd name="connsiteY692" fmla="*/ 5676755 h 6445874"/>
              <a:gd name="connsiteX693" fmla="*/ 2876042 w 8970309"/>
              <a:gd name="connsiteY693" fmla="*/ 5691821 h 6445874"/>
              <a:gd name="connsiteX694" fmla="*/ 2759485 w 8970309"/>
              <a:gd name="connsiteY694" fmla="*/ 5776741 h 6445874"/>
              <a:gd name="connsiteX695" fmla="*/ 2636239 w 8970309"/>
              <a:gd name="connsiteY695" fmla="*/ 5621534 h 6445874"/>
              <a:gd name="connsiteX696" fmla="*/ 2599477 w 8970309"/>
              <a:gd name="connsiteY696" fmla="*/ 5598013 h 6445874"/>
              <a:gd name="connsiteX697" fmla="*/ 2599242 w 8970309"/>
              <a:gd name="connsiteY697" fmla="*/ 5596553 h 6445874"/>
              <a:gd name="connsiteX698" fmla="*/ 2580697 w 8970309"/>
              <a:gd name="connsiteY698" fmla="*/ 5609424 h 6445874"/>
              <a:gd name="connsiteX699" fmla="*/ 2523822 w 8970309"/>
              <a:gd name="connsiteY699" fmla="*/ 5652925 h 6445874"/>
              <a:gd name="connsiteX700" fmla="*/ 2479378 w 8970309"/>
              <a:gd name="connsiteY700" fmla="*/ 5610673 h 6445874"/>
              <a:gd name="connsiteX701" fmla="*/ 2474438 w 8970309"/>
              <a:gd name="connsiteY701" fmla="*/ 5635835 h 6445874"/>
              <a:gd name="connsiteX702" fmla="*/ 2490120 w 8970309"/>
              <a:gd name="connsiteY702" fmla="*/ 5708482 h 6445874"/>
              <a:gd name="connsiteX703" fmla="*/ 2523667 w 8970309"/>
              <a:gd name="connsiteY703" fmla="*/ 5747637 h 6445874"/>
              <a:gd name="connsiteX704" fmla="*/ 2509168 w 8970309"/>
              <a:gd name="connsiteY704" fmla="*/ 5784677 h 6445874"/>
              <a:gd name="connsiteX705" fmla="*/ 2527919 w 8970309"/>
              <a:gd name="connsiteY705" fmla="*/ 5795023 h 6445874"/>
              <a:gd name="connsiteX706" fmla="*/ 2483948 w 8970309"/>
              <a:gd name="connsiteY706" fmla="*/ 5880507 h 6445874"/>
              <a:gd name="connsiteX707" fmla="*/ 2358245 w 8970309"/>
              <a:gd name="connsiteY707" fmla="*/ 5824403 h 6445874"/>
              <a:gd name="connsiteX708" fmla="*/ 2332241 w 8970309"/>
              <a:gd name="connsiteY708" fmla="*/ 5780194 h 6445874"/>
              <a:gd name="connsiteX709" fmla="*/ 2313474 w 8970309"/>
              <a:gd name="connsiteY709" fmla="*/ 5776873 h 6445874"/>
              <a:gd name="connsiteX710" fmla="*/ 2317038 w 8970309"/>
              <a:gd name="connsiteY710" fmla="*/ 5781809 h 6445874"/>
              <a:gd name="connsiteX711" fmla="*/ 2332270 w 8970309"/>
              <a:gd name="connsiteY711" fmla="*/ 5812058 h 6445874"/>
              <a:gd name="connsiteX712" fmla="*/ 2308340 w 8970309"/>
              <a:gd name="connsiteY712" fmla="*/ 5796953 h 6445874"/>
              <a:gd name="connsiteX713" fmla="*/ 2303159 w 8970309"/>
              <a:gd name="connsiteY713" fmla="*/ 5793080 h 6445874"/>
              <a:gd name="connsiteX714" fmla="*/ 2290029 w 8970309"/>
              <a:gd name="connsiteY714" fmla="*/ 5816063 h 6445874"/>
              <a:gd name="connsiteX715" fmla="*/ 2250985 w 8970309"/>
              <a:gd name="connsiteY715" fmla="*/ 5952348 h 6445874"/>
              <a:gd name="connsiteX716" fmla="*/ 2055220 w 8970309"/>
              <a:gd name="connsiteY716" fmla="*/ 5904286 h 6445874"/>
              <a:gd name="connsiteX717" fmla="*/ 1995700 w 8970309"/>
              <a:gd name="connsiteY717" fmla="*/ 5893751 h 6445874"/>
              <a:gd name="connsiteX718" fmla="*/ 1992737 w 8970309"/>
              <a:gd name="connsiteY718" fmla="*/ 5873422 h 6445874"/>
              <a:gd name="connsiteX719" fmla="*/ 1978150 w 8970309"/>
              <a:gd name="connsiteY719" fmla="*/ 5877230 h 6445874"/>
              <a:gd name="connsiteX720" fmla="*/ 1967522 w 8970309"/>
              <a:gd name="connsiteY720" fmla="*/ 5862573 h 6445874"/>
              <a:gd name="connsiteX721" fmla="*/ 1951375 w 8970309"/>
              <a:gd name="connsiteY721" fmla="*/ 5979173 h 6445874"/>
              <a:gd name="connsiteX722" fmla="*/ 1887361 w 8970309"/>
              <a:gd name="connsiteY722" fmla="*/ 6027253 h 6445874"/>
              <a:gd name="connsiteX723" fmla="*/ 1877698 w 8970309"/>
              <a:gd name="connsiteY723" fmla="*/ 6112421 h 6445874"/>
              <a:gd name="connsiteX724" fmla="*/ 1871005 w 8970309"/>
              <a:gd name="connsiteY724" fmla="*/ 6111237 h 6445874"/>
              <a:gd name="connsiteX725" fmla="*/ 1869682 w 8970309"/>
              <a:gd name="connsiteY725" fmla="*/ 6118030 h 6445874"/>
              <a:gd name="connsiteX726" fmla="*/ 1815650 w 8970309"/>
              <a:gd name="connsiteY726" fmla="*/ 6114855 h 6445874"/>
              <a:gd name="connsiteX727" fmla="*/ 1818262 w 8970309"/>
              <a:gd name="connsiteY727" fmla="*/ 6135121 h 6445874"/>
              <a:gd name="connsiteX728" fmla="*/ 1891606 w 8970309"/>
              <a:gd name="connsiteY728" fmla="*/ 6181319 h 6445874"/>
              <a:gd name="connsiteX729" fmla="*/ 1865629 w 8970309"/>
              <a:gd name="connsiteY729" fmla="*/ 6209940 h 6445874"/>
              <a:gd name="connsiteX730" fmla="*/ 1933895 w 8970309"/>
              <a:gd name="connsiteY730" fmla="*/ 6235439 h 6445874"/>
              <a:gd name="connsiteX731" fmla="*/ 1885439 w 8970309"/>
              <a:gd name="connsiteY731" fmla="*/ 6246665 h 6445874"/>
              <a:gd name="connsiteX732" fmla="*/ 1855646 w 8970309"/>
              <a:gd name="connsiteY732" fmla="*/ 6261196 h 6445874"/>
              <a:gd name="connsiteX733" fmla="*/ 1815908 w 8970309"/>
              <a:gd name="connsiteY733" fmla="*/ 6293131 h 6445874"/>
              <a:gd name="connsiteX734" fmla="*/ 1781856 w 8970309"/>
              <a:gd name="connsiteY734" fmla="*/ 6288382 h 6445874"/>
              <a:gd name="connsiteX735" fmla="*/ 1742058 w 8970309"/>
              <a:gd name="connsiteY735" fmla="*/ 6281338 h 6445874"/>
              <a:gd name="connsiteX736" fmla="*/ 1692628 w 8970309"/>
              <a:gd name="connsiteY736" fmla="*/ 6351803 h 6445874"/>
              <a:gd name="connsiteX737" fmla="*/ 1684311 w 8970309"/>
              <a:gd name="connsiteY737" fmla="*/ 6310564 h 6445874"/>
              <a:gd name="connsiteX738" fmla="*/ 1683477 w 8970309"/>
              <a:gd name="connsiteY738" fmla="*/ 6300053 h 6445874"/>
              <a:gd name="connsiteX739" fmla="*/ 1684497 w 8970309"/>
              <a:gd name="connsiteY739" fmla="*/ 6291832 h 6445874"/>
              <a:gd name="connsiteX740" fmla="*/ 1682487 w 8970309"/>
              <a:gd name="connsiteY740" fmla="*/ 6288220 h 6445874"/>
              <a:gd name="connsiteX741" fmla="*/ 1681334 w 8970309"/>
              <a:gd name="connsiteY741" fmla="*/ 6276978 h 6445874"/>
              <a:gd name="connsiteX742" fmla="*/ 1680010 w 8970309"/>
              <a:gd name="connsiteY742" fmla="*/ 6283771 h 6445874"/>
              <a:gd name="connsiteX743" fmla="*/ 1682487 w 8970309"/>
              <a:gd name="connsiteY743" fmla="*/ 6288220 h 6445874"/>
              <a:gd name="connsiteX744" fmla="*/ 1682709 w 8970309"/>
              <a:gd name="connsiteY744" fmla="*/ 6290398 h 6445874"/>
              <a:gd name="connsiteX745" fmla="*/ 1683477 w 8970309"/>
              <a:gd name="connsiteY745" fmla="*/ 6300053 h 6445874"/>
              <a:gd name="connsiteX746" fmla="*/ 1682973 w 8970309"/>
              <a:gd name="connsiteY746" fmla="*/ 6304099 h 6445874"/>
              <a:gd name="connsiteX747" fmla="*/ 1643528 w 8970309"/>
              <a:gd name="connsiteY747" fmla="*/ 6297118 h 6445874"/>
              <a:gd name="connsiteX748" fmla="*/ 1633520 w 8970309"/>
              <a:gd name="connsiteY748" fmla="*/ 6275543 h 6445874"/>
              <a:gd name="connsiteX749" fmla="*/ 1649781 w 8970309"/>
              <a:gd name="connsiteY749" fmla="*/ 6265006 h 6445874"/>
              <a:gd name="connsiteX750" fmla="*/ 1602533 w 8970309"/>
              <a:gd name="connsiteY750" fmla="*/ 6241951 h 6445874"/>
              <a:gd name="connsiteX751" fmla="*/ 1641095 w 8970309"/>
              <a:gd name="connsiteY751" fmla="*/ 6236638 h 6445874"/>
              <a:gd name="connsiteX752" fmla="*/ 1573032 w 8970309"/>
              <a:gd name="connsiteY752" fmla="*/ 6165184 h 6445874"/>
              <a:gd name="connsiteX753" fmla="*/ 1431740 w 8970309"/>
              <a:gd name="connsiteY753" fmla="*/ 6153592 h 6445874"/>
              <a:gd name="connsiteX754" fmla="*/ 1461125 w 8970309"/>
              <a:gd name="connsiteY754" fmla="*/ 6071914 h 6445874"/>
              <a:gd name="connsiteX755" fmla="*/ 1418544 w 8970309"/>
              <a:gd name="connsiteY755" fmla="*/ 6030521 h 6445874"/>
              <a:gd name="connsiteX756" fmla="*/ 1366324 w 8970309"/>
              <a:gd name="connsiteY756" fmla="*/ 6068550 h 6445874"/>
              <a:gd name="connsiteX757" fmla="*/ 1358746 w 8970309"/>
              <a:gd name="connsiteY757" fmla="*/ 6107456 h 6445874"/>
              <a:gd name="connsiteX758" fmla="*/ 1352054 w 8970309"/>
              <a:gd name="connsiteY758" fmla="*/ 6106270 h 6445874"/>
              <a:gd name="connsiteX759" fmla="*/ 1332424 w 8970309"/>
              <a:gd name="connsiteY759" fmla="*/ 6029333 h 6445874"/>
              <a:gd name="connsiteX760" fmla="*/ 1314256 w 8970309"/>
              <a:gd name="connsiteY760" fmla="*/ 6019729 h 6445874"/>
              <a:gd name="connsiteX761" fmla="*/ 1238499 w 8970309"/>
              <a:gd name="connsiteY761" fmla="*/ 6092561 h 6445874"/>
              <a:gd name="connsiteX762" fmla="*/ 1202514 w 8970309"/>
              <a:gd name="connsiteY762" fmla="*/ 6099609 h 6445874"/>
              <a:gd name="connsiteX763" fmla="*/ 1140141 w 8970309"/>
              <a:gd name="connsiteY763" fmla="*/ 6174809 h 6445874"/>
              <a:gd name="connsiteX764" fmla="*/ 1017780 w 8970309"/>
              <a:gd name="connsiteY764" fmla="*/ 6133350 h 6445874"/>
              <a:gd name="connsiteX765" fmla="*/ 1024146 w 8970309"/>
              <a:gd name="connsiteY765" fmla="*/ 6207302 h 6445874"/>
              <a:gd name="connsiteX766" fmla="*/ 1044221 w 8970309"/>
              <a:gd name="connsiteY766" fmla="*/ 6210855 h 6445874"/>
              <a:gd name="connsiteX767" fmla="*/ 1066471 w 8970309"/>
              <a:gd name="connsiteY767" fmla="*/ 6201377 h 6445874"/>
              <a:gd name="connsiteX768" fmla="*/ 1062743 w 8970309"/>
              <a:gd name="connsiteY768" fmla="*/ 6220521 h 6445874"/>
              <a:gd name="connsiteX769" fmla="*/ 1026225 w 8970309"/>
              <a:gd name="connsiteY769" fmla="*/ 6267718 h 6445874"/>
              <a:gd name="connsiteX770" fmla="*/ 1008463 w 8970309"/>
              <a:gd name="connsiteY770" fmla="*/ 6377644 h 6445874"/>
              <a:gd name="connsiteX771" fmla="*/ 899872 w 8970309"/>
              <a:gd name="connsiteY771" fmla="*/ 6383339 h 6445874"/>
              <a:gd name="connsiteX772" fmla="*/ 848615 w 8970309"/>
              <a:gd name="connsiteY772" fmla="*/ 6442620 h 6445874"/>
              <a:gd name="connsiteX773" fmla="*/ 723848 w 8970309"/>
              <a:gd name="connsiteY773" fmla="*/ 6413513 h 6445874"/>
              <a:gd name="connsiteX774" fmla="*/ 776911 w 8970309"/>
              <a:gd name="connsiteY774" fmla="*/ 6397351 h 6445874"/>
              <a:gd name="connsiteX775" fmla="*/ 771343 w 8970309"/>
              <a:gd name="connsiteY775" fmla="*/ 6276268 h 6445874"/>
              <a:gd name="connsiteX776" fmla="*/ 810480 w 8970309"/>
              <a:gd name="connsiteY776" fmla="*/ 6247421 h 6445874"/>
              <a:gd name="connsiteX777" fmla="*/ 779002 w 8970309"/>
              <a:gd name="connsiteY777" fmla="*/ 6061066 h 6445874"/>
              <a:gd name="connsiteX778" fmla="*/ 669338 w 8970309"/>
              <a:gd name="connsiteY778" fmla="*/ 5991829 h 6445874"/>
              <a:gd name="connsiteX779" fmla="*/ 661004 w 8970309"/>
              <a:gd name="connsiteY779" fmla="*/ 5963525 h 6445874"/>
              <a:gd name="connsiteX780" fmla="*/ 515544 w 8970309"/>
              <a:gd name="connsiteY780" fmla="*/ 5937781 h 6445874"/>
              <a:gd name="connsiteX781" fmla="*/ 490007 w 8970309"/>
              <a:gd name="connsiteY781" fmla="*/ 5999699 h 6445874"/>
              <a:gd name="connsiteX782" fmla="*/ 477825 w 8970309"/>
              <a:gd name="connsiteY782" fmla="*/ 5991154 h 6445874"/>
              <a:gd name="connsiteX783" fmla="*/ 369645 w 8970309"/>
              <a:gd name="connsiteY783" fmla="*/ 5878741 h 6445874"/>
              <a:gd name="connsiteX784" fmla="*/ 278218 w 8970309"/>
              <a:gd name="connsiteY784" fmla="*/ 5856171 h 6445874"/>
              <a:gd name="connsiteX785" fmla="*/ 208277 w 8970309"/>
              <a:gd name="connsiteY785" fmla="*/ 5863597 h 6445874"/>
              <a:gd name="connsiteX786" fmla="*/ 194806 w 8970309"/>
              <a:gd name="connsiteY786" fmla="*/ 5827994 h 6445874"/>
              <a:gd name="connsiteX787" fmla="*/ 273647 w 8970309"/>
              <a:gd name="connsiteY787" fmla="*/ 5774872 h 6445874"/>
              <a:gd name="connsiteX788" fmla="*/ 347643 w 8970309"/>
              <a:gd name="connsiteY788" fmla="*/ 5675538 h 6445874"/>
              <a:gd name="connsiteX789" fmla="*/ 360676 w 8970309"/>
              <a:gd name="connsiteY789" fmla="*/ 5677844 h 6445874"/>
              <a:gd name="connsiteX790" fmla="*/ 355745 w 8970309"/>
              <a:gd name="connsiteY790" fmla="*/ 5703162 h 6445874"/>
              <a:gd name="connsiteX791" fmla="*/ 362437 w 8970309"/>
              <a:gd name="connsiteY791" fmla="*/ 5704347 h 6445874"/>
              <a:gd name="connsiteX792" fmla="*/ 364963 w 8970309"/>
              <a:gd name="connsiteY792" fmla="*/ 5691379 h 6445874"/>
              <a:gd name="connsiteX793" fmla="*/ 365726 w 8970309"/>
              <a:gd name="connsiteY793" fmla="*/ 5651908 h 6445874"/>
              <a:gd name="connsiteX794" fmla="*/ 336785 w 8970309"/>
              <a:gd name="connsiteY794" fmla="*/ 5660201 h 6445874"/>
              <a:gd name="connsiteX795" fmla="*/ 335144 w 8970309"/>
              <a:gd name="connsiteY795" fmla="*/ 5633081 h 6445874"/>
              <a:gd name="connsiteX796" fmla="*/ 223668 w 8970309"/>
              <a:gd name="connsiteY796" fmla="*/ 5679787 h 6445874"/>
              <a:gd name="connsiteX797" fmla="*/ 150762 w 8970309"/>
              <a:gd name="connsiteY797" fmla="*/ 5666884 h 6445874"/>
              <a:gd name="connsiteX798" fmla="*/ 118771 w 8970309"/>
              <a:gd name="connsiteY798" fmla="*/ 5621616 h 6445874"/>
              <a:gd name="connsiteX799" fmla="*/ 146396 w 8970309"/>
              <a:gd name="connsiteY799" fmla="*/ 5513435 h 6445874"/>
              <a:gd name="connsiteX800" fmla="*/ 186959 w 8970309"/>
              <a:gd name="connsiteY800" fmla="*/ 5481007 h 6445874"/>
              <a:gd name="connsiteX801" fmla="*/ 174581 w 8970309"/>
              <a:gd name="connsiteY801" fmla="*/ 5437932 h 6445874"/>
              <a:gd name="connsiteX802" fmla="*/ 30993 w 8970309"/>
              <a:gd name="connsiteY802" fmla="*/ 5439989 h 6445874"/>
              <a:gd name="connsiteX803" fmla="*/ 8306 w 8970309"/>
              <a:gd name="connsiteY803" fmla="*/ 5416170 h 6445874"/>
              <a:gd name="connsiteX804" fmla="*/ 25193 w 8970309"/>
              <a:gd name="connsiteY804" fmla="*/ 5292035 h 6445874"/>
              <a:gd name="connsiteX805" fmla="*/ 36853 w 8970309"/>
              <a:gd name="connsiteY805" fmla="*/ 5277254 h 6445874"/>
              <a:gd name="connsiteX806" fmla="*/ 195135 w 8970309"/>
              <a:gd name="connsiteY806" fmla="*/ 5229483 h 6445874"/>
              <a:gd name="connsiteX807" fmla="*/ 214498 w 8970309"/>
              <a:gd name="connsiteY807" fmla="*/ 5228018 h 6445874"/>
              <a:gd name="connsiteX808" fmla="*/ 227624 w 8970309"/>
              <a:gd name="connsiteY808" fmla="*/ 5216199 h 6445874"/>
              <a:gd name="connsiteX809" fmla="*/ 211575 w 8970309"/>
              <a:gd name="connsiteY809" fmla="*/ 5215257 h 6445874"/>
              <a:gd name="connsiteX810" fmla="*/ 209712 w 8970309"/>
              <a:gd name="connsiteY810" fmla="*/ 5203449 h 6445874"/>
              <a:gd name="connsiteX811" fmla="*/ 242260 w 8970309"/>
              <a:gd name="connsiteY811" fmla="*/ 5141008 h 6445874"/>
              <a:gd name="connsiteX812" fmla="*/ 297828 w 8970309"/>
              <a:gd name="connsiteY812" fmla="*/ 5056514 h 6445874"/>
              <a:gd name="connsiteX813" fmla="*/ 310386 w 8970309"/>
              <a:gd name="connsiteY813" fmla="*/ 5054001 h 6445874"/>
              <a:gd name="connsiteX814" fmla="*/ 306205 w 8970309"/>
              <a:gd name="connsiteY814" fmla="*/ 5079756 h 6445874"/>
              <a:gd name="connsiteX815" fmla="*/ 312022 w 8970309"/>
              <a:gd name="connsiteY815" fmla="*/ 5090497 h 6445874"/>
              <a:gd name="connsiteX816" fmla="*/ 327485 w 8970309"/>
              <a:gd name="connsiteY816" fmla="*/ 5078403 h 6445874"/>
              <a:gd name="connsiteX817" fmla="*/ 343062 w 8970309"/>
              <a:gd name="connsiteY817" fmla="*/ 5053966 h 6445874"/>
              <a:gd name="connsiteX818" fmla="*/ 356432 w 8970309"/>
              <a:gd name="connsiteY818" fmla="*/ 5039800 h 6445874"/>
              <a:gd name="connsiteX819" fmla="*/ 362249 w 8970309"/>
              <a:gd name="connsiteY819" fmla="*/ 5050541 h 6445874"/>
              <a:gd name="connsiteX820" fmla="*/ 363879 w 8970309"/>
              <a:gd name="connsiteY820" fmla="*/ 5057136 h 6445874"/>
              <a:gd name="connsiteX821" fmla="*/ 372133 w 8970309"/>
              <a:gd name="connsiteY821" fmla="*/ 5047870 h 6445874"/>
              <a:gd name="connsiteX822" fmla="*/ 407468 w 8970309"/>
              <a:gd name="connsiteY822" fmla="*/ 4979865 h 6445874"/>
              <a:gd name="connsiteX823" fmla="*/ 332463 w 8970309"/>
              <a:gd name="connsiteY823" fmla="*/ 4909039 h 6445874"/>
              <a:gd name="connsiteX824" fmla="*/ 334866 w 8970309"/>
              <a:gd name="connsiteY824" fmla="*/ 4909496 h 6445874"/>
              <a:gd name="connsiteX825" fmla="*/ 371626 w 8970309"/>
              <a:gd name="connsiteY825" fmla="*/ 4913456 h 6445874"/>
              <a:gd name="connsiteX826" fmla="*/ 419410 w 8970309"/>
              <a:gd name="connsiteY826" fmla="*/ 4913373 h 6445874"/>
              <a:gd name="connsiteX827" fmla="*/ 430907 w 8970309"/>
              <a:gd name="connsiteY827" fmla="*/ 4902334 h 6445874"/>
              <a:gd name="connsiteX828" fmla="*/ 439971 w 8970309"/>
              <a:gd name="connsiteY828" fmla="*/ 4897512 h 6445874"/>
              <a:gd name="connsiteX829" fmla="*/ 452359 w 8970309"/>
              <a:gd name="connsiteY829" fmla="*/ 4866893 h 6445874"/>
              <a:gd name="connsiteX830" fmla="*/ 439982 w 8970309"/>
              <a:gd name="connsiteY830" fmla="*/ 4852601 h 6445874"/>
              <a:gd name="connsiteX831" fmla="*/ 412085 w 8970309"/>
              <a:gd name="connsiteY831" fmla="*/ 4804031 h 6445874"/>
              <a:gd name="connsiteX832" fmla="*/ 397225 w 8970309"/>
              <a:gd name="connsiteY832" fmla="*/ 4782869 h 6445874"/>
              <a:gd name="connsiteX833" fmla="*/ 320903 w 8970309"/>
              <a:gd name="connsiteY833" fmla="*/ 4825655 h 6445874"/>
              <a:gd name="connsiteX834" fmla="*/ 156685 w 8970309"/>
              <a:gd name="connsiteY834" fmla="*/ 4845640 h 6445874"/>
              <a:gd name="connsiteX835" fmla="*/ 139983 w 8970309"/>
              <a:gd name="connsiteY835" fmla="*/ 4836816 h 6445874"/>
              <a:gd name="connsiteX836" fmla="*/ 73788 w 8970309"/>
              <a:gd name="connsiteY836" fmla="*/ 4730136 h 6445874"/>
              <a:gd name="connsiteX837" fmla="*/ 84787 w 8970309"/>
              <a:gd name="connsiteY837" fmla="*/ 4699240 h 6445874"/>
              <a:gd name="connsiteX838" fmla="*/ 189060 w 8970309"/>
              <a:gd name="connsiteY838" fmla="*/ 4643364 h 6445874"/>
              <a:gd name="connsiteX839" fmla="*/ 209828 w 8970309"/>
              <a:gd name="connsiteY839" fmla="*/ 4643375 h 6445874"/>
              <a:gd name="connsiteX840" fmla="*/ 216036 w 8970309"/>
              <a:gd name="connsiteY840" fmla="*/ 4637426 h 6445874"/>
              <a:gd name="connsiteX841" fmla="*/ 210583 w 8970309"/>
              <a:gd name="connsiteY841" fmla="*/ 4599026 h 6445874"/>
              <a:gd name="connsiteX842" fmla="*/ 160244 w 8970309"/>
              <a:gd name="connsiteY842" fmla="*/ 4585696 h 6445874"/>
              <a:gd name="connsiteX843" fmla="*/ 90757 w 8970309"/>
              <a:gd name="connsiteY843" fmla="*/ 4497917 h 6445874"/>
              <a:gd name="connsiteX844" fmla="*/ 101489 w 8970309"/>
              <a:gd name="connsiteY844" fmla="*/ 4443673 h 6445874"/>
              <a:gd name="connsiteX845" fmla="*/ 162856 w 8970309"/>
              <a:gd name="connsiteY845" fmla="*/ 4402561 h 6445874"/>
              <a:gd name="connsiteX846" fmla="*/ 283855 w 8970309"/>
              <a:gd name="connsiteY846" fmla="*/ 4400426 h 6445874"/>
              <a:gd name="connsiteX847" fmla="*/ 274265 w 8970309"/>
              <a:gd name="connsiteY847" fmla="*/ 4374975 h 6445874"/>
              <a:gd name="connsiteX848" fmla="*/ 304111 w 8970309"/>
              <a:gd name="connsiteY848" fmla="*/ 4370918 h 6445874"/>
              <a:gd name="connsiteX849" fmla="*/ 287272 w 8970309"/>
              <a:gd name="connsiteY849" fmla="*/ 4335144 h 6445874"/>
              <a:gd name="connsiteX850" fmla="*/ 279661 w 8970309"/>
              <a:gd name="connsiteY850" fmla="*/ 4324307 h 6445874"/>
              <a:gd name="connsiteX851" fmla="*/ 274029 w 8970309"/>
              <a:gd name="connsiteY851" fmla="*/ 4328080 h 6445874"/>
              <a:gd name="connsiteX852" fmla="*/ 288888 w 8970309"/>
              <a:gd name="connsiteY852" fmla="*/ 4349241 h 6445874"/>
              <a:gd name="connsiteX853" fmla="*/ 277919 w 8970309"/>
              <a:gd name="connsiteY853" fmla="*/ 4356589 h 6445874"/>
              <a:gd name="connsiteX854" fmla="*/ 169662 w 8970309"/>
              <a:gd name="connsiteY854" fmla="*/ 4295545 h 6445874"/>
              <a:gd name="connsiteX855" fmla="*/ 75871 w 8970309"/>
              <a:gd name="connsiteY855" fmla="*/ 4278692 h 6445874"/>
              <a:gd name="connsiteX856" fmla="*/ 73628 w 8970309"/>
              <a:gd name="connsiteY856" fmla="*/ 4240731 h 6445874"/>
              <a:gd name="connsiteX857" fmla="*/ 140597 w 8970309"/>
              <a:gd name="connsiteY857" fmla="*/ 4219391 h 6445874"/>
              <a:gd name="connsiteX858" fmla="*/ 214941 w 8970309"/>
              <a:gd name="connsiteY858" fmla="*/ 4161995 h 6445874"/>
              <a:gd name="connsiteX859" fmla="*/ 267861 w 8970309"/>
              <a:gd name="connsiteY859" fmla="*/ 4015736 h 6445874"/>
              <a:gd name="connsiteX860" fmla="*/ 275502 w 8970309"/>
              <a:gd name="connsiteY860" fmla="*/ 4003026 h 6445874"/>
              <a:gd name="connsiteX861" fmla="*/ 324165 w 8970309"/>
              <a:gd name="connsiteY861" fmla="*/ 4049355 h 6445874"/>
              <a:gd name="connsiteX862" fmla="*/ 446602 w 8970309"/>
              <a:gd name="connsiteY862" fmla="*/ 3967327 h 6445874"/>
              <a:gd name="connsiteX863" fmla="*/ 442645 w 8970309"/>
              <a:gd name="connsiteY863" fmla="*/ 3938103 h 6445874"/>
              <a:gd name="connsiteX864" fmla="*/ 514579 w 8970309"/>
              <a:gd name="connsiteY864" fmla="*/ 3830713 h 6445874"/>
              <a:gd name="connsiteX865" fmla="*/ 467151 w 8970309"/>
              <a:gd name="connsiteY865" fmla="*/ 3647710 h 6445874"/>
              <a:gd name="connsiteX866" fmla="*/ 419580 w 8970309"/>
              <a:gd name="connsiteY866" fmla="*/ 3637079 h 6445874"/>
              <a:gd name="connsiteX867" fmla="*/ 375159 w 8970309"/>
              <a:gd name="connsiteY867" fmla="*/ 3524160 h 6445874"/>
              <a:gd name="connsiteX868" fmla="*/ 320047 w 8970309"/>
              <a:gd name="connsiteY868" fmla="*/ 3530725 h 6445874"/>
              <a:gd name="connsiteX869" fmla="*/ 422193 w 8970309"/>
              <a:gd name="connsiteY869" fmla="*/ 3453944 h 6445874"/>
              <a:gd name="connsiteX870" fmla="*/ 493286 w 8970309"/>
              <a:gd name="connsiteY870" fmla="*/ 3487520 h 6445874"/>
              <a:gd name="connsiteX871" fmla="*/ 594877 w 8970309"/>
              <a:gd name="connsiteY871" fmla="*/ 3449057 h 6445874"/>
              <a:gd name="connsiteX872" fmla="*/ 656062 w 8970309"/>
              <a:gd name="connsiteY872" fmla="*/ 3542396 h 6445874"/>
              <a:gd name="connsiteX873" fmla="*/ 708742 w 8970309"/>
              <a:gd name="connsiteY873" fmla="*/ 3570855 h 6445874"/>
              <a:gd name="connsiteX874" fmla="*/ 719978 w 8970309"/>
              <a:gd name="connsiteY874" fmla="*/ 3586854 h 6445874"/>
              <a:gd name="connsiteX875" fmla="*/ 695764 w 8970309"/>
              <a:gd name="connsiteY875" fmla="*/ 3587139 h 6445874"/>
              <a:gd name="connsiteX876" fmla="*/ 678867 w 8970309"/>
              <a:gd name="connsiteY876" fmla="*/ 3598459 h 6445874"/>
              <a:gd name="connsiteX877" fmla="*/ 689211 w 8970309"/>
              <a:gd name="connsiteY877" fmla="*/ 3635074 h 6445874"/>
              <a:gd name="connsiteX878" fmla="*/ 694335 w 8970309"/>
              <a:gd name="connsiteY878" fmla="*/ 3647285 h 6445874"/>
              <a:gd name="connsiteX879" fmla="*/ 887147 w 8970309"/>
              <a:gd name="connsiteY879" fmla="*/ 3437367 h 6445874"/>
              <a:gd name="connsiteX880" fmla="*/ 920492 w 8970309"/>
              <a:gd name="connsiteY880" fmla="*/ 3446927 h 6445874"/>
              <a:gd name="connsiteX881" fmla="*/ 949980 w 8970309"/>
              <a:gd name="connsiteY881" fmla="*/ 3440638 h 6445874"/>
              <a:gd name="connsiteX882" fmla="*/ 1038108 w 8970309"/>
              <a:gd name="connsiteY882" fmla="*/ 3315854 h 6445874"/>
              <a:gd name="connsiteX883" fmla="*/ 1125678 w 8970309"/>
              <a:gd name="connsiteY883" fmla="*/ 3250180 h 6445874"/>
              <a:gd name="connsiteX884" fmla="*/ 1168249 w 8970309"/>
              <a:gd name="connsiteY884" fmla="*/ 3214103 h 6445874"/>
              <a:gd name="connsiteX885" fmla="*/ 1298316 w 8970309"/>
              <a:gd name="connsiteY885" fmla="*/ 3031381 h 6445874"/>
              <a:gd name="connsiteX886" fmla="*/ 1346835 w 8970309"/>
              <a:gd name="connsiteY886" fmla="*/ 2999034 h 6445874"/>
              <a:gd name="connsiteX887" fmla="*/ 1321569 w 8970309"/>
              <a:gd name="connsiteY887" fmla="*/ 3105410 h 6445874"/>
              <a:gd name="connsiteX888" fmla="*/ 1283186 w 8970309"/>
              <a:gd name="connsiteY888" fmla="*/ 3173839 h 6445874"/>
              <a:gd name="connsiteX889" fmla="*/ 1266439 w 8970309"/>
              <a:gd name="connsiteY889" fmla="*/ 3215922 h 6445874"/>
              <a:gd name="connsiteX890" fmla="*/ 1270057 w 8970309"/>
              <a:gd name="connsiteY890" fmla="*/ 3218326 h 6445874"/>
              <a:gd name="connsiteX891" fmla="*/ 1304829 w 8970309"/>
              <a:gd name="connsiteY891" fmla="*/ 3242083 h 6445874"/>
              <a:gd name="connsiteX892" fmla="*/ 1338330 w 8970309"/>
              <a:gd name="connsiteY892" fmla="*/ 3219638 h 6445874"/>
              <a:gd name="connsiteX893" fmla="*/ 1367517 w 8970309"/>
              <a:gd name="connsiteY893" fmla="*/ 3201603 h 6445874"/>
              <a:gd name="connsiteX894" fmla="*/ 1416897 w 8970309"/>
              <a:gd name="connsiteY894" fmla="*/ 3214816 h 6445874"/>
              <a:gd name="connsiteX895" fmla="*/ 1450071 w 8970309"/>
              <a:gd name="connsiteY895" fmla="*/ 3216117 h 6445874"/>
              <a:gd name="connsiteX896" fmla="*/ 1498955 w 8970309"/>
              <a:gd name="connsiteY896" fmla="*/ 3206892 h 6445874"/>
              <a:gd name="connsiteX897" fmla="*/ 1446979 w 8970309"/>
              <a:gd name="connsiteY897" fmla="*/ 3257653 h 6445874"/>
              <a:gd name="connsiteX898" fmla="*/ 1447725 w 8970309"/>
              <a:gd name="connsiteY898" fmla="*/ 3258230 h 6445874"/>
              <a:gd name="connsiteX899" fmla="*/ 1464316 w 8970309"/>
              <a:gd name="connsiteY899" fmla="*/ 3260426 h 6445874"/>
              <a:gd name="connsiteX900" fmla="*/ 1475300 w 8970309"/>
              <a:gd name="connsiteY900" fmla="*/ 3271651 h 6445874"/>
              <a:gd name="connsiteX901" fmla="*/ 1482429 w 8970309"/>
              <a:gd name="connsiteY901" fmla="*/ 3273369 h 6445874"/>
              <a:gd name="connsiteX902" fmla="*/ 1483203 w 8970309"/>
              <a:gd name="connsiteY902" fmla="*/ 3279255 h 6445874"/>
              <a:gd name="connsiteX903" fmla="*/ 1489993 w 8970309"/>
              <a:gd name="connsiteY903" fmla="*/ 3285763 h 6445874"/>
              <a:gd name="connsiteX904" fmla="*/ 1507469 w 8970309"/>
              <a:gd name="connsiteY904" fmla="*/ 3277195 h 6445874"/>
              <a:gd name="connsiteX905" fmla="*/ 1531574 w 8970309"/>
              <a:gd name="connsiteY905" fmla="*/ 3250708 h 6445874"/>
              <a:gd name="connsiteX906" fmla="*/ 1540937 w 8970309"/>
              <a:gd name="connsiteY906" fmla="*/ 3228098 h 6445874"/>
              <a:gd name="connsiteX907" fmla="*/ 1524208 w 8970309"/>
              <a:gd name="connsiteY907" fmla="*/ 3213315 h 6445874"/>
              <a:gd name="connsiteX908" fmla="*/ 1544045 w 8970309"/>
              <a:gd name="connsiteY908" fmla="*/ 3220590 h 6445874"/>
              <a:gd name="connsiteX909" fmla="*/ 1545077 w 8970309"/>
              <a:gd name="connsiteY909" fmla="*/ 3218100 h 6445874"/>
              <a:gd name="connsiteX910" fmla="*/ 1540713 w 8970309"/>
              <a:gd name="connsiteY910" fmla="*/ 3197308 h 6445874"/>
              <a:gd name="connsiteX911" fmla="*/ 1540045 w 8970309"/>
              <a:gd name="connsiteY911" fmla="*/ 3172700 h 6445874"/>
              <a:gd name="connsiteX912" fmla="*/ 1559463 w 8970309"/>
              <a:gd name="connsiteY912" fmla="*/ 3142519 h 6445874"/>
              <a:gd name="connsiteX913" fmla="*/ 1567543 w 8970309"/>
              <a:gd name="connsiteY913" fmla="*/ 3132159 h 6445874"/>
              <a:gd name="connsiteX914" fmla="*/ 1563148 w 8970309"/>
              <a:gd name="connsiteY914" fmla="*/ 3128071 h 6445874"/>
              <a:gd name="connsiteX915" fmla="*/ 1543404 w 8970309"/>
              <a:gd name="connsiteY915" fmla="*/ 3102508 h 6445874"/>
              <a:gd name="connsiteX916" fmla="*/ 1566814 w 8970309"/>
              <a:gd name="connsiteY916" fmla="*/ 3113238 h 6445874"/>
              <a:gd name="connsiteX917" fmla="*/ 1583510 w 8970309"/>
              <a:gd name="connsiteY917" fmla="*/ 3117260 h 6445874"/>
              <a:gd name="connsiteX918" fmla="*/ 1592758 w 8970309"/>
              <a:gd name="connsiteY918" fmla="*/ 3110965 h 6445874"/>
              <a:gd name="connsiteX919" fmla="*/ 1605989 w 8970309"/>
              <a:gd name="connsiteY919" fmla="*/ 3107564 h 6445874"/>
              <a:gd name="connsiteX920" fmla="*/ 1605858 w 8970309"/>
              <a:gd name="connsiteY920" fmla="*/ 3093857 h 6445874"/>
              <a:gd name="connsiteX921" fmla="*/ 1624815 w 8970309"/>
              <a:gd name="connsiteY921" fmla="*/ 3044275 h 6445874"/>
              <a:gd name="connsiteX922" fmla="*/ 1661339 w 8970309"/>
              <a:gd name="connsiteY922" fmla="*/ 3023033 h 6445874"/>
              <a:gd name="connsiteX923" fmla="*/ 1666178 w 8970309"/>
              <a:gd name="connsiteY923" fmla="*/ 3020584 h 6445874"/>
              <a:gd name="connsiteX924" fmla="*/ 1662514 w 8970309"/>
              <a:gd name="connsiteY924" fmla="*/ 3009284 h 6445874"/>
              <a:gd name="connsiteX925" fmla="*/ 1651098 w 8970309"/>
              <a:gd name="connsiteY925" fmla="*/ 2974561 h 6445874"/>
              <a:gd name="connsiteX926" fmla="*/ 1661259 w 8970309"/>
              <a:gd name="connsiteY926" fmla="*/ 2965768 h 6445874"/>
              <a:gd name="connsiteX927" fmla="*/ 1684439 w 8970309"/>
              <a:gd name="connsiteY927" fmla="*/ 2972220 h 6445874"/>
              <a:gd name="connsiteX928" fmla="*/ 1804455 w 8970309"/>
              <a:gd name="connsiteY928" fmla="*/ 2885553 h 6445874"/>
              <a:gd name="connsiteX929" fmla="*/ 1839768 w 8970309"/>
              <a:gd name="connsiteY929" fmla="*/ 2854991 h 6445874"/>
              <a:gd name="connsiteX930" fmla="*/ 1901950 w 8970309"/>
              <a:gd name="connsiteY930" fmla="*/ 2844429 h 6445874"/>
              <a:gd name="connsiteX931" fmla="*/ 1913500 w 8970309"/>
              <a:gd name="connsiteY931" fmla="*/ 2817224 h 6445874"/>
              <a:gd name="connsiteX932" fmla="*/ 1920104 w 8970309"/>
              <a:gd name="connsiteY932" fmla="*/ 2815332 h 6445874"/>
              <a:gd name="connsiteX933" fmla="*/ 1923507 w 8970309"/>
              <a:gd name="connsiteY933" fmla="*/ 2806881 h 6445874"/>
              <a:gd name="connsiteX934" fmla="*/ 1962882 w 8970309"/>
              <a:gd name="connsiteY934" fmla="*/ 2766201 h 6445874"/>
              <a:gd name="connsiteX935" fmla="*/ 1952859 w 8970309"/>
              <a:gd name="connsiteY935" fmla="*/ 2723426 h 6445874"/>
              <a:gd name="connsiteX936" fmla="*/ 1937559 w 8970309"/>
              <a:gd name="connsiteY936" fmla="*/ 2718994 h 6445874"/>
              <a:gd name="connsiteX937" fmla="*/ 2014225 w 8970309"/>
              <a:gd name="connsiteY937" fmla="*/ 2700507 h 6445874"/>
              <a:gd name="connsiteX938" fmla="*/ 2003307 w 8970309"/>
              <a:gd name="connsiteY938" fmla="*/ 2671307 h 6445874"/>
              <a:gd name="connsiteX939" fmla="*/ 2025657 w 8970309"/>
              <a:gd name="connsiteY939" fmla="*/ 2655806 h 6445874"/>
              <a:gd name="connsiteX940" fmla="*/ 2040286 w 8970309"/>
              <a:gd name="connsiteY940" fmla="*/ 2635630 h 6445874"/>
              <a:gd name="connsiteX941" fmla="*/ 2057044 w 8970309"/>
              <a:gd name="connsiteY941" fmla="*/ 2600609 h 6445874"/>
              <a:gd name="connsiteX942" fmla="*/ 2072770 w 8970309"/>
              <a:gd name="connsiteY942" fmla="*/ 2574240 h 6445874"/>
              <a:gd name="connsiteX943" fmla="*/ 2109299 w 8970309"/>
              <a:gd name="connsiteY943" fmla="*/ 2537212 h 6445874"/>
              <a:gd name="connsiteX944" fmla="*/ 2112083 w 8970309"/>
              <a:gd name="connsiteY944" fmla="*/ 2536787 h 6445874"/>
              <a:gd name="connsiteX945" fmla="*/ 2114255 w 8970309"/>
              <a:gd name="connsiteY945" fmla="*/ 2503926 h 6445874"/>
              <a:gd name="connsiteX946" fmla="*/ 2141131 w 8970309"/>
              <a:gd name="connsiteY946" fmla="*/ 2454615 h 6445874"/>
              <a:gd name="connsiteX947" fmla="*/ 2156140 w 8970309"/>
              <a:gd name="connsiteY947" fmla="*/ 2371387 h 6445874"/>
              <a:gd name="connsiteX948" fmla="*/ 2509229 w 8970309"/>
              <a:gd name="connsiteY948" fmla="*/ 2136026 h 6445874"/>
              <a:gd name="connsiteX949" fmla="*/ 2569691 w 8970309"/>
              <a:gd name="connsiteY949" fmla="*/ 2083692 h 6445874"/>
              <a:gd name="connsiteX950" fmla="*/ 2715281 w 8970309"/>
              <a:gd name="connsiteY950" fmla="*/ 2026990 h 6445874"/>
              <a:gd name="connsiteX951" fmla="*/ 2747150 w 8970309"/>
              <a:gd name="connsiteY951" fmla="*/ 2032776 h 6445874"/>
              <a:gd name="connsiteX952" fmla="*/ 2702852 w 8970309"/>
              <a:gd name="connsiteY952" fmla="*/ 2067117 h 6445874"/>
              <a:gd name="connsiteX953" fmla="*/ 2660286 w 8970309"/>
              <a:gd name="connsiteY953" fmla="*/ 2103194 h 6445874"/>
              <a:gd name="connsiteX954" fmla="*/ 2572712 w 8970309"/>
              <a:gd name="connsiteY954" fmla="*/ 2168868 h 6445874"/>
              <a:gd name="connsiteX955" fmla="*/ 2484589 w 8970309"/>
              <a:gd name="connsiteY955" fmla="*/ 2293650 h 6445874"/>
              <a:gd name="connsiteX956" fmla="*/ 2455099 w 8970309"/>
              <a:gd name="connsiteY956" fmla="*/ 2299941 h 6445874"/>
              <a:gd name="connsiteX957" fmla="*/ 2421754 w 8970309"/>
              <a:gd name="connsiteY957" fmla="*/ 2290380 h 6445874"/>
              <a:gd name="connsiteX958" fmla="*/ 2407754 w 8970309"/>
              <a:gd name="connsiteY958" fmla="*/ 2305623 h 6445874"/>
              <a:gd name="connsiteX959" fmla="*/ 2462295 w 8970309"/>
              <a:gd name="connsiteY959" fmla="*/ 2355626 h 6445874"/>
              <a:gd name="connsiteX960" fmla="*/ 2462755 w 8970309"/>
              <a:gd name="connsiteY960" fmla="*/ 2352948 h 6445874"/>
              <a:gd name="connsiteX961" fmla="*/ 2479803 w 8970309"/>
              <a:gd name="connsiteY961" fmla="*/ 2336861 h 6445874"/>
              <a:gd name="connsiteX962" fmla="*/ 2493047 w 8970309"/>
              <a:gd name="connsiteY962" fmla="*/ 2339623 h 6445874"/>
              <a:gd name="connsiteX963" fmla="*/ 2513448 w 8970309"/>
              <a:gd name="connsiteY963" fmla="*/ 2352809 h 6445874"/>
              <a:gd name="connsiteX964" fmla="*/ 2524945 w 8970309"/>
              <a:gd name="connsiteY964" fmla="*/ 2355402 h 6445874"/>
              <a:gd name="connsiteX965" fmla="*/ 2529848 w 8970309"/>
              <a:gd name="connsiteY965" fmla="*/ 2346893 h 6445874"/>
              <a:gd name="connsiteX966" fmla="*/ 2589100 w 8970309"/>
              <a:gd name="connsiteY966" fmla="*/ 2301353 h 6445874"/>
              <a:gd name="connsiteX967" fmla="*/ 2603532 w 8970309"/>
              <a:gd name="connsiteY967" fmla="*/ 2287277 h 6445874"/>
              <a:gd name="connsiteX968" fmla="*/ 2718251 w 8970309"/>
              <a:gd name="connsiteY968" fmla="*/ 2180816 h 6445874"/>
              <a:gd name="connsiteX969" fmla="*/ 2788333 w 8970309"/>
              <a:gd name="connsiteY969" fmla="*/ 2100877 h 6445874"/>
              <a:gd name="connsiteX970" fmla="*/ 2803160 w 8970309"/>
              <a:gd name="connsiteY970" fmla="*/ 2063620 h 6445874"/>
              <a:gd name="connsiteX971" fmla="*/ 2803571 w 8970309"/>
              <a:gd name="connsiteY971" fmla="*/ 2064072 h 6445874"/>
              <a:gd name="connsiteX972" fmla="*/ 2847550 w 8970309"/>
              <a:gd name="connsiteY972" fmla="*/ 2052519 h 6445874"/>
              <a:gd name="connsiteX973" fmla="*/ 2732750 w 8970309"/>
              <a:gd name="connsiteY973" fmla="*/ 2213280 h 6445874"/>
              <a:gd name="connsiteX974" fmla="*/ 2718513 w 8970309"/>
              <a:gd name="connsiteY974" fmla="*/ 2230156 h 6445874"/>
              <a:gd name="connsiteX975" fmla="*/ 2725275 w 8970309"/>
              <a:gd name="connsiteY975" fmla="*/ 2226380 h 6445874"/>
              <a:gd name="connsiteX976" fmla="*/ 2727560 w 8970309"/>
              <a:gd name="connsiteY976" fmla="*/ 2227916 h 6445874"/>
              <a:gd name="connsiteX977" fmla="*/ 2780965 w 8970309"/>
              <a:gd name="connsiteY977" fmla="*/ 2201352 h 6445874"/>
              <a:gd name="connsiteX978" fmla="*/ 2796941 w 8970309"/>
              <a:gd name="connsiteY978" fmla="*/ 2197166 h 6445874"/>
              <a:gd name="connsiteX979" fmla="*/ 2870594 w 8970309"/>
              <a:gd name="connsiteY979" fmla="*/ 2165970 h 6445874"/>
              <a:gd name="connsiteX980" fmla="*/ 2906254 w 8970309"/>
              <a:gd name="connsiteY980" fmla="*/ 2152698 h 6445874"/>
              <a:gd name="connsiteX981" fmla="*/ 2938526 w 8970309"/>
              <a:gd name="connsiteY981" fmla="*/ 2138729 h 6445874"/>
              <a:gd name="connsiteX982" fmla="*/ 2938606 w 8970309"/>
              <a:gd name="connsiteY982" fmla="*/ 2138720 h 6445874"/>
              <a:gd name="connsiteX983" fmla="*/ 2941084 w 8970309"/>
              <a:gd name="connsiteY983" fmla="*/ 2137622 h 6445874"/>
              <a:gd name="connsiteX984" fmla="*/ 2938526 w 8970309"/>
              <a:gd name="connsiteY984" fmla="*/ 2138729 h 6445874"/>
              <a:gd name="connsiteX985" fmla="*/ 2934334 w 8970309"/>
              <a:gd name="connsiteY985" fmla="*/ 2139166 h 6445874"/>
              <a:gd name="connsiteX986" fmla="*/ 2939975 w 8970309"/>
              <a:gd name="connsiteY986" fmla="*/ 2135219 h 6445874"/>
              <a:gd name="connsiteX987" fmla="*/ 2942452 w 8970309"/>
              <a:gd name="connsiteY987" fmla="*/ 2134121 h 6445874"/>
              <a:gd name="connsiteX988" fmla="*/ 2940659 w 8970309"/>
              <a:gd name="connsiteY988" fmla="*/ 2133468 h 6445874"/>
              <a:gd name="connsiteX989" fmla="*/ 2874017 w 8970309"/>
              <a:gd name="connsiteY989" fmla="*/ 2157215 h 6445874"/>
              <a:gd name="connsiteX990" fmla="*/ 2874275 w 8970309"/>
              <a:gd name="connsiteY990" fmla="*/ 2151310 h 6445874"/>
              <a:gd name="connsiteX991" fmla="*/ 2892729 w 8970309"/>
              <a:gd name="connsiteY991" fmla="*/ 2146026 h 6445874"/>
              <a:gd name="connsiteX992" fmla="*/ 2921096 w 8970309"/>
              <a:gd name="connsiteY992" fmla="*/ 2136349 h 6445874"/>
              <a:gd name="connsiteX993" fmla="*/ 3017898 w 8970309"/>
              <a:gd name="connsiteY993" fmla="*/ 2103577 h 6445874"/>
              <a:gd name="connsiteX994" fmla="*/ 3028234 w 8970309"/>
              <a:gd name="connsiteY994" fmla="*/ 2103338 h 6445874"/>
              <a:gd name="connsiteX995" fmla="*/ 3068729 w 8970309"/>
              <a:gd name="connsiteY995" fmla="*/ 2094075 h 6445874"/>
              <a:gd name="connsiteX996" fmla="*/ 3074370 w 8970309"/>
              <a:gd name="connsiteY996" fmla="*/ 2090127 h 6445874"/>
              <a:gd name="connsiteX997" fmla="*/ 3093933 w 8970309"/>
              <a:gd name="connsiteY997" fmla="*/ 2087245 h 6445874"/>
              <a:gd name="connsiteX998" fmla="*/ 3090346 w 8970309"/>
              <a:gd name="connsiteY998" fmla="*/ 2085941 h 6445874"/>
              <a:gd name="connsiteX999" fmla="*/ 3135538 w 8970309"/>
              <a:gd name="connsiteY999" fmla="*/ 2080386 h 6445874"/>
              <a:gd name="connsiteX1000" fmla="*/ 3101108 w 8970309"/>
              <a:gd name="connsiteY1000" fmla="*/ 2089856 h 6445874"/>
              <a:gd name="connsiteX1001" fmla="*/ 3070745 w 8970309"/>
              <a:gd name="connsiteY1001" fmla="*/ 2100057 h 6445874"/>
              <a:gd name="connsiteX1002" fmla="*/ 3041345 w 8970309"/>
              <a:gd name="connsiteY1002" fmla="*/ 2108517 h 6445874"/>
              <a:gd name="connsiteX1003" fmla="*/ 3036518 w 8970309"/>
              <a:gd name="connsiteY1003" fmla="*/ 2108351 h 6445874"/>
              <a:gd name="connsiteX1004" fmla="*/ 3035833 w 8970309"/>
              <a:gd name="connsiteY1004" fmla="*/ 2110102 h 6445874"/>
              <a:gd name="connsiteX1005" fmla="*/ 3041345 w 8970309"/>
              <a:gd name="connsiteY1005" fmla="*/ 2108517 h 6445874"/>
              <a:gd name="connsiteX1006" fmla="*/ 3042582 w 8970309"/>
              <a:gd name="connsiteY1006" fmla="*/ 2108557 h 6445874"/>
              <a:gd name="connsiteX1007" fmla="*/ 3039419 w 8970309"/>
              <a:gd name="connsiteY1007" fmla="*/ 2111406 h 6445874"/>
              <a:gd name="connsiteX1008" fmla="*/ 3038735 w 8970309"/>
              <a:gd name="connsiteY1008" fmla="*/ 2113158 h 6445874"/>
              <a:gd name="connsiteX1009" fmla="*/ 3112293 w 8970309"/>
              <a:gd name="connsiteY1009" fmla="*/ 2097925 h 6445874"/>
              <a:gd name="connsiteX1010" fmla="*/ 3154747 w 8970309"/>
              <a:gd name="connsiteY1010" fmla="*/ 2099372 h 6445874"/>
              <a:gd name="connsiteX1011" fmla="*/ 3027195 w 8970309"/>
              <a:gd name="connsiteY1011" fmla="*/ 2126957 h 6445874"/>
              <a:gd name="connsiteX1012" fmla="*/ 2999273 w 8970309"/>
              <a:gd name="connsiteY1012" fmla="*/ 2133344 h 6445874"/>
              <a:gd name="connsiteX1013" fmla="*/ 3000601 w 8970309"/>
              <a:gd name="connsiteY1013" fmla="*/ 2140595 h 6445874"/>
              <a:gd name="connsiteX1014" fmla="*/ 3002286 w 8970309"/>
              <a:gd name="connsiteY1014" fmla="*/ 2149790 h 6445874"/>
              <a:gd name="connsiteX1015" fmla="*/ 3005105 w 8970309"/>
              <a:gd name="connsiteY1015" fmla="*/ 2158230 h 6445874"/>
              <a:gd name="connsiteX1016" fmla="*/ 3012694 w 8970309"/>
              <a:gd name="connsiteY1016" fmla="*/ 2158760 h 6445874"/>
              <a:gd name="connsiteX1017" fmla="*/ 3039233 w 8970309"/>
              <a:gd name="connsiteY1017" fmla="*/ 2187887 h 6445874"/>
              <a:gd name="connsiteX1018" fmla="*/ 3061583 w 8970309"/>
              <a:gd name="connsiteY1018" fmla="*/ 2182149 h 6445874"/>
              <a:gd name="connsiteX1019" fmla="*/ 3069337 w 8970309"/>
              <a:gd name="connsiteY1019" fmla="*/ 2180065 h 6445874"/>
              <a:gd name="connsiteX1020" fmla="*/ 3102558 w 8970309"/>
              <a:gd name="connsiteY1020" fmla="*/ 2162831 h 6445874"/>
              <a:gd name="connsiteX1021" fmla="*/ 3201794 w 8970309"/>
              <a:gd name="connsiteY1021" fmla="*/ 2170214 h 6445874"/>
              <a:gd name="connsiteX1022" fmla="*/ 3225583 w 8970309"/>
              <a:gd name="connsiteY1022" fmla="*/ 2139281 h 6445874"/>
              <a:gd name="connsiteX1023" fmla="*/ 3243645 w 8970309"/>
              <a:gd name="connsiteY1023" fmla="*/ 2086538 h 6445874"/>
              <a:gd name="connsiteX1024" fmla="*/ 3285818 w 8970309"/>
              <a:gd name="connsiteY1024" fmla="*/ 2070854 h 6445874"/>
              <a:gd name="connsiteX1025" fmla="*/ 3315551 w 8970309"/>
              <a:gd name="connsiteY1025" fmla="*/ 2077116 h 6445874"/>
              <a:gd name="connsiteX1026" fmla="*/ 3324498 w 8970309"/>
              <a:gd name="connsiteY1026" fmla="*/ 2078671 h 6445874"/>
              <a:gd name="connsiteX1027" fmla="*/ 3378350 w 8970309"/>
              <a:gd name="connsiteY1027" fmla="*/ 2032146 h 6445874"/>
              <a:gd name="connsiteX1028" fmla="*/ 3420635 w 8970309"/>
              <a:gd name="connsiteY1028" fmla="*/ 1979226 h 6445874"/>
              <a:gd name="connsiteX1029" fmla="*/ 3439074 w 8970309"/>
              <a:gd name="connsiteY1029" fmla="*/ 1975854 h 6445874"/>
              <a:gd name="connsiteX1030" fmla="*/ 3466735 w 8970309"/>
              <a:gd name="connsiteY1030" fmla="*/ 1970800 h 6445874"/>
              <a:gd name="connsiteX1031" fmla="*/ 3523043 w 8970309"/>
              <a:gd name="connsiteY1031" fmla="*/ 1895116 h 6445874"/>
              <a:gd name="connsiteX1032" fmla="*/ 3559923 w 8970309"/>
              <a:gd name="connsiteY1032" fmla="*/ 1888375 h 6445874"/>
              <a:gd name="connsiteX1033" fmla="*/ 3588836 w 8970309"/>
              <a:gd name="connsiteY1033" fmla="*/ 1904356 h 6445874"/>
              <a:gd name="connsiteX1034" fmla="*/ 3613003 w 8970309"/>
              <a:gd name="connsiteY1034" fmla="*/ 1922800 h 6445874"/>
              <a:gd name="connsiteX1035" fmla="*/ 3685182 w 8970309"/>
              <a:gd name="connsiteY1035" fmla="*/ 1910141 h 6445874"/>
              <a:gd name="connsiteX1036" fmla="*/ 3681367 w 8970309"/>
              <a:gd name="connsiteY1036" fmla="*/ 1865647 h 6445874"/>
              <a:gd name="connsiteX1037" fmla="*/ 3667022 w 8970309"/>
              <a:gd name="connsiteY1037" fmla="*/ 1820421 h 6445874"/>
              <a:gd name="connsiteX1038" fmla="*/ 3709300 w 8970309"/>
              <a:gd name="connsiteY1038" fmla="*/ 1857350 h 6445874"/>
              <a:gd name="connsiteX1039" fmla="*/ 3775528 w 8970309"/>
              <a:gd name="connsiteY1039" fmla="*/ 1897349 h 6445874"/>
              <a:gd name="connsiteX1040" fmla="*/ 3807557 w 8970309"/>
              <a:gd name="connsiteY1040" fmla="*/ 1840457 h 6445874"/>
              <a:gd name="connsiteX1041" fmla="*/ 3827635 w 8970309"/>
              <a:gd name="connsiteY1041" fmla="*/ 1817647 h 6445874"/>
              <a:gd name="connsiteX1042" fmla="*/ 3833926 w 8970309"/>
              <a:gd name="connsiteY1042" fmla="*/ 1806523 h 6445874"/>
              <a:gd name="connsiteX1043" fmla="*/ 3828666 w 8970309"/>
              <a:gd name="connsiteY1043" fmla="*/ 1767036 h 6445874"/>
              <a:gd name="connsiteX1044" fmla="*/ 3833504 w 8970309"/>
              <a:gd name="connsiteY1044" fmla="*/ 1762849 h 6445874"/>
              <a:gd name="connsiteX1045" fmla="*/ 3847009 w 8970309"/>
              <a:gd name="connsiteY1045" fmla="*/ 1777674 h 6445874"/>
              <a:gd name="connsiteX1046" fmla="*/ 3852498 w 8970309"/>
              <a:gd name="connsiteY1046" fmla="*/ 1785714 h 6445874"/>
              <a:gd name="connsiteX1047" fmla="*/ 3850986 w 8970309"/>
              <a:gd name="connsiteY1047" fmla="*/ 1796102 h 6445874"/>
              <a:gd name="connsiteX1048" fmla="*/ 3855042 w 8970309"/>
              <a:gd name="connsiteY1048" fmla="*/ 1798072 h 6445874"/>
              <a:gd name="connsiteX1049" fmla="*/ 3887747 w 8970309"/>
              <a:gd name="connsiteY1049" fmla="*/ 1782133 h 6445874"/>
              <a:gd name="connsiteX1050" fmla="*/ 3955557 w 8970309"/>
              <a:gd name="connsiteY1050" fmla="*/ 1774392 h 6445874"/>
              <a:gd name="connsiteX1051" fmla="*/ 3966540 w 8970309"/>
              <a:gd name="connsiteY1051" fmla="*/ 1778790 h 6445874"/>
              <a:gd name="connsiteX1052" fmla="*/ 3975542 w 8970309"/>
              <a:gd name="connsiteY1052" fmla="*/ 1750208 h 6445874"/>
              <a:gd name="connsiteX1053" fmla="*/ 4011170 w 8970309"/>
              <a:gd name="connsiteY1053" fmla="*/ 1722432 h 6445874"/>
              <a:gd name="connsiteX1054" fmla="*/ 4056507 w 8970309"/>
              <a:gd name="connsiteY1054" fmla="*/ 1705106 h 6445874"/>
              <a:gd name="connsiteX1055" fmla="*/ 4108936 w 8970309"/>
              <a:gd name="connsiteY1055" fmla="*/ 1693398 h 6445874"/>
              <a:gd name="connsiteX1056" fmla="*/ 4109193 w 8970309"/>
              <a:gd name="connsiteY1056" fmla="*/ 1693479 h 6445874"/>
              <a:gd name="connsiteX1057" fmla="*/ 4100637 w 8970309"/>
              <a:gd name="connsiteY1057" fmla="*/ 1680025 h 6445874"/>
              <a:gd name="connsiteX1058" fmla="*/ 3946243 w 8970309"/>
              <a:gd name="connsiteY1058" fmla="*/ 1638760 h 6445874"/>
              <a:gd name="connsiteX1059" fmla="*/ 3946960 w 8970309"/>
              <a:gd name="connsiteY1059" fmla="*/ 1614933 h 6445874"/>
              <a:gd name="connsiteX1060" fmla="*/ 3949621 w 8970309"/>
              <a:gd name="connsiteY1060" fmla="*/ 1600660 h 6445874"/>
              <a:gd name="connsiteX1061" fmla="*/ 3920193 w 8970309"/>
              <a:gd name="connsiteY1061" fmla="*/ 1614409 h 6445874"/>
              <a:gd name="connsiteX1062" fmla="*/ 3862715 w 8970309"/>
              <a:gd name="connsiteY1062" fmla="*/ 1603842 h 6445874"/>
              <a:gd name="connsiteX1063" fmla="*/ 3957921 w 8970309"/>
              <a:gd name="connsiteY1063" fmla="*/ 1545766 h 6445874"/>
              <a:gd name="connsiteX1064" fmla="*/ 4109168 w 8970309"/>
              <a:gd name="connsiteY1064" fmla="*/ 1491497 h 6445874"/>
              <a:gd name="connsiteX1065" fmla="*/ 4216406 w 8970309"/>
              <a:gd name="connsiteY1065" fmla="*/ 1483171 h 6445874"/>
              <a:gd name="connsiteX1066" fmla="*/ 4374166 w 8970309"/>
              <a:gd name="connsiteY1066" fmla="*/ 1486867 h 6445874"/>
              <a:gd name="connsiteX1067" fmla="*/ 4385471 w 8970309"/>
              <a:gd name="connsiteY1067" fmla="*/ 1484499 h 6445874"/>
              <a:gd name="connsiteX1068" fmla="*/ 4392333 w 8970309"/>
              <a:gd name="connsiteY1068" fmla="*/ 1486279 h 6445874"/>
              <a:gd name="connsiteX1069" fmla="*/ 4412311 w 8970309"/>
              <a:gd name="connsiteY1069" fmla="*/ 1479961 h 6445874"/>
              <a:gd name="connsiteX1070" fmla="*/ 4413062 w 8970309"/>
              <a:gd name="connsiteY1070" fmla="*/ 1471911 h 6445874"/>
              <a:gd name="connsiteX1071" fmla="*/ 4418352 w 8970309"/>
              <a:gd name="connsiteY1071" fmla="*/ 1453028 h 6445874"/>
              <a:gd name="connsiteX1072" fmla="*/ 4559259 w 8970309"/>
              <a:gd name="connsiteY1072" fmla="*/ 1339912 h 6445874"/>
              <a:gd name="connsiteX1073" fmla="*/ 4645679 w 8970309"/>
              <a:gd name="connsiteY1073" fmla="*/ 1326513 h 6445874"/>
              <a:gd name="connsiteX1074" fmla="*/ 4729904 w 8970309"/>
              <a:gd name="connsiteY1074" fmla="*/ 1270828 h 6445874"/>
              <a:gd name="connsiteX1075" fmla="*/ 4709255 w 8970309"/>
              <a:gd name="connsiteY1075" fmla="*/ 1297539 h 6445874"/>
              <a:gd name="connsiteX1076" fmla="*/ 4713754 w 8970309"/>
              <a:gd name="connsiteY1076" fmla="*/ 1302480 h 6445874"/>
              <a:gd name="connsiteX1077" fmla="*/ 4738908 w 8970309"/>
              <a:gd name="connsiteY1077" fmla="*/ 1280708 h 6445874"/>
              <a:gd name="connsiteX1078" fmla="*/ 4789548 w 8970309"/>
              <a:gd name="connsiteY1078" fmla="*/ 1228043 h 6445874"/>
              <a:gd name="connsiteX1079" fmla="*/ 4825160 w 8970309"/>
              <a:gd name="connsiteY1079" fmla="*/ 1222367 h 6445874"/>
              <a:gd name="connsiteX1080" fmla="*/ 4836421 w 8970309"/>
              <a:gd name="connsiteY1080" fmla="*/ 1214639 h 6445874"/>
              <a:gd name="connsiteX1081" fmla="*/ 4837067 w 8970309"/>
              <a:gd name="connsiteY1081" fmla="*/ 1208762 h 6445874"/>
              <a:gd name="connsiteX1082" fmla="*/ 4844991 w 8970309"/>
              <a:gd name="connsiteY1082" fmla="*/ 1200002 h 6445874"/>
              <a:gd name="connsiteX1083" fmla="*/ 4851094 w 8970309"/>
              <a:gd name="connsiteY1083" fmla="*/ 1199402 h 6445874"/>
              <a:gd name="connsiteX1084" fmla="*/ 4854425 w 8970309"/>
              <a:gd name="connsiteY1084" fmla="*/ 1202282 h 6445874"/>
              <a:gd name="connsiteX1085" fmla="*/ 4855493 w 8970309"/>
              <a:gd name="connsiteY1085" fmla="*/ 1201550 h 6445874"/>
              <a:gd name="connsiteX1086" fmla="*/ 4908651 w 8970309"/>
              <a:gd name="connsiteY1086" fmla="*/ 1160310 h 6445874"/>
              <a:gd name="connsiteX1087" fmla="*/ 4895144 w 8970309"/>
              <a:gd name="connsiteY1087" fmla="*/ 1145485 h 6445874"/>
              <a:gd name="connsiteX1088" fmla="*/ 4924562 w 8970309"/>
              <a:gd name="connsiteY1088" fmla="*/ 1128398 h 6445874"/>
              <a:gd name="connsiteX1089" fmla="*/ 4938067 w 8970309"/>
              <a:gd name="connsiteY1089" fmla="*/ 1143221 h 6445874"/>
              <a:gd name="connsiteX1090" fmla="*/ 4970029 w 8970309"/>
              <a:gd name="connsiteY1090" fmla="*/ 1089044 h 6445874"/>
              <a:gd name="connsiteX1091" fmla="*/ 4993209 w 8970309"/>
              <a:gd name="connsiteY1091" fmla="*/ 1095495 h 6445874"/>
              <a:gd name="connsiteX1092" fmla="*/ 5165497 w 8970309"/>
              <a:gd name="connsiteY1092" fmla="*/ 938008 h 6445874"/>
              <a:gd name="connsiteX1093" fmla="*/ 5192580 w 8970309"/>
              <a:gd name="connsiteY1093" fmla="*/ 919002 h 6445874"/>
              <a:gd name="connsiteX1094" fmla="*/ 5199309 w 8970309"/>
              <a:gd name="connsiteY1094" fmla="*/ 912375 h 6445874"/>
              <a:gd name="connsiteX1095" fmla="*/ 5242254 w 8970309"/>
              <a:gd name="connsiteY1095" fmla="*/ 879127 h 6445874"/>
              <a:gd name="connsiteX1096" fmla="*/ 5243474 w 8970309"/>
              <a:gd name="connsiteY1096" fmla="*/ 878613 h 6445874"/>
              <a:gd name="connsiteX1097" fmla="*/ 5255376 w 8970309"/>
              <a:gd name="connsiteY1097" fmla="*/ 868587 h 6445874"/>
              <a:gd name="connsiteX1098" fmla="*/ 5264196 w 8970309"/>
              <a:gd name="connsiteY1098" fmla="*/ 869889 h 6445874"/>
              <a:gd name="connsiteX1099" fmla="*/ 5292428 w 8970309"/>
              <a:gd name="connsiteY1099" fmla="*/ 858003 h 6445874"/>
              <a:gd name="connsiteX1100" fmla="*/ 5302792 w 8970309"/>
              <a:gd name="connsiteY1100" fmla="*/ 859319 h 6445874"/>
              <a:gd name="connsiteX1101" fmla="*/ 5303525 w 8970309"/>
              <a:gd name="connsiteY1101" fmla="*/ 862603 h 6445874"/>
              <a:gd name="connsiteX1102" fmla="*/ 5307596 w 8970309"/>
              <a:gd name="connsiteY1102" fmla="*/ 859389 h 6445874"/>
              <a:gd name="connsiteX1103" fmla="*/ 5369493 w 8970309"/>
              <a:gd name="connsiteY1103" fmla="*/ 796333 h 6445874"/>
              <a:gd name="connsiteX1104" fmla="*/ 5397520 w 8970309"/>
              <a:gd name="connsiteY1104" fmla="*/ 797657 h 6445874"/>
              <a:gd name="connsiteX1105" fmla="*/ 5443560 w 8970309"/>
              <a:gd name="connsiteY1105" fmla="*/ 749438 h 6445874"/>
              <a:gd name="connsiteX1106" fmla="*/ 5471974 w 8970309"/>
              <a:gd name="connsiteY1106" fmla="*/ 759731 h 6445874"/>
              <a:gd name="connsiteX1107" fmla="*/ 5516958 w 8970309"/>
              <a:gd name="connsiteY1107" fmla="*/ 720797 h 6445874"/>
              <a:gd name="connsiteX1108" fmla="*/ 5600029 w 8970309"/>
              <a:gd name="connsiteY1108" fmla="*/ 683786 h 6445874"/>
              <a:gd name="connsiteX1109" fmla="*/ 5736638 w 8970309"/>
              <a:gd name="connsiteY1109" fmla="*/ 613168 h 6445874"/>
              <a:gd name="connsiteX1110" fmla="*/ 5745293 w 8970309"/>
              <a:gd name="connsiteY1110" fmla="*/ 612480 h 6445874"/>
              <a:gd name="connsiteX1111" fmla="*/ 5571662 w 8970309"/>
              <a:gd name="connsiteY1111" fmla="*/ 760897 h 6445874"/>
              <a:gd name="connsiteX1112" fmla="*/ 5570384 w 8970309"/>
              <a:gd name="connsiteY1112" fmla="*/ 761444 h 6445874"/>
              <a:gd name="connsiteX1113" fmla="*/ 5568706 w 8970309"/>
              <a:gd name="connsiteY1113" fmla="*/ 783370 h 6445874"/>
              <a:gd name="connsiteX1114" fmla="*/ 5569277 w 8970309"/>
              <a:gd name="connsiteY1114" fmla="*/ 811452 h 6445874"/>
              <a:gd name="connsiteX1115" fmla="*/ 5587730 w 8970309"/>
              <a:gd name="connsiteY1115" fmla="*/ 813982 h 6445874"/>
              <a:gd name="connsiteX1116" fmla="*/ 5604101 w 8970309"/>
              <a:gd name="connsiteY1116" fmla="*/ 790417 h 6445874"/>
              <a:gd name="connsiteX1117" fmla="*/ 5628343 w 8970309"/>
              <a:gd name="connsiteY1117" fmla="*/ 783282 h 6445874"/>
              <a:gd name="connsiteX1118" fmla="*/ 5639466 w 8970309"/>
              <a:gd name="connsiteY1118" fmla="*/ 785145 h 6445874"/>
              <a:gd name="connsiteX1119" fmla="*/ 5666988 w 8970309"/>
              <a:gd name="connsiteY1119" fmla="*/ 775761 h 6445874"/>
              <a:gd name="connsiteX1120" fmla="*/ 5703037 w 8970309"/>
              <a:gd name="connsiteY1120" fmla="*/ 738698 h 6445874"/>
              <a:gd name="connsiteX1121" fmla="*/ 5742109 w 8970309"/>
              <a:gd name="connsiteY1121" fmla="*/ 697665 h 6445874"/>
              <a:gd name="connsiteX1122" fmla="*/ 5765354 w 8970309"/>
              <a:gd name="connsiteY1122" fmla="*/ 695960 h 6445874"/>
              <a:gd name="connsiteX1123" fmla="*/ 5885424 w 8970309"/>
              <a:gd name="connsiteY1123" fmla="*/ 604123 h 6445874"/>
              <a:gd name="connsiteX1124" fmla="*/ 5928546 w 8970309"/>
              <a:gd name="connsiteY1124" fmla="*/ 566007 h 6445874"/>
              <a:gd name="connsiteX1125" fmla="*/ 5954557 w 8970309"/>
              <a:gd name="connsiteY1125" fmla="*/ 558608 h 6445874"/>
              <a:gd name="connsiteX1126" fmla="*/ 6000731 w 8970309"/>
              <a:gd name="connsiteY1126" fmla="*/ 528840 h 6445874"/>
              <a:gd name="connsiteX1127" fmla="*/ 6023719 w 8970309"/>
              <a:gd name="connsiteY1127" fmla="*/ 525413 h 6445874"/>
              <a:gd name="connsiteX1128" fmla="*/ 6050500 w 8970309"/>
              <a:gd name="connsiteY1128" fmla="*/ 523181 h 6445874"/>
              <a:gd name="connsiteX1129" fmla="*/ 6076482 w 8970309"/>
              <a:gd name="connsiteY1129" fmla="*/ 503463 h 6445874"/>
              <a:gd name="connsiteX1130" fmla="*/ 6079247 w 8970309"/>
              <a:gd name="connsiteY1130" fmla="*/ 497770 h 6445874"/>
              <a:gd name="connsiteX1131" fmla="*/ 6076366 w 8970309"/>
              <a:gd name="connsiteY1131" fmla="*/ 454189 h 6445874"/>
              <a:gd name="connsiteX1132" fmla="*/ 6097556 w 8970309"/>
              <a:gd name="connsiteY1132" fmla="*/ 438706 h 6445874"/>
              <a:gd name="connsiteX1133" fmla="*/ 6108966 w 8970309"/>
              <a:gd name="connsiteY1133" fmla="*/ 454611 h 6445874"/>
              <a:gd name="connsiteX1134" fmla="*/ 6109793 w 8970309"/>
              <a:gd name="connsiteY1134" fmla="*/ 484415 h 6445874"/>
              <a:gd name="connsiteX1135" fmla="*/ 6133921 w 8970309"/>
              <a:gd name="connsiteY1135" fmla="*/ 428005 h 6445874"/>
              <a:gd name="connsiteX1136" fmla="*/ 6170454 w 8970309"/>
              <a:gd name="connsiteY1136" fmla="*/ 382069 h 6445874"/>
              <a:gd name="connsiteX1137" fmla="*/ 6179927 w 8970309"/>
              <a:gd name="connsiteY1137" fmla="*/ 380437 h 6445874"/>
              <a:gd name="connsiteX1138" fmla="*/ 6184116 w 8970309"/>
              <a:gd name="connsiteY1138" fmla="*/ 388834 h 6445874"/>
              <a:gd name="connsiteX1139" fmla="*/ 6175845 w 8970309"/>
              <a:gd name="connsiteY1139" fmla="*/ 418234 h 6445874"/>
              <a:gd name="connsiteX1140" fmla="*/ 6164809 w 8970309"/>
              <a:gd name="connsiteY1140" fmla="*/ 453327 h 6445874"/>
              <a:gd name="connsiteX1141" fmla="*/ 6218371 w 8970309"/>
              <a:gd name="connsiteY1141" fmla="*/ 448864 h 6445874"/>
              <a:gd name="connsiteX1142" fmla="*/ 6185857 w 8970309"/>
              <a:gd name="connsiteY1142" fmla="*/ 485398 h 6445874"/>
              <a:gd name="connsiteX1143" fmla="*/ 6172084 w 8970309"/>
              <a:gd name="connsiteY1143" fmla="*/ 538504 h 6445874"/>
              <a:gd name="connsiteX1144" fmla="*/ 6183464 w 8970309"/>
              <a:gd name="connsiteY1144" fmla="*/ 542089 h 6445874"/>
              <a:gd name="connsiteX1145" fmla="*/ 6201602 w 8970309"/>
              <a:gd name="connsiteY1145" fmla="*/ 518260 h 6445874"/>
              <a:gd name="connsiteX1146" fmla="*/ 6250116 w 8970309"/>
              <a:gd name="connsiteY1146" fmla="*/ 516309 h 6445874"/>
              <a:gd name="connsiteX1147" fmla="*/ 6253652 w 8970309"/>
              <a:gd name="connsiteY1147" fmla="*/ 515782 h 6445874"/>
              <a:gd name="connsiteX1148" fmla="*/ 6316454 w 8970309"/>
              <a:gd name="connsiteY1148" fmla="*/ 464170 h 6445874"/>
              <a:gd name="connsiteX1149" fmla="*/ 6395299 w 8970309"/>
              <a:gd name="connsiteY1149" fmla="*/ 430383 h 6445874"/>
              <a:gd name="connsiteX1150" fmla="*/ 6418655 w 8970309"/>
              <a:gd name="connsiteY1150" fmla="*/ 410216 h 6445874"/>
              <a:gd name="connsiteX1151" fmla="*/ 6419589 w 8970309"/>
              <a:gd name="connsiteY1151" fmla="*/ 406589 h 6445874"/>
              <a:gd name="connsiteX1152" fmla="*/ 6464272 w 8970309"/>
              <a:gd name="connsiteY1152" fmla="*/ 365686 h 6445874"/>
              <a:gd name="connsiteX1153" fmla="*/ 6489254 w 8970309"/>
              <a:gd name="connsiteY1153" fmla="*/ 359669 h 6445874"/>
              <a:gd name="connsiteX1154" fmla="*/ 6535243 w 8970309"/>
              <a:gd name="connsiteY1154" fmla="*/ 329266 h 6445874"/>
              <a:gd name="connsiteX1155" fmla="*/ 6542656 w 8970309"/>
              <a:gd name="connsiteY1155" fmla="*/ 331204 h 6445874"/>
              <a:gd name="connsiteX1156" fmla="*/ 6560225 w 8970309"/>
              <a:gd name="connsiteY1156" fmla="*/ 323249 h 6445874"/>
              <a:gd name="connsiteX1157" fmla="*/ 6589953 w 8970309"/>
              <a:gd name="connsiteY1157" fmla="*/ 311303 h 6445874"/>
              <a:gd name="connsiteX1158" fmla="*/ 6631785 w 8970309"/>
              <a:gd name="connsiteY1158" fmla="*/ 308496 h 6445874"/>
              <a:gd name="connsiteX1159" fmla="*/ 6685881 w 8970309"/>
              <a:gd name="connsiteY1159" fmla="*/ 275433 h 6445874"/>
              <a:gd name="connsiteX1160" fmla="*/ 6704143 w 8970309"/>
              <a:gd name="connsiteY1160" fmla="*/ 262879 h 6445874"/>
              <a:gd name="connsiteX1161" fmla="*/ 6784605 w 8970309"/>
              <a:gd name="connsiteY1161" fmla="*/ 214598 h 6445874"/>
              <a:gd name="connsiteX1162" fmla="*/ 6866374 w 8970309"/>
              <a:gd name="connsiteY1162" fmla="*/ 176820 h 6445874"/>
              <a:gd name="connsiteX1163" fmla="*/ 6876532 w 8970309"/>
              <a:gd name="connsiteY1163" fmla="*/ 166926 h 6445874"/>
              <a:gd name="connsiteX1164" fmla="*/ 6900154 w 8970309"/>
              <a:gd name="connsiteY1164" fmla="*/ 163543 h 6445874"/>
              <a:gd name="connsiteX1165" fmla="*/ 6916951 w 8970309"/>
              <a:gd name="connsiteY1165" fmla="*/ 179886 h 6445874"/>
              <a:gd name="connsiteX1166" fmla="*/ 6914978 w 8970309"/>
              <a:gd name="connsiteY1166" fmla="*/ 167419 h 6445874"/>
              <a:gd name="connsiteX1167" fmla="*/ 6919828 w 8970309"/>
              <a:gd name="connsiteY1167" fmla="*/ 135223 h 6445874"/>
              <a:gd name="connsiteX1168" fmla="*/ 6949398 w 8970309"/>
              <a:gd name="connsiteY1168" fmla="*/ 162675 h 6445874"/>
              <a:gd name="connsiteX1169" fmla="*/ 6936470 w 8970309"/>
              <a:gd name="connsiteY1169" fmla="*/ 190965 h 6445874"/>
              <a:gd name="connsiteX1170" fmla="*/ 6927618 w 8970309"/>
              <a:gd name="connsiteY1170" fmla="*/ 211359 h 6445874"/>
              <a:gd name="connsiteX1171" fmla="*/ 6949855 w 8970309"/>
              <a:gd name="connsiteY1171" fmla="*/ 217174 h 6445874"/>
              <a:gd name="connsiteX1172" fmla="*/ 6966731 w 8970309"/>
              <a:gd name="connsiteY1172" fmla="*/ 213818 h 6445874"/>
              <a:gd name="connsiteX1173" fmla="*/ 6964627 w 8970309"/>
              <a:gd name="connsiteY1173" fmla="*/ 234183 h 6445874"/>
              <a:gd name="connsiteX1174" fmla="*/ 6945304 w 8970309"/>
              <a:gd name="connsiteY1174" fmla="*/ 343267 h 6445874"/>
              <a:gd name="connsiteX1175" fmla="*/ 7025230 w 8970309"/>
              <a:gd name="connsiteY1175" fmla="*/ 260189 h 6445874"/>
              <a:gd name="connsiteX1176" fmla="*/ 7058958 w 8970309"/>
              <a:gd name="connsiteY1176" fmla="*/ 260044 h 6445874"/>
              <a:gd name="connsiteX1177" fmla="*/ 7062186 w 8970309"/>
              <a:gd name="connsiteY1177" fmla="*/ 296146 h 6445874"/>
              <a:gd name="connsiteX1178" fmla="*/ 7040300 w 8970309"/>
              <a:gd name="connsiteY1178" fmla="*/ 371097 h 6445874"/>
              <a:gd name="connsiteX1179" fmla="*/ 7030219 w 8970309"/>
              <a:gd name="connsiteY1179" fmla="*/ 412065 h 6445874"/>
              <a:gd name="connsiteX1180" fmla="*/ 7031807 w 8970309"/>
              <a:gd name="connsiteY1180" fmla="*/ 410279 h 6445874"/>
              <a:gd name="connsiteX1181" fmla="*/ 7094216 w 8970309"/>
              <a:gd name="connsiteY1181" fmla="*/ 338705 h 6445874"/>
              <a:gd name="connsiteX1182" fmla="*/ 7098412 w 8970309"/>
              <a:gd name="connsiteY1182" fmla="*/ 332820 h 6445874"/>
              <a:gd name="connsiteX1183" fmla="*/ 7120417 w 8970309"/>
              <a:gd name="connsiteY1183" fmla="*/ 279020 h 6445874"/>
              <a:gd name="connsiteX1184" fmla="*/ 7151128 w 8970309"/>
              <a:gd name="connsiteY1184" fmla="*/ 250908 h 6445874"/>
              <a:gd name="connsiteX1185" fmla="*/ 7168298 w 8970309"/>
              <a:gd name="connsiteY1185" fmla="*/ 246772 h 6445874"/>
              <a:gd name="connsiteX1186" fmla="*/ 7199906 w 8970309"/>
              <a:gd name="connsiteY1186" fmla="*/ 225876 h 6445874"/>
              <a:gd name="connsiteX1187" fmla="*/ 7205001 w 8970309"/>
              <a:gd name="connsiteY1187" fmla="*/ 227208 h 6445874"/>
              <a:gd name="connsiteX1188" fmla="*/ 7217076 w 8970309"/>
              <a:gd name="connsiteY1188" fmla="*/ 221740 h 6445874"/>
              <a:gd name="connsiteX1189" fmla="*/ 7237508 w 8970309"/>
              <a:gd name="connsiteY1189" fmla="*/ 213530 h 6445874"/>
              <a:gd name="connsiteX1190" fmla="*/ 7266259 w 8970309"/>
              <a:gd name="connsiteY1190" fmla="*/ 211601 h 6445874"/>
              <a:gd name="connsiteX1191" fmla="*/ 7303439 w 8970309"/>
              <a:gd name="connsiteY1191" fmla="*/ 188876 h 6445874"/>
              <a:gd name="connsiteX1192" fmla="*/ 7315990 w 8970309"/>
              <a:gd name="connsiteY1192" fmla="*/ 180248 h 6445874"/>
              <a:gd name="connsiteX1193" fmla="*/ 7371292 w 8970309"/>
              <a:gd name="connsiteY1193" fmla="*/ 147065 h 6445874"/>
              <a:gd name="connsiteX1194" fmla="*/ 7427491 w 8970309"/>
              <a:gd name="connsiteY1194" fmla="*/ 121100 h 6445874"/>
              <a:gd name="connsiteX1195" fmla="*/ 7434474 w 8970309"/>
              <a:gd name="connsiteY1195" fmla="*/ 114300 h 6445874"/>
              <a:gd name="connsiteX1196" fmla="*/ 7450709 w 8970309"/>
              <a:gd name="connsiteY1196" fmla="*/ 111975 h 6445874"/>
              <a:gd name="connsiteX1197" fmla="*/ 7462254 w 8970309"/>
              <a:gd name="connsiteY1197" fmla="*/ 123207 h 6445874"/>
              <a:gd name="connsiteX1198" fmla="*/ 7460897 w 8970309"/>
              <a:gd name="connsiteY1198" fmla="*/ 114639 h 6445874"/>
              <a:gd name="connsiteX1199" fmla="*/ 7464231 w 8970309"/>
              <a:gd name="connsiteY1199" fmla="*/ 92510 h 6445874"/>
              <a:gd name="connsiteX1200" fmla="*/ 7484554 w 8970309"/>
              <a:gd name="connsiteY1200" fmla="*/ 111378 h 6445874"/>
              <a:gd name="connsiteX1201" fmla="*/ 7475669 w 8970309"/>
              <a:gd name="connsiteY1201" fmla="*/ 130822 h 6445874"/>
              <a:gd name="connsiteX1202" fmla="*/ 7469585 w 8970309"/>
              <a:gd name="connsiteY1202" fmla="*/ 144839 h 6445874"/>
              <a:gd name="connsiteX1203" fmla="*/ 7484868 w 8970309"/>
              <a:gd name="connsiteY1203" fmla="*/ 148835 h 6445874"/>
              <a:gd name="connsiteX1204" fmla="*/ 7496468 w 8970309"/>
              <a:gd name="connsiteY1204" fmla="*/ 146529 h 6445874"/>
              <a:gd name="connsiteX1205" fmla="*/ 7495021 w 8970309"/>
              <a:gd name="connsiteY1205" fmla="*/ 160525 h 6445874"/>
              <a:gd name="connsiteX1206" fmla="*/ 7481740 w 8970309"/>
              <a:gd name="connsiteY1206" fmla="*/ 235499 h 6445874"/>
              <a:gd name="connsiteX1207" fmla="*/ 7536673 w 8970309"/>
              <a:gd name="connsiteY1207" fmla="*/ 178400 h 6445874"/>
              <a:gd name="connsiteX1208" fmla="*/ 7559854 w 8970309"/>
              <a:gd name="connsiteY1208" fmla="*/ 178300 h 6445874"/>
              <a:gd name="connsiteX1209" fmla="*/ 7562073 w 8970309"/>
              <a:gd name="connsiteY1209" fmla="*/ 203112 h 6445874"/>
              <a:gd name="connsiteX1210" fmla="*/ 7547032 w 8970309"/>
              <a:gd name="connsiteY1210" fmla="*/ 254627 h 6445874"/>
              <a:gd name="connsiteX1211" fmla="*/ 7519842 w 8970309"/>
              <a:gd name="connsiteY1211" fmla="*/ 329659 h 6445874"/>
              <a:gd name="connsiteX1212" fmla="*/ 7516527 w 8970309"/>
              <a:gd name="connsiteY1212" fmla="*/ 347275 h 6445874"/>
              <a:gd name="connsiteX1213" fmla="*/ 7518693 w 8970309"/>
              <a:gd name="connsiteY1213" fmla="*/ 380162 h 6445874"/>
              <a:gd name="connsiteX1214" fmla="*/ 7553986 w 8970309"/>
              <a:gd name="connsiteY1214" fmla="*/ 346739 h 6445874"/>
              <a:gd name="connsiteX1215" fmla="*/ 7587210 w 8970309"/>
              <a:gd name="connsiteY1215" fmla="*/ 315369 h 6445874"/>
              <a:gd name="connsiteX1216" fmla="*/ 7595768 w 8970309"/>
              <a:gd name="connsiteY1216" fmla="*/ 302711 h 6445874"/>
              <a:gd name="connsiteX1217" fmla="*/ 7616819 w 8970309"/>
              <a:gd name="connsiteY1217" fmla="*/ 254835 h 6445874"/>
              <a:gd name="connsiteX1218" fmla="*/ 7612121 w 8970309"/>
              <a:gd name="connsiteY1218" fmla="*/ 260853 h 6445874"/>
              <a:gd name="connsiteX1219" fmla="*/ 7602001 w 8970309"/>
              <a:gd name="connsiteY1219" fmla="*/ 267617 h 6445874"/>
              <a:gd name="connsiteX1220" fmla="*/ 7605976 w 8970309"/>
              <a:gd name="connsiteY1220" fmla="*/ 256330 h 6445874"/>
              <a:gd name="connsiteX1221" fmla="*/ 7599832 w 8970309"/>
              <a:gd name="connsiteY1221" fmla="*/ 251806 h 6445874"/>
              <a:gd name="connsiteX1222" fmla="*/ 7614650 w 8970309"/>
              <a:gd name="connsiteY1222" fmla="*/ 239023 h 6445874"/>
              <a:gd name="connsiteX1223" fmla="*/ 7619348 w 8970309"/>
              <a:gd name="connsiteY1223" fmla="*/ 233005 h 6445874"/>
              <a:gd name="connsiteX1224" fmla="*/ 7629468 w 8970309"/>
              <a:gd name="connsiteY1224" fmla="*/ 226240 h 6445874"/>
              <a:gd name="connsiteX1225" fmla="*/ 7626215 w 8970309"/>
              <a:gd name="connsiteY1225" fmla="*/ 242800 h 6445874"/>
              <a:gd name="connsiteX1226" fmla="*/ 7643925 w 8970309"/>
              <a:gd name="connsiteY1226" fmla="*/ 251099 h 6445874"/>
              <a:gd name="connsiteX1227" fmla="*/ 7639274 w 8970309"/>
              <a:gd name="connsiteY1227" fmla="*/ 260592 h 6445874"/>
              <a:gd name="connsiteX1228" fmla="*/ 7641167 w 8970309"/>
              <a:gd name="connsiteY1228" fmla="*/ 257603 h 6445874"/>
              <a:gd name="connsiteX1229" fmla="*/ 7652090 w 8970309"/>
              <a:gd name="connsiteY1229" fmla="*/ 252275 h 6445874"/>
              <a:gd name="connsiteX1230" fmla="*/ 7676458 w 8970309"/>
              <a:gd name="connsiteY1230" fmla="*/ 233029 h 6445874"/>
              <a:gd name="connsiteX1231" fmla="*/ 7690087 w 8970309"/>
              <a:gd name="connsiteY1231" fmla="*/ 226877 h 6445874"/>
              <a:gd name="connsiteX1232" fmla="*/ 7701230 w 8970309"/>
              <a:gd name="connsiteY1232" fmla="*/ 212408 h 6445874"/>
              <a:gd name="connsiteX1233" fmla="*/ 7716472 w 8970309"/>
              <a:gd name="connsiteY1233" fmla="*/ 200759 h 6445874"/>
              <a:gd name="connsiteX1234" fmla="*/ 7717776 w 8970309"/>
              <a:gd name="connsiteY1234" fmla="*/ 199674 h 6445874"/>
              <a:gd name="connsiteX1235" fmla="*/ 7767693 w 8970309"/>
              <a:gd name="connsiteY1235" fmla="*/ 170584 h 6445874"/>
              <a:gd name="connsiteX1236" fmla="*/ 7782779 w 8970309"/>
              <a:gd name="connsiteY1236" fmla="*/ 139334 h 6445874"/>
              <a:gd name="connsiteX1237" fmla="*/ 7792931 w 8970309"/>
              <a:gd name="connsiteY1237" fmla="*/ 121537 h 6445874"/>
              <a:gd name="connsiteX1238" fmla="*/ 7837662 w 8970309"/>
              <a:gd name="connsiteY1238" fmla="*/ 83264 h 6445874"/>
              <a:gd name="connsiteX1239" fmla="*/ 7859237 w 8970309"/>
              <a:gd name="connsiteY1239" fmla="*/ 60113 h 6445874"/>
              <a:gd name="connsiteX1240" fmla="*/ 7884600 w 8970309"/>
              <a:gd name="connsiteY1240" fmla="*/ 44193 h 6445874"/>
              <a:gd name="connsiteX1241" fmla="*/ 7936318 w 8970309"/>
              <a:gd name="connsiteY1241" fmla="*/ 15682 h 6445874"/>
              <a:gd name="connsiteX1242" fmla="*/ 7955746 w 8970309"/>
              <a:gd name="connsiteY1242" fmla="*/ 678 h 6445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Lst>
            <a:rect l="l" t="t" r="r" b="b"/>
            <a:pathLst>
              <a:path w="8970309" h="6445874">
                <a:moveTo>
                  <a:pt x="3453091" y="5945589"/>
                </a:moveTo>
                <a:lnTo>
                  <a:pt x="3452940" y="5951019"/>
                </a:lnTo>
                <a:cubicBezTo>
                  <a:pt x="3451526" y="5954451"/>
                  <a:pt x="3451315" y="5953210"/>
                  <a:pt x="3452008" y="5949506"/>
                </a:cubicBezTo>
                <a:close/>
                <a:moveTo>
                  <a:pt x="3217430" y="5821774"/>
                </a:moveTo>
                <a:lnTo>
                  <a:pt x="3217279" y="5827202"/>
                </a:lnTo>
                <a:cubicBezTo>
                  <a:pt x="3215866" y="5830635"/>
                  <a:pt x="3215655" y="5829394"/>
                  <a:pt x="3216347" y="5825690"/>
                </a:cubicBezTo>
                <a:close/>
                <a:moveTo>
                  <a:pt x="4264048" y="5267201"/>
                </a:moveTo>
                <a:lnTo>
                  <a:pt x="4259496" y="5269727"/>
                </a:lnTo>
                <a:cubicBezTo>
                  <a:pt x="4251612" y="5271580"/>
                  <a:pt x="4245246" y="5268805"/>
                  <a:pt x="4237362" y="5270657"/>
                </a:cubicBezTo>
                <a:cubicBezTo>
                  <a:pt x="4233420" y="5271583"/>
                  <a:pt x="4229099" y="5273665"/>
                  <a:pt x="4224020" y="5278062"/>
                </a:cubicBezTo>
                <a:cubicBezTo>
                  <a:pt x="4183301" y="5321677"/>
                  <a:pt x="4137833" y="5361030"/>
                  <a:pt x="4078761" y="5394946"/>
                </a:cubicBezTo>
                <a:lnTo>
                  <a:pt x="4008140" y="5456069"/>
                </a:lnTo>
                <a:cubicBezTo>
                  <a:pt x="3998554" y="5455993"/>
                  <a:pt x="3994053" y="5451052"/>
                  <a:pt x="3989550" y="5446111"/>
                </a:cubicBezTo>
                <a:cubicBezTo>
                  <a:pt x="3974890" y="5449961"/>
                  <a:pt x="3933255" y="5512511"/>
                  <a:pt x="3903265" y="5538467"/>
                </a:cubicBezTo>
                <a:cubicBezTo>
                  <a:pt x="3907530" y="5543148"/>
                  <a:pt x="3916297" y="5552770"/>
                  <a:pt x="3915717" y="5562577"/>
                </a:cubicBezTo>
                <a:cubicBezTo>
                  <a:pt x="3930710" y="5549599"/>
                  <a:pt x="3946189" y="5536202"/>
                  <a:pt x="3960366" y="5532770"/>
                </a:cubicBezTo>
                <a:cubicBezTo>
                  <a:pt x="3954957" y="5545824"/>
                  <a:pt x="3963960" y="5555707"/>
                  <a:pt x="3962570" y="5574120"/>
                </a:cubicBezTo>
                <a:cubicBezTo>
                  <a:pt x="3956914" y="5587853"/>
                  <a:pt x="3936599" y="5605436"/>
                  <a:pt x="3940766" y="5619505"/>
                </a:cubicBezTo>
                <a:cubicBezTo>
                  <a:pt x="3949869" y="5620000"/>
                  <a:pt x="3949869" y="5620000"/>
                  <a:pt x="3964528" y="5616150"/>
                </a:cubicBezTo>
                <a:cubicBezTo>
                  <a:pt x="3970184" y="5602417"/>
                  <a:pt x="3970756" y="5593549"/>
                  <a:pt x="3986234" y="5580152"/>
                </a:cubicBezTo>
                <a:cubicBezTo>
                  <a:pt x="3999839" y="5585588"/>
                  <a:pt x="3990499" y="5584834"/>
                  <a:pt x="4009996" y="5576796"/>
                </a:cubicBezTo>
                <a:cubicBezTo>
                  <a:pt x="4011722" y="5549255"/>
                  <a:pt x="4051869" y="5514507"/>
                  <a:pt x="4077022" y="5492737"/>
                </a:cubicBezTo>
                <a:lnTo>
                  <a:pt x="4090291" y="5507301"/>
                </a:lnTo>
                <a:lnTo>
                  <a:pt x="4095611" y="5502695"/>
                </a:lnTo>
                <a:cubicBezTo>
                  <a:pt x="4104419" y="5462512"/>
                  <a:pt x="4195960" y="5371073"/>
                  <a:pt x="4281157" y="5303317"/>
                </a:cubicBezTo>
                <a:lnTo>
                  <a:pt x="4295668" y="5292440"/>
                </a:lnTo>
                <a:lnTo>
                  <a:pt x="4286639" y="5286294"/>
                </a:lnTo>
                <a:close/>
                <a:moveTo>
                  <a:pt x="4364265" y="5244788"/>
                </a:moveTo>
                <a:lnTo>
                  <a:pt x="4336342" y="5259447"/>
                </a:lnTo>
                <a:cubicBezTo>
                  <a:pt x="4331156" y="5262575"/>
                  <a:pt x="4326305" y="5266228"/>
                  <a:pt x="4322116" y="5270977"/>
                </a:cubicBezTo>
                <a:lnTo>
                  <a:pt x="4320504" y="5273823"/>
                </a:lnTo>
                <a:lnTo>
                  <a:pt x="4330801" y="5266105"/>
                </a:lnTo>
                <a:close/>
                <a:moveTo>
                  <a:pt x="4382300" y="5103514"/>
                </a:moveTo>
                <a:lnTo>
                  <a:pt x="4363197" y="5111801"/>
                </a:lnTo>
                <a:cubicBezTo>
                  <a:pt x="4355384" y="5116369"/>
                  <a:pt x="4348415" y="5122371"/>
                  <a:pt x="4342987" y="5131370"/>
                </a:cubicBezTo>
                <a:lnTo>
                  <a:pt x="4340784" y="5148086"/>
                </a:lnTo>
                <a:close/>
                <a:moveTo>
                  <a:pt x="4800809" y="4684910"/>
                </a:moveTo>
                <a:cubicBezTo>
                  <a:pt x="4774572" y="4691722"/>
                  <a:pt x="4749581" y="4718062"/>
                  <a:pt x="4719472" y="4744122"/>
                </a:cubicBezTo>
                <a:cubicBezTo>
                  <a:pt x="4717982" y="4771924"/>
                  <a:pt x="4669166" y="4787662"/>
                  <a:pt x="4654074" y="4810027"/>
                </a:cubicBezTo>
                <a:cubicBezTo>
                  <a:pt x="4647438" y="4820073"/>
                  <a:pt x="4638380" y="4831140"/>
                  <a:pt x="4627789" y="4843002"/>
                </a:cubicBezTo>
                <a:lnTo>
                  <a:pt x="4618538" y="4852846"/>
                </a:lnTo>
                <a:lnTo>
                  <a:pt x="4649647" y="4861997"/>
                </a:lnTo>
                <a:cubicBezTo>
                  <a:pt x="4661876" y="4866463"/>
                  <a:pt x="4674874" y="4864782"/>
                  <a:pt x="4679178" y="4855908"/>
                </a:cubicBezTo>
                <a:cubicBezTo>
                  <a:pt x="4697925" y="4808111"/>
                  <a:pt x="4769985" y="4794251"/>
                  <a:pt x="4768192" y="4731720"/>
                </a:cubicBezTo>
                <a:cubicBezTo>
                  <a:pt x="4784917" y="4725776"/>
                  <a:pt x="4790659" y="4705372"/>
                  <a:pt x="4800353" y="4688522"/>
                </a:cubicBezTo>
                <a:lnTo>
                  <a:pt x="4803745" y="4684957"/>
                </a:lnTo>
                <a:close/>
                <a:moveTo>
                  <a:pt x="5001080" y="4519480"/>
                </a:moveTo>
                <a:lnTo>
                  <a:pt x="4994443" y="4521773"/>
                </a:lnTo>
                <a:cubicBezTo>
                  <a:pt x="4988473" y="4522580"/>
                  <a:pt x="4981348" y="4522119"/>
                  <a:pt x="4971480" y="4526006"/>
                </a:cubicBezTo>
                <a:cubicBezTo>
                  <a:pt x="4980150" y="4545016"/>
                  <a:pt x="4980150" y="4545016"/>
                  <a:pt x="4968936" y="4563095"/>
                </a:cubicBezTo>
                <a:cubicBezTo>
                  <a:pt x="4940909" y="4561769"/>
                  <a:pt x="4934682" y="4584370"/>
                  <a:pt x="4933528" y="4603043"/>
                </a:cubicBezTo>
                <a:lnTo>
                  <a:pt x="4920021" y="4588220"/>
                </a:lnTo>
                <a:cubicBezTo>
                  <a:pt x="4904618" y="4605971"/>
                  <a:pt x="4889275" y="4623553"/>
                  <a:pt x="4873915" y="4640046"/>
                </a:cubicBezTo>
                <a:lnTo>
                  <a:pt x="4847772" y="4665664"/>
                </a:lnTo>
                <a:lnTo>
                  <a:pt x="4856229" y="4666642"/>
                </a:lnTo>
                <a:cubicBezTo>
                  <a:pt x="4874767" y="4671805"/>
                  <a:pt x="4881753" y="4641410"/>
                  <a:pt x="4899055" y="4630854"/>
                </a:cubicBezTo>
                <a:cubicBezTo>
                  <a:pt x="4933657" y="4609742"/>
                  <a:pt x="4960950" y="4583147"/>
                  <a:pt x="4982367" y="4552398"/>
                </a:cubicBezTo>
                <a:close/>
                <a:moveTo>
                  <a:pt x="6156612" y="3497235"/>
                </a:moveTo>
                <a:cubicBezTo>
                  <a:pt x="6162286" y="3525486"/>
                  <a:pt x="6147444" y="3538270"/>
                  <a:pt x="6125503" y="3547520"/>
                </a:cubicBezTo>
                <a:cubicBezTo>
                  <a:pt x="6114728" y="3550928"/>
                  <a:pt x="6110661" y="3560304"/>
                  <a:pt x="6106594" y="3569680"/>
                </a:cubicBezTo>
                <a:cubicBezTo>
                  <a:pt x="6094787" y="3595372"/>
                  <a:pt x="6080069" y="3599448"/>
                  <a:pt x="6059946" y="3581544"/>
                </a:cubicBezTo>
                <a:cubicBezTo>
                  <a:pt x="6048635" y="3572409"/>
                  <a:pt x="6045353" y="3576914"/>
                  <a:pt x="6044837" y="3588056"/>
                </a:cubicBezTo>
                <a:cubicBezTo>
                  <a:pt x="6042482" y="3602668"/>
                  <a:pt x="6036970" y="3613079"/>
                  <a:pt x="6017651" y="3613988"/>
                </a:cubicBezTo>
                <a:cubicBezTo>
                  <a:pt x="6018827" y="3606683"/>
                  <a:pt x="6021058" y="3600777"/>
                  <a:pt x="6021841" y="3595907"/>
                </a:cubicBezTo>
                <a:cubicBezTo>
                  <a:pt x="6022823" y="3589819"/>
                  <a:pt x="6021997" y="3585023"/>
                  <a:pt x="6019317" y="3581826"/>
                </a:cubicBezTo>
                <a:lnTo>
                  <a:pt x="6013970" y="3580067"/>
                </a:lnTo>
                <a:lnTo>
                  <a:pt x="6003085" y="3589489"/>
                </a:lnTo>
                <a:lnTo>
                  <a:pt x="5992317" y="3583721"/>
                </a:lnTo>
                <a:lnTo>
                  <a:pt x="5990427" y="3592553"/>
                </a:lnTo>
                <a:cubicBezTo>
                  <a:pt x="5991498" y="3617638"/>
                  <a:pt x="5980475" y="3638458"/>
                  <a:pt x="5971949" y="3659645"/>
                </a:cubicBezTo>
                <a:cubicBezTo>
                  <a:pt x="5968275" y="3666585"/>
                  <a:pt x="5964074" y="3672826"/>
                  <a:pt x="5958771" y="3677970"/>
                </a:cubicBezTo>
                <a:lnTo>
                  <a:pt x="5955005" y="3680206"/>
                </a:lnTo>
                <a:lnTo>
                  <a:pt x="5954905" y="3684855"/>
                </a:lnTo>
                <a:cubicBezTo>
                  <a:pt x="5956306" y="3691259"/>
                  <a:pt x="5958210" y="3698333"/>
                  <a:pt x="5957514" y="3707539"/>
                </a:cubicBezTo>
                <a:cubicBezTo>
                  <a:pt x="5951859" y="3721273"/>
                  <a:pt x="5931543" y="3738856"/>
                  <a:pt x="5935711" y="3752925"/>
                </a:cubicBezTo>
                <a:cubicBezTo>
                  <a:pt x="5944813" y="3753420"/>
                  <a:pt x="5944813" y="3753420"/>
                  <a:pt x="5959473" y="3749569"/>
                </a:cubicBezTo>
                <a:cubicBezTo>
                  <a:pt x="5965127" y="3735836"/>
                  <a:pt x="5965701" y="3726969"/>
                  <a:pt x="5981179" y="3713572"/>
                </a:cubicBezTo>
                <a:cubicBezTo>
                  <a:pt x="5994783" y="3719007"/>
                  <a:pt x="5985443" y="3718253"/>
                  <a:pt x="6004940" y="3710216"/>
                </a:cubicBezTo>
                <a:cubicBezTo>
                  <a:pt x="6006666" y="3682675"/>
                  <a:pt x="6046813" y="3647927"/>
                  <a:pt x="6071966" y="3626157"/>
                </a:cubicBezTo>
                <a:lnTo>
                  <a:pt x="6085235" y="3640721"/>
                </a:lnTo>
                <a:lnTo>
                  <a:pt x="6090556" y="3636115"/>
                </a:lnTo>
                <a:cubicBezTo>
                  <a:pt x="6094079" y="3620042"/>
                  <a:pt x="6110840" y="3595767"/>
                  <a:pt x="6135136" y="3568088"/>
                </a:cubicBezTo>
                <a:lnTo>
                  <a:pt x="6187777" y="3516234"/>
                </a:lnTo>
                <a:lnTo>
                  <a:pt x="6183325" y="3516882"/>
                </a:lnTo>
                <a:cubicBezTo>
                  <a:pt x="6173682" y="3516249"/>
                  <a:pt x="6164640" y="3510874"/>
                  <a:pt x="6156612" y="3497235"/>
                </a:cubicBezTo>
                <a:close/>
                <a:moveTo>
                  <a:pt x="6269344" y="3442402"/>
                </a:moveTo>
                <a:lnTo>
                  <a:pt x="6267465" y="3442890"/>
                </a:lnTo>
                <a:cubicBezTo>
                  <a:pt x="6256626" y="3447691"/>
                  <a:pt x="6246609" y="3454326"/>
                  <a:pt x="6237546" y="3462970"/>
                </a:cubicBezTo>
                <a:lnTo>
                  <a:pt x="6227751" y="3477271"/>
                </a:lnTo>
                <a:close/>
                <a:moveTo>
                  <a:pt x="1448495" y="3333881"/>
                </a:moveTo>
                <a:lnTo>
                  <a:pt x="1434277" y="3345094"/>
                </a:lnTo>
                <a:lnTo>
                  <a:pt x="1435930" y="3350579"/>
                </a:lnTo>
                <a:lnTo>
                  <a:pt x="1443945" y="3348440"/>
                </a:lnTo>
                <a:cubicBezTo>
                  <a:pt x="1449473" y="3348183"/>
                  <a:pt x="1455662" y="3349061"/>
                  <a:pt x="1462681" y="3351297"/>
                </a:cubicBezTo>
                <a:cubicBezTo>
                  <a:pt x="1456229" y="3346580"/>
                  <a:pt x="1451908" y="3341871"/>
                  <a:pt x="1449269" y="3337165"/>
                </a:cubicBezTo>
                <a:close/>
                <a:moveTo>
                  <a:pt x="1225942" y="3295747"/>
                </a:moveTo>
                <a:lnTo>
                  <a:pt x="1183647" y="3327804"/>
                </a:lnTo>
                <a:cubicBezTo>
                  <a:pt x="1136210" y="3350921"/>
                  <a:pt x="1113928" y="3404668"/>
                  <a:pt x="1068923" y="3434264"/>
                </a:cubicBezTo>
                <a:cubicBezTo>
                  <a:pt x="1065046" y="3440090"/>
                  <a:pt x="1060807" y="3448994"/>
                  <a:pt x="1054494" y="3448341"/>
                </a:cubicBezTo>
                <a:cubicBezTo>
                  <a:pt x="1006791" y="3446518"/>
                  <a:pt x="1001732" y="3489590"/>
                  <a:pt x="982701" y="3515647"/>
                </a:cubicBezTo>
                <a:cubicBezTo>
                  <a:pt x="960151" y="3544455"/>
                  <a:pt x="929218" y="3563051"/>
                  <a:pt x="898285" y="3581647"/>
                </a:cubicBezTo>
                <a:cubicBezTo>
                  <a:pt x="891612" y="3584071"/>
                  <a:pt x="890888" y="3590225"/>
                  <a:pt x="893321" y="3596704"/>
                </a:cubicBezTo>
                <a:cubicBezTo>
                  <a:pt x="890794" y="3618241"/>
                  <a:pt x="868339" y="3619032"/>
                  <a:pt x="866267" y="3609475"/>
                </a:cubicBezTo>
                <a:cubicBezTo>
                  <a:pt x="860002" y="3594813"/>
                  <a:pt x="853172" y="3591770"/>
                  <a:pt x="846194" y="3593383"/>
                </a:cubicBezTo>
                <a:lnTo>
                  <a:pt x="844968" y="3593970"/>
                </a:lnTo>
                <a:lnTo>
                  <a:pt x="863018" y="3610117"/>
                </a:lnTo>
                <a:cubicBezTo>
                  <a:pt x="869720" y="3615837"/>
                  <a:pt x="877085" y="3621243"/>
                  <a:pt x="885947" y="3625172"/>
                </a:cubicBezTo>
                <a:cubicBezTo>
                  <a:pt x="908449" y="3633624"/>
                  <a:pt x="891581" y="3621398"/>
                  <a:pt x="921722" y="3617142"/>
                </a:cubicBezTo>
                <a:cubicBezTo>
                  <a:pt x="953250" y="3627896"/>
                  <a:pt x="988994" y="3643413"/>
                  <a:pt x="1020754" y="3653252"/>
                </a:cubicBezTo>
                <a:cubicBezTo>
                  <a:pt x="1031721" y="3645904"/>
                  <a:pt x="1031721" y="3645904"/>
                  <a:pt x="1033434" y="3637168"/>
                </a:cubicBezTo>
                <a:cubicBezTo>
                  <a:pt x="1048058" y="3611433"/>
                  <a:pt x="1038762" y="3585783"/>
                  <a:pt x="1019917" y="3558947"/>
                </a:cubicBezTo>
                <a:lnTo>
                  <a:pt x="1025549" y="3555172"/>
                </a:lnTo>
                <a:cubicBezTo>
                  <a:pt x="1038498" y="3562435"/>
                  <a:pt x="1046109" y="3573274"/>
                  <a:pt x="1048385" y="3587686"/>
                </a:cubicBezTo>
                <a:cubicBezTo>
                  <a:pt x="1079580" y="3574377"/>
                  <a:pt x="1083535" y="3596772"/>
                  <a:pt x="1111668" y="3601452"/>
                </a:cubicBezTo>
                <a:cubicBezTo>
                  <a:pt x="1119308" y="3588743"/>
                  <a:pt x="1139863" y="3565865"/>
                  <a:pt x="1133667" y="3546488"/>
                </a:cubicBezTo>
                <a:cubicBezTo>
                  <a:pt x="1127471" y="3527113"/>
                  <a:pt x="1090636" y="3496387"/>
                  <a:pt x="1073407" y="3483644"/>
                </a:cubicBezTo>
                <a:cubicBezTo>
                  <a:pt x="1130853" y="3437569"/>
                  <a:pt x="1130883" y="3414023"/>
                  <a:pt x="1197821" y="3416230"/>
                </a:cubicBezTo>
                <a:cubicBezTo>
                  <a:pt x="1190241" y="3381844"/>
                  <a:pt x="1208585" y="3338438"/>
                  <a:pt x="1230820" y="3323543"/>
                </a:cubicBezTo>
                <a:cubicBezTo>
                  <a:pt x="1223208" y="3312704"/>
                  <a:pt x="1202360" y="3335778"/>
                  <a:pt x="1193397" y="3334193"/>
                </a:cubicBezTo>
                <a:cubicBezTo>
                  <a:pt x="1196066" y="3332405"/>
                  <a:pt x="1202613" y="3325743"/>
                  <a:pt x="1209438" y="3317849"/>
                </a:cubicBezTo>
                <a:close/>
                <a:moveTo>
                  <a:pt x="1247656" y="3258669"/>
                </a:moveTo>
                <a:lnTo>
                  <a:pt x="1247372" y="3259175"/>
                </a:lnTo>
                <a:lnTo>
                  <a:pt x="1247563" y="3259747"/>
                </a:lnTo>
                <a:lnTo>
                  <a:pt x="1247117" y="3264810"/>
                </a:lnTo>
                <a:cubicBezTo>
                  <a:pt x="1248568" y="3266874"/>
                  <a:pt x="1253710" y="3281644"/>
                  <a:pt x="1251106" y="3270488"/>
                </a:cubicBezTo>
                <a:lnTo>
                  <a:pt x="1247563" y="3259747"/>
                </a:lnTo>
                <a:close/>
                <a:moveTo>
                  <a:pt x="7039332" y="2595950"/>
                </a:moveTo>
                <a:lnTo>
                  <a:pt x="7031529" y="2602309"/>
                </a:lnTo>
                <a:cubicBezTo>
                  <a:pt x="7018904" y="2617028"/>
                  <a:pt x="7013036" y="2636760"/>
                  <a:pt x="7005419" y="2643352"/>
                </a:cubicBezTo>
                <a:cubicBezTo>
                  <a:pt x="6994925" y="2661272"/>
                  <a:pt x="6986158" y="2651650"/>
                  <a:pt x="6966425" y="2659426"/>
                </a:cubicBezTo>
                <a:cubicBezTo>
                  <a:pt x="6975094" y="2678437"/>
                  <a:pt x="6975094" y="2678437"/>
                  <a:pt x="6963880" y="2696514"/>
                </a:cubicBezTo>
                <a:cubicBezTo>
                  <a:pt x="6935854" y="2695189"/>
                  <a:pt x="6929625" y="2717789"/>
                  <a:pt x="6928472" y="2736463"/>
                </a:cubicBezTo>
                <a:lnTo>
                  <a:pt x="6914965" y="2721639"/>
                </a:lnTo>
                <a:cubicBezTo>
                  <a:pt x="6884158" y="2757142"/>
                  <a:pt x="6853596" y="2791966"/>
                  <a:pt x="6822640" y="2818760"/>
                </a:cubicBezTo>
                <a:cubicBezTo>
                  <a:pt x="6785608" y="2807551"/>
                  <a:pt x="6754563" y="2842794"/>
                  <a:pt x="6714415" y="2877542"/>
                </a:cubicBezTo>
                <a:cubicBezTo>
                  <a:pt x="6712928" y="2905343"/>
                  <a:pt x="6664110" y="2921082"/>
                  <a:pt x="6649017" y="2943447"/>
                </a:cubicBezTo>
                <a:lnTo>
                  <a:pt x="6629115" y="2968415"/>
                </a:lnTo>
                <a:lnTo>
                  <a:pt x="7076456" y="2648046"/>
                </a:lnTo>
                <a:close/>
                <a:moveTo>
                  <a:pt x="2260836" y="2465575"/>
                </a:moveTo>
                <a:lnTo>
                  <a:pt x="2187721" y="2545175"/>
                </a:lnTo>
                <a:lnTo>
                  <a:pt x="2188519" y="2550793"/>
                </a:lnTo>
                <a:cubicBezTo>
                  <a:pt x="2187490" y="2559447"/>
                  <a:pt x="2184190" y="2566018"/>
                  <a:pt x="2178626" y="2570817"/>
                </a:cubicBezTo>
                <a:lnTo>
                  <a:pt x="2155780" y="2579949"/>
                </a:lnTo>
                <a:lnTo>
                  <a:pt x="2149491" y="2586796"/>
                </a:lnTo>
                <a:lnTo>
                  <a:pt x="2155700" y="2599880"/>
                </a:lnTo>
                <a:cubicBezTo>
                  <a:pt x="2158362" y="2604721"/>
                  <a:pt x="2160821" y="2602178"/>
                  <a:pt x="2164580" y="2600825"/>
                </a:cubicBezTo>
                <a:cubicBezTo>
                  <a:pt x="2189388" y="2582784"/>
                  <a:pt x="2218026" y="2565848"/>
                  <a:pt x="2219546" y="2528856"/>
                </a:cubicBezTo>
                <a:cubicBezTo>
                  <a:pt x="2219345" y="2521474"/>
                  <a:pt x="2225566" y="2517579"/>
                  <a:pt x="2231783" y="2513684"/>
                </a:cubicBezTo>
                <a:cubicBezTo>
                  <a:pt x="2238003" y="2509788"/>
                  <a:pt x="2245520" y="2507082"/>
                  <a:pt x="2250440" y="2501997"/>
                </a:cubicBezTo>
                <a:cubicBezTo>
                  <a:pt x="2261548" y="2491787"/>
                  <a:pt x="2266284" y="2479935"/>
                  <a:pt x="2264574" y="2469370"/>
                </a:cubicBezTo>
                <a:close/>
                <a:moveTo>
                  <a:pt x="2618133" y="2308031"/>
                </a:moveTo>
                <a:lnTo>
                  <a:pt x="2607751" y="2314308"/>
                </a:lnTo>
                <a:cubicBezTo>
                  <a:pt x="2605958" y="2313655"/>
                  <a:pt x="2600318" y="2317602"/>
                  <a:pt x="2595361" y="2319800"/>
                </a:cubicBezTo>
                <a:lnTo>
                  <a:pt x="2593121" y="2322410"/>
                </a:lnTo>
                <a:lnTo>
                  <a:pt x="2618191" y="2310439"/>
                </a:lnTo>
                <a:lnTo>
                  <a:pt x="2618201" y="2308773"/>
                </a:lnTo>
                <a:close/>
                <a:moveTo>
                  <a:pt x="2810606" y="2204137"/>
                </a:moveTo>
                <a:cubicBezTo>
                  <a:pt x="2797531" y="2211378"/>
                  <a:pt x="2789413" y="2216424"/>
                  <a:pt x="2777023" y="2221915"/>
                </a:cubicBezTo>
                <a:cubicBezTo>
                  <a:pt x="2767112" y="2226308"/>
                  <a:pt x="2756516" y="2232453"/>
                  <a:pt x="2737378" y="2239487"/>
                </a:cubicBezTo>
                <a:cubicBezTo>
                  <a:pt x="2737378" y="2239487"/>
                  <a:pt x="2736268" y="2237084"/>
                  <a:pt x="2733790" y="2238183"/>
                </a:cubicBezTo>
                <a:cubicBezTo>
                  <a:pt x="2720032" y="2247174"/>
                  <a:pt x="2723194" y="2244326"/>
                  <a:pt x="2711915" y="2252221"/>
                </a:cubicBezTo>
                <a:cubicBezTo>
                  <a:pt x="2706958" y="2254417"/>
                  <a:pt x="2702006" y="2256613"/>
                  <a:pt x="2694570" y="2259907"/>
                </a:cubicBezTo>
                <a:cubicBezTo>
                  <a:pt x="2682266" y="2270427"/>
                  <a:pt x="2668401" y="2278382"/>
                  <a:pt x="2653691" y="2286529"/>
                </a:cubicBezTo>
                <a:lnTo>
                  <a:pt x="2637715" y="2296190"/>
                </a:lnTo>
                <a:lnTo>
                  <a:pt x="2639592" y="2297288"/>
                </a:lnTo>
                <a:lnTo>
                  <a:pt x="2640719" y="2299682"/>
                </a:lnTo>
                <a:lnTo>
                  <a:pt x="2659687" y="2290624"/>
                </a:lnTo>
                <a:cubicBezTo>
                  <a:pt x="2691122" y="2277916"/>
                  <a:pt x="2720420" y="2267878"/>
                  <a:pt x="2744890" y="2259840"/>
                </a:cubicBezTo>
                <a:lnTo>
                  <a:pt x="2777484" y="2231630"/>
                </a:lnTo>
                <a:lnTo>
                  <a:pt x="2784592" y="2221675"/>
                </a:lnTo>
                <a:lnTo>
                  <a:pt x="2796569" y="2215112"/>
                </a:lnTo>
                <a:lnTo>
                  <a:pt x="2805353" y="2207509"/>
                </a:lnTo>
                <a:lnTo>
                  <a:pt x="2812259" y="2205877"/>
                </a:lnTo>
                <a:close/>
                <a:moveTo>
                  <a:pt x="2976104" y="2142365"/>
                </a:moveTo>
                <a:cubicBezTo>
                  <a:pt x="2950900" y="2149192"/>
                  <a:pt x="2932872" y="2158631"/>
                  <a:pt x="2906558" y="2163056"/>
                </a:cubicBezTo>
                <a:cubicBezTo>
                  <a:pt x="2899549" y="2170506"/>
                  <a:pt x="2885366" y="2175343"/>
                  <a:pt x="2872977" y="2180835"/>
                </a:cubicBezTo>
                <a:cubicBezTo>
                  <a:pt x="2858793" y="2185674"/>
                  <a:pt x="2844611" y="2190512"/>
                  <a:pt x="2834015" y="2196656"/>
                </a:cubicBezTo>
                <a:cubicBezTo>
                  <a:pt x="2843927" y="2192264"/>
                  <a:pt x="2845035" y="2194665"/>
                  <a:pt x="2847514" y="2193568"/>
                </a:cubicBezTo>
                <a:lnTo>
                  <a:pt x="2845497" y="2198725"/>
                </a:lnTo>
                <a:lnTo>
                  <a:pt x="2869882" y="2196080"/>
                </a:lnTo>
                <a:cubicBezTo>
                  <a:pt x="2890171" y="2192591"/>
                  <a:pt x="2913215" y="2183462"/>
                  <a:pt x="2950943" y="2150806"/>
                </a:cubicBezTo>
                <a:lnTo>
                  <a:pt x="2980532" y="2156177"/>
                </a:lnTo>
                <a:lnTo>
                  <a:pt x="2987442" y="2146938"/>
                </a:lnTo>
                <a:lnTo>
                  <a:pt x="2988334" y="2145287"/>
                </a:lnTo>
                <a:lnTo>
                  <a:pt x="2976529" y="2146519"/>
                </a:lnTo>
                <a:cubicBezTo>
                  <a:pt x="2967301" y="2149161"/>
                  <a:pt x="2986440" y="2142126"/>
                  <a:pt x="2976104" y="2142365"/>
                </a:cubicBezTo>
                <a:close/>
                <a:moveTo>
                  <a:pt x="2994159" y="2134515"/>
                </a:moveTo>
                <a:lnTo>
                  <a:pt x="2986700" y="2136221"/>
                </a:lnTo>
                <a:cubicBezTo>
                  <a:pt x="2991525" y="2136977"/>
                  <a:pt x="2991462" y="2138454"/>
                  <a:pt x="2990552" y="2140121"/>
                </a:cubicBezTo>
                <a:lnTo>
                  <a:pt x="2990097" y="2142026"/>
                </a:lnTo>
                <a:close/>
                <a:moveTo>
                  <a:pt x="8057982" y="1943545"/>
                </a:moveTo>
                <a:lnTo>
                  <a:pt x="8044421" y="1950620"/>
                </a:lnTo>
                <a:lnTo>
                  <a:pt x="7985252" y="2011164"/>
                </a:lnTo>
                <a:lnTo>
                  <a:pt x="7961658" y="2031327"/>
                </a:lnTo>
                <a:lnTo>
                  <a:pt x="7968303" y="2030244"/>
                </a:lnTo>
                <a:cubicBezTo>
                  <a:pt x="7974824" y="2029203"/>
                  <a:pt x="7982341" y="2027065"/>
                  <a:pt x="7996184" y="2017080"/>
                </a:cubicBezTo>
                <a:cubicBezTo>
                  <a:pt x="8012120" y="1999523"/>
                  <a:pt x="7995195" y="2000615"/>
                  <a:pt x="8022881" y="1980647"/>
                </a:cubicBezTo>
                <a:cubicBezTo>
                  <a:pt x="8037915" y="1976371"/>
                  <a:pt x="8053749" y="1964193"/>
                  <a:pt x="8071103" y="1949023"/>
                </a:cubicBezTo>
                <a:lnTo>
                  <a:pt x="8074157" y="1946292"/>
                </a:lnTo>
                <a:lnTo>
                  <a:pt x="8072841" y="1947148"/>
                </a:lnTo>
                <a:cubicBezTo>
                  <a:pt x="8069371" y="1947481"/>
                  <a:pt x="8064590" y="1946453"/>
                  <a:pt x="8057982" y="1943545"/>
                </a:cubicBezTo>
                <a:close/>
                <a:moveTo>
                  <a:pt x="8120618" y="1936585"/>
                </a:moveTo>
                <a:lnTo>
                  <a:pt x="8104131" y="1947305"/>
                </a:lnTo>
                <a:cubicBezTo>
                  <a:pt x="8068476" y="1976052"/>
                  <a:pt x="8035616" y="1994701"/>
                  <a:pt x="7993391" y="2027178"/>
                </a:cubicBezTo>
                <a:cubicBezTo>
                  <a:pt x="7997170" y="2033546"/>
                  <a:pt x="8005139" y="2024767"/>
                  <a:pt x="8008920" y="2031135"/>
                </a:cubicBezTo>
                <a:cubicBezTo>
                  <a:pt x="7985015" y="2057471"/>
                  <a:pt x="7970475" y="2069980"/>
                  <a:pt x="7949362" y="2086218"/>
                </a:cubicBezTo>
                <a:cubicBezTo>
                  <a:pt x="7934575" y="2094611"/>
                  <a:pt x="7919002" y="2105843"/>
                  <a:pt x="7897688" y="2120931"/>
                </a:cubicBezTo>
                <a:lnTo>
                  <a:pt x="7893043" y="2124188"/>
                </a:lnTo>
                <a:lnTo>
                  <a:pt x="7879365" y="2102629"/>
                </a:lnTo>
                <a:lnTo>
                  <a:pt x="7861179" y="2115065"/>
                </a:lnTo>
                <a:cubicBezTo>
                  <a:pt x="7846396" y="2121656"/>
                  <a:pt x="7830572" y="2126968"/>
                  <a:pt x="7817019" y="2133301"/>
                </a:cubicBezTo>
                <a:cubicBezTo>
                  <a:pt x="7803653" y="2138098"/>
                  <a:pt x="7793069" y="2146308"/>
                  <a:pt x="7788046" y="2161346"/>
                </a:cubicBezTo>
                <a:cubicBezTo>
                  <a:pt x="7759240" y="2214332"/>
                  <a:pt x="7724871" y="2260490"/>
                  <a:pt x="7680292" y="2311783"/>
                </a:cubicBezTo>
                <a:cubicBezTo>
                  <a:pt x="7705155" y="2317568"/>
                  <a:pt x="7726491" y="2326089"/>
                  <a:pt x="7748200" y="2331535"/>
                </a:cubicBezTo>
                <a:cubicBezTo>
                  <a:pt x="7760444" y="2335964"/>
                  <a:pt x="7773437" y="2334244"/>
                  <a:pt x="7777712" y="2325356"/>
                </a:cubicBezTo>
                <a:cubicBezTo>
                  <a:pt x="7796308" y="2277505"/>
                  <a:pt x="7868325" y="2263427"/>
                  <a:pt x="7866332" y="2200904"/>
                </a:cubicBezTo>
                <a:cubicBezTo>
                  <a:pt x="7899747" y="2188913"/>
                  <a:pt x="7889036" y="2119223"/>
                  <a:pt x="7954163" y="2135561"/>
                </a:cubicBezTo>
                <a:cubicBezTo>
                  <a:pt x="7972718" y="2140668"/>
                  <a:pt x="7979608" y="2110253"/>
                  <a:pt x="7996876" y="2099644"/>
                </a:cubicBezTo>
                <a:cubicBezTo>
                  <a:pt x="8048679" y="2067820"/>
                  <a:pt x="8083997" y="2023711"/>
                  <a:pt x="8107681" y="1971781"/>
                </a:cubicBezTo>
                <a:close/>
                <a:moveTo>
                  <a:pt x="8159480" y="1881734"/>
                </a:moveTo>
                <a:lnTo>
                  <a:pt x="8156914" y="1885249"/>
                </a:lnTo>
                <a:lnTo>
                  <a:pt x="8160780" y="1882699"/>
                </a:lnTo>
                <a:lnTo>
                  <a:pt x="8161456" y="1882128"/>
                </a:lnTo>
                <a:close/>
                <a:moveTo>
                  <a:pt x="8128296" y="1875389"/>
                </a:moveTo>
                <a:cubicBezTo>
                  <a:pt x="8125205" y="1877985"/>
                  <a:pt x="8124982" y="1880775"/>
                  <a:pt x="8124756" y="1883567"/>
                </a:cubicBezTo>
                <a:cubicBezTo>
                  <a:pt x="8125826" y="1906091"/>
                  <a:pt x="8114897" y="1916569"/>
                  <a:pt x="8093518" y="1913703"/>
                </a:cubicBezTo>
                <a:cubicBezTo>
                  <a:pt x="8086467" y="1911817"/>
                  <a:pt x="8083151" y="1917203"/>
                  <a:pt x="8082815" y="1921389"/>
                </a:cubicBezTo>
                <a:cubicBezTo>
                  <a:pt x="8082505" y="1925228"/>
                  <a:pt x="8082452" y="1929258"/>
                  <a:pt x="8082131" y="1932963"/>
                </a:cubicBezTo>
                <a:lnTo>
                  <a:pt x="8080265" y="1940828"/>
                </a:lnTo>
                <a:lnTo>
                  <a:pt x="8098364" y="1924640"/>
                </a:lnTo>
                <a:cubicBezTo>
                  <a:pt x="8107890" y="1916174"/>
                  <a:pt x="8117887" y="1907574"/>
                  <a:pt x="8128442" y="1899455"/>
                </a:cubicBezTo>
                <a:cubicBezTo>
                  <a:pt x="8131031" y="1900115"/>
                  <a:pt x="8135611" y="1898580"/>
                  <a:pt x="8141296" y="1895553"/>
                </a:cubicBezTo>
                <a:lnTo>
                  <a:pt x="8144566" y="1893395"/>
                </a:lnTo>
                <a:lnTo>
                  <a:pt x="8146013" y="1891340"/>
                </a:lnTo>
                <a:lnTo>
                  <a:pt x="8146468" y="1891248"/>
                </a:lnTo>
                <a:lnTo>
                  <a:pt x="8144437" y="1889649"/>
                </a:lnTo>
                <a:cubicBezTo>
                  <a:pt x="8141149" y="1885741"/>
                  <a:pt x="8138874" y="1878218"/>
                  <a:pt x="8135460" y="1875879"/>
                </a:cubicBezTo>
                <a:cubicBezTo>
                  <a:pt x="8132707" y="1874288"/>
                  <a:pt x="8129841" y="1874092"/>
                  <a:pt x="8128296" y="1875389"/>
                </a:cubicBezTo>
                <a:close/>
                <a:moveTo>
                  <a:pt x="5470268" y="832283"/>
                </a:moveTo>
                <a:lnTo>
                  <a:pt x="5456727" y="842698"/>
                </a:lnTo>
                <a:cubicBezTo>
                  <a:pt x="5424940" y="857186"/>
                  <a:pt x="5389056" y="879522"/>
                  <a:pt x="5354832" y="903679"/>
                </a:cubicBezTo>
                <a:lnTo>
                  <a:pt x="5354410" y="904008"/>
                </a:lnTo>
                <a:lnTo>
                  <a:pt x="5356672" y="910041"/>
                </a:lnTo>
                <a:cubicBezTo>
                  <a:pt x="5355860" y="913684"/>
                  <a:pt x="5353721" y="917523"/>
                  <a:pt x="5352465" y="921231"/>
                </a:cubicBezTo>
                <a:cubicBezTo>
                  <a:pt x="5351211" y="924939"/>
                  <a:pt x="5346419" y="929174"/>
                  <a:pt x="5350470" y="932093"/>
                </a:cubicBezTo>
                <a:cubicBezTo>
                  <a:pt x="5354776" y="936732"/>
                  <a:pt x="5359311" y="930775"/>
                  <a:pt x="5362590" y="928524"/>
                </a:cubicBezTo>
                <a:cubicBezTo>
                  <a:pt x="5392623" y="911724"/>
                  <a:pt x="5419860" y="888299"/>
                  <a:pt x="5444814" y="861693"/>
                </a:cubicBezTo>
                <a:close/>
                <a:moveTo>
                  <a:pt x="8352074" y="582312"/>
                </a:moveTo>
                <a:cubicBezTo>
                  <a:pt x="8351113" y="584756"/>
                  <a:pt x="8350633" y="585978"/>
                  <a:pt x="8349768" y="586361"/>
                </a:cubicBezTo>
                <a:lnTo>
                  <a:pt x="8347451" y="585864"/>
                </a:lnTo>
                <a:close/>
                <a:moveTo>
                  <a:pt x="7491121" y="447958"/>
                </a:moveTo>
                <a:lnTo>
                  <a:pt x="7480642" y="470179"/>
                </a:lnTo>
                <a:lnTo>
                  <a:pt x="7483127" y="468731"/>
                </a:lnTo>
                <a:cubicBezTo>
                  <a:pt x="7485331" y="467934"/>
                  <a:pt x="7488435" y="467427"/>
                  <a:pt x="7487845" y="462726"/>
                </a:cubicBezTo>
                <a:close/>
                <a:moveTo>
                  <a:pt x="6410322" y="442591"/>
                </a:moveTo>
                <a:lnTo>
                  <a:pt x="6409401" y="445032"/>
                </a:lnTo>
                <a:lnTo>
                  <a:pt x="6409400" y="446171"/>
                </a:lnTo>
                <a:close/>
                <a:moveTo>
                  <a:pt x="7544902" y="375198"/>
                </a:moveTo>
                <a:lnTo>
                  <a:pt x="7542222" y="377295"/>
                </a:lnTo>
                <a:cubicBezTo>
                  <a:pt x="7527209" y="389316"/>
                  <a:pt x="7514539" y="400755"/>
                  <a:pt x="7507021" y="413676"/>
                </a:cubicBezTo>
                <a:lnTo>
                  <a:pt x="7507019" y="413678"/>
                </a:lnTo>
                <a:lnTo>
                  <a:pt x="7503246" y="422249"/>
                </a:lnTo>
                <a:lnTo>
                  <a:pt x="7491571" y="447005"/>
                </a:lnTo>
                <a:lnTo>
                  <a:pt x="7500913" y="438348"/>
                </a:lnTo>
                <a:cubicBezTo>
                  <a:pt x="7516156" y="426699"/>
                  <a:pt x="7526213" y="405864"/>
                  <a:pt x="7541362" y="391178"/>
                </a:cubicBezTo>
                <a:cubicBezTo>
                  <a:pt x="7541703" y="384144"/>
                  <a:pt x="7542615" y="379360"/>
                  <a:pt x="7543945" y="376192"/>
                </a:cubicBezTo>
                <a:close/>
                <a:moveTo>
                  <a:pt x="8337383" y="373707"/>
                </a:moveTo>
                <a:lnTo>
                  <a:pt x="8344245" y="374104"/>
                </a:lnTo>
                <a:lnTo>
                  <a:pt x="8327991" y="385161"/>
                </a:lnTo>
                <a:lnTo>
                  <a:pt x="8321304" y="388917"/>
                </a:lnTo>
                <a:lnTo>
                  <a:pt x="8321498" y="388398"/>
                </a:lnTo>
                <a:cubicBezTo>
                  <a:pt x="8321469" y="376079"/>
                  <a:pt x="8326773" y="375288"/>
                  <a:pt x="8337383" y="373707"/>
                </a:cubicBezTo>
                <a:close/>
                <a:moveTo>
                  <a:pt x="7553100" y="368781"/>
                </a:moveTo>
                <a:lnTo>
                  <a:pt x="7550263" y="371001"/>
                </a:lnTo>
                <a:lnTo>
                  <a:pt x="7551923" y="371144"/>
                </a:lnTo>
                <a:close/>
                <a:moveTo>
                  <a:pt x="7604798" y="329686"/>
                </a:moveTo>
                <a:lnTo>
                  <a:pt x="7594514" y="345318"/>
                </a:lnTo>
                <a:lnTo>
                  <a:pt x="7600125" y="345378"/>
                </a:lnTo>
                <a:cubicBezTo>
                  <a:pt x="7601927" y="345956"/>
                  <a:pt x="7603726" y="346534"/>
                  <a:pt x="7606335" y="344364"/>
                </a:cubicBezTo>
                <a:cubicBezTo>
                  <a:pt x="7607639" y="343278"/>
                  <a:pt x="7608445" y="340529"/>
                  <a:pt x="7608352" y="337492"/>
                </a:cubicBezTo>
                <a:close/>
                <a:moveTo>
                  <a:pt x="8379479" y="328701"/>
                </a:moveTo>
                <a:lnTo>
                  <a:pt x="8387201" y="344818"/>
                </a:lnTo>
                <a:lnTo>
                  <a:pt x="8379225" y="350272"/>
                </a:lnTo>
                <a:lnTo>
                  <a:pt x="8379276" y="350077"/>
                </a:lnTo>
                <a:cubicBezTo>
                  <a:pt x="8378945" y="343305"/>
                  <a:pt x="8377854" y="335985"/>
                  <a:pt x="8379479" y="328701"/>
                </a:cubicBezTo>
                <a:close/>
                <a:moveTo>
                  <a:pt x="8475906" y="284399"/>
                </a:moveTo>
                <a:lnTo>
                  <a:pt x="8476842" y="286049"/>
                </a:lnTo>
                <a:lnTo>
                  <a:pt x="8475379" y="287542"/>
                </a:lnTo>
                <a:lnTo>
                  <a:pt x="8474724" y="287891"/>
                </a:lnTo>
                <a:close/>
                <a:moveTo>
                  <a:pt x="7955746" y="678"/>
                </a:moveTo>
                <a:cubicBezTo>
                  <a:pt x="7962107" y="-851"/>
                  <a:pt x="7968385" y="413"/>
                  <a:pt x="7974687" y="2437"/>
                </a:cubicBezTo>
                <a:cubicBezTo>
                  <a:pt x="7981890" y="4749"/>
                  <a:pt x="7986547" y="25797"/>
                  <a:pt x="7983225" y="33754"/>
                </a:cubicBezTo>
                <a:cubicBezTo>
                  <a:pt x="7977483" y="49957"/>
                  <a:pt x="7977483" y="49957"/>
                  <a:pt x="7988690" y="52053"/>
                </a:cubicBezTo>
                <a:cubicBezTo>
                  <a:pt x="7987572" y="59213"/>
                  <a:pt x="7983567" y="59431"/>
                  <a:pt x="7980060" y="61313"/>
                </a:cubicBezTo>
                <a:cubicBezTo>
                  <a:pt x="7978755" y="62398"/>
                  <a:pt x="7974347" y="63991"/>
                  <a:pt x="7975341" y="67317"/>
                </a:cubicBezTo>
                <a:cubicBezTo>
                  <a:pt x="7981209" y="84242"/>
                  <a:pt x="7965564" y="97264"/>
                  <a:pt x="7962925" y="112961"/>
                </a:cubicBezTo>
                <a:cubicBezTo>
                  <a:pt x="7962118" y="115710"/>
                  <a:pt x="7961808" y="120122"/>
                  <a:pt x="7961001" y="122872"/>
                </a:cubicBezTo>
                <a:cubicBezTo>
                  <a:pt x="7965099" y="125691"/>
                  <a:pt x="7976026" y="118672"/>
                  <a:pt x="7974009" y="125544"/>
                </a:cubicBezTo>
                <a:cubicBezTo>
                  <a:pt x="7970470" y="140952"/>
                  <a:pt x="7977238" y="158165"/>
                  <a:pt x="7964294" y="172055"/>
                </a:cubicBezTo>
                <a:cubicBezTo>
                  <a:pt x="7950045" y="187032"/>
                  <a:pt x="7936293" y="203671"/>
                  <a:pt x="7925335" y="224216"/>
                </a:cubicBezTo>
                <a:cubicBezTo>
                  <a:pt x="7922822" y="229424"/>
                  <a:pt x="7918010" y="232391"/>
                  <a:pt x="7919997" y="239045"/>
                </a:cubicBezTo>
                <a:cubicBezTo>
                  <a:pt x="7922387" y="244325"/>
                  <a:pt x="7927789" y="246059"/>
                  <a:pt x="7933501" y="243382"/>
                </a:cubicBezTo>
                <a:cubicBezTo>
                  <a:pt x="7940920" y="238244"/>
                  <a:pt x="7947439" y="232817"/>
                  <a:pt x="7953864" y="224353"/>
                </a:cubicBezTo>
                <a:cubicBezTo>
                  <a:pt x="7965816" y="207136"/>
                  <a:pt x="7980157" y="195198"/>
                  <a:pt x="7995400" y="183549"/>
                </a:cubicBezTo>
                <a:cubicBezTo>
                  <a:pt x="7996704" y="182463"/>
                  <a:pt x="7998814" y="178629"/>
                  <a:pt x="7999312" y="180292"/>
                </a:cubicBezTo>
                <a:cubicBezTo>
                  <a:pt x="8012412" y="186003"/>
                  <a:pt x="8020358" y="169004"/>
                  <a:pt x="8028988" y="159743"/>
                </a:cubicBezTo>
                <a:cubicBezTo>
                  <a:pt x="8069933" y="114237"/>
                  <a:pt x="8115659" y="79290"/>
                  <a:pt x="8153810" y="29879"/>
                </a:cubicBezTo>
                <a:cubicBezTo>
                  <a:pt x="8158529" y="23874"/>
                  <a:pt x="8162037" y="21992"/>
                  <a:pt x="8165327" y="27561"/>
                </a:cubicBezTo>
                <a:cubicBezTo>
                  <a:pt x="8167718" y="32840"/>
                  <a:pt x="8167407" y="37253"/>
                  <a:pt x="8163993" y="42172"/>
                </a:cubicBezTo>
                <a:cubicBezTo>
                  <a:pt x="8155859" y="53096"/>
                  <a:pt x="8151825" y="66840"/>
                  <a:pt x="8148193" y="79210"/>
                </a:cubicBezTo>
                <a:cubicBezTo>
                  <a:pt x="8143351" y="95702"/>
                  <a:pt x="8136118" y="106915"/>
                  <a:pt x="8126587" y="115886"/>
                </a:cubicBezTo>
                <a:cubicBezTo>
                  <a:pt x="8117958" y="125147"/>
                  <a:pt x="8110322" y="137734"/>
                  <a:pt x="8103089" y="148948"/>
                </a:cubicBezTo>
                <a:cubicBezTo>
                  <a:pt x="8093342" y="165370"/>
                  <a:pt x="8098432" y="171517"/>
                  <a:pt x="8106225" y="178531"/>
                </a:cubicBezTo>
                <a:cubicBezTo>
                  <a:pt x="8108927" y="179398"/>
                  <a:pt x="8112528" y="180555"/>
                  <a:pt x="8110913" y="186052"/>
                </a:cubicBezTo>
                <a:cubicBezTo>
                  <a:pt x="8109299" y="191549"/>
                  <a:pt x="8106101" y="189018"/>
                  <a:pt x="8103897" y="189815"/>
                </a:cubicBezTo>
                <a:cubicBezTo>
                  <a:pt x="8095981" y="193289"/>
                  <a:pt x="8090053" y="203417"/>
                  <a:pt x="8087632" y="211663"/>
                </a:cubicBezTo>
                <a:cubicBezTo>
                  <a:pt x="8085303" y="222946"/>
                  <a:pt x="8094213" y="222801"/>
                  <a:pt x="8099118" y="222872"/>
                </a:cubicBezTo>
                <a:cubicBezTo>
                  <a:pt x="8108929" y="223013"/>
                  <a:pt x="8117744" y="219828"/>
                  <a:pt x="8125381" y="207241"/>
                </a:cubicBezTo>
                <a:cubicBezTo>
                  <a:pt x="8127088" y="204782"/>
                  <a:pt x="8129602" y="199573"/>
                  <a:pt x="8133203" y="200730"/>
                </a:cubicBezTo>
                <a:cubicBezTo>
                  <a:pt x="8135904" y="201597"/>
                  <a:pt x="8134290" y="207094"/>
                  <a:pt x="8133483" y="209843"/>
                </a:cubicBezTo>
                <a:cubicBezTo>
                  <a:pt x="8132367" y="217004"/>
                  <a:pt x="8135067" y="217872"/>
                  <a:pt x="8139071" y="217654"/>
                </a:cubicBezTo>
                <a:cubicBezTo>
                  <a:pt x="8155897" y="214033"/>
                  <a:pt x="8171821" y="210123"/>
                  <a:pt x="8187280" y="191024"/>
                </a:cubicBezTo>
                <a:cubicBezTo>
                  <a:pt x="8190292" y="187479"/>
                  <a:pt x="8193540" y="184386"/>
                  <a:pt x="8196936" y="181575"/>
                </a:cubicBezTo>
                <a:lnTo>
                  <a:pt x="8204864" y="175746"/>
                </a:lnTo>
                <a:lnTo>
                  <a:pt x="8230483" y="148951"/>
                </a:lnTo>
                <a:cubicBezTo>
                  <a:pt x="8230970" y="143732"/>
                  <a:pt x="8230970" y="143732"/>
                  <a:pt x="8230970" y="143732"/>
                </a:cubicBezTo>
                <a:cubicBezTo>
                  <a:pt x="8230970" y="143732"/>
                  <a:pt x="8234619" y="143305"/>
                  <a:pt x="8234619" y="143305"/>
                </a:cubicBezTo>
                <a:cubicBezTo>
                  <a:pt x="8235105" y="138086"/>
                  <a:pt x="8242888" y="132014"/>
                  <a:pt x="8242888" y="132014"/>
                </a:cubicBezTo>
                <a:cubicBezTo>
                  <a:pt x="8247023" y="126367"/>
                  <a:pt x="8246537" y="131587"/>
                  <a:pt x="8242403" y="137233"/>
                </a:cubicBezTo>
                <a:lnTo>
                  <a:pt x="8241963" y="139536"/>
                </a:lnTo>
                <a:lnTo>
                  <a:pt x="8238268" y="142879"/>
                </a:lnTo>
                <a:cubicBezTo>
                  <a:pt x="8240092" y="142666"/>
                  <a:pt x="8241005" y="142559"/>
                  <a:pt x="8241521" y="141854"/>
                </a:cubicBezTo>
                <a:lnTo>
                  <a:pt x="8241963" y="139536"/>
                </a:lnTo>
                <a:lnTo>
                  <a:pt x="8247075" y="134913"/>
                </a:lnTo>
                <a:cubicBezTo>
                  <a:pt x="8255978" y="124675"/>
                  <a:pt x="8264780" y="110095"/>
                  <a:pt x="8269889" y="113370"/>
                </a:cubicBezTo>
                <a:cubicBezTo>
                  <a:pt x="8244715" y="151161"/>
                  <a:pt x="8240887" y="177746"/>
                  <a:pt x="8221973" y="208272"/>
                </a:cubicBezTo>
                <a:lnTo>
                  <a:pt x="8212392" y="222061"/>
                </a:lnTo>
                <a:lnTo>
                  <a:pt x="8206096" y="237673"/>
                </a:lnTo>
                <a:cubicBezTo>
                  <a:pt x="8199453" y="253587"/>
                  <a:pt x="8191909" y="269213"/>
                  <a:pt x="8182567" y="284260"/>
                </a:cubicBezTo>
                <a:cubicBezTo>
                  <a:pt x="8192159" y="291852"/>
                  <a:pt x="8201472" y="290332"/>
                  <a:pt x="8210909" y="278321"/>
                </a:cubicBezTo>
                <a:cubicBezTo>
                  <a:pt x="8218638" y="268772"/>
                  <a:pt x="8220129" y="273762"/>
                  <a:pt x="8220005" y="284250"/>
                </a:cubicBezTo>
                <a:cubicBezTo>
                  <a:pt x="8220781" y="295028"/>
                  <a:pt x="8214356" y="303492"/>
                  <a:pt x="8211530" y="313112"/>
                </a:cubicBezTo>
                <a:cubicBezTo>
                  <a:pt x="8206999" y="325193"/>
                  <a:pt x="8201567" y="336985"/>
                  <a:pt x="8197035" y="349065"/>
                </a:cubicBezTo>
                <a:cubicBezTo>
                  <a:pt x="8195824" y="353188"/>
                  <a:pt x="8192410" y="358107"/>
                  <a:pt x="8194706" y="360350"/>
                </a:cubicBezTo>
                <a:cubicBezTo>
                  <a:pt x="8197502" y="364254"/>
                  <a:pt x="8201412" y="360998"/>
                  <a:pt x="8204020" y="358828"/>
                </a:cubicBezTo>
                <a:cubicBezTo>
                  <a:pt x="8206627" y="356657"/>
                  <a:pt x="8209639" y="353112"/>
                  <a:pt x="8212246" y="350942"/>
                </a:cubicBezTo>
                <a:cubicBezTo>
                  <a:pt x="8232113" y="330250"/>
                  <a:pt x="8253284" y="308474"/>
                  <a:pt x="8273648" y="289446"/>
                </a:cubicBezTo>
                <a:cubicBezTo>
                  <a:pt x="8282775" y="281849"/>
                  <a:pt x="8292895" y="277579"/>
                  <a:pt x="8299973" y="290379"/>
                </a:cubicBezTo>
                <a:cubicBezTo>
                  <a:pt x="8302365" y="295658"/>
                  <a:pt x="8307269" y="295730"/>
                  <a:pt x="8311677" y="294138"/>
                </a:cubicBezTo>
                <a:cubicBezTo>
                  <a:pt x="8312981" y="293053"/>
                  <a:pt x="8315184" y="292256"/>
                  <a:pt x="8316489" y="291171"/>
                </a:cubicBezTo>
                <a:cubicBezTo>
                  <a:pt x="8322791" y="293195"/>
                  <a:pt x="8331297" y="294422"/>
                  <a:pt x="8332477" y="303825"/>
                </a:cubicBezTo>
                <a:cubicBezTo>
                  <a:pt x="8333656" y="313227"/>
                  <a:pt x="8326734" y="320028"/>
                  <a:pt x="8320619" y="324080"/>
                </a:cubicBezTo>
                <a:cubicBezTo>
                  <a:pt x="8299758" y="341445"/>
                  <a:pt x="8280791" y="362426"/>
                  <a:pt x="8263811" y="390060"/>
                </a:cubicBezTo>
                <a:cubicBezTo>
                  <a:pt x="8258689" y="397440"/>
                  <a:pt x="8259279" y="402141"/>
                  <a:pt x="8261267" y="408795"/>
                </a:cubicBezTo>
                <a:cubicBezTo>
                  <a:pt x="8263750" y="417112"/>
                  <a:pt x="8268469" y="411108"/>
                  <a:pt x="8272379" y="407852"/>
                </a:cubicBezTo>
                <a:cubicBezTo>
                  <a:pt x="8281507" y="400255"/>
                  <a:pt x="8290633" y="392658"/>
                  <a:pt x="8299356" y="386435"/>
                </a:cubicBezTo>
                <a:cubicBezTo>
                  <a:pt x="8304167" y="383468"/>
                  <a:pt x="8309476" y="382165"/>
                  <a:pt x="8310160" y="389904"/>
                </a:cubicBezTo>
                <a:cubicBezTo>
                  <a:pt x="8310842" y="397644"/>
                  <a:pt x="8304541" y="395620"/>
                  <a:pt x="8300629" y="398876"/>
                </a:cubicBezTo>
                <a:cubicBezTo>
                  <a:pt x="8298426" y="399672"/>
                  <a:pt x="8295818" y="401842"/>
                  <a:pt x="8293614" y="402639"/>
                </a:cubicBezTo>
                <a:lnTo>
                  <a:pt x="8289755" y="406639"/>
                </a:lnTo>
                <a:lnTo>
                  <a:pt x="8283548" y="410126"/>
                </a:lnTo>
                <a:lnTo>
                  <a:pt x="8280902" y="415817"/>
                </a:lnTo>
                <a:lnTo>
                  <a:pt x="8279629" y="417136"/>
                </a:lnTo>
                <a:lnTo>
                  <a:pt x="8280031" y="417692"/>
                </a:lnTo>
                <a:lnTo>
                  <a:pt x="8276592" y="425089"/>
                </a:lnTo>
                <a:cubicBezTo>
                  <a:pt x="8280445" y="430962"/>
                  <a:pt x="8284632" y="432649"/>
                  <a:pt x="8290586" y="430247"/>
                </a:cubicBezTo>
                <a:cubicBezTo>
                  <a:pt x="8304039" y="424141"/>
                  <a:pt x="8318368" y="425112"/>
                  <a:pt x="8331262" y="425986"/>
                </a:cubicBezTo>
                <a:cubicBezTo>
                  <a:pt x="8339860" y="426568"/>
                  <a:pt x="8347494" y="425682"/>
                  <a:pt x="8354508" y="423526"/>
                </a:cubicBezTo>
                <a:lnTo>
                  <a:pt x="8372129" y="414436"/>
                </a:lnTo>
                <a:lnTo>
                  <a:pt x="8378166" y="417084"/>
                </a:lnTo>
                <a:cubicBezTo>
                  <a:pt x="8390800" y="420372"/>
                  <a:pt x="8400626" y="417696"/>
                  <a:pt x="8409124" y="408398"/>
                </a:cubicBezTo>
                <a:lnTo>
                  <a:pt x="8416451" y="396739"/>
                </a:lnTo>
                <a:lnTo>
                  <a:pt x="8433229" y="398341"/>
                </a:lnTo>
                <a:cubicBezTo>
                  <a:pt x="8436904" y="401923"/>
                  <a:pt x="8438580" y="407999"/>
                  <a:pt x="8440173" y="415123"/>
                </a:cubicBezTo>
                <a:cubicBezTo>
                  <a:pt x="8439839" y="419310"/>
                  <a:pt x="8439394" y="424893"/>
                  <a:pt x="8445125" y="425281"/>
                </a:cubicBezTo>
                <a:cubicBezTo>
                  <a:pt x="8450856" y="425670"/>
                  <a:pt x="8449870" y="419990"/>
                  <a:pt x="8451525" y="417295"/>
                </a:cubicBezTo>
                <a:cubicBezTo>
                  <a:pt x="8458036" y="407914"/>
                  <a:pt x="8469833" y="404504"/>
                  <a:pt x="8478429" y="405087"/>
                </a:cubicBezTo>
                <a:cubicBezTo>
                  <a:pt x="8489781" y="407258"/>
                  <a:pt x="8485913" y="419625"/>
                  <a:pt x="8483923" y="426507"/>
                </a:cubicBezTo>
                <a:cubicBezTo>
                  <a:pt x="8479944" y="440267"/>
                  <a:pt x="8473323" y="451044"/>
                  <a:pt x="8458549" y="455656"/>
                </a:cubicBezTo>
                <a:cubicBezTo>
                  <a:pt x="8455572" y="456857"/>
                  <a:pt x="8449730" y="457865"/>
                  <a:pt x="8449284" y="463448"/>
                </a:cubicBezTo>
                <a:cubicBezTo>
                  <a:pt x="8448950" y="467634"/>
                  <a:pt x="8454681" y="468022"/>
                  <a:pt x="8457548" y="468216"/>
                </a:cubicBezTo>
                <a:cubicBezTo>
                  <a:pt x="8464600" y="470098"/>
                  <a:pt x="8464266" y="474284"/>
                  <a:pt x="8462389" y="479769"/>
                </a:cubicBezTo>
                <a:cubicBezTo>
                  <a:pt x="8452010" y="501516"/>
                  <a:pt x="8441743" y="521868"/>
                  <a:pt x="8417704" y="534271"/>
                </a:cubicBezTo>
                <a:cubicBezTo>
                  <a:pt x="8413183" y="536771"/>
                  <a:pt x="8408979" y="539819"/>
                  <a:pt x="8404972" y="543209"/>
                </a:cubicBezTo>
                <a:lnTo>
                  <a:pt x="8396289" y="551473"/>
                </a:lnTo>
                <a:lnTo>
                  <a:pt x="8360918" y="574364"/>
                </a:lnTo>
                <a:cubicBezTo>
                  <a:pt x="8355916" y="572535"/>
                  <a:pt x="8355916" y="572535"/>
                  <a:pt x="8355916" y="572535"/>
                </a:cubicBezTo>
                <a:cubicBezTo>
                  <a:pt x="8355916" y="572535"/>
                  <a:pt x="8353994" y="577424"/>
                  <a:pt x="8353994" y="577424"/>
                </a:cubicBezTo>
                <a:cubicBezTo>
                  <a:pt x="8348991" y="575593"/>
                  <a:pt x="8340147" y="583541"/>
                  <a:pt x="8340147" y="583541"/>
                </a:cubicBezTo>
                <a:cubicBezTo>
                  <a:pt x="8333223" y="586601"/>
                  <a:pt x="8338226" y="588430"/>
                  <a:pt x="8345150" y="585371"/>
                </a:cubicBezTo>
                <a:lnTo>
                  <a:pt x="8347451" y="585864"/>
                </a:lnTo>
                <a:lnTo>
                  <a:pt x="8341060" y="590777"/>
                </a:lnTo>
                <a:cubicBezTo>
                  <a:pt x="8327915" y="598289"/>
                  <a:pt x="8310820" y="603568"/>
                  <a:pt x="8311692" y="612273"/>
                </a:cubicBezTo>
                <a:cubicBezTo>
                  <a:pt x="8356989" y="595292"/>
                  <a:pt x="8383038" y="602721"/>
                  <a:pt x="8419031" y="590985"/>
                </a:cubicBezTo>
                <a:lnTo>
                  <a:pt x="8435725" y="584235"/>
                </a:lnTo>
                <a:lnTo>
                  <a:pt x="8452719" y="582947"/>
                </a:lnTo>
                <a:cubicBezTo>
                  <a:pt x="8470134" y="581321"/>
                  <a:pt x="8487663" y="578298"/>
                  <a:pt x="8505414" y="572486"/>
                </a:cubicBezTo>
                <a:cubicBezTo>
                  <a:pt x="8508377" y="589524"/>
                  <a:pt x="8503076" y="601793"/>
                  <a:pt x="8488079" y="609196"/>
                </a:cubicBezTo>
                <a:cubicBezTo>
                  <a:pt x="8476060" y="615398"/>
                  <a:pt x="8480025" y="619876"/>
                  <a:pt x="8489722" y="624742"/>
                </a:cubicBezTo>
                <a:cubicBezTo>
                  <a:pt x="8499306" y="631004"/>
                  <a:pt x="8509781" y="626100"/>
                  <a:pt x="8519810" y="626780"/>
                </a:cubicBezTo>
                <a:cubicBezTo>
                  <a:pt x="8532818" y="626258"/>
                  <a:pt x="8545936" y="624341"/>
                  <a:pt x="8558943" y="623818"/>
                </a:cubicBezTo>
                <a:cubicBezTo>
                  <a:pt x="8563242" y="624110"/>
                  <a:pt x="8569196" y="621707"/>
                  <a:pt x="8570294" y="625991"/>
                </a:cubicBezTo>
                <a:cubicBezTo>
                  <a:pt x="8572715" y="631767"/>
                  <a:pt x="8568081" y="635663"/>
                  <a:pt x="8564993" y="638259"/>
                </a:cubicBezTo>
                <a:cubicBezTo>
                  <a:pt x="8561906" y="640857"/>
                  <a:pt x="8557385" y="643357"/>
                  <a:pt x="8554296" y="645954"/>
                </a:cubicBezTo>
                <a:cubicBezTo>
                  <a:pt x="8526946" y="663745"/>
                  <a:pt x="8498052" y="682835"/>
                  <a:pt x="8472025" y="702118"/>
                </a:cubicBezTo>
                <a:cubicBezTo>
                  <a:pt x="8461216" y="711209"/>
                  <a:pt x="8453050" y="723284"/>
                  <a:pt x="8461855" y="739314"/>
                </a:cubicBezTo>
                <a:cubicBezTo>
                  <a:pt x="8465708" y="745188"/>
                  <a:pt x="8463719" y="752070"/>
                  <a:pt x="8460408" y="757457"/>
                </a:cubicBezTo>
                <a:cubicBezTo>
                  <a:pt x="8458865" y="758756"/>
                  <a:pt x="8457209" y="761450"/>
                  <a:pt x="8455664" y="762749"/>
                </a:cubicBezTo>
                <a:cubicBezTo>
                  <a:pt x="8454885" y="772517"/>
                  <a:pt x="8452451" y="784981"/>
                  <a:pt x="8460603" y="791147"/>
                </a:cubicBezTo>
                <a:cubicBezTo>
                  <a:pt x="8468755" y="797311"/>
                  <a:pt x="8477908" y="790915"/>
                  <a:pt x="8484195" y="784325"/>
                </a:cubicBezTo>
                <a:cubicBezTo>
                  <a:pt x="8508901" y="763548"/>
                  <a:pt x="8536141" y="747153"/>
                  <a:pt x="8568665" y="736728"/>
                </a:cubicBezTo>
                <a:cubicBezTo>
                  <a:pt x="8577596" y="733124"/>
                  <a:pt x="8581672" y="736206"/>
                  <a:pt x="8586957" y="742177"/>
                </a:cubicBezTo>
                <a:cubicBezTo>
                  <a:pt x="8593565" y="749641"/>
                  <a:pt x="8586068" y="753342"/>
                  <a:pt x="8581435" y="757237"/>
                </a:cubicBezTo>
                <a:cubicBezTo>
                  <a:pt x="8570626" y="766328"/>
                  <a:pt x="8559818" y="775417"/>
                  <a:pt x="8550441" y="784603"/>
                </a:cubicBezTo>
                <a:cubicBezTo>
                  <a:pt x="8545696" y="789894"/>
                  <a:pt x="8542275" y="796678"/>
                  <a:pt x="8549104" y="801351"/>
                </a:cubicBezTo>
                <a:cubicBezTo>
                  <a:pt x="8555935" y="806023"/>
                  <a:pt x="8556714" y="796254"/>
                  <a:pt x="8561346" y="792358"/>
                </a:cubicBezTo>
                <a:cubicBezTo>
                  <a:pt x="8563002" y="789664"/>
                  <a:pt x="8566090" y="787067"/>
                  <a:pt x="8567746" y="784373"/>
                </a:cubicBezTo>
                <a:cubicBezTo>
                  <a:pt x="8587932" y="766096"/>
                  <a:pt x="8589364" y="766194"/>
                  <a:pt x="8595847" y="793292"/>
                </a:cubicBezTo>
                <a:cubicBezTo>
                  <a:pt x="8598155" y="800465"/>
                  <a:pt x="8601133" y="799263"/>
                  <a:pt x="8606864" y="799651"/>
                </a:cubicBezTo>
                <a:cubicBezTo>
                  <a:pt x="8634422" y="797309"/>
                  <a:pt x="8659337" y="791980"/>
                  <a:pt x="8678534" y="768025"/>
                </a:cubicBezTo>
                <a:cubicBezTo>
                  <a:pt x="8697510" y="746860"/>
                  <a:pt x="8720338" y="731569"/>
                  <a:pt x="8745809" y="719263"/>
                </a:cubicBezTo>
                <a:cubicBezTo>
                  <a:pt x="8772825" y="705658"/>
                  <a:pt x="8793456" y="681800"/>
                  <a:pt x="8824436" y="672673"/>
                </a:cubicBezTo>
                <a:cubicBezTo>
                  <a:pt x="8828846" y="671569"/>
                  <a:pt x="8832046" y="667576"/>
                  <a:pt x="8833701" y="664881"/>
                </a:cubicBezTo>
                <a:cubicBezTo>
                  <a:pt x="8863931" y="629045"/>
                  <a:pt x="8901978" y="603559"/>
                  <a:pt x="8941347" y="579567"/>
                </a:cubicBezTo>
                <a:cubicBezTo>
                  <a:pt x="8948957" y="574471"/>
                  <a:pt x="8958110" y="568075"/>
                  <a:pt x="8966039" y="577031"/>
                </a:cubicBezTo>
                <a:cubicBezTo>
                  <a:pt x="8975402" y="586083"/>
                  <a:pt x="8967569" y="593972"/>
                  <a:pt x="8959737" y="601859"/>
                </a:cubicBezTo>
                <a:cubicBezTo>
                  <a:pt x="8950361" y="611046"/>
                  <a:pt x="8941976" y="621353"/>
                  <a:pt x="8932075" y="630329"/>
                </a:cubicBezTo>
                <a:lnTo>
                  <a:pt x="8928945" y="632665"/>
                </a:lnTo>
                <a:lnTo>
                  <a:pt x="8926532" y="633143"/>
                </a:lnTo>
                <a:lnTo>
                  <a:pt x="8909694" y="644966"/>
                </a:lnTo>
                <a:lnTo>
                  <a:pt x="8895327" y="650816"/>
                </a:lnTo>
                <a:cubicBezTo>
                  <a:pt x="8887996" y="652424"/>
                  <a:pt x="8883721" y="656344"/>
                  <a:pt x="8882975" y="661205"/>
                </a:cubicBezTo>
                <a:lnTo>
                  <a:pt x="8883439" y="663505"/>
                </a:lnTo>
                <a:lnTo>
                  <a:pt x="8851483" y="684321"/>
                </a:lnTo>
                <a:cubicBezTo>
                  <a:pt x="8830383" y="700573"/>
                  <a:pt x="8815851" y="713092"/>
                  <a:pt x="8791965" y="739444"/>
                </a:cubicBezTo>
                <a:cubicBezTo>
                  <a:pt x="8795750" y="745809"/>
                  <a:pt x="8803712" y="737025"/>
                  <a:pt x="8807496" y="743390"/>
                </a:cubicBezTo>
                <a:cubicBezTo>
                  <a:pt x="8765295" y="775896"/>
                  <a:pt x="8732446" y="794567"/>
                  <a:pt x="8696815" y="823339"/>
                </a:cubicBezTo>
                <a:cubicBezTo>
                  <a:pt x="8657398" y="845745"/>
                  <a:pt x="8621765" y="874516"/>
                  <a:pt x="8576778" y="917121"/>
                </a:cubicBezTo>
                <a:cubicBezTo>
                  <a:pt x="8604449" y="897134"/>
                  <a:pt x="8593702" y="916017"/>
                  <a:pt x="8589525" y="931167"/>
                </a:cubicBezTo>
                <a:cubicBezTo>
                  <a:pt x="8588132" y="936216"/>
                  <a:pt x="8581563" y="939950"/>
                  <a:pt x="8580170" y="945000"/>
                </a:cubicBezTo>
                <a:cubicBezTo>
                  <a:pt x="8580170" y="945000"/>
                  <a:pt x="8585348" y="946316"/>
                  <a:pt x="8591917" y="942582"/>
                </a:cubicBezTo>
                <a:cubicBezTo>
                  <a:pt x="8591917" y="942582"/>
                  <a:pt x="8591917" y="942582"/>
                  <a:pt x="8598486" y="938847"/>
                </a:cubicBezTo>
                <a:cubicBezTo>
                  <a:pt x="8585348" y="946316"/>
                  <a:pt x="8600879" y="950261"/>
                  <a:pt x="8616802" y="932693"/>
                </a:cubicBezTo>
                <a:cubicBezTo>
                  <a:pt x="8616802" y="932693"/>
                  <a:pt x="8616802" y="932693"/>
                  <a:pt x="8613018" y="926328"/>
                </a:cubicBezTo>
                <a:cubicBezTo>
                  <a:pt x="8614410" y="921279"/>
                  <a:pt x="8620980" y="917544"/>
                  <a:pt x="8620980" y="917544"/>
                </a:cubicBezTo>
                <a:cubicBezTo>
                  <a:pt x="8617195" y="911179"/>
                  <a:pt x="8615802" y="916229"/>
                  <a:pt x="8609233" y="919964"/>
                </a:cubicBezTo>
                <a:cubicBezTo>
                  <a:pt x="8609233" y="919964"/>
                  <a:pt x="8609233" y="919964"/>
                  <a:pt x="8602663" y="923698"/>
                </a:cubicBezTo>
                <a:cubicBezTo>
                  <a:pt x="8619980" y="901080"/>
                  <a:pt x="8662182" y="868574"/>
                  <a:pt x="8672537" y="871204"/>
                </a:cubicBezTo>
                <a:cubicBezTo>
                  <a:pt x="8714738" y="838699"/>
                  <a:pt x="8747978" y="798513"/>
                  <a:pt x="8778041" y="789941"/>
                </a:cubicBezTo>
                <a:cubicBezTo>
                  <a:pt x="8805712" y="769953"/>
                  <a:pt x="8788788" y="771057"/>
                  <a:pt x="8804711" y="753489"/>
                </a:cubicBezTo>
                <a:cubicBezTo>
                  <a:pt x="8832382" y="733502"/>
                  <a:pt x="8834775" y="744917"/>
                  <a:pt x="8854483" y="733714"/>
                </a:cubicBezTo>
                <a:cubicBezTo>
                  <a:pt x="8860802" y="725863"/>
                  <a:pt x="8867184" y="719042"/>
                  <a:pt x="8873511" y="713051"/>
                </a:cubicBezTo>
                <a:lnTo>
                  <a:pt x="8880509" y="707178"/>
                </a:lnTo>
                <a:lnTo>
                  <a:pt x="8832858" y="756730"/>
                </a:lnTo>
                <a:cubicBezTo>
                  <a:pt x="8812891" y="776776"/>
                  <a:pt x="8792264" y="796074"/>
                  <a:pt x="8769985" y="813508"/>
                </a:cubicBezTo>
                <a:cubicBezTo>
                  <a:pt x="8748479" y="830292"/>
                  <a:pt x="8729836" y="847271"/>
                  <a:pt x="8728932" y="876675"/>
                </a:cubicBezTo>
                <a:cubicBezTo>
                  <a:pt x="8728487" y="882257"/>
                  <a:pt x="8725176" y="887645"/>
                  <a:pt x="8719111" y="891444"/>
                </a:cubicBezTo>
                <a:cubicBezTo>
                  <a:pt x="8694961" y="905242"/>
                  <a:pt x="8681606" y="928191"/>
                  <a:pt x="8665497" y="949550"/>
                </a:cubicBezTo>
                <a:cubicBezTo>
                  <a:pt x="8654242" y="964222"/>
                  <a:pt x="8643099" y="977499"/>
                  <a:pt x="8631956" y="990775"/>
                </a:cubicBezTo>
                <a:cubicBezTo>
                  <a:pt x="8627101" y="997462"/>
                  <a:pt x="8622135" y="1005544"/>
                  <a:pt x="8624332" y="1014112"/>
                </a:cubicBezTo>
                <a:cubicBezTo>
                  <a:pt x="8627962" y="1022776"/>
                  <a:pt x="8631593" y="1031442"/>
                  <a:pt x="8645268" y="1022546"/>
                </a:cubicBezTo>
                <a:cubicBezTo>
                  <a:pt x="8665231" y="1007060"/>
                  <a:pt x="8690035" y="1003129"/>
                  <a:pt x="8716938" y="990919"/>
                </a:cubicBezTo>
                <a:cubicBezTo>
                  <a:pt x="8704795" y="1016755"/>
                  <a:pt x="8697170" y="1040094"/>
                  <a:pt x="8675886" y="1054086"/>
                </a:cubicBezTo>
                <a:cubicBezTo>
                  <a:pt x="8671366" y="1056586"/>
                  <a:pt x="8668165" y="1060579"/>
                  <a:pt x="8669153" y="1066258"/>
                </a:cubicBezTo>
                <a:cubicBezTo>
                  <a:pt x="8671575" y="1072035"/>
                  <a:pt x="8676095" y="1069534"/>
                  <a:pt x="8680505" y="1068430"/>
                </a:cubicBezTo>
                <a:cubicBezTo>
                  <a:pt x="8687780" y="1067520"/>
                  <a:pt x="8691746" y="1071998"/>
                  <a:pt x="8692732" y="1077678"/>
                </a:cubicBezTo>
                <a:cubicBezTo>
                  <a:pt x="8694930" y="1086245"/>
                  <a:pt x="8687543" y="1088551"/>
                  <a:pt x="8681811" y="1088163"/>
                </a:cubicBezTo>
                <a:cubicBezTo>
                  <a:pt x="8670350" y="1087386"/>
                  <a:pt x="8666927" y="1094171"/>
                  <a:pt x="8666260" y="1102543"/>
                </a:cubicBezTo>
                <a:cubicBezTo>
                  <a:pt x="8663935" y="1113611"/>
                  <a:pt x="8667344" y="1125067"/>
                  <a:pt x="8677262" y="1127143"/>
                </a:cubicBezTo>
                <a:cubicBezTo>
                  <a:pt x="8687293" y="1127822"/>
                  <a:pt x="8686749" y="1116560"/>
                  <a:pt x="8688851" y="1108284"/>
                </a:cubicBezTo>
                <a:cubicBezTo>
                  <a:pt x="8689074" y="1105493"/>
                  <a:pt x="8690618" y="1104194"/>
                  <a:pt x="8690952" y="1100007"/>
                </a:cubicBezTo>
                <a:cubicBezTo>
                  <a:pt x="8699327" y="1103380"/>
                  <a:pt x="8694471" y="1110067"/>
                  <a:pt x="8697002" y="1114448"/>
                </a:cubicBezTo>
                <a:cubicBezTo>
                  <a:pt x="8700745" y="1121717"/>
                  <a:pt x="8704487" y="1128987"/>
                  <a:pt x="8712541" y="1118308"/>
                </a:cubicBezTo>
                <a:cubicBezTo>
                  <a:pt x="8715741" y="1114314"/>
                  <a:pt x="8715852" y="1112919"/>
                  <a:pt x="8721472" y="1114703"/>
                </a:cubicBezTo>
                <a:cubicBezTo>
                  <a:pt x="8742743" y="1118950"/>
                  <a:pt x="8763137" y="1116122"/>
                  <a:pt x="8782208" y="1111802"/>
                </a:cubicBezTo>
                <a:cubicBezTo>
                  <a:pt x="8802825" y="1106182"/>
                  <a:pt x="8823441" y="1100563"/>
                  <a:pt x="8844933" y="1102019"/>
                </a:cubicBezTo>
                <a:lnTo>
                  <a:pt x="8850173" y="1100869"/>
                </a:lnTo>
                <a:lnTo>
                  <a:pt x="8840982" y="1111627"/>
                </a:lnTo>
                <a:cubicBezTo>
                  <a:pt x="8841230" y="1115726"/>
                  <a:pt x="8845688" y="1119554"/>
                  <a:pt x="8853779" y="1124581"/>
                </a:cubicBezTo>
                <a:cubicBezTo>
                  <a:pt x="8864362" y="1130003"/>
                  <a:pt x="8875369" y="1132994"/>
                  <a:pt x="8885108" y="1143278"/>
                </a:cubicBezTo>
                <a:cubicBezTo>
                  <a:pt x="8840854" y="1140018"/>
                  <a:pt x="8809215" y="1159985"/>
                  <a:pt x="8773436" y="1174302"/>
                </a:cubicBezTo>
                <a:cubicBezTo>
                  <a:pt x="8747013" y="1186353"/>
                  <a:pt x="8719363" y="1190717"/>
                  <a:pt x="8691753" y="1180101"/>
                </a:cubicBezTo>
                <a:cubicBezTo>
                  <a:pt x="8690295" y="1181120"/>
                  <a:pt x="8688838" y="1182138"/>
                  <a:pt x="8688838" y="1182138"/>
                </a:cubicBezTo>
                <a:cubicBezTo>
                  <a:pt x="8690830" y="1214925"/>
                  <a:pt x="8685001" y="1218996"/>
                  <a:pt x="8652596" y="1213866"/>
                </a:cubicBezTo>
                <a:cubicBezTo>
                  <a:pt x="8642626" y="1212286"/>
                  <a:pt x="8632656" y="1210707"/>
                  <a:pt x="8622686" y="1209129"/>
                </a:cubicBezTo>
                <a:cubicBezTo>
                  <a:pt x="8616242" y="1209358"/>
                  <a:pt x="8611871" y="1212412"/>
                  <a:pt x="8617047" y="1219477"/>
                </a:cubicBezTo>
                <a:cubicBezTo>
                  <a:pt x="8628014" y="1237449"/>
                  <a:pt x="8643160" y="1246090"/>
                  <a:pt x="8664559" y="1248230"/>
                </a:cubicBezTo>
                <a:cubicBezTo>
                  <a:pt x="8680972" y="1249579"/>
                  <a:pt x="8697808" y="1248500"/>
                  <a:pt x="8713798" y="1252279"/>
                </a:cubicBezTo>
                <a:cubicBezTo>
                  <a:pt x="8706472" y="1272350"/>
                  <a:pt x="8692935" y="1283944"/>
                  <a:pt x="8672150" y="1285649"/>
                </a:cubicBezTo>
                <a:cubicBezTo>
                  <a:pt x="8680432" y="1296951"/>
                  <a:pt x="8692895" y="1298924"/>
                  <a:pt x="8704936" y="1303328"/>
                </a:cubicBezTo>
                <a:cubicBezTo>
                  <a:pt x="8715942" y="1306319"/>
                  <a:pt x="8725490" y="1310330"/>
                  <a:pt x="8731702" y="1318806"/>
                </a:cubicBezTo>
                <a:cubicBezTo>
                  <a:pt x="8734289" y="1322337"/>
                  <a:pt x="8735373" y="1325319"/>
                  <a:pt x="8734640" y="1327701"/>
                </a:cubicBezTo>
                <a:cubicBezTo>
                  <a:pt x="8733906" y="1330083"/>
                  <a:pt x="8731355" y="1331864"/>
                  <a:pt x="8726677" y="1332996"/>
                </a:cubicBezTo>
                <a:cubicBezTo>
                  <a:pt x="8705471" y="1337132"/>
                  <a:pt x="8686987" y="1332956"/>
                  <a:pt x="8667890" y="1324938"/>
                </a:cubicBezTo>
                <a:cubicBezTo>
                  <a:pt x="8648793" y="1316919"/>
                  <a:pt x="8631153" y="1307880"/>
                  <a:pt x="8610599" y="1300881"/>
                </a:cubicBezTo>
                <a:cubicBezTo>
                  <a:pt x="8617232" y="1306925"/>
                  <a:pt x="8623444" y="1315402"/>
                  <a:pt x="8631114" y="1322861"/>
                </a:cubicBezTo>
                <a:cubicBezTo>
                  <a:pt x="8636712" y="1327493"/>
                  <a:pt x="8640432" y="1335577"/>
                  <a:pt x="8634180" y="1342079"/>
                </a:cubicBezTo>
                <a:cubicBezTo>
                  <a:pt x="8626472" y="1349601"/>
                  <a:pt x="8616693" y="1354297"/>
                  <a:pt x="8607988" y="1345425"/>
                </a:cubicBezTo>
                <a:cubicBezTo>
                  <a:pt x="8598249" y="1335142"/>
                  <a:pt x="8584137" y="1327912"/>
                  <a:pt x="8579190" y="1312142"/>
                </a:cubicBezTo>
                <a:cubicBezTo>
                  <a:pt x="8578156" y="1310730"/>
                  <a:pt x="8576507" y="1305473"/>
                  <a:pt x="8573171" y="1309939"/>
                </a:cubicBezTo>
                <a:lnTo>
                  <a:pt x="8565062" y="1313196"/>
                </a:lnTo>
                <a:lnTo>
                  <a:pt x="8560471" y="1316315"/>
                </a:lnTo>
                <a:cubicBezTo>
                  <a:pt x="8532581" y="1336156"/>
                  <a:pt x="8504994" y="1356720"/>
                  <a:pt x="8475483" y="1374345"/>
                </a:cubicBezTo>
                <a:cubicBezTo>
                  <a:pt x="8463346" y="1381934"/>
                  <a:pt x="8444385" y="1384847"/>
                  <a:pt x="8444133" y="1405876"/>
                </a:cubicBezTo>
                <a:cubicBezTo>
                  <a:pt x="8445452" y="1407370"/>
                  <a:pt x="8441042" y="1408472"/>
                  <a:pt x="8439497" y="1409769"/>
                </a:cubicBezTo>
                <a:cubicBezTo>
                  <a:pt x="8422389" y="1425437"/>
                  <a:pt x="8405393" y="1439709"/>
                  <a:pt x="8384548" y="1448105"/>
                </a:cubicBezTo>
                <a:cubicBezTo>
                  <a:pt x="8374069" y="1453002"/>
                  <a:pt x="8366343" y="1459488"/>
                  <a:pt x="8358506" y="1467372"/>
                </a:cubicBezTo>
                <a:cubicBezTo>
                  <a:pt x="8353646" y="1474055"/>
                  <a:pt x="8352971" y="1482428"/>
                  <a:pt x="8356822" y="1488304"/>
                </a:cubicBezTo>
                <a:cubicBezTo>
                  <a:pt x="8362102" y="1494279"/>
                  <a:pt x="8366850" y="1488991"/>
                  <a:pt x="8372693" y="1487988"/>
                </a:cubicBezTo>
                <a:cubicBezTo>
                  <a:pt x="8396180" y="1482579"/>
                  <a:pt x="8417250" y="1471392"/>
                  <a:pt x="8436999" y="1458711"/>
                </a:cubicBezTo>
                <a:cubicBezTo>
                  <a:pt x="8455203" y="1447327"/>
                  <a:pt x="8468183" y="1465054"/>
                  <a:pt x="8483831" y="1467528"/>
                </a:cubicBezTo>
                <a:cubicBezTo>
                  <a:pt x="8490994" y="1468019"/>
                  <a:pt x="8479955" y="1479891"/>
                  <a:pt x="8480825" y="1486969"/>
                </a:cubicBezTo>
                <a:cubicBezTo>
                  <a:pt x="8483691" y="1487164"/>
                  <a:pt x="8487876" y="1488854"/>
                  <a:pt x="8490742" y="1489051"/>
                </a:cubicBezTo>
                <a:cubicBezTo>
                  <a:pt x="8506279" y="1492919"/>
                  <a:pt x="8524819" y="1477350"/>
                  <a:pt x="8537912" y="1493680"/>
                </a:cubicBezTo>
                <a:cubicBezTo>
                  <a:pt x="8540552" y="1496668"/>
                  <a:pt x="8543867" y="1491282"/>
                  <a:pt x="8545412" y="1489984"/>
                </a:cubicBezTo>
                <a:cubicBezTo>
                  <a:pt x="8548614" y="1485995"/>
                  <a:pt x="8550497" y="1480511"/>
                  <a:pt x="8557549" y="1482397"/>
                </a:cubicBezTo>
                <a:cubicBezTo>
                  <a:pt x="8554768" y="1499044"/>
                  <a:pt x="8554768" y="1499044"/>
                  <a:pt x="8572074" y="1498825"/>
                </a:cubicBezTo>
                <a:cubicBezTo>
                  <a:pt x="8580782" y="1498018"/>
                  <a:pt x="8598172" y="1514643"/>
                  <a:pt x="8597273" y="1525807"/>
                </a:cubicBezTo>
                <a:cubicBezTo>
                  <a:pt x="8595701" y="1545346"/>
                  <a:pt x="8591376" y="1563291"/>
                  <a:pt x="8568985" y="1572984"/>
                </a:cubicBezTo>
                <a:cubicBezTo>
                  <a:pt x="8543505" y="1585274"/>
                  <a:pt x="8526173" y="1603732"/>
                  <a:pt x="8521060" y="1631446"/>
                </a:cubicBezTo>
                <a:cubicBezTo>
                  <a:pt x="8518504" y="1645304"/>
                  <a:pt x="8509121" y="1654484"/>
                  <a:pt x="8495777" y="1659184"/>
                </a:cubicBezTo>
                <a:cubicBezTo>
                  <a:pt x="8485299" y="1664080"/>
                  <a:pt x="8473499" y="1667481"/>
                  <a:pt x="8465437" y="1678156"/>
                </a:cubicBezTo>
                <a:cubicBezTo>
                  <a:pt x="8451082" y="1695416"/>
                  <a:pt x="8429901" y="1707998"/>
                  <a:pt x="8411472" y="1722172"/>
                </a:cubicBezTo>
                <a:cubicBezTo>
                  <a:pt x="8405403" y="1725966"/>
                  <a:pt x="8399337" y="1729761"/>
                  <a:pt x="8390850" y="1727778"/>
                </a:cubicBezTo>
                <a:cubicBezTo>
                  <a:pt x="8378181" y="1724104"/>
                  <a:pt x="8367478" y="1731790"/>
                  <a:pt x="8355791" y="1733798"/>
                </a:cubicBezTo>
                <a:cubicBezTo>
                  <a:pt x="8324917" y="1741507"/>
                  <a:pt x="8330706" y="1776983"/>
                  <a:pt x="8308091" y="1789468"/>
                </a:cubicBezTo>
                <a:cubicBezTo>
                  <a:pt x="8306658" y="1789370"/>
                  <a:pt x="8306545" y="1790765"/>
                  <a:pt x="8306545" y="1790765"/>
                </a:cubicBezTo>
                <a:cubicBezTo>
                  <a:pt x="8314890" y="1812385"/>
                  <a:pt x="8290336" y="1795269"/>
                  <a:pt x="8289437" y="1806434"/>
                </a:cubicBezTo>
                <a:cubicBezTo>
                  <a:pt x="8273367" y="1791301"/>
                  <a:pt x="8273453" y="1808145"/>
                  <a:pt x="8271458" y="1815026"/>
                </a:cubicBezTo>
                <a:cubicBezTo>
                  <a:pt x="8269463" y="1821905"/>
                  <a:pt x="8264828" y="1825797"/>
                  <a:pt x="8260081" y="1831085"/>
                </a:cubicBezTo>
                <a:cubicBezTo>
                  <a:pt x="8249378" y="1838772"/>
                  <a:pt x="8235809" y="1846264"/>
                  <a:pt x="8232157" y="1855836"/>
                </a:cubicBezTo>
                <a:cubicBezTo>
                  <a:pt x="8226848" y="1868101"/>
                  <a:pt x="8219348" y="1871797"/>
                  <a:pt x="8210639" y="1872606"/>
                </a:cubicBezTo>
                <a:lnTo>
                  <a:pt x="8201229" y="1874640"/>
                </a:lnTo>
                <a:lnTo>
                  <a:pt x="8192021" y="1883059"/>
                </a:lnTo>
                <a:lnTo>
                  <a:pt x="8176785" y="1895400"/>
                </a:lnTo>
                <a:lnTo>
                  <a:pt x="8178848" y="1940038"/>
                </a:lnTo>
                <a:cubicBezTo>
                  <a:pt x="8173940" y="1957425"/>
                  <a:pt x="8163905" y="1974261"/>
                  <a:pt x="8150623" y="1991528"/>
                </a:cubicBezTo>
                <a:cubicBezTo>
                  <a:pt x="8117002" y="2031537"/>
                  <a:pt x="8103968" y="2086215"/>
                  <a:pt x="8082218" y="2133728"/>
                </a:cubicBezTo>
                <a:cubicBezTo>
                  <a:pt x="8068270" y="2169618"/>
                  <a:pt x="8049136" y="2195602"/>
                  <a:pt x="8011821" y="2213405"/>
                </a:cubicBezTo>
                <a:cubicBezTo>
                  <a:pt x="7964293" y="2236343"/>
                  <a:pt x="7941796" y="2290007"/>
                  <a:pt x="7896676" y="2319434"/>
                </a:cubicBezTo>
                <a:cubicBezTo>
                  <a:pt x="7892774" y="2325245"/>
                  <a:pt x="7888499" y="2334134"/>
                  <a:pt x="7882190" y="2333456"/>
                </a:cubicBezTo>
                <a:cubicBezTo>
                  <a:pt x="7834497" y="2331452"/>
                  <a:pt x="7829267" y="2374506"/>
                  <a:pt x="7810132" y="2400493"/>
                </a:cubicBezTo>
                <a:cubicBezTo>
                  <a:pt x="7787469" y="2429215"/>
                  <a:pt x="7756462" y="2447695"/>
                  <a:pt x="7725455" y="2466174"/>
                </a:cubicBezTo>
                <a:cubicBezTo>
                  <a:pt x="7718773" y="2468571"/>
                  <a:pt x="7718025" y="2474724"/>
                  <a:pt x="7720432" y="2481213"/>
                </a:cubicBezTo>
                <a:cubicBezTo>
                  <a:pt x="7717818" y="2502740"/>
                  <a:pt x="7695361" y="2503445"/>
                  <a:pt x="7693328" y="2493881"/>
                </a:cubicBezTo>
                <a:cubicBezTo>
                  <a:pt x="7680916" y="2464509"/>
                  <a:pt x="7666057" y="2481606"/>
                  <a:pt x="7652317" y="2489478"/>
                </a:cubicBezTo>
                <a:cubicBezTo>
                  <a:pt x="7627992" y="2505559"/>
                  <a:pt x="7611639" y="2534959"/>
                  <a:pt x="7578971" y="2540799"/>
                </a:cubicBezTo>
                <a:cubicBezTo>
                  <a:pt x="7569134" y="2542859"/>
                  <a:pt x="7564486" y="2554821"/>
                  <a:pt x="7566520" y="2564386"/>
                </a:cubicBezTo>
                <a:cubicBezTo>
                  <a:pt x="7572995" y="2590005"/>
                  <a:pt x="7556101" y="2597537"/>
                  <a:pt x="7532897" y="2604393"/>
                </a:cubicBezTo>
                <a:cubicBezTo>
                  <a:pt x="7519158" y="2612265"/>
                  <a:pt x="7486325" y="2593163"/>
                  <a:pt x="7487778" y="2633821"/>
                </a:cubicBezTo>
                <a:cubicBezTo>
                  <a:pt x="7489066" y="2649536"/>
                  <a:pt x="7455278" y="2664602"/>
                  <a:pt x="7481055" y="2689178"/>
                </a:cubicBezTo>
                <a:cubicBezTo>
                  <a:pt x="7489771" y="2696344"/>
                  <a:pt x="7475658" y="2707291"/>
                  <a:pt x="7468602" y="2712764"/>
                </a:cubicBezTo>
                <a:cubicBezTo>
                  <a:pt x="7447806" y="2726110"/>
                  <a:pt x="7421822" y="2729551"/>
                  <a:pt x="7411777" y="2759628"/>
                </a:cubicBezTo>
                <a:cubicBezTo>
                  <a:pt x="7410615" y="2762619"/>
                  <a:pt x="7409002" y="2764392"/>
                  <a:pt x="7407099" y="2765259"/>
                </a:cubicBezTo>
                <a:cubicBezTo>
                  <a:pt x="7401390" y="2767859"/>
                  <a:pt x="7393079" y="2762294"/>
                  <a:pt x="7386541" y="2756918"/>
                </a:cubicBezTo>
                <a:lnTo>
                  <a:pt x="7345962" y="2722841"/>
                </a:lnTo>
                <a:lnTo>
                  <a:pt x="7371331" y="2756597"/>
                </a:lnTo>
                <a:lnTo>
                  <a:pt x="7359465" y="2755196"/>
                </a:lnTo>
                <a:cubicBezTo>
                  <a:pt x="7349027" y="2754894"/>
                  <a:pt x="7349426" y="2759861"/>
                  <a:pt x="7351018" y="2779724"/>
                </a:cubicBezTo>
                <a:cubicBezTo>
                  <a:pt x="7352410" y="2794884"/>
                  <a:pt x="7341089" y="2813092"/>
                  <a:pt x="7329185" y="2819293"/>
                </a:cubicBezTo>
                <a:cubicBezTo>
                  <a:pt x="7325216" y="2821362"/>
                  <a:pt x="7321184" y="2822096"/>
                  <a:pt x="7317537" y="2820938"/>
                </a:cubicBezTo>
                <a:cubicBezTo>
                  <a:pt x="7292294" y="2811008"/>
                  <a:pt x="7275346" y="2820991"/>
                  <a:pt x="7256563" y="2834443"/>
                </a:cubicBezTo>
                <a:cubicBezTo>
                  <a:pt x="7247501" y="2843088"/>
                  <a:pt x="7238046" y="2854168"/>
                  <a:pt x="7222669" y="2854408"/>
                </a:cubicBezTo>
                <a:cubicBezTo>
                  <a:pt x="7204795" y="2854283"/>
                  <a:pt x="7202172" y="2862624"/>
                  <a:pt x="7204813" y="2877968"/>
                </a:cubicBezTo>
                <a:cubicBezTo>
                  <a:pt x="7206134" y="2885640"/>
                  <a:pt x="7207454" y="2893311"/>
                  <a:pt x="7197072" y="2894285"/>
                </a:cubicBezTo>
                <a:cubicBezTo>
                  <a:pt x="7188134" y="2894221"/>
                  <a:pt x="7180642" y="2893124"/>
                  <a:pt x="7178661" y="2881617"/>
                </a:cubicBezTo>
                <a:cubicBezTo>
                  <a:pt x="7177341" y="2873945"/>
                  <a:pt x="7177465" y="2865239"/>
                  <a:pt x="7175092" y="2856166"/>
                </a:cubicBezTo>
                <a:cubicBezTo>
                  <a:pt x="7168366" y="2826512"/>
                  <a:pt x="7141285" y="2820054"/>
                  <a:pt x="7117774" y="2839046"/>
                </a:cubicBezTo>
                <a:cubicBezTo>
                  <a:pt x="7111995" y="2843186"/>
                  <a:pt x="7108320" y="2850126"/>
                  <a:pt x="7103593" y="2855665"/>
                </a:cubicBezTo>
                <a:cubicBezTo>
                  <a:pt x="7098865" y="2861204"/>
                  <a:pt x="7094139" y="2866744"/>
                  <a:pt x="7086646" y="2865648"/>
                </a:cubicBezTo>
                <a:cubicBezTo>
                  <a:pt x="7048792" y="2862596"/>
                  <a:pt x="7028046" y="2888225"/>
                  <a:pt x="7006640" y="2910019"/>
                </a:cubicBezTo>
                <a:cubicBezTo>
                  <a:pt x="7004802" y="2913489"/>
                  <a:pt x="7001912" y="2915559"/>
                  <a:pt x="7006516" y="2918726"/>
                </a:cubicBezTo>
                <a:cubicBezTo>
                  <a:pt x="7011117" y="2921893"/>
                  <a:pt x="7015328" y="2927495"/>
                  <a:pt x="7022820" y="2928594"/>
                </a:cubicBezTo>
                <a:cubicBezTo>
                  <a:pt x="7027815" y="2929323"/>
                  <a:pt x="7026103" y="2924087"/>
                  <a:pt x="7026495" y="2921651"/>
                </a:cubicBezTo>
                <a:cubicBezTo>
                  <a:pt x="7032131" y="2902535"/>
                  <a:pt x="7042639" y="2892856"/>
                  <a:pt x="7060513" y="2892981"/>
                </a:cubicBezTo>
                <a:cubicBezTo>
                  <a:pt x="7079833" y="2892072"/>
                  <a:pt x="7097191" y="2903338"/>
                  <a:pt x="7102329" y="2919048"/>
                </a:cubicBezTo>
                <a:cubicBezTo>
                  <a:pt x="7106147" y="2927085"/>
                  <a:pt x="7102865" y="2931590"/>
                  <a:pt x="7092875" y="2930127"/>
                </a:cubicBezTo>
                <a:cubicBezTo>
                  <a:pt x="7076445" y="2928967"/>
                  <a:pt x="7072770" y="2935907"/>
                  <a:pt x="7070024" y="2952956"/>
                </a:cubicBezTo>
                <a:cubicBezTo>
                  <a:pt x="7068598" y="2977675"/>
                  <a:pt x="7041412" y="3003608"/>
                  <a:pt x="7022484" y="3002082"/>
                </a:cubicBezTo>
                <a:cubicBezTo>
                  <a:pt x="7007500" y="2999887"/>
                  <a:pt x="7000275" y="3005061"/>
                  <a:pt x="6993710" y="3014072"/>
                </a:cubicBezTo>
                <a:cubicBezTo>
                  <a:pt x="6984256" y="3025151"/>
                  <a:pt x="6972698" y="3033429"/>
                  <a:pt x="6955999" y="3025998"/>
                </a:cubicBezTo>
                <a:cubicBezTo>
                  <a:pt x="6945349" y="3020699"/>
                  <a:pt x="6938784" y="3029709"/>
                  <a:pt x="6933665" y="3037684"/>
                </a:cubicBezTo>
                <a:cubicBezTo>
                  <a:pt x="6928546" y="3045659"/>
                  <a:pt x="6924479" y="3055035"/>
                  <a:pt x="6915149" y="3057407"/>
                </a:cubicBezTo>
                <a:cubicBezTo>
                  <a:pt x="6903982" y="3063251"/>
                  <a:pt x="6900949" y="3050343"/>
                  <a:pt x="6886748" y="3043277"/>
                </a:cubicBezTo>
                <a:cubicBezTo>
                  <a:pt x="6901628" y="3077863"/>
                  <a:pt x="6867859" y="3089121"/>
                  <a:pt x="6858549" y="3115179"/>
                </a:cubicBezTo>
                <a:cubicBezTo>
                  <a:pt x="6857227" y="3107507"/>
                  <a:pt x="6856568" y="3103671"/>
                  <a:pt x="6855906" y="3099835"/>
                </a:cubicBezTo>
                <a:cubicBezTo>
                  <a:pt x="6848787" y="3072617"/>
                  <a:pt x="6836693" y="3068353"/>
                  <a:pt x="6813574" y="3084910"/>
                </a:cubicBezTo>
                <a:cubicBezTo>
                  <a:pt x="6798732" y="3097693"/>
                  <a:pt x="6784284" y="3108041"/>
                  <a:pt x="6767336" y="3118024"/>
                </a:cubicBezTo>
                <a:cubicBezTo>
                  <a:pt x="6739615" y="3131413"/>
                  <a:pt x="6710180" y="3139568"/>
                  <a:pt x="6679427" y="3140048"/>
                </a:cubicBezTo>
                <a:cubicBezTo>
                  <a:pt x="6656164" y="3141627"/>
                  <a:pt x="6651045" y="3149603"/>
                  <a:pt x="6656843" y="3169149"/>
                </a:cubicBezTo>
                <a:cubicBezTo>
                  <a:pt x="6666192" y="3190461"/>
                  <a:pt x="6660287" y="3203306"/>
                  <a:pt x="6638346" y="3212556"/>
                </a:cubicBezTo>
                <a:cubicBezTo>
                  <a:pt x="6625734" y="3219434"/>
                  <a:pt x="6612070" y="3224912"/>
                  <a:pt x="6600118" y="3235625"/>
                </a:cubicBezTo>
                <a:cubicBezTo>
                  <a:pt x="6592893" y="3240799"/>
                  <a:pt x="6583563" y="3243173"/>
                  <a:pt x="6573966" y="3239274"/>
                </a:cubicBezTo>
                <a:cubicBezTo>
                  <a:pt x="6572191" y="3238391"/>
                  <a:pt x="6570777" y="3237249"/>
                  <a:pt x="6569529" y="3237066"/>
                </a:cubicBezTo>
                <a:lnTo>
                  <a:pt x="6567138" y="3239524"/>
                </a:lnTo>
                <a:lnTo>
                  <a:pt x="6570687" y="3238235"/>
                </a:lnTo>
                <a:cubicBezTo>
                  <a:pt x="6559138" y="3265440"/>
                  <a:pt x="6419645" y="3403848"/>
                  <a:pt x="6389173" y="3430222"/>
                </a:cubicBezTo>
                <a:cubicBezTo>
                  <a:pt x="6365173" y="3433318"/>
                  <a:pt x="6257755" y="3552804"/>
                  <a:pt x="6232030" y="3583441"/>
                </a:cubicBezTo>
                <a:cubicBezTo>
                  <a:pt x="6190966" y="3637122"/>
                  <a:pt x="6084234" y="3713685"/>
                  <a:pt x="6032105" y="3794153"/>
                </a:cubicBezTo>
                <a:cubicBezTo>
                  <a:pt x="6010884" y="3829732"/>
                  <a:pt x="5989258" y="3881009"/>
                  <a:pt x="5920512" y="3923299"/>
                </a:cubicBezTo>
                <a:cubicBezTo>
                  <a:pt x="5890372" y="3940547"/>
                  <a:pt x="5788474" y="3967340"/>
                  <a:pt x="5767824" y="3994052"/>
                </a:cubicBezTo>
                <a:cubicBezTo>
                  <a:pt x="5762405" y="4008045"/>
                  <a:pt x="5765764" y="4030721"/>
                  <a:pt x="5760108" y="4044453"/>
                </a:cubicBezTo>
                <a:cubicBezTo>
                  <a:pt x="5734137" y="4075770"/>
                  <a:pt x="5725133" y="4065888"/>
                  <a:pt x="5704148" y="4101726"/>
                </a:cubicBezTo>
                <a:cubicBezTo>
                  <a:pt x="5686041" y="4091349"/>
                  <a:pt x="5652220" y="4094109"/>
                  <a:pt x="5627067" y="4115879"/>
                </a:cubicBezTo>
                <a:cubicBezTo>
                  <a:pt x="5631806" y="4121080"/>
                  <a:pt x="5626969" y="4125266"/>
                  <a:pt x="5625429" y="4134971"/>
                </a:cubicBezTo>
                <a:cubicBezTo>
                  <a:pt x="5598654" y="4105584"/>
                  <a:pt x="5601765" y="4128939"/>
                  <a:pt x="5574891" y="4108940"/>
                </a:cubicBezTo>
                <a:cubicBezTo>
                  <a:pt x="5565553" y="4108185"/>
                  <a:pt x="5571543" y="4085324"/>
                  <a:pt x="5571878" y="4076197"/>
                </a:cubicBezTo>
                <a:cubicBezTo>
                  <a:pt x="5567612" y="4071516"/>
                  <a:pt x="5558273" y="4070762"/>
                  <a:pt x="5549841" y="4052011"/>
                </a:cubicBezTo>
                <a:cubicBezTo>
                  <a:pt x="5535182" y="4055861"/>
                  <a:pt x="5525507" y="4064235"/>
                  <a:pt x="5515350" y="4073027"/>
                </a:cubicBezTo>
                <a:cubicBezTo>
                  <a:pt x="5508187" y="4070388"/>
                  <a:pt x="5504605" y="4069068"/>
                  <a:pt x="5501718" y="4067207"/>
                </a:cubicBezTo>
                <a:lnTo>
                  <a:pt x="5497036" y="4062712"/>
                </a:lnTo>
                <a:lnTo>
                  <a:pt x="5495903" y="4063744"/>
                </a:lnTo>
                <a:cubicBezTo>
                  <a:pt x="5495903" y="4063744"/>
                  <a:pt x="5477796" y="4053367"/>
                  <a:pt x="5457145" y="4080078"/>
                </a:cubicBezTo>
                <a:cubicBezTo>
                  <a:pt x="5379725" y="4172668"/>
                  <a:pt x="5263056" y="4282950"/>
                  <a:pt x="5171696" y="4379233"/>
                </a:cubicBezTo>
                <a:cubicBezTo>
                  <a:pt x="5161873" y="4378896"/>
                  <a:pt x="5157607" y="4374215"/>
                  <a:pt x="5152869" y="4369014"/>
                </a:cubicBezTo>
                <a:cubicBezTo>
                  <a:pt x="5146544" y="4401002"/>
                  <a:pt x="5131065" y="4414399"/>
                  <a:pt x="5092406" y="4421345"/>
                </a:cubicBezTo>
                <a:lnTo>
                  <a:pt x="5105912" y="4436168"/>
                </a:lnTo>
                <a:lnTo>
                  <a:pt x="5080525" y="4448406"/>
                </a:lnTo>
                <a:lnTo>
                  <a:pt x="5081531" y="4471795"/>
                </a:lnTo>
                <a:cubicBezTo>
                  <a:pt x="5076568" y="4489168"/>
                  <a:pt x="5066480" y="4505974"/>
                  <a:pt x="5053143" y="4523201"/>
                </a:cubicBezTo>
                <a:cubicBezTo>
                  <a:pt x="5019393" y="4563108"/>
                  <a:pt x="5006187" y="4617749"/>
                  <a:pt x="4984285" y="4665198"/>
                </a:cubicBezTo>
                <a:cubicBezTo>
                  <a:pt x="4970225" y="4701045"/>
                  <a:pt x="4951007" y="4726973"/>
                  <a:pt x="4913635" y="4744662"/>
                </a:cubicBezTo>
                <a:cubicBezTo>
                  <a:pt x="4866036" y="4767456"/>
                  <a:pt x="4843369" y="4821053"/>
                  <a:pt x="4798156" y="4850344"/>
                </a:cubicBezTo>
                <a:cubicBezTo>
                  <a:pt x="4794236" y="4856144"/>
                  <a:pt x="4789933" y="4865020"/>
                  <a:pt x="4783626" y="4864323"/>
                </a:cubicBezTo>
                <a:cubicBezTo>
                  <a:pt x="4735941" y="4862175"/>
                  <a:pt x="4730574" y="4905215"/>
                  <a:pt x="4711356" y="4931143"/>
                </a:cubicBezTo>
                <a:cubicBezTo>
                  <a:pt x="4688601" y="4959797"/>
                  <a:pt x="4657537" y="4978184"/>
                  <a:pt x="4626473" y="4996569"/>
                </a:cubicBezTo>
                <a:cubicBezTo>
                  <a:pt x="4619782" y="4998947"/>
                  <a:pt x="4619014" y="5005097"/>
                  <a:pt x="4621401" y="5011593"/>
                </a:cubicBezTo>
                <a:cubicBezTo>
                  <a:pt x="4618719" y="5033114"/>
                  <a:pt x="4596260" y="5033750"/>
                  <a:pt x="4594258" y="5024179"/>
                </a:cubicBezTo>
                <a:cubicBezTo>
                  <a:pt x="4581939" y="4994769"/>
                  <a:pt x="4567025" y="5011822"/>
                  <a:pt x="4553262" y="5019653"/>
                </a:cubicBezTo>
                <a:cubicBezTo>
                  <a:pt x="4528886" y="5035661"/>
                  <a:pt x="4512440" y="5065011"/>
                  <a:pt x="4479754" y="5070753"/>
                </a:cubicBezTo>
                <a:cubicBezTo>
                  <a:pt x="4469910" y="5072783"/>
                  <a:pt x="4465224" y="5084731"/>
                  <a:pt x="4467227" y="5094302"/>
                </a:cubicBezTo>
                <a:cubicBezTo>
                  <a:pt x="4473620" y="5119942"/>
                  <a:pt x="4456703" y="5127424"/>
                  <a:pt x="4433479" y="5134209"/>
                </a:cubicBezTo>
                <a:cubicBezTo>
                  <a:pt x="4419715" y="5142039"/>
                  <a:pt x="4386943" y="5122838"/>
                  <a:pt x="4388267" y="5163500"/>
                </a:cubicBezTo>
                <a:cubicBezTo>
                  <a:pt x="4389503" y="5179219"/>
                  <a:pt x="4355669" y="5194184"/>
                  <a:pt x="4381367" y="5218838"/>
                </a:cubicBezTo>
                <a:cubicBezTo>
                  <a:pt x="4385714" y="5222434"/>
                  <a:pt x="4384350" y="5226958"/>
                  <a:pt x="4381016" y="5231265"/>
                </a:cubicBezTo>
                <a:lnTo>
                  <a:pt x="4370694" y="5240693"/>
                </a:lnTo>
                <a:lnTo>
                  <a:pt x="4374647" y="5238175"/>
                </a:lnTo>
                <a:cubicBezTo>
                  <a:pt x="4387821" y="5230810"/>
                  <a:pt x="4399315" y="5225593"/>
                  <a:pt x="4408418" y="5223122"/>
                </a:cubicBezTo>
                <a:cubicBezTo>
                  <a:pt x="4417422" y="5233004"/>
                  <a:pt x="4561417" y="5099538"/>
                  <a:pt x="4575742" y="5104815"/>
                </a:cubicBezTo>
                <a:cubicBezTo>
                  <a:pt x="4564195" y="5132021"/>
                  <a:pt x="4424701" y="5270428"/>
                  <a:pt x="4394228" y="5296803"/>
                </a:cubicBezTo>
                <a:cubicBezTo>
                  <a:pt x="4370229" y="5299898"/>
                  <a:pt x="4262809" y="5419384"/>
                  <a:pt x="4237086" y="5450021"/>
                </a:cubicBezTo>
                <a:cubicBezTo>
                  <a:pt x="4196022" y="5503703"/>
                  <a:pt x="4089290" y="5580265"/>
                  <a:pt x="4037162" y="5660733"/>
                </a:cubicBezTo>
                <a:cubicBezTo>
                  <a:pt x="4015940" y="5696312"/>
                  <a:pt x="3994314" y="5747589"/>
                  <a:pt x="3925567" y="5789879"/>
                </a:cubicBezTo>
                <a:cubicBezTo>
                  <a:pt x="3895428" y="5807127"/>
                  <a:pt x="3793530" y="5833921"/>
                  <a:pt x="3772880" y="5860631"/>
                </a:cubicBezTo>
                <a:cubicBezTo>
                  <a:pt x="3767462" y="5874624"/>
                  <a:pt x="3770820" y="5897302"/>
                  <a:pt x="3765164" y="5911033"/>
                </a:cubicBezTo>
                <a:cubicBezTo>
                  <a:pt x="3739193" y="5942350"/>
                  <a:pt x="3730189" y="5932468"/>
                  <a:pt x="3709203" y="5968306"/>
                </a:cubicBezTo>
                <a:cubicBezTo>
                  <a:pt x="3691096" y="5957929"/>
                  <a:pt x="3657275" y="5960689"/>
                  <a:pt x="3632123" y="5982458"/>
                </a:cubicBezTo>
                <a:cubicBezTo>
                  <a:pt x="3636862" y="5987660"/>
                  <a:pt x="3632024" y="5991846"/>
                  <a:pt x="3630485" y="6001551"/>
                </a:cubicBezTo>
                <a:cubicBezTo>
                  <a:pt x="3603710" y="5972164"/>
                  <a:pt x="3606822" y="5995519"/>
                  <a:pt x="3579947" y="5975519"/>
                </a:cubicBezTo>
                <a:cubicBezTo>
                  <a:pt x="3570608" y="5974765"/>
                  <a:pt x="3576598" y="5951905"/>
                  <a:pt x="3576934" y="5942777"/>
                </a:cubicBezTo>
                <a:cubicBezTo>
                  <a:pt x="3572669" y="5938096"/>
                  <a:pt x="3563329" y="5937341"/>
                  <a:pt x="3554897" y="5918591"/>
                </a:cubicBezTo>
                <a:cubicBezTo>
                  <a:pt x="3540238" y="5922442"/>
                  <a:pt x="3530563" y="5930815"/>
                  <a:pt x="3520405" y="5939606"/>
                </a:cubicBezTo>
                <a:cubicBezTo>
                  <a:pt x="3506080" y="5934329"/>
                  <a:pt x="3506080" y="5934329"/>
                  <a:pt x="3497313" y="5924707"/>
                </a:cubicBezTo>
                <a:cubicBezTo>
                  <a:pt x="3508052" y="5906109"/>
                  <a:pt x="3507471" y="5915915"/>
                  <a:pt x="3495020" y="5891806"/>
                </a:cubicBezTo>
                <a:lnTo>
                  <a:pt x="3474705" y="5909389"/>
                </a:lnTo>
                <a:cubicBezTo>
                  <a:pt x="3467784" y="5906541"/>
                  <a:pt x="3460929" y="5920381"/>
                  <a:pt x="3456511" y="5933217"/>
                </a:cubicBezTo>
                <a:lnTo>
                  <a:pt x="3453091" y="5945589"/>
                </a:lnTo>
                <a:lnTo>
                  <a:pt x="3453127" y="5944297"/>
                </a:lnTo>
                <a:cubicBezTo>
                  <a:pt x="3453472" y="5924658"/>
                  <a:pt x="3453797" y="5871415"/>
                  <a:pt x="3456870" y="5848893"/>
                </a:cubicBezTo>
                <a:lnTo>
                  <a:pt x="3458250" y="5842369"/>
                </a:lnTo>
                <a:lnTo>
                  <a:pt x="3437643" y="5839512"/>
                </a:lnTo>
                <a:cubicBezTo>
                  <a:pt x="3423779" y="5841626"/>
                  <a:pt x="3409036" y="5847757"/>
                  <a:pt x="3396460" y="5858642"/>
                </a:cubicBezTo>
                <a:cubicBezTo>
                  <a:pt x="3401199" y="5863844"/>
                  <a:pt x="3396362" y="5868030"/>
                  <a:pt x="3394822" y="5877736"/>
                </a:cubicBezTo>
                <a:cubicBezTo>
                  <a:pt x="3368047" y="5848348"/>
                  <a:pt x="3371158" y="5871703"/>
                  <a:pt x="3344284" y="5851704"/>
                </a:cubicBezTo>
                <a:cubicBezTo>
                  <a:pt x="3334945" y="5850949"/>
                  <a:pt x="3340936" y="5828089"/>
                  <a:pt x="3341270" y="5818961"/>
                </a:cubicBezTo>
                <a:cubicBezTo>
                  <a:pt x="3337005" y="5814280"/>
                  <a:pt x="3327667" y="5813526"/>
                  <a:pt x="3319234" y="5794776"/>
                </a:cubicBezTo>
                <a:cubicBezTo>
                  <a:pt x="3304574" y="5798626"/>
                  <a:pt x="3294900" y="5806999"/>
                  <a:pt x="3284743" y="5815791"/>
                </a:cubicBezTo>
                <a:cubicBezTo>
                  <a:pt x="3270416" y="5810514"/>
                  <a:pt x="3270416" y="5810514"/>
                  <a:pt x="3261650" y="5800892"/>
                </a:cubicBezTo>
                <a:cubicBezTo>
                  <a:pt x="3272390" y="5782293"/>
                  <a:pt x="3271808" y="5792099"/>
                  <a:pt x="3259358" y="5767990"/>
                </a:cubicBezTo>
                <a:lnTo>
                  <a:pt x="3239042" y="5785573"/>
                </a:lnTo>
                <a:cubicBezTo>
                  <a:pt x="3232121" y="5782724"/>
                  <a:pt x="3225270" y="5796565"/>
                  <a:pt x="3220850" y="5809401"/>
                </a:cubicBezTo>
                <a:lnTo>
                  <a:pt x="3217430" y="5821774"/>
                </a:lnTo>
                <a:lnTo>
                  <a:pt x="3217468" y="5820481"/>
                </a:lnTo>
                <a:cubicBezTo>
                  <a:pt x="3217868" y="5797569"/>
                  <a:pt x="3218246" y="5728919"/>
                  <a:pt x="3222983" y="5716675"/>
                </a:cubicBezTo>
                <a:cubicBezTo>
                  <a:pt x="3199795" y="5711162"/>
                  <a:pt x="3222675" y="5677406"/>
                  <a:pt x="3214577" y="5649528"/>
                </a:cubicBezTo>
                <a:cubicBezTo>
                  <a:pt x="3189526" y="5661909"/>
                  <a:pt x="3175438" y="5656892"/>
                  <a:pt x="3151339" y="5669375"/>
                </a:cubicBezTo>
                <a:cubicBezTo>
                  <a:pt x="3154785" y="5683603"/>
                  <a:pt x="3163790" y="5693486"/>
                  <a:pt x="3171985" y="5711975"/>
                </a:cubicBezTo>
                <a:lnTo>
                  <a:pt x="3167150" y="5716161"/>
                </a:lnTo>
                <a:lnTo>
                  <a:pt x="3162885" y="5711480"/>
                </a:lnTo>
                <a:cubicBezTo>
                  <a:pt x="3153566" y="5708614"/>
                  <a:pt x="3145229" y="5703794"/>
                  <a:pt x="3137543" y="5697866"/>
                </a:cubicBezTo>
                <a:lnTo>
                  <a:pt x="3117329" y="5678747"/>
                </a:lnTo>
                <a:lnTo>
                  <a:pt x="3107770" y="5689912"/>
                </a:lnTo>
                <a:cubicBezTo>
                  <a:pt x="3101322" y="5701067"/>
                  <a:pt x="3098142" y="5713066"/>
                  <a:pt x="3100822" y="5725978"/>
                </a:cubicBezTo>
                <a:cubicBezTo>
                  <a:pt x="3103932" y="5749334"/>
                  <a:pt x="3118021" y="5754351"/>
                  <a:pt x="3102446" y="5777135"/>
                </a:cubicBezTo>
                <a:cubicBezTo>
                  <a:pt x="3096218" y="5799736"/>
                  <a:pt x="3087450" y="5790113"/>
                  <a:pt x="3067716" y="5797890"/>
                </a:cubicBezTo>
                <a:cubicBezTo>
                  <a:pt x="3081224" y="5812713"/>
                  <a:pt x="3086631" y="5799660"/>
                  <a:pt x="3075902" y="5817319"/>
                </a:cubicBezTo>
                <a:cubicBezTo>
                  <a:pt x="3062297" y="5811883"/>
                  <a:pt x="3022249" y="5837243"/>
                  <a:pt x="2987509" y="5858936"/>
                </a:cubicBezTo>
                <a:cubicBezTo>
                  <a:pt x="2947464" y="5814987"/>
                  <a:pt x="2930028" y="5786354"/>
                  <a:pt x="2924290" y="5739225"/>
                </a:cubicBezTo>
                <a:cubicBezTo>
                  <a:pt x="2920123" y="5725156"/>
                  <a:pt x="2935115" y="5712179"/>
                  <a:pt x="2931768" y="5688563"/>
                </a:cubicBezTo>
                <a:lnTo>
                  <a:pt x="2918499" y="5674000"/>
                </a:lnTo>
                <a:lnTo>
                  <a:pt x="2911938" y="5676753"/>
                </a:lnTo>
                <a:lnTo>
                  <a:pt x="2911939" y="5676757"/>
                </a:lnTo>
                <a:lnTo>
                  <a:pt x="2911935" y="5676755"/>
                </a:lnTo>
                <a:lnTo>
                  <a:pt x="2876042" y="5691821"/>
                </a:lnTo>
                <a:cubicBezTo>
                  <a:pt x="2834819" y="5714854"/>
                  <a:pt x="2796962" y="5750931"/>
                  <a:pt x="2759485" y="5776741"/>
                </a:cubicBezTo>
                <a:cubicBezTo>
                  <a:pt x="2701335" y="5722413"/>
                  <a:pt x="2664736" y="5692690"/>
                  <a:pt x="2636239" y="5621534"/>
                </a:cubicBezTo>
                <a:cubicBezTo>
                  <a:pt x="2626109" y="5610417"/>
                  <a:pt x="2607218" y="5612115"/>
                  <a:pt x="2599477" y="5598013"/>
                </a:cubicBezTo>
                <a:lnTo>
                  <a:pt x="2599242" y="5596553"/>
                </a:lnTo>
                <a:lnTo>
                  <a:pt x="2580697" y="5609424"/>
                </a:lnTo>
                <a:cubicBezTo>
                  <a:pt x="2561394" y="5624549"/>
                  <a:pt x="2542560" y="5640020"/>
                  <a:pt x="2523822" y="5652925"/>
                </a:cubicBezTo>
                <a:lnTo>
                  <a:pt x="2479378" y="5610673"/>
                </a:lnTo>
                <a:lnTo>
                  <a:pt x="2474438" y="5635835"/>
                </a:lnTo>
                <a:cubicBezTo>
                  <a:pt x="2469967" y="5663232"/>
                  <a:pt x="2469578" y="5691431"/>
                  <a:pt x="2490120" y="5708482"/>
                </a:cubicBezTo>
                <a:cubicBezTo>
                  <a:pt x="2507318" y="5724940"/>
                  <a:pt x="2521672" y="5720454"/>
                  <a:pt x="2523667" y="5747637"/>
                </a:cubicBezTo>
                <a:cubicBezTo>
                  <a:pt x="2532971" y="5769086"/>
                  <a:pt x="2519938" y="5766780"/>
                  <a:pt x="2509168" y="5784677"/>
                </a:cubicBezTo>
                <a:cubicBezTo>
                  <a:pt x="2529243" y="5788230"/>
                  <a:pt x="2525308" y="5774757"/>
                  <a:pt x="2527919" y="5795023"/>
                </a:cubicBezTo>
                <a:cubicBezTo>
                  <a:pt x="2513684" y="5798892"/>
                  <a:pt x="2497862" y="5842726"/>
                  <a:pt x="2483948" y="5880507"/>
                </a:cubicBezTo>
                <a:cubicBezTo>
                  <a:pt x="2424424" y="5869973"/>
                  <a:pt x="2392521" y="5857939"/>
                  <a:pt x="2358245" y="5824403"/>
                </a:cubicBezTo>
                <a:cubicBezTo>
                  <a:pt x="2346063" y="5815859"/>
                  <a:pt x="2349791" y="5796716"/>
                  <a:pt x="2332241" y="5780194"/>
                </a:cubicBezTo>
                <a:lnTo>
                  <a:pt x="2313474" y="5776873"/>
                </a:lnTo>
                <a:lnTo>
                  <a:pt x="2317038" y="5781809"/>
                </a:lnTo>
                <a:cubicBezTo>
                  <a:pt x="2325584" y="5792377"/>
                  <a:pt x="2332966" y="5802851"/>
                  <a:pt x="2332270" y="5812058"/>
                </a:cubicBezTo>
                <a:cubicBezTo>
                  <a:pt x="2325057" y="5814113"/>
                  <a:pt x="2316469" y="5804686"/>
                  <a:pt x="2308340" y="5796953"/>
                </a:cubicBezTo>
                <a:lnTo>
                  <a:pt x="2303159" y="5793080"/>
                </a:lnTo>
                <a:lnTo>
                  <a:pt x="2290029" y="5816063"/>
                </a:lnTo>
                <a:cubicBezTo>
                  <a:pt x="2271807" y="5858773"/>
                  <a:pt x="2264482" y="5909700"/>
                  <a:pt x="2250985" y="5952348"/>
                </a:cubicBezTo>
                <a:cubicBezTo>
                  <a:pt x="2170537" y="5944499"/>
                  <a:pt x="2122724" y="5943063"/>
                  <a:pt x="2055220" y="5904286"/>
                </a:cubicBezTo>
                <a:cubicBezTo>
                  <a:pt x="2035145" y="5900733"/>
                  <a:pt x="2017062" y="5924362"/>
                  <a:pt x="1995700" y="5893751"/>
                </a:cubicBezTo>
                <a:cubicBezTo>
                  <a:pt x="1996900" y="5887576"/>
                  <a:pt x="1998224" y="5880783"/>
                  <a:pt x="1992737" y="5873422"/>
                </a:cubicBezTo>
                <a:cubicBezTo>
                  <a:pt x="1986043" y="5872239"/>
                  <a:pt x="1990212" y="5886391"/>
                  <a:pt x="1978150" y="5877230"/>
                </a:cubicBezTo>
                <a:cubicBezTo>
                  <a:pt x="1979350" y="5871056"/>
                  <a:pt x="1973863" y="5863694"/>
                  <a:pt x="1967522" y="5862573"/>
                </a:cubicBezTo>
                <a:cubicBezTo>
                  <a:pt x="1957542" y="5913828"/>
                  <a:pt x="1939226" y="5936777"/>
                  <a:pt x="1951375" y="5979173"/>
                </a:cubicBezTo>
                <a:cubicBezTo>
                  <a:pt x="1917418" y="5979551"/>
                  <a:pt x="1893614" y="5995142"/>
                  <a:pt x="1887361" y="6027253"/>
                </a:cubicBezTo>
                <a:cubicBezTo>
                  <a:pt x="1863556" y="6042844"/>
                  <a:pt x="1878582" y="6072333"/>
                  <a:pt x="1877698" y="6112421"/>
                </a:cubicBezTo>
                <a:lnTo>
                  <a:pt x="1871005" y="6111237"/>
                </a:lnTo>
                <a:lnTo>
                  <a:pt x="1869682" y="6118030"/>
                </a:lnTo>
                <a:cubicBezTo>
                  <a:pt x="1837897" y="6105378"/>
                  <a:pt x="1836574" y="6112171"/>
                  <a:pt x="1815650" y="6114855"/>
                </a:cubicBezTo>
                <a:cubicBezTo>
                  <a:pt x="1814326" y="6121648"/>
                  <a:pt x="1819462" y="6128945"/>
                  <a:pt x="1818262" y="6135121"/>
                </a:cubicBezTo>
                <a:cubicBezTo>
                  <a:pt x="1858058" y="6142164"/>
                  <a:pt x="1891166" y="6148024"/>
                  <a:pt x="1891606" y="6181319"/>
                </a:cubicBezTo>
                <a:cubicBezTo>
                  <a:pt x="1876047" y="6191981"/>
                  <a:pt x="1868035" y="6197590"/>
                  <a:pt x="1865629" y="6209940"/>
                </a:cubicBezTo>
                <a:cubicBezTo>
                  <a:pt x="1884028" y="6220225"/>
                  <a:pt x="1923389" y="6220164"/>
                  <a:pt x="1933895" y="6235439"/>
                </a:cubicBezTo>
                <a:cubicBezTo>
                  <a:pt x="1925029" y="6247285"/>
                  <a:pt x="1882827" y="6226399"/>
                  <a:pt x="1885439" y="6246665"/>
                </a:cubicBezTo>
                <a:cubicBezTo>
                  <a:pt x="1851359" y="6247660"/>
                  <a:pt x="1869880" y="6257328"/>
                  <a:pt x="1855646" y="6261196"/>
                </a:cubicBezTo>
                <a:cubicBezTo>
                  <a:pt x="1842264" y="6258827"/>
                  <a:pt x="1829293" y="6295499"/>
                  <a:pt x="1815908" y="6293131"/>
                </a:cubicBezTo>
                <a:cubicBezTo>
                  <a:pt x="1806690" y="6304915"/>
                  <a:pt x="1794183" y="6290564"/>
                  <a:pt x="1781856" y="6288382"/>
                </a:cubicBezTo>
                <a:lnTo>
                  <a:pt x="1742058" y="6281338"/>
                </a:lnTo>
                <a:cubicBezTo>
                  <a:pt x="1734516" y="6286391"/>
                  <a:pt x="1707215" y="6347997"/>
                  <a:pt x="1692628" y="6351803"/>
                </a:cubicBezTo>
                <a:cubicBezTo>
                  <a:pt x="1687979" y="6341078"/>
                  <a:pt x="1685698" y="6325184"/>
                  <a:pt x="1684311" y="6310564"/>
                </a:cubicBezTo>
                <a:lnTo>
                  <a:pt x="1683477" y="6300053"/>
                </a:lnTo>
                <a:lnTo>
                  <a:pt x="1684497" y="6291832"/>
                </a:lnTo>
                <a:lnTo>
                  <a:pt x="1682487" y="6288220"/>
                </a:lnTo>
                <a:lnTo>
                  <a:pt x="1681334" y="6276978"/>
                </a:lnTo>
                <a:cubicBezTo>
                  <a:pt x="1679152" y="6265733"/>
                  <a:pt x="1680490" y="6281301"/>
                  <a:pt x="1680010" y="6283771"/>
                </a:cubicBezTo>
                <a:lnTo>
                  <a:pt x="1682487" y="6288220"/>
                </a:lnTo>
                <a:lnTo>
                  <a:pt x="1682709" y="6290398"/>
                </a:lnTo>
                <a:lnTo>
                  <a:pt x="1683477" y="6300053"/>
                </a:lnTo>
                <a:lnTo>
                  <a:pt x="1682973" y="6304099"/>
                </a:lnTo>
                <a:lnTo>
                  <a:pt x="1643528" y="6297118"/>
                </a:lnTo>
                <a:cubicBezTo>
                  <a:pt x="1637807" y="6289078"/>
                  <a:pt x="1637807" y="6289078"/>
                  <a:pt x="1633520" y="6275543"/>
                </a:cubicBezTo>
                <a:cubicBezTo>
                  <a:pt x="1641533" y="6269935"/>
                  <a:pt x="1641533" y="6269935"/>
                  <a:pt x="1649781" y="6265006"/>
                </a:cubicBezTo>
                <a:cubicBezTo>
                  <a:pt x="1637367" y="6255783"/>
                  <a:pt x="1608871" y="6243074"/>
                  <a:pt x="1602533" y="6241951"/>
                </a:cubicBezTo>
                <a:cubicBezTo>
                  <a:pt x="1610077" y="6236899"/>
                  <a:pt x="1638568" y="6249607"/>
                  <a:pt x="1641095" y="6236638"/>
                </a:cubicBezTo>
                <a:cubicBezTo>
                  <a:pt x="1614681" y="6231963"/>
                  <a:pt x="1580162" y="6199664"/>
                  <a:pt x="1573032" y="6165184"/>
                </a:cubicBezTo>
                <a:cubicBezTo>
                  <a:pt x="1512746" y="6194120"/>
                  <a:pt x="1503089" y="6172609"/>
                  <a:pt x="1431740" y="6153592"/>
                </a:cubicBezTo>
                <a:cubicBezTo>
                  <a:pt x="1442281" y="6135015"/>
                  <a:pt x="1463384" y="6092118"/>
                  <a:pt x="1461125" y="6071914"/>
                </a:cubicBezTo>
                <a:cubicBezTo>
                  <a:pt x="1458866" y="6051711"/>
                  <a:pt x="1430725" y="6039064"/>
                  <a:pt x="1418544" y="6030521"/>
                </a:cubicBezTo>
                <a:cubicBezTo>
                  <a:pt x="1394741" y="6046111"/>
                  <a:pt x="1400282" y="6068172"/>
                  <a:pt x="1366324" y="6068550"/>
                </a:cubicBezTo>
                <a:cubicBezTo>
                  <a:pt x="1370137" y="6082641"/>
                  <a:pt x="1367612" y="6095610"/>
                  <a:pt x="1358746" y="6107456"/>
                </a:cubicBezTo>
                <a:lnTo>
                  <a:pt x="1352054" y="6106270"/>
                </a:lnTo>
                <a:cubicBezTo>
                  <a:pt x="1358307" y="6074160"/>
                  <a:pt x="1356315" y="6046976"/>
                  <a:pt x="1332424" y="6029333"/>
                </a:cubicBezTo>
                <a:cubicBezTo>
                  <a:pt x="1327287" y="6022036"/>
                  <a:pt x="1327287" y="6022036"/>
                  <a:pt x="1314256" y="6019729"/>
                </a:cubicBezTo>
                <a:cubicBezTo>
                  <a:pt x="1289250" y="6041495"/>
                  <a:pt x="1262921" y="6070054"/>
                  <a:pt x="1238499" y="6092561"/>
                </a:cubicBezTo>
                <a:cubicBezTo>
                  <a:pt x="1209206" y="6100792"/>
                  <a:pt x="1219626" y="6082833"/>
                  <a:pt x="1202514" y="6099609"/>
                </a:cubicBezTo>
                <a:cubicBezTo>
                  <a:pt x="1176537" y="6128229"/>
                  <a:pt x="1182113" y="6168822"/>
                  <a:pt x="1140141" y="6174809"/>
                </a:cubicBezTo>
                <a:cubicBezTo>
                  <a:pt x="1095411" y="6193084"/>
                  <a:pt x="1063068" y="6147754"/>
                  <a:pt x="1017780" y="6133350"/>
                </a:cubicBezTo>
                <a:cubicBezTo>
                  <a:pt x="1012849" y="6158669"/>
                  <a:pt x="1022856" y="6180243"/>
                  <a:pt x="1024146" y="6207302"/>
                </a:cubicBezTo>
                <a:lnTo>
                  <a:pt x="1044221" y="6210855"/>
                </a:lnTo>
                <a:cubicBezTo>
                  <a:pt x="1051763" y="6205801"/>
                  <a:pt x="1051763" y="6205801"/>
                  <a:pt x="1066471" y="6201377"/>
                </a:cubicBezTo>
                <a:lnTo>
                  <a:pt x="1062743" y="6220521"/>
                </a:lnTo>
                <a:cubicBezTo>
                  <a:pt x="1040493" y="6229998"/>
                  <a:pt x="1032479" y="6235608"/>
                  <a:pt x="1026225" y="6267718"/>
                </a:cubicBezTo>
                <a:lnTo>
                  <a:pt x="1008463" y="6377644"/>
                </a:lnTo>
                <a:cubicBezTo>
                  <a:pt x="994109" y="6408322"/>
                  <a:pt x="926356" y="6372696"/>
                  <a:pt x="899872" y="6383339"/>
                </a:cubicBezTo>
                <a:cubicBezTo>
                  <a:pt x="873388" y="6393983"/>
                  <a:pt x="884540" y="6448978"/>
                  <a:pt x="848615" y="6442620"/>
                </a:cubicBezTo>
                <a:cubicBezTo>
                  <a:pt x="811779" y="6455904"/>
                  <a:pt x="748941" y="6424980"/>
                  <a:pt x="723848" y="6413513"/>
                </a:cubicBezTo>
                <a:cubicBezTo>
                  <a:pt x="739637" y="6403530"/>
                  <a:pt x="767341" y="6409072"/>
                  <a:pt x="776911" y="6397351"/>
                </a:cubicBezTo>
                <a:cubicBezTo>
                  <a:pt x="789504" y="6366361"/>
                  <a:pt x="763886" y="6314556"/>
                  <a:pt x="771343" y="6276268"/>
                </a:cubicBezTo>
                <a:cubicBezTo>
                  <a:pt x="771720" y="6244394"/>
                  <a:pt x="808418" y="6287941"/>
                  <a:pt x="810480" y="6247421"/>
                </a:cubicBezTo>
                <a:cubicBezTo>
                  <a:pt x="812540" y="6206902"/>
                  <a:pt x="797644" y="6096305"/>
                  <a:pt x="779002" y="6061066"/>
                </a:cubicBezTo>
                <a:cubicBezTo>
                  <a:pt x="761452" y="6044545"/>
                  <a:pt x="693227" y="6009473"/>
                  <a:pt x="669338" y="5991829"/>
                </a:cubicBezTo>
                <a:cubicBezTo>
                  <a:pt x="670540" y="5985654"/>
                  <a:pt x="666021" y="5971440"/>
                  <a:pt x="661004" y="5963525"/>
                </a:cubicBezTo>
                <a:cubicBezTo>
                  <a:pt x="617796" y="6009537"/>
                  <a:pt x="554021" y="5951618"/>
                  <a:pt x="515544" y="5937781"/>
                </a:cubicBezTo>
                <a:cubicBezTo>
                  <a:pt x="511696" y="5957541"/>
                  <a:pt x="500074" y="5981676"/>
                  <a:pt x="490007" y="5999699"/>
                </a:cubicBezTo>
                <a:cubicBezTo>
                  <a:pt x="490007" y="5999699"/>
                  <a:pt x="484165" y="5992276"/>
                  <a:pt x="477825" y="5991154"/>
                </a:cubicBezTo>
                <a:cubicBezTo>
                  <a:pt x="470608" y="5923440"/>
                  <a:pt x="469818" y="5890082"/>
                  <a:pt x="369645" y="5878741"/>
                </a:cubicBezTo>
                <a:cubicBezTo>
                  <a:pt x="344519" y="5901124"/>
                  <a:pt x="307512" y="5847941"/>
                  <a:pt x="278218" y="5856171"/>
                </a:cubicBezTo>
                <a:cubicBezTo>
                  <a:pt x="257293" y="5858856"/>
                  <a:pt x="248075" y="5870640"/>
                  <a:pt x="208277" y="5863597"/>
                </a:cubicBezTo>
                <a:cubicBezTo>
                  <a:pt x="204110" y="5849444"/>
                  <a:pt x="200176" y="5835971"/>
                  <a:pt x="194806" y="5827994"/>
                </a:cubicBezTo>
                <a:cubicBezTo>
                  <a:pt x="217939" y="5778428"/>
                  <a:pt x="228797" y="5793765"/>
                  <a:pt x="273647" y="5774872"/>
                </a:cubicBezTo>
                <a:cubicBezTo>
                  <a:pt x="259826" y="5739207"/>
                  <a:pt x="316298" y="5696181"/>
                  <a:pt x="347643" y="5675538"/>
                </a:cubicBezTo>
                <a:lnTo>
                  <a:pt x="360676" y="5677844"/>
                </a:lnTo>
                <a:lnTo>
                  <a:pt x="355745" y="5703162"/>
                </a:lnTo>
                <a:lnTo>
                  <a:pt x="362437" y="5704347"/>
                </a:lnTo>
                <a:lnTo>
                  <a:pt x="364963" y="5691379"/>
                </a:lnTo>
                <a:cubicBezTo>
                  <a:pt x="366165" y="5685204"/>
                  <a:pt x="364523" y="5658083"/>
                  <a:pt x="365726" y="5651908"/>
                </a:cubicBezTo>
                <a:cubicBezTo>
                  <a:pt x="345153" y="5654654"/>
                  <a:pt x="345153" y="5654654"/>
                  <a:pt x="336785" y="5660201"/>
                </a:cubicBezTo>
                <a:cubicBezTo>
                  <a:pt x="332619" y="5646047"/>
                  <a:pt x="332619" y="5646047"/>
                  <a:pt x="335144" y="5633081"/>
                </a:cubicBezTo>
                <a:cubicBezTo>
                  <a:pt x="290647" y="5652035"/>
                  <a:pt x="267960" y="5628216"/>
                  <a:pt x="223668" y="5679787"/>
                </a:cubicBezTo>
                <a:cubicBezTo>
                  <a:pt x="210285" y="5677418"/>
                  <a:pt x="162943" y="5675427"/>
                  <a:pt x="150762" y="5666884"/>
                </a:cubicBezTo>
                <a:cubicBezTo>
                  <a:pt x="133212" y="5650362"/>
                  <a:pt x="129278" y="5636890"/>
                  <a:pt x="118771" y="5621616"/>
                </a:cubicBezTo>
                <a:cubicBezTo>
                  <a:pt x="126347" y="5582711"/>
                  <a:pt x="121622" y="5535881"/>
                  <a:pt x="146396" y="5513435"/>
                </a:cubicBezTo>
                <a:cubicBezTo>
                  <a:pt x="156817" y="5495475"/>
                  <a:pt x="170200" y="5497844"/>
                  <a:pt x="186959" y="5481007"/>
                </a:cubicBezTo>
                <a:cubicBezTo>
                  <a:pt x="182793" y="5466855"/>
                  <a:pt x="178979" y="5452765"/>
                  <a:pt x="174581" y="5437932"/>
                </a:cubicBezTo>
                <a:cubicBezTo>
                  <a:pt x="157701" y="5455386"/>
                  <a:pt x="60372" y="5464991"/>
                  <a:pt x="30993" y="5439989"/>
                </a:cubicBezTo>
                <a:cubicBezTo>
                  <a:pt x="12241" y="5429643"/>
                  <a:pt x="12241" y="5429643"/>
                  <a:pt x="8306" y="5416170"/>
                </a:cubicBezTo>
                <a:cubicBezTo>
                  <a:pt x="-7801" y="5392239"/>
                  <a:pt x="419" y="5314481"/>
                  <a:pt x="25193" y="5292035"/>
                </a:cubicBezTo>
                <a:cubicBezTo>
                  <a:pt x="27964" y="5286696"/>
                  <a:pt x="31933" y="5281779"/>
                  <a:pt x="36853" y="5277254"/>
                </a:cubicBezTo>
                <a:cubicBezTo>
                  <a:pt x="71295" y="5245576"/>
                  <a:pt x="152351" y="5233091"/>
                  <a:pt x="195135" y="5229483"/>
                </a:cubicBezTo>
                <a:lnTo>
                  <a:pt x="214498" y="5228018"/>
                </a:lnTo>
                <a:lnTo>
                  <a:pt x="227624" y="5216199"/>
                </a:lnTo>
                <a:cubicBezTo>
                  <a:pt x="220297" y="5216420"/>
                  <a:pt x="216227" y="5214880"/>
                  <a:pt x="211575" y="5215257"/>
                </a:cubicBezTo>
                <a:cubicBezTo>
                  <a:pt x="204250" y="5215478"/>
                  <a:pt x="204017" y="5210265"/>
                  <a:pt x="209712" y="5203449"/>
                </a:cubicBezTo>
                <a:cubicBezTo>
                  <a:pt x="226803" y="5183001"/>
                  <a:pt x="232496" y="5161235"/>
                  <a:pt x="242260" y="5141008"/>
                </a:cubicBezTo>
                <a:cubicBezTo>
                  <a:pt x="255627" y="5111891"/>
                  <a:pt x="272367" y="5083622"/>
                  <a:pt x="297828" y="5056514"/>
                </a:cubicBezTo>
                <a:cubicBezTo>
                  <a:pt x="305501" y="5049164"/>
                  <a:pt x="308176" y="5049321"/>
                  <a:pt x="310386" y="5054001"/>
                </a:cubicBezTo>
                <a:cubicBezTo>
                  <a:pt x="315969" y="5059527"/>
                  <a:pt x="311087" y="5069642"/>
                  <a:pt x="306205" y="5079756"/>
                </a:cubicBezTo>
                <a:cubicBezTo>
                  <a:pt x="303881" y="5087420"/>
                  <a:pt x="304695" y="5090717"/>
                  <a:pt x="312022" y="5090497"/>
                </a:cubicBezTo>
                <a:cubicBezTo>
                  <a:pt x="318650" y="5089585"/>
                  <a:pt x="323067" y="5083994"/>
                  <a:pt x="327485" y="5078403"/>
                </a:cubicBezTo>
                <a:cubicBezTo>
                  <a:pt x="332484" y="5070896"/>
                  <a:pt x="338064" y="5061474"/>
                  <a:pt x="343062" y="5053966"/>
                </a:cubicBezTo>
                <a:cubicBezTo>
                  <a:pt x="345504" y="5048910"/>
                  <a:pt x="349804" y="5040712"/>
                  <a:pt x="356432" y="5039800"/>
                </a:cubicBezTo>
                <a:cubicBezTo>
                  <a:pt x="364339" y="5037664"/>
                  <a:pt x="362016" y="5045328"/>
                  <a:pt x="362249" y="5050541"/>
                </a:cubicBezTo>
                <a:cubicBezTo>
                  <a:pt x="362366" y="5053148"/>
                  <a:pt x="359924" y="5058205"/>
                  <a:pt x="363879" y="5057136"/>
                </a:cubicBezTo>
                <a:cubicBezTo>
                  <a:pt x="368529" y="5056759"/>
                  <a:pt x="370273" y="5051011"/>
                  <a:pt x="372133" y="5047870"/>
                </a:cubicBezTo>
                <a:lnTo>
                  <a:pt x="407468" y="4979865"/>
                </a:lnTo>
                <a:lnTo>
                  <a:pt x="332463" y="4909039"/>
                </a:lnTo>
                <a:lnTo>
                  <a:pt x="334866" y="4909496"/>
                </a:lnTo>
                <a:cubicBezTo>
                  <a:pt x="347971" y="4909997"/>
                  <a:pt x="355635" y="4902638"/>
                  <a:pt x="371626" y="4913456"/>
                </a:cubicBezTo>
                <a:cubicBezTo>
                  <a:pt x="406968" y="4938407"/>
                  <a:pt x="409192" y="4923185"/>
                  <a:pt x="419410" y="4913373"/>
                </a:cubicBezTo>
                <a:cubicBezTo>
                  <a:pt x="419884" y="4906376"/>
                  <a:pt x="427074" y="4906013"/>
                  <a:pt x="430907" y="4902334"/>
                </a:cubicBezTo>
                <a:lnTo>
                  <a:pt x="439971" y="4897512"/>
                </a:lnTo>
                <a:lnTo>
                  <a:pt x="452359" y="4866893"/>
                </a:lnTo>
                <a:lnTo>
                  <a:pt x="439982" y="4852601"/>
                </a:lnTo>
                <a:cubicBezTo>
                  <a:pt x="426296" y="4836061"/>
                  <a:pt x="414064" y="4818642"/>
                  <a:pt x="412085" y="4804031"/>
                </a:cubicBezTo>
                <a:lnTo>
                  <a:pt x="397225" y="4782869"/>
                </a:lnTo>
                <a:cubicBezTo>
                  <a:pt x="376341" y="4788514"/>
                  <a:pt x="350748" y="4821596"/>
                  <a:pt x="320903" y="4825655"/>
                </a:cubicBezTo>
                <a:cubicBezTo>
                  <a:pt x="280319" y="4839561"/>
                  <a:pt x="201122" y="4860745"/>
                  <a:pt x="156685" y="4845640"/>
                </a:cubicBezTo>
                <a:cubicBezTo>
                  <a:pt x="150338" y="4843481"/>
                  <a:pt x="144699" y="4840582"/>
                  <a:pt x="139983" y="4836816"/>
                </a:cubicBezTo>
                <a:cubicBezTo>
                  <a:pt x="108159" y="4826262"/>
                  <a:pt x="68851" y="4758490"/>
                  <a:pt x="73788" y="4730136"/>
                </a:cubicBezTo>
                <a:cubicBezTo>
                  <a:pt x="71876" y="4716239"/>
                  <a:pt x="71876" y="4716239"/>
                  <a:pt x="84787" y="4699240"/>
                </a:cubicBezTo>
                <a:cubicBezTo>
                  <a:pt x="97261" y="4673239"/>
                  <a:pt x="152633" y="4649661"/>
                  <a:pt x="189060" y="4643364"/>
                </a:cubicBezTo>
                <a:lnTo>
                  <a:pt x="209828" y="4643375"/>
                </a:lnTo>
                <a:lnTo>
                  <a:pt x="216036" y="4637426"/>
                </a:lnTo>
                <a:lnTo>
                  <a:pt x="210583" y="4599026"/>
                </a:lnTo>
                <a:cubicBezTo>
                  <a:pt x="188378" y="4590375"/>
                  <a:pt x="177113" y="4597922"/>
                  <a:pt x="160244" y="4585696"/>
                </a:cubicBezTo>
                <a:cubicBezTo>
                  <a:pt x="128421" y="4575140"/>
                  <a:pt x="113590" y="4530433"/>
                  <a:pt x="90757" y="4497917"/>
                </a:cubicBezTo>
                <a:cubicBezTo>
                  <a:pt x="94115" y="4479731"/>
                  <a:pt x="92203" y="4465834"/>
                  <a:pt x="101489" y="4443673"/>
                </a:cubicBezTo>
                <a:cubicBezTo>
                  <a:pt x="109131" y="4430966"/>
                  <a:pt x="151591" y="4410107"/>
                  <a:pt x="162856" y="4402561"/>
                </a:cubicBezTo>
                <a:cubicBezTo>
                  <a:pt x="224430" y="4431889"/>
                  <a:pt x="235429" y="4400994"/>
                  <a:pt x="283855" y="4400426"/>
                </a:cubicBezTo>
                <a:cubicBezTo>
                  <a:pt x="276244" y="4389588"/>
                  <a:pt x="276244" y="4389588"/>
                  <a:pt x="274265" y="4374975"/>
                </a:cubicBezTo>
                <a:cubicBezTo>
                  <a:pt x="284182" y="4376681"/>
                  <a:pt x="284182" y="4376681"/>
                  <a:pt x="304111" y="4370918"/>
                </a:cubicBezTo>
                <a:cubicBezTo>
                  <a:pt x="300486" y="4365756"/>
                  <a:pt x="290896" y="4340306"/>
                  <a:pt x="287272" y="4335144"/>
                </a:cubicBezTo>
                <a:lnTo>
                  <a:pt x="279661" y="4324307"/>
                </a:lnTo>
                <a:lnTo>
                  <a:pt x="274029" y="4328080"/>
                </a:lnTo>
                <a:lnTo>
                  <a:pt x="288888" y="4349241"/>
                </a:lnTo>
                <a:lnTo>
                  <a:pt x="277919" y="4356589"/>
                </a:lnTo>
                <a:cubicBezTo>
                  <a:pt x="240824" y="4350325"/>
                  <a:pt x="171610" y="4333704"/>
                  <a:pt x="169662" y="4295545"/>
                </a:cubicBezTo>
                <a:cubicBezTo>
                  <a:pt x="120940" y="4296311"/>
                  <a:pt x="117286" y="4314697"/>
                  <a:pt x="75871" y="4278692"/>
                </a:cubicBezTo>
                <a:cubicBezTo>
                  <a:pt x="77518" y="4269240"/>
                  <a:pt x="75606" y="4255343"/>
                  <a:pt x="73628" y="4240731"/>
                </a:cubicBezTo>
                <a:cubicBezTo>
                  <a:pt x="107127" y="4218288"/>
                  <a:pt x="120371" y="4225353"/>
                  <a:pt x="140597" y="4219391"/>
                </a:cubicBezTo>
                <a:cubicBezTo>
                  <a:pt x="170738" y="4215135"/>
                  <a:pt x="182821" y="4151639"/>
                  <a:pt x="214941" y="4161995"/>
                </a:cubicBezTo>
                <a:cubicBezTo>
                  <a:pt x="301870" y="4111345"/>
                  <a:pt x="288953" y="4080534"/>
                  <a:pt x="267861" y="4015736"/>
                </a:cubicBezTo>
                <a:cubicBezTo>
                  <a:pt x="273197" y="4012160"/>
                  <a:pt x="275502" y="4003026"/>
                  <a:pt x="275502" y="4003026"/>
                </a:cubicBezTo>
                <a:cubicBezTo>
                  <a:pt x="292075" y="4015452"/>
                  <a:pt x="312567" y="4032840"/>
                  <a:pt x="324165" y="4049355"/>
                </a:cubicBezTo>
                <a:cubicBezTo>
                  <a:pt x="353678" y="4021234"/>
                  <a:pt x="388291" y="3942644"/>
                  <a:pt x="446602" y="3967327"/>
                </a:cubicBezTo>
                <a:cubicBezTo>
                  <a:pt x="447951" y="3958075"/>
                  <a:pt x="446270" y="3943265"/>
                  <a:pt x="442645" y="3938103"/>
                </a:cubicBezTo>
                <a:cubicBezTo>
                  <a:pt x="457268" y="3912368"/>
                  <a:pt x="505291" y="3852874"/>
                  <a:pt x="514579" y="3830713"/>
                </a:cubicBezTo>
                <a:cubicBezTo>
                  <a:pt x="517209" y="3791005"/>
                  <a:pt x="485604" y="3683919"/>
                  <a:pt x="467151" y="3647710"/>
                </a:cubicBezTo>
                <a:cubicBezTo>
                  <a:pt x="448698" y="3611500"/>
                  <a:pt x="432959" y="3666063"/>
                  <a:pt x="419580" y="3637079"/>
                </a:cubicBezTo>
                <a:cubicBezTo>
                  <a:pt x="397109" y="3605080"/>
                  <a:pt x="399342" y="3547422"/>
                  <a:pt x="375159" y="3524160"/>
                </a:cubicBezTo>
                <a:cubicBezTo>
                  <a:pt x="361619" y="3517294"/>
                  <a:pt x="338562" y="3533500"/>
                  <a:pt x="320047" y="3530725"/>
                </a:cubicBezTo>
                <a:cubicBezTo>
                  <a:pt x="338295" y="3510152"/>
                  <a:pt x="383090" y="3456615"/>
                  <a:pt x="422193" y="3453944"/>
                </a:cubicBezTo>
                <a:cubicBezTo>
                  <a:pt x="452432" y="3433686"/>
                  <a:pt x="464726" y="3488440"/>
                  <a:pt x="493286" y="3487520"/>
                </a:cubicBezTo>
                <a:cubicBezTo>
                  <a:pt x="521848" y="3486599"/>
                  <a:pt x="569212" y="3426787"/>
                  <a:pt x="594877" y="3449057"/>
                </a:cubicBezTo>
                <a:lnTo>
                  <a:pt x="656062" y="3542396"/>
                </a:lnTo>
                <a:cubicBezTo>
                  <a:pt x="674909" y="3569234"/>
                  <a:pt x="684529" y="3571139"/>
                  <a:pt x="708742" y="3570855"/>
                </a:cubicBezTo>
                <a:lnTo>
                  <a:pt x="719978" y="3586854"/>
                </a:lnTo>
                <a:cubicBezTo>
                  <a:pt x="704725" y="3588724"/>
                  <a:pt x="704725" y="3588724"/>
                  <a:pt x="695764" y="3587139"/>
                </a:cubicBezTo>
                <a:lnTo>
                  <a:pt x="678867" y="3598459"/>
                </a:lnTo>
                <a:cubicBezTo>
                  <a:pt x="683810" y="3611086"/>
                  <a:pt x="686200" y="3623335"/>
                  <a:pt x="689211" y="3635074"/>
                </a:cubicBezTo>
                <a:lnTo>
                  <a:pt x="694335" y="3647285"/>
                </a:lnTo>
                <a:lnTo>
                  <a:pt x="887147" y="3437367"/>
                </a:lnTo>
                <a:lnTo>
                  <a:pt x="920492" y="3446927"/>
                </a:lnTo>
                <a:cubicBezTo>
                  <a:pt x="932755" y="3451310"/>
                  <a:pt x="945741" y="3449540"/>
                  <a:pt x="949980" y="3440638"/>
                </a:cubicBezTo>
                <a:cubicBezTo>
                  <a:pt x="968387" y="3392717"/>
                  <a:pt x="1040349" y="3378367"/>
                  <a:pt x="1038108" y="3315854"/>
                </a:cubicBezTo>
                <a:cubicBezTo>
                  <a:pt x="1071474" y="3303737"/>
                  <a:pt x="1060484" y="3234090"/>
                  <a:pt x="1125678" y="3250180"/>
                </a:cubicBezTo>
                <a:cubicBezTo>
                  <a:pt x="1144255" y="3255217"/>
                  <a:pt x="1151022" y="3224778"/>
                  <a:pt x="1168249" y="3214103"/>
                </a:cubicBezTo>
                <a:cubicBezTo>
                  <a:pt x="1237152" y="3171410"/>
                  <a:pt x="1276659" y="3106991"/>
                  <a:pt x="1298316" y="3031381"/>
                </a:cubicBezTo>
                <a:cubicBezTo>
                  <a:pt x="1307516" y="3007421"/>
                  <a:pt x="1321586" y="2996420"/>
                  <a:pt x="1346835" y="2999034"/>
                </a:cubicBezTo>
                <a:cubicBezTo>
                  <a:pt x="1361436" y="3037914"/>
                  <a:pt x="1347995" y="3070777"/>
                  <a:pt x="1321569" y="3105410"/>
                </a:cubicBezTo>
                <a:cubicBezTo>
                  <a:pt x="1304835" y="3125477"/>
                  <a:pt x="1293266" y="3149192"/>
                  <a:pt x="1283186" y="3173839"/>
                </a:cubicBezTo>
                <a:lnTo>
                  <a:pt x="1266439" y="3215922"/>
                </a:lnTo>
                <a:lnTo>
                  <a:pt x="1270057" y="3218326"/>
                </a:lnTo>
                <a:cubicBezTo>
                  <a:pt x="1285575" y="3229559"/>
                  <a:pt x="1300351" y="3241289"/>
                  <a:pt x="1304829" y="3242083"/>
                </a:cubicBezTo>
                <a:lnTo>
                  <a:pt x="1338330" y="3219638"/>
                </a:lnTo>
                <a:cubicBezTo>
                  <a:pt x="1348706" y="3212687"/>
                  <a:pt x="1354273" y="3194539"/>
                  <a:pt x="1367517" y="3201603"/>
                </a:cubicBezTo>
                <a:cubicBezTo>
                  <a:pt x="1378780" y="3194057"/>
                  <a:pt x="1405632" y="3222363"/>
                  <a:pt x="1416897" y="3214816"/>
                </a:cubicBezTo>
                <a:cubicBezTo>
                  <a:pt x="1431492" y="3212628"/>
                  <a:pt x="1418516" y="3228911"/>
                  <a:pt x="1450071" y="3216117"/>
                </a:cubicBezTo>
                <a:cubicBezTo>
                  <a:pt x="1455970" y="3235693"/>
                  <a:pt x="1486010" y="3199629"/>
                  <a:pt x="1498955" y="3206892"/>
                </a:cubicBezTo>
                <a:cubicBezTo>
                  <a:pt x="1495599" y="3225081"/>
                  <a:pt x="1459594" y="3240853"/>
                  <a:pt x="1446979" y="3257653"/>
                </a:cubicBezTo>
                <a:lnTo>
                  <a:pt x="1447725" y="3258230"/>
                </a:lnTo>
                <a:lnTo>
                  <a:pt x="1464316" y="3260426"/>
                </a:lnTo>
                <a:lnTo>
                  <a:pt x="1475300" y="3271651"/>
                </a:lnTo>
                <a:lnTo>
                  <a:pt x="1482429" y="3273369"/>
                </a:lnTo>
                <a:lnTo>
                  <a:pt x="1483203" y="3279255"/>
                </a:lnTo>
                <a:lnTo>
                  <a:pt x="1489993" y="3285763"/>
                </a:lnTo>
                <a:cubicBezTo>
                  <a:pt x="1494127" y="3286553"/>
                  <a:pt x="1498791" y="3283632"/>
                  <a:pt x="1507469" y="3277195"/>
                </a:cubicBezTo>
                <a:cubicBezTo>
                  <a:pt x="1517379" y="3269486"/>
                  <a:pt x="1525360" y="3260607"/>
                  <a:pt x="1531574" y="3250708"/>
                </a:cubicBezTo>
                <a:lnTo>
                  <a:pt x="1540937" y="3228098"/>
                </a:lnTo>
                <a:lnTo>
                  <a:pt x="1524208" y="3213315"/>
                </a:lnTo>
                <a:lnTo>
                  <a:pt x="1544045" y="3220590"/>
                </a:lnTo>
                <a:lnTo>
                  <a:pt x="1545077" y="3218100"/>
                </a:lnTo>
                <a:cubicBezTo>
                  <a:pt x="1546172" y="3211908"/>
                  <a:pt x="1547134" y="3200794"/>
                  <a:pt x="1540713" y="3197308"/>
                </a:cubicBezTo>
                <a:cubicBezTo>
                  <a:pt x="1526577" y="3189145"/>
                  <a:pt x="1536485" y="3181436"/>
                  <a:pt x="1540045" y="3172700"/>
                </a:cubicBezTo>
                <a:cubicBezTo>
                  <a:pt x="1547359" y="3162613"/>
                  <a:pt x="1553376" y="3151335"/>
                  <a:pt x="1559463" y="3142519"/>
                </a:cubicBezTo>
                <a:lnTo>
                  <a:pt x="1567543" y="3132159"/>
                </a:lnTo>
                <a:lnTo>
                  <a:pt x="1563148" y="3128071"/>
                </a:lnTo>
                <a:cubicBezTo>
                  <a:pt x="1555149" y="3120513"/>
                  <a:pt x="1547696" y="3112259"/>
                  <a:pt x="1543404" y="3102508"/>
                </a:cubicBezTo>
                <a:cubicBezTo>
                  <a:pt x="1552049" y="3106705"/>
                  <a:pt x="1558173" y="3109040"/>
                  <a:pt x="1566814" y="3113238"/>
                </a:cubicBezTo>
                <a:lnTo>
                  <a:pt x="1583510" y="3117260"/>
                </a:lnTo>
                <a:lnTo>
                  <a:pt x="1592758" y="3110965"/>
                </a:lnTo>
                <a:lnTo>
                  <a:pt x="1605989" y="3107564"/>
                </a:lnTo>
                <a:lnTo>
                  <a:pt x="1605858" y="3093857"/>
                </a:lnTo>
                <a:cubicBezTo>
                  <a:pt x="1600539" y="3070188"/>
                  <a:pt x="1608898" y="3054440"/>
                  <a:pt x="1624815" y="3044275"/>
                </a:cubicBezTo>
                <a:cubicBezTo>
                  <a:pt x="1637466" y="3038278"/>
                  <a:pt x="1647598" y="3030420"/>
                  <a:pt x="1661339" y="3023033"/>
                </a:cubicBezTo>
                <a:lnTo>
                  <a:pt x="1666178" y="3020584"/>
                </a:lnTo>
                <a:lnTo>
                  <a:pt x="1662514" y="3009284"/>
                </a:lnTo>
                <a:cubicBezTo>
                  <a:pt x="1658074" y="2995271"/>
                  <a:pt x="1654129" y="2982870"/>
                  <a:pt x="1651098" y="2974561"/>
                </a:cubicBezTo>
                <a:lnTo>
                  <a:pt x="1661259" y="2965768"/>
                </a:lnTo>
                <a:cubicBezTo>
                  <a:pt x="1679602" y="2976405"/>
                  <a:pt x="1670262" y="2975652"/>
                  <a:pt x="1684439" y="2972220"/>
                </a:cubicBezTo>
                <a:cubicBezTo>
                  <a:pt x="1692064" y="2930266"/>
                  <a:pt x="1765699" y="2901887"/>
                  <a:pt x="1804455" y="2885553"/>
                </a:cubicBezTo>
                <a:lnTo>
                  <a:pt x="1839768" y="2854991"/>
                </a:lnTo>
                <a:cubicBezTo>
                  <a:pt x="1854191" y="2850882"/>
                  <a:pt x="1887528" y="2848540"/>
                  <a:pt x="1901950" y="2844429"/>
                </a:cubicBezTo>
                <a:cubicBezTo>
                  <a:pt x="1916947" y="2831451"/>
                  <a:pt x="1888918" y="2830126"/>
                  <a:pt x="1913500" y="2817224"/>
                </a:cubicBezTo>
                <a:lnTo>
                  <a:pt x="1920104" y="2815332"/>
                </a:lnTo>
                <a:lnTo>
                  <a:pt x="1923507" y="2806881"/>
                </a:lnTo>
                <a:cubicBezTo>
                  <a:pt x="1935745" y="2791709"/>
                  <a:pt x="1948049" y="2778996"/>
                  <a:pt x="1962882" y="2766201"/>
                </a:cubicBezTo>
                <a:cubicBezTo>
                  <a:pt x="1982568" y="2745863"/>
                  <a:pt x="1979704" y="2733641"/>
                  <a:pt x="1952859" y="2723426"/>
                </a:cubicBezTo>
                <a:cubicBezTo>
                  <a:pt x="1949034" y="2722318"/>
                  <a:pt x="1945211" y="2721210"/>
                  <a:pt x="1937559" y="2718994"/>
                </a:cubicBezTo>
                <a:cubicBezTo>
                  <a:pt x="1965231" y="2713174"/>
                  <a:pt x="1980826" y="2681884"/>
                  <a:pt x="2014225" y="2700507"/>
                </a:cubicBezTo>
                <a:cubicBezTo>
                  <a:pt x="2008765" y="2685906"/>
                  <a:pt x="1995993" y="2681393"/>
                  <a:pt x="2003307" y="2671307"/>
                </a:cubicBezTo>
                <a:cubicBezTo>
                  <a:pt x="2006865" y="2662570"/>
                  <a:pt x="2016909" y="2659784"/>
                  <a:pt x="2025657" y="2655806"/>
                </a:cubicBezTo>
                <a:cubicBezTo>
                  <a:pt x="2034403" y="2651829"/>
                  <a:pt x="2044381" y="2646580"/>
                  <a:pt x="2040286" y="2635630"/>
                </a:cubicBezTo>
                <a:cubicBezTo>
                  <a:pt x="2034762" y="2618569"/>
                  <a:pt x="2044604" y="2608399"/>
                  <a:pt x="2057044" y="2600609"/>
                </a:cubicBezTo>
                <a:cubicBezTo>
                  <a:pt x="2067022" y="2595360"/>
                  <a:pt x="2073172" y="2589004"/>
                  <a:pt x="2072770" y="2574240"/>
                </a:cubicBezTo>
                <a:cubicBezTo>
                  <a:pt x="2073340" y="2560368"/>
                  <a:pt x="2090207" y="2543891"/>
                  <a:pt x="2109299" y="2537212"/>
                </a:cubicBezTo>
                <a:lnTo>
                  <a:pt x="2112083" y="2536787"/>
                </a:lnTo>
                <a:lnTo>
                  <a:pt x="2114255" y="2503926"/>
                </a:lnTo>
                <a:cubicBezTo>
                  <a:pt x="2124748" y="2486006"/>
                  <a:pt x="2130404" y="2472274"/>
                  <a:pt x="2141131" y="2454615"/>
                </a:cubicBezTo>
                <a:cubicBezTo>
                  <a:pt x="2152444" y="2427149"/>
                  <a:pt x="2134672" y="2407644"/>
                  <a:pt x="2156140" y="2371387"/>
                </a:cubicBezTo>
                <a:cubicBezTo>
                  <a:pt x="2236204" y="2232321"/>
                  <a:pt x="2411350" y="2168178"/>
                  <a:pt x="2509229" y="2136026"/>
                </a:cubicBezTo>
                <a:lnTo>
                  <a:pt x="2569691" y="2083692"/>
                </a:lnTo>
                <a:cubicBezTo>
                  <a:pt x="2623108" y="2063509"/>
                  <a:pt x="2639824" y="2092300"/>
                  <a:pt x="2715281" y="2026990"/>
                </a:cubicBezTo>
                <a:lnTo>
                  <a:pt x="2747150" y="2032776"/>
                </a:lnTo>
                <a:lnTo>
                  <a:pt x="2702852" y="2067117"/>
                </a:lnTo>
                <a:cubicBezTo>
                  <a:pt x="2685627" y="2077790"/>
                  <a:pt x="2678860" y="2108231"/>
                  <a:pt x="2660286" y="2103194"/>
                </a:cubicBezTo>
                <a:cubicBezTo>
                  <a:pt x="2595092" y="2087103"/>
                  <a:pt x="2606080" y="2156750"/>
                  <a:pt x="2572712" y="2168868"/>
                </a:cubicBezTo>
                <a:cubicBezTo>
                  <a:pt x="2574957" y="2231380"/>
                  <a:pt x="2502993" y="2245731"/>
                  <a:pt x="2484589" y="2293650"/>
                </a:cubicBezTo>
                <a:cubicBezTo>
                  <a:pt x="2480347" y="2302552"/>
                  <a:pt x="2467364" y="2304322"/>
                  <a:pt x="2455099" y="2299941"/>
                </a:cubicBezTo>
                <a:lnTo>
                  <a:pt x="2421754" y="2290380"/>
                </a:lnTo>
                <a:lnTo>
                  <a:pt x="2407754" y="2305623"/>
                </a:lnTo>
                <a:lnTo>
                  <a:pt x="2462295" y="2355626"/>
                </a:lnTo>
                <a:lnTo>
                  <a:pt x="2462755" y="2352948"/>
                </a:lnTo>
                <a:cubicBezTo>
                  <a:pt x="2466984" y="2344635"/>
                  <a:pt x="2473202" y="2338615"/>
                  <a:pt x="2479803" y="2336861"/>
                </a:cubicBezTo>
                <a:cubicBezTo>
                  <a:pt x="2484206" y="2335689"/>
                  <a:pt x="2488777" y="2336415"/>
                  <a:pt x="2493047" y="2339623"/>
                </a:cubicBezTo>
                <a:cubicBezTo>
                  <a:pt x="2500466" y="2345843"/>
                  <a:pt x="2507198" y="2350096"/>
                  <a:pt x="2513448" y="2352809"/>
                </a:cubicBezTo>
                <a:lnTo>
                  <a:pt x="2524945" y="2355402"/>
                </a:lnTo>
                <a:lnTo>
                  <a:pt x="2529848" y="2346893"/>
                </a:lnTo>
                <a:cubicBezTo>
                  <a:pt x="2541535" y="2323872"/>
                  <a:pt x="2553322" y="2299986"/>
                  <a:pt x="2589100" y="2301353"/>
                </a:cubicBezTo>
                <a:cubicBezTo>
                  <a:pt x="2595412" y="2302006"/>
                  <a:pt x="2599651" y="2293102"/>
                  <a:pt x="2603532" y="2287277"/>
                </a:cubicBezTo>
                <a:cubicBezTo>
                  <a:pt x="2648536" y="2257679"/>
                  <a:pt x="2670818" y="2203933"/>
                  <a:pt x="2718251" y="2180816"/>
                </a:cubicBezTo>
                <a:cubicBezTo>
                  <a:pt x="2755498" y="2162873"/>
                  <a:pt x="2774529" y="2136816"/>
                  <a:pt x="2788333" y="2100877"/>
                </a:cubicBezTo>
                <a:lnTo>
                  <a:pt x="2803160" y="2063620"/>
                </a:lnTo>
                <a:lnTo>
                  <a:pt x="2803571" y="2064072"/>
                </a:lnTo>
                <a:cubicBezTo>
                  <a:pt x="2813631" y="2064666"/>
                  <a:pt x="2838448" y="2052024"/>
                  <a:pt x="2847550" y="2052519"/>
                </a:cubicBezTo>
                <a:cubicBezTo>
                  <a:pt x="2772664" y="2108962"/>
                  <a:pt x="2774050" y="2159858"/>
                  <a:pt x="2732750" y="2213280"/>
                </a:cubicBezTo>
                <a:lnTo>
                  <a:pt x="2718513" y="2230156"/>
                </a:lnTo>
                <a:lnTo>
                  <a:pt x="2725275" y="2226380"/>
                </a:lnTo>
                <a:lnTo>
                  <a:pt x="2727560" y="2227916"/>
                </a:lnTo>
                <a:cubicBezTo>
                  <a:pt x="2748068" y="2217380"/>
                  <a:pt x="2760457" y="2211889"/>
                  <a:pt x="2780965" y="2201352"/>
                </a:cubicBezTo>
                <a:cubicBezTo>
                  <a:pt x="2787714" y="2199807"/>
                  <a:pt x="2791986" y="2199363"/>
                  <a:pt x="2796941" y="2197166"/>
                </a:cubicBezTo>
                <a:cubicBezTo>
                  <a:pt x="2819927" y="2185531"/>
                  <a:pt x="2844706" y="2174550"/>
                  <a:pt x="2870594" y="2165970"/>
                </a:cubicBezTo>
                <a:cubicBezTo>
                  <a:pt x="2882641" y="2161354"/>
                  <a:pt x="2894517" y="2157176"/>
                  <a:pt x="2906254" y="2152698"/>
                </a:cubicBezTo>
                <a:lnTo>
                  <a:pt x="2938526" y="2138729"/>
                </a:lnTo>
                <a:lnTo>
                  <a:pt x="2938606" y="2138720"/>
                </a:lnTo>
                <a:cubicBezTo>
                  <a:pt x="2938606" y="2138720"/>
                  <a:pt x="2938606" y="2138720"/>
                  <a:pt x="2941084" y="2137622"/>
                </a:cubicBezTo>
                <a:lnTo>
                  <a:pt x="2938526" y="2138729"/>
                </a:lnTo>
                <a:lnTo>
                  <a:pt x="2934334" y="2139166"/>
                </a:lnTo>
                <a:cubicBezTo>
                  <a:pt x="2935019" y="2137415"/>
                  <a:pt x="2935703" y="2135665"/>
                  <a:pt x="2939975" y="2135219"/>
                </a:cubicBezTo>
                <a:cubicBezTo>
                  <a:pt x="2939975" y="2135219"/>
                  <a:pt x="2942452" y="2134121"/>
                  <a:pt x="2942452" y="2134121"/>
                </a:cubicBezTo>
                <a:cubicBezTo>
                  <a:pt x="2943137" y="2132370"/>
                  <a:pt x="2941343" y="2131717"/>
                  <a:pt x="2940659" y="2133468"/>
                </a:cubicBezTo>
                <a:cubicBezTo>
                  <a:pt x="2922204" y="2138753"/>
                  <a:pt x="2896741" y="2151485"/>
                  <a:pt x="2874017" y="2157215"/>
                </a:cubicBezTo>
                <a:cubicBezTo>
                  <a:pt x="2871113" y="2154160"/>
                  <a:pt x="2868636" y="2155258"/>
                  <a:pt x="2874275" y="2151310"/>
                </a:cubicBezTo>
                <a:cubicBezTo>
                  <a:pt x="2877862" y="2152617"/>
                  <a:pt x="2885296" y="2149322"/>
                  <a:pt x="2892729" y="2146026"/>
                </a:cubicBezTo>
                <a:cubicBezTo>
                  <a:pt x="2890512" y="2141220"/>
                  <a:pt x="2909390" y="2140090"/>
                  <a:pt x="2921096" y="2136349"/>
                </a:cubicBezTo>
                <a:cubicBezTo>
                  <a:pt x="2951939" y="2125574"/>
                  <a:pt x="2984152" y="2111296"/>
                  <a:pt x="3017898" y="2103577"/>
                </a:cubicBezTo>
                <a:cubicBezTo>
                  <a:pt x="3022169" y="2103131"/>
                  <a:pt x="3023963" y="2103784"/>
                  <a:pt x="3028234" y="2103338"/>
                </a:cubicBezTo>
                <a:cubicBezTo>
                  <a:pt x="3039255" y="2101348"/>
                  <a:pt x="3060871" y="2093215"/>
                  <a:pt x="3068729" y="2094075"/>
                </a:cubicBezTo>
                <a:cubicBezTo>
                  <a:pt x="3067621" y="2091671"/>
                  <a:pt x="3068305" y="2089921"/>
                  <a:pt x="3074370" y="2090127"/>
                </a:cubicBezTo>
                <a:cubicBezTo>
                  <a:pt x="3076848" y="2089028"/>
                  <a:pt x="3093249" y="2088997"/>
                  <a:pt x="3093933" y="2087245"/>
                </a:cubicBezTo>
                <a:cubicBezTo>
                  <a:pt x="3091455" y="2088343"/>
                  <a:pt x="3092140" y="2086593"/>
                  <a:pt x="3090346" y="2085941"/>
                </a:cubicBezTo>
                <a:cubicBezTo>
                  <a:pt x="3108116" y="2082407"/>
                  <a:pt x="3118454" y="2082169"/>
                  <a:pt x="3135538" y="2080386"/>
                </a:cubicBezTo>
                <a:cubicBezTo>
                  <a:pt x="3134594" y="2088041"/>
                  <a:pt x="3113922" y="2088518"/>
                  <a:pt x="3101108" y="2089856"/>
                </a:cubicBezTo>
                <a:cubicBezTo>
                  <a:pt x="3092092" y="2094574"/>
                  <a:pt x="3081797" y="2097328"/>
                  <a:pt x="3070745" y="2100057"/>
                </a:cubicBezTo>
                <a:lnTo>
                  <a:pt x="3041345" y="2108517"/>
                </a:lnTo>
                <a:lnTo>
                  <a:pt x="3036518" y="2108351"/>
                </a:lnTo>
                <a:cubicBezTo>
                  <a:pt x="3036518" y="2108351"/>
                  <a:pt x="3036518" y="2108351"/>
                  <a:pt x="3035833" y="2110102"/>
                </a:cubicBezTo>
                <a:lnTo>
                  <a:pt x="3041345" y="2108517"/>
                </a:lnTo>
                <a:lnTo>
                  <a:pt x="3042582" y="2108557"/>
                </a:lnTo>
                <a:cubicBezTo>
                  <a:pt x="3043691" y="2110961"/>
                  <a:pt x="3041214" y="2112060"/>
                  <a:pt x="3039419" y="2111406"/>
                </a:cubicBezTo>
                <a:cubicBezTo>
                  <a:pt x="3038735" y="2113158"/>
                  <a:pt x="3038735" y="2113158"/>
                  <a:pt x="3038735" y="2113158"/>
                </a:cubicBezTo>
                <a:cubicBezTo>
                  <a:pt x="3062570" y="2109830"/>
                  <a:pt x="3091361" y="2104307"/>
                  <a:pt x="3112293" y="2097925"/>
                </a:cubicBezTo>
                <a:cubicBezTo>
                  <a:pt x="3126901" y="2097241"/>
                  <a:pt x="3143986" y="2095458"/>
                  <a:pt x="3154747" y="2099372"/>
                </a:cubicBezTo>
                <a:cubicBezTo>
                  <a:pt x="3102122" y="2108223"/>
                  <a:pt x="3062995" y="2113984"/>
                  <a:pt x="3027195" y="2126957"/>
                </a:cubicBezTo>
                <a:lnTo>
                  <a:pt x="2999273" y="2133344"/>
                </a:lnTo>
                <a:lnTo>
                  <a:pt x="3000601" y="2140595"/>
                </a:lnTo>
                <a:cubicBezTo>
                  <a:pt x="3001248" y="2144130"/>
                  <a:pt x="3001766" y="2146959"/>
                  <a:pt x="3002286" y="2149790"/>
                </a:cubicBezTo>
                <a:lnTo>
                  <a:pt x="3005105" y="2158230"/>
                </a:lnTo>
                <a:lnTo>
                  <a:pt x="3012694" y="2158760"/>
                </a:lnTo>
                <a:lnTo>
                  <a:pt x="3039233" y="2187887"/>
                </a:lnTo>
                <a:cubicBezTo>
                  <a:pt x="3044263" y="2188185"/>
                  <a:pt x="3052982" y="2185174"/>
                  <a:pt x="3061583" y="2182149"/>
                </a:cubicBezTo>
                <a:lnTo>
                  <a:pt x="3069337" y="2180065"/>
                </a:lnTo>
                <a:lnTo>
                  <a:pt x="3102558" y="2162831"/>
                </a:lnTo>
                <a:cubicBezTo>
                  <a:pt x="3133381" y="2156134"/>
                  <a:pt x="3166553" y="2157513"/>
                  <a:pt x="3201794" y="2170214"/>
                </a:cubicBezTo>
                <a:cubicBezTo>
                  <a:pt x="3228362" y="2178117"/>
                  <a:pt x="3233654" y="2169175"/>
                  <a:pt x="3225583" y="2139281"/>
                </a:cubicBezTo>
                <a:cubicBezTo>
                  <a:pt x="3213311" y="2105372"/>
                  <a:pt x="3219149" y="2089951"/>
                  <a:pt x="3243645" y="2086538"/>
                </a:cubicBezTo>
                <a:cubicBezTo>
                  <a:pt x="3257613" y="2082389"/>
                  <a:pt x="3272888" y="2080660"/>
                  <a:pt x="3285818" y="2070854"/>
                </a:cubicBezTo>
                <a:cubicBezTo>
                  <a:pt x="3293729" y="2066750"/>
                  <a:pt x="3304258" y="2067483"/>
                  <a:pt x="3315551" y="2077116"/>
                </a:cubicBezTo>
                <a:cubicBezTo>
                  <a:pt x="3319752" y="2081133"/>
                  <a:pt x="3322369" y="2085971"/>
                  <a:pt x="3324498" y="2078671"/>
                </a:cubicBezTo>
                <a:cubicBezTo>
                  <a:pt x="3331702" y="2047049"/>
                  <a:pt x="3356470" y="2040396"/>
                  <a:pt x="3378350" y="2032146"/>
                </a:cubicBezTo>
                <a:cubicBezTo>
                  <a:pt x="3400227" y="2023893"/>
                  <a:pt x="3417904" y="2011625"/>
                  <a:pt x="3420635" y="1979226"/>
                </a:cubicBezTo>
                <a:cubicBezTo>
                  <a:pt x="3421726" y="1966267"/>
                  <a:pt x="3427782" y="1966223"/>
                  <a:pt x="3439074" y="1975854"/>
                </a:cubicBezTo>
                <a:cubicBezTo>
                  <a:pt x="3461659" y="1995121"/>
                  <a:pt x="3463241" y="1994300"/>
                  <a:pt x="3466735" y="1970800"/>
                </a:cubicBezTo>
                <a:cubicBezTo>
                  <a:pt x="3473175" y="1930279"/>
                  <a:pt x="3486435" y="1898617"/>
                  <a:pt x="3523043" y="1895116"/>
                </a:cubicBezTo>
                <a:cubicBezTo>
                  <a:pt x="3533846" y="1892608"/>
                  <a:pt x="3547538" y="1891701"/>
                  <a:pt x="3559923" y="1888375"/>
                </a:cubicBezTo>
                <a:cubicBezTo>
                  <a:pt x="3570452" y="1889108"/>
                  <a:pt x="3580219" y="1880944"/>
                  <a:pt x="3588836" y="1904356"/>
                </a:cubicBezTo>
                <a:cubicBezTo>
                  <a:pt x="3592490" y="1914853"/>
                  <a:pt x="3605638" y="1920425"/>
                  <a:pt x="3613003" y="1922800"/>
                </a:cubicBezTo>
                <a:cubicBezTo>
                  <a:pt x="3641154" y="1929884"/>
                  <a:pt x="3665649" y="1926469"/>
                  <a:pt x="3685182" y="1910141"/>
                </a:cubicBezTo>
                <a:cubicBezTo>
                  <a:pt x="3701550" y="1895452"/>
                  <a:pt x="3700240" y="1893032"/>
                  <a:pt x="3681367" y="1865647"/>
                </a:cubicBezTo>
                <a:cubicBezTo>
                  <a:pt x="3669038" y="1850355"/>
                  <a:pt x="3664075" y="1837439"/>
                  <a:pt x="3667022" y="1820421"/>
                </a:cubicBezTo>
                <a:cubicBezTo>
                  <a:pt x="3676950" y="1846251"/>
                  <a:pt x="3692442" y="1859900"/>
                  <a:pt x="3709300" y="1857350"/>
                </a:cubicBezTo>
                <a:cubicBezTo>
                  <a:pt x="3732486" y="1851518"/>
                  <a:pt x="3755127" y="1852165"/>
                  <a:pt x="3775528" y="1897349"/>
                </a:cubicBezTo>
                <a:cubicBezTo>
                  <a:pt x="3766966" y="1855318"/>
                  <a:pt x="3783061" y="1843869"/>
                  <a:pt x="3807557" y="1840457"/>
                </a:cubicBezTo>
                <a:cubicBezTo>
                  <a:pt x="3819668" y="1840370"/>
                  <a:pt x="3823652" y="1829008"/>
                  <a:pt x="3827635" y="1817647"/>
                </a:cubicBezTo>
                <a:lnTo>
                  <a:pt x="3833926" y="1806523"/>
                </a:lnTo>
                <a:lnTo>
                  <a:pt x="3828666" y="1767036"/>
                </a:lnTo>
                <a:lnTo>
                  <a:pt x="3833504" y="1762849"/>
                </a:lnTo>
                <a:lnTo>
                  <a:pt x="3847009" y="1777674"/>
                </a:lnTo>
                <a:cubicBezTo>
                  <a:pt x="3851803" y="1777712"/>
                  <a:pt x="3852785" y="1781164"/>
                  <a:pt x="3852498" y="1785714"/>
                </a:cubicBezTo>
                <a:lnTo>
                  <a:pt x="3850986" y="1796102"/>
                </a:lnTo>
                <a:lnTo>
                  <a:pt x="3855042" y="1798072"/>
                </a:lnTo>
                <a:lnTo>
                  <a:pt x="3887747" y="1782133"/>
                </a:lnTo>
                <a:cubicBezTo>
                  <a:pt x="3911027" y="1772640"/>
                  <a:pt x="3931895" y="1768984"/>
                  <a:pt x="3955557" y="1774392"/>
                </a:cubicBezTo>
                <a:lnTo>
                  <a:pt x="3966540" y="1778790"/>
                </a:lnTo>
                <a:lnTo>
                  <a:pt x="3975542" y="1750208"/>
                </a:lnTo>
                <a:cubicBezTo>
                  <a:pt x="3982964" y="1733967"/>
                  <a:pt x="3993001" y="1722562"/>
                  <a:pt x="4011170" y="1722432"/>
                </a:cubicBezTo>
                <a:cubicBezTo>
                  <a:pt x="4029337" y="1722300"/>
                  <a:pt x="4043576" y="1714913"/>
                  <a:pt x="4056507" y="1705106"/>
                </a:cubicBezTo>
                <a:cubicBezTo>
                  <a:pt x="4069711" y="1692060"/>
                  <a:pt x="4085806" y="1680613"/>
                  <a:pt x="4108936" y="1693398"/>
                </a:cubicBezTo>
                <a:lnTo>
                  <a:pt x="4109193" y="1693479"/>
                </a:lnTo>
                <a:lnTo>
                  <a:pt x="4100637" y="1680025"/>
                </a:lnTo>
                <a:cubicBezTo>
                  <a:pt x="4057378" y="1691418"/>
                  <a:pt x="3957689" y="1690252"/>
                  <a:pt x="3946243" y="1638760"/>
                </a:cubicBezTo>
                <a:cubicBezTo>
                  <a:pt x="3945525" y="1632985"/>
                  <a:pt x="3945807" y="1624630"/>
                  <a:pt x="3946960" y="1614933"/>
                </a:cubicBezTo>
                <a:lnTo>
                  <a:pt x="3949621" y="1600660"/>
                </a:lnTo>
                <a:lnTo>
                  <a:pt x="3920193" y="1614409"/>
                </a:lnTo>
                <a:cubicBezTo>
                  <a:pt x="3896296" y="1625062"/>
                  <a:pt x="3878448" y="1623149"/>
                  <a:pt x="3862715" y="1603842"/>
                </a:cubicBezTo>
                <a:cubicBezTo>
                  <a:pt x="3880860" y="1566139"/>
                  <a:pt x="3914209" y="1552094"/>
                  <a:pt x="3957921" y="1545766"/>
                </a:cubicBezTo>
                <a:cubicBezTo>
                  <a:pt x="4010558" y="1540396"/>
                  <a:pt x="4059409" y="1510392"/>
                  <a:pt x="4109168" y="1491497"/>
                </a:cubicBezTo>
                <a:cubicBezTo>
                  <a:pt x="4145015" y="1475517"/>
                  <a:pt x="4177306" y="1470168"/>
                  <a:pt x="4216406" y="1483171"/>
                </a:cubicBezTo>
                <a:cubicBezTo>
                  <a:pt x="4266398" y="1499543"/>
                  <a:pt x="4321149" y="1476778"/>
                  <a:pt x="4374166" y="1486867"/>
                </a:cubicBezTo>
                <a:cubicBezTo>
                  <a:pt x="4377645" y="1486139"/>
                  <a:pt x="4381747" y="1484926"/>
                  <a:pt x="4385471" y="1484499"/>
                </a:cubicBezTo>
                <a:lnTo>
                  <a:pt x="4392333" y="1486279"/>
                </a:lnTo>
                <a:lnTo>
                  <a:pt x="4412311" y="1479961"/>
                </a:lnTo>
                <a:lnTo>
                  <a:pt x="4413062" y="1471911"/>
                </a:lnTo>
                <a:cubicBezTo>
                  <a:pt x="4412901" y="1464376"/>
                  <a:pt x="4413274" y="1457425"/>
                  <a:pt x="4418352" y="1453028"/>
                </a:cubicBezTo>
                <a:cubicBezTo>
                  <a:pt x="4463337" y="1414094"/>
                  <a:pt x="4513307" y="1379684"/>
                  <a:pt x="4559259" y="1339912"/>
                </a:cubicBezTo>
                <a:cubicBezTo>
                  <a:pt x="4588913" y="1323083"/>
                  <a:pt x="4616596" y="1334475"/>
                  <a:pt x="4645679" y="1326513"/>
                </a:cubicBezTo>
                <a:cubicBezTo>
                  <a:pt x="4674278" y="1318973"/>
                  <a:pt x="4701639" y="1269241"/>
                  <a:pt x="4729904" y="1270828"/>
                </a:cubicBezTo>
                <a:cubicBezTo>
                  <a:pt x="4719411" y="1288747"/>
                  <a:pt x="4719411" y="1288747"/>
                  <a:pt x="4709255" y="1297539"/>
                </a:cubicBezTo>
                <a:lnTo>
                  <a:pt x="4713754" y="1302480"/>
                </a:lnTo>
                <a:lnTo>
                  <a:pt x="4738908" y="1280708"/>
                </a:lnTo>
                <a:cubicBezTo>
                  <a:pt x="4753330" y="1276599"/>
                  <a:pt x="4783892" y="1241775"/>
                  <a:pt x="4789548" y="1228043"/>
                </a:cubicBezTo>
                <a:cubicBezTo>
                  <a:pt x="4802530" y="1229947"/>
                  <a:pt x="4814285" y="1227418"/>
                  <a:pt x="4825160" y="1222367"/>
                </a:cubicBezTo>
                <a:lnTo>
                  <a:pt x="4836421" y="1214639"/>
                </a:lnTo>
                <a:lnTo>
                  <a:pt x="4837067" y="1208762"/>
                </a:lnTo>
                <a:cubicBezTo>
                  <a:pt x="4838526" y="1204906"/>
                  <a:pt x="4841036" y="1202054"/>
                  <a:pt x="4844991" y="1200002"/>
                </a:cubicBezTo>
                <a:cubicBezTo>
                  <a:pt x="4847365" y="1198771"/>
                  <a:pt x="4849356" y="1198707"/>
                  <a:pt x="4851094" y="1199402"/>
                </a:cubicBezTo>
                <a:lnTo>
                  <a:pt x="4854425" y="1202282"/>
                </a:lnTo>
                <a:lnTo>
                  <a:pt x="4855493" y="1201550"/>
                </a:lnTo>
                <a:cubicBezTo>
                  <a:pt x="4874418" y="1185170"/>
                  <a:pt x="4891211" y="1166332"/>
                  <a:pt x="4908651" y="1160310"/>
                </a:cubicBezTo>
                <a:lnTo>
                  <a:pt x="4895144" y="1145485"/>
                </a:lnTo>
                <a:cubicBezTo>
                  <a:pt x="4909566" y="1141376"/>
                  <a:pt x="4919724" y="1132585"/>
                  <a:pt x="4924562" y="1128398"/>
                </a:cubicBezTo>
                <a:lnTo>
                  <a:pt x="4938067" y="1143221"/>
                </a:lnTo>
                <a:cubicBezTo>
                  <a:pt x="4968057" y="1117265"/>
                  <a:pt x="4963793" y="1112584"/>
                  <a:pt x="4970029" y="1089044"/>
                </a:cubicBezTo>
                <a:cubicBezTo>
                  <a:pt x="4984107" y="1095002"/>
                  <a:pt x="4984107" y="1095002"/>
                  <a:pt x="4993209" y="1095495"/>
                </a:cubicBezTo>
                <a:cubicBezTo>
                  <a:pt x="5046395" y="1005741"/>
                  <a:pt x="5061389" y="992763"/>
                  <a:pt x="5165497" y="938008"/>
                </a:cubicBezTo>
                <a:lnTo>
                  <a:pt x="5192580" y="919002"/>
                </a:lnTo>
                <a:lnTo>
                  <a:pt x="5199309" y="912375"/>
                </a:lnTo>
                <a:cubicBezTo>
                  <a:pt x="5212799" y="899801"/>
                  <a:pt x="5226924" y="888453"/>
                  <a:pt x="5242254" y="879127"/>
                </a:cubicBezTo>
                <a:lnTo>
                  <a:pt x="5243474" y="878613"/>
                </a:lnTo>
                <a:lnTo>
                  <a:pt x="5255376" y="868587"/>
                </a:lnTo>
                <a:lnTo>
                  <a:pt x="5264196" y="869889"/>
                </a:lnTo>
                <a:lnTo>
                  <a:pt x="5292428" y="858003"/>
                </a:lnTo>
                <a:cubicBezTo>
                  <a:pt x="5297733" y="857212"/>
                  <a:pt x="5300956" y="857613"/>
                  <a:pt x="5302792" y="859319"/>
                </a:cubicBezTo>
                <a:lnTo>
                  <a:pt x="5303525" y="862603"/>
                </a:lnTo>
                <a:lnTo>
                  <a:pt x="5307596" y="859389"/>
                </a:lnTo>
                <a:cubicBezTo>
                  <a:pt x="5325306" y="840769"/>
                  <a:pt x="5350703" y="805619"/>
                  <a:pt x="5369493" y="796333"/>
                </a:cubicBezTo>
                <a:cubicBezTo>
                  <a:pt x="5374331" y="792146"/>
                  <a:pt x="5392683" y="801844"/>
                  <a:pt x="5397520" y="797657"/>
                </a:cubicBezTo>
                <a:cubicBezTo>
                  <a:pt x="5412515" y="784680"/>
                  <a:pt x="5423244" y="767020"/>
                  <a:pt x="5443560" y="749438"/>
                </a:cubicBezTo>
                <a:cubicBezTo>
                  <a:pt x="5447826" y="754118"/>
                  <a:pt x="5461666" y="759814"/>
                  <a:pt x="5471974" y="759731"/>
                </a:cubicBezTo>
                <a:lnTo>
                  <a:pt x="5516958" y="720797"/>
                </a:lnTo>
                <a:cubicBezTo>
                  <a:pt x="5536454" y="712760"/>
                  <a:pt x="5561973" y="701838"/>
                  <a:pt x="5600029" y="683786"/>
                </a:cubicBezTo>
                <a:cubicBezTo>
                  <a:pt x="5633328" y="667989"/>
                  <a:pt x="5708974" y="620882"/>
                  <a:pt x="5736638" y="613168"/>
                </a:cubicBezTo>
                <a:cubicBezTo>
                  <a:pt x="5740588" y="612066"/>
                  <a:pt x="5743561" y="611768"/>
                  <a:pt x="5745293" y="612480"/>
                </a:cubicBezTo>
                <a:cubicBezTo>
                  <a:pt x="5739302" y="635341"/>
                  <a:pt x="5605917" y="739623"/>
                  <a:pt x="5571662" y="760897"/>
                </a:cubicBezTo>
                <a:lnTo>
                  <a:pt x="5570384" y="761444"/>
                </a:lnTo>
                <a:lnTo>
                  <a:pt x="5568706" y="783370"/>
                </a:lnTo>
                <a:cubicBezTo>
                  <a:pt x="5566453" y="792508"/>
                  <a:pt x="5564458" y="803368"/>
                  <a:pt x="5569277" y="811452"/>
                </a:cubicBezTo>
                <a:cubicBezTo>
                  <a:pt x="5574354" y="821257"/>
                  <a:pt x="5581940" y="823647"/>
                  <a:pt x="5587730" y="813982"/>
                </a:cubicBezTo>
                <a:cubicBezTo>
                  <a:pt x="5593777" y="806039"/>
                  <a:pt x="5598055" y="798359"/>
                  <a:pt x="5604101" y="790417"/>
                </a:cubicBezTo>
                <a:cubicBezTo>
                  <a:pt x="5609633" y="779029"/>
                  <a:pt x="5617705" y="772544"/>
                  <a:pt x="5628343" y="783282"/>
                </a:cubicBezTo>
                <a:cubicBezTo>
                  <a:pt x="5632393" y="786199"/>
                  <a:pt x="5636187" y="787393"/>
                  <a:pt x="5639466" y="785145"/>
                </a:cubicBezTo>
                <a:cubicBezTo>
                  <a:pt x="5647537" y="778660"/>
                  <a:pt x="5658404" y="778800"/>
                  <a:pt x="5666988" y="775761"/>
                </a:cubicBezTo>
                <a:cubicBezTo>
                  <a:pt x="5693256" y="770084"/>
                  <a:pt x="5699558" y="763863"/>
                  <a:pt x="5703037" y="738698"/>
                </a:cubicBezTo>
                <a:cubicBezTo>
                  <a:pt x="5705005" y="715520"/>
                  <a:pt x="5717611" y="703077"/>
                  <a:pt x="5742109" y="697665"/>
                </a:cubicBezTo>
                <a:cubicBezTo>
                  <a:pt x="5749183" y="696610"/>
                  <a:pt x="5758281" y="697015"/>
                  <a:pt x="5765354" y="695960"/>
                </a:cubicBezTo>
                <a:cubicBezTo>
                  <a:pt x="5821426" y="684081"/>
                  <a:pt x="5864834" y="660005"/>
                  <a:pt x="5885424" y="604123"/>
                </a:cubicBezTo>
                <a:cubicBezTo>
                  <a:pt x="5893467" y="585319"/>
                  <a:pt x="5907584" y="570892"/>
                  <a:pt x="5928546" y="566007"/>
                </a:cubicBezTo>
                <a:cubicBezTo>
                  <a:pt x="5937131" y="562967"/>
                  <a:pt x="5945716" y="559926"/>
                  <a:pt x="5954557" y="558608"/>
                </a:cubicBezTo>
                <a:cubicBezTo>
                  <a:pt x="5973495" y="552264"/>
                  <a:pt x="5990921" y="547906"/>
                  <a:pt x="6000731" y="528840"/>
                </a:cubicBezTo>
                <a:cubicBezTo>
                  <a:pt x="6009287" y="513480"/>
                  <a:pt x="6012566" y="511231"/>
                  <a:pt x="6023719" y="525413"/>
                </a:cubicBezTo>
                <a:cubicBezTo>
                  <a:pt x="6034614" y="537872"/>
                  <a:pt x="6043198" y="534832"/>
                  <a:pt x="6050500" y="523181"/>
                </a:cubicBezTo>
                <a:cubicBezTo>
                  <a:pt x="6056546" y="515238"/>
                  <a:pt x="6061822" y="502128"/>
                  <a:pt x="6076482" y="503463"/>
                </a:cubicBezTo>
                <a:cubicBezTo>
                  <a:pt x="6082043" y="504396"/>
                  <a:pt x="6079504" y="499492"/>
                  <a:pt x="6079247" y="497770"/>
                </a:cubicBezTo>
                <a:cubicBezTo>
                  <a:pt x="6071633" y="483061"/>
                  <a:pt x="6076652" y="468229"/>
                  <a:pt x="6076366" y="454189"/>
                </a:cubicBezTo>
                <a:cubicBezTo>
                  <a:pt x="6076337" y="441870"/>
                  <a:pt x="6086690" y="438566"/>
                  <a:pt x="6097556" y="438706"/>
                </a:cubicBezTo>
                <a:cubicBezTo>
                  <a:pt x="6106655" y="439111"/>
                  <a:pt x="6109707" y="447458"/>
                  <a:pt x="6108966" y="454611"/>
                </a:cubicBezTo>
                <a:cubicBezTo>
                  <a:pt x="6108737" y="465207"/>
                  <a:pt x="6110277" y="475540"/>
                  <a:pt x="6109793" y="484415"/>
                </a:cubicBezTo>
                <a:cubicBezTo>
                  <a:pt x="6119604" y="465348"/>
                  <a:pt x="6125878" y="446808"/>
                  <a:pt x="6133921" y="428005"/>
                </a:cubicBezTo>
                <a:cubicBezTo>
                  <a:pt x="6141963" y="409201"/>
                  <a:pt x="6152287" y="393579"/>
                  <a:pt x="6170454" y="382069"/>
                </a:cubicBezTo>
                <a:cubicBezTo>
                  <a:pt x="6174618" y="379688"/>
                  <a:pt x="6177713" y="379227"/>
                  <a:pt x="6179927" y="380437"/>
                </a:cubicBezTo>
                <a:cubicBezTo>
                  <a:pt x="6182141" y="381647"/>
                  <a:pt x="6183474" y="384530"/>
                  <a:pt x="6184116" y="388834"/>
                </a:cubicBezTo>
                <a:cubicBezTo>
                  <a:pt x="6185657" y="399167"/>
                  <a:pt x="6181635" y="408569"/>
                  <a:pt x="6175845" y="418234"/>
                </a:cubicBezTo>
                <a:cubicBezTo>
                  <a:pt x="6170313" y="429622"/>
                  <a:pt x="6162755" y="439550"/>
                  <a:pt x="6164809" y="453327"/>
                </a:cubicBezTo>
                <a:cubicBezTo>
                  <a:pt x="6180952" y="440358"/>
                  <a:pt x="6198891" y="439444"/>
                  <a:pt x="6218371" y="448864"/>
                </a:cubicBezTo>
                <a:cubicBezTo>
                  <a:pt x="6209558" y="462500"/>
                  <a:pt x="6196696" y="473220"/>
                  <a:pt x="6185857" y="485398"/>
                </a:cubicBezTo>
                <a:cubicBezTo>
                  <a:pt x="6171998" y="501548"/>
                  <a:pt x="6167234" y="518102"/>
                  <a:pt x="6172084" y="538504"/>
                </a:cubicBezTo>
                <a:cubicBezTo>
                  <a:pt x="6173368" y="547115"/>
                  <a:pt x="6178673" y="546324"/>
                  <a:pt x="6183464" y="542089"/>
                </a:cubicBezTo>
                <a:cubicBezTo>
                  <a:pt x="6189510" y="534146"/>
                  <a:pt x="6195556" y="526203"/>
                  <a:pt x="6201602" y="518260"/>
                </a:cubicBezTo>
                <a:cubicBezTo>
                  <a:pt x="6221252" y="492445"/>
                  <a:pt x="6228326" y="491390"/>
                  <a:pt x="6250116" y="516309"/>
                </a:cubicBezTo>
                <a:cubicBezTo>
                  <a:pt x="6250116" y="516309"/>
                  <a:pt x="6251884" y="516046"/>
                  <a:pt x="6253652" y="515782"/>
                </a:cubicBezTo>
                <a:cubicBezTo>
                  <a:pt x="6265972" y="489299"/>
                  <a:pt x="6288932" y="473554"/>
                  <a:pt x="6316454" y="464170"/>
                </a:cubicBezTo>
                <a:cubicBezTo>
                  <a:pt x="6343341" y="453560"/>
                  <a:pt x="6370807" y="446825"/>
                  <a:pt x="6395299" y="430383"/>
                </a:cubicBezTo>
                <a:lnTo>
                  <a:pt x="6418655" y="410216"/>
                </a:lnTo>
                <a:lnTo>
                  <a:pt x="6419589" y="406589"/>
                </a:lnTo>
                <a:cubicBezTo>
                  <a:pt x="6424414" y="380959"/>
                  <a:pt x="6437958" y="367767"/>
                  <a:pt x="6464272" y="365686"/>
                </a:cubicBezTo>
                <a:cubicBezTo>
                  <a:pt x="6473044" y="364991"/>
                  <a:pt x="6484508" y="365598"/>
                  <a:pt x="6489254" y="359669"/>
                </a:cubicBezTo>
                <a:cubicBezTo>
                  <a:pt x="6498771" y="341242"/>
                  <a:pt x="6531086" y="356863"/>
                  <a:pt x="6535243" y="329266"/>
                </a:cubicBezTo>
                <a:cubicBezTo>
                  <a:pt x="6537936" y="330568"/>
                  <a:pt x="6539963" y="329902"/>
                  <a:pt x="6542656" y="331204"/>
                </a:cubicBezTo>
                <a:cubicBezTo>
                  <a:pt x="6554094" y="338378"/>
                  <a:pt x="6556147" y="331146"/>
                  <a:pt x="6560225" y="323249"/>
                </a:cubicBezTo>
                <a:cubicBezTo>
                  <a:pt x="6567690" y="312054"/>
                  <a:pt x="6571102" y="302190"/>
                  <a:pt x="6589953" y="311303"/>
                </a:cubicBezTo>
                <a:cubicBezTo>
                  <a:pt x="6600058" y="314543"/>
                  <a:pt x="6621653" y="311822"/>
                  <a:pt x="6631785" y="308496"/>
                </a:cubicBezTo>
                <a:cubicBezTo>
                  <a:pt x="6650688" y="304476"/>
                  <a:pt x="6677003" y="302392"/>
                  <a:pt x="6685881" y="275433"/>
                </a:cubicBezTo>
                <a:cubicBezTo>
                  <a:pt x="6688599" y="270167"/>
                  <a:pt x="6698064" y="264874"/>
                  <a:pt x="6704143" y="262879"/>
                </a:cubicBezTo>
                <a:cubicBezTo>
                  <a:pt x="6734536" y="252899"/>
                  <a:pt x="6759571" y="233749"/>
                  <a:pt x="6784605" y="214598"/>
                </a:cubicBezTo>
                <a:cubicBezTo>
                  <a:pt x="6808279" y="198081"/>
                  <a:pt x="6834647" y="182865"/>
                  <a:pt x="6866374" y="176820"/>
                </a:cubicBezTo>
                <a:cubicBezTo>
                  <a:pt x="6875146" y="176125"/>
                  <a:pt x="6874479" y="174159"/>
                  <a:pt x="6876532" y="166926"/>
                </a:cubicBezTo>
                <a:cubicBezTo>
                  <a:pt x="6881330" y="147863"/>
                  <a:pt x="6890741" y="155704"/>
                  <a:pt x="6900154" y="163543"/>
                </a:cubicBezTo>
                <a:cubicBezTo>
                  <a:pt x="6906206" y="168114"/>
                  <a:pt x="6903461" y="179944"/>
                  <a:pt x="6916951" y="179886"/>
                </a:cubicBezTo>
                <a:cubicBezTo>
                  <a:pt x="6914951" y="173986"/>
                  <a:pt x="6916311" y="171352"/>
                  <a:pt x="6914978" y="167419"/>
                </a:cubicBezTo>
                <a:cubicBezTo>
                  <a:pt x="6913004" y="154950"/>
                  <a:pt x="6905644" y="139880"/>
                  <a:pt x="6919828" y="135223"/>
                </a:cubicBezTo>
                <a:cubicBezTo>
                  <a:pt x="6934678" y="132533"/>
                  <a:pt x="6946092" y="146273"/>
                  <a:pt x="6949398" y="162675"/>
                </a:cubicBezTo>
                <a:cubicBezTo>
                  <a:pt x="6953398" y="174476"/>
                  <a:pt x="6952678" y="185643"/>
                  <a:pt x="6936470" y="190965"/>
                </a:cubicBezTo>
                <a:cubicBezTo>
                  <a:pt x="6928364" y="193626"/>
                  <a:pt x="6919566" y="200888"/>
                  <a:pt x="6927618" y="211359"/>
                </a:cubicBezTo>
                <a:cubicBezTo>
                  <a:pt x="6932311" y="218562"/>
                  <a:pt x="6940389" y="222468"/>
                  <a:pt x="6949855" y="217174"/>
                </a:cubicBezTo>
                <a:cubicBezTo>
                  <a:pt x="6955266" y="213211"/>
                  <a:pt x="6960011" y="207280"/>
                  <a:pt x="6966731" y="213818"/>
                </a:cubicBezTo>
                <a:cubicBezTo>
                  <a:pt x="6971425" y="221021"/>
                  <a:pt x="6969371" y="228253"/>
                  <a:pt x="6964627" y="234183"/>
                </a:cubicBezTo>
                <a:cubicBezTo>
                  <a:pt x="6943593" y="265135"/>
                  <a:pt x="6946821" y="301237"/>
                  <a:pt x="6945304" y="343267"/>
                </a:cubicBezTo>
                <a:cubicBezTo>
                  <a:pt x="6975109" y="311621"/>
                  <a:pt x="7006888" y="292443"/>
                  <a:pt x="7025230" y="260189"/>
                </a:cubicBezTo>
                <a:cubicBezTo>
                  <a:pt x="7038799" y="240432"/>
                  <a:pt x="7048880" y="250239"/>
                  <a:pt x="7058958" y="260044"/>
                </a:cubicBezTo>
                <a:cubicBezTo>
                  <a:pt x="7067010" y="270517"/>
                  <a:pt x="7064931" y="284314"/>
                  <a:pt x="7062186" y="296146"/>
                </a:cubicBezTo>
                <a:cubicBezTo>
                  <a:pt x="7054669" y="320474"/>
                  <a:pt x="7047152" y="344800"/>
                  <a:pt x="7040300" y="371097"/>
                </a:cubicBezTo>
                <a:lnTo>
                  <a:pt x="7030219" y="412065"/>
                </a:lnTo>
                <a:lnTo>
                  <a:pt x="7031807" y="410279"/>
                </a:lnTo>
                <a:cubicBezTo>
                  <a:pt x="7055536" y="388966"/>
                  <a:pt x="7063560" y="353278"/>
                  <a:pt x="7094216" y="338705"/>
                </a:cubicBezTo>
                <a:cubicBezTo>
                  <a:pt x="7097002" y="337790"/>
                  <a:pt x="7097478" y="334629"/>
                  <a:pt x="7098412" y="332820"/>
                </a:cubicBezTo>
                <a:cubicBezTo>
                  <a:pt x="7111458" y="316517"/>
                  <a:pt x="7117560" y="297987"/>
                  <a:pt x="7120417" y="279020"/>
                </a:cubicBezTo>
                <a:cubicBezTo>
                  <a:pt x="7123733" y="261404"/>
                  <a:pt x="7133041" y="252338"/>
                  <a:pt x="7151128" y="250908"/>
                </a:cubicBezTo>
                <a:cubicBezTo>
                  <a:pt x="7157156" y="250430"/>
                  <a:pt x="7165035" y="250847"/>
                  <a:pt x="7168298" y="246772"/>
                </a:cubicBezTo>
                <a:cubicBezTo>
                  <a:pt x="7174838" y="234107"/>
                  <a:pt x="7197049" y="244843"/>
                  <a:pt x="7199906" y="225876"/>
                </a:cubicBezTo>
                <a:cubicBezTo>
                  <a:pt x="7201756" y="226771"/>
                  <a:pt x="7203150" y="226313"/>
                  <a:pt x="7205001" y="227208"/>
                </a:cubicBezTo>
                <a:cubicBezTo>
                  <a:pt x="7212863" y="232138"/>
                  <a:pt x="7214273" y="227169"/>
                  <a:pt x="7217076" y="221740"/>
                </a:cubicBezTo>
                <a:cubicBezTo>
                  <a:pt x="7222207" y="214046"/>
                  <a:pt x="7224551" y="207266"/>
                  <a:pt x="7237508" y="213530"/>
                </a:cubicBezTo>
                <a:cubicBezTo>
                  <a:pt x="7244453" y="215757"/>
                  <a:pt x="7259296" y="213887"/>
                  <a:pt x="7266259" y="211601"/>
                </a:cubicBezTo>
                <a:cubicBezTo>
                  <a:pt x="7279251" y="208838"/>
                  <a:pt x="7297338" y="207406"/>
                  <a:pt x="7303439" y="188876"/>
                </a:cubicBezTo>
                <a:cubicBezTo>
                  <a:pt x="7305307" y="185258"/>
                  <a:pt x="7311812" y="181620"/>
                  <a:pt x="7315990" y="180248"/>
                </a:cubicBezTo>
                <a:cubicBezTo>
                  <a:pt x="7336880" y="173389"/>
                  <a:pt x="7354086" y="160227"/>
                  <a:pt x="7371292" y="147065"/>
                </a:cubicBezTo>
                <a:cubicBezTo>
                  <a:pt x="7387564" y="135712"/>
                  <a:pt x="7405685" y="125255"/>
                  <a:pt x="7427491" y="121100"/>
                </a:cubicBezTo>
                <a:cubicBezTo>
                  <a:pt x="7433521" y="120623"/>
                  <a:pt x="7433063" y="119270"/>
                  <a:pt x="7434474" y="114300"/>
                </a:cubicBezTo>
                <a:cubicBezTo>
                  <a:pt x="7437771" y="101198"/>
                  <a:pt x="7444239" y="106587"/>
                  <a:pt x="7450709" y="111975"/>
                </a:cubicBezTo>
                <a:cubicBezTo>
                  <a:pt x="7454868" y="115116"/>
                  <a:pt x="7452982" y="123247"/>
                  <a:pt x="7462254" y="123207"/>
                </a:cubicBezTo>
                <a:cubicBezTo>
                  <a:pt x="7460879" y="119152"/>
                  <a:pt x="7461814" y="117342"/>
                  <a:pt x="7460897" y="114639"/>
                </a:cubicBezTo>
                <a:cubicBezTo>
                  <a:pt x="7459541" y="106069"/>
                  <a:pt x="7454483" y="95711"/>
                  <a:pt x="7464231" y="92510"/>
                </a:cubicBezTo>
                <a:cubicBezTo>
                  <a:pt x="7474438" y="90661"/>
                  <a:pt x="7482281" y="100105"/>
                  <a:pt x="7484554" y="111378"/>
                </a:cubicBezTo>
                <a:cubicBezTo>
                  <a:pt x="7487304" y="119489"/>
                  <a:pt x="7486808" y="127164"/>
                  <a:pt x="7475669" y="130822"/>
                </a:cubicBezTo>
                <a:cubicBezTo>
                  <a:pt x="7470097" y="132651"/>
                  <a:pt x="7464051" y="137642"/>
                  <a:pt x="7469585" y="144839"/>
                </a:cubicBezTo>
                <a:cubicBezTo>
                  <a:pt x="7472810" y="149789"/>
                  <a:pt x="7478362" y="152473"/>
                  <a:pt x="7484868" y="148835"/>
                </a:cubicBezTo>
                <a:cubicBezTo>
                  <a:pt x="7488588" y="146112"/>
                  <a:pt x="7491849" y="142036"/>
                  <a:pt x="7496468" y="146529"/>
                </a:cubicBezTo>
                <a:cubicBezTo>
                  <a:pt x="7499693" y="151479"/>
                  <a:pt x="7498282" y="156450"/>
                  <a:pt x="7495021" y="160525"/>
                </a:cubicBezTo>
                <a:cubicBezTo>
                  <a:pt x="7480564" y="181799"/>
                  <a:pt x="7482783" y="206612"/>
                  <a:pt x="7481740" y="235499"/>
                </a:cubicBezTo>
                <a:cubicBezTo>
                  <a:pt x="7502226" y="213749"/>
                  <a:pt x="7524067" y="200568"/>
                  <a:pt x="7536673" y="178400"/>
                </a:cubicBezTo>
                <a:cubicBezTo>
                  <a:pt x="7546000" y="164820"/>
                  <a:pt x="7552928" y="171561"/>
                  <a:pt x="7559854" y="178300"/>
                </a:cubicBezTo>
                <a:cubicBezTo>
                  <a:pt x="7565389" y="185497"/>
                  <a:pt x="7563961" y="194981"/>
                  <a:pt x="7562073" y="203112"/>
                </a:cubicBezTo>
                <a:cubicBezTo>
                  <a:pt x="7556907" y="219834"/>
                  <a:pt x="7551740" y="236553"/>
                  <a:pt x="7547032" y="254627"/>
                </a:cubicBezTo>
                <a:cubicBezTo>
                  <a:pt x="7540436" y="280831"/>
                  <a:pt x="7537085" y="307472"/>
                  <a:pt x="7519842" y="329659"/>
                </a:cubicBezTo>
                <a:cubicBezTo>
                  <a:pt x="7515646" y="335544"/>
                  <a:pt x="7514694" y="341867"/>
                  <a:pt x="7516527" y="347275"/>
                </a:cubicBezTo>
                <a:lnTo>
                  <a:pt x="7518693" y="380162"/>
                </a:lnTo>
                <a:lnTo>
                  <a:pt x="7553986" y="346739"/>
                </a:lnTo>
                <a:lnTo>
                  <a:pt x="7587210" y="315369"/>
                </a:lnTo>
                <a:lnTo>
                  <a:pt x="7595768" y="302711"/>
                </a:lnTo>
                <a:cubicBezTo>
                  <a:pt x="7604713" y="287382"/>
                  <a:pt x="7613205" y="268759"/>
                  <a:pt x="7616819" y="254835"/>
                </a:cubicBezTo>
                <a:cubicBezTo>
                  <a:pt x="7612121" y="260853"/>
                  <a:pt x="7612121" y="260853"/>
                  <a:pt x="7612121" y="260853"/>
                </a:cubicBezTo>
                <a:cubicBezTo>
                  <a:pt x="7607422" y="266870"/>
                  <a:pt x="7608145" y="272141"/>
                  <a:pt x="7602001" y="267617"/>
                </a:cubicBezTo>
                <a:cubicBezTo>
                  <a:pt x="7602001" y="267617"/>
                  <a:pt x="7606700" y="261599"/>
                  <a:pt x="7605976" y="256330"/>
                </a:cubicBezTo>
                <a:cubicBezTo>
                  <a:pt x="7599832" y="251806"/>
                  <a:pt x="7599832" y="251806"/>
                  <a:pt x="7599832" y="251806"/>
                </a:cubicBezTo>
                <a:cubicBezTo>
                  <a:pt x="7607783" y="229229"/>
                  <a:pt x="7624046" y="226988"/>
                  <a:pt x="7614650" y="239023"/>
                </a:cubicBezTo>
                <a:cubicBezTo>
                  <a:pt x="7619348" y="233005"/>
                  <a:pt x="7619348" y="233005"/>
                  <a:pt x="7619348" y="233005"/>
                </a:cubicBezTo>
                <a:cubicBezTo>
                  <a:pt x="7624046" y="226988"/>
                  <a:pt x="7629468" y="226240"/>
                  <a:pt x="7629468" y="226240"/>
                </a:cubicBezTo>
                <a:cubicBezTo>
                  <a:pt x="7630190" y="231511"/>
                  <a:pt x="7625492" y="237529"/>
                  <a:pt x="7626215" y="242800"/>
                </a:cubicBezTo>
                <a:cubicBezTo>
                  <a:pt x="7628385" y="258611"/>
                  <a:pt x="7625855" y="280440"/>
                  <a:pt x="7643925" y="251099"/>
                </a:cubicBezTo>
                <a:lnTo>
                  <a:pt x="7639274" y="260592"/>
                </a:lnTo>
                <a:lnTo>
                  <a:pt x="7641167" y="257603"/>
                </a:lnTo>
                <a:cubicBezTo>
                  <a:pt x="7643925" y="254917"/>
                  <a:pt x="7647433" y="253035"/>
                  <a:pt x="7652090" y="252275"/>
                </a:cubicBezTo>
                <a:cubicBezTo>
                  <a:pt x="7659198" y="251550"/>
                  <a:pt x="7668232" y="240914"/>
                  <a:pt x="7676458" y="233029"/>
                </a:cubicBezTo>
                <a:cubicBezTo>
                  <a:pt x="7681270" y="230062"/>
                  <a:pt x="7685181" y="226806"/>
                  <a:pt x="7690087" y="226877"/>
                </a:cubicBezTo>
                <a:cubicBezTo>
                  <a:pt x="7694991" y="226949"/>
                  <a:pt x="7705391" y="231792"/>
                  <a:pt x="7701230" y="212408"/>
                </a:cubicBezTo>
                <a:cubicBezTo>
                  <a:pt x="7708433" y="214721"/>
                  <a:pt x="7705793" y="186802"/>
                  <a:pt x="7716472" y="200759"/>
                </a:cubicBezTo>
                <a:cubicBezTo>
                  <a:pt x="7716472" y="200759"/>
                  <a:pt x="7717374" y="201049"/>
                  <a:pt x="7717776" y="199674"/>
                </a:cubicBezTo>
                <a:cubicBezTo>
                  <a:pt x="7732833" y="181949"/>
                  <a:pt x="7752918" y="197424"/>
                  <a:pt x="7767693" y="170584"/>
                </a:cubicBezTo>
                <a:cubicBezTo>
                  <a:pt x="7772722" y="160167"/>
                  <a:pt x="7780948" y="152282"/>
                  <a:pt x="7782779" y="139334"/>
                </a:cubicBezTo>
                <a:cubicBezTo>
                  <a:pt x="7784300" y="130798"/>
                  <a:pt x="7788616" y="126168"/>
                  <a:pt x="7792931" y="121537"/>
                </a:cubicBezTo>
                <a:cubicBezTo>
                  <a:pt x="7807675" y="108225"/>
                  <a:pt x="7822328" y="91874"/>
                  <a:pt x="7837662" y="83264"/>
                </a:cubicBezTo>
                <a:cubicBezTo>
                  <a:pt x="7846883" y="78705"/>
                  <a:pt x="7852811" y="68577"/>
                  <a:pt x="7859237" y="60113"/>
                </a:cubicBezTo>
                <a:cubicBezTo>
                  <a:pt x="7866471" y="48900"/>
                  <a:pt x="7875193" y="42677"/>
                  <a:pt x="7884600" y="44193"/>
                </a:cubicBezTo>
                <a:cubicBezTo>
                  <a:pt x="7903412" y="47227"/>
                  <a:pt x="7920454" y="36157"/>
                  <a:pt x="7936318" y="15682"/>
                </a:cubicBezTo>
                <a:cubicBezTo>
                  <a:pt x="7942945" y="6531"/>
                  <a:pt x="7949387" y="2207"/>
                  <a:pt x="7955746" y="67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10">
            <a:extLst>
              <a:ext uri="{FF2B5EF4-FFF2-40B4-BE49-F238E27FC236}">
                <a16:creationId xmlns="" xmlns:a16="http://schemas.microsoft.com/office/drawing/2014/main" id="{E0B507E0-F84C-4BED-A79B-B41521B82367}"/>
              </a:ext>
            </a:extLst>
          </p:cNvPr>
          <p:cNvSpPr>
            <a:spLocks noGrp="1"/>
          </p:cNvSpPr>
          <p:nvPr>
            <p:ph type="pic" sz="quarter" idx="14" hasCustomPrompt="1"/>
          </p:nvPr>
        </p:nvSpPr>
        <p:spPr>
          <a:xfrm>
            <a:off x="278854" y="206063"/>
            <a:ext cx="8970309" cy="6445874"/>
          </a:xfrm>
          <a:custGeom>
            <a:avLst/>
            <a:gdLst>
              <a:gd name="connsiteX0" fmla="*/ 3453091 w 8970309"/>
              <a:gd name="connsiteY0" fmla="*/ 5945589 h 6445874"/>
              <a:gd name="connsiteX1" fmla="*/ 3452940 w 8970309"/>
              <a:gd name="connsiteY1" fmla="*/ 5951019 h 6445874"/>
              <a:gd name="connsiteX2" fmla="*/ 3452008 w 8970309"/>
              <a:gd name="connsiteY2" fmla="*/ 5949506 h 6445874"/>
              <a:gd name="connsiteX3" fmla="*/ 3217430 w 8970309"/>
              <a:gd name="connsiteY3" fmla="*/ 5821774 h 6445874"/>
              <a:gd name="connsiteX4" fmla="*/ 3217279 w 8970309"/>
              <a:gd name="connsiteY4" fmla="*/ 5827202 h 6445874"/>
              <a:gd name="connsiteX5" fmla="*/ 3216347 w 8970309"/>
              <a:gd name="connsiteY5" fmla="*/ 5825690 h 6445874"/>
              <a:gd name="connsiteX6" fmla="*/ 4264048 w 8970309"/>
              <a:gd name="connsiteY6" fmla="*/ 5267201 h 6445874"/>
              <a:gd name="connsiteX7" fmla="*/ 4259496 w 8970309"/>
              <a:gd name="connsiteY7" fmla="*/ 5269727 h 6445874"/>
              <a:gd name="connsiteX8" fmla="*/ 4237362 w 8970309"/>
              <a:gd name="connsiteY8" fmla="*/ 5270657 h 6445874"/>
              <a:gd name="connsiteX9" fmla="*/ 4224020 w 8970309"/>
              <a:gd name="connsiteY9" fmla="*/ 5278062 h 6445874"/>
              <a:gd name="connsiteX10" fmla="*/ 4078761 w 8970309"/>
              <a:gd name="connsiteY10" fmla="*/ 5394946 h 6445874"/>
              <a:gd name="connsiteX11" fmla="*/ 4008140 w 8970309"/>
              <a:gd name="connsiteY11" fmla="*/ 5456069 h 6445874"/>
              <a:gd name="connsiteX12" fmla="*/ 3989550 w 8970309"/>
              <a:gd name="connsiteY12" fmla="*/ 5446111 h 6445874"/>
              <a:gd name="connsiteX13" fmla="*/ 3903265 w 8970309"/>
              <a:gd name="connsiteY13" fmla="*/ 5538467 h 6445874"/>
              <a:gd name="connsiteX14" fmla="*/ 3915717 w 8970309"/>
              <a:gd name="connsiteY14" fmla="*/ 5562577 h 6445874"/>
              <a:gd name="connsiteX15" fmla="*/ 3960366 w 8970309"/>
              <a:gd name="connsiteY15" fmla="*/ 5532770 h 6445874"/>
              <a:gd name="connsiteX16" fmla="*/ 3962570 w 8970309"/>
              <a:gd name="connsiteY16" fmla="*/ 5574120 h 6445874"/>
              <a:gd name="connsiteX17" fmla="*/ 3940766 w 8970309"/>
              <a:gd name="connsiteY17" fmla="*/ 5619505 h 6445874"/>
              <a:gd name="connsiteX18" fmla="*/ 3964528 w 8970309"/>
              <a:gd name="connsiteY18" fmla="*/ 5616150 h 6445874"/>
              <a:gd name="connsiteX19" fmla="*/ 3986234 w 8970309"/>
              <a:gd name="connsiteY19" fmla="*/ 5580152 h 6445874"/>
              <a:gd name="connsiteX20" fmla="*/ 4009996 w 8970309"/>
              <a:gd name="connsiteY20" fmla="*/ 5576796 h 6445874"/>
              <a:gd name="connsiteX21" fmla="*/ 4077022 w 8970309"/>
              <a:gd name="connsiteY21" fmla="*/ 5492737 h 6445874"/>
              <a:gd name="connsiteX22" fmla="*/ 4090291 w 8970309"/>
              <a:gd name="connsiteY22" fmla="*/ 5507301 h 6445874"/>
              <a:gd name="connsiteX23" fmla="*/ 4095611 w 8970309"/>
              <a:gd name="connsiteY23" fmla="*/ 5502695 h 6445874"/>
              <a:gd name="connsiteX24" fmla="*/ 4281157 w 8970309"/>
              <a:gd name="connsiteY24" fmla="*/ 5303317 h 6445874"/>
              <a:gd name="connsiteX25" fmla="*/ 4295668 w 8970309"/>
              <a:gd name="connsiteY25" fmla="*/ 5292440 h 6445874"/>
              <a:gd name="connsiteX26" fmla="*/ 4286639 w 8970309"/>
              <a:gd name="connsiteY26" fmla="*/ 5286294 h 6445874"/>
              <a:gd name="connsiteX27" fmla="*/ 4364265 w 8970309"/>
              <a:gd name="connsiteY27" fmla="*/ 5244788 h 6445874"/>
              <a:gd name="connsiteX28" fmla="*/ 4336342 w 8970309"/>
              <a:gd name="connsiteY28" fmla="*/ 5259447 h 6445874"/>
              <a:gd name="connsiteX29" fmla="*/ 4322116 w 8970309"/>
              <a:gd name="connsiteY29" fmla="*/ 5270977 h 6445874"/>
              <a:gd name="connsiteX30" fmla="*/ 4320504 w 8970309"/>
              <a:gd name="connsiteY30" fmla="*/ 5273823 h 6445874"/>
              <a:gd name="connsiteX31" fmla="*/ 4330801 w 8970309"/>
              <a:gd name="connsiteY31" fmla="*/ 5266105 h 6445874"/>
              <a:gd name="connsiteX32" fmla="*/ 4382300 w 8970309"/>
              <a:gd name="connsiteY32" fmla="*/ 5103514 h 6445874"/>
              <a:gd name="connsiteX33" fmla="*/ 4363197 w 8970309"/>
              <a:gd name="connsiteY33" fmla="*/ 5111801 h 6445874"/>
              <a:gd name="connsiteX34" fmla="*/ 4342987 w 8970309"/>
              <a:gd name="connsiteY34" fmla="*/ 5131370 h 6445874"/>
              <a:gd name="connsiteX35" fmla="*/ 4340784 w 8970309"/>
              <a:gd name="connsiteY35" fmla="*/ 5148086 h 6445874"/>
              <a:gd name="connsiteX36" fmla="*/ 4800809 w 8970309"/>
              <a:gd name="connsiteY36" fmla="*/ 4684910 h 6445874"/>
              <a:gd name="connsiteX37" fmla="*/ 4719472 w 8970309"/>
              <a:gd name="connsiteY37" fmla="*/ 4744122 h 6445874"/>
              <a:gd name="connsiteX38" fmla="*/ 4654074 w 8970309"/>
              <a:gd name="connsiteY38" fmla="*/ 4810027 h 6445874"/>
              <a:gd name="connsiteX39" fmla="*/ 4627789 w 8970309"/>
              <a:gd name="connsiteY39" fmla="*/ 4843002 h 6445874"/>
              <a:gd name="connsiteX40" fmla="*/ 4618538 w 8970309"/>
              <a:gd name="connsiteY40" fmla="*/ 4852846 h 6445874"/>
              <a:gd name="connsiteX41" fmla="*/ 4649647 w 8970309"/>
              <a:gd name="connsiteY41" fmla="*/ 4861997 h 6445874"/>
              <a:gd name="connsiteX42" fmla="*/ 4679178 w 8970309"/>
              <a:gd name="connsiteY42" fmla="*/ 4855908 h 6445874"/>
              <a:gd name="connsiteX43" fmla="*/ 4768192 w 8970309"/>
              <a:gd name="connsiteY43" fmla="*/ 4731720 h 6445874"/>
              <a:gd name="connsiteX44" fmla="*/ 4800353 w 8970309"/>
              <a:gd name="connsiteY44" fmla="*/ 4688522 h 6445874"/>
              <a:gd name="connsiteX45" fmla="*/ 4803745 w 8970309"/>
              <a:gd name="connsiteY45" fmla="*/ 4684957 h 6445874"/>
              <a:gd name="connsiteX46" fmla="*/ 5001080 w 8970309"/>
              <a:gd name="connsiteY46" fmla="*/ 4519480 h 6445874"/>
              <a:gd name="connsiteX47" fmla="*/ 4994443 w 8970309"/>
              <a:gd name="connsiteY47" fmla="*/ 4521773 h 6445874"/>
              <a:gd name="connsiteX48" fmla="*/ 4971480 w 8970309"/>
              <a:gd name="connsiteY48" fmla="*/ 4526006 h 6445874"/>
              <a:gd name="connsiteX49" fmla="*/ 4968936 w 8970309"/>
              <a:gd name="connsiteY49" fmla="*/ 4563095 h 6445874"/>
              <a:gd name="connsiteX50" fmla="*/ 4933528 w 8970309"/>
              <a:gd name="connsiteY50" fmla="*/ 4603043 h 6445874"/>
              <a:gd name="connsiteX51" fmla="*/ 4920021 w 8970309"/>
              <a:gd name="connsiteY51" fmla="*/ 4588220 h 6445874"/>
              <a:gd name="connsiteX52" fmla="*/ 4873915 w 8970309"/>
              <a:gd name="connsiteY52" fmla="*/ 4640046 h 6445874"/>
              <a:gd name="connsiteX53" fmla="*/ 4847772 w 8970309"/>
              <a:gd name="connsiteY53" fmla="*/ 4665664 h 6445874"/>
              <a:gd name="connsiteX54" fmla="*/ 4856229 w 8970309"/>
              <a:gd name="connsiteY54" fmla="*/ 4666642 h 6445874"/>
              <a:gd name="connsiteX55" fmla="*/ 4899055 w 8970309"/>
              <a:gd name="connsiteY55" fmla="*/ 4630854 h 6445874"/>
              <a:gd name="connsiteX56" fmla="*/ 4982367 w 8970309"/>
              <a:gd name="connsiteY56" fmla="*/ 4552398 h 6445874"/>
              <a:gd name="connsiteX57" fmla="*/ 6156612 w 8970309"/>
              <a:gd name="connsiteY57" fmla="*/ 3497235 h 6445874"/>
              <a:gd name="connsiteX58" fmla="*/ 6125503 w 8970309"/>
              <a:gd name="connsiteY58" fmla="*/ 3547520 h 6445874"/>
              <a:gd name="connsiteX59" fmla="*/ 6106594 w 8970309"/>
              <a:gd name="connsiteY59" fmla="*/ 3569680 h 6445874"/>
              <a:gd name="connsiteX60" fmla="*/ 6059946 w 8970309"/>
              <a:gd name="connsiteY60" fmla="*/ 3581544 h 6445874"/>
              <a:gd name="connsiteX61" fmla="*/ 6044837 w 8970309"/>
              <a:gd name="connsiteY61" fmla="*/ 3588056 h 6445874"/>
              <a:gd name="connsiteX62" fmla="*/ 6017651 w 8970309"/>
              <a:gd name="connsiteY62" fmla="*/ 3613988 h 6445874"/>
              <a:gd name="connsiteX63" fmla="*/ 6021841 w 8970309"/>
              <a:gd name="connsiteY63" fmla="*/ 3595907 h 6445874"/>
              <a:gd name="connsiteX64" fmla="*/ 6019317 w 8970309"/>
              <a:gd name="connsiteY64" fmla="*/ 3581826 h 6445874"/>
              <a:gd name="connsiteX65" fmla="*/ 6013970 w 8970309"/>
              <a:gd name="connsiteY65" fmla="*/ 3580067 h 6445874"/>
              <a:gd name="connsiteX66" fmla="*/ 6003085 w 8970309"/>
              <a:gd name="connsiteY66" fmla="*/ 3589489 h 6445874"/>
              <a:gd name="connsiteX67" fmla="*/ 5992317 w 8970309"/>
              <a:gd name="connsiteY67" fmla="*/ 3583721 h 6445874"/>
              <a:gd name="connsiteX68" fmla="*/ 5990427 w 8970309"/>
              <a:gd name="connsiteY68" fmla="*/ 3592553 h 6445874"/>
              <a:gd name="connsiteX69" fmla="*/ 5971949 w 8970309"/>
              <a:gd name="connsiteY69" fmla="*/ 3659645 h 6445874"/>
              <a:gd name="connsiteX70" fmla="*/ 5958771 w 8970309"/>
              <a:gd name="connsiteY70" fmla="*/ 3677970 h 6445874"/>
              <a:gd name="connsiteX71" fmla="*/ 5955005 w 8970309"/>
              <a:gd name="connsiteY71" fmla="*/ 3680206 h 6445874"/>
              <a:gd name="connsiteX72" fmla="*/ 5954905 w 8970309"/>
              <a:gd name="connsiteY72" fmla="*/ 3684855 h 6445874"/>
              <a:gd name="connsiteX73" fmla="*/ 5957514 w 8970309"/>
              <a:gd name="connsiteY73" fmla="*/ 3707539 h 6445874"/>
              <a:gd name="connsiteX74" fmla="*/ 5935711 w 8970309"/>
              <a:gd name="connsiteY74" fmla="*/ 3752925 h 6445874"/>
              <a:gd name="connsiteX75" fmla="*/ 5959473 w 8970309"/>
              <a:gd name="connsiteY75" fmla="*/ 3749569 h 6445874"/>
              <a:gd name="connsiteX76" fmla="*/ 5981179 w 8970309"/>
              <a:gd name="connsiteY76" fmla="*/ 3713572 h 6445874"/>
              <a:gd name="connsiteX77" fmla="*/ 6004940 w 8970309"/>
              <a:gd name="connsiteY77" fmla="*/ 3710216 h 6445874"/>
              <a:gd name="connsiteX78" fmla="*/ 6071966 w 8970309"/>
              <a:gd name="connsiteY78" fmla="*/ 3626157 h 6445874"/>
              <a:gd name="connsiteX79" fmla="*/ 6085235 w 8970309"/>
              <a:gd name="connsiteY79" fmla="*/ 3640721 h 6445874"/>
              <a:gd name="connsiteX80" fmla="*/ 6090556 w 8970309"/>
              <a:gd name="connsiteY80" fmla="*/ 3636115 h 6445874"/>
              <a:gd name="connsiteX81" fmla="*/ 6135136 w 8970309"/>
              <a:gd name="connsiteY81" fmla="*/ 3568088 h 6445874"/>
              <a:gd name="connsiteX82" fmla="*/ 6187777 w 8970309"/>
              <a:gd name="connsiteY82" fmla="*/ 3516234 h 6445874"/>
              <a:gd name="connsiteX83" fmla="*/ 6183325 w 8970309"/>
              <a:gd name="connsiteY83" fmla="*/ 3516882 h 6445874"/>
              <a:gd name="connsiteX84" fmla="*/ 6156612 w 8970309"/>
              <a:gd name="connsiteY84" fmla="*/ 3497235 h 6445874"/>
              <a:gd name="connsiteX85" fmla="*/ 6269344 w 8970309"/>
              <a:gd name="connsiteY85" fmla="*/ 3442402 h 6445874"/>
              <a:gd name="connsiteX86" fmla="*/ 6267465 w 8970309"/>
              <a:gd name="connsiteY86" fmla="*/ 3442890 h 6445874"/>
              <a:gd name="connsiteX87" fmla="*/ 6237546 w 8970309"/>
              <a:gd name="connsiteY87" fmla="*/ 3462970 h 6445874"/>
              <a:gd name="connsiteX88" fmla="*/ 6227751 w 8970309"/>
              <a:gd name="connsiteY88" fmla="*/ 3477271 h 6445874"/>
              <a:gd name="connsiteX89" fmla="*/ 1448495 w 8970309"/>
              <a:gd name="connsiteY89" fmla="*/ 3333881 h 6445874"/>
              <a:gd name="connsiteX90" fmla="*/ 1434277 w 8970309"/>
              <a:gd name="connsiteY90" fmla="*/ 3345094 h 6445874"/>
              <a:gd name="connsiteX91" fmla="*/ 1435930 w 8970309"/>
              <a:gd name="connsiteY91" fmla="*/ 3350579 h 6445874"/>
              <a:gd name="connsiteX92" fmla="*/ 1443945 w 8970309"/>
              <a:gd name="connsiteY92" fmla="*/ 3348440 h 6445874"/>
              <a:gd name="connsiteX93" fmla="*/ 1462681 w 8970309"/>
              <a:gd name="connsiteY93" fmla="*/ 3351297 h 6445874"/>
              <a:gd name="connsiteX94" fmla="*/ 1449269 w 8970309"/>
              <a:gd name="connsiteY94" fmla="*/ 3337165 h 6445874"/>
              <a:gd name="connsiteX95" fmla="*/ 1225942 w 8970309"/>
              <a:gd name="connsiteY95" fmla="*/ 3295747 h 6445874"/>
              <a:gd name="connsiteX96" fmla="*/ 1183647 w 8970309"/>
              <a:gd name="connsiteY96" fmla="*/ 3327804 h 6445874"/>
              <a:gd name="connsiteX97" fmla="*/ 1068923 w 8970309"/>
              <a:gd name="connsiteY97" fmla="*/ 3434264 h 6445874"/>
              <a:gd name="connsiteX98" fmla="*/ 1054494 w 8970309"/>
              <a:gd name="connsiteY98" fmla="*/ 3448341 h 6445874"/>
              <a:gd name="connsiteX99" fmla="*/ 982701 w 8970309"/>
              <a:gd name="connsiteY99" fmla="*/ 3515647 h 6445874"/>
              <a:gd name="connsiteX100" fmla="*/ 898285 w 8970309"/>
              <a:gd name="connsiteY100" fmla="*/ 3581647 h 6445874"/>
              <a:gd name="connsiteX101" fmla="*/ 893321 w 8970309"/>
              <a:gd name="connsiteY101" fmla="*/ 3596704 h 6445874"/>
              <a:gd name="connsiteX102" fmla="*/ 866267 w 8970309"/>
              <a:gd name="connsiteY102" fmla="*/ 3609475 h 6445874"/>
              <a:gd name="connsiteX103" fmla="*/ 846194 w 8970309"/>
              <a:gd name="connsiteY103" fmla="*/ 3593383 h 6445874"/>
              <a:gd name="connsiteX104" fmla="*/ 844968 w 8970309"/>
              <a:gd name="connsiteY104" fmla="*/ 3593970 h 6445874"/>
              <a:gd name="connsiteX105" fmla="*/ 863018 w 8970309"/>
              <a:gd name="connsiteY105" fmla="*/ 3610117 h 6445874"/>
              <a:gd name="connsiteX106" fmla="*/ 885947 w 8970309"/>
              <a:gd name="connsiteY106" fmla="*/ 3625172 h 6445874"/>
              <a:gd name="connsiteX107" fmla="*/ 921722 w 8970309"/>
              <a:gd name="connsiteY107" fmla="*/ 3617142 h 6445874"/>
              <a:gd name="connsiteX108" fmla="*/ 1020754 w 8970309"/>
              <a:gd name="connsiteY108" fmla="*/ 3653252 h 6445874"/>
              <a:gd name="connsiteX109" fmla="*/ 1033434 w 8970309"/>
              <a:gd name="connsiteY109" fmla="*/ 3637168 h 6445874"/>
              <a:gd name="connsiteX110" fmla="*/ 1019917 w 8970309"/>
              <a:gd name="connsiteY110" fmla="*/ 3558947 h 6445874"/>
              <a:gd name="connsiteX111" fmla="*/ 1025549 w 8970309"/>
              <a:gd name="connsiteY111" fmla="*/ 3555172 h 6445874"/>
              <a:gd name="connsiteX112" fmla="*/ 1048385 w 8970309"/>
              <a:gd name="connsiteY112" fmla="*/ 3587686 h 6445874"/>
              <a:gd name="connsiteX113" fmla="*/ 1111668 w 8970309"/>
              <a:gd name="connsiteY113" fmla="*/ 3601452 h 6445874"/>
              <a:gd name="connsiteX114" fmla="*/ 1133667 w 8970309"/>
              <a:gd name="connsiteY114" fmla="*/ 3546488 h 6445874"/>
              <a:gd name="connsiteX115" fmla="*/ 1073407 w 8970309"/>
              <a:gd name="connsiteY115" fmla="*/ 3483644 h 6445874"/>
              <a:gd name="connsiteX116" fmla="*/ 1197821 w 8970309"/>
              <a:gd name="connsiteY116" fmla="*/ 3416230 h 6445874"/>
              <a:gd name="connsiteX117" fmla="*/ 1230820 w 8970309"/>
              <a:gd name="connsiteY117" fmla="*/ 3323543 h 6445874"/>
              <a:gd name="connsiteX118" fmla="*/ 1193397 w 8970309"/>
              <a:gd name="connsiteY118" fmla="*/ 3334193 h 6445874"/>
              <a:gd name="connsiteX119" fmla="*/ 1209438 w 8970309"/>
              <a:gd name="connsiteY119" fmla="*/ 3317849 h 6445874"/>
              <a:gd name="connsiteX120" fmla="*/ 1247656 w 8970309"/>
              <a:gd name="connsiteY120" fmla="*/ 3258669 h 6445874"/>
              <a:gd name="connsiteX121" fmla="*/ 1247372 w 8970309"/>
              <a:gd name="connsiteY121" fmla="*/ 3259175 h 6445874"/>
              <a:gd name="connsiteX122" fmla="*/ 1247563 w 8970309"/>
              <a:gd name="connsiteY122" fmla="*/ 3259747 h 6445874"/>
              <a:gd name="connsiteX123" fmla="*/ 1247117 w 8970309"/>
              <a:gd name="connsiteY123" fmla="*/ 3264810 h 6445874"/>
              <a:gd name="connsiteX124" fmla="*/ 1251106 w 8970309"/>
              <a:gd name="connsiteY124" fmla="*/ 3270488 h 6445874"/>
              <a:gd name="connsiteX125" fmla="*/ 1247563 w 8970309"/>
              <a:gd name="connsiteY125" fmla="*/ 3259747 h 6445874"/>
              <a:gd name="connsiteX126" fmla="*/ 7039332 w 8970309"/>
              <a:gd name="connsiteY126" fmla="*/ 2595950 h 6445874"/>
              <a:gd name="connsiteX127" fmla="*/ 7031529 w 8970309"/>
              <a:gd name="connsiteY127" fmla="*/ 2602309 h 6445874"/>
              <a:gd name="connsiteX128" fmla="*/ 7005419 w 8970309"/>
              <a:gd name="connsiteY128" fmla="*/ 2643352 h 6445874"/>
              <a:gd name="connsiteX129" fmla="*/ 6966425 w 8970309"/>
              <a:gd name="connsiteY129" fmla="*/ 2659426 h 6445874"/>
              <a:gd name="connsiteX130" fmla="*/ 6963880 w 8970309"/>
              <a:gd name="connsiteY130" fmla="*/ 2696514 h 6445874"/>
              <a:gd name="connsiteX131" fmla="*/ 6928472 w 8970309"/>
              <a:gd name="connsiteY131" fmla="*/ 2736463 h 6445874"/>
              <a:gd name="connsiteX132" fmla="*/ 6914965 w 8970309"/>
              <a:gd name="connsiteY132" fmla="*/ 2721639 h 6445874"/>
              <a:gd name="connsiteX133" fmla="*/ 6822640 w 8970309"/>
              <a:gd name="connsiteY133" fmla="*/ 2818760 h 6445874"/>
              <a:gd name="connsiteX134" fmla="*/ 6714415 w 8970309"/>
              <a:gd name="connsiteY134" fmla="*/ 2877542 h 6445874"/>
              <a:gd name="connsiteX135" fmla="*/ 6649017 w 8970309"/>
              <a:gd name="connsiteY135" fmla="*/ 2943447 h 6445874"/>
              <a:gd name="connsiteX136" fmla="*/ 6629115 w 8970309"/>
              <a:gd name="connsiteY136" fmla="*/ 2968415 h 6445874"/>
              <a:gd name="connsiteX137" fmla="*/ 7076456 w 8970309"/>
              <a:gd name="connsiteY137" fmla="*/ 2648046 h 6445874"/>
              <a:gd name="connsiteX138" fmla="*/ 2260836 w 8970309"/>
              <a:gd name="connsiteY138" fmla="*/ 2465575 h 6445874"/>
              <a:gd name="connsiteX139" fmla="*/ 2187721 w 8970309"/>
              <a:gd name="connsiteY139" fmla="*/ 2545175 h 6445874"/>
              <a:gd name="connsiteX140" fmla="*/ 2188519 w 8970309"/>
              <a:gd name="connsiteY140" fmla="*/ 2550793 h 6445874"/>
              <a:gd name="connsiteX141" fmla="*/ 2178626 w 8970309"/>
              <a:gd name="connsiteY141" fmla="*/ 2570817 h 6445874"/>
              <a:gd name="connsiteX142" fmla="*/ 2155780 w 8970309"/>
              <a:gd name="connsiteY142" fmla="*/ 2579949 h 6445874"/>
              <a:gd name="connsiteX143" fmla="*/ 2149491 w 8970309"/>
              <a:gd name="connsiteY143" fmla="*/ 2586796 h 6445874"/>
              <a:gd name="connsiteX144" fmla="*/ 2155700 w 8970309"/>
              <a:gd name="connsiteY144" fmla="*/ 2599880 h 6445874"/>
              <a:gd name="connsiteX145" fmla="*/ 2164580 w 8970309"/>
              <a:gd name="connsiteY145" fmla="*/ 2600825 h 6445874"/>
              <a:gd name="connsiteX146" fmla="*/ 2219546 w 8970309"/>
              <a:gd name="connsiteY146" fmla="*/ 2528856 h 6445874"/>
              <a:gd name="connsiteX147" fmla="*/ 2231783 w 8970309"/>
              <a:gd name="connsiteY147" fmla="*/ 2513684 h 6445874"/>
              <a:gd name="connsiteX148" fmla="*/ 2250440 w 8970309"/>
              <a:gd name="connsiteY148" fmla="*/ 2501997 h 6445874"/>
              <a:gd name="connsiteX149" fmla="*/ 2264574 w 8970309"/>
              <a:gd name="connsiteY149" fmla="*/ 2469370 h 6445874"/>
              <a:gd name="connsiteX150" fmla="*/ 2618133 w 8970309"/>
              <a:gd name="connsiteY150" fmla="*/ 2308031 h 6445874"/>
              <a:gd name="connsiteX151" fmla="*/ 2607751 w 8970309"/>
              <a:gd name="connsiteY151" fmla="*/ 2314308 h 6445874"/>
              <a:gd name="connsiteX152" fmla="*/ 2595361 w 8970309"/>
              <a:gd name="connsiteY152" fmla="*/ 2319800 h 6445874"/>
              <a:gd name="connsiteX153" fmla="*/ 2593121 w 8970309"/>
              <a:gd name="connsiteY153" fmla="*/ 2322410 h 6445874"/>
              <a:gd name="connsiteX154" fmla="*/ 2618191 w 8970309"/>
              <a:gd name="connsiteY154" fmla="*/ 2310439 h 6445874"/>
              <a:gd name="connsiteX155" fmla="*/ 2618201 w 8970309"/>
              <a:gd name="connsiteY155" fmla="*/ 2308773 h 6445874"/>
              <a:gd name="connsiteX156" fmla="*/ 2810606 w 8970309"/>
              <a:gd name="connsiteY156" fmla="*/ 2204137 h 6445874"/>
              <a:gd name="connsiteX157" fmla="*/ 2777023 w 8970309"/>
              <a:gd name="connsiteY157" fmla="*/ 2221915 h 6445874"/>
              <a:gd name="connsiteX158" fmla="*/ 2737378 w 8970309"/>
              <a:gd name="connsiteY158" fmla="*/ 2239487 h 6445874"/>
              <a:gd name="connsiteX159" fmla="*/ 2733790 w 8970309"/>
              <a:gd name="connsiteY159" fmla="*/ 2238183 h 6445874"/>
              <a:gd name="connsiteX160" fmla="*/ 2711915 w 8970309"/>
              <a:gd name="connsiteY160" fmla="*/ 2252221 h 6445874"/>
              <a:gd name="connsiteX161" fmla="*/ 2694570 w 8970309"/>
              <a:gd name="connsiteY161" fmla="*/ 2259907 h 6445874"/>
              <a:gd name="connsiteX162" fmla="*/ 2653691 w 8970309"/>
              <a:gd name="connsiteY162" fmla="*/ 2286529 h 6445874"/>
              <a:gd name="connsiteX163" fmla="*/ 2637715 w 8970309"/>
              <a:gd name="connsiteY163" fmla="*/ 2296190 h 6445874"/>
              <a:gd name="connsiteX164" fmla="*/ 2639592 w 8970309"/>
              <a:gd name="connsiteY164" fmla="*/ 2297288 h 6445874"/>
              <a:gd name="connsiteX165" fmla="*/ 2640719 w 8970309"/>
              <a:gd name="connsiteY165" fmla="*/ 2299682 h 6445874"/>
              <a:gd name="connsiteX166" fmla="*/ 2659687 w 8970309"/>
              <a:gd name="connsiteY166" fmla="*/ 2290624 h 6445874"/>
              <a:gd name="connsiteX167" fmla="*/ 2744890 w 8970309"/>
              <a:gd name="connsiteY167" fmla="*/ 2259840 h 6445874"/>
              <a:gd name="connsiteX168" fmla="*/ 2777484 w 8970309"/>
              <a:gd name="connsiteY168" fmla="*/ 2231630 h 6445874"/>
              <a:gd name="connsiteX169" fmla="*/ 2784592 w 8970309"/>
              <a:gd name="connsiteY169" fmla="*/ 2221675 h 6445874"/>
              <a:gd name="connsiteX170" fmla="*/ 2796569 w 8970309"/>
              <a:gd name="connsiteY170" fmla="*/ 2215112 h 6445874"/>
              <a:gd name="connsiteX171" fmla="*/ 2805353 w 8970309"/>
              <a:gd name="connsiteY171" fmla="*/ 2207509 h 6445874"/>
              <a:gd name="connsiteX172" fmla="*/ 2812259 w 8970309"/>
              <a:gd name="connsiteY172" fmla="*/ 2205877 h 6445874"/>
              <a:gd name="connsiteX173" fmla="*/ 2976104 w 8970309"/>
              <a:gd name="connsiteY173" fmla="*/ 2142365 h 6445874"/>
              <a:gd name="connsiteX174" fmla="*/ 2906558 w 8970309"/>
              <a:gd name="connsiteY174" fmla="*/ 2163056 h 6445874"/>
              <a:gd name="connsiteX175" fmla="*/ 2872977 w 8970309"/>
              <a:gd name="connsiteY175" fmla="*/ 2180835 h 6445874"/>
              <a:gd name="connsiteX176" fmla="*/ 2834015 w 8970309"/>
              <a:gd name="connsiteY176" fmla="*/ 2196656 h 6445874"/>
              <a:gd name="connsiteX177" fmla="*/ 2847514 w 8970309"/>
              <a:gd name="connsiteY177" fmla="*/ 2193568 h 6445874"/>
              <a:gd name="connsiteX178" fmla="*/ 2845497 w 8970309"/>
              <a:gd name="connsiteY178" fmla="*/ 2198725 h 6445874"/>
              <a:gd name="connsiteX179" fmla="*/ 2869882 w 8970309"/>
              <a:gd name="connsiteY179" fmla="*/ 2196080 h 6445874"/>
              <a:gd name="connsiteX180" fmla="*/ 2950943 w 8970309"/>
              <a:gd name="connsiteY180" fmla="*/ 2150806 h 6445874"/>
              <a:gd name="connsiteX181" fmla="*/ 2980532 w 8970309"/>
              <a:gd name="connsiteY181" fmla="*/ 2156177 h 6445874"/>
              <a:gd name="connsiteX182" fmla="*/ 2987442 w 8970309"/>
              <a:gd name="connsiteY182" fmla="*/ 2146938 h 6445874"/>
              <a:gd name="connsiteX183" fmla="*/ 2988334 w 8970309"/>
              <a:gd name="connsiteY183" fmla="*/ 2145287 h 6445874"/>
              <a:gd name="connsiteX184" fmla="*/ 2976529 w 8970309"/>
              <a:gd name="connsiteY184" fmla="*/ 2146519 h 6445874"/>
              <a:gd name="connsiteX185" fmla="*/ 2976104 w 8970309"/>
              <a:gd name="connsiteY185" fmla="*/ 2142365 h 6445874"/>
              <a:gd name="connsiteX186" fmla="*/ 2994159 w 8970309"/>
              <a:gd name="connsiteY186" fmla="*/ 2134515 h 6445874"/>
              <a:gd name="connsiteX187" fmla="*/ 2986700 w 8970309"/>
              <a:gd name="connsiteY187" fmla="*/ 2136221 h 6445874"/>
              <a:gd name="connsiteX188" fmla="*/ 2990552 w 8970309"/>
              <a:gd name="connsiteY188" fmla="*/ 2140121 h 6445874"/>
              <a:gd name="connsiteX189" fmla="*/ 2990097 w 8970309"/>
              <a:gd name="connsiteY189" fmla="*/ 2142026 h 6445874"/>
              <a:gd name="connsiteX190" fmla="*/ 8057982 w 8970309"/>
              <a:gd name="connsiteY190" fmla="*/ 1943545 h 6445874"/>
              <a:gd name="connsiteX191" fmla="*/ 8044421 w 8970309"/>
              <a:gd name="connsiteY191" fmla="*/ 1950620 h 6445874"/>
              <a:gd name="connsiteX192" fmla="*/ 7985252 w 8970309"/>
              <a:gd name="connsiteY192" fmla="*/ 2011164 h 6445874"/>
              <a:gd name="connsiteX193" fmla="*/ 7961658 w 8970309"/>
              <a:gd name="connsiteY193" fmla="*/ 2031327 h 6445874"/>
              <a:gd name="connsiteX194" fmla="*/ 7968303 w 8970309"/>
              <a:gd name="connsiteY194" fmla="*/ 2030244 h 6445874"/>
              <a:gd name="connsiteX195" fmla="*/ 7996184 w 8970309"/>
              <a:gd name="connsiteY195" fmla="*/ 2017080 h 6445874"/>
              <a:gd name="connsiteX196" fmla="*/ 8022881 w 8970309"/>
              <a:gd name="connsiteY196" fmla="*/ 1980647 h 6445874"/>
              <a:gd name="connsiteX197" fmla="*/ 8071103 w 8970309"/>
              <a:gd name="connsiteY197" fmla="*/ 1949023 h 6445874"/>
              <a:gd name="connsiteX198" fmla="*/ 8074157 w 8970309"/>
              <a:gd name="connsiteY198" fmla="*/ 1946292 h 6445874"/>
              <a:gd name="connsiteX199" fmla="*/ 8072841 w 8970309"/>
              <a:gd name="connsiteY199" fmla="*/ 1947148 h 6445874"/>
              <a:gd name="connsiteX200" fmla="*/ 8057982 w 8970309"/>
              <a:gd name="connsiteY200" fmla="*/ 1943545 h 6445874"/>
              <a:gd name="connsiteX201" fmla="*/ 8120618 w 8970309"/>
              <a:gd name="connsiteY201" fmla="*/ 1936585 h 6445874"/>
              <a:gd name="connsiteX202" fmla="*/ 8104131 w 8970309"/>
              <a:gd name="connsiteY202" fmla="*/ 1947305 h 6445874"/>
              <a:gd name="connsiteX203" fmla="*/ 7993391 w 8970309"/>
              <a:gd name="connsiteY203" fmla="*/ 2027178 h 6445874"/>
              <a:gd name="connsiteX204" fmla="*/ 8008920 w 8970309"/>
              <a:gd name="connsiteY204" fmla="*/ 2031135 h 6445874"/>
              <a:gd name="connsiteX205" fmla="*/ 7949362 w 8970309"/>
              <a:gd name="connsiteY205" fmla="*/ 2086218 h 6445874"/>
              <a:gd name="connsiteX206" fmla="*/ 7897688 w 8970309"/>
              <a:gd name="connsiteY206" fmla="*/ 2120931 h 6445874"/>
              <a:gd name="connsiteX207" fmla="*/ 7893043 w 8970309"/>
              <a:gd name="connsiteY207" fmla="*/ 2124188 h 6445874"/>
              <a:gd name="connsiteX208" fmla="*/ 7879365 w 8970309"/>
              <a:gd name="connsiteY208" fmla="*/ 2102629 h 6445874"/>
              <a:gd name="connsiteX209" fmla="*/ 7861179 w 8970309"/>
              <a:gd name="connsiteY209" fmla="*/ 2115065 h 6445874"/>
              <a:gd name="connsiteX210" fmla="*/ 7817019 w 8970309"/>
              <a:gd name="connsiteY210" fmla="*/ 2133301 h 6445874"/>
              <a:gd name="connsiteX211" fmla="*/ 7788046 w 8970309"/>
              <a:gd name="connsiteY211" fmla="*/ 2161346 h 6445874"/>
              <a:gd name="connsiteX212" fmla="*/ 7680292 w 8970309"/>
              <a:gd name="connsiteY212" fmla="*/ 2311783 h 6445874"/>
              <a:gd name="connsiteX213" fmla="*/ 7748200 w 8970309"/>
              <a:gd name="connsiteY213" fmla="*/ 2331535 h 6445874"/>
              <a:gd name="connsiteX214" fmla="*/ 7777712 w 8970309"/>
              <a:gd name="connsiteY214" fmla="*/ 2325356 h 6445874"/>
              <a:gd name="connsiteX215" fmla="*/ 7866332 w 8970309"/>
              <a:gd name="connsiteY215" fmla="*/ 2200904 h 6445874"/>
              <a:gd name="connsiteX216" fmla="*/ 7954163 w 8970309"/>
              <a:gd name="connsiteY216" fmla="*/ 2135561 h 6445874"/>
              <a:gd name="connsiteX217" fmla="*/ 7996876 w 8970309"/>
              <a:gd name="connsiteY217" fmla="*/ 2099644 h 6445874"/>
              <a:gd name="connsiteX218" fmla="*/ 8107681 w 8970309"/>
              <a:gd name="connsiteY218" fmla="*/ 1971781 h 6445874"/>
              <a:gd name="connsiteX219" fmla="*/ 8159480 w 8970309"/>
              <a:gd name="connsiteY219" fmla="*/ 1881734 h 6445874"/>
              <a:gd name="connsiteX220" fmla="*/ 8156914 w 8970309"/>
              <a:gd name="connsiteY220" fmla="*/ 1885249 h 6445874"/>
              <a:gd name="connsiteX221" fmla="*/ 8160780 w 8970309"/>
              <a:gd name="connsiteY221" fmla="*/ 1882699 h 6445874"/>
              <a:gd name="connsiteX222" fmla="*/ 8161456 w 8970309"/>
              <a:gd name="connsiteY222" fmla="*/ 1882128 h 6445874"/>
              <a:gd name="connsiteX223" fmla="*/ 8128296 w 8970309"/>
              <a:gd name="connsiteY223" fmla="*/ 1875389 h 6445874"/>
              <a:gd name="connsiteX224" fmla="*/ 8124756 w 8970309"/>
              <a:gd name="connsiteY224" fmla="*/ 1883567 h 6445874"/>
              <a:gd name="connsiteX225" fmla="*/ 8093518 w 8970309"/>
              <a:gd name="connsiteY225" fmla="*/ 1913703 h 6445874"/>
              <a:gd name="connsiteX226" fmla="*/ 8082815 w 8970309"/>
              <a:gd name="connsiteY226" fmla="*/ 1921389 h 6445874"/>
              <a:gd name="connsiteX227" fmla="*/ 8082131 w 8970309"/>
              <a:gd name="connsiteY227" fmla="*/ 1932963 h 6445874"/>
              <a:gd name="connsiteX228" fmla="*/ 8080265 w 8970309"/>
              <a:gd name="connsiteY228" fmla="*/ 1940828 h 6445874"/>
              <a:gd name="connsiteX229" fmla="*/ 8098364 w 8970309"/>
              <a:gd name="connsiteY229" fmla="*/ 1924640 h 6445874"/>
              <a:gd name="connsiteX230" fmla="*/ 8128442 w 8970309"/>
              <a:gd name="connsiteY230" fmla="*/ 1899455 h 6445874"/>
              <a:gd name="connsiteX231" fmla="*/ 8141296 w 8970309"/>
              <a:gd name="connsiteY231" fmla="*/ 1895553 h 6445874"/>
              <a:gd name="connsiteX232" fmla="*/ 8144566 w 8970309"/>
              <a:gd name="connsiteY232" fmla="*/ 1893395 h 6445874"/>
              <a:gd name="connsiteX233" fmla="*/ 8146013 w 8970309"/>
              <a:gd name="connsiteY233" fmla="*/ 1891340 h 6445874"/>
              <a:gd name="connsiteX234" fmla="*/ 8146468 w 8970309"/>
              <a:gd name="connsiteY234" fmla="*/ 1891248 h 6445874"/>
              <a:gd name="connsiteX235" fmla="*/ 8144437 w 8970309"/>
              <a:gd name="connsiteY235" fmla="*/ 1889649 h 6445874"/>
              <a:gd name="connsiteX236" fmla="*/ 8135460 w 8970309"/>
              <a:gd name="connsiteY236" fmla="*/ 1875879 h 6445874"/>
              <a:gd name="connsiteX237" fmla="*/ 8128296 w 8970309"/>
              <a:gd name="connsiteY237" fmla="*/ 1875389 h 6445874"/>
              <a:gd name="connsiteX238" fmla="*/ 5470268 w 8970309"/>
              <a:gd name="connsiteY238" fmla="*/ 832283 h 6445874"/>
              <a:gd name="connsiteX239" fmla="*/ 5456727 w 8970309"/>
              <a:gd name="connsiteY239" fmla="*/ 842698 h 6445874"/>
              <a:gd name="connsiteX240" fmla="*/ 5354832 w 8970309"/>
              <a:gd name="connsiteY240" fmla="*/ 903679 h 6445874"/>
              <a:gd name="connsiteX241" fmla="*/ 5354410 w 8970309"/>
              <a:gd name="connsiteY241" fmla="*/ 904008 h 6445874"/>
              <a:gd name="connsiteX242" fmla="*/ 5356672 w 8970309"/>
              <a:gd name="connsiteY242" fmla="*/ 910041 h 6445874"/>
              <a:gd name="connsiteX243" fmla="*/ 5352465 w 8970309"/>
              <a:gd name="connsiteY243" fmla="*/ 921231 h 6445874"/>
              <a:gd name="connsiteX244" fmla="*/ 5350470 w 8970309"/>
              <a:gd name="connsiteY244" fmla="*/ 932093 h 6445874"/>
              <a:gd name="connsiteX245" fmla="*/ 5362590 w 8970309"/>
              <a:gd name="connsiteY245" fmla="*/ 928524 h 6445874"/>
              <a:gd name="connsiteX246" fmla="*/ 5444814 w 8970309"/>
              <a:gd name="connsiteY246" fmla="*/ 861693 h 6445874"/>
              <a:gd name="connsiteX247" fmla="*/ 8352074 w 8970309"/>
              <a:gd name="connsiteY247" fmla="*/ 582312 h 6445874"/>
              <a:gd name="connsiteX248" fmla="*/ 8349768 w 8970309"/>
              <a:gd name="connsiteY248" fmla="*/ 586361 h 6445874"/>
              <a:gd name="connsiteX249" fmla="*/ 8347451 w 8970309"/>
              <a:gd name="connsiteY249" fmla="*/ 585864 h 6445874"/>
              <a:gd name="connsiteX250" fmla="*/ 7491121 w 8970309"/>
              <a:gd name="connsiteY250" fmla="*/ 447958 h 6445874"/>
              <a:gd name="connsiteX251" fmla="*/ 7480642 w 8970309"/>
              <a:gd name="connsiteY251" fmla="*/ 470179 h 6445874"/>
              <a:gd name="connsiteX252" fmla="*/ 7483127 w 8970309"/>
              <a:gd name="connsiteY252" fmla="*/ 468731 h 6445874"/>
              <a:gd name="connsiteX253" fmla="*/ 7487845 w 8970309"/>
              <a:gd name="connsiteY253" fmla="*/ 462726 h 6445874"/>
              <a:gd name="connsiteX254" fmla="*/ 6410322 w 8970309"/>
              <a:gd name="connsiteY254" fmla="*/ 442591 h 6445874"/>
              <a:gd name="connsiteX255" fmla="*/ 6409401 w 8970309"/>
              <a:gd name="connsiteY255" fmla="*/ 445032 h 6445874"/>
              <a:gd name="connsiteX256" fmla="*/ 6409400 w 8970309"/>
              <a:gd name="connsiteY256" fmla="*/ 446171 h 6445874"/>
              <a:gd name="connsiteX257" fmla="*/ 7544902 w 8970309"/>
              <a:gd name="connsiteY257" fmla="*/ 375198 h 6445874"/>
              <a:gd name="connsiteX258" fmla="*/ 7542222 w 8970309"/>
              <a:gd name="connsiteY258" fmla="*/ 377295 h 6445874"/>
              <a:gd name="connsiteX259" fmla="*/ 7507021 w 8970309"/>
              <a:gd name="connsiteY259" fmla="*/ 413676 h 6445874"/>
              <a:gd name="connsiteX260" fmla="*/ 7507019 w 8970309"/>
              <a:gd name="connsiteY260" fmla="*/ 413678 h 6445874"/>
              <a:gd name="connsiteX261" fmla="*/ 7503246 w 8970309"/>
              <a:gd name="connsiteY261" fmla="*/ 422249 h 6445874"/>
              <a:gd name="connsiteX262" fmla="*/ 7491571 w 8970309"/>
              <a:gd name="connsiteY262" fmla="*/ 447005 h 6445874"/>
              <a:gd name="connsiteX263" fmla="*/ 7500913 w 8970309"/>
              <a:gd name="connsiteY263" fmla="*/ 438348 h 6445874"/>
              <a:gd name="connsiteX264" fmla="*/ 7541362 w 8970309"/>
              <a:gd name="connsiteY264" fmla="*/ 391178 h 6445874"/>
              <a:gd name="connsiteX265" fmla="*/ 7543945 w 8970309"/>
              <a:gd name="connsiteY265" fmla="*/ 376192 h 6445874"/>
              <a:gd name="connsiteX266" fmla="*/ 8337383 w 8970309"/>
              <a:gd name="connsiteY266" fmla="*/ 373707 h 6445874"/>
              <a:gd name="connsiteX267" fmla="*/ 8344245 w 8970309"/>
              <a:gd name="connsiteY267" fmla="*/ 374104 h 6445874"/>
              <a:gd name="connsiteX268" fmla="*/ 8327991 w 8970309"/>
              <a:gd name="connsiteY268" fmla="*/ 385161 h 6445874"/>
              <a:gd name="connsiteX269" fmla="*/ 8321304 w 8970309"/>
              <a:gd name="connsiteY269" fmla="*/ 388917 h 6445874"/>
              <a:gd name="connsiteX270" fmla="*/ 8321498 w 8970309"/>
              <a:gd name="connsiteY270" fmla="*/ 388398 h 6445874"/>
              <a:gd name="connsiteX271" fmla="*/ 8337383 w 8970309"/>
              <a:gd name="connsiteY271" fmla="*/ 373707 h 6445874"/>
              <a:gd name="connsiteX272" fmla="*/ 7553100 w 8970309"/>
              <a:gd name="connsiteY272" fmla="*/ 368781 h 6445874"/>
              <a:gd name="connsiteX273" fmla="*/ 7550263 w 8970309"/>
              <a:gd name="connsiteY273" fmla="*/ 371001 h 6445874"/>
              <a:gd name="connsiteX274" fmla="*/ 7551923 w 8970309"/>
              <a:gd name="connsiteY274" fmla="*/ 371144 h 6445874"/>
              <a:gd name="connsiteX275" fmla="*/ 7604798 w 8970309"/>
              <a:gd name="connsiteY275" fmla="*/ 329686 h 6445874"/>
              <a:gd name="connsiteX276" fmla="*/ 7594514 w 8970309"/>
              <a:gd name="connsiteY276" fmla="*/ 345318 h 6445874"/>
              <a:gd name="connsiteX277" fmla="*/ 7600125 w 8970309"/>
              <a:gd name="connsiteY277" fmla="*/ 345378 h 6445874"/>
              <a:gd name="connsiteX278" fmla="*/ 7606335 w 8970309"/>
              <a:gd name="connsiteY278" fmla="*/ 344364 h 6445874"/>
              <a:gd name="connsiteX279" fmla="*/ 7608352 w 8970309"/>
              <a:gd name="connsiteY279" fmla="*/ 337492 h 6445874"/>
              <a:gd name="connsiteX280" fmla="*/ 8379479 w 8970309"/>
              <a:gd name="connsiteY280" fmla="*/ 328701 h 6445874"/>
              <a:gd name="connsiteX281" fmla="*/ 8387201 w 8970309"/>
              <a:gd name="connsiteY281" fmla="*/ 344818 h 6445874"/>
              <a:gd name="connsiteX282" fmla="*/ 8379225 w 8970309"/>
              <a:gd name="connsiteY282" fmla="*/ 350272 h 6445874"/>
              <a:gd name="connsiteX283" fmla="*/ 8379276 w 8970309"/>
              <a:gd name="connsiteY283" fmla="*/ 350077 h 6445874"/>
              <a:gd name="connsiteX284" fmla="*/ 8379479 w 8970309"/>
              <a:gd name="connsiteY284" fmla="*/ 328701 h 6445874"/>
              <a:gd name="connsiteX285" fmla="*/ 8475906 w 8970309"/>
              <a:gd name="connsiteY285" fmla="*/ 284399 h 6445874"/>
              <a:gd name="connsiteX286" fmla="*/ 8476842 w 8970309"/>
              <a:gd name="connsiteY286" fmla="*/ 286049 h 6445874"/>
              <a:gd name="connsiteX287" fmla="*/ 8475379 w 8970309"/>
              <a:gd name="connsiteY287" fmla="*/ 287542 h 6445874"/>
              <a:gd name="connsiteX288" fmla="*/ 8474724 w 8970309"/>
              <a:gd name="connsiteY288" fmla="*/ 287891 h 6445874"/>
              <a:gd name="connsiteX289" fmla="*/ 7955746 w 8970309"/>
              <a:gd name="connsiteY289" fmla="*/ 678 h 6445874"/>
              <a:gd name="connsiteX290" fmla="*/ 7974687 w 8970309"/>
              <a:gd name="connsiteY290" fmla="*/ 2437 h 6445874"/>
              <a:gd name="connsiteX291" fmla="*/ 7983225 w 8970309"/>
              <a:gd name="connsiteY291" fmla="*/ 33754 h 6445874"/>
              <a:gd name="connsiteX292" fmla="*/ 7988690 w 8970309"/>
              <a:gd name="connsiteY292" fmla="*/ 52053 h 6445874"/>
              <a:gd name="connsiteX293" fmla="*/ 7980060 w 8970309"/>
              <a:gd name="connsiteY293" fmla="*/ 61313 h 6445874"/>
              <a:gd name="connsiteX294" fmla="*/ 7975341 w 8970309"/>
              <a:gd name="connsiteY294" fmla="*/ 67317 h 6445874"/>
              <a:gd name="connsiteX295" fmla="*/ 7962925 w 8970309"/>
              <a:gd name="connsiteY295" fmla="*/ 112961 h 6445874"/>
              <a:gd name="connsiteX296" fmla="*/ 7961001 w 8970309"/>
              <a:gd name="connsiteY296" fmla="*/ 122872 h 6445874"/>
              <a:gd name="connsiteX297" fmla="*/ 7974009 w 8970309"/>
              <a:gd name="connsiteY297" fmla="*/ 125544 h 6445874"/>
              <a:gd name="connsiteX298" fmla="*/ 7964294 w 8970309"/>
              <a:gd name="connsiteY298" fmla="*/ 172055 h 6445874"/>
              <a:gd name="connsiteX299" fmla="*/ 7925335 w 8970309"/>
              <a:gd name="connsiteY299" fmla="*/ 224216 h 6445874"/>
              <a:gd name="connsiteX300" fmla="*/ 7919997 w 8970309"/>
              <a:gd name="connsiteY300" fmla="*/ 239045 h 6445874"/>
              <a:gd name="connsiteX301" fmla="*/ 7933501 w 8970309"/>
              <a:gd name="connsiteY301" fmla="*/ 243382 h 6445874"/>
              <a:gd name="connsiteX302" fmla="*/ 7953864 w 8970309"/>
              <a:gd name="connsiteY302" fmla="*/ 224353 h 6445874"/>
              <a:gd name="connsiteX303" fmla="*/ 7995400 w 8970309"/>
              <a:gd name="connsiteY303" fmla="*/ 183549 h 6445874"/>
              <a:gd name="connsiteX304" fmla="*/ 7999312 w 8970309"/>
              <a:gd name="connsiteY304" fmla="*/ 180292 h 6445874"/>
              <a:gd name="connsiteX305" fmla="*/ 8028988 w 8970309"/>
              <a:gd name="connsiteY305" fmla="*/ 159743 h 6445874"/>
              <a:gd name="connsiteX306" fmla="*/ 8153810 w 8970309"/>
              <a:gd name="connsiteY306" fmla="*/ 29879 h 6445874"/>
              <a:gd name="connsiteX307" fmla="*/ 8165327 w 8970309"/>
              <a:gd name="connsiteY307" fmla="*/ 27561 h 6445874"/>
              <a:gd name="connsiteX308" fmla="*/ 8163993 w 8970309"/>
              <a:gd name="connsiteY308" fmla="*/ 42172 h 6445874"/>
              <a:gd name="connsiteX309" fmla="*/ 8148193 w 8970309"/>
              <a:gd name="connsiteY309" fmla="*/ 79210 h 6445874"/>
              <a:gd name="connsiteX310" fmla="*/ 8126587 w 8970309"/>
              <a:gd name="connsiteY310" fmla="*/ 115886 h 6445874"/>
              <a:gd name="connsiteX311" fmla="*/ 8103089 w 8970309"/>
              <a:gd name="connsiteY311" fmla="*/ 148948 h 6445874"/>
              <a:gd name="connsiteX312" fmla="*/ 8106225 w 8970309"/>
              <a:gd name="connsiteY312" fmla="*/ 178531 h 6445874"/>
              <a:gd name="connsiteX313" fmla="*/ 8110913 w 8970309"/>
              <a:gd name="connsiteY313" fmla="*/ 186052 h 6445874"/>
              <a:gd name="connsiteX314" fmla="*/ 8103897 w 8970309"/>
              <a:gd name="connsiteY314" fmla="*/ 189815 h 6445874"/>
              <a:gd name="connsiteX315" fmla="*/ 8087632 w 8970309"/>
              <a:gd name="connsiteY315" fmla="*/ 211663 h 6445874"/>
              <a:gd name="connsiteX316" fmla="*/ 8099118 w 8970309"/>
              <a:gd name="connsiteY316" fmla="*/ 222872 h 6445874"/>
              <a:gd name="connsiteX317" fmla="*/ 8125381 w 8970309"/>
              <a:gd name="connsiteY317" fmla="*/ 207241 h 6445874"/>
              <a:gd name="connsiteX318" fmla="*/ 8133203 w 8970309"/>
              <a:gd name="connsiteY318" fmla="*/ 200730 h 6445874"/>
              <a:gd name="connsiteX319" fmla="*/ 8133483 w 8970309"/>
              <a:gd name="connsiteY319" fmla="*/ 209843 h 6445874"/>
              <a:gd name="connsiteX320" fmla="*/ 8139071 w 8970309"/>
              <a:gd name="connsiteY320" fmla="*/ 217654 h 6445874"/>
              <a:gd name="connsiteX321" fmla="*/ 8187280 w 8970309"/>
              <a:gd name="connsiteY321" fmla="*/ 191024 h 6445874"/>
              <a:gd name="connsiteX322" fmla="*/ 8196936 w 8970309"/>
              <a:gd name="connsiteY322" fmla="*/ 181575 h 6445874"/>
              <a:gd name="connsiteX323" fmla="*/ 8204864 w 8970309"/>
              <a:gd name="connsiteY323" fmla="*/ 175746 h 6445874"/>
              <a:gd name="connsiteX324" fmla="*/ 8230483 w 8970309"/>
              <a:gd name="connsiteY324" fmla="*/ 148951 h 6445874"/>
              <a:gd name="connsiteX325" fmla="*/ 8230970 w 8970309"/>
              <a:gd name="connsiteY325" fmla="*/ 143732 h 6445874"/>
              <a:gd name="connsiteX326" fmla="*/ 8234619 w 8970309"/>
              <a:gd name="connsiteY326" fmla="*/ 143305 h 6445874"/>
              <a:gd name="connsiteX327" fmla="*/ 8242888 w 8970309"/>
              <a:gd name="connsiteY327" fmla="*/ 132014 h 6445874"/>
              <a:gd name="connsiteX328" fmla="*/ 8242403 w 8970309"/>
              <a:gd name="connsiteY328" fmla="*/ 137233 h 6445874"/>
              <a:gd name="connsiteX329" fmla="*/ 8241963 w 8970309"/>
              <a:gd name="connsiteY329" fmla="*/ 139536 h 6445874"/>
              <a:gd name="connsiteX330" fmla="*/ 8238268 w 8970309"/>
              <a:gd name="connsiteY330" fmla="*/ 142879 h 6445874"/>
              <a:gd name="connsiteX331" fmla="*/ 8241521 w 8970309"/>
              <a:gd name="connsiteY331" fmla="*/ 141854 h 6445874"/>
              <a:gd name="connsiteX332" fmla="*/ 8241963 w 8970309"/>
              <a:gd name="connsiteY332" fmla="*/ 139536 h 6445874"/>
              <a:gd name="connsiteX333" fmla="*/ 8247075 w 8970309"/>
              <a:gd name="connsiteY333" fmla="*/ 134913 h 6445874"/>
              <a:gd name="connsiteX334" fmla="*/ 8269889 w 8970309"/>
              <a:gd name="connsiteY334" fmla="*/ 113370 h 6445874"/>
              <a:gd name="connsiteX335" fmla="*/ 8221973 w 8970309"/>
              <a:gd name="connsiteY335" fmla="*/ 208272 h 6445874"/>
              <a:gd name="connsiteX336" fmla="*/ 8212392 w 8970309"/>
              <a:gd name="connsiteY336" fmla="*/ 222061 h 6445874"/>
              <a:gd name="connsiteX337" fmla="*/ 8206096 w 8970309"/>
              <a:gd name="connsiteY337" fmla="*/ 237673 h 6445874"/>
              <a:gd name="connsiteX338" fmla="*/ 8182567 w 8970309"/>
              <a:gd name="connsiteY338" fmla="*/ 284260 h 6445874"/>
              <a:gd name="connsiteX339" fmla="*/ 8210909 w 8970309"/>
              <a:gd name="connsiteY339" fmla="*/ 278321 h 6445874"/>
              <a:gd name="connsiteX340" fmla="*/ 8220005 w 8970309"/>
              <a:gd name="connsiteY340" fmla="*/ 284250 h 6445874"/>
              <a:gd name="connsiteX341" fmla="*/ 8211530 w 8970309"/>
              <a:gd name="connsiteY341" fmla="*/ 313112 h 6445874"/>
              <a:gd name="connsiteX342" fmla="*/ 8197035 w 8970309"/>
              <a:gd name="connsiteY342" fmla="*/ 349065 h 6445874"/>
              <a:gd name="connsiteX343" fmla="*/ 8194706 w 8970309"/>
              <a:gd name="connsiteY343" fmla="*/ 360350 h 6445874"/>
              <a:gd name="connsiteX344" fmla="*/ 8204020 w 8970309"/>
              <a:gd name="connsiteY344" fmla="*/ 358828 h 6445874"/>
              <a:gd name="connsiteX345" fmla="*/ 8212246 w 8970309"/>
              <a:gd name="connsiteY345" fmla="*/ 350942 h 6445874"/>
              <a:gd name="connsiteX346" fmla="*/ 8273648 w 8970309"/>
              <a:gd name="connsiteY346" fmla="*/ 289446 h 6445874"/>
              <a:gd name="connsiteX347" fmla="*/ 8299973 w 8970309"/>
              <a:gd name="connsiteY347" fmla="*/ 290379 h 6445874"/>
              <a:gd name="connsiteX348" fmla="*/ 8311677 w 8970309"/>
              <a:gd name="connsiteY348" fmla="*/ 294138 h 6445874"/>
              <a:gd name="connsiteX349" fmla="*/ 8316489 w 8970309"/>
              <a:gd name="connsiteY349" fmla="*/ 291171 h 6445874"/>
              <a:gd name="connsiteX350" fmla="*/ 8332477 w 8970309"/>
              <a:gd name="connsiteY350" fmla="*/ 303825 h 6445874"/>
              <a:gd name="connsiteX351" fmla="*/ 8320619 w 8970309"/>
              <a:gd name="connsiteY351" fmla="*/ 324080 h 6445874"/>
              <a:gd name="connsiteX352" fmla="*/ 8263811 w 8970309"/>
              <a:gd name="connsiteY352" fmla="*/ 390060 h 6445874"/>
              <a:gd name="connsiteX353" fmla="*/ 8261267 w 8970309"/>
              <a:gd name="connsiteY353" fmla="*/ 408795 h 6445874"/>
              <a:gd name="connsiteX354" fmla="*/ 8272379 w 8970309"/>
              <a:gd name="connsiteY354" fmla="*/ 407852 h 6445874"/>
              <a:gd name="connsiteX355" fmla="*/ 8299356 w 8970309"/>
              <a:gd name="connsiteY355" fmla="*/ 386435 h 6445874"/>
              <a:gd name="connsiteX356" fmla="*/ 8310160 w 8970309"/>
              <a:gd name="connsiteY356" fmla="*/ 389904 h 6445874"/>
              <a:gd name="connsiteX357" fmla="*/ 8300629 w 8970309"/>
              <a:gd name="connsiteY357" fmla="*/ 398876 h 6445874"/>
              <a:gd name="connsiteX358" fmla="*/ 8293614 w 8970309"/>
              <a:gd name="connsiteY358" fmla="*/ 402639 h 6445874"/>
              <a:gd name="connsiteX359" fmla="*/ 8289755 w 8970309"/>
              <a:gd name="connsiteY359" fmla="*/ 406639 h 6445874"/>
              <a:gd name="connsiteX360" fmla="*/ 8283548 w 8970309"/>
              <a:gd name="connsiteY360" fmla="*/ 410126 h 6445874"/>
              <a:gd name="connsiteX361" fmla="*/ 8280902 w 8970309"/>
              <a:gd name="connsiteY361" fmla="*/ 415817 h 6445874"/>
              <a:gd name="connsiteX362" fmla="*/ 8279629 w 8970309"/>
              <a:gd name="connsiteY362" fmla="*/ 417136 h 6445874"/>
              <a:gd name="connsiteX363" fmla="*/ 8280031 w 8970309"/>
              <a:gd name="connsiteY363" fmla="*/ 417692 h 6445874"/>
              <a:gd name="connsiteX364" fmla="*/ 8276592 w 8970309"/>
              <a:gd name="connsiteY364" fmla="*/ 425089 h 6445874"/>
              <a:gd name="connsiteX365" fmla="*/ 8290586 w 8970309"/>
              <a:gd name="connsiteY365" fmla="*/ 430247 h 6445874"/>
              <a:gd name="connsiteX366" fmla="*/ 8331262 w 8970309"/>
              <a:gd name="connsiteY366" fmla="*/ 425986 h 6445874"/>
              <a:gd name="connsiteX367" fmla="*/ 8354508 w 8970309"/>
              <a:gd name="connsiteY367" fmla="*/ 423526 h 6445874"/>
              <a:gd name="connsiteX368" fmla="*/ 8372129 w 8970309"/>
              <a:gd name="connsiteY368" fmla="*/ 414436 h 6445874"/>
              <a:gd name="connsiteX369" fmla="*/ 8378166 w 8970309"/>
              <a:gd name="connsiteY369" fmla="*/ 417084 h 6445874"/>
              <a:gd name="connsiteX370" fmla="*/ 8409124 w 8970309"/>
              <a:gd name="connsiteY370" fmla="*/ 408398 h 6445874"/>
              <a:gd name="connsiteX371" fmla="*/ 8416451 w 8970309"/>
              <a:gd name="connsiteY371" fmla="*/ 396739 h 6445874"/>
              <a:gd name="connsiteX372" fmla="*/ 8433229 w 8970309"/>
              <a:gd name="connsiteY372" fmla="*/ 398341 h 6445874"/>
              <a:gd name="connsiteX373" fmla="*/ 8440173 w 8970309"/>
              <a:gd name="connsiteY373" fmla="*/ 415123 h 6445874"/>
              <a:gd name="connsiteX374" fmla="*/ 8445125 w 8970309"/>
              <a:gd name="connsiteY374" fmla="*/ 425281 h 6445874"/>
              <a:gd name="connsiteX375" fmla="*/ 8451525 w 8970309"/>
              <a:gd name="connsiteY375" fmla="*/ 417295 h 6445874"/>
              <a:gd name="connsiteX376" fmla="*/ 8478429 w 8970309"/>
              <a:gd name="connsiteY376" fmla="*/ 405087 h 6445874"/>
              <a:gd name="connsiteX377" fmla="*/ 8483923 w 8970309"/>
              <a:gd name="connsiteY377" fmla="*/ 426507 h 6445874"/>
              <a:gd name="connsiteX378" fmla="*/ 8458549 w 8970309"/>
              <a:gd name="connsiteY378" fmla="*/ 455656 h 6445874"/>
              <a:gd name="connsiteX379" fmla="*/ 8449284 w 8970309"/>
              <a:gd name="connsiteY379" fmla="*/ 463448 h 6445874"/>
              <a:gd name="connsiteX380" fmla="*/ 8457548 w 8970309"/>
              <a:gd name="connsiteY380" fmla="*/ 468216 h 6445874"/>
              <a:gd name="connsiteX381" fmla="*/ 8462389 w 8970309"/>
              <a:gd name="connsiteY381" fmla="*/ 479769 h 6445874"/>
              <a:gd name="connsiteX382" fmla="*/ 8417704 w 8970309"/>
              <a:gd name="connsiteY382" fmla="*/ 534271 h 6445874"/>
              <a:gd name="connsiteX383" fmla="*/ 8404972 w 8970309"/>
              <a:gd name="connsiteY383" fmla="*/ 543209 h 6445874"/>
              <a:gd name="connsiteX384" fmla="*/ 8396289 w 8970309"/>
              <a:gd name="connsiteY384" fmla="*/ 551473 h 6445874"/>
              <a:gd name="connsiteX385" fmla="*/ 8360918 w 8970309"/>
              <a:gd name="connsiteY385" fmla="*/ 574364 h 6445874"/>
              <a:gd name="connsiteX386" fmla="*/ 8355916 w 8970309"/>
              <a:gd name="connsiteY386" fmla="*/ 572535 h 6445874"/>
              <a:gd name="connsiteX387" fmla="*/ 8353994 w 8970309"/>
              <a:gd name="connsiteY387" fmla="*/ 577424 h 6445874"/>
              <a:gd name="connsiteX388" fmla="*/ 8340147 w 8970309"/>
              <a:gd name="connsiteY388" fmla="*/ 583541 h 6445874"/>
              <a:gd name="connsiteX389" fmla="*/ 8345150 w 8970309"/>
              <a:gd name="connsiteY389" fmla="*/ 585371 h 6445874"/>
              <a:gd name="connsiteX390" fmla="*/ 8347451 w 8970309"/>
              <a:gd name="connsiteY390" fmla="*/ 585864 h 6445874"/>
              <a:gd name="connsiteX391" fmla="*/ 8341060 w 8970309"/>
              <a:gd name="connsiteY391" fmla="*/ 590777 h 6445874"/>
              <a:gd name="connsiteX392" fmla="*/ 8311692 w 8970309"/>
              <a:gd name="connsiteY392" fmla="*/ 612273 h 6445874"/>
              <a:gd name="connsiteX393" fmla="*/ 8419031 w 8970309"/>
              <a:gd name="connsiteY393" fmla="*/ 590985 h 6445874"/>
              <a:gd name="connsiteX394" fmla="*/ 8435725 w 8970309"/>
              <a:gd name="connsiteY394" fmla="*/ 584235 h 6445874"/>
              <a:gd name="connsiteX395" fmla="*/ 8452719 w 8970309"/>
              <a:gd name="connsiteY395" fmla="*/ 582947 h 6445874"/>
              <a:gd name="connsiteX396" fmla="*/ 8505414 w 8970309"/>
              <a:gd name="connsiteY396" fmla="*/ 572486 h 6445874"/>
              <a:gd name="connsiteX397" fmla="*/ 8488079 w 8970309"/>
              <a:gd name="connsiteY397" fmla="*/ 609196 h 6445874"/>
              <a:gd name="connsiteX398" fmla="*/ 8489722 w 8970309"/>
              <a:gd name="connsiteY398" fmla="*/ 624742 h 6445874"/>
              <a:gd name="connsiteX399" fmla="*/ 8519810 w 8970309"/>
              <a:gd name="connsiteY399" fmla="*/ 626780 h 6445874"/>
              <a:gd name="connsiteX400" fmla="*/ 8558943 w 8970309"/>
              <a:gd name="connsiteY400" fmla="*/ 623818 h 6445874"/>
              <a:gd name="connsiteX401" fmla="*/ 8570294 w 8970309"/>
              <a:gd name="connsiteY401" fmla="*/ 625991 h 6445874"/>
              <a:gd name="connsiteX402" fmla="*/ 8564993 w 8970309"/>
              <a:gd name="connsiteY402" fmla="*/ 638259 h 6445874"/>
              <a:gd name="connsiteX403" fmla="*/ 8554296 w 8970309"/>
              <a:gd name="connsiteY403" fmla="*/ 645954 h 6445874"/>
              <a:gd name="connsiteX404" fmla="*/ 8472025 w 8970309"/>
              <a:gd name="connsiteY404" fmla="*/ 702118 h 6445874"/>
              <a:gd name="connsiteX405" fmla="*/ 8461855 w 8970309"/>
              <a:gd name="connsiteY405" fmla="*/ 739314 h 6445874"/>
              <a:gd name="connsiteX406" fmla="*/ 8460408 w 8970309"/>
              <a:gd name="connsiteY406" fmla="*/ 757457 h 6445874"/>
              <a:gd name="connsiteX407" fmla="*/ 8455664 w 8970309"/>
              <a:gd name="connsiteY407" fmla="*/ 762749 h 6445874"/>
              <a:gd name="connsiteX408" fmla="*/ 8460603 w 8970309"/>
              <a:gd name="connsiteY408" fmla="*/ 791147 h 6445874"/>
              <a:gd name="connsiteX409" fmla="*/ 8484195 w 8970309"/>
              <a:gd name="connsiteY409" fmla="*/ 784325 h 6445874"/>
              <a:gd name="connsiteX410" fmla="*/ 8568665 w 8970309"/>
              <a:gd name="connsiteY410" fmla="*/ 736728 h 6445874"/>
              <a:gd name="connsiteX411" fmla="*/ 8586957 w 8970309"/>
              <a:gd name="connsiteY411" fmla="*/ 742177 h 6445874"/>
              <a:gd name="connsiteX412" fmla="*/ 8581435 w 8970309"/>
              <a:gd name="connsiteY412" fmla="*/ 757237 h 6445874"/>
              <a:gd name="connsiteX413" fmla="*/ 8550441 w 8970309"/>
              <a:gd name="connsiteY413" fmla="*/ 784603 h 6445874"/>
              <a:gd name="connsiteX414" fmla="*/ 8549104 w 8970309"/>
              <a:gd name="connsiteY414" fmla="*/ 801351 h 6445874"/>
              <a:gd name="connsiteX415" fmla="*/ 8561346 w 8970309"/>
              <a:gd name="connsiteY415" fmla="*/ 792358 h 6445874"/>
              <a:gd name="connsiteX416" fmla="*/ 8567746 w 8970309"/>
              <a:gd name="connsiteY416" fmla="*/ 784373 h 6445874"/>
              <a:gd name="connsiteX417" fmla="*/ 8595847 w 8970309"/>
              <a:gd name="connsiteY417" fmla="*/ 793292 h 6445874"/>
              <a:gd name="connsiteX418" fmla="*/ 8606864 w 8970309"/>
              <a:gd name="connsiteY418" fmla="*/ 799651 h 6445874"/>
              <a:gd name="connsiteX419" fmla="*/ 8678534 w 8970309"/>
              <a:gd name="connsiteY419" fmla="*/ 768025 h 6445874"/>
              <a:gd name="connsiteX420" fmla="*/ 8745809 w 8970309"/>
              <a:gd name="connsiteY420" fmla="*/ 719263 h 6445874"/>
              <a:gd name="connsiteX421" fmla="*/ 8824436 w 8970309"/>
              <a:gd name="connsiteY421" fmla="*/ 672673 h 6445874"/>
              <a:gd name="connsiteX422" fmla="*/ 8833701 w 8970309"/>
              <a:gd name="connsiteY422" fmla="*/ 664881 h 6445874"/>
              <a:gd name="connsiteX423" fmla="*/ 8941347 w 8970309"/>
              <a:gd name="connsiteY423" fmla="*/ 579567 h 6445874"/>
              <a:gd name="connsiteX424" fmla="*/ 8966039 w 8970309"/>
              <a:gd name="connsiteY424" fmla="*/ 577031 h 6445874"/>
              <a:gd name="connsiteX425" fmla="*/ 8959737 w 8970309"/>
              <a:gd name="connsiteY425" fmla="*/ 601859 h 6445874"/>
              <a:gd name="connsiteX426" fmla="*/ 8932075 w 8970309"/>
              <a:gd name="connsiteY426" fmla="*/ 630329 h 6445874"/>
              <a:gd name="connsiteX427" fmla="*/ 8928945 w 8970309"/>
              <a:gd name="connsiteY427" fmla="*/ 632665 h 6445874"/>
              <a:gd name="connsiteX428" fmla="*/ 8926532 w 8970309"/>
              <a:gd name="connsiteY428" fmla="*/ 633143 h 6445874"/>
              <a:gd name="connsiteX429" fmla="*/ 8909694 w 8970309"/>
              <a:gd name="connsiteY429" fmla="*/ 644966 h 6445874"/>
              <a:gd name="connsiteX430" fmla="*/ 8895327 w 8970309"/>
              <a:gd name="connsiteY430" fmla="*/ 650816 h 6445874"/>
              <a:gd name="connsiteX431" fmla="*/ 8882975 w 8970309"/>
              <a:gd name="connsiteY431" fmla="*/ 661205 h 6445874"/>
              <a:gd name="connsiteX432" fmla="*/ 8883439 w 8970309"/>
              <a:gd name="connsiteY432" fmla="*/ 663505 h 6445874"/>
              <a:gd name="connsiteX433" fmla="*/ 8851483 w 8970309"/>
              <a:gd name="connsiteY433" fmla="*/ 684321 h 6445874"/>
              <a:gd name="connsiteX434" fmla="*/ 8791965 w 8970309"/>
              <a:gd name="connsiteY434" fmla="*/ 739444 h 6445874"/>
              <a:gd name="connsiteX435" fmla="*/ 8807496 w 8970309"/>
              <a:gd name="connsiteY435" fmla="*/ 743390 h 6445874"/>
              <a:gd name="connsiteX436" fmla="*/ 8696815 w 8970309"/>
              <a:gd name="connsiteY436" fmla="*/ 823339 h 6445874"/>
              <a:gd name="connsiteX437" fmla="*/ 8576778 w 8970309"/>
              <a:gd name="connsiteY437" fmla="*/ 917121 h 6445874"/>
              <a:gd name="connsiteX438" fmla="*/ 8589525 w 8970309"/>
              <a:gd name="connsiteY438" fmla="*/ 931167 h 6445874"/>
              <a:gd name="connsiteX439" fmla="*/ 8580170 w 8970309"/>
              <a:gd name="connsiteY439" fmla="*/ 945000 h 6445874"/>
              <a:gd name="connsiteX440" fmla="*/ 8591917 w 8970309"/>
              <a:gd name="connsiteY440" fmla="*/ 942582 h 6445874"/>
              <a:gd name="connsiteX441" fmla="*/ 8598486 w 8970309"/>
              <a:gd name="connsiteY441" fmla="*/ 938847 h 6445874"/>
              <a:gd name="connsiteX442" fmla="*/ 8616802 w 8970309"/>
              <a:gd name="connsiteY442" fmla="*/ 932693 h 6445874"/>
              <a:gd name="connsiteX443" fmla="*/ 8613018 w 8970309"/>
              <a:gd name="connsiteY443" fmla="*/ 926328 h 6445874"/>
              <a:gd name="connsiteX444" fmla="*/ 8620980 w 8970309"/>
              <a:gd name="connsiteY444" fmla="*/ 917544 h 6445874"/>
              <a:gd name="connsiteX445" fmla="*/ 8609233 w 8970309"/>
              <a:gd name="connsiteY445" fmla="*/ 919964 h 6445874"/>
              <a:gd name="connsiteX446" fmla="*/ 8602663 w 8970309"/>
              <a:gd name="connsiteY446" fmla="*/ 923698 h 6445874"/>
              <a:gd name="connsiteX447" fmla="*/ 8672537 w 8970309"/>
              <a:gd name="connsiteY447" fmla="*/ 871204 h 6445874"/>
              <a:gd name="connsiteX448" fmla="*/ 8778041 w 8970309"/>
              <a:gd name="connsiteY448" fmla="*/ 789941 h 6445874"/>
              <a:gd name="connsiteX449" fmla="*/ 8804711 w 8970309"/>
              <a:gd name="connsiteY449" fmla="*/ 753489 h 6445874"/>
              <a:gd name="connsiteX450" fmla="*/ 8854483 w 8970309"/>
              <a:gd name="connsiteY450" fmla="*/ 733714 h 6445874"/>
              <a:gd name="connsiteX451" fmla="*/ 8873511 w 8970309"/>
              <a:gd name="connsiteY451" fmla="*/ 713051 h 6445874"/>
              <a:gd name="connsiteX452" fmla="*/ 8880509 w 8970309"/>
              <a:gd name="connsiteY452" fmla="*/ 707178 h 6445874"/>
              <a:gd name="connsiteX453" fmla="*/ 8832858 w 8970309"/>
              <a:gd name="connsiteY453" fmla="*/ 756730 h 6445874"/>
              <a:gd name="connsiteX454" fmla="*/ 8769985 w 8970309"/>
              <a:gd name="connsiteY454" fmla="*/ 813508 h 6445874"/>
              <a:gd name="connsiteX455" fmla="*/ 8728932 w 8970309"/>
              <a:gd name="connsiteY455" fmla="*/ 876675 h 6445874"/>
              <a:gd name="connsiteX456" fmla="*/ 8719111 w 8970309"/>
              <a:gd name="connsiteY456" fmla="*/ 891444 h 6445874"/>
              <a:gd name="connsiteX457" fmla="*/ 8665497 w 8970309"/>
              <a:gd name="connsiteY457" fmla="*/ 949550 h 6445874"/>
              <a:gd name="connsiteX458" fmla="*/ 8631956 w 8970309"/>
              <a:gd name="connsiteY458" fmla="*/ 990775 h 6445874"/>
              <a:gd name="connsiteX459" fmla="*/ 8624332 w 8970309"/>
              <a:gd name="connsiteY459" fmla="*/ 1014112 h 6445874"/>
              <a:gd name="connsiteX460" fmla="*/ 8645268 w 8970309"/>
              <a:gd name="connsiteY460" fmla="*/ 1022546 h 6445874"/>
              <a:gd name="connsiteX461" fmla="*/ 8716938 w 8970309"/>
              <a:gd name="connsiteY461" fmla="*/ 990919 h 6445874"/>
              <a:gd name="connsiteX462" fmla="*/ 8675886 w 8970309"/>
              <a:gd name="connsiteY462" fmla="*/ 1054086 h 6445874"/>
              <a:gd name="connsiteX463" fmla="*/ 8669153 w 8970309"/>
              <a:gd name="connsiteY463" fmla="*/ 1066258 h 6445874"/>
              <a:gd name="connsiteX464" fmla="*/ 8680505 w 8970309"/>
              <a:gd name="connsiteY464" fmla="*/ 1068430 h 6445874"/>
              <a:gd name="connsiteX465" fmla="*/ 8692732 w 8970309"/>
              <a:gd name="connsiteY465" fmla="*/ 1077678 h 6445874"/>
              <a:gd name="connsiteX466" fmla="*/ 8681811 w 8970309"/>
              <a:gd name="connsiteY466" fmla="*/ 1088163 h 6445874"/>
              <a:gd name="connsiteX467" fmla="*/ 8666260 w 8970309"/>
              <a:gd name="connsiteY467" fmla="*/ 1102543 h 6445874"/>
              <a:gd name="connsiteX468" fmla="*/ 8677262 w 8970309"/>
              <a:gd name="connsiteY468" fmla="*/ 1127143 h 6445874"/>
              <a:gd name="connsiteX469" fmla="*/ 8688851 w 8970309"/>
              <a:gd name="connsiteY469" fmla="*/ 1108284 h 6445874"/>
              <a:gd name="connsiteX470" fmla="*/ 8690952 w 8970309"/>
              <a:gd name="connsiteY470" fmla="*/ 1100007 h 6445874"/>
              <a:gd name="connsiteX471" fmla="*/ 8697002 w 8970309"/>
              <a:gd name="connsiteY471" fmla="*/ 1114448 h 6445874"/>
              <a:gd name="connsiteX472" fmla="*/ 8712541 w 8970309"/>
              <a:gd name="connsiteY472" fmla="*/ 1118308 h 6445874"/>
              <a:gd name="connsiteX473" fmla="*/ 8721472 w 8970309"/>
              <a:gd name="connsiteY473" fmla="*/ 1114703 h 6445874"/>
              <a:gd name="connsiteX474" fmla="*/ 8782208 w 8970309"/>
              <a:gd name="connsiteY474" fmla="*/ 1111802 h 6445874"/>
              <a:gd name="connsiteX475" fmla="*/ 8844933 w 8970309"/>
              <a:gd name="connsiteY475" fmla="*/ 1102019 h 6445874"/>
              <a:gd name="connsiteX476" fmla="*/ 8850173 w 8970309"/>
              <a:gd name="connsiteY476" fmla="*/ 1100869 h 6445874"/>
              <a:gd name="connsiteX477" fmla="*/ 8840982 w 8970309"/>
              <a:gd name="connsiteY477" fmla="*/ 1111627 h 6445874"/>
              <a:gd name="connsiteX478" fmla="*/ 8853779 w 8970309"/>
              <a:gd name="connsiteY478" fmla="*/ 1124581 h 6445874"/>
              <a:gd name="connsiteX479" fmla="*/ 8885108 w 8970309"/>
              <a:gd name="connsiteY479" fmla="*/ 1143278 h 6445874"/>
              <a:gd name="connsiteX480" fmla="*/ 8773436 w 8970309"/>
              <a:gd name="connsiteY480" fmla="*/ 1174302 h 6445874"/>
              <a:gd name="connsiteX481" fmla="*/ 8691753 w 8970309"/>
              <a:gd name="connsiteY481" fmla="*/ 1180101 h 6445874"/>
              <a:gd name="connsiteX482" fmla="*/ 8688838 w 8970309"/>
              <a:gd name="connsiteY482" fmla="*/ 1182138 h 6445874"/>
              <a:gd name="connsiteX483" fmla="*/ 8652596 w 8970309"/>
              <a:gd name="connsiteY483" fmla="*/ 1213866 h 6445874"/>
              <a:gd name="connsiteX484" fmla="*/ 8622686 w 8970309"/>
              <a:gd name="connsiteY484" fmla="*/ 1209129 h 6445874"/>
              <a:gd name="connsiteX485" fmla="*/ 8617047 w 8970309"/>
              <a:gd name="connsiteY485" fmla="*/ 1219477 h 6445874"/>
              <a:gd name="connsiteX486" fmla="*/ 8664559 w 8970309"/>
              <a:gd name="connsiteY486" fmla="*/ 1248230 h 6445874"/>
              <a:gd name="connsiteX487" fmla="*/ 8713798 w 8970309"/>
              <a:gd name="connsiteY487" fmla="*/ 1252279 h 6445874"/>
              <a:gd name="connsiteX488" fmla="*/ 8672150 w 8970309"/>
              <a:gd name="connsiteY488" fmla="*/ 1285649 h 6445874"/>
              <a:gd name="connsiteX489" fmla="*/ 8704936 w 8970309"/>
              <a:gd name="connsiteY489" fmla="*/ 1303328 h 6445874"/>
              <a:gd name="connsiteX490" fmla="*/ 8731702 w 8970309"/>
              <a:gd name="connsiteY490" fmla="*/ 1318806 h 6445874"/>
              <a:gd name="connsiteX491" fmla="*/ 8734640 w 8970309"/>
              <a:gd name="connsiteY491" fmla="*/ 1327701 h 6445874"/>
              <a:gd name="connsiteX492" fmla="*/ 8726677 w 8970309"/>
              <a:gd name="connsiteY492" fmla="*/ 1332996 h 6445874"/>
              <a:gd name="connsiteX493" fmla="*/ 8667890 w 8970309"/>
              <a:gd name="connsiteY493" fmla="*/ 1324938 h 6445874"/>
              <a:gd name="connsiteX494" fmla="*/ 8610599 w 8970309"/>
              <a:gd name="connsiteY494" fmla="*/ 1300881 h 6445874"/>
              <a:gd name="connsiteX495" fmla="*/ 8631114 w 8970309"/>
              <a:gd name="connsiteY495" fmla="*/ 1322861 h 6445874"/>
              <a:gd name="connsiteX496" fmla="*/ 8634180 w 8970309"/>
              <a:gd name="connsiteY496" fmla="*/ 1342079 h 6445874"/>
              <a:gd name="connsiteX497" fmla="*/ 8607988 w 8970309"/>
              <a:gd name="connsiteY497" fmla="*/ 1345425 h 6445874"/>
              <a:gd name="connsiteX498" fmla="*/ 8579190 w 8970309"/>
              <a:gd name="connsiteY498" fmla="*/ 1312142 h 6445874"/>
              <a:gd name="connsiteX499" fmla="*/ 8573171 w 8970309"/>
              <a:gd name="connsiteY499" fmla="*/ 1309939 h 6445874"/>
              <a:gd name="connsiteX500" fmla="*/ 8565062 w 8970309"/>
              <a:gd name="connsiteY500" fmla="*/ 1313196 h 6445874"/>
              <a:gd name="connsiteX501" fmla="*/ 8560471 w 8970309"/>
              <a:gd name="connsiteY501" fmla="*/ 1316315 h 6445874"/>
              <a:gd name="connsiteX502" fmla="*/ 8475483 w 8970309"/>
              <a:gd name="connsiteY502" fmla="*/ 1374345 h 6445874"/>
              <a:gd name="connsiteX503" fmla="*/ 8444133 w 8970309"/>
              <a:gd name="connsiteY503" fmla="*/ 1405876 h 6445874"/>
              <a:gd name="connsiteX504" fmla="*/ 8439497 w 8970309"/>
              <a:gd name="connsiteY504" fmla="*/ 1409769 h 6445874"/>
              <a:gd name="connsiteX505" fmla="*/ 8384548 w 8970309"/>
              <a:gd name="connsiteY505" fmla="*/ 1448105 h 6445874"/>
              <a:gd name="connsiteX506" fmla="*/ 8358506 w 8970309"/>
              <a:gd name="connsiteY506" fmla="*/ 1467372 h 6445874"/>
              <a:gd name="connsiteX507" fmla="*/ 8356822 w 8970309"/>
              <a:gd name="connsiteY507" fmla="*/ 1488304 h 6445874"/>
              <a:gd name="connsiteX508" fmla="*/ 8372693 w 8970309"/>
              <a:gd name="connsiteY508" fmla="*/ 1487988 h 6445874"/>
              <a:gd name="connsiteX509" fmla="*/ 8436999 w 8970309"/>
              <a:gd name="connsiteY509" fmla="*/ 1458711 h 6445874"/>
              <a:gd name="connsiteX510" fmla="*/ 8483831 w 8970309"/>
              <a:gd name="connsiteY510" fmla="*/ 1467528 h 6445874"/>
              <a:gd name="connsiteX511" fmla="*/ 8480825 w 8970309"/>
              <a:gd name="connsiteY511" fmla="*/ 1486969 h 6445874"/>
              <a:gd name="connsiteX512" fmla="*/ 8490742 w 8970309"/>
              <a:gd name="connsiteY512" fmla="*/ 1489051 h 6445874"/>
              <a:gd name="connsiteX513" fmla="*/ 8537912 w 8970309"/>
              <a:gd name="connsiteY513" fmla="*/ 1493680 h 6445874"/>
              <a:gd name="connsiteX514" fmla="*/ 8545412 w 8970309"/>
              <a:gd name="connsiteY514" fmla="*/ 1489984 h 6445874"/>
              <a:gd name="connsiteX515" fmla="*/ 8557549 w 8970309"/>
              <a:gd name="connsiteY515" fmla="*/ 1482397 h 6445874"/>
              <a:gd name="connsiteX516" fmla="*/ 8572074 w 8970309"/>
              <a:gd name="connsiteY516" fmla="*/ 1498825 h 6445874"/>
              <a:gd name="connsiteX517" fmla="*/ 8597273 w 8970309"/>
              <a:gd name="connsiteY517" fmla="*/ 1525807 h 6445874"/>
              <a:gd name="connsiteX518" fmla="*/ 8568985 w 8970309"/>
              <a:gd name="connsiteY518" fmla="*/ 1572984 h 6445874"/>
              <a:gd name="connsiteX519" fmla="*/ 8521060 w 8970309"/>
              <a:gd name="connsiteY519" fmla="*/ 1631446 h 6445874"/>
              <a:gd name="connsiteX520" fmla="*/ 8495777 w 8970309"/>
              <a:gd name="connsiteY520" fmla="*/ 1659184 h 6445874"/>
              <a:gd name="connsiteX521" fmla="*/ 8465437 w 8970309"/>
              <a:gd name="connsiteY521" fmla="*/ 1678156 h 6445874"/>
              <a:gd name="connsiteX522" fmla="*/ 8411472 w 8970309"/>
              <a:gd name="connsiteY522" fmla="*/ 1722172 h 6445874"/>
              <a:gd name="connsiteX523" fmla="*/ 8390850 w 8970309"/>
              <a:gd name="connsiteY523" fmla="*/ 1727778 h 6445874"/>
              <a:gd name="connsiteX524" fmla="*/ 8355791 w 8970309"/>
              <a:gd name="connsiteY524" fmla="*/ 1733798 h 6445874"/>
              <a:gd name="connsiteX525" fmla="*/ 8308091 w 8970309"/>
              <a:gd name="connsiteY525" fmla="*/ 1789468 h 6445874"/>
              <a:gd name="connsiteX526" fmla="*/ 8306545 w 8970309"/>
              <a:gd name="connsiteY526" fmla="*/ 1790765 h 6445874"/>
              <a:gd name="connsiteX527" fmla="*/ 8289437 w 8970309"/>
              <a:gd name="connsiteY527" fmla="*/ 1806434 h 6445874"/>
              <a:gd name="connsiteX528" fmla="*/ 8271458 w 8970309"/>
              <a:gd name="connsiteY528" fmla="*/ 1815026 h 6445874"/>
              <a:gd name="connsiteX529" fmla="*/ 8260081 w 8970309"/>
              <a:gd name="connsiteY529" fmla="*/ 1831085 h 6445874"/>
              <a:gd name="connsiteX530" fmla="*/ 8232157 w 8970309"/>
              <a:gd name="connsiteY530" fmla="*/ 1855836 h 6445874"/>
              <a:gd name="connsiteX531" fmla="*/ 8210639 w 8970309"/>
              <a:gd name="connsiteY531" fmla="*/ 1872606 h 6445874"/>
              <a:gd name="connsiteX532" fmla="*/ 8201229 w 8970309"/>
              <a:gd name="connsiteY532" fmla="*/ 1874640 h 6445874"/>
              <a:gd name="connsiteX533" fmla="*/ 8192021 w 8970309"/>
              <a:gd name="connsiteY533" fmla="*/ 1883059 h 6445874"/>
              <a:gd name="connsiteX534" fmla="*/ 8176785 w 8970309"/>
              <a:gd name="connsiteY534" fmla="*/ 1895400 h 6445874"/>
              <a:gd name="connsiteX535" fmla="*/ 8178848 w 8970309"/>
              <a:gd name="connsiteY535" fmla="*/ 1940038 h 6445874"/>
              <a:gd name="connsiteX536" fmla="*/ 8150623 w 8970309"/>
              <a:gd name="connsiteY536" fmla="*/ 1991528 h 6445874"/>
              <a:gd name="connsiteX537" fmla="*/ 8082218 w 8970309"/>
              <a:gd name="connsiteY537" fmla="*/ 2133728 h 6445874"/>
              <a:gd name="connsiteX538" fmla="*/ 8011821 w 8970309"/>
              <a:gd name="connsiteY538" fmla="*/ 2213405 h 6445874"/>
              <a:gd name="connsiteX539" fmla="*/ 7896676 w 8970309"/>
              <a:gd name="connsiteY539" fmla="*/ 2319434 h 6445874"/>
              <a:gd name="connsiteX540" fmla="*/ 7882190 w 8970309"/>
              <a:gd name="connsiteY540" fmla="*/ 2333456 h 6445874"/>
              <a:gd name="connsiteX541" fmla="*/ 7810132 w 8970309"/>
              <a:gd name="connsiteY541" fmla="*/ 2400493 h 6445874"/>
              <a:gd name="connsiteX542" fmla="*/ 7725455 w 8970309"/>
              <a:gd name="connsiteY542" fmla="*/ 2466174 h 6445874"/>
              <a:gd name="connsiteX543" fmla="*/ 7720432 w 8970309"/>
              <a:gd name="connsiteY543" fmla="*/ 2481213 h 6445874"/>
              <a:gd name="connsiteX544" fmla="*/ 7693328 w 8970309"/>
              <a:gd name="connsiteY544" fmla="*/ 2493881 h 6445874"/>
              <a:gd name="connsiteX545" fmla="*/ 7652317 w 8970309"/>
              <a:gd name="connsiteY545" fmla="*/ 2489478 h 6445874"/>
              <a:gd name="connsiteX546" fmla="*/ 7578971 w 8970309"/>
              <a:gd name="connsiteY546" fmla="*/ 2540799 h 6445874"/>
              <a:gd name="connsiteX547" fmla="*/ 7566520 w 8970309"/>
              <a:gd name="connsiteY547" fmla="*/ 2564386 h 6445874"/>
              <a:gd name="connsiteX548" fmla="*/ 7532897 w 8970309"/>
              <a:gd name="connsiteY548" fmla="*/ 2604393 h 6445874"/>
              <a:gd name="connsiteX549" fmla="*/ 7487778 w 8970309"/>
              <a:gd name="connsiteY549" fmla="*/ 2633821 h 6445874"/>
              <a:gd name="connsiteX550" fmla="*/ 7481055 w 8970309"/>
              <a:gd name="connsiteY550" fmla="*/ 2689178 h 6445874"/>
              <a:gd name="connsiteX551" fmla="*/ 7468602 w 8970309"/>
              <a:gd name="connsiteY551" fmla="*/ 2712764 h 6445874"/>
              <a:gd name="connsiteX552" fmla="*/ 7411777 w 8970309"/>
              <a:gd name="connsiteY552" fmla="*/ 2759628 h 6445874"/>
              <a:gd name="connsiteX553" fmla="*/ 7407099 w 8970309"/>
              <a:gd name="connsiteY553" fmla="*/ 2765259 h 6445874"/>
              <a:gd name="connsiteX554" fmla="*/ 7386541 w 8970309"/>
              <a:gd name="connsiteY554" fmla="*/ 2756918 h 6445874"/>
              <a:gd name="connsiteX555" fmla="*/ 7345962 w 8970309"/>
              <a:gd name="connsiteY555" fmla="*/ 2722841 h 6445874"/>
              <a:gd name="connsiteX556" fmla="*/ 7371331 w 8970309"/>
              <a:gd name="connsiteY556" fmla="*/ 2756597 h 6445874"/>
              <a:gd name="connsiteX557" fmla="*/ 7359465 w 8970309"/>
              <a:gd name="connsiteY557" fmla="*/ 2755196 h 6445874"/>
              <a:gd name="connsiteX558" fmla="*/ 7351018 w 8970309"/>
              <a:gd name="connsiteY558" fmla="*/ 2779724 h 6445874"/>
              <a:gd name="connsiteX559" fmla="*/ 7329185 w 8970309"/>
              <a:gd name="connsiteY559" fmla="*/ 2819293 h 6445874"/>
              <a:gd name="connsiteX560" fmla="*/ 7317537 w 8970309"/>
              <a:gd name="connsiteY560" fmla="*/ 2820938 h 6445874"/>
              <a:gd name="connsiteX561" fmla="*/ 7256563 w 8970309"/>
              <a:gd name="connsiteY561" fmla="*/ 2834443 h 6445874"/>
              <a:gd name="connsiteX562" fmla="*/ 7222669 w 8970309"/>
              <a:gd name="connsiteY562" fmla="*/ 2854408 h 6445874"/>
              <a:gd name="connsiteX563" fmla="*/ 7204813 w 8970309"/>
              <a:gd name="connsiteY563" fmla="*/ 2877968 h 6445874"/>
              <a:gd name="connsiteX564" fmla="*/ 7197072 w 8970309"/>
              <a:gd name="connsiteY564" fmla="*/ 2894285 h 6445874"/>
              <a:gd name="connsiteX565" fmla="*/ 7178661 w 8970309"/>
              <a:gd name="connsiteY565" fmla="*/ 2881617 h 6445874"/>
              <a:gd name="connsiteX566" fmla="*/ 7175092 w 8970309"/>
              <a:gd name="connsiteY566" fmla="*/ 2856166 h 6445874"/>
              <a:gd name="connsiteX567" fmla="*/ 7117774 w 8970309"/>
              <a:gd name="connsiteY567" fmla="*/ 2839046 h 6445874"/>
              <a:gd name="connsiteX568" fmla="*/ 7103593 w 8970309"/>
              <a:gd name="connsiteY568" fmla="*/ 2855665 h 6445874"/>
              <a:gd name="connsiteX569" fmla="*/ 7086646 w 8970309"/>
              <a:gd name="connsiteY569" fmla="*/ 2865648 h 6445874"/>
              <a:gd name="connsiteX570" fmla="*/ 7006640 w 8970309"/>
              <a:gd name="connsiteY570" fmla="*/ 2910019 h 6445874"/>
              <a:gd name="connsiteX571" fmla="*/ 7006516 w 8970309"/>
              <a:gd name="connsiteY571" fmla="*/ 2918726 h 6445874"/>
              <a:gd name="connsiteX572" fmla="*/ 7022820 w 8970309"/>
              <a:gd name="connsiteY572" fmla="*/ 2928594 h 6445874"/>
              <a:gd name="connsiteX573" fmla="*/ 7026495 w 8970309"/>
              <a:gd name="connsiteY573" fmla="*/ 2921651 h 6445874"/>
              <a:gd name="connsiteX574" fmla="*/ 7060513 w 8970309"/>
              <a:gd name="connsiteY574" fmla="*/ 2892981 h 6445874"/>
              <a:gd name="connsiteX575" fmla="*/ 7102329 w 8970309"/>
              <a:gd name="connsiteY575" fmla="*/ 2919048 h 6445874"/>
              <a:gd name="connsiteX576" fmla="*/ 7092875 w 8970309"/>
              <a:gd name="connsiteY576" fmla="*/ 2930127 h 6445874"/>
              <a:gd name="connsiteX577" fmla="*/ 7070024 w 8970309"/>
              <a:gd name="connsiteY577" fmla="*/ 2952956 h 6445874"/>
              <a:gd name="connsiteX578" fmla="*/ 7022484 w 8970309"/>
              <a:gd name="connsiteY578" fmla="*/ 3002082 h 6445874"/>
              <a:gd name="connsiteX579" fmla="*/ 6993710 w 8970309"/>
              <a:gd name="connsiteY579" fmla="*/ 3014072 h 6445874"/>
              <a:gd name="connsiteX580" fmla="*/ 6955999 w 8970309"/>
              <a:gd name="connsiteY580" fmla="*/ 3025998 h 6445874"/>
              <a:gd name="connsiteX581" fmla="*/ 6933665 w 8970309"/>
              <a:gd name="connsiteY581" fmla="*/ 3037684 h 6445874"/>
              <a:gd name="connsiteX582" fmla="*/ 6915149 w 8970309"/>
              <a:gd name="connsiteY582" fmla="*/ 3057407 h 6445874"/>
              <a:gd name="connsiteX583" fmla="*/ 6886748 w 8970309"/>
              <a:gd name="connsiteY583" fmla="*/ 3043277 h 6445874"/>
              <a:gd name="connsiteX584" fmla="*/ 6858549 w 8970309"/>
              <a:gd name="connsiteY584" fmla="*/ 3115179 h 6445874"/>
              <a:gd name="connsiteX585" fmla="*/ 6855906 w 8970309"/>
              <a:gd name="connsiteY585" fmla="*/ 3099835 h 6445874"/>
              <a:gd name="connsiteX586" fmla="*/ 6813574 w 8970309"/>
              <a:gd name="connsiteY586" fmla="*/ 3084910 h 6445874"/>
              <a:gd name="connsiteX587" fmla="*/ 6767336 w 8970309"/>
              <a:gd name="connsiteY587" fmla="*/ 3118024 h 6445874"/>
              <a:gd name="connsiteX588" fmla="*/ 6679427 w 8970309"/>
              <a:gd name="connsiteY588" fmla="*/ 3140048 h 6445874"/>
              <a:gd name="connsiteX589" fmla="*/ 6656843 w 8970309"/>
              <a:gd name="connsiteY589" fmla="*/ 3169149 h 6445874"/>
              <a:gd name="connsiteX590" fmla="*/ 6638346 w 8970309"/>
              <a:gd name="connsiteY590" fmla="*/ 3212556 h 6445874"/>
              <a:gd name="connsiteX591" fmla="*/ 6600118 w 8970309"/>
              <a:gd name="connsiteY591" fmla="*/ 3235625 h 6445874"/>
              <a:gd name="connsiteX592" fmla="*/ 6573966 w 8970309"/>
              <a:gd name="connsiteY592" fmla="*/ 3239274 h 6445874"/>
              <a:gd name="connsiteX593" fmla="*/ 6569529 w 8970309"/>
              <a:gd name="connsiteY593" fmla="*/ 3237066 h 6445874"/>
              <a:gd name="connsiteX594" fmla="*/ 6567138 w 8970309"/>
              <a:gd name="connsiteY594" fmla="*/ 3239524 h 6445874"/>
              <a:gd name="connsiteX595" fmla="*/ 6570687 w 8970309"/>
              <a:gd name="connsiteY595" fmla="*/ 3238235 h 6445874"/>
              <a:gd name="connsiteX596" fmla="*/ 6389173 w 8970309"/>
              <a:gd name="connsiteY596" fmla="*/ 3430222 h 6445874"/>
              <a:gd name="connsiteX597" fmla="*/ 6232030 w 8970309"/>
              <a:gd name="connsiteY597" fmla="*/ 3583441 h 6445874"/>
              <a:gd name="connsiteX598" fmla="*/ 6032105 w 8970309"/>
              <a:gd name="connsiteY598" fmla="*/ 3794153 h 6445874"/>
              <a:gd name="connsiteX599" fmla="*/ 5920512 w 8970309"/>
              <a:gd name="connsiteY599" fmla="*/ 3923299 h 6445874"/>
              <a:gd name="connsiteX600" fmla="*/ 5767824 w 8970309"/>
              <a:gd name="connsiteY600" fmla="*/ 3994052 h 6445874"/>
              <a:gd name="connsiteX601" fmla="*/ 5760108 w 8970309"/>
              <a:gd name="connsiteY601" fmla="*/ 4044453 h 6445874"/>
              <a:gd name="connsiteX602" fmla="*/ 5704148 w 8970309"/>
              <a:gd name="connsiteY602" fmla="*/ 4101726 h 6445874"/>
              <a:gd name="connsiteX603" fmla="*/ 5627067 w 8970309"/>
              <a:gd name="connsiteY603" fmla="*/ 4115879 h 6445874"/>
              <a:gd name="connsiteX604" fmla="*/ 5625429 w 8970309"/>
              <a:gd name="connsiteY604" fmla="*/ 4134971 h 6445874"/>
              <a:gd name="connsiteX605" fmla="*/ 5574891 w 8970309"/>
              <a:gd name="connsiteY605" fmla="*/ 4108940 h 6445874"/>
              <a:gd name="connsiteX606" fmla="*/ 5571878 w 8970309"/>
              <a:gd name="connsiteY606" fmla="*/ 4076197 h 6445874"/>
              <a:gd name="connsiteX607" fmla="*/ 5549841 w 8970309"/>
              <a:gd name="connsiteY607" fmla="*/ 4052011 h 6445874"/>
              <a:gd name="connsiteX608" fmla="*/ 5515350 w 8970309"/>
              <a:gd name="connsiteY608" fmla="*/ 4073027 h 6445874"/>
              <a:gd name="connsiteX609" fmla="*/ 5501718 w 8970309"/>
              <a:gd name="connsiteY609" fmla="*/ 4067207 h 6445874"/>
              <a:gd name="connsiteX610" fmla="*/ 5497036 w 8970309"/>
              <a:gd name="connsiteY610" fmla="*/ 4062712 h 6445874"/>
              <a:gd name="connsiteX611" fmla="*/ 5495903 w 8970309"/>
              <a:gd name="connsiteY611" fmla="*/ 4063744 h 6445874"/>
              <a:gd name="connsiteX612" fmla="*/ 5457145 w 8970309"/>
              <a:gd name="connsiteY612" fmla="*/ 4080078 h 6445874"/>
              <a:gd name="connsiteX613" fmla="*/ 5171696 w 8970309"/>
              <a:gd name="connsiteY613" fmla="*/ 4379233 h 6445874"/>
              <a:gd name="connsiteX614" fmla="*/ 5152869 w 8970309"/>
              <a:gd name="connsiteY614" fmla="*/ 4369014 h 6445874"/>
              <a:gd name="connsiteX615" fmla="*/ 5092406 w 8970309"/>
              <a:gd name="connsiteY615" fmla="*/ 4421345 h 6445874"/>
              <a:gd name="connsiteX616" fmla="*/ 5105912 w 8970309"/>
              <a:gd name="connsiteY616" fmla="*/ 4436168 h 6445874"/>
              <a:gd name="connsiteX617" fmla="*/ 5080525 w 8970309"/>
              <a:gd name="connsiteY617" fmla="*/ 4448406 h 6445874"/>
              <a:gd name="connsiteX618" fmla="*/ 5081531 w 8970309"/>
              <a:gd name="connsiteY618" fmla="*/ 4471795 h 6445874"/>
              <a:gd name="connsiteX619" fmla="*/ 5053143 w 8970309"/>
              <a:gd name="connsiteY619" fmla="*/ 4523201 h 6445874"/>
              <a:gd name="connsiteX620" fmla="*/ 4984285 w 8970309"/>
              <a:gd name="connsiteY620" fmla="*/ 4665198 h 6445874"/>
              <a:gd name="connsiteX621" fmla="*/ 4913635 w 8970309"/>
              <a:gd name="connsiteY621" fmla="*/ 4744662 h 6445874"/>
              <a:gd name="connsiteX622" fmla="*/ 4798156 w 8970309"/>
              <a:gd name="connsiteY622" fmla="*/ 4850344 h 6445874"/>
              <a:gd name="connsiteX623" fmla="*/ 4783626 w 8970309"/>
              <a:gd name="connsiteY623" fmla="*/ 4864323 h 6445874"/>
              <a:gd name="connsiteX624" fmla="*/ 4711356 w 8970309"/>
              <a:gd name="connsiteY624" fmla="*/ 4931143 h 6445874"/>
              <a:gd name="connsiteX625" fmla="*/ 4626473 w 8970309"/>
              <a:gd name="connsiteY625" fmla="*/ 4996569 h 6445874"/>
              <a:gd name="connsiteX626" fmla="*/ 4621401 w 8970309"/>
              <a:gd name="connsiteY626" fmla="*/ 5011593 h 6445874"/>
              <a:gd name="connsiteX627" fmla="*/ 4594258 w 8970309"/>
              <a:gd name="connsiteY627" fmla="*/ 5024179 h 6445874"/>
              <a:gd name="connsiteX628" fmla="*/ 4553262 w 8970309"/>
              <a:gd name="connsiteY628" fmla="*/ 5019653 h 6445874"/>
              <a:gd name="connsiteX629" fmla="*/ 4479754 w 8970309"/>
              <a:gd name="connsiteY629" fmla="*/ 5070753 h 6445874"/>
              <a:gd name="connsiteX630" fmla="*/ 4467227 w 8970309"/>
              <a:gd name="connsiteY630" fmla="*/ 5094302 h 6445874"/>
              <a:gd name="connsiteX631" fmla="*/ 4433479 w 8970309"/>
              <a:gd name="connsiteY631" fmla="*/ 5134209 h 6445874"/>
              <a:gd name="connsiteX632" fmla="*/ 4388267 w 8970309"/>
              <a:gd name="connsiteY632" fmla="*/ 5163500 h 6445874"/>
              <a:gd name="connsiteX633" fmla="*/ 4381367 w 8970309"/>
              <a:gd name="connsiteY633" fmla="*/ 5218838 h 6445874"/>
              <a:gd name="connsiteX634" fmla="*/ 4381016 w 8970309"/>
              <a:gd name="connsiteY634" fmla="*/ 5231265 h 6445874"/>
              <a:gd name="connsiteX635" fmla="*/ 4370694 w 8970309"/>
              <a:gd name="connsiteY635" fmla="*/ 5240693 h 6445874"/>
              <a:gd name="connsiteX636" fmla="*/ 4374647 w 8970309"/>
              <a:gd name="connsiteY636" fmla="*/ 5238175 h 6445874"/>
              <a:gd name="connsiteX637" fmla="*/ 4408418 w 8970309"/>
              <a:gd name="connsiteY637" fmla="*/ 5223122 h 6445874"/>
              <a:gd name="connsiteX638" fmla="*/ 4575742 w 8970309"/>
              <a:gd name="connsiteY638" fmla="*/ 5104815 h 6445874"/>
              <a:gd name="connsiteX639" fmla="*/ 4394228 w 8970309"/>
              <a:gd name="connsiteY639" fmla="*/ 5296803 h 6445874"/>
              <a:gd name="connsiteX640" fmla="*/ 4237086 w 8970309"/>
              <a:gd name="connsiteY640" fmla="*/ 5450021 h 6445874"/>
              <a:gd name="connsiteX641" fmla="*/ 4037162 w 8970309"/>
              <a:gd name="connsiteY641" fmla="*/ 5660733 h 6445874"/>
              <a:gd name="connsiteX642" fmla="*/ 3925567 w 8970309"/>
              <a:gd name="connsiteY642" fmla="*/ 5789879 h 6445874"/>
              <a:gd name="connsiteX643" fmla="*/ 3772880 w 8970309"/>
              <a:gd name="connsiteY643" fmla="*/ 5860631 h 6445874"/>
              <a:gd name="connsiteX644" fmla="*/ 3765164 w 8970309"/>
              <a:gd name="connsiteY644" fmla="*/ 5911033 h 6445874"/>
              <a:gd name="connsiteX645" fmla="*/ 3709203 w 8970309"/>
              <a:gd name="connsiteY645" fmla="*/ 5968306 h 6445874"/>
              <a:gd name="connsiteX646" fmla="*/ 3632123 w 8970309"/>
              <a:gd name="connsiteY646" fmla="*/ 5982458 h 6445874"/>
              <a:gd name="connsiteX647" fmla="*/ 3630485 w 8970309"/>
              <a:gd name="connsiteY647" fmla="*/ 6001551 h 6445874"/>
              <a:gd name="connsiteX648" fmla="*/ 3579947 w 8970309"/>
              <a:gd name="connsiteY648" fmla="*/ 5975519 h 6445874"/>
              <a:gd name="connsiteX649" fmla="*/ 3576934 w 8970309"/>
              <a:gd name="connsiteY649" fmla="*/ 5942777 h 6445874"/>
              <a:gd name="connsiteX650" fmla="*/ 3554897 w 8970309"/>
              <a:gd name="connsiteY650" fmla="*/ 5918591 h 6445874"/>
              <a:gd name="connsiteX651" fmla="*/ 3520405 w 8970309"/>
              <a:gd name="connsiteY651" fmla="*/ 5939606 h 6445874"/>
              <a:gd name="connsiteX652" fmla="*/ 3497313 w 8970309"/>
              <a:gd name="connsiteY652" fmla="*/ 5924707 h 6445874"/>
              <a:gd name="connsiteX653" fmla="*/ 3495020 w 8970309"/>
              <a:gd name="connsiteY653" fmla="*/ 5891806 h 6445874"/>
              <a:gd name="connsiteX654" fmla="*/ 3474705 w 8970309"/>
              <a:gd name="connsiteY654" fmla="*/ 5909389 h 6445874"/>
              <a:gd name="connsiteX655" fmla="*/ 3456511 w 8970309"/>
              <a:gd name="connsiteY655" fmla="*/ 5933217 h 6445874"/>
              <a:gd name="connsiteX656" fmla="*/ 3453091 w 8970309"/>
              <a:gd name="connsiteY656" fmla="*/ 5945589 h 6445874"/>
              <a:gd name="connsiteX657" fmla="*/ 3453127 w 8970309"/>
              <a:gd name="connsiteY657" fmla="*/ 5944297 h 6445874"/>
              <a:gd name="connsiteX658" fmla="*/ 3456870 w 8970309"/>
              <a:gd name="connsiteY658" fmla="*/ 5848893 h 6445874"/>
              <a:gd name="connsiteX659" fmla="*/ 3458250 w 8970309"/>
              <a:gd name="connsiteY659" fmla="*/ 5842369 h 6445874"/>
              <a:gd name="connsiteX660" fmla="*/ 3437643 w 8970309"/>
              <a:gd name="connsiteY660" fmla="*/ 5839512 h 6445874"/>
              <a:gd name="connsiteX661" fmla="*/ 3396460 w 8970309"/>
              <a:gd name="connsiteY661" fmla="*/ 5858642 h 6445874"/>
              <a:gd name="connsiteX662" fmla="*/ 3394822 w 8970309"/>
              <a:gd name="connsiteY662" fmla="*/ 5877736 h 6445874"/>
              <a:gd name="connsiteX663" fmla="*/ 3344284 w 8970309"/>
              <a:gd name="connsiteY663" fmla="*/ 5851704 h 6445874"/>
              <a:gd name="connsiteX664" fmla="*/ 3341270 w 8970309"/>
              <a:gd name="connsiteY664" fmla="*/ 5818961 h 6445874"/>
              <a:gd name="connsiteX665" fmla="*/ 3319234 w 8970309"/>
              <a:gd name="connsiteY665" fmla="*/ 5794776 h 6445874"/>
              <a:gd name="connsiteX666" fmla="*/ 3284743 w 8970309"/>
              <a:gd name="connsiteY666" fmla="*/ 5815791 h 6445874"/>
              <a:gd name="connsiteX667" fmla="*/ 3261650 w 8970309"/>
              <a:gd name="connsiteY667" fmla="*/ 5800892 h 6445874"/>
              <a:gd name="connsiteX668" fmla="*/ 3259358 w 8970309"/>
              <a:gd name="connsiteY668" fmla="*/ 5767990 h 6445874"/>
              <a:gd name="connsiteX669" fmla="*/ 3239042 w 8970309"/>
              <a:gd name="connsiteY669" fmla="*/ 5785573 h 6445874"/>
              <a:gd name="connsiteX670" fmla="*/ 3220850 w 8970309"/>
              <a:gd name="connsiteY670" fmla="*/ 5809401 h 6445874"/>
              <a:gd name="connsiteX671" fmla="*/ 3217430 w 8970309"/>
              <a:gd name="connsiteY671" fmla="*/ 5821774 h 6445874"/>
              <a:gd name="connsiteX672" fmla="*/ 3217468 w 8970309"/>
              <a:gd name="connsiteY672" fmla="*/ 5820481 h 6445874"/>
              <a:gd name="connsiteX673" fmla="*/ 3222983 w 8970309"/>
              <a:gd name="connsiteY673" fmla="*/ 5716675 h 6445874"/>
              <a:gd name="connsiteX674" fmla="*/ 3214577 w 8970309"/>
              <a:gd name="connsiteY674" fmla="*/ 5649528 h 6445874"/>
              <a:gd name="connsiteX675" fmla="*/ 3151339 w 8970309"/>
              <a:gd name="connsiteY675" fmla="*/ 5669375 h 6445874"/>
              <a:gd name="connsiteX676" fmla="*/ 3171985 w 8970309"/>
              <a:gd name="connsiteY676" fmla="*/ 5711975 h 6445874"/>
              <a:gd name="connsiteX677" fmla="*/ 3167150 w 8970309"/>
              <a:gd name="connsiteY677" fmla="*/ 5716161 h 6445874"/>
              <a:gd name="connsiteX678" fmla="*/ 3162885 w 8970309"/>
              <a:gd name="connsiteY678" fmla="*/ 5711480 h 6445874"/>
              <a:gd name="connsiteX679" fmla="*/ 3137543 w 8970309"/>
              <a:gd name="connsiteY679" fmla="*/ 5697866 h 6445874"/>
              <a:gd name="connsiteX680" fmla="*/ 3117329 w 8970309"/>
              <a:gd name="connsiteY680" fmla="*/ 5678747 h 6445874"/>
              <a:gd name="connsiteX681" fmla="*/ 3107770 w 8970309"/>
              <a:gd name="connsiteY681" fmla="*/ 5689912 h 6445874"/>
              <a:gd name="connsiteX682" fmla="*/ 3100822 w 8970309"/>
              <a:gd name="connsiteY682" fmla="*/ 5725978 h 6445874"/>
              <a:gd name="connsiteX683" fmla="*/ 3102446 w 8970309"/>
              <a:gd name="connsiteY683" fmla="*/ 5777135 h 6445874"/>
              <a:gd name="connsiteX684" fmla="*/ 3067716 w 8970309"/>
              <a:gd name="connsiteY684" fmla="*/ 5797890 h 6445874"/>
              <a:gd name="connsiteX685" fmla="*/ 3075902 w 8970309"/>
              <a:gd name="connsiteY685" fmla="*/ 5817319 h 6445874"/>
              <a:gd name="connsiteX686" fmla="*/ 2987509 w 8970309"/>
              <a:gd name="connsiteY686" fmla="*/ 5858936 h 6445874"/>
              <a:gd name="connsiteX687" fmla="*/ 2924290 w 8970309"/>
              <a:gd name="connsiteY687" fmla="*/ 5739225 h 6445874"/>
              <a:gd name="connsiteX688" fmla="*/ 2931768 w 8970309"/>
              <a:gd name="connsiteY688" fmla="*/ 5688563 h 6445874"/>
              <a:gd name="connsiteX689" fmla="*/ 2918499 w 8970309"/>
              <a:gd name="connsiteY689" fmla="*/ 5674000 h 6445874"/>
              <a:gd name="connsiteX690" fmla="*/ 2911938 w 8970309"/>
              <a:gd name="connsiteY690" fmla="*/ 5676753 h 6445874"/>
              <a:gd name="connsiteX691" fmla="*/ 2911939 w 8970309"/>
              <a:gd name="connsiteY691" fmla="*/ 5676757 h 6445874"/>
              <a:gd name="connsiteX692" fmla="*/ 2911935 w 8970309"/>
              <a:gd name="connsiteY692" fmla="*/ 5676755 h 6445874"/>
              <a:gd name="connsiteX693" fmla="*/ 2876042 w 8970309"/>
              <a:gd name="connsiteY693" fmla="*/ 5691821 h 6445874"/>
              <a:gd name="connsiteX694" fmla="*/ 2759485 w 8970309"/>
              <a:gd name="connsiteY694" fmla="*/ 5776741 h 6445874"/>
              <a:gd name="connsiteX695" fmla="*/ 2636239 w 8970309"/>
              <a:gd name="connsiteY695" fmla="*/ 5621534 h 6445874"/>
              <a:gd name="connsiteX696" fmla="*/ 2599477 w 8970309"/>
              <a:gd name="connsiteY696" fmla="*/ 5598013 h 6445874"/>
              <a:gd name="connsiteX697" fmla="*/ 2599242 w 8970309"/>
              <a:gd name="connsiteY697" fmla="*/ 5596553 h 6445874"/>
              <a:gd name="connsiteX698" fmla="*/ 2580697 w 8970309"/>
              <a:gd name="connsiteY698" fmla="*/ 5609424 h 6445874"/>
              <a:gd name="connsiteX699" fmla="*/ 2523822 w 8970309"/>
              <a:gd name="connsiteY699" fmla="*/ 5652925 h 6445874"/>
              <a:gd name="connsiteX700" fmla="*/ 2479378 w 8970309"/>
              <a:gd name="connsiteY700" fmla="*/ 5610673 h 6445874"/>
              <a:gd name="connsiteX701" fmla="*/ 2474438 w 8970309"/>
              <a:gd name="connsiteY701" fmla="*/ 5635835 h 6445874"/>
              <a:gd name="connsiteX702" fmla="*/ 2490120 w 8970309"/>
              <a:gd name="connsiteY702" fmla="*/ 5708482 h 6445874"/>
              <a:gd name="connsiteX703" fmla="*/ 2523667 w 8970309"/>
              <a:gd name="connsiteY703" fmla="*/ 5747637 h 6445874"/>
              <a:gd name="connsiteX704" fmla="*/ 2509168 w 8970309"/>
              <a:gd name="connsiteY704" fmla="*/ 5784677 h 6445874"/>
              <a:gd name="connsiteX705" fmla="*/ 2527919 w 8970309"/>
              <a:gd name="connsiteY705" fmla="*/ 5795023 h 6445874"/>
              <a:gd name="connsiteX706" fmla="*/ 2483948 w 8970309"/>
              <a:gd name="connsiteY706" fmla="*/ 5880507 h 6445874"/>
              <a:gd name="connsiteX707" fmla="*/ 2358245 w 8970309"/>
              <a:gd name="connsiteY707" fmla="*/ 5824403 h 6445874"/>
              <a:gd name="connsiteX708" fmla="*/ 2332241 w 8970309"/>
              <a:gd name="connsiteY708" fmla="*/ 5780194 h 6445874"/>
              <a:gd name="connsiteX709" fmla="*/ 2313474 w 8970309"/>
              <a:gd name="connsiteY709" fmla="*/ 5776873 h 6445874"/>
              <a:gd name="connsiteX710" fmla="*/ 2317038 w 8970309"/>
              <a:gd name="connsiteY710" fmla="*/ 5781809 h 6445874"/>
              <a:gd name="connsiteX711" fmla="*/ 2332270 w 8970309"/>
              <a:gd name="connsiteY711" fmla="*/ 5812058 h 6445874"/>
              <a:gd name="connsiteX712" fmla="*/ 2308340 w 8970309"/>
              <a:gd name="connsiteY712" fmla="*/ 5796953 h 6445874"/>
              <a:gd name="connsiteX713" fmla="*/ 2303159 w 8970309"/>
              <a:gd name="connsiteY713" fmla="*/ 5793080 h 6445874"/>
              <a:gd name="connsiteX714" fmla="*/ 2290029 w 8970309"/>
              <a:gd name="connsiteY714" fmla="*/ 5816063 h 6445874"/>
              <a:gd name="connsiteX715" fmla="*/ 2250985 w 8970309"/>
              <a:gd name="connsiteY715" fmla="*/ 5952348 h 6445874"/>
              <a:gd name="connsiteX716" fmla="*/ 2055220 w 8970309"/>
              <a:gd name="connsiteY716" fmla="*/ 5904286 h 6445874"/>
              <a:gd name="connsiteX717" fmla="*/ 1995700 w 8970309"/>
              <a:gd name="connsiteY717" fmla="*/ 5893751 h 6445874"/>
              <a:gd name="connsiteX718" fmla="*/ 1992737 w 8970309"/>
              <a:gd name="connsiteY718" fmla="*/ 5873422 h 6445874"/>
              <a:gd name="connsiteX719" fmla="*/ 1978150 w 8970309"/>
              <a:gd name="connsiteY719" fmla="*/ 5877230 h 6445874"/>
              <a:gd name="connsiteX720" fmla="*/ 1967522 w 8970309"/>
              <a:gd name="connsiteY720" fmla="*/ 5862573 h 6445874"/>
              <a:gd name="connsiteX721" fmla="*/ 1951375 w 8970309"/>
              <a:gd name="connsiteY721" fmla="*/ 5979173 h 6445874"/>
              <a:gd name="connsiteX722" fmla="*/ 1887361 w 8970309"/>
              <a:gd name="connsiteY722" fmla="*/ 6027253 h 6445874"/>
              <a:gd name="connsiteX723" fmla="*/ 1877698 w 8970309"/>
              <a:gd name="connsiteY723" fmla="*/ 6112421 h 6445874"/>
              <a:gd name="connsiteX724" fmla="*/ 1871005 w 8970309"/>
              <a:gd name="connsiteY724" fmla="*/ 6111237 h 6445874"/>
              <a:gd name="connsiteX725" fmla="*/ 1869682 w 8970309"/>
              <a:gd name="connsiteY725" fmla="*/ 6118030 h 6445874"/>
              <a:gd name="connsiteX726" fmla="*/ 1815650 w 8970309"/>
              <a:gd name="connsiteY726" fmla="*/ 6114855 h 6445874"/>
              <a:gd name="connsiteX727" fmla="*/ 1818262 w 8970309"/>
              <a:gd name="connsiteY727" fmla="*/ 6135121 h 6445874"/>
              <a:gd name="connsiteX728" fmla="*/ 1891606 w 8970309"/>
              <a:gd name="connsiteY728" fmla="*/ 6181319 h 6445874"/>
              <a:gd name="connsiteX729" fmla="*/ 1865629 w 8970309"/>
              <a:gd name="connsiteY729" fmla="*/ 6209940 h 6445874"/>
              <a:gd name="connsiteX730" fmla="*/ 1933895 w 8970309"/>
              <a:gd name="connsiteY730" fmla="*/ 6235439 h 6445874"/>
              <a:gd name="connsiteX731" fmla="*/ 1885439 w 8970309"/>
              <a:gd name="connsiteY731" fmla="*/ 6246665 h 6445874"/>
              <a:gd name="connsiteX732" fmla="*/ 1855646 w 8970309"/>
              <a:gd name="connsiteY732" fmla="*/ 6261196 h 6445874"/>
              <a:gd name="connsiteX733" fmla="*/ 1815908 w 8970309"/>
              <a:gd name="connsiteY733" fmla="*/ 6293131 h 6445874"/>
              <a:gd name="connsiteX734" fmla="*/ 1781856 w 8970309"/>
              <a:gd name="connsiteY734" fmla="*/ 6288382 h 6445874"/>
              <a:gd name="connsiteX735" fmla="*/ 1742058 w 8970309"/>
              <a:gd name="connsiteY735" fmla="*/ 6281338 h 6445874"/>
              <a:gd name="connsiteX736" fmla="*/ 1692628 w 8970309"/>
              <a:gd name="connsiteY736" fmla="*/ 6351803 h 6445874"/>
              <a:gd name="connsiteX737" fmla="*/ 1684311 w 8970309"/>
              <a:gd name="connsiteY737" fmla="*/ 6310564 h 6445874"/>
              <a:gd name="connsiteX738" fmla="*/ 1683477 w 8970309"/>
              <a:gd name="connsiteY738" fmla="*/ 6300053 h 6445874"/>
              <a:gd name="connsiteX739" fmla="*/ 1684497 w 8970309"/>
              <a:gd name="connsiteY739" fmla="*/ 6291832 h 6445874"/>
              <a:gd name="connsiteX740" fmla="*/ 1682487 w 8970309"/>
              <a:gd name="connsiteY740" fmla="*/ 6288220 h 6445874"/>
              <a:gd name="connsiteX741" fmla="*/ 1681334 w 8970309"/>
              <a:gd name="connsiteY741" fmla="*/ 6276978 h 6445874"/>
              <a:gd name="connsiteX742" fmla="*/ 1680010 w 8970309"/>
              <a:gd name="connsiteY742" fmla="*/ 6283771 h 6445874"/>
              <a:gd name="connsiteX743" fmla="*/ 1682487 w 8970309"/>
              <a:gd name="connsiteY743" fmla="*/ 6288220 h 6445874"/>
              <a:gd name="connsiteX744" fmla="*/ 1682709 w 8970309"/>
              <a:gd name="connsiteY744" fmla="*/ 6290398 h 6445874"/>
              <a:gd name="connsiteX745" fmla="*/ 1683477 w 8970309"/>
              <a:gd name="connsiteY745" fmla="*/ 6300053 h 6445874"/>
              <a:gd name="connsiteX746" fmla="*/ 1682973 w 8970309"/>
              <a:gd name="connsiteY746" fmla="*/ 6304099 h 6445874"/>
              <a:gd name="connsiteX747" fmla="*/ 1643528 w 8970309"/>
              <a:gd name="connsiteY747" fmla="*/ 6297118 h 6445874"/>
              <a:gd name="connsiteX748" fmla="*/ 1633520 w 8970309"/>
              <a:gd name="connsiteY748" fmla="*/ 6275543 h 6445874"/>
              <a:gd name="connsiteX749" fmla="*/ 1649781 w 8970309"/>
              <a:gd name="connsiteY749" fmla="*/ 6265006 h 6445874"/>
              <a:gd name="connsiteX750" fmla="*/ 1602533 w 8970309"/>
              <a:gd name="connsiteY750" fmla="*/ 6241951 h 6445874"/>
              <a:gd name="connsiteX751" fmla="*/ 1641095 w 8970309"/>
              <a:gd name="connsiteY751" fmla="*/ 6236638 h 6445874"/>
              <a:gd name="connsiteX752" fmla="*/ 1573032 w 8970309"/>
              <a:gd name="connsiteY752" fmla="*/ 6165184 h 6445874"/>
              <a:gd name="connsiteX753" fmla="*/ 1431740 w 8970309"/>
              <a:gd name="connsiteY753" fmla="*/ 6153592 h 6445874"/>
              <a:gd name="connsiteX754" fmla="*/ 1461125 w 8970309"/>
              <a:gd name="connsiteY754" fmla="*/ 6071914 h 6445874"/>
              <a:gd name="connsiteX755" fmla="*/ 1418544 w 8970309"/>
              <a:gd name="connsiteY755" fmla="*/ 6030521 h 6445874"/>
              <a:gd name="connsiteX756" fmla="*/ 1366324 w 8970309"/>
              <a:gd name="connsiteY756" fmla="*/ 6068550 h 6445874"/>
              <a:gd name="connsiteX757" fmla="*/ 1358746 w 8970309"/>
              <a:gd name="connsiteY757" fmla="*/ 6107456 h 6445874"/>
              <a:gd name="connsiteX758" fmla="*/ 1352054 w 8970309"/>
              <a:gd name="connsiteY758" fmla="*/ 6106270 h 6445874"/>
              <a:gd name="connsiteX759" fmla="*/ 1332424 w 8970309"/>
              <a:gd name="connsiteY759" fmla="*/ 6029333 h 6445874"/>
              <a:gd name="connsiteX760" fmla="*/ 1314256 w 8970309"/>
              <a:gd name="connsiteY760" fmla="*/ 6019729 h 6445874"/>
              <a:gd name="connsiteX761" fmla="*/ 1238499 w 8970309"/>
              <a:gd name="connsiteY761" fmla="*/ 6092561 h 6445874"/>
              <a:gd name="connsiteX762" fmla="*/ 1202514 w 8970309"/>
              <a:gd name="connsiteY762" fmla="*/ 6099609 h 6445874"/>
              <a:gd name="connsiteX763" fmla="*/ 1140141 w 8970309"/>
              <a:gd name="connsiteY763" fmla="*/ 6174809 h 6445874"/>
              <a:gd name="connsiteX764" fmla="*/ 1017780 w 8970309"/>
              <a:gd name="connsiteY764" fmla="*/ 6133350 h 6445874"/>
              <a:gd name="connsiteX765" fmla="*/ 1024146 w 8970309"/>
              <a:gd name="connsiteY765" fmla="*/ 6207302 h 6445874"/>
              <a:gd name="connsiteX766" fmla="*/ 1044221 w 8970309"/>
              <a:gd name="connsiteY766" fmla="*/ 6210855 h 6445874"/>
              <a:gd name="connsiteX767" fmla="*/ 1066471 w 8970309"/>
              <a:gd name="connsiteY767" fmla="*/ 6201377 h 6445874"/>
              <a:gd name="connsiteX768" fmla="*/ 1062743 w 8970309"/>
              <a:gd name="connsiteY768" fmla="*/ 6220521 h 6445874"/>
              <a:gd name="connsiteX769" fmla="*/ 1026225 w 8970309"/>
              <a:gd name="connsiteY769" fmla="*/ 6267718 h 6445874"/>
              <a:gd name="connsiteX770" fmla="*/ 1008463 w 8970309"/>
              <a:gd name="connsiteY770" fmla="*/ 6377644 h 6445874"/>
              <a:gd name="connsiteX771" fmla="*/ 899872 w 8970309"/>
              <a:gd name="connsiteY771" fmla="*/ 6383339 h 6445874"/>
              <a:gd name="connsiteX772" fmla="*/ 848615 w 8970309"/>
              <a:gd name="connsiteY772" fmla="*/ 6442620 h 6445874"/>
              <a:gd name="connsiteX773" fmla="*/ 723848 w 8970309"/>
              <a:gd name="connsiteY773" fmla="*/ 6413513 h 6445874"/>
              <a:gd name="connsiteX774" fmla="*/ 776911 w 8970309"/>
              <a:gd name="connsiteY774" fmla="*/ 6397351 h 6445874"/>
              <a:gd name="connsiteX775" fmla="*/ 771343 w 8970309"/>
              <a:gd name="connsiteY775" fmla="*/ 6276268 h 6445874"/>
              <a:gd name="connsiteX776" fmla="*/ 810480 w 8970309"/>
              <a:gd name="connsiteY776" fmla="*/ 6247421 h 6445874"/>
              <a:gd name="connsiteX777" fmla="*/ 779002 w 8970309"/>
              <a:gd name="connsiteY777" fmla="*/ 6061066 h 6445874"/>
              <a:gd name="connsiteX778" fmla="*/ 669338 w 8970309"/>
              <a:gd name="connsiteY778" fmla="*/ 5991829 h 6445874"/>
              <a:gd name="connsiteX779" fmla="*/ 661004 w 8970309"/>
              <a:gd name="connsiteY779" fmla="*/ 5963525 h 6445874"/>
              <a:gd name="connsiteX780" fmla="*/ 515544 w 8970309"/>
              <a:gd name="connsiteY780" fmla="*/ 5937781 h 6445874"/>
              <a:gd name="connsiteX781" fmla="*/ 490007 w 8970309"/>
              <a:gd name="connsiteY781" fmla="*/ 5999699 h 6445874"/>
              <a:gd name="connsiteX782" fmla="*/ 477825 w 8970309"/>
              <a:gd name="connsiteY782" fmla="*/ 5991154 h 6445874"/>
              <a:gd name="connsiteX783" fmla="*/ 369645 w 8970309"/>
              <a:gd name="connsiteY783" fmla="*/ 5878741 h 6445874"/>
              <a:gd name="connsiteX784" fmla="*/ 278218 w 8970309"/>
              <a:gd name="connsiteY784" fmla="*/ 5856171 h 6445874"/>
              <a:gd name="connsiteX785" fmla="*/ 208277 w 8970309"/>
              <a:gd name="connsiteY785" fmla="*/ 5863597 h 6445874"/>
              <a:gd name="connsiteX786" fmla="*/ 194806 w 8970309"/>
              <a:gd name="connsiteY786" fmla="*/ 5827994 h 6445874"/>
              <a:gd name="connsiteX787" fmla="*/ 273647 w 8970309"/>
              <a:gd name="connsiteY787" fmla="*/ 5774872 h 6445874"/>
              <a:gd name="connsiteX788" fmla="*/ 347643 w 8970309"/>
              <a:gd name="connsiteY788" fmla="*/ 5675538 h 6445874"/>
              <a:gd name="connsiteX789" fmla="*/ 360676 w 8970309"/>
              <a:gd name="connsiteY789" fmla="*/ 5677844 h 6445874"/>
              <a:gd name="connsiteX790" fmla="*/ 355745 w 8970309"/>
              <a:gd name="connsiteY790" fmla="*/ 5703162 h 6445874"/>
              <a:gd name="connsiteX791" fmla="*/ 362437 w 8970309"/>
              <a:gd name="connsiteY791" fmla="*/ 5704347 h 6445874"/>
              <a:gd name="connsiteX792" fmla="*/ 364963 w 8970309"/>
              <a:gd name="connsiteY792" fmla="*/ 5691379 h 6445874"/>
              <a:gd name="connsiteX793" fmla="*/ 365726 w 8970309"/>
              <a:gd name="connsiteY793" fmla="*/ 5651908 h 6445874"/>
              <a:gd name="connsiteX794" fmla="*/ 336785 w 8970309"/>
              <a:gd name="connsiteY794" fmla="*/ 5660201 h 6445874"/>
              <a:gd name="connsiteX795" fmla="*/ 335144 w 8970309"/>
              <a:gd name="connsiteY795" fmla="*/ 5633081 h 6445874"/>
              <a:gd name="connsiteX796" fmla="*/ 223668 w 8970309"/>
              <a:gd name="connsiteY796" fmla="*/ 5679787 h 6445874"/>
              <a:gd name="connsiteX797" fmla="*/ 150762 w 8970309"/>
              <a:gd name="connsiteY797" fmla="*/ 5666884 h 6445874"/>
              <a:gd name="connsiteX798" fmla="*/ 118771 w 8970309"/>
              <a:gd name="connsiteY798" fmla="*/ 5621616 h 6445874"/>
              <a:gd name="connsiteX799" fmla="*/ 146396 w 8970309"/>
              <a:gd name="connsiteY799" fmla="*/ 5513435 h 6445874"/>
              <a:gd name="connsiteX800" fmla="*/ 186959 w 8970309"/>
              <a:gd name="connsiteY800" fmla="*/ 5481007 h 6445874"/>
              <a:gd name="connsiteX801" fmla="*/ 174581 w 8970309"/>
              <a:gd name="connsiteY801" fmla="*/ 5437932 h 6445874"/>
              <a:gd name="connsiteX802" fmla="*/ 30993 w 8970309"/>
              <a:gd name="connsiteY802" fmla="*/ 5439989 h 6445874"/>
              <a:gd name="connsiteX803" fmla="*/ 8306 w 8970309"/>
              <a:gd name="connsiteY803" fmla="*/ 5416170 h 6445874"/>
              <a:gd name="connsiteX804" fmla="*/ 25193 w 8970309"/>
              <a:gd name="connsiteY804" fmla="*/ 5292035 h 6445874"/>
              <a:gd name="connsiteX805" fmla="*/ 36853 w 8970309"/>
              <a:gd name="connsiteY805" fmla="*/ 5277254 h 6445874"/>
              <a:gd name="connsiteX806" fmla="*/ 195135 w 8970309"/>
              <a:gd name="connsiteY806" fmla="*/ 5229483 h 6445874"/>
              <a:gd name="connsiteX807" fmla="*/ 214498 w 8970309"/>
              <a:gd name="connsiteY807" fmla="*/ 5228018 h 6445874"/>
              <a:gd name="connsiteX808" fmla="*/ 227624 w 8970309"/>
              <a:gd name="connsiteY808" fmla="*/ 5216199 h 6445874"/>
              <a:gd name="connsiteX809" fmla="*/ 211575 w 8970309"/>
              <a:gd name="connsiteY809" fmla="*/ 5215257 h 6445874"/>
              <a:gd name="connsiteX810" fmla="*/ 209712 w 8970309"/>
              <a:gd name="connsiteY810" fmla="*/ 5203449 h 6445874"/>
              <a:gd name="connsiteX811" fmla="*/ 242260 w 8970309"/>
              <a:gd name="connsiteY811" fmla="*/ 5141008 h 6445874"/>
              <a:gd name="connsiteX812" fmla="*/ 297828 w 8970309"/>
              <a:gd name="connsiteY812" fmla="*/ 5056514 h 6445874"/>
              <a:gd name="connsiteX813" fmla="*/ 310386 w 8970309"/>
              <a:gd name="connsiteY813" fmla="*/ 5054001 h 6445874"/>
              <a:gd name="connsiteX814" fmla="*/ 306205 w 8970309"/>
              <a:gd name="connsiteY814" fmla="*/ 5079756 h 6445874"/>
              <a:gd name="connsiteX815" fmla="*/ 312022 w 8970309"/>
              <a:gd name="connsiteY815" fmla="*/ 5090497 h 6445874"/>
              <a:gd name="connsiteX816" fmla="*/ 327485 w 8970309"/>
              <a:gd name="connsiteY816" fmla="*/ 5078403 h 6445874"/>
              <a:gd name="connsiteX817" fmla="*/ 343062 w 8970309"/>
              <a:gd name="connsiteY817" fmla="*/ 5053966 h 6445874"/>
              <a:gd name="connsiteX818" fmla="*/ 356432 w 8970309"/>
              <a:gd name="connsiteY818" fmla="*/ 5039800 h 6445874"/>
              <a:gd name="connsiteX819" fmla="*/ 362249 w 8970309"/>
              <a:gd name="connsiteY819" fmla="*/ 5050541 h 6445874"/>
              <a:gd name="connsiteX820" fmla="*/ 363879 w 8970309"/>
              <a:gd name="connsiteY820" fmla="*/ 5057136 h 6445874"/>
              <a:gd name="connsiteX821" fmla="*/ 372133 w 8970309"/>
              <a:gd name="connsiteY821" fmla="*/ 5047870 h 6445874"/>
              <a:gd name="connsiteX822" fmla="*/ 407468 w 8970309"/>
              <a:gd name="connsiteY822" fmla="*/ 4979865 h 6445874"/>
              <a:gd name="connsiteX823" fmla="*/ 332463 w 8970309"/>
              <a:gd name="connsiteY823" fmla="*/ 4909039 h 6445874"/>
              <a:gd name="connsiteX824" fmla="*/ 334866 w 8970309"/>
              <a:gd name="connsiteY824" fmla="*/ 4909496 h 6445874"/>
              <a:gd name="connsiteX825" fmla="*/ 371626 w 8970309"/>
              <a:gd name="connsiteY825" fmla="*/ 4913456 h 6445874"/>
              <a:gd name="connsiteX826" fmla="*/ 419410 w 8970309"/>
              <a:gd name="connsiteY826" fmla="*/ 4913373 h 6445874"/>
              <a:gd name="connsiteX827" fmla="*/ 430907 w 8970309"/>
              <a:gd name="connsiteY827" fmla="*/ 4902334 h 6445874"/>
              <a:gd name="connsiteX828" fmla="*/ 439971 w 8970309"/>
              <a:gd name="connsiteY828" fmla="*/ 4897512 h 6445874"/>
              <a:gd name="connsiteX829" fmla="*/ 452359 w 8970309"/>
              <a:gd name="connsiteY829" fmla="*/ 4866893 h 6445874"/>
              <a:gd name="connsiteX830" fmla="*/ 439982 w 8970309"/>
              <a:gd name="connsiteY830" fmla="*/ 4852601 h 6445874"/>
              <a:gd name="connsiteX831" fmla="*/ 412085 w 8970309"/>
              <a:gd name="connsiteY831" fmla="*/ 4804031 h 6445874"/>
              <a:gd name="connsiteX832" fmla="*/ 397225 w 8970309"/>
              <a:gd name="connsiteY832" fmla="*/ 4782869 h 6445874"/>
              <a:gd name="connsiteX833" fmla="*/ 320903 w 8970309"/>
              <a:gd name="connsiteY833" fmla="*/ 4825655 h 6445874"/>
              <a:gd name="connsiteX834" fmla="*/ 156685 w 8970309"/>
              <a:gd name="connsiteY834" fmla="*/ 4845640 h 6445874"/>
              <a:gd name="connsiteX835" fmla="*/ 139983 w 8970309"/>
              <a:gd name="connsiteY835" fmla="*/ 4836816 h 6445874"/>
              <a:gd name="connsiteX836" fmla="*/ 73788 w 8970309"/>
              <a:gd name="connsiteY836" fmla="*/ 4730136 h 6445874"/>
              <a:gd name="connsiteX837" fmla="*/ 84787 w 8970309"/>
              <a:gd name="connsiteY837" fmla="*/ 4699240 h 6445874"/>
              <a:gd name="connsiteX838" fmla="*/ 189060 w 8970309"/>
              <a:gd name="connsiteY838" fmla="*/ 4643364 h 6445874"/>
              <a:gd name="connsiteX839" fmla="*/ 209828 w 8970309"/>
              <a:gd name="connsiteY839" fmla="*/ 4643375 h 6445874"/>
              <a:gd name="connsiteX840" fmla="*/ 216036 w 8970309"/>
              <a:gd name="connsiteY840" fmla="*/ 4637426 h 6445874"/>
              <a:gd name="connsiteX841" fmla="*/ 210583 w 8970309"/>
              <a:gd name="connsiteY841" fmla="*/ 4599026 h 6445874"/>
              <a:gd name="connsiteX842" fmla="*/ 160244 w 8970309"/>
              <a:gd name="connsiteY842" fmla="*/ 4585696 h 6445874"/>
              <a:gd name="connsiteX843" fmla="*/ 90757 w 8970309"/>
              <a:gd name="connsiteY843" fmla="*/ 4497917 h 6445874"/>
              <a:gd name="connsiteX844" fmla="*/ 101489 w 8970309"/>
              <a:gd name="connsiteY844" fmla="*/ 4443673 h 6445874"/>
              <a:gd name="connsiteX845" fmla="*/ 162856 w 8970309"/>
              <a:gd name="connsiteY845" fmla="*/ 4402561 h 6445874"/>
              <a:gd name="connsiteX846" fmla="*/ 283855 w 8970309"/>
              <a:gd name="connsiteY846" fmla="*/ 4400426 h 6445874"/>
              <a:gd name="connsiteX847" fmla="*/ 274265 w 8970309"/>
              <a:gd name="connsiteY847" fmla="*/ 4374975 h 6445874"/>
              <a:gd name="connsiteX848" fmla="*/ 304111 w 8970309"/>
              <a:gd name="connsiteY848" fmla="*/ 4370918 h 6445874"/>
              <a:gd name="connsiteX849" fmla="*/ 287272 w 8970309"/>
              <a:gd name="connsiteY849" fmla="*/ 4335144 h 6445874"/>
              <a:gd name="connsiteX850" fmla="*/ 279661 w 8970309"/>
              <a:gd name="connsiteY850" fmla="*/ 4324307 h 6445874"/>
              <a:gd name="connsiteX851" fmla="*/ 274029 w 8970309"/>
              <a:gd name="connsiteY851" fmla="*/ 4328080 h 6445874"/>
              <a:gd name="connsiteX852" fmla="*/ 288888 w 8970309"/>
              <a:gd name="connsiteY852" fmla="*/ 4349241 h 6445874"/>
              <a:gd name="connsiteX853" fmla="*/ 277919 w 8970309"/>
              <a:gd name="connsiteY853" fmla="*/ 4356589 h 6445874"/>
              <a:gd name="connsiteX854" fmla="*/ 169662 w 8970309"/>
              <a:gd name="connsiteY854" fmla="*/ 4295545 h 6445874"/>
              <a:gd name="connsiteX855" fmla="*/ 75871 w 8970309"/>
              <a:gd name="connsiteY855" fmla="*/ 4278692 h 6445874"/>
              <a:gd name="connsiteX856" fmla="*/ 73628 w 8970309"/>
              <a:gd name="connsiteY856" fmla="*/ 4240731 h 6445874"/>
              <a:gd name="connsiteX857" fmla="*/ 140597 w 8970309"/>
              <a:gd name="connsiteY857" fmla="*/ 4219391 h 6445874"/>
              <a:gd name="connsiteX858" fmla="*/ 214941 w 8970309"/>
              <a:gd name="connsiteY858" fmla="*/ 4161995 h 6445874"/>
              <a:gd name="connsiteX859" fmla="*/ 267861 w 8970309"/>
              <a:gd name="connsiteY859" fmla="*/ 4015736 h 6445874"/>
              <a:gd name="connsiteX860" fmla="*/ 275502 w 8970309"/>
              <a:gd name="connsiteY860" fmla="*/ 4003026 h 6445874"/>
              <a:gd name="connsiteX861" fmla="*/ 324165 w 8970309"/>
              <a:gd name="connsiteY861" fmla="*/ 4049355 h 6445874"/>
              <a:gd name="connsiteX862" fmla="*/ 446602 w 8970309"/>
              <a:gd name="connsiteY862" fmla="*/ 3967327 h 6445874"/>
              <a:gd name="connsiteX863" fmla="*/ 442645 w 8970309"/>
              <a:gd name="connsiteY863" fmla="*/ 3938103 h 6445874"/>
              <a:gd name="connsiteX864" fmla="*/ 514579 w 8970309"/>
              <a:gd name="connsiteY864" fmla="*/ 3830713 h 6445874"/>
              <a:gd name="connsiteX865" fmla="*/ 467151 w 8970309"/>
              <a:gd name="connsiteY865" fmla="*/ 3647710 h 6445874"/>
              <a:gd name="connsiteX866" fmla="*/ 419580 w 8970309"/>
              <a:gd name="connsiteY866" fmla="*/ 3637079 h 6445874"/>
              <a:gd name="connsiteX867" fmla="*/ 375159 w 8970309"/>
              <a:gd name="connsiteY867" fmla="*/ 3524160 h 6445874"/>
              <a:gd name="connsiteX868" fmla="*/ 320047 w 8970309"/>
              <a:gd name="connsiteY868" fmla="*/ 3530725 h 6445874"/>
              <a:gd name="connsiteX869" fmla="*/ 422193 w 8970309"/>
              <a:gd name="connsiteY869" fmla="*/ 3453944 h 6445874"/>
              <a:gd name="connsiteX870" fmla="*/ 493286 w 8970309"/>
              <a:gd name="connsiteY870" fmla="*/ 3487520 h 6445874"/>
              <a:gd name="connsiteX871" fmla="*/ 594877 w 8970309"/>
              <a:gd name="connsiteY871" fmla="*/ 3449057 h 6445874"/>
              <a:gd name="connsiteX872" fmla="*/ 656062 w 8970309"/>
              <a:gd name="connsiteY872" fmla="*/ 3542396 h 6445874"/>
              <a:gd name="connsiteX873" fmla="*/ 708742 w 8970309"/>
              <a:gd name="connsiteY873" fmla="*/ 3570855 h 6445874"/>
              <a:gd name="connsiteX874" fmla="*/ 719978 w 8970309"/>
              <a:gd name="connsiteY874" fmla="*/ 3586854 h 6445874"/>
              <a:gd name="connsiteX875" fmla="*/ 695764 w 8970309"/>
              <a:gd name="connsiteY875" fmla="*/ 3587139 h 6445874"/>
              <a:gd name="connsiteX876" fmla="*/ 678867 w 8970309"/>
              <a:gd name="connsiteY876" fmla="*/ 3598459 h 6445874"/>
              <a:gd name="connsiteX877" fmla="*/ 689211 w 8970309"/>
              <a:gd name="connsiteY877" fmla="*/ 3635074 h 6445874"/>
              <a:gd name="connsiteX878" fmla="*/ 694335 w 8970309"/>
              <a:gd name="connsiteY878" fmla="*/ 3647285 h 6445874"/>
              <a:gd name="connsiteX879" fmla="*/ 887147 w 8970309"/>
              <a:gd name="connsiteY879" fmla="*/ 3437367 h 6445874"/>
              <a:gd name="connsiteX880" fmla="*/ 920492 w 8970309"/>
              <a:gd name="connsiteY880" fmla="*/ 3446927 h 6445874"/>
              <a:gd name="connsiteX881" fmla="*/ 949980 w 8970309"/>
              <a:gd name="connsiteY881" fmla="*/ 3440638 h 6445874"/>
              <a:gd name="connsiteX882" fmla="*/ 1038108 w 8970309"/>
              <a:gd name="connsiteY882" fmla="*/ 3315854 h 6445874"/>
              <a:gd name="connsiteX883" fmla="*/ 1125678 w 8970309"/>
              <a:gd name="connsiteY883" fmla="*/ 3250180 h 6445874"/>
              <a:gd name="connsiteX884" fmla="*/ 1168249 w 8970309"/>
              <a:gd name="connsiteY884" fmla="*/ 3214103 h 6445874"/>
              <a:gd name="connsiteX885" fmla="*/ 1298316 w 8970309"/>
              <a:gd name="connsiteY885" fmla="*/ 3031381 h 6445874"/>
              <a:gd name="connsiteX886" fmla="*/ 1346835 w 8970309"/>
              <a:gd name="connsiteY886" fmla="*/ 2999034 h 6445874"/>
              <a:gd name="connsiteX887" fmla="*/ 1321569 w 8970309"/>
              <a:gd name="connsiteY887" fmla="*/ 3105410 h 6445874"/>
              <a:gd name="connsiteX888" fmla="*/ 1283186 w 8970309"/>
              <a:gd name="connsiteY888" fmla="*/ 3173839 h 6445874"/>
              <a:gd name="connsiteX889" fmla="*/ 1266439 w 8970309"/>
              <a:gd name="connsiteY889" fmla="*/ 3215922 h 6445874"/>
              <a:gd name="connsiteX890" fmla="*/ 1270057 w 8970309"/>
              <a:gd name="connsiteY890" fmla="*/ 3218326 h 6445874"/>
              <a:gd name="connsiteX891" fmla="*/ 1304829 w 8970309"/>
              <a:gd name="connsiteY891" fmla="*/ 3242083 h 6445874"/>
              <a:gd name="connsiteX892" fmla="*/ 1338330 w 8970309"/>
              <a:gd name="connsiteY892" fmla="*/ 3219638 h 6445874"/>
              <a:gd name="connsiteX893" fmla="*/ 1367517 w 8970309"/>
              <a:gd name="connsiteY893" fmla="*/ 3201603 h 6445874"/>
              <a:gd name="connsiteX894" fmla="*/ 1416897 w 8970309"/>
              <a:gd name="connsiteY894" fmla="*/ 3214816 h 6445874"/>
              <a:gd name="connsiteX895" fmla="*/ 1450071 w 8970309"/>
              <a:gd name="connsiteY895" fmla="*/ 3216117 h 6445874"/>
              <a:gd name="connsiteX896" fmla="*/ 1498955 w 8970309"/>
              <a:gd name="connsiteY896" fmla="*/ 3206892 h 6445874"/>
              <a:gd name="connsiteX897" fmla="*/ 1446979 w 8970309"/>
              <a:gd name="connsiteY897" fmla="*/ 3257653 h 6445874"/>
              <a:gd name="connsiteX898" fmla="*/ 1447725 w 8970309"/>
              <a:gd name="connsiteY898" fmla="*/ 3258230 h 6445874"/>
              <a:gd name="connsiteX899" fmla="*/ 1464316 w 8970309"/>
              <a:gd name="connsiteY899" fmla="*/ 3260426 h 6445874"/>
              <a:gd name="connsiteX900" fmla="*/ 1475300 w 8970309"/>
              <a:gd name="connsiteY900" fmla="*/ 3271651 h 6445874"/>
              <a:gd name="connsiteX901" fmla="*/ 1482429 w 8970309"/>
              <a:gd name="connsiteY901" fmla="*/ 3273369 h 6445874"/>
              <a:gd name="connsiteX902" fmla="*/ 1483203 w 8970309"/>
              <a:gd name="connsiteY902" fmla="*/ 3279255 h 6445874"/>
              <a:gd name="connsiteX903" fmla="*/ 1489993 w 8970309"/>
              <a:gd name="connsiteY903" fmla="*/ 3285763 h 6445874"/>
              <a:gd name="connsiteX904" fmla="*/ 1507469 w 8970309"/>
              <a:gd name="connsiteY904" fmla="*/ 3277195 h 6445874"/>
              <a:gd name="connsiteX905" fmla="*/ 1531574 w 8970309"/>
              <a:gd name="connsiteY905" fmla="*/ 3250708 h 6445874"/>
              <a:gd name="connsiteX906" fmla="*/ 1540937 w 8970309"/>
              <a:gd name="connsiteY906" fmla="*/ 3228098 h 6445874"/>
              <a:gd name="connsiteX907" fmla="*/ 1524208 w 8970309"/>
              <a:gd name="connsiteY907" fmla="*/ 3213315 h 6445874"/>
              <a:gd name="connsiteX908" fmla="*/ 1544045 w 8970309"/>
              <a:gd name="connsiteY908" fmla="*/ 3220590 h 6445874"/>
              <a:gd name="connsiteX909" fmla="*/ 1545077 w 8970309"/>
              <a:gd name="connsiteY909" fmla="*/ 3218100 h 6445874"/>
              <a:gd name="connsiteX910" fmla="*/ 1540713 w 8970309"/>
              <a:gd name="connsiteY910" fmla="*/ 3197308 h 6445874"/>
              <a:gd name="connsiteX911" fmla="*/ 1540045 w 8970309"/>
              <a:gd name="connsiteY911" fmla="*/ 3172700 h 6445874"/>
              <a:gd name="connsiteX912" fmla="*/ 1559463 w 8970309"/>
              <a:gd name="connsiteY912" fmla="*/ 3142519 h 6445874"/>
              <a:gd name="connsiteX913" fmla="*/ 1567543 w 8970309"/>
              <a:gd name="connsiteY913" fmla="*/ 3132159 h 6445874"/>
              <a:gd name="connsiteX914" fmla="*/ 1563148 w 8970309"/>
              <a:gd name="connsiteY914" fmla="*/ 3128071 h 6445874"/>
              <a:gd name="connsiteX915" fmla="*/ 1543404 w 8970309"/>
              <a:gd name="connsiteY915" fmla="*/ 3102508 h 6445874"/>
              <a:gd name="connsiteX916" fmla="*/ 1566814 w 8970309"/>
              <a:gd name="connsiteY916" fmla="*/ 3113238 h 6445874"/>
              <a:gd name="connsiteX917" fmla="*/ 1583510 w 8970309"/>
              <a:gd name="connsiteY917" fmla="*/ 3117260 h 6445874"/>
              <a:gd name="connsiteX918" fmla="*/ 1592758 w 8970309"/>
              <a:gd name="connsiteY918" fmla="*/ 3110965 h 6445874"/>
              <a:gd name="connsiteX919" fmla="*/ 1605989 w 8970309"/>
              <a:gd name="connsiteY919" fmla="*/ 3107564 h 6445874"/>
              <a:gd name="connsiteX920" fmla="*/ 1605858 w 8970309"/>
              <a:gd name="connsiteY920" fmla="*/ 3093857 h 6445874"/>
              <a:gd name="connsiteX921" fmla="*/ 1624815 w 8970309"/>
              <a:gd name="connsiteY921" fmla="*/ 3044275 h 6445874"/>
              <a:gd name="connsiteX922" fmla="*/ 1661339 w 8970309"/>
              <a:gd name="connsiteY922" fmla="*/ 3023033 h 6445874"/>
              <a:gd name="connsiteX923" fmla="*/ 1666178 w 8970309"/>
              <a:gd name="connsiteY923" fmla="*/ 3020584 h 6445874"/>
              <a:gd name="connsiteX924" fmla="*/ 1662514 w 8970309"/>
              <a:gd name="connsiteY924" fmla="*/ 3009284 h 6445874"/>
              <a:gd name="connsiteX925" fmla="*/ 1651098 w 8970309"/>
              <a:gd name="connsiteY925" fmla="*/ 2974561 h 6445874"/>
              <a:gd name="connsiteX926" fmla="*/ 1661259 w 8970309"/>
              <a:gd name="connsiteY926" fmla="*/ 2965768 h 6445874"/>
              <a:gd name="connsiteX927" fmla="*/ 1684439 w 8970309"/>
              <a:gd name="connsiteY927" fmla="*/ 2972220 h 6445874"/>
              <a:gd name="connsiteX928" fmla="*/ 1804455 w 8970309"/>
              <a:gd name="connsiteY928" fmla="*/ 2885553 h 6445874"/>
              <a:gd name="connsiteX929" fmla="*/ 1839768 w 8970309"/>
              <a:gd name="connsiteY929" fmla="*/ 2854991 h 6445874"/>
              <a:gd name="connsiteX930" fmla="*/ 1901950 w 8970309"/>
              <a:gd name="connsiteY930" fmla="*/ 2844429 h 6445874"/>
              <a:gd name="connsiteX931" fmla="*/ 1913500 w 8970309"/>
              <a:gd name="connsiteY931" fmla="*/ 2817224 h 6445874"/>
              <a:gd name="connsiteX932" fmla="*/ 1920104 w 8970309"/>
              <a:gd name="connsiteY932" fmla="*/ 2815332 h 6445874"/>
              <a:gd name="connsiteX933" fmla="*/ 1923507 w 8970309"/>
              <a:gd name="connsiteY933" fmla="*/ 2806881 h 6445874"/>
              <a:gd name="connsiteX934" fmla="*/ 1962882 w 8970309"/>
              <a:gd name="connsiteY934" fmla="*/ 2766201 h 6445874"/>
              <a:gd name="connsiteX935" fmla="*/ 1952859 w 8970309"/>
              <a:gd name="connsiteY935" fmla="*/ 2723426 h 6445874"/>
              <a:gd name="connsiteX936" fmla="*/ 1937559 w 8970309"/>
              <a:gd name="connsiteY936" fmla="*/ 2718994 h 6445874"/>
              <a:gd name="connsiteX937" fmla="*/ 2014225 w 8970309"/>
              <a:gd name="connsiteY937" fmla="*/ 2700507 h 6445874"/>
              <a:gd name="connsiteX938" fmla="*/ 2003307 w 8970309"/>
              <a:gd name="connsiteY938" fmla="*/ 2671307 h 6445874"/>
              <a:gd name="connsiteX939" fmla="*/ 2025657 w 8970309"/>
              <a:gd name="connsiteY939" fmla="*/ 2655806 h 6445874"/>
              <a:gd name="connsiteX940" fmla="*/ 2040286 w 8970309"/>
              <a:gd name="connsiteY940" fmla="*/ 2635630 h 6445874"/>
              <a:gd name="connsiteX941" fmla="*/ 2057044 w 8970309"/>
              <a:gd name="connsiteY941" fmla="*/ 2600609 h 6445874"/>
              <a:gd name="connsiteX942" fmla="*/ 2072770 w 8970309"/>
              <a:gd name="connsiteY942" fmla="*/ 2574240 h 6445874"/>
              <a:gd name="connsiteX943" fmla="*/ 2109299 w 8970309"/>
              <a:gd name="connsiteY943" fmla="*/ 2537212 h 6445874"/>
              <a:gd name="connsiteX944" fmla="*/ 2112083 w 8970309"/>
              <a:gd name="connsiteY944" fmla="*/ 2536787 h 6445874"/>
              <a:gd name="connsiteX945" fmla="*/ 2114255 w 8970309"/>
              <a:gd name="connsiteY945" fmla="*/ 2503926 h 6445874"/>
              <a:gd name="connsiteX946" fmla="*/ 2141131 w 8970309"/>
              <a:gd name="connsiteY946" fmla="*/ 2454615 h 6445874"/>
              <a:gd name="connsiteX947" fmla="*/ 2156140 w 8970309"/>
              <a:gd name="connsiteY947" fmla="*/ 2371387 h 6445874"/>
              <a:gd name="connsiteX948" fmla="*/ 2509229 w 8970309"/>
              <a:gd name="connsiteY948" fmla="*/ 2136026 h 6445874"/>
              <a:gd name="connsiteX949" fmla="*/ 2569691 w 8970309"/>
              <a:gd name="connsiteY949" fmla="*/ 2083692 h 6445874"/>
              <a:gd name="connsiteX950" fmla="*/ 2715281 w 8970309"/>
              <a:gd name="connsiteY950" fmla="*/ 2026990 h 6445874"/>
              <a:gd name="connsiteX951" fmla="*/ 2747150 w 8970309"/>
              <a:gd name="connsiteY951" fmla="*/ 2032776 h 6445874"/>
              <a:gd name="connsiteX952" fmla="*/ 2702852 w 8970309"/>
              <a:gd name="connsiteY952" fmla="*/ 2067117 h 6445874"/>
              <a:gd name="connsiteX953" fmla="*/ 2660286 w 8970309"/>
              <a:gd name="connsiteY953" fmla="*/ 2103194 h 6445874"/>
              <a:gd name="connsiteX954" fmla="*/ 2572712 w 8970309"/>
              <a:gd name="connsiteY954" fmla="*/ 2168868 h 6445874"/>
              <a:gd name="connsiteX955" fmla="*/ 2484589 w 8970309"/>
              <a:gd name="connsiteY955" fmla="*/ 2293650 h 6445874"/>
              <a:gd name="connsiteX956" fmla="*/ 2455099 w 8970309"/>
              <a:gd name="connsiteY956" fmla="*/ 2299941 h 6445874"/>
              <a:gd name="connsiteX957" fmla="*/ 2421754 w 8970309"/>
              <a:gd name="connsiteY957" fmla="*/ 2290380 h 6445874"/>
              <a:gd name="connsiteX958" fmla="*/ 2407754 w 8970309"/>
              <a:gd name="connsiteY958" fmla="*/ 2305623 h 6445874"/>
              <a:gd name="connsiteX959" fmla="*/ 2462295 w 8970309"/>
              <a:gd name="connsiteY959" fmla="*/ 2355626 h 6445874"/>
              <a:gd name="connsiteX960" fmla="*/ 2462755 w 8970309"/>
              <a:gd name="connsiteY960" fmla="*/ 2352948 h 6445874"/>
              <a:gd name="connsiteX961" fmla="*/ 2479803 w 8970309"/>
              <a:gd name="connsiteY961" fmla="*/ 2336861 h 6445874"/>
              <a:gd name="connsiteX962" fmla="*/ 2493047 w 8970309"/>
              <a:gd name="connsiteY962" fmla="*/ 2339623 h 6445874"/>
              <a:gd name="connsiteX963" fmla="*/ 2513448 w 8970309"/>
              <a:gd name="connsiteY963" fmla="*/ 2352809 h 6445874"/>
              <a:gd name="connsiteX964" fmla="*/ 2524945 w 8970309"/>
              <a:gd name="connsiteY964" fmla="*/ 2355402 h 6445874"/>
              <a:gd name="connsiteX965" fmla="*/ 2529848 w 8970309"/>
              <a:gd name="connsiteY965" fmla="*/ 2346893 h 6445874"/>
              <a:gd name="connsiteX966" fmla="*/ 2589100 w 8970309"/>
              <a:gd name="connsiteY966" fmla="*/ 2301353 h 6445874"/>
              <a:gd name="connsiteX967" fmla="*/ 2603532 w 8970309"/>
              <a:gd name="connsiteY967" fmla="*/ 2287277 h 6445874"/>
              <a:gd name="connsiteX968" fmla="*/ 2718251 w 8970309"/>
              <a:gd name="connsiteY968" fmla="*/ 2180816 h 6445874"/>
              <a:gd name="connsiteX969" fmla="*/ 2788333 w 8970309"/>
              <a:gd name="connsiteY969" fmla="*/ 2100877 h 6445874"/>
              <a:gd name="connsiteX970" fmla="*/ 2803160 w 8970309"/>
              <a:gd name="connsiteY970" fmla="*/ 2063620 h 6445874"/>
              <a:gd name="connsiteX971" fmla="*/ 2803571 w 8970309"/>
              <a:gd name="connsiteY971" fmla="*/ 2064072 h 6445874"/>
              <a:gd name="connsiteX972" fmla="*/ 2847550 w 8970309"/>
              <a:gd name="connsiteY972" fmla="*/ 2052519 h 6445874"/>
              <a:gd name="connsiteX973" fmla="*/ 2732750 w 8970309"/>
              <a:gd name="connsiteY973" fmla="*/ 2213280 h 6445874"/>
              <a:gd name="connsiteX974" fmla="*/ 2718513 w 8970309"/>
              <a:gd name="connsiteY974" fmla="*/ 2230156 h 6445874"/>
              <a:gd name="connsiteX975" fmla="*/ 2725275 w 8970309"/>
              <a:gd name="connsiteY975" fmla="*/ 2226380 h 6445874"/>
              <a:gd name="connsiteX976" fmla="*/ 2727560 w 8970309"/>
              <a:gd name="connsiteY976" fmla="*/ 2227916 h 6445874"/>
              <a:gd name="connsiteX977" fmla="*/ 2780965 w 8970309"/>
              <a:gd name="connsiteY977" fmla="*/ 2201352 h 6445874"/>
              <a:gd name="connsiteX978" fmla="*/ 2796941 w 8970309"/>
              <a:gd name="connsiteY978" fmla="*/ 2197166 h 6445874"/>
              <a:gd name="connsiteX979" fmla="*/ 2870594 w 8970309"/>
              <a:gd name="connsiteY979" fmla="*/ 2165970 h 6445874"/>
              <a:gd name="connsiteX980" fmla="*/ 2906254 w 8970309"/>
              <a:gd name="connsiteY980" fmla="*/ 2152698 h 6445874"/>
              <a:gd name="connsiteX981" fmla="*/ 2938526 w 8970309"/>
              <a:gd name="connsiteY981" fmla="*/ 2138729 h 6445874"/>
              <a:gd name="connsiteX982" fmla="*/ 2938606 w 8970309"/>
              <a:gd name="connsiteY982" fmla="*/ 2138720 h 6445874"/>
              <a:gd name="connsiteX983" fmla="*/ 2941084 w 8970309"/>
              <a:gd name="connsiteY983" fmla="*/ 2137622 h 6445874"/>
              <a:gd name="connsiteX984" fmla="*/ 2938526 w 8970309"/>
              <a:gd name="connsiteY984" fmla="*/ 2138729 h 6445874"/>
              <a:gd name="connsiteX985" fmla="*/ 2934334 w 8970309"/>
              <a:gd name="connsiteY985" fmla="*/ 2139166 h 6445874"/>
              <a:gd name="connsiteX986" fmla="*/ 2939975 w 8970309"/>
              <a:gd name="connsiteY986" fmla="*/ 2135219 h 6445874"/>
              <a:gd name="connsiteX987" fmla="*/ 2942452 w 8970309"/>
              <a:gd name="connsiteY987" fmla="*/ 2134121 h 6445874"/>
              <a:gd name="connsiteX988" fmla="*/ 2940659 w 8970309"/>
              <a:gd name="connsiteY988" fmla="*/ 2133468 h 6445874"/>
              <a:gd name="connsiteX989" fmla="*/ 2874017 w 8970309"/>
              <a:gd name="connsiteY989" fmla="*/ 2157215 h 6445874"/>
              <a:gd name="connsiteX990" fmla="*/ 2874275 w 8970309"/>
              <a:gd name="connsiteY990" fmla="*/ 2151310 h 6445874"/>
              <a:gd name="connsiteX991" fmla="*/ 2892729 w 8970309"/>
              <a:gd name="connsiteY991" fmla="*/ 2146026 h 6445874"/>
              <a:gd name="connsiteX992" fmla="*/ 2921096 w 8970309"/>
              <a:gd name="connsiteY992" fmla="*/ 2136349 h 6445874"/>
              <a:gd name="connsiteX993" fmla="*/ 3017898 w 8970309"/>
              <a:gd name="connsiteY993" fmla="*/ 2103577 h 6445874"/>
              <a:gd name="connsiteX994" fmla="*/ 3028234 w 8970309"/>
              <a:gd name="connsiteY994" fmla="*/ 2103338 h 6445874"/>
              <a:gd name="connsiteX995" fmla="*/ 3068729 w 8970309"/>
              <a:gd name="connsiteY995" fmla="*/ 2094075 h 6445874"/>
              <a:gd name="connsiteX996" fmla="*/ 3074370 w 8970309"/>
              <a:gd name="connsiteY996" fmla="*/ 2090127 h 6445874"/>
              <a:gd name="connsiteX997" fmla="*/ 3093933 w 8970309"/>
              <a:gd name="connsiteY997" fmla="*/ 2087245 h 6445874"/>
              <a:gd name="connsiteX998" fmla="*/ 3090346 w 8970309"/>
              <a:gd name="connsiteY998" fmla="*/ 2085941 h 6445874"/>
              <a:gd name="connsiteX999" fmla="*/ 3135538 w 8970309"/>
              <a:gd name="connsiteY999" fmla="*/ 2080386 h 6445874"/>
              <a:gd name="connsiteX1000" fmla="*/ 3101108 w 8970309"/>
              <a:gd name="connsiteY1000" fmla="*/ 2089856 h 6445874"/>
              <a:gd name="connsiteX1001" fmla="*/ 3070745 w 8970309"/>
              <a:gd name="connsiteY1001" fmla="*/ 2100057 h 6445874"/>
              <a:gd name="connsiteX1002" fmla="*/ 3041345 w 8970309"/>
              <a:gd name="connsiteY1002" fmla="*/ 2108517 h 6445874"/>
              <a:gd name="connsiteX1003" fmla="*/ 3036518 w 8970309"/>
              <a:gd name="connsiteY1003" fmla="*/ 2108351 h 6445874"/>
              <a:gd name="connsiteX1004" fmla="*/ 3035833 w 8970309"/>
              <a:gd name="connsiteY1004" fmla="*/ 2110102 h 6445874"/>
              <a:gd name="connsiteX1005" fmla="*/ 3041345 w 8970309"/>
              <a:gd name="connsiteY1005" fmla="*/ 2108517 h 6445874"/>
              <a:gd name="connsiteX1006" fmla="*/ 3042582 w 8970309"/>
              <a:gd name="connsiteY1006" fmla="*/ 2108557 h 6445874"/>
              <a:gd name="connsiteX1007" fmla="*/ 3039419 w 8970309"/>
              <a:gd name="connsiteY1007" fmla="*/ 2111406 h 6445874"/>
              <a:gd name="connsiteX1008" fmla="*/ 3038735 w 8970309"/>
              <a:gd name="connsiteY1008" fmla="*/ 2113158 h 6445874"/>
              <a:gd name="connsiteX1009" fmla="*/ 3112293 w 8970309"/>
              <a:gd name="connsiteY1009" fmla="*/ 2097925 h 6445874"/>
              <a:gd name="connsiteX1010" fmla="*/ 3154747 w 8970309"/>
              <a:gd name="connsiteY1010" fmla="*/ 2099372 h 6445874"/>
              <a:gd name="connsiteX1011" fmla="*/ 3027195 w 8970309"/>
              <a:gd name="connsiteY1011" fmla="*/ 2126957 h 6445874"/>
              <a:gd name="connsiteX1012" fmla="*/ 2999273 w 8970309"/>
              <a:gd name="connsiteY1012" fmla="*/ 2133344 h 6445874"/>
              <a:gd name="connsiteX1013" fmla="*/ 3000601 w 8970309"/>
              <a:gd name="connsiteY1013" fmla="*/ 2140595 h 6445874"/>
              <a:gd name="connsiteX1014" fmla="*/ 3002286 w 8970309"/>
              <a:gd name="connsiteY1014" fmla="*/ 2149790 h 6445874"/>
              <a:gd name="connsiteX1015" fmla="*/ 3005105 w 8970309"/>
              <a:gd name="connsiteY1015" fmla="*/ 2158230 h 6445874"/>
              <a:gd name="connsiteX1016" fmla="*/ 3012694 w 8970309"/>
              <a:gd name="connsiteY1016" fmla="*/ 2158760 h 6445874"/>
              <a:gd name="connsiteX1017" fmla="*/ 3039233 w 8970309"/>
              <a:gd name="connsiteY1017" fmla="*/ 2187887 h 6445874"/>
              <a:gd name="connsiteX1018" fmla="*/ 3061583 w 8970309"/>
              <a:gd name="connsiteY1018" fmla="*/ 2182149 h 6445874"/>
              <a:gd name="connsiteX1019" fmla="*/ 3069337 w 8970309"/>
              <a:gd name="connsiteY1019" fmla="*/ 2180065 h 6445874"/>
              <a:gd name="connsiteX1020" fmla="*/ 3102558 w 8970309"/>
              <a:gd name="connsiteY1020" fmla="*/ 2162831 h 6445874"/>
              <a:gd name="connsiteX1021" fmla="*/ 3201794 w 8970309"/>
              <a:gd name="connsiteY1021" fmla="*/ 2170214 h 6445874"/>
              <a:gd name="connsiteX1022" fmla="*/ 3225583 w 8970309"/>
              <a:gd name="connsiteY1022" fmla="*/ 2139281 h 6445874"/>
              <a:gd name="connsiteX1023" fmla="*/ 3243645 w 8970309"/>
              <a:gd name="connsiteY1023" fmla="*/ 2086538 h 6445874"/>
              <a:gd name="connsiteX1024" fmla="*/ 3285818 w 8970309"/>
              <a:gd name="connsiteY1024" fmla="*/ 2070854 h 6445874"/>
              <a:gd name="connsiteX1025" fmla="*/ 3315551 w 8970309"/>
              <a:gd name="connsiteY1025" fmla="*/ 2077116 h 6445874"/>
              <a:gd name="connsiteX1026" fmla="*/ 3324498 w 8970309"/>
              <a:gd name="connsiteY1026" fmla="*/ 2078671 h 6445874"/>
              <a:gd name="connsiteX1027" fmla="*/ 3378350 w 8970309"/>
              <a:gd name="connsiteY1027" fmla="*/ 2032146 h 6445874"/>
              <a:gd name="connsiteX1028" fmla="*/ 3420635 w 8970309"/>
              <a:gd name="connsiteY1028" fmla="*/ 1979226 h 6445874"/>
              <a:gd name="connsiteX1029" fmla="*/ 3439074 w 8970309"/>
              <a:gd name="connsiteY1029" fmla="*/ 1975854 h 6445874"/>
              <a:gd name="connsiteX1030" fmla="*/ 3466735 w 8970309"/>
              <a:gd name="connsiteY1030" fmla="*/ 1970800 h 6445874"/>
              <a:gd name="connsiteX1031" fmla="*/ 3523043 w 8970309"/>
              <a:gd name="connsiteY1031" fmla="*/ 1895116 h 6445874"/>
              <a:gd name="connsiteX1032" fmla="*/ 3559923 w 8970309"/>
              <a:gd name="connsiteY1032" fmla="*/ 1888375 h 6445874"/>
              <a:gd name="connsiteX1033" fmla="*/ 3588836 w 8970309"/>
              <a:gd name="connsiteY1033" fmla="*/ 1904356 h 6445874"/>
              <a:gd name="connsiteX1034" fmla="*/ 3613003 w 8970309"/>
              <a:gd name="connsiteY1034" fmla="*/ 1922800 h 6445874"/>
              <a:gd name="connsiteX1035" fmla="*/ 3685182 w 8970309"/>
              <a:gd name="connsiteY1035" fmla="*/ 1910141 h 6445874"/>
              <a:gd name="connsiteX1036" fmla="*/ 3681367 w 8970309"/>
              <a:gd name="connsiteY1036" fmla="*/ 1865647 h 6445874"/>
              <a:gd name="connsiteX1037" fmla="*/ 3667022 w 8970309"/>
              <a:gd name="connsiteY1037" fmla="*/ 1820421 h 6445874"/>
              <a:gd name="connsiteX1038" fmla="*/ 3709300 w 8970309"/>
              <a:gd name="connsiteY1038" fmla="*/ 1857350 h 6445874"/>
              <a:gd name="connsiteX1039" fmla="*/ 3775528 w 8970309"/>
              <a:gd name="connsiteY1039" fmla="*/ 1897349 h 6445874"/>
              <a:gd name="connsiteX1040" fmla="*/ 3807557 w 8970309"/>
              <a:gd name="connsiteY1040" fmla="*/ 1840457 h 6445874"/>
              <a:gd name="connsiteX1041" fmla="*/ 3827635 w 8970309"/>
              <a:gd name="connsiteY1041" fmla="*/ 1817647 h 6445874"/>
              <a:gd name="connsiteX1042" fmla="*/ 3833926 w 8970309"/>
              <a:gd name="connsiteY1042" fmla="*/ 1806523 h 6445874"/>
              <a:gd name="connsiteX1043" fmla="*/ 3828666 w 8970309"/>
              <a:gd name="connsiteY1043" fmla="*/ 1767036 h 6445874"/>
              <a:gd name="connsiteX1044" fmla="*/ 3833504 w 8970309"/>
              <a:gd name="connsiteY1044" fmla="*/ 1762849 h 6445874"/>
              <a:gd name="connsiteX1045" fmla="*/ 3847009 w 8970309"/>
              <a:gd name="connsiteY1045" fmla="*/ 1777674 h 6445874"/>
              <a:gd name="connsiteX1046" fmla="*/ 3852498 w 8970309"/>
              <a:gd name="connsiteY1046" fmla="*/ 1785714 h 6445874"/>
              <a:gd name="connsiteX1047" fmla="*/ 3850986 w 8970309"/>
              <a:gd name="connsiteY1047" fmla="*/ 1796102 h 6445874"/>
              <a:gd name="connsiteX1048" fmla="*/ 3855042 w 8970309"/>
              <a:gd name="connsiteY1048" fmla="*/ 1798072 h 6445874"/>
              <a:gd name="connsiteX1049" fmla="*/ 3887747 w 8970309"/>
              <a:gd name="connsiteY1049" fmla="*/ 1782133 h 6445874"/>
              <a:gd name="connsiteX1050" fmla="*/ 3955557 w 8970309"/>
              <a:gd name="connsiteY1050" fmla="*/ 1774392 h 6445874"/>
              <a:gd name="connsiteX1051" fmla="*/ 3966540 w 8970309"/>
              <a:gd name="connsiteY1051" fmla="*/ 1778790 h 6445874"/>
              <a:gd name="connsiteX1052" fmla="*/ 3975542 w 8970309"/>
              <a:gd name="connsiteY1052" fmla="*/ 1750208 h 6445874"/>
              <a:gd name="connsiteX1053" fmla="*/ 4011170 w 8970309"/>
              <a:gd name="connsiteY1053" fmla="*/ 1722432 h 6445874"/>
              <a:gd name="connsiteX1054" fmla="*/ 4056507 w 8970309"/>
              <a:gd name="connsiteY1054" fmla="*/ 1705106 h 6445874"/>
              <a:gd name="connsiteX1055" fmla="*/ 4108936 w 8970309"/>
              <a:gd name="connsiteY1055" fmla="*/ 1693398 h 6445874"/>
              <a:gd name="connsiteX1056" fmla="*/ 4109193 w 8970309"/>
              <a:gd name="connsiteY1056" fmla="*/ 1693479 h 6445874"/>
              <a:gd name="connsiteX1057" fmla="*/ 4100637 w 8970309"/>
              <a:gd name="connsiteY1057" fmla="*/ 1680025 h 6445874"/>
              <a:gd name="connsiteX1058" fmla="*/ 3946243 w 8970309"/>
              <a:gd name="connsiteY1058" fmla="*/ 1638760 h 6445874"/>
              <a:gd name="connsiteX1059" fmla="*/ 3946960 w 8970309"/>
              <a:gd name="connsiteY1059" fmla="*/ 1614933 h 6445874"/>
              <a:gd name="connsiteX1060" fmla="*/ 3949621 w 8970309"/>
              <a:gd name="connsiteY1060" fmla="*/ 1600660 h 6445874"/>
              <a:gd name="connsiteX1061" fmla="*/ 3920193 w 8970309"/>
              <a:gd name="connsiteY1061" fmla="*/ 1614409 h 6445874"/>
              <a:gd name="connsiteX1062" fmla="*/ 3862715 w 8970309"/>
              <a:gd name="connsiteY1062" fmla="*/ 1603842 h 6445874"/>
              <a:gd name="connsiteX1063" fmla="*/ 3957921 w 8970309"/>
              <a:gd name="connsiteY1063" fmla="*/ 1545766 h 6445874"/>
              <a:gd name="connsiteX1064" fmla="*/ 4109168 w 8970309"/>
              <a:gd name="connsiteY1064" fmla="*/ 1491497 h 6445874"/>
              <a:gd name="connsiteX1065" fmla="*/ 4216406 w 8970309"/>
              <a:gd name="connsiteY1065" fmla="*/ 1483171 h 6445874"/>
              <a:gd name="connsiteX1066" fmla="*/ 4374166 w 8970309"/>
              <a:gd name="connsiteY1066" fmla="*/ 1486867 h 6445874"/>
              <a:gd name="connsiteX1067" fmla="*/ 4385471 w 8970309"/>
              <a:gd name="connsiteY1067" fmla="*/ 1484499 h 6445874"/>
              <a:gd name="connsiteX1068" fmla="*/ 4392333 w 8970309"/>
              <a:gd name="connsiteY1068" fmla="*/ 1486279 h 6445874"/>
              <a:gd name="connsiteX1069" fmla="*/ 4412311 w 8970309"/>
              <a:gd name="connsiteY1069" fmla="*/ 1479961 h 6445874"/>
              <a:gd name="connsiteX1070" fmla="*/ 4413062 w 8970309"/>
              <a:gd name="connsiteY1070" fmla="*/ 1471911 h 6445874"/>
              <a:gd name="connsiteX1071" fmla="*/ 4418352 w 8970309"/>
              <a:gd name="connsiteY1071" fmla="*/ 1453028 h 6445874"/>
              <a:gd name="connsiteX1072" fmla="*/ 4559259 w 8970309"/>
              <a:gd name="connsiteY1072" fmla="*/ 1339912 h 6445874"/>
              <a:gd name="connsiteX1073" fmla="*/ 4645679 w 8970309"/>
              <a:gd name="connsiteY1073" fmla="*/ 1326513 h 6445874"/>
              <a:gd name="connsiteX1074" fmla="*/ 4729904 w 8970309"/>
              <a:gd name="connsiteY1074" fmla="*/ 1270828 h 6445874"/>
              <a:gd name="connsiteX1075" fmla="*/ 4709255 w 8970309"/>
              <a:gd name="connsiteY1075" fmla="*/ 1297539 h 6445874"/>
              <a:gd name="connsiteX1076" fmla="*/ 4713754 w 8970309"/>
              <a:gd name="connsiteY1076" fmla="*/ 1302480 h 6445874"/>
              <a:gd name="connsiteX1077" fmla="*/ 4738908 w 8970309"/>
              <a:gd name="connsiteY1077" fmla="*/ 1280708 h 6445874"/>
              <a:gd name="connsiteX1078" fmla="*/ 4789548 w 8970309"/>
              <a:gd name="connsiteY1078" fmla="*/ 1228043 h 6445874"/>
              <a:gd name="connsiteX1079" fmla="*/ 4825160 w 8970309"/>
              <a:gd name="connsiteY1079" fmla="*/ 1222367 h 6445874"/>
              <a:gd name="connsiteX1080" fmla="*/ 4836421 w 8970309"/>
              <a:gd name="connsiteY1080" fmla="*/ 1214639 h 6445874"/>
              <a:gd name="connsiteX1081" fmla="*/ 4837067 w 8970309"/>
              <a:gd name="connsiteY1081" fmla="*/ 1208762 h 6445874"/>
              <a:gd name="connsiteX1082" fmla="*/ 4844991 w 8970309"/>
              <a:gd name="connsiteY1082" fmla="*/ 1200002 h 6445874"/>
              <a:gd name="connsiteX1083" fmla="*/ 4851094 w 8970309"/>
              <a:gd name="connsiteY1083" fmla="*/ 1199402 h 6445874"/>
              <a:gd name="connsiteX1084" fmla="*/ 4854425 w 8970309"/>
              <a:gd name="connsiteY1084" fmla="*/ 1202282 h 6445874"/>
              <a:gd name="connsiteX1085" fmla="*/ 4855493 w 8970309"/>
              <a:gd name="connsiteY1085" fmla="*/ 1201550 h 6445874"/>
              <a:gd name="connsiteX1086" fmla="*/ 4908651 w 8970309"/>
              <a:gd name="connsiteY1086" fmla="*/ 1160310 h 6445874"/>
              <a:gd name="connsiteX1087" fmla="*/ 4895144 w 8970309"/>
              <a:gd name="connsiteY1087" fmla="*/ 1145485 h 6445874"/>
              <a:gd name="connsiteX1088" fmla="*/ 4924562 w 8970309"/>
              <a:gd name="connsiteY1088" fmla="*/ 1128398 h 6445874"/>
              <a:gd name="connsiteX1089" fmla="*/ 4938067 w 8970309"/>
              <a:gd name="connsiteY1089" fmla="*/ 1143221 h 6445874"/>
              <a:gd name="connsiteX1090" fmla="*/ 4970029 w 8970309"/>
              <a:gd name="connsiteY1090" fmla="*/ 1089044 h 6445874"/>
              <a:gd name="connsiteX1091" fmla="*/ 4993209 w 8970309"/>
              <a:gd name="connsiteY1091" fmla="*/ 1095495 h 6445874"/>
              <a:gd name="connsiteX1092" fmla="*/ 5165497 w 8970309"/>
              <a:gd name="connsiteY1092" fmla="*/ 938008 h 6445874"/>
              <a:gd name="connsiteX1093" fmla="*/ 5192580 w 8970309"/>
              <a:gd name="connsiteY1093" fmla="*/ 919002 h 6445874"/>
              <a:gd name="connsiteX1094" fmla="*/ 5199309 w 8970309"/>
              <a:gd name="connsiteY1094" fmla="*/ 912375 h 6445874"/>
              <a:gd name="connsiteX1095" fmla="*/ 5242254 w 8970309"/>
              <a:gd name="connsiteY1095" fmla="*/ 879127 h 6445874"/>
              <a:gd name="connsiteX1096" fmla="*/ 5243474 w 8970309"/>
              <a:gd name="connsiteY1096" fmla="*/ 878613 h 6445874"/>
              <a:gd name="connsiteX1097" fmla="*/ 5255376 w 8970309"/>
              <a:gd name="connsiteY1097" fmla="*/ 868587 h 6445874"/>
              <a:gd name="connsiteX1098" fmla="*/ 5264196 w 8970309"/>
              <a:gd name="connsiteY1098" fmla="*/ 869889 h 6445874"/>
              <a:gd name="connsiteX1099" fmla="*/ 5292428 w 8970309"/>
              <a:gd name="connsiteY1099" fmla="*/ 858003 h 6445874"/>
              <a:gd name="connsiteX1100" fmla="*/ 5302792 w 8970309"/>
              <a:gd name="connsiteY1100" fmla="*/ 859319 h 6445874"/>
              <a:gd name="connsiteX1101" fmla="*/ 5303525 w 8970309"/>
              <a:gd name="connsiteY1101" fmla="*/ 862603 h 6445874"/>
              <a:gd name="connsiteX1102" fmla="*/ 5307596 w 8970309"/>
              <a:gd name="connsiteY1102" fmla="*/ 859389 h 6445874"/>
              <a:gd name="connsiteX1103" fmla="*/ 5369493 w 8970309"/>
              <a:gd name="connsiteY1103" fmla="*/ 796333 h 6445874"/>
              <a:gd name="connsiteX1104" fmla="*/ 5397520 w 8970309"/>
              <a:gd name="connsiteY1104" fmla="*/ 797657 h 6445874"/>
              <a:gd name="connsiteX1105" fmla="*/ 5443560 w 8970309"/>
              <a:gd name="connsiteY1105" fmla="*/ 749438 h 6445874"/>
              <a:gd name="connsiteX1106" fmla="*/ 5471974 w 8970309"/>
              <a:gd name="connsiteY1106" fmla="*/ 759731 h 6445874"/>
              <a:gd name="connsiteX1107" fmla="*/ 5516958 w 8970309"/>
              <a:gd name="connsiteY1107" fmla="*/ 720797 h 6445874"/>
              <a:gd name="connsiteX1108" fmla="*/ 5600029 w 8970309"/>
              <a:gd name="connsiteY1108" fmla="*/ 683786 h 6445874"/>
              <a:gd name="connsiteX1109" fmla="*/ 5736638 w 8970309"/>
              <a:gd name="connsiteY1109" fmla="*/ 613168 h 6445874"/>
              <a:gd name="connsiteX1110" fmla="*/ 5745293 w 8970309"/>
              <a:gd name="connsiteY1110" fmla="*/ 612480 h 6445874"/>
              <a:gd name="connsiteX1111" fmla="*/ 5571662 w 8970309"/>
              <a:gd name="connsiteY1111" fmla="*/ 760897 h 6445874"/>
              <a:gd name="connsiteX1112" fmla="*/ 5570384 w 8970309"/>
              <a:gd name="connsiteY1112" fmla="*/ 761444 h 6445874"/>
              <a:gd name="connsiteX1113" fmla="*/ 5568706 w 8970309"/>
              <a:gd name="connsiteY1113" fmla="*/ 783370 h 6445874"/>
              <a:gd name="connsiteX1114" fmla="*/ 5569277 w 8970309"/>
              <a:gd name="connsiteY1114" fmla="*/ 811452 h 6445874"/>
              <a:gd name="connsiteX1115" fmla="*/ 5587730 w 8970309"/>
              <a:gd name="connsiteY1115" fmla="*/ 813982 h 6445874"/>
              <a:gd name="connsiteX1116" fmla="*/ 5604101 w 8970309"/>
              <a:gd name="connsiteY1116" fmla="*/ 790417 h 6445874"/>
              <a:gd name="connsiteX1117" fmla="*/ 5628343 w 8970309"/>
              <a:gd name="connsiteY1117" fmla="*/ 783282 h 6445874"/>
              <a:gd name="connsiteX1118" fmla="*/ 5639466 w 8970309"/>
              <a:gd name="connsiteY1118" fmla="*/ 785145 h 6445874"/>
              <a:gd name="connsiteX1119" fmla="*/ 5666988 w 8970309"/>
              <a:gd name="connsiteY1119" fmla="*/ 775761 h 6445874"/>
              <a:gd name="connsiteX1120" fmla="*/ 5703037 w 8970309"/>
              <a:gd name="connsiteY1120" fmla="*/ 738698 h 6445874"/>
              <a:gd name="connsiteX1121" fmla="*/ 5742109 w 8970309"/>
              <a:gd name="connsiteY1121" fmla="*/ 697665 h 6445874"/>
              <a:gd name="connsiteX1122" fmla="*/ 5765354 w 8970309"/>
              <a:gd name="connsiteY1122" fmla="*/ 695960 h 6445874"/>
              <a:gd name="connsiteX1123" fmla="*/ 5885424 w 8970309"/>
              <a:gd name="connsiteY1123" fmla="*/ 604123 h 6445874"/>
              <a:gd name="connsiteX1124" fmla="*/ 5928546 w 8970309"/>
              <a:gd name="connsiteY1124" fmla="*/ 566007 h 6445874"/>
              <a:gd name="connsiteX1125" fmla="*/ 5954557 w 8970309"/>
              <a:gd name="connsiteY1125" fmla="*/ 558608 h 6445874"/>
              <a:gd name="connsiteX1126" fmla="*/ 6000731 w 8970309"/>
              <a:gd name="connsiteY1126" fmla="*/ 528840 h 6445874"/>
              <a:gd name="connsiteX1127" fmla="*/ 6023719 w 8970309"/>
              <a:gd name="connsiteY1127" fmla="*/ 525413 h 6445874"/>
              <a:gd name="connsiteX1128" fmla="*/ 6050500 w 8970309"/>
              <a:gd name="connsiteY1128" fmla="*/ 523181 h 6445874"/>
              <a:gd name="connsiteX1129" fmla="*/ 6076482 w 8970309"/>
              <a:gd name="connsiteY1129" fmla="*/ 503463 h 6445874"/>
              <a:gd name="connsiteX1130" fmla="*/ 6079247 w 8970309"/>
              <a:gd name="connsiteY1130" fmla="*/ 497770 h 6445874"/>
              <a:gd name="connsiteX1131" fmla="*/ 6076366 w 8970309"/>
              <a:gd name="connsiteY1131" fmla="*/ 454189 h 6445874"/>
              <a:gd name="connsiteX1132" fmla="*/ 6097556 w 8970309"/>
              <a:gd name="connsiteY1132" fmla="*/ 438706 h 6445874"/>
              <a:gd name="connsiteX1133" fmla="*/ 6108966 w 8970309"/>
              <a:gd name="connsiteY1133" fmla="*/ 454611 h 6445874"/>
              <a:gd name="connsiteX1134" fmla="*/ 6109793 w 8970309"/>
              <a:gd name="connsiteY1134" fmla="*/ 484415 h 6445874"/>
              <a:gd name="connsiteX1135" fmla="*/ 6133921 w 8970309"/>
              <a:gd name="connsiteY1135" fmla="*/ 428005 h 6445874"/>
              <a:gd name="connsiteX1136" fmla="*/ 6170454 w 8970309"/>
              <a:gd name="connsiteY1136" fmla="*/ 382069 h 6445874"/>
              <a:gd name="connsiteX1137" fmla="*/ 6179927 w 8970309"/>
              <a:gd name="connsiteY1137" fmla="*/ 380437 h 6445874"/>
              <a:gd name="connsiteX1138" fmla="*/ 6184116 w 8970309"/>
              <a:gd name="connsiteY1138" fmla="*/ 388834 h 6445874"/>
              <a:gd name="connsiteX1139" fmla="*/ 6175845 w 8970309"/>
              <a:gd name="connsiteY1139" fmla="*/ 418234 h 6445874"/>
              <a:gd name="connsiteX1140" fmla="*/ 6164809 w 8970309"/>
              <a:gd name="connsiteY1140" fmla="*/ 453327 h 6445874"/>
              <a:gd name="connsiteX1141" fmla="*/ 6218371 w 8970309"/>
              <a:gd name="connsiteY1141" fmla="*/ 448864 h 6445874"/>
              <a:gd name="connsiteX1142" fmla="*/ 6185857 w 8970309"/>
              <a:gd name="connsiteY1142" fmla="*/ 485398 h 6445874"/>
              <a:gd name="connsiteX1143" fmla="*/ 6172084 w 8970309"/>
              <a:gd name="connsiteY1143" fmla="*/ 538504 h 6445874"/>
              <a:gd name="connsiteX1144" fmla="*/ 6183464 w 8970309"/>
              <a:gd name="connsiteY1144" fmla="*/ 542089 h 6445874"/>
              <a:gd name="connsiteX1145" fmla="*/ 6201602 w 8970309"/>
              <a:gd name="connsiteY1145" fmla="*/ 518260 h 6445874"/>
              <a:gd name="connsiteX1146" fmla="*/ 6250116 w 8970309"/>
              <a:gd name="connsiteY1146" fmla="*/ 516309 h 6445874"/>
              <a:gd name="connsiteX1147" fmla="*/ 6253652 w 8970309"/>
              <a:gd name="connsiteY1147" fmla="*/ 515782 h 6445874"/>
              <a:gd name="connsiteX1148" fmla="*/ 6316454 w 8970309"/>
              <a:gd name="connsiteY1148" fmla="*/ 464170 h 6445874"/>
              <a:gd name="connsiteX1149" fmla="*/ 6395299 w 8970309"/>
              <a:gd name="connsiteY1149" fmla="*/ 430383 h 6445874"/>
              <a:gd name="connsiteX1150" fmla="*/ 6418655 w 8970309"/>
              <a:gd name="connsiteY1150" fmla="*/ 410216 h 6445874"/>
              <a:gd name="connsiteX1151" fmla="*/ 6419589 w 8970309"/>
              <a:gd name="connsiteY1151" fmla="*/ 406589 h 6445874"/>
              <a:gd name="connsiteX1152" fmla="*/ 6464272 w 8970309"/>
              <a:gd name="connsiteY1152" fmla="*/ 365686 h 6445874"/>
              <a:gd name="connsiteX1153" fmla="*/ 6489254 w 8970309"/>
              <a:gd name="connsiteY1153" fmla="*/ 359669 h 6445874"/>
              <a:gd name="connsiteX1154" fmla="*/ 6535243 w 8970309"/>
              <a:gd name="connsiteY1154" fmla="*/ 329266 h 6445874"/>
              <a:gd name="connsiteX1155" fmla="*/ 6542656 w 8970309"/>
              <a:gd name="connsiteY1155" fmla="*/ 331204 h 6445874"/>
              <a:gd name="connsiteX1156" fmla="*/ 6560225 w 8970309"/>
              <a:gd name="connsiteY1156" fmla="*/ 323249 h 6445874"/>
              <a:gd name="connsiteX1157" fmla="*/ 6589953 w 8970309"/>
              <a:gd name="connsiteY1157" fmla="*/ 311303 h 6445874"/>
              <a:gd name="connsiteX1158" fmla="*/ 6631785 w 8970309"/>
              <a:gd name="connsiteY1158" fmla="*/ 308496 h 6445874"/>
              <a:gd name="connsiteX1159" fmla="*/ 6685881 w 8970309"/>
              <a:gd name="connsiteY1159" fmla="*/ 275433 h 6445874"/>
              <a:gd name="connsiteX1160" fmla="*/ 6704143 w 8970309"/>
              <a:gd name="connsiteY1160" fmla="*/ 262879 h 6445874"/>
              <a:gd name="connsiteX1161" fmla="*/ 6784605 w 8970309"/>
              <a:gd name="connsiteY1161" fmla="*/ 214598 h 6445874"/>
              <a:gd name="connsiteX1162" fmla="*/ 6866374 w 8970309"/>
              <a:gd name="connsiteY1162" fmla="*/ 176820 h 6445874"/>
              <a:gd name="connsiteX1163" fmla="*/ 6876532 w 8970309"/>
              <a:gd name="connsiteY1163" fmla="*/ 166926 h 6445874"/>
              <a:gd name="connsiteX1164" fmla="*/ 6900154 w 8970309"/>
              <a:gd name="connsiteY1164" fmla="*/ 163543 h 6445874"/>
              <a:gd name="connsiteX1165" fmla="*/ 6916951 w 8970309"/>
              <a:gd name="connsiteY1165" fmla="*/ 179886 h 6445874"/>
              <a:gd name="connsiteX1166" fmla="*/ 6914978 w 8970309"/>
              <a:gd name="connsiteY1166" fmla="*/ 167419 h 6445874"/>
              <a:gd name="connsiteX1167" fmla="*/ 6919828 w 8970309"/>
              <a:gd name="connsiteY1167" fmla="*/ 135223 h 6445874"/>
              <a:gd name="connsiteX1168" fmla="*/ 6949398 w 8970309"/>
              <a:gd name="connsiteY1168" fmla="*/ 162675 h 6445874"/>
              <a:gd name="connsiteX1169" fmla="*/ 6936470 w 8970309"/>
              <a:gd name="connsiteY1169" fmla="*/ 190965 h 6445874"/>
              <a:gd name="connsiteX1170" fmla="*/ 6927618 w 8970309"/>
              <a:gd name="connsiteY1170" fmla="*/ 211359 h 6445874"/>
              <a:gd name="connsiteX1171" fmla="*/ 6949855 w 8970309"/>
              <a:gd name="connsiteY1171" fmla="*/ 217174 h 6445874"/>
              <a:gd name="connsiteX1172" fmla="*/ 6966731 w 8970309"/>
              <a:gd name="connsiteY1172" fmla="*/ 213818 h 6445874"/>
              <a:gd name="connsiteX1173" fmla="*/ 6964627 w 8970309"/>
              <a:gd name="connsiteY1173" fmla="*/ 234183 h 6445874"/>
              <a:gd name="connsiteX1174" fmla="*/ 6945304 w 8970309"/>
              <a:gd name="connsiteY1174" fmla="*/ 343267 h 6445874"/>
              <a:gd name="connsiteX1175" fmla="*/ 7025230 w 8970309"/>
              <a:gd name="connsiteY1175" fmla="*/ 260189 h 6445874"/>
              <a:gd name="connsiteX1176" fmla="*/ 7058958 w 8970309"/>
              <a:gd name="connsiteY1176" fmla="*/ 260044 h 6445874"/>
              <a:gd name="connsiteX1177" fmla="*/ 7062186 w 8970309"/>
              <a:gd name="connsiteY1177" fmla="*/ 296146 h 6445874"/>
              <a:gd name="connsiteX1178" fmla="*/ 7040300 w 8970309"/>
              <a:gd name="connsiteY1178" fmla="*/ 371097 h 6445874"/>
              <a:gd name="connsiteX1179" fmla="*/ 7030219 w 8970309"/>
              <a:gd name="connsiteY1179" fmla="*/ 412065 h 6445874"/>
              <a:gd name="connsiteX1180" fmla="*/ 7031807 w 8970309"/>
              <a:gd name="connsiteY1180" fmla="*/ 410279 h 6445874"/>
              <a:gd name="connsiteX1181" fmla="*/ 7094216 w 8970309"/>
              <a:gd name="connsiteY1181" fmla="*/ 338705 h 6445874"/>
              <a:gd name="connsiteX1182" fmla="*/ 7098412 w 8970309"/>
              <a:gd name="connsiteY1182" fmla="*/ 332820 h 6445874"/>
              <a:gd name="connsiteX1183" fmla="*/ 7120417 w 8970309"/>
              <a:gd name="connsiteY1183" fmla="*/ 279020 h 6445874"/>
              <a:gd name="connsiteX1184" fmla="*/ 7151128 w 8970309"/>
              <a:gd name="connsiteY1184" fmla="*/ 250908 h 6445874"/>
              <a:gd name="connsiteX1185" fmla="*/ 7168298 w 8970309"/>
              <a:gd name="connsiteY1185" fmla="*/ 246772 h 6445874"/>
              <a:gd name="connsiteX1186" fmla="*/ 7199906 w 8970309"/>
              <a:gd name="connsiteY1186" fmla="*/ 225876 h 6445874"/>
              <a:gd name="connsiteX1187" fmla="*/ 7205001 w 8970309"/>
              <a:gd name="connsiteY1187" fmla="*/ 227208 h 6445874"/>
              <a:gd name="connsiteX1188" fmla="*/ 7217076 w 8970309"/>
              <a:gd name="connsiteY1188" fmla="*/ 221740 h 6445874"/>
              <a:gd name="connsiteX1189" fmla="*/ 7237508 w 8970309"/>
              <a:gd name="connsiteY1189" fmla="*/ 213530 h 6445874"/>
              <a:gd name="connsiteX1190" fmla="*/ 7266259 w 8970309"/>
              <a:gd name="connsiteY1190" fmla="*/ 211601 h 6445874"/>
              <a:gd name="connsiteX1191" fmla="*/ 7303439 w 8970309"/>
              <a:gd name="connsiteY1191" fmla="*/ 188876 h 6445874"/>
              <a:gd name="connsiteX1192" fmla="*/ 7315990 w 8970309"/>
              <a:gd name="connsiteY1192" fmla="*/ 180248 h 6445874"/>
              <a:gd name="connsiteX1193" fmla="*/ 7371292 w 8970309"/>
              <a:gd name="connsiteY1193" fmla="*/ 147065 h 6445874"/>
              <a:gd name="connsiteX1194" fmla="*/ 7427491 w 8970309"/>
              <a:gd name="connsiteY1194" fmla="*/ 121100 h 6445874"/>
              <a:gd name="connsiteX1195" fmla="*/ 7434474 w 8970309"/>
              <a:gd name="connsiteY1195" fmla="*/ 114300 h 6445874"/>
              <a:gd name="connsiteX1196" fmla="*/ 7450709 w 8970309"/>
              <a:gd name="connsiteY1196" fmla="*/ 111975 h 6445874"/>
              <a:gd name="connsiteX1197" fmla="*/ 7462254 w 8970309"/>
              <a:gd name="connsiteY1197" fmla="*/ 123207 h 6445874"/>
              <a:gd name="connsiteX1198" fmla="*/ 7460897 w 8970309"/>
              <a:gd name="connsiteY1198" fmla="*/ 114639 h 6445874"/>
              <a:gd name="connsiteX1199" fmla="*/ 7464231 w 8970309"/>
              <a:gd name="connsiteY1199" fmla="*/ 92510 h 6445874"/>
              <a:gd name="connsiteX1200" fmla="*/ 7484554 w 8970309"/>
              <a:gd name="connsiteY1200" fmla="*/ 111378 h 6445874"/>
              <a:gd name="connsiteX1201" fmla="*/ 7475669 w 8970309"/>
              <a:gd name="connsiteY1201" fmla="*/ 130822 h 6445874"/>
              <a:gd name="connsiteX1202" fmla="*/ 7469585 w 8970309"/>
              <a:gd name="connsiteY1202" fmla="*/ 144839 h 6445874"/>
              <a:gd name="connsiteX1203" fmla="*/ 7484868 w 8970309"/>
              <a:gd name="connsiteY1203" fmla="*/ 148835 h 6445874"/>
              <a:gd name="connsiteX1204" fmla="*/ 7496468 w 8970309"/>
              <a:gd name="connsiteY1204" fmla="*/ 146529 h 6445874"/>
              <a:gd name="connsiteX1205" fmla="*/ 7495021 w 8970309"/>
              <a:gd name="connsiteY1205" fmla="*/ 160525 h 6445874"/>
              <a:gd name="connsiteX1206" fmla="*/ 7481740 w 8970309"/>
              <a:gd name="connsiteY1206" fmla="*/ 235499 h 6445874"/>
              <a:gd name="connsiteX1207" fmla="*/ 7536673 w 8970309"/>
              <a:gd name="connsiteY1207" fmla="*/ 178400 h 6445874"/>
              <a:gd name="connsiteX1208" fmla="*/ 7559854 w 8970309"/>
              <a:gd name="connsiteY1208" fmla="*/ 178300 h 6445874"/>
              <a:gd name="connsiteX1209" fmla="*/ 7562073 w 8970309"/>
              <a:gd name="connsiteY1209" fmla="*/ 203112 h 6445874"/>
              <a:gd name="connsiteX1210" fmla="*/ 7547032 w 8970309"/>
              <a:gd name="connsiteY1210" fmla="*/ 254627 h 6445874"/>
              <a:gd name="connsiteX1211" fmla="*/ 7519842 w 8970309"/>
              <a:gd name="connsiteY1211" fmla="*/ 329659 h 6445874"/>
              <a:gd name="connsiteX1212" fmla="*/ 7516527 w 8970309"/>
              <a:gd name="connsiteY1212" fmla="*/ 347275 h 6445874"/>
              <a:gd name="connsiteX1213" fmla="*/ 7518693 w 8970309"/>
              <a:gd name="connsiteY1213" fmla="*/ 380162 h 6445874"/>
              <a:gd name="connsiteX1214" fmla="*/ 7553986 w 8970309"/>
              <a:gd name="connsiteY1214" fmla="*/ 346739 h 6445874"/>
              <a:gd name="connsiteX1215" fmla="*/ 7587210 w 8970309"/>
              <a:gd name="connsiteY1215" fmla="*/ 315369 h 6445874"/>
              <a:gd name="connsiteX1216" fmla="*/ 7595768 w 8970309"/>
              <a:gd name="connsiteY1216" fmla="*/ 302711 h 6445874"/>
              <a:gd name="connsiteX1217" fmla="*/ 7616819 w 8970309"/>
              <a:gd name="connsiteY1217" fmla="*/ 254835 h 6445874"/>
              <a:gd name="connsiteX1218" fmla="*/ 7612121 w 8970309"/>
              <a:gd name="connsiteY1218" fmla="*/ 260853 h 6445874"/>
              <a:gd name="connsiteX1219" fmla="*/ 7602001 w 8970309"/>
              <a:gd name="connsiteY1219" fmla="*/ 267617 h 6445874"/>
              <a:gd name="connsiteX1220" fmla="*/ 7605976 w 8970309"/>
              <a:gd name="connsiteY1220" fmla="*/ 256330 h 6445874"/>
              <a:gd name="connsiteX1221" fmla="*/ 7599832 w 8970309"/>
              <a:gd name="connsiteY1221" fmla="*/ 251806 h 6445874"/>
              <a:gd name="connsiteX1222" fmla="*/ 7614650 w 8970309"/>
              <a:gd name="connsiteY1222" fmla="*/ 239023 h 6445874"/>
              <a:gd name="connsiteX1223" fmla="*/ 7619348 w 8970309"/>
              <a:gd name="connsiteY1223" fmla="*/ 233005 h 6445874"/>
              <a:gd name="connsiteX1224" fmla="*/ 7629468 w 8970309"/>
              <a:gd name="connsiteY1224" fmla="*/ 226240 h 6445874"/>
              <a:gd name="connsiteX1225" fmla="*/ 7626215 w 8970309"/>
              <a:gd name="connsiteY1225" fmla="*/ 242800 h 6445874"/>
              <a:gd name="connsiteX1226" fmla="*/ 7643925 w 8970309"/>
              <a:gd name="connsiteY1226" fmla="*/ 251099 h 6445874"/>
              <a:gd name="connsiteX1227" fmla="*/ 7639274 w 8970309"/>
              <a:gd name="connsiteY1227" fmla="*/ 260592 h 6445874"/>
              <a:gd name="connsiteX1228" fmla="*/ 7641167 w 8970309"/>
              <a:gd name="connsiteY1228" fmla="*/ 257603 h 6445874"/>
              <a:gd name="connsiteX1229" fmla="*/ 7652090 w 8970309"/>
              <a:gd name="connsiteY1229" fmla="*/ 252275 h 6445874"/>
              <a:gd name="connsiteX1230" fmla="*/ 7676458 w 8970309"/>
              <a:gd name="connsiteY1230" fmla="*/ 233029 h 6445874"/>
              <a:gd name="connsiteX1231" fmla="*/ 7690087 w 8970309"/>
              <a:gd name="connsiteY1231" fmla="*/ 226877 h 6445874"/>
              <a:gd name="connsiteX1232" fmla="*/ 7701230 w 8970309"/>
              <a:gd name="connsiteY1232" fmla="*/ 212408 h 6445874"/>
              <a:gd name="connsiteX1233" fmla="*/ 7716472 w 8970309"/>
              <a:gd name="connsiteY1233" fmla="*/ 200759 h 6445874"/>
              <a:gd name="connsiteX1234" fmla="*/ 7717776 w 8970309"/>
              <a:gd name="connsiteY1234" fmla="*/ 199674 h 6445874"/>
              <a:gd name="connsiteX1235" fmla="*/ 7767693 w 8970309"/>
              <a:gd name="connsiteY1235" fmla="*/ 170584 h 6445874"/>
              <a:gd name="connsiteX1236" fmla="*/ 7782779 w 8970309"/>
              <a:gd name="connsiteY1236" fmla="*/ 139334 h 6445874"/>
              <a:gd name="connsiteX1237" fmla="*/ 7792931 w 8970309"/>
              <a:gd name="connsiteY1237" fmla="*/ 121537 h 6445874"/>
              <a:gd name="connsiteX1238" fmla="*/ 7837662 w 8970309"/>
              <a:gd name="connsiteY1238" fmla="*/ 83264 h 6445874"/>
              <a:gd name="connsiteX1239" fmla="*/ 7859237 w 8970309"/>
              <a:gd name="connsiteY1239" fmla="*/ 60113 h 6445874"/>
              <a:gd name="connsiteX1240" fmla="*/ 7884600 w 8970309"/>
              <a:gd name="connsiteY1240" fmla="*/ 44193 h 6445874"/>
              <a:gd name="connsiteX1241" fmla="*/ 7936318 w 8970309"/>
              <a:gd name="connsiteY1241" fmla="*/ 15682 h 6445874"/>
              <a:gd name="connsiteX1242" fmla="*/ 7955746 w 8970309"/>
              <a:gd name="connsiteY1242" fmla="*/ 678 h 6445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Lst>
            <a:rect l="l" t="t" r="r" b="b"/>
            <a:pathLst>
              <a:path w="8970309" h="6445874">
                <a:moveTo>
                  <a:pt x="3453091" y="5945589"/>
                </a:moveTo>
                <a:lnTo>
                  <a:pt x="3452940" y="5951019"/>
                </a:lnTo>
                <a:cubicBezTo>
                  <a:pt x="3451526" y="5954451"/>
                  <a:pt x="3451315" y="5953210"/>
                  <a:pt x="3452008" y="5949506"/>
                </a:cubicBezTo>
                <a:close/>
                <a:moveTo>
                  <a:pt x="3217430" y="5821774"/>
                </a:moveTo>
                <a:lnTo>
                  <a:pt x="3217279" y="5827202"/>
                </a:lnTo>
                <a:cubicBezTo>
                  <a:pt x="3215866" y="5830635"/>
                  <a:pt x="3215655" y="5829394"/>
                  <a:pt x="3216347" y="5825690"/>
                </a:cubicBezTo>
                <a:close/>
                <a:moveTo>
                  <a:pt x="4264048" y="5267201"/>
                </a:moveTo>
                <a:lnTo>
                  <a:pt x="4259496" y="5269727"/>
                </a:lnTo>
                <a:cubicBezTo>
                  <a:pt x="4251612" y="5271580"/>
                  <a:pt x="4245246" y="5268805"/>
                  <a:pt x="4237362" y="5270657"/>
                </a:cubicBezTo>
                <a:cubicBezTo>
                  <a:pt x="4233420" y="5271583"/>
                  <a:pt x="4229099" y="5273665"/>
                  <a:pt x="4224020" y="5278062"/>
                </a:cubicBezTo>
                <a:cubicBezTo>
                  <a:pt x="4183301" y="5321677"/>
                  <a:pt x="4137833" y="5361030"/>
                  <a:pt x="4078761" y="5394946"/>
                </a:cubicBezTo>
                <a:lnTo>
                  <a:pt x="4008140" y="5456069"/>
                </a:lnTo>
                <a:cubicBezTo>
                  <a:pt x="3998554" y="5455993"/>
                  <a:pt x="3994053" y="5451052"/>
                  <a:pt x="3989550" y="5446111"/>
                </a:cubicBezTo>
                <a:cubicBezTo>
                  <a:pt x="3974890" y="5449961"/>
                  <a:pt x="3933255" y="5512511"/>
                  <a:pt x="3903265" y="5538467"/>
                </a:cubicBezTo>
                <a:cubicBezTo>
                  <a:pt x="3907530" y="5543148"/>
                  <a:pt x="3916297" y="5552770"/>
                  <a:pt x="3915717" y="5562577"/>
                </a:cubicBezTo>
                <a:cubicBezTo>
                  <a:pt x="3930710" y="5549599"/>
                  <a:pt x="3946189" y="5536202"/>
                  <a:pt x="3960366" y="5532770"/>
                </a:cubicBezTo>
                <a:cubicBezTo>
                  <a:pt x="3954957" y="5545824"/>
                  <a:pt x="3963960" y="5555707"/>
                  <a:pt x="3962570" y="5574120"/>
                </a:cubicBezTo>
                <a:cubicBezTo>
                  <a:pt x="3956914" y="5587853"/>
                  <a:pt x="3936599" y="5605436"/>
                  <a:pt x="3940766" y="5619505"/>
                </a:cubicBezTo>
                <a:cubicBezTo>
                  <a:pt x="3949869" y="5620000"/>
                  <a:pt x="3949869" y="5620000"/>
                  <a:pt x="3964528" y="5616150"/>
                </a:cubicBezTo>
                <a:cubicBezTo>
                  <a:pt x="3970184" y="5602417"/>
                  <a:pt x="3970756" y="5593549"/>
                  <a:pt x="3986234" y="5580152"/>
                </a:cubicBezTo>
                <a:cubicBezTo>
                  <a:pt x="3999839" y="5585588"/>
                  <a:pt x="3990499" y="5584834"/>
                  <a:pt x="4009996" y="5576796"/>
                </a:cubicBezTo>
                <a:cubicBezTo>
                  <a:pt x="4011722" y="5549255"/>
                  <a:pt x="4051869" y="5514507"/>
                  <a:pt x="4077022" y="5492737"/>
                </a:cubicBezTo>
                <a:lnTo>
                  <a:pt x="4090291" y="5507301"/>
                </a:lnTo>
                <a:lnTo>
                  <a:pt x="4095611" y="5502695"/>
                </a:lnTo>
                <a:cubicBezTo>
                  <a:pt x="4104419" y="5462512"/>
                  <a:pt x="4195960" y="5371073"/>
                  <a:pt x="4281157" y="5303317"/>
                </a:cubicBezTo>
                <a:lnTo>
                  <a:pt x="4295668" y="5292440"/>
                </a:lnTo>
                <a:lnTo>
                  <a:pt x="4286639" y="5286294"/>
                </a:lnTo>
                <a:close/>
                <a:moveTo>
                  <a:pt x="4364265" y="5244788"/>
                </a:moveTo>
                <a:lnTo>
                  <a:pt x="4336342" y="5259447"/>
                </a:lnTo>
                <a:cubicBezTo>
                  <a:pt x="4331156" y="5262575"/>
                  <a:pt x="4326305" y="5266228"/>
                  <a:pt x="4322116" y="5270977"/>
                </a:cubicBezTo>
                <a:lnTo>
                  <a:pt x="4320504" y="5273823"/>
                </a:lnTo>
                <a:lnTo>
                  <a:pt x="4330801" y="5266105"/>
                </a:lnTo>
                <a:close/>
                <a:moveTo>
                  <a:pt x="4382300" y="5103514"/>
                </a:moveTo>
                <a:lnTo>
                  <a:pt x="4363197" y="5111801"/>
                </a:lnTo>
                <a:cubicBezTo>
                  <a:pt x="4355384" y="5116369"/>
                  <a:pt x="4348415" y="5122371"/>
                  <a:pt x="4342987" y="5131370"/>
                </a:cubicBezTo>
                <a:lnTo>
                  <a:pt x="4340784" y="5148086"/>
                </a:lnTo>
                <a:close/>
                <a:moveTo>
                  <a:pt x="4800809" y="4684910"/>
                </a:moveTo>
                <a:cubicBezTo>
                  <a:pt x="4774572" y="4691722"/>
                  <a:pt x="4749581" y="4718062"/>
                  <a:pt x="4719472" y="4744122"/>
                </a:cubicBezTo>
                <a:cubicBezTo>
                  <a:pt x="4717982" y="4771924"/>
                  <a:pt x="4669166" y="4787662"/>
                  <a:pt x="4654074" y="4810027"/>
                </a:cubicBezTo>
                <a:cubicBezTo>
                  <a:pt x="4647438" y="4820073"/>
                  <a:pt x="4638380" y="4831140"/>
                  <a:pt x="4627789" y="4843002"/>
                </a:cubicBezTo>
                <a:lnTo>
                  <a:pt x="4618538" y="4852846"/>
                </a:lnTo>
                <a:lnTo>
                  <a:pt x="4649647" y="4861997"/>
                </a:lnTo>
                <a:cubicBezTo>
                  <a:pt x="4661876" y="4866463"/>
                  <a:pt x="4674874" y="4864782"/>
                  <a:pt x="4679178" y="4855908"/>
                </a:cubicBezTo>
                <a:cubicBezTo>
                  <a:pt x="4697925" y="4808111"/>
                  <a:pt x="4769985" y="4794251"/>
                  <a:pt x="4768192" y="4731720"/>
                </a:cubicBezTo>
                <a:cubicBezTo>
                  <a:pt x="4784917" y="4725776"/>
                  <a:pt x="4790659" y="4705372"/>
                  <a:pt x="4800353" y="4688522"/>
                </a:cubicBezTo>
                <a:lnTo>
                  <a:pt x="4803745" y="4684957"/>
                </a:lnTo>
                <a:close/>
                <a:moveTo>
                  <a:pt x="5001080" y="4519480"/>
                </a:moveTo>
                <a:lnTo>
                  <a:pt x="4994443" y="4521773"/>
                </a:lnTo>
                <a:cubicBezTo>
                  <a:pt x="4988473" y="4522580"/>
                  <a:pt x="4981348" y="4522119"/>
                  <a:pt x="4971480" y="4526006"/>
                </a:cubicBezTo>
                <a:cubicBezTo>
                  <a:pt x="4980150" y="4545016"/>
                  <a:pt x="4980150" y="4545016"/>
                  <a:pt x="4968936" y="4563095"/>
                </a:cubicBezTo>
                <a:cubicBezTo>
                  <a:pt x="4940909" y="4561769"/>
                  <a:pt x="4934682" y="4584370"/>
                  <a:pt x="4933528" y="4603043"/>
                </a:cubicBezTo>
                <a:lnTo>
                  <a:pt x="4920021" y="4588220"/>
                </a:lnTo>
                <a:cubicBezTo>
                  <a:pt x="4904618" y="4605971"/>
                  <a:pt x="4889275" y="4623553"/>
                  <a:pt x="4873915" y="4640046"/>
                </a:cubicBezTo>
                <a:lnTo>
                  <a:pt x="4847772" y="4665664"/>
                </a:lnTo>
                <a:lnTo>
                  <a:pt x="4856229" y="4666642"/>
                </a:lnTo>
                <a:cubicBezTo>
                  <a:pt x="4874767" y="4671805"/>
                  <a:pt x="4881753" y="4641410"/>
                  <a:pt x="4899055" y="4630854"/>
                </a:cubicBezTo>
                <a:cubicBezTo>
                  <a:pt x="4933657" y="4609742"/>
                  <a:pt x="4960950" y="4583147"/>
                  <a:pt x="4982367" y="4552398"/>
                </a:cubicBezTo>
                <a:close/>
                <a:moveTo>
                  <a:pt x="6156612" y="3497235"/>
                </a:moveTo>
                <a:cubicBezTo>
                  <a:pt x="6162286" y="3525486"/>
                  <a:pt x="6147444" y="3538270"/>
                  <a:pt x="6125503" y="3547520"/>
                </a:cubicBezTo>
                <a:cubicBezTo>
                  <a:pt x="6114728" y="3550928"/>
                  <a:pt x="6110661" y="3560304"/>
                  <a:pt x="6106594" y="3569680"/>
                </a:cubicBezTo>
                <a:cubicBezTo>
                  <a:pt x="6094787" y="3595372"/>
                  <a:pt x="6080069" y="3599448"/>
                  <a:pt x="6059946" y="3581544"/>
                </a:cubicBezTo>
                <a:cubicBezTo>
                  <a:pt x="6048635" y="3572409"/>
                  <a:pt x="6045353" y="3576914"/>
                  <a:pt x="6044837" y="3588056"/>
                </a:cubicBezTo>
                <a:cubicBezTo>
                  <a:pt x="6042482" y="3602668"/>
                  <a:pt x="6036970" y="3613079"/>
                  <a:pt x="6017651" y="3613988"/>
                </a:cubicBezTo>
                <a:cubicBezTo>
                  <a:pt x="6018827" y="3606683"/>
                  <a:pt x="6021058" y="3600777"/>
                  <a:pt x="6021841" y="3595907"/>
                </a:cubicBezTo>
                <a:cubicBezTo>
                  <a:pt x="6022823" y="3589819"/>
                  <a:pt x="6021997" y="3585023"/>
                  <a:pt x="6019317" y="3581826"/>
                </a:cubicBezTo>
                <a:lnTo>
                  <a:pt x="6013970" y="3580067"/>
                </a:lnTo>
                <a:lnTo>
                  <a:pt x="6003085" y="3589489"/>
                </a:lnTo>
                <a:lnTo>
                  <a:pt x="5992317" y="3583721"/>
                </a:lnTo>
                <a:lnTo>
                  <a:pt x="5990427" y="3592553"/>
                </a:lnTo>
                <a:cubicBezTo>
                  <a:pt x="5991498" y="3617638"/>
                  <a:pt x="5980475" y="3638458"/>
                  <a:pt x="5971949" y="3659645"/>
                </a:cubicBezTo>
                <a:cubicBezTo>
                  <a:pt x="5968275" y="3666585"/>
                  <a:pt x="5964074" y="3672826"/>
                  <a:pt x="5958771" y="3677970"/>
                </a:cubicBezTo>
                <a:lnTo>
                  <a:pt x="5955005" y="3680206"/>
                </a:lnTo>
                <a:lnTo>
                  <a:pt x="5954905" y="3684855"/>
                </a:lnTo>
                <a:cubicBezTo>
                  <a:pt x="5956306" y="3691259"/>
                  <a:pt x="5958210" y="3698333"/>
                  <a:pt x="5957514" y="3707539"/>
                </a:cubicBezTo>
                <a:cubicBezTo>
                  <a:pt x="5951859" y="3721273"/>
                  <a:pt x="5931543" y="3738856"/>
                  <a:pt x="5935711" y="3752925"/>
                </a:cubicBezTo>
                <a:cubicBezTo>
                  <a:pt x="5944813" y="3753420"/>
                  <a:pt x="5944813" y="3753420"/>
                  <a:pt x="5959473" y="3749569"/>
                </a:cubicBezTo>
                <a:cubicBezTo>
                  <a:pt x="5965127" y="3735836"/>
                  <a:pt x="5965701" y="3726969"/>
                  <a:pt x="5981179" y="3713572"/>
                </a:cubicBezTo>
                <a:cubicBezTo>
                  <a:pt x="5994783" y="3719007"/>
                  <a:pt x="5985443" y="3718253"/>
                  <a:pt x="6004940" y="3710216"/>
                </a:cubicBezTo>
                <a:cubicBezTo>
                  <a:pt x="6006666" y="3682675"/>
                  <a:pt x="6046813" y="3647927"/>
                  <a:pt x="6071966" y="3626157"/>
                </a:cubicBezTo>
                <a:lnTo>
                  <a:pt x="6085235" y="3640721"/>
                </a:lnTo>
                <a:lnTo>
                  <a:pt x="6090556" y="3636115"/>
                </a:lnTo>
                <a:cubicBezTo>
                  <a:pt x="6094079" y="3620042"/>
                  <a:pt x="6110840" y="3595767"/>
                  <a:pt x="6135136" y="3568088"/>
                </a:cubicBezTo>
                <a:lnTo>
                  <a:pt x="6187777" y="3516234"/>
                </a:lnTo>
                <a:lnTo>
                  <a:pt x="6183325" y="3516882"/>
                </a:lnTo>
                <a:cubicBezTo>
                  <a:pt x="6173682" y="3516249"/>
                  <a:pt x="6164640" y="3510874"/>
                  <a:pt x="6156612" y="3497235"/>
                </a:cubicBezTo>
                <a:close/>
                <a:moveTo>
                  <a:pt x="6269344" y="3442402"/>
                </a:moveTo>
                <a:lnTo>
                  <a:pt x="6267465" y="3442890"/>
                </a:lnTo>
                <a:cubicBezTo>
                  <a:pt x="6256626" y="3447691"/>
                  <a:pt x="6246609" y="3454326"/>
                  <a:pt x="6237546" y="3462970"/>
                </a:cubicBezTo>
                <a:lnTo>
                  <a:pt x="6227751" y="3477271"/>
                </a:lnTo>
                <a:close/>
                <a:moveTo>
                  <a:pt x="1448495" y="3333881"/>
                </a:moveTo>
                <a:lnTo>
                  <a:pt x="1434277" y="3345094"/>
                </a:lnTo>
                <a:lnTo>
                  <a:pt x="1435930" y="3350579"/>
                </a:lnTo>
                <a:lnTo>
                  <a:pt x="1443945" y="3348440"/>
                </a:lnTo>
                <a:cubicBezTo>
                  <a:pt x="1449473" y="3348183"/>
                  <a:pt x="1455662" y="3349061"/>
                  <a:pt x="1462681" y="3351297"/>
                </a:cubicBezTo>
                <a:cubicBezTo>
                  <a:pt x="1456229" y="3346580"/>
                  <a:pt x="1451908" y="3341871"/>
                  <a:pt x="1449269" y="3337165"/>
                </a:cubicBezTo>
                <a:close/>
                <a:moveTo>
                  <a:pt x="1225942" y="3295747"/>
                </a:moveTo>
                <a:lnTo>
                  <a:pt x="1183647" y="3327804"/>
                </a:lnTo>
                <a:cubicBezTo>
                  <a:pt x="1136210" y="3350921"/>
                  <a:pt x="1113928" y="3404668"/>
                  <a:pt x="1068923" y="3434264"/>
                </a:cubicBezTo>
                <a:cubicBezTo>
                  <a:pt x="1065046" y="3440090"/>
                  <a:pt x="1060807" y="3448994"/>
                  <a:pt x="1054494" y="3448341"/>
                </a:cubicBezTo>
                <a:cubicBezTo>
                  <a:pt x="1006791" y="3446518"/>
                  <a:pt x="1001732" y="3489590"/>
                  <a:pt x="982701" y="3515647"/>
                </a:cubicBezTo>
                <a:cubicBezTo>
                  <a:pt x="960151" y="3544455"/>
                  <a:pt x="929218" y="3563051"/>
                  <a:pt x="898285" y="3581647"/>
                </a:cubicBezTo>
                <a:cubicBezTo>
                  <a:pt x="891612" y="3584071"/>
                  <a:pt x="890888" y="3590225"/>
                  <a:pt x="893321" y="3596704"/>
                </a:cubicBezTo>
                <a:cubicBezTo>
                  <a:pt x="890794" y="3618241"/>
                  <a:pt x="868339" y="3619032"/>
                  <a:pt x="866267" y="3609475"/>
                </a:cubicBezTo>
                <a:cubicBezTo>
                  <a:pt x="860002" y="3594813"/>
                  <a:pt x="853172" y="3591770"/>
                  <a:pt x="846194" y="3593383"/>
                </a:cubicBezTo>
                <a:lnTo>
                  <a:pt x="844968" y="3593970"/>
                </a:lnTo>
                <a:lnTo>
                  <a:pt x="863018" y="3610117"/>
                </a:lnTo>
                <a:cubicBezTo>
                  <a:pt x="869720" y="3615837"/>
                  <a:pt x="877085" y="3621243"/>
                  <a:pt x="885947" y="3625172"/>
                </a:cubicBezTo>
                <a:cubicBezTo>
                  <a:pt x="908449" y="3633624"/>
                  <a:pt x="891581" y="3621398"/>
                  <a:pt x="921722" y="3617142"/>
                </a:cubicBezTo>
                <a:cubicBezTo>
                  <a:pt x="953250" y="3627896"/>
                  <a:pt x="988994" y="3643413"/>
                  <a:pt x="1020754" y="3653252"/>
                </a:cubicBezTo>
                <a:cubicBezTo>
                  <a:pt x="1031721" y="3645904"/>
                  <a:pt x="1031721" y="3645904"/>
                  <a:pt x="1033434" y="3637168"/>
                </a:cubicBezTo>
                <a:cubicBezTo>
                  <a:pt x="1048058" y="3611433"/>
                  <a:pt x="1038762" y="3585783"/>
                  <a:pt x="1019917" y="3558947"/>
                </a:cubicBezTo>
                <a:lnTo>
                  <a:pt x="1025549" y="3555172"/>
                </a:lnTo>
                <a:cubicBezTo>
                  <a:pt x="1038498" y="3562435"/>
                  <a:pt x="1046109" y="3573274"/>
                  <a:pt x="1048385" y="3587686"/>
                </a:cubicBezTo>
                <a:cubicBezTo>
                  <a:pt x="1079580" y="3574377"/>
                  <a:pt x="1083535" y="3596772"/>
                  <a:pt x="1111668" y="3601452"/>
                </a:cubicBezTo>
                <a:cubicBezTo>
                  <a:pt x="1119308" y="3588743"/>
                  <a:pt x="1139863" y="3565865"/>
                  <a:pt x="1133667" y="3546488"/>
                </a:cubicBezTo>
                <a:cubicBezTo>
                  <a:pt x="1127471" y="3527113"/>
                  <a:pt x="1090636" y="3496387"/>
                  <a:pt x="1073407" y="3483644"/>
                </a:cubicBezTo>
                <a:cubicBezTo>
                  <a:pt x="1130853" y="3437569"/>
                  <a:pt x="1130883" y="3414023"/>
                  <a:pt x="1197821" y="3416230"/>
                </a:cubicBezTo>
                <a:cubicBezTo>
                  <a:pt x="1190241" y="3381844"/>
                  <a:pt x="1208585" y="3338438"/>
                  <a:pt x="1230820" y="3323543"/>
                </a:cubicBezTo>
                <a:cubicBezTo>
                  <a:pt x="1223208" y="3312704"/>
                  <a:pt x="1202360" y="3335778"/>
                  <a:pt x="1193397" y="3334193"/>
                </a:cubicBezTo>
                <a:cubicBezTo>
                  <a:pt x="1196066" y="3332405"/>
                  <a:pt x="1202613" y="3325743"/>
                  <a:pt x="1209438" y="3317849"/>
                </a:cubicBezTo>
                <a:close/>
                <a:moveTo>
                  <a:pt x="1247656" y="3258669"/>
                </a:moveTo>
                <a:lnTo>
                  <a:pt x="1247372" y="3259175"/>
                </a:lnTo>
                <a:lnTo>
                  <a:pt x="1247563" y="3259747"/>
                </a:lnTo>
                <a:lnTo>
                  <a:pt x="1247117" y="3264810"/>
                </a:lnTo>
                <a:cubicBezTo>
                  <a:pt x="1248568" y="3266874"/>
                  <a:pt x="1253710" y="3281644"/>
                  <a:pt x="1251106" y="3270488"/>
                </a:cubicBezTo>
                <a:lnTo>
                  <a:pt x="1247563" y="3259747"/>
                </a:lnTo>
                <a:close/>
                <a:moveTo>
                  <a:pt x="7039332" y="2595950"/>
                </a:moveTo>
                <a:lnTo>
                  <a:pt x="7031529" y="2602309"/>
                </a:lnTo>
                <a:cubicBezTo>
                  <a:pt x="7018904" y="2617028"/>
                  <a:pt x="7013036" y="2636760"/>
                  <a:pt x="7005419" y="2643352"/>
                </a:cubicBezTo>
                <a:cubicBezTo>
                  <a:pt x="6994925" y="2661272"/>
                  <a:pt x="6986158" y="2651650"/>
                  <a:pt x="6966425" y="2659426"/>
                </a:cubicBezTo>
                <a:cubicBezTo>
                  <a:pt x="6975094" y="2678437"/>
                  <a:pt x="6975094" y="2678437"/>
                  <a:pt x="6963880" y="2696514"/>
                </a:cubicBezTo>
                <a:cubicBezTo>
                  <a:pt x="6935854" y="2695189"/>
                  <a:pt x="6929625" y="2717789"/>
                  <a:pt x="6928472" y="2736463"/>
                </a:cubicBezTo>
                <a:lnTo>
                  <a:pt x="6914965" y="2721639"/>
                </a:lnTo>
                <a:cubicBezTo>
                  <a:pt x="6884158" y="2757142"/>
                  <a:pt x="6853596" y="2791966"/>
                  <a:pt x="6822640" y="2818760"/>
                </a:cubicBezTo>
                <a:cubicBezTo>
                  <a:pt x="6785608" y="2807551"/>
                  <a:pt x="6754563" y="2842794"/>
                  <a:pt x="6714415" y="2877542"/>
                </a:cubicBezTo>
                <a:cubicBezTo>
                  <a:pt x="6712928" y="2905343"/>
                  <a:pt x="6664110" y="2921082"/>
                  <a:pt x="6649017" y="2943447"/>
                </a:cubicBezTo>
                <a:lnTo>
                  <a:pt x="6629115" y="2968415"/>
                </a:lnTo>
                <a:lnTo>
                  <a:pt x="7076456" y="2648046"/>
                </a:lnTo>
                <a:close/>
                <a:moveTo>
                  <a:pt x="2260836" y="2465575"/>
                </a:moveTo>
                <a:lnTo>
                  <a:pt x="2187721" y="2545175"/>
                </a:lnTo>
                <a:lnTo>
                  <a:pt x="2188519" y="2550793"/>
                </a:lnTo>
                <a:cubicBezTo>
                  <a:pt x="2187490" y="2559447"/>
                  <a:pt x="2184190" y="2566018"/>
                  <a:pt x="2178626" y="2570817"/>
                </a:cubicBezTo>
                <a:lnTo>
                  <a:pt x="2155780" y="2579949"/>
                </a:lnTo>
                <a:lnTo>
                  <a:pt x="2149491" y="2586796"/>
                </a:lnTo>
                <a:lnTo>
                  <a:pt x="2155700" y="2599880"/>
                </a:lnTo>
                <a:cubicBezTo>
                  <a:pt x="2158362" y="2604721"/>
                  <a:pt x="2160821" y="2602178"/>
                  <a:pt x="2164580" y="2600825"/>
                </a:cubicBezTo>
                <a:cubicBezTo>
                  <a:pt x="2189388" y="2582784"/>
                  <a:pt x="2218026" y="2565848"/>
                  <a:pt x="2219546" y="2528856"/>
                </a:cubicBezTo>
                <a:cubicBezTo>
                  <a:pt x="2219345" y="2521474"/>
                  <a:pt x="2225566" y="2517579"/>
                  <a:pt x="2231783" y="2513684"/>
                </a:cubicBezTo>
                <a:cubicBezTo>
                  <a:pt x="2238003" y="2509788"/>
                  <a:pt x="2245520" y="2507082"/>
                  <a:pt x="2250440" y="2501997"/>
                </a:cubicBezTo>
                <a:cubicBezTo>
                  <a:pt x="2261548" y="2491787"/>
                  <a:pt x="2266284" y="2479935"/>
                  <a:pt x="2264574" y="2469370"/>
                </a:cubicBezTo>
                <a:close/>
                <a:moveTo>
                  <a:pt x="2618133" y="2308031"/>
                </a:moveTo>
                <a:lnTo>
                  <a:pt x="2607751" y="2314308"/>
                </a:lnTo>
                <a:cubicBezTo>
                  <a:pt x="2605958" y="2313655"/>
                  <a:pt x="2600318" y="2317602"/>
                  <a:pt x="2595361" y="2319800"/>
                </a:cubicBezTo>
                <a:lnTo>
                  <a:pt x="2593121" y="2322410"/>
                </a:lnTo>
                <a:lnTo>
                  <a:pt x="2618191" y="2310439"/>
                </a:lnTo>
                <a:lnTo>
                  <a:pt x="2618201" y="2308773"/>
                </a:lnTo>
                <a:close/>
                <a:moveTo>
                  <a:pt x="2810606" y="2204137"/>
                </a:moveTo>
                <a:cubicBezTo>
                  <a:pt x="2797531" y="2211378"/>
                  <a:pt x="2789413" y="2216424"/>
                  <a:pt x="2777023" y="2221915"/>
                </a:cubicBezTo>
                <a:cubicBezTo>
                  <a:pt x="2767112" y="2226308"/>
                  <a:pt x="2756516" y="2232453"/>
                  <a:pt x="2737378" y="2239487"/>
                </a:cubicBezTo>
                <a:cubicBezTo>
                  <a:pt x="2737378" y="2239487"/>
                  <a:pt x="2736268" y="2237084"/>
                  <a:pt x="2733790" y="2238183"/>
                </a:cubicBezTo>
                <a:cubicBezTo>
                  <a:pt x="2720032" y="2247174"/>
                  <a:pt x="2723194" y="2244326"/>
                  <a:pt x="2711915" y="2252221"/>
                </a:cubicBezTo>
                <a:cubicBezTo>
                  <a:pt x="2706958" y="2254417"/>
                  <a:pt x="2702006" y="2256613"/>
                  <a:pt x="2694570" y="2259907"/>
                </a:cubicBezTo>
                <a:cubicBezTo>
                  <a:pt x="2682266" y="2270427"/>
                  <a:pt x="2668401" y="2278382"/>
                  <a:pt x="2653691" y="2286529"/>
                </a:cubicBezTo>
                <a:lnTo>
                  <a:pt x="2637715" y="2296190"/>
                </a:lnTo>
                <a:lnTo>
                  <a:pt x="2639592" y="2297288"/>
                </a:lnTo>
                <a:lnTo>
                  <a:pt x="2640719" y="2299682"/>
                </a:lnTo>
                <a:lnTo>
                  <a:pt x="2659687" y="2290624"/>
                </a:lnTo>
                <a:cubicBezTo>
                  <a:pt x="2691122" y="2277916"/>
                  <a:pt x="2720420" y="2267878"/>
                  <a:pt x="2744890" y="2259840"/>
                </a:cubicBezTo>
                <a:lnTo>
                  <a:pt x="2777484" y="2231630"/>
                </a:lnTo>
                <a:lnTo>
                  <a:pt x="2784592" y="2221675"/>
                </a:lnTo>
                <a:lnTo>
                  <a:pt x="2796569" y="2215112"/>
                </a:lnTo>
                <a:lnTo>
                  <a:pt x="2805353" y="2207509"/>
                </a:lnTo>
                <a:lnTo>
                  <a:pt x="2812259" y="2205877"/>
                </a:lnTo>
                <a:close/>
                <a:moveTo>
                  <a:pt x="2976104" y="2142365"/>
                </a:moveTo>
                <a:cubicBezTo>
                  <a:pt x="2950900" y="2149192"/>
                  <a:pt x="2932872" y="2158631"/>
                  <a:pt x="2906558" y="2163056"/>
                </a:cubicBezTo>
                <a:cubicBezTo>
                  <a:pt x="2899549" y="2170506"/>
                  <a:pt x="2885366" y="2175343"/>
                  <a:pt x="2872977" y="2180835"/>
                </a:cubicBezTo>
                <a:cubicBezTo>
                  <a:pt x="2858793" y="2185674"/>
                  <a:pt x="2844611" y="2190512"/>
                  <a:pt x="2834015" y="2196656"/>
                </a:cubicBezTo>
                <a:cubicBezTo>
                  <a:pt x="2843927" y="2192264"/>
                  <a:pt x="2845035" y="2194665"/>
                  <a:pt x="2847514" y="2193568"/>
                </a:cubicBezTo>
                <a:lnTo>
                  <a:pt x="2845497" y="2198725"/>
                </a:lnTo>
                <a:lnTo>
                  <a:pt x="2869882" y="2196080"/>
                </a:lnTo>
                <a:cubicBezTo>
                  <a:pt x="2890171" y="2192591"/>
                  <a:pt x="2913215" y="2183462"/>
                  <a:pt x="2950943" y="2150806"/>
                </a:cubicBezTo>
                <a:lnTo>
                  <a:pt x="2980532" y="2156177"/>
                </a:lnTo>
                <a:lnTo>
                  <a:pt x="2987442" y="2146938"/>
                </a:lnTo>
                <a:lnTo>
                  <a:pt x="2988334" y="2145287"/>
                </a:lnTo>
                <a:lnTo>
                  <a:pt x="2976529" y="2146519"/>
                </a:lnTo>
                <a:cubicBezTo>
                  <a:pt x="2967301" y="2149161"/>
                  <a:pt x="2986440" y="2142126"/>
                  <a:pt x="2976104" y="2142365"/>
                </a:cubicBezTo>
                <a:close/>
                <a:moveTo>
                  <a:pt x="2994159" y="2134515"/>
                </a:moveTo>
                <a:lnTo>
                  <a:pt x="2986700" y="2136221"/>
                </a:lnTo>
                <a:cubicBezTo>
                  <a:pt x="2991525" y="2136977"/>
                  <a:pt x="2991462" y="2138454"/>
                  <a:pt x="2990552" y="2140121"/>
                </a:cubicBezTo>
                <a:lnTo>
                  <a:pt x="2990097" y="2142026"/>
                </a:lnTo>
                <a:close/>
                <a:moveTo>
                  <a:pt x="8057982" y="1943545"/>
                </a:moveTo>
                <a:lnTo>
                  <a:pt x="8044421" y="1950620"/>
                </a:lnTo>
                <a:lnTo>
                  <a:pt x="7985252" y="2011164"/>
                </a:lnTo>
                <a:lnTo>
                  <a:pt x="7961658" y="2031327"/>
                </a:lnTo>
                <a:lnTo>
                  <a:pt x="7968303" y="2030244"/>
                </a:lnTo>
                <a:cubicBezTo>
                  <a:pt x="7974824" y="2029203"/>
                  <a:pt x="7982341" y="2027065"/>
                  <a:pt x="7996184" y="2017080"/>
                </a:cubicBezTo>
                <a:cubicBezTo>
                  <a:pt x="8012120" y="1999523"/>
                  <a:pt x="7995195" y="2000615"/>
                  <a:pt x="8022881" y="1980647"/>
                </a:cubicBezTo>
                <a:cubicBezTo>
                  <a:pt x="8037915" y="1976371"/>
                  <a:pt x="8053749" y="1964193"/>
                  <a:pt x="8071103" y="1949023"/>
                </a:cubicBezTo>
                <a:lnTo>
                  <a:pt x="8074157" y="1946292"/>
                </a:lnTo>
                <a:lnTo>
                  <a:pt x="8072841" y="1947148"/>
                </a:lnTo>
                <a:cubicBezTo>
                  <a:pt x="8069371" y="1947481"/>
                  <a:pt x="8064590" y="1946453"/>
                  <a:pt x="8057982" y="1943545"/>
                </a:cubicBezTo>
                <a:close/>
                <a:moveTo>
                  <a:pt x="8120618" y="1936585"/>
                </a:moveTo>
                <a:lnTo>
                  <a:pt x="8104131" y="1947305"/>
                </a:lnTo>
                <a:cubicBezTo>
                  <a:pt x="8068476" y="1976052"/>
                  <a:pt x="8035616" y="1994701"/>
                  <a:pt x="7993391" y="2027178"/>
                </a:cubicBezTo>
                <a:cubicBezTo>
                  <a:pt x="7997170" y="2033546"/>
                  <a:pt x="8005139" y="2024767"/>
                  <a:pt x="8008920" y="2031135"/>
                </a:cubicBezTo>
                <a:cubicBezTo>
                  <a:pt x="7985015" y="2057471"/>
                  <a:pt x="7970475" y="2069980"/>
                  <a:pt x="7949362" y="2086218"/>
                </a:cubicBezTo>
                <a:cubicBezTo>
                  <a:pt x="7934575" y="2094611"/>
                  <a:pt x="7919002" y="2105843"/>
                  <a:pt x="7897688" y="2120931"/>
                </a:cubicBezTo>
                <a:lnTo>
                  <a:pt x="7893043" y="2124188"/>
                </a:lnTo>
                <a:lnTo>
                  <a:pt x="7879365" y="2102629"/>
                </a:lnTo>
                <a:lnTo>
                  <a:pt x="7861179" y="2115065"/>
                </a:lnTo>
                <a:cubicBezTo>
                  <a:pt x="7846396" y="2121656"/>
                  <a:pt x="7830572" y="2126968"/>
                  <a:pt x="7817019" y="2133301"/>
                </a:cubicBezTo>
                <a:cubicBezTo>
                  <a:pt x="7803653" y="2138098"/>
                  <a:pt x="7793069" y="2146308"/>
                  <a:pt x="7788046" y="2161346"/>
                </a:cubicBezTo>
                <a:cubicBezTo>
                  <a:pt x="7759240" y="2214332"/>
                  <a:pt x="7724871" y="2260490"/>
                  <a:pt x="7680292" y="2311783"/>
                </a:cubicBezTo>
                <a:cubicBezTo>
                  <a:pt x="7705155" y="2317568"/>
                  <a:pt x="7726491" y="2326089"/>
                  <a:pt x="7748200" y="2331535"/>
                </a:cubicBezTo>
                <a:cubicBezTo>
                  <a:pt x="7760444" y="2335964"/>
                  <a:pt x="7773437" y="2334244"/>
                  <a:pt x="7777712" y="2325356"/>
                </a:cubicBezTo>
                <a:cubicBezTo>
                  <a:pt x="7796308" y="2277505"/>
                  <a:pt x="7868325" y="2263427"/>
                  <a:pt x="7866332" y="2200904"/>
                </a:cubicBezTo>
                <a:cubicBezTo>
                  <a:pt x="7899747" y="2188913"/>
                  <a:pt x="7889036" y="2119223"/>
                  <a:pt x="7954163" y="2135561"/>
                </a:cubicBezTo>
                <a:cubicBezTo>
                  <a:pt x="7972718" y="2140668"/>
                  <a:pt x="7979608" y="2110253"/>
                  <a:pt x="7996876" y="2099644"/>
                </a:cubicBezTo>
                <a:cubicBezTo>
                  <a:pt x="8048679" y="2067820"/>
                  <a:pt x="8083997" y="2023711"/>
                  <a:pt x="8107681" y="1971781"/>
                </a:cubicBezTo>
                <a:close/>
                <a:moveTo>
                  <a:pt x="8159480" y="1881734"/>
                </a:moveTo>
                <a:lnTo>
                  <a:pt x="8156914" y="1885249"/>
                </a:lnTo>
                <a:lnTo>
                  <a:pt x="8160780" y="1882699"/>
                </a:lnTo>
                <a:lnTo>
                  <a:pt x="8161456" y="1882128"/>
                </a:lnTo>
                <a:close/>
                <a:moveTo>
                  <a:pt x="8128296" y="1875389"/>
                </a:moveTo>
                <a:cubicBezTo>
                  <a:pt x="8125205" y="1877985"/>
                  <a:pt x="8124982" y="1880775"/>
                  <a:pt x="8124756" y="1883567"/>
                </a:cubicBezTo>
                <a:cubicBezTo>
                  <a:pt x="8125826" y="1906091"/>
                  <a:pt x="8114897" y="1916569"/>
                  <a:pt x="8093518" y="1913703"/>
                </a:cubicBezTo>
                <a:cubicBezTo>
                  <a:pt x="8086467" y="1911817"/>
                  <a:pt x="8083151" y="1917203"/>
                  <a:pt x="8082815" y="1921389"/>
                </a:cubicBezTo>
                <a:cubicBezTo>
                  <a:pt x="8082505" y="1925228"/>
                  <a:pt x="8082452" y="1929258"/>
                  <a:pt x="8082131" y="1932963"/>
                </a:cubicBezTo>
                <a:lnTo>
                  <a:pt x="8080265" y="1940828"/>
                </a:lnTo>
                <a:lnTo>
                  <a:pt x="8098364" y="1924640"/>
                </a:lnTo>
                <a:cubicBezTo>
                  <a:pt x="8107890" y="1916174"/>
                  <a:pt x="8117887" y="1907574"/>
                  <a:pt x="8128442" y="1899455"/>
                </a:cubicBezTo>
                <a:cubicBezTo>
                  <a:pt x="8131031" y="1900115"/>
                  <a:pt x="8135611" y="1898580"/>
                  <a:pt x="8141296" y="1895553"/>
                </a:cubicBezTo>
                <a:lnTo>
                  <a:pt x="8144566" y="1893395"/>
                </a:lnTo>
                <a:lnTo>
                  <a:pt x="8146013" y="1891340"/>
                </a:lnTo>
                <a:lnTo>
                  <a:pt x="8146468" y="1891248"/>
                </a:lnTo>
                <a:lnTo>
                  <a:pt x="8144437" y="1889649"/>
                </a:lnTo>
                <a:cubicBezTo>
                  <a:pt x="8141149" y="1885741"/>
                  <a:pt x="8138874" y="1878218"/>
                  <a:pt x="8135460" y="1875879"/>
                </a:cubicBezTo>
                <a:cubicBezTo>
                  <a:pt x="8132707" y="1874288"/>
                  <a:pt x="8129841" y="1874092"/>
                  <a:pt x="8128296" y="1875389"/>
                </a:cubicBezTo>
                <a:close/>
                <a:moveTo>
                  <a:pt x="5470268" y="832283"/>
                </a:moveTo>
                <a:lnTo>
                  <a:pt x="5456727" y="842698"/>
                </a:lnTo>
                <a:cubicBezTo>
                  <a:pt x="5424940" y="857186"/>
                  <a:pt x="5389056" y="879522"/>
                  <a:pt x="5354832" y="903679"/>
                </a:cubicBezTo>
                <a:lnTo>
                  <a:pt x="5354410" y="904008"/>
                </a:lnTo>
                <a:lnTo>
                  <a:pt x="5356672" y="910041"/>
                </a:lnTo>
                <a:cubicBezTo>
                  <a:pt x="5355860" y="913684"/>
                  <a:pt x="5353721" y="917523"/>
                  <a:pt x="5352465" y="921231"/>
                </a:cubicBezTo>
                <a:cubicBezTo>
                  <a:pt x="5351211" y="924939"/>
                  <a:pt x="5346419" y="929174"/>
                  <a:pt x="5350470" y="932093"/>
                </a:cubicBezTo>
                <a:cubicBezTo>
                  <a:pt x="5354776" y="936732"/>
                  <a:pt x="5359311" y="930775"/>
                  <a:pt x="5362590" y="928524"/>
                </a:cubicBezTo>
                <a:cubicBezTo>
                  <a:pt x="5392623" y="911724"/>
                  <a:pt x="5419860" y="888299"/>
                  <a:pt x="5444814" y="861693"/>
                </a:cubicBezTo>
                <a:close/>
                <a:moveTo>
                  <a:pt x="8352074" y="582312"/>
                </a:moveTo>
                <a:cubicBezTo>
                  <a:pt x="8351113" y="584756"/>
                  <a:pt x="8350633" y="585978"/>
                  <a:pt x="8349768" y="586361"/>
                </a:cubicBezTo>
                <a:lnTo>
                  <a:pt x="8347451" y="585864"/>
                </a:lnTo>
                <a:close/>
                <a:moveTo>
                  <a:pt x="7491121" y="447958"/>
                </a:moveTo>
                <a:lnTo>
                  <a:pt x="7480642" y="470179"/>
                </a:lnTo>
                <a:lnTo>
                  <a:pt x="7483127" y="468731"/>
                </a:lnTo>
                <a:cubicBezTo>
                  <a:pt x="7485331" y="467934"/>
                  <a:pt x="7488435" y="467427"/>
                  <a:pt x="7487845" y="462726"/>
                </a:cubicBezTo>
                <a:close/>
                <a:moveTo>
                  <a:pt x="6410322" y="442591"/>
                </a:moveTo>
                <a:lnTo>
                  <a:pt x="6409401" y="445032"/>
                </a:lnTo>
                <a:lnTo>
                  <a:pt x="6409400" y="446171"/>
                </a:lnTo>
                <a:close/>
                <a:moveTo>
                  <a:pt x="7544902" y="375198"/>
                </a:moveTo>
                <a:lnTo>
                  <a:pt x="7542222" y="377295"/>
                </a:lnTo>
                <a:cubicBezTo>
                  <a:pt x="7527209" y="389316"/>
                  <a:pt x="7514539" y="400755"/>
                  <a:pt x="7507021" y="413676"/>
                </a:cubicBezTo>
                <a:lnTo>
                  <a:pt x="7507019" y="413678"/>
                </a:lnTo>
                <a:lnTo>
                  <a:pt x="7503246" y="422249"/>
                </a:lnTo>
                <a:lnTo>
                  <a:pt x="7491571" y="447005"/>
                </a:lnTo>
                <a:lnTo>
                  <a:pt x="7500913" y="438348"/>
                </a:lnTo>
                <a:cubicBezTo>
                  <a:pt x="7516156" y="426699"/>
                  <a:pt x="7526213" y="405864"/>
                  <a:pt x="7541362" y="391178"/>
                </a:cubicBezTo>
                <a:cubicBezTo>
                  <a:pt x="7541703" y="384144"/>
                  <a:pt x="7542615" y="379360"/>
                  <a:pt x="7543945" y="376192"/>
                </a:cubicBezTo>
                <a:close/>
                <a:moveTo>
                  <a:pt x="8337383" y="373707"/>
                </a:moveTo>
                <a:lnTo>
                  <a:pt x="8344245" y="374104"/>
                </a:lnTo>
                <a:lnTo>
                  <a:pt x="8327991" y="385161"/>
                </a:lnTo>
                <a:lnTo>
                  <a:pt x="8321304" y="388917"/>
                </a:lnTo>
                <a:lnTo>
                  <a:pt x="8321498" y="388398"/>
                </a:lnTo>
                <a:cubicBezTo>
                  <a:pt x="8321469" y="376079"/>
                  <a:pt x="8326773" y="375288"/>
                  <a:pt x="8337383" y="373707"/>
                </a:cubicBezTo>
                <a:close/>
                <a:moveTo>
                  <a:pt x="7553100" y="368781"/>
                </a:moveTo>
                <a:lnTo>
                  <a:pt x="7550263" y="371001"/>
                </a:lnTo>
                <a:lnTo>
                  <a:pt x="7551923" y="371144"/>
                </a:lnTo>
                <a:close/>
                <a:moveTo>
                  <a:pt x="7604798" y="329686"/>
                </a:moveTo>
                <a:lnTo>
                  <a:pt x="7594514" y="345318"/>
                </a:lnTo>
                <a:lnTo>
                  <a:pt x="7600125" y="345378"/>
                </a:lnTo>
                <a:cubicBezTo>
                  <a:pt x="7601927" y="345956"/>
                  <a:pt x="7603726" y="346534"/>
                  <a:pt x="7606335" y="344364"/>
                </a:cubicBezTo>
                <a:cubicBezTo>
                  <a:pt x="7607639" y="343278"/>
                  <a:pt x="7608445" y="340529"/>
                  <a:pt x="7608352" y="337492"/>
                </a:cubicBezTo>
                <a:close/>
                <a:moveTo>
                  <a:pt x="8379479" y="328701"/>
                </a:moveTo>
                <a:lnTo>
                  <a:pt x="8387201" y="344818"/>
                </a:lnTo>
                <a:lnTo>
                  <a:pt x="8379225" y="350272"/>
                </a:lnTo>
                <a:lnTo>
                  <a:pt x="8379276" y="350077"/>
                </a:lnTo>
                <a:cubicBezTo>
                  <a:pt x="8378945" y="343305"/>
                  <a:pt x="8377854" y="335985"/>
                  <a:pt x="8379479" y="328701"/>
                </a:cubicBezTo>
                <a:close/>
                <a:moveTo>
                  <a:pt x="8475906" y="284399"/>
                </a:moveTo>
                <a:lnTo>
                  <a:pt x="8476842" y="286049"/>
                </a:lnTo>
                <a:lnTo>
                  <a:pt x="8475379" y="287542"/>
                </a:lnTo>
                <a:lnTo>
                  <a:pt x="8474724" y="287891"/>
                </a:lnTo>
                <a:close/>
                <a:moveTo>
                  <a:pt x="7955746" y="678"/>
                </a:moveTo>
                <a:cubicBezTo>
                  <a:pt x="7962107" y="-851"/>
                  <a:pt x="7968385" y="413"/>
                  <a:pt x="7974687" y="2437"/>
                </a:cubicBezTo>
                <a:cubicBezTo>
                  <a:pt x="7981890" y="4749"/>
                  <a:pt x="7986547" y="25797"/>
                  <a:pt x="7983225" y="33754"/>
                </a:cubicBezTo>
                <a:cubicBezTo>
                  <a:pt x="7977483" y="49957"/>
                  <a:pt x="7977483" y="49957"/>
                  <a:pt x="7988690" y="52053"/>
                </a:cubicBezTo>
                <a:cubicBezTo>
                  <a:pt x="7987572" y="59213"/>
                  <a:pt x="7983567" y="59431"/>
                  <a:pt x="7980060" y="61313"/>
                </a:cubicBezTo>
                <a:cubicBezTo>
                  <a:pt x="7978755" y="62398"/>
                  <a:pt x="7974347" y="63991"/>
                  <a:pt x="7975341" y="67317"/>
                </a:cubicBezTo>
                <a:cubicBezTo>
                  <a:pt x="7981209" y="84242"/>
                  <a:pt x="7965564" y="97264"/>
                  <a:pt x="7962925" y="112961"/>
                </a:cubicBezTo>
                <a:cubicBezTo>
                  <a:pt x="7962118" y="115710"/>
                  <a:pt x="7961808" y="120122"/>
                  <a:pt x="7961001" y="122872"/>
                </a:cubicBezTo>
                <a:cubicBezTo>
                  <a:pt x="7965099" y="125691"/>
                  <a:pt x="7976026" y="118672"/>
                  <a:pt x="7974009" y="125544"/>
                </a:cubicBezTo>
                <a:cubicBezTo>
                  <a:pt x="7970470" y="140952"/>
                  <a:pt x="7977238" y="158165"/>
                  <a:pt x="7964294" y="172055"/>
                </a:cubicBezTo>
                <a:cubicBezTo>
                  <a:pt x="7950045" y="187032"/>
                  <a:pt x="7936293" y="203671"/>
                  <a:pt x="7925335" y="224216"/>
                </a:cubicBezTo>
                <a:cubicBezTo>
                  <a:pt x="7922822" y="229424"/>
                  <a:pt x="7918010" y="232391"/>
                  <a:pt x="7919997" y="239045"/>
                </a:cubicBezTo>
                <a:cubicBezTo>
                  <a:pt x="7922387" y="244325"/>
                  <a:pt x="7927789" y="246059"/>
                  <a:pt x="7933501" y="243382"/>
                </a:cubicBezTo>
                <a:cubicBezTo>
                  <a:pt x="7940920" y="238244"/>
                  <a:pt x="7947439" y="232817"/>
                  <a:pt x="7953864" y="224353"/>
                </a:cubicBezTo>
                <a:cubicBezTo>
                  <a:pt x="7965816" y="207136"/>
                  <a:pt x="7980157" y="195198"/>
                  <a:pt x="7995400" y="183549"/>
                </a:cubicBezTo>
                <a:cubicBezTo>
                  <a:pt x="7996704" y="182463"/>
                  <a:pt x="7998814" y="178629"/>
                  <a:pt x="7999312" y="180292"/>
                </a:cubicBezTo>
                <a:cubicBezTo>
                  <a:pt x="8012412" y="186003"/>
                  <a:pt x="8020358" y="169004"/>
                  <a:pt x="8028988" y="159743"/>
                </a:cubicBezTo>
                <a:cubicBezTo>
                  <a:pt x="8069933" y="114237"/>
                  <a:pt x="8115659" y="79290"/>
                  <a:pt x="8153810" y="29879"/>
                </a:cubicBezTo>
                <a:cubicBezTo>
                  <a:pt x="8158529" y="23874"/>
                  <a:pt x="8162037" y="21992"/>
                  <a:pt x="8165327" y="27561"/>
                </a:cubicBezTo>
                <a:cubicBezTo>
                  <a:pt x="8167718" y="32840"/>
                  <a:pt x="8167407" y="37253"/>
                  <a:pt x="8163993" y="42172"/>
                </a:cubicBezTo>
                <a:cubicBezTo>
                  <a:pt x="8155859" y="53096"/>
                  <a:pt x="8151825" y="66840"/>
                  <a:pt x="8148193" y="79210"/>
                </a:cubicBezTo>
                <a:cubicBezTo>
                  <a:pt x="8143351" y="95702"/>
                  <a:pt x="8136118" y="106915"/>
                  <a:pt x="8126587" y="115886"/>
                </a:cubicBezTo>
                <a:cubicBezTo>
                  <a:pt x="8117958" y="125147"/>
                  <a:pt x="8110322" y="137734"/>
                  <a:pt x="8103089" y="148948"/>
                </a:cubicBezTo>
                <a:cubicBezTo>
                  <a:pt x="8093342" y="165370"/>
                  <a:pt x="8098432" y="171517"/>
                  <a:pt x="8106225" y="178531"/>
                </a:cubicBezTo>
                <a:cubicBezTo>
                  <a:pt x="8108927" y="179398"/>
                  <a:pt x="8112528" y="180555"/>
                  <a:pt x="8110913" y="186052"/>
                </a:cubicBezTo>
                <a:cubicBezTo>
                  <a:pt x="8109299" y="191549"/>
                  <a:pt x="8106101" y="189018"/>
                  <a:pt x="8103897" y="189815"/>
                </a:cubicBezTo>
                <a:cubicBezTo>
                  <a:pt x="8095981" y="193289"/>
                  <a:pt x="8090053" y="203417"/>
                  <a:pt x="8087632" y="211663"/>
                </a:cubicBezTo>
                <a:cubicBezTo>
                  <a:pt x="8085303" y="222946"/>
                  <a:pt x="8094213" y="222801"/>
                  <a:pt x="8099118" y="222872"/>
                </a:cubicBezTo>
                <a:cubicBezTo>
                  <a:pt x="8108929" y="223013"/>
                  <a:pt x="8117744" y="219828"/>
                  <a:pt x="8125381" y="207241"/>
                </a:cubicBezTo>
                <a:cubicBezTo>
                  <a:pt x="8127088" y="204782"/>
                  <a:pt x="8129602" y="199573"/>
                  <a:pt x="8133203" y="200730"/>
                </a:cubicBezTo>
                <a:cubicBezTo>
                  <a:pt x="8135904" y="201597"/>
                  <a:pt x="8134290" y="207094"/>
                  <a:pt x="8133483" y="209843"/>
                </a:cubicBezTo>
                <a:cubicBezTo>
                  <a:pt x="8132367" y="217004"/>
                  <a:pt x="8135067" y="217872"/>
                  <a:pt x="8139071" y="217654"/>
                </a:cubicBezTo>
                <a:cubicBezTo>
                  <a:pt x="8155897" y="214033"/>
                  <a:pt x="8171821" y="210123"/>
                  <a:pt x="8187280" y="191024"/>
                </a:cubicBezTo>
                <a:cubicBezTo>
                  <a:pt x="8190292" y="187479"/>
                  <a:pt x="8193540" y="184386"/>
                  <a:pt x="8196936" y="181575"/>
                </a:cubicBezTo>
                <a:lnTo>
                  <a:pt x="8204864" y="175746"/>
                </a:lnTo>
                <a:lnTo>
                  <a:pt x="8230483" y="148951"/>
                </a:lnTo>
                <a:cubicBezTo>
                  <a:pt x="8230970" y="143732"/>
                  <a:pt x="8230970" y="143732"/>
                  <a:pt x="8230970" y="143732"/>
                </a:cubicBezTo>
                <a:cubicBezTo>
                  <a:pt x="8230970" y="143732"/>
                  <a:pt x="8234619" y="143305"/>
                  <a:pt x="8234619" y="143305"/>
                </a:cubicBezTo>
                <a:cubicBezTo>
                  <a:pt x="8235105" y="138086"/>
                  <a:pt x="8242888" y="132014"/>
                  <a:pt x="8242888" y="132014"/>
                </a:cubicBezTo>
                <a:cubicBezTo>
                  <a:pt x="8247023" y="126367"/>
                  <a:pt x="8246537" y="131587"/>
                  <a:pt x="8242403" y="137233"/>
                </a:cubicBezTo>
                <a:lnTo>
                  <a:pt x="8241963" y="139536"/>
                </a:lnTo>
                <a:lnTo>
                  <a:pt x="8238268" y="142879"/>
                </a:lnTo>
                <a:cubicBezTo>
                  <a:pt x="8240092" y="142666"/>
                  <a:pt x="8241005" y="142559"/>
                  <a:pt x="8241521" y="141854"/>
                </a:cubicBezTo>
                <a:lnTo>
                  <a:pt x="8241963" y="139536"/>
                </a:lnTo>
                <a:lnTo>
                  <a:pt x="8247075" y="134913"/>
                </a:lnTo>
                <a:cubicBezTo>
                  <a:pt x="8255978" y="124675"/>
                  <a:pt x="8264780" y="110095"/>
                  <a:pt x="8269889" y="113370"/>
                </a:cubicBezTo>
                <a:cubicBezTo>
                  <a:pt x="8244715" y="151161"/>
                  <a:pt x="8240887" y="177746"/>
                  <a:pt x="8221973" y="208272"/>
                </a:cubicBezTo>
                <a:lnTo>
                  <a:pt x="8212392" y="222061"/>
                </a:lnTo>
                <a:lnTo>
                  <a:pt x="8206096" y="237673"/>
                </a:lnTo>
                <a:cubicBezTo>
                  <a:pt x="8199453" y="253587"/>
                  <a:pt x="8191909" y="269213"/>
                  <a:pt x="8182567" y="284260"/>
                </a:cubicBezTo>
                <a:cubicBezTo>
                  <a:pt x="8192159" y="291852"/>
                  <a:pt x="8201472" y="290332"/>
                  <a:pt x="8210909" y="278321"/>
                </a:cubicBezTo>
                <a:cubicBezTo>
                  <a:pt x="8218638" y="268772"/>
                  <a:pt x="8220129" y="273762"/>
                  <a:pt x="8220005" y="284250"/>
                </a:cubicBezTo>
                <a:cubicBezTo>
                  <a:pt x="8220781" y="295028"/>
                  <a:pt x="8214356" y="303492"/>
                  <a:pt x="8211530" y="313112"/>
                </a:cubicBezTo>
                <a:cubicBezTo>
                  <a:pt x="8206999" y="325193"/>
                  <a:pt x="8201567" y="336985"/>
                  <a:pt x="8197035" y="349065"/>
                </a:cubicBezTo>
                <a:cubicBezTo>
                  <a:pt x="8195824" y="353188"/>
                  <a:pt x="8192410" y="358107"/>
                  <a:pt x="8194706" y="360350"/>
                </a:cubicBezTo>
                <a:cubicBezTo>
                  <a:pt x="8197502" y="364254"/>
                  <a:pt x="8201412" y="360998"/>
                  <a:pt x="8204020" y="358828"/>
                </a:cubicBezTo>
                <a:cubicBezTo>
                  <a:pt x="8206627" y="356657"/>
                  <a:pt x="8209639" y="353112"/>
                  <a:pt x="8212246" y="350942"/>
                </a:cubicBezTo>
                <a:cubicBezTo>
                  <a:pt x="8232113" y="330250"/>
                  <a:pt x="8253284" y="308474"/>
                  <a:pt x="8273648" y="289446"/>
                </a:cubicBezTo>
                <a:cubicBezTo>
                  <a:pt x="8282775" y="281849"/>
                  <a:pt x="8292895" y="277579"/>
                  <a:pt x="8299973" y="290379"/>
                </a:cubicBezTo>
                <a:cubicBezTo>
                  <a:pt x="8302365" y="295658"/>
                  <a:pt x="8307269" y="295730"/>
                  <a:pt x="8311677" y="294138"/>
                </a:cubicBezTo>
                <a:cubicBezTo>
                  <a:pt x="8312981" y="293053"/>
                  <a:pt x="8315184" y="292256"/>
                  <a:pt x="8316489" y="291171"/>
                </a:cubicBezTo>
                <a:cubicBezTo>
                  <a:pt x="8322791" y="293195"/>
                  <a:pt x="8331297" y="294422"/>
                  <a:pt x="8332477" y="303825"/>
                </a:cubicBezTo>
                <a:cubicBezTo>
                  <a:pt x="8333656" y="313227"/>
                  <a:pt x="8326734" y="320028"/>
                  <a:pt x="8320619" y="324080"/>
                </a:cubicBezTo>
                <a:cubicBezTo>
                  <a:pt x="8299758" y="341445"/>
                  <a:pt x="8280791" y="362426"/>
                  <a:pt x="8263811" y="390060"/>
                </a:cubicBezTo>
                <a:cubicBezTo>
                  <a:pt x="8258689" y="397440"/>
                  <a:pt x="8259279" y="402141"/>
                  <a:pt x="8261267" y="408795"/>
                </a:cubicBezTo>
                <a:cubicBezTo>
                  <a:pt x="8263750" y="417112"/>
                  <a:pt x="8268469" y="411108"/>
                  <a:pt x="8272379" y="407852"/>
                </a:cubicBezTo>
                <a:cubicBezTo>
                  <a:pt x="8281507" y="400255"/>
                  <a:pt x="8290633" y="392658"/>
                  <a:pt x="8299356" y="386435"/>
                </a:cubicBezTo>
                <a:cubicBezTo>
                  <a:pt x="8304167" y="383468"/>
                  <a:pt x="8309476" y="382165"/>
                  <a:pt x="8310160" y="389904"/>
                </a:cubicBezTo>
                <a:cubicBezTo>
                  <a:pt x="8310842" y="397644"/>
                  <a:pt x="8304541" y="395620"/>
                  <a:pt x="8300629" y="398876"/>
                </a:cubicBezTo>
                <a:cubicBezTo>
                  <a:pt x="8298426" y="399672"/>
                  <a:pt x="8295818" y="401842"/>
                  <a:pt x="8293614" y="402639"/>
                </a:cubicBezTo>
                <a:lnTo>
                  <a:pt x="8289755" y="406639"/>
                </a:lnTo>
                <a:lnTo>
                  <a:pt x="8283548" y="410126"/>
                </a:lnTo>
                <a:lnTo>
                  <a:pt x="8280902" y="415817"/>
                </a:lnTo>
                <a:lnTo>
                  <a:pt x="8279629" y="417136"/>
                </a:lnTo>
                <a:lnTo>
                  <a:pt x="8280031" y="417692"/>
                </a:lnTo>
                <a:lnTo>
                  <a:pt x="8276592" y="425089"/>
                </a:lnTo>
                <a:cubicBezTo>
                  <a:pt x="8280445" y="430962"/>
                  <a:pt x="8284632" y="432649"/>
                  <a:pt x="8290586" y="430247"/>
                </a:cubicBezTo>
                <a:cubicBezTo>
                  <a:pt x="8304039" y="424141"/>
                  <a:pt x="8318368" y="425112"/>
                  <a:pt x="8331262" y="425986"/>
                </a:cubicBezTo>
                <a:cubicBezTo>
                  <a:pt x="8339860" y="426568"/>
                  <a:pt x="8347494" y="425682"/>
                  <a:pt x="8354508" y="423526"/>
                </a:cubicBezTo>
                <a:lnTo>
                  <a:pt x="8372129" y="414436"/>
                </a:lnTo>
                <a:lnTo>
                  <a:pt x="8378166" y="417084"/>
                </a:lnTo>
                <a:cubicBezTo>
                  <a:pt x="8390800" y="420372"/>
                  <a:pt x="8400626" y="417696"/>
                  <a:pt x="8409124" y="408398"/>
                </a:cubicBezTo>
                <a:lnTo>
                  <a:pt x="8416451" y="396739"/>
                </a:lnTo>
                <a:lnTo>
                  <a:pt x="8433229" y="398341"/>
                </a:lnTo>
                <a:cubicBezTo>
                  <a:pt x="8436904" y="401923"/>
                  <a:pt x="8438580" y="407999"/>
                  <a:pt x="8440173" y="415123"/>
                </a:cubicBezTo>
                <a:cubicBezTo>
                  <a:pt x="8439839" y="419310"/>
                  <a:pt x="8439394" y="424893"/>
                  <a:pt x="8445125" y="425281"/>
                </a:cubicBezTo>
                <a:cubicBezTo>
                  <a:pt x="8450856" y="425670"/>
                  <a:pt x="8449870" y="419990"/>
                  <a:pt x="8451525" y="417295"/>
                </a:cubicBezTo>
                <a:cubicBezTo>
                  <a:pt x="8458036" y="407914"/>
                  <a:pt x="8469833" y="404504"/>
                  <a:pt x="8478429" y="405087"/>
                </a:cubicBezTo>
                <a:cubicBezTo>
                  <a:pt x="8489781" y="407258"/>
                  <a:pt x="8485913" y="419625"/>
                  <a:pt x="8483923" y="426507"/>
                </a:cubicBezTo>
                <a:cubicBezTo>
                  <a:pt x="8479944" y="440267"/>
                  <a:pt x="8473323" y="451044"/>
                  <a:pt x="8458549" y="455656"/>
                </a:cubicBezTo>
                <a:cubicBezTo>
                  <a:pt x="8455572" y="456857"/>
                  <a:pt x="8449730" y="457865"/>
                  <a:pt x="8449284" y="463448"/>
                </a:cubicBezTo>
                <a:cubicBezTo>
                  <a:pt x="8448950" y="467634"/>
                  <a:pt x="8454681" y="468022"/>
                  <a:pt x="8457548" y="468216"/>
                </a:cubicBezTo>
                <a:cubicBezTo>
                  <a:pt x="8464600" y="470098"/>
                  <a:pt x="8464266" y="474284"/>
                  <a:pt x="8462389" y="479769"/>
                </a:cubicBezTo>
                <a:cubicBezTo>
                  <a:pt x="8452010" y="501516"/>
                  <a:pt x="8441743" y="521868"/>
                  <a:pt x="8417704" y="534271"/>
                </a:cubicBezTo>
                <a:cubicBezTo>
                  <a:pt x="8413183" y="536771"/>
                  <a:pt x="8408979" y="539819"/>
                  <a:pt x="8404972" y="543209"/>
                </a:cubicBezTo>
                <a:lnTo>
                  <a:pt x="8396289" y="551473"/>
                </a:lnTo>
                <a:lnTo>
                  <a:pt x="8360918" y="574364"/>
                </a:lnTo>
                <a:cubicBezTo>
                  <a:pt x="8355916" y="572535"/>
                  <a:pt x="8355916" y="572535"/>
                  <a:pt x="8355916" y="572535"/>
                </a:cubicBezTo>
                <a:cubicBezTo>
                  <a:pt x="8355916" y="572535"/>
                  <a:pt x="8353994" y="577424"/>
                  <a:pt x="8353994" y="577424"/>
                </a:cubicBezTo>
                <a:cubicBezTo>
                  <a:pt x="8348991" y="575593"/>
                  <a:pt x="8340147" y="583541"/>
                  <a:pt x="8340147" y="583541"/>
                </a:cubicBezTo>
                <a:cubicBezTo>
                  <a:pt x="8333223" y="586601"/>
                  <a:pt x="8338226" y="588430"/>
                  <a:pt x="8345150" y="585371"/>
                </a:cubicBezTo>
                <a:lnTo>
                  <a:pt x="8347451" y="585864"/>
                </a:lnTo>
                <a:lnTo>
                  <a:pt x="8341060" y="590777"/>
                </a:lnTo>
                <a:cubicBezTo>
                  <a:pt x="8327915" y="598289"/>
                  <a:pt x="8310820" y="603568"/>
                  <a:pt x="8311692" y="612273"/>
                </a:cubicBezTo>
                <a:cubicBezTo>
                  <a:pt x="8356989" y="595292"/>
                  <a:pt x="8383038" y="602721"/>
                  <a:pt x="8419031" y="590985"/>
                </a:cubicBezTo>
                <a:lnTo>
                  <a:pt x="8435725" y="584235"/>
                </a:lnTo>
                <a:lnTo>
                  <a:pt x="8452719" y="582947"/>
                </a:lnTo>
                <a:cubicBezTo>
                  <a:pt x="8470134" y="581321"/>
                  <a:pt x="8487663" y="578298"/>
                  <a:pt x="8505414" y="572486"/>
                </a:cubicBezTo>
                <a:cubicBezTo>
                  <a:pt x="8508377" y="589524"/>
                  <a:pt x="8503076" y="601793"/>
                  <a:pt x="8488079" y="609196"/>
                </a:cubicBezTo>
                <a:cubicBezTo>
                  <a:pt x="8476060" y="615398"/>
                  <a:pt x="8480025" y="619876"/>
                  <a:pt x="8489722" y="624742"/>
                </a:cubicBezTo>
                <a:cubicBezTo>
                  <a:pt x="8499306" y="631004"/>
                  <a:pt x="8509781" y="626100"/>
                  <a:pt x="8519810" y="626780"/>
                </a:cubicBezTo>
                <a:cubicBezTo>
                  <a:pt x="8532818" y="626258"/>
                  <a:pt x="8545936" y="624341"/>
                  <a:pt x="8558943" y="623818"/>
                </a:cubicBezTo>
                <a:cubicBezTo>
                  <a:pt x="8563242" y="624110"/>
                  <a:pt x="8569196" y="621707"/>
                  <a:pt x="8570294" y="625991"/>
                </a:cubicBezTo>
                <a:cubicBezTo>
                  <a:pt x="8572715" y="631767"/>
                  <a:pt x="8568081" y="635663"/>
                  <a:pt x="8564993" y="638259"/>
                </a:cubicBezTo>
                <a:cubicBezTo>
                  <a:pt x="8561906" y="640857"/>
                  <a:pt x="8557385" y="643357"/>
                  <a:pt x="8554296" y="645954"/>
                </a:cubicBezTo>
                <a:cubicBezTo>
                  <a:pt x="8526946" y="663745"/>
                  <a:pt x="8498052" y="682835"/>
                  <a:pt x="8472025" y="702118"/>
                </a:cubicBezTo>
                <a:cubicBezTo>
                  <a:pt x="8461216" y="711209"/>
                  <a:pt x="8453050" y="723284"/>
                  <a:pt x="8461855" y="739314"/>
                </a:cubicBezTo>
                <a:cubicBezTo>
                  <a:pt x="8465708" y="745188"/>
                  <a:pt x="8463719" y="752070"/>
                  <a:pt x="8460408" y="757457"/>
                </a:cubicBezTo>
                <a:cubicBezTo>
                  <a:pt x="8458865" y="758756"/>
                  <a:pt x="8457209" y="761450"/>
                  <a:pt x="8455664" y="762749"/>
                </a:cubicBezTo>
                <a:cubicBezTo>
                  <a:pt x="8454885" y="772517"/>
                  <a:pt x="8452451" y="784981"/>
                  <a:pt x="8460603" y="791147"/>
                </a:cubicBezTo>
                <a:cubicBezTo>
                  <a:pt x="8468755" y="797311"/>
                  <a:pt x="8477908" y="790915"/>
                  <a:pt x="8484195" y="784325"/>
                </a:cubicBezTo>
                <a:cubicBezTo>
                  <a:pt x="8508901" y="763548"/>
                  <a:pt x="8536141" y="747153"/>
                  <a:pt x="8568665" y="736728"/>
                </a:cubicBezTo>
                <a:cubicBezTo>
                  <a:pt x="8577596" y="733124"/>
                  <a:pt x="8581672" y="736206"/>
                  <a:pt x="8586957" y="742177"/>
                </a:cubicBezTo>
                <a:cubicBezTo>
                  <a:pt x="8593565" y="749641"/>
                  <a:pt x="8586068" y="753342"/>
                  <a:pt x="8581435" y="757237"/>
                </a:cubicBezTo>
                <a:cubicBezTo>
                  <a:pt x="8570626" y="766328"/>
                  <a:pt x="8559818" y="775417"/>
                  <a:pt x="8550441" y="784603"/>
                </a:cubicBezTo>
                <a:cubicBezTo>
                  <a:pt x="8545696" y="789894"/>
                  <a:pt x="8542275" y="796678"/>
                  <a:pt x="8549104" y="801351"/>
                </a:cubicBezTo>
                <a:cubicBezTo>
                  <a:pt x="8555935" y="806023"/>
                  <a:pt x="8556714" y="796254"/>
                  <a:pt x="8561346" y="792358"/>
                </a:cubicBezTo>
                <a:cubicBezTo>
                  <a:pt x="8563002" y="789664"/>
                  <a:pt x="8566090" y="787067"/>
                  <a:pt x="8567746" y="784373"/>
                </a:cubicBezTo>
                <a:cubicBezTo>
                  <a:pt x="8587932" y="766096"/>
                  <a:pt x="8589364" y="766194"/>
                  <a:pt x="8595847" y="793292"/>
                </a:cubicBezTo>
                <a:cubicBezTo>
                  <a:pt x="8598155" y="800465"/>
                  <a:pt x="8601133" y="799263"/>
                  <a:pt x="8606864" y="799651"/>
                </a:cubicBezTo>
                <a:cubicBezTo>
                  <a:pt x="8634422" y="797309"/>
                  <a:pt x="8659337" y="791980"/>
                  <a:pt x="8678534" y="768025"/>
                </a:cubicBezTo>
                <a:cubicBezTo>
                  <a:pt x="8697510" y="746860"/>
                  <a:pt x="8720338" y="731569"/>
                  <a:pt x="8745809" y="719263"/>
                </a:cubicBezTo>
                <a:cubicBezTo>
                  <a:pt x="8772825" y="705658"/>
                  <a:pt x="8793456" y="681800"/>
                  <a:pt x="8824436" y="672673"/>
                </a:cubicBezTo>
                <a:cubicBezTo>
                  <a:pt x="8828846" y="671569"/>
                  <a:pt x="8832046" y="667576"/>
                  <a:pt x="8833701" y="664881"/>
                </a:cubicBezTo>
                <a:cubicBezTo>
                  <a:pt x="8863931" y="629045"/>
                  <a:pt x="8901978" y="603559"/>
                  <a:pt x="8941347" y="579567"/>
                </a:cubicBezTo>
                <a:cubicBezTo>
                  <a:pt x="8948957" y="574471"/>
                  <a:pt x="8958110" y="568075"/>
                  <a:pt x="8966039" y="577031"/>
                </a:cubicBezTo>
                <a:cubicBezTo>
                  <a:pt x="8975402" y="586083"/>
                  <a:pt x="8967569" y="593972"/>
                  <a:pt x="8959737" y="601859"/>
                </a:cubicBezTo>
                <a:cubicBezTo>
                  <a:pt x="8950361" y="611046"/>
                  <a:pt x="8941976" y="621353"/>
                  <a:pt x="8932075" y="630329"/>
                </a:cubicBezTo>
                <a:lnTo>
                  <a:pt x="8928945" y="632665"/>
                </a:lnTo>
                <a:lnTo>
                  <a:pt x="8926532" y="633143"/>
                </a:lnTo>
                <a:lnTo>
                  <a:pt x="8909694" y="644966"/>
                </a:lnTo>
                <a:lnTo>
                  <a:pt x="8895327" y="650816"/>
                </a:lnTo>
                <a:cubicBezTo>
                  <a:pt x="8887996" y="652424"/>
                  <a:pt x="8883721" y="656344"/>
                  <a:pt x="8882975" y="661205"/>
                </a:cubicBezTo>
                <a:lnTo>
                  <a:pt x="8883439" y="663505"/>
                </a:lnTo>
                <a:lnTo>
                  <a:pt x="8851483" y="684321"/>
                </a:lnTo>
                <a:cubicBezTo>
                  <a:pt x="8830383" y="700573"/>
                  <a:pt x="8815851" y="713092"/>
                  <a:pt x="8791965" y="739444"/>
                </a:cubicBezTo>
                <a:cubicBezTo>
                  <a:pt x="8795750" y="745809"/>
                  <a:pt x="8803712" y="737025"/>
                  <a:pt x="8807496" y="743390"/>
                </a:cubicBezTo>
                <a:cubicBezTo>
                  <a:pt x="8765295" y="775896"/>
                  <a:pt x="8732446" y="794567"/>
                  <a:pt x="8696815" y="823339"/>
                </a:cubicBezTo>
                <a:cubicBezTo>
                  <a:pt x="8657398" y="845745"/>
                  <a:pt x="8621765" y="874516"/>
                  <a:pt x="8576778" y="917121"/>
                </a:cubicBezTo>
                <a:cubicBezTo>
                  <a:pt x="8604449" y="897134"/>
                  <a:pt x="8593702" y="916017"/>
                  <a:pt x="8589525" y="931167"/>
                </a:cubicBezTo>
                <a:cubicBezTo>
                  <a:pt x="8588132" y="936216"/>
                  <a:pt x="8581563" y="939950"/>
                  <a:pt x="8580170" y="945000"/>
                </a:cubicBezTo>
                <a:cubicBezTo>
                  <a:pt x="8580170" y="945000"/>
                  <a:pt x="8585348" y="946316"/>
                  <a:pt x="8591917" y="942582"/>
                </a:cubicBezTo>
                <a:cubicBezTo>
                  <a:pt x="8591917" y="942582"/>
                  <a:pt x="8591917" y="942582"/>
                  <a:pt x="8598486" y="938847"/>
                </a:cubicBezTo>
                <a:cubicBezTo>
                  <a:pt x="8585348" y="946316"/>
                  <a:pt x="8600879" y="950261"/>
                  <a:pt x="8616802" y="932693"/>
                </a:cubicBezTo>
                <a:cubicBezTo>
                  <a:pt x="8616802" y="932693"/>
                  <a:pt x="8616802" y="932693"/>
                  <a:pt x="8613018" y="926328"/>
                </a:cubicBezTo>
                <a:cubicBezTo>
                  <a:pt x="8614410" y="921279"/>
                  <a:pt x="8620980" y="917544"/>
                  <a:pt x="8620980" y="917544"/>
                </a:cubicBezTo>
                <a:cubicBezTo>
                  <a:pt x="8617195" y="911179"/>
                  <a:pt x="8615802" y="916229"/>
                  <a:pt x="8609233" y="919964"/>
                </a:cubicBezTo>
                <a:cubicBezTo>
                  <a:pt x="8609233" y="919964"/>
                  <a:pt x="8609233" y="919964"/>
                  <a:pt x="8602663" y="923698"/>
                </a:cubicBezTo>
                <a:cubicBezTo>
                  <a:pt x="8619980" y="901080"/>
                  <a:pt x="8662182" y="868574"/>
                  <a:pt x="8672537" y="871204"/>
                </a:cubicBezTo>
                <a:cubicBezTo>
                  <a:pt x="8714738" y="838699"/>
                  <a:pt x="8747978" y="798513"/>
                  <a:pt x="8778041" y="789941"/>
                </a:cubicBezTo>
                <a:cubicBezTo>
                  <a:pt x="8805712" y="769953"/>
                  <a:pt x="8788788" y="771057"/>
                  <a:pt x="8804711" y="753489"/>
                </a:cubicBezTo>
                <a:cubicBezTo>
                  <a:pt x="8832382" y="733502"/>
                  <a:pt x="8834775" y="744917"/>
                  <a:pt x="8854483" y="733714"/>
                </a:cubicBezTo>
                <a:cubicBezTo>
                  <a:pt x="8860802" y="725863"/>
                  <a:pt x="8867184" y="719042"/>
                  <a:pt x="8873511" y="713051"/>
                </a:cubicBezTo>
                <a:lnTo>
                  <a:pt x="8880509" y="707178"/>
                </a:lnTo>
                <a:lnTo>
                  <a:pt x="8832858" y="756730"/>
                </a:lnTo>
                <a:cubicBezTo>
                  <a:pt x="8812891" y="776776"/>
                  <a:pt x="8792264" y="796074"/>
                  <a:pt x="8769985" y="813508"/>
                </a:cubicBezTo>
                <a:cubicBezTo>
                  <a:pt x="8748479" y="830292"/>
                  <a:pt x="8729836" y="847271"/>
                  <a:pt x="8728932" y="876675"/>
                </a:cubicBezTo>
                <a:cubicBezTo>
                  <a:pt x="8728487" y="882257"/>
                  <a:pt x="8725176" y="887645"/>
                  <a:pt x="8719111" y="891444"/>
                </a:cubicBezTo>
                <a:cubicBezTo>
                  <a:pt x="8694961" y="905242"/>
                  <a:pt x="8681606" y="928191"/>
                  <a:pt x="8665497" y="949550"/>
                </a:cubicBezTo>
                <a:cubicBezTo>
                  <a:pt x="8654242" y="964222"/>
                  <a:pt x="8643099" y="977499"/>
                  <a:pt x="8631956" y="990775"/>
                </a:cubicBezTo>
                <a:cubicBezTo>
                  <a:pt x="8627101" y="997462"/>
                  <a:pt x="8622135" y="1005544"/>
                  <a:pt x="8624332" y="1014112"/>
                </a:cubicBezTo>
                <a:cubicBezTo>
                  <a:pt x="8627962" y="1022776"/>
                  <a:pt x="8631593" y="1031442"/>
                  <a:pt x="8645268" y="1022546"/>
                </a:cubicBezTo>
                <a:cubicBezTo>
                  <a:pt x="8665231" y="1007060"/>
                  <a:pt x="8690035" y="1003129"/>
                  <a:pt x="8716938" y="990919"/>
                </a:cubicBezTo>
                <a:cubicBezTo>
                  <a:pt x="8704795" y="1016755"/>
                  <a:pt x="8697170" y="1040094"/>
                  <a:pt x="8675886" y="1054086"/>
                </a:cubicBezTo>
                <a:cubicBezTo>
                  <a:pt x="8671366" y="1056586"/>
                  <a:pt x="8668165" y="1060579"/>
                  <a:pt x="8669153" y="1066258"/>
                </a:cubicBezTo>
                <a:cubicBezTo>
                  <a:pt x="8671575" y="1072035"/>
                  <a:pt x="8676095" y="1069534"/>
                  <a:pt x="8680505" y="1068430"/>
                </a:cubicBezTo>
                <a:cubicBezTo>
                  <a:pt x="8687780" y="1067520"/>
                  <a:pt x="8691746" y="1071998"/>
                  <a:pt x="8692732" y="1077678"/>
                </a:cubicBezTo>
                <a:cubicBezTo>
                  <a:pt x="8694930" y="1086245"/>
                  <a:pt x="8687543" y="1088551"/>
                  <a:pt x="8681811" y="1088163"/>
                </a:cubicBezTo>
                <a:cubicBezTo>
                  <a:pt x="8670350" y="1087386"/>
                  <a:pt x="8666927" y="1094171"/>
                  <a:pt x="8666260" y="1102543"/>
                </a:cubicBezTo>
                <a:cubicBezTo>
                  <a:pt x="8663935" y="1113611"/>
                  <a:pt x="8667344" y="1125067"/>
                  <a:pt x="8677262" y="1127143"/>
                </a:cubicBezTo>
                <a:cubicBezTo>
                  <a:pt x="8687293" y="1127822"/>
                  <a:pt x="8686749" y="1116560"/>
                  <a:pt x="8688851" y="1108284"/>
                </a:cubicBezTo>
                <a:cubicBezTo>
                  <a:pt x="8689074" y="1105493"/>
                  <a:pt x="8690618" y="1104194"/>
                  <a:pt x="8690952" y="1100007"/>
                </a:cubicBezTo>
                <a:cubicBezTo>
                  <a:pt x="8699327" y="1103380"/>
                  <a:pt x="8694471" y="1110067"/>
                  <a:pt x="8697002" y="1114448"/>
                </a:cubicBezTo>
                <a:cubicBezTo>
                  <a:pt x="8700745" y="1121717"/>
                  <a:pt x="8704487" y="1128987"/>
                  <a:pt x="8712541" y="1118308"/>
                </a:cubicBezTo>
                <a:cubicBezTo>
                  <a:pt x="8715741" y="1114314"/>
                  <a:pt x="8715852" y="1112919"/>
                  <a:pt x="8721472" y="1114703"/>
                </a:cubicBezTo>
                <a:cubicBezTo>
                  <a:pt x="8742743" y="1118950"/>
                  <a:pt x="8763137" y="1116122"/>
                  <a:pt x="8782208" y="1111802"/>
                </a:cubicBezTo>
                <a:cubicBezTo>
                  <a:pt x="8802825" y="1106182"/>
                  <a:pt x="8823441" y="1100563"/>
                  <a:pt x="8844933" y="1102019"/>
                </a:cubicBezTo>
                <a:lnTo>
                  <a:pt x="8850173" y="1100869"/>
                </a:lnTo>
                <a:lnTo>
                  <a:pt x="8840982" y="1111627"/>
                </a:lnTo>
                <a:cubicBezTo>
                  <a:pt x="8841230" y="1115726"/>
                  <a:pt x="8845688" y="1119554"/>
                  <a:pt x="8853779" y="1124581"/>
                </a:cubicBezTo>
                <a:cubicBezTo>
                  <a:pt x="8864362" y="1130003"/>
                  <a:pt x="8875369" y="1132994"/>
                  <a:pt x="8885108" y="1143278"/>
                </a:cubicBezTo>
                <a:cubicBezTo>
                  <a:pt x="8840854" y="1140018"/>
                  <a:pt x="8809215" y="1159985"/>
                  <a:pt x="8773436" y="1174302"/>
                </a:cubicBezTo>
                <a:cubicBezTo>
                  <a:pt x="8747013" y="1186353"/>
                  <a:pt x="8719363" y="1190717"/>
                  <a:pt x="8691753" y="1180101"/>
                </a:cubicBezTo>
                <a:cubicBezTo>
                  <a:pt x="8690295" y="1181120"/>
                  <a:pt x="8688838" y="1182138"/>
                  <a:pt x="8688838" y="1182138"/>
                </a:cubicBezTo>
                <a:cubicBezTo>
                  <a:pt x="8690830" y="1214925"/>
                  <a:pt x="8685001" y="1218996"/>
                  <a:pt x="8652596" y="1213866"/>
                </a:cubicBezTo>
                <a:cubicBezTo>
                  <a:pt x="8642626" y="1212286"/>
                  <a:pt x="8632656" y="1210707"/>
                  <a:pt x="8622686" y="1209129"/>
                </a:cubicBezTo>
                <a:cubicBezTo>
                  <a:pt x="8616242" y="1209358"/>
                  <a:pt x="8611871" y="1212412"/>
                  <a:pt x="8617047" y="1219477"/>
                </a:cubicBezTo>
                <a:cubicBezTo>
                  <a:pt x="8628014" y="1237449"/>
                  <a:pt x="8643160" y="1246090"/>
                  <a:pt x="8664559" y="1248230"/>
                </a:cubicBezTo>
                <a:cubicBezTo>
                  <a:pt x="8680972" y="1249579"/>
                  <a:pt x="8697808" y="1248500"/>
                  <a:pt x="8713798" y="1252279"/>
                </a:cubicBezTo>
                <a:cubicBezTo>
                  <a:pt x="8706472" y="1272350"/>
                  <a:pt x="8692935" y="1283944"/>
                  <a:pt x="8672150" y="1285649"/>
                </a:cubicBezTo>
                <a:cubicBezTo>
                  <a:pt x="8680432" y="1296951"/>
                  <a:pt x="8692895" y="1298924"/>
                  <a:pt x="8704936" y="1303328"/>
                </a:cubicBezTo>
                <a:cubicBezTo>
                  <a:pt x="8715942" y="1306319"/>
                  <a:pt x="8725490" y="1310330"/>
                  <a:pt x="8731702" y="1318806"/>
                </a:cubicBezTo>
                <a:cubicBezTo>
                  <a:pt x="8734289" y="1322337"/>
                  <a:pt x="8735373" y="1325319"/>
                  <a:pt x="8734640" y="1327701"/>
                </a:cubicBezTo>
                <a:cubicBezTo>
                  <a:pt x="8733906" y="1330083"/>
                  <a:pt x="8731355" y="1331864"/>
                  <a:pt x="8726677" y="1332996"/>
                </a:cubicBezTo>
                <a:cubicBezTo>
                  <a:pt x="8705471" y="1337132"/>
                  <a:pt x="8686987" y="1332956"/>
                  <a:pt x="8667890" y="1324938"/>
                </a:cubicBezTo>
                <a:cubicBezTo>
                  <a:pt x="8648793" y="1316919"/>
                  <a:pt x="8631153" y="1307880"/>
                  <a:pt x="8610599" y="1300881"/>
                </a:cubicBezTo>
                <a:cubicBezTo>
                  <a:pt x="8617232" y="1306925"/>
                  <a:pt x="8623444" y="1315402"/>
                  <a:pt x="8631114" y="1322861"/>
                </a:cubicBezTo>
                <a:cubicBezTo>
                  <a:pt x="8636712" y="1327493"/>
                  <a:pt x="8640432" y="1335577"/>
                  <a:pt x="8634180" y="1342079"/>
                </a:cubicBezTo>
                <a:cubicBezTo>
                  <a:pt x="8626472" y="1349601"/>
                  <a:pt x="8616693" y="1354297"/>
                  <a:pt x="8607988" y="1345425"/>
                </a:cubicBezTo>
                <a:cubicBezTo>
                  <a:pt x="8598249" y="1335142"/>
                  <a:pt x="8584137" y="1327912"/>
                  <a:pt x="8579190" y="1312142"/>
                </a:cubicBezTo>
                <a:cubicBezTo>
                  <a:pt x="8578156" y="1310730"/>
                  <a:pt x="8576507" y="1305473"/>
                  <a:pt x="8573171" y="1309939"/>
                </a:cubicBezTo>
                <a:lnTo>
                  <a:pt x="8565062" y="1313196"/>
                </a:lnTo>
                <a:lnTo>
                  <a:pt x="8560471" y="1316315"/>
                </a:lnTo>
                <a:cubicBezTo>
                  <a:pt x="8532581" y="1336156"/>
                  <a:pt x="8504994" y="1356720"/>
                  <a:pt x="8475483" y="1374345"/>
                </a:cubicBezTo>
                <a:cubicBezTo>
                  <a:pt x="8463346" y="1381934"/>
                  <a:pt x="8444385" y="1384847"/>
                  <a:pt x="8444133" y="1405876"/>
                </a:cubicBezTo>
                <a:cubicBezTo>
                  <a:pt x="8445452" y="1407370"/>
                  <a:pt x="8441042" y="1408472"/>
                  <a:pt x="8439497" y="1409769"/>
                </a:cubicBezTo>
                <a:cubicBezTo>
                  <a:pt x="8422389" y="1425437"/>
                  <a:pt x="8405393" y="1439709"/>
                  <a:pt x="8384548" y="1448105"/>
                </a:cubicBezTo>
                <a:cubicBezTo>
                  <a:pt x="8374069" y="1453002"/>
                  <a:pt x="8366343" y="1459488"/>
                  <a:pt x="8358506" y="1467372"/>
                </a:cubicBezTo>
                <a:cubicBezTo>
                  <a:pt x="8353646" y="1474055"/>
                  <a:pt x="8352971" y="1482428"/>
                  <a:pt x="8356822" y="1488304"/>
                </a:cubicBezTo>
                <a:cubicBezTo>
                  <a:pt x="8362102" y="1494279"/>
                  <a:pt x="8366850" y="1488991"/>
                  <a:pt x="8372693" y="1487988"/>
                </a:cubicBezTo>
                <a:cubicBezTo>
                  <a:pt x="8396180" y="1482579"/>
                  <a:pt x="8417250" y="1471392"/>
                  <a:pt x="8436999" y="1458711"/>
                </a:cubicBezTo>
                <a:cubicBezTo>
                  <a:pt x="8455203" y="1447327"/>
                  <a:pt x="8468183" y="1465054"/>
                  <a:pt x="8483831" y="1467528"/>
                </a:cubicBezTo>
                <a:cubicBezTo>
                  <a:pt x="8490994" y="1468019"/>
                  <a:pt x="8479955" y="1479891"/>
                  <a:pt x="8480825" y="1486969"/>
                </a:cubicBezTo>
                <a:cubicBezTo>
                  <a:pt x="8483691" y="1487164"/>
                  <a:pt x="8487876" y="1488854"/>
                  <a:pt x="8490742" y="1489051"/>
                </a:cubicBezTo>
                <a:cubicBezTo>
                  <a:pt x="8506279" y="1492919"/>
                  <a:pt x="8524819" y="1477350"/>
                  <a:pt x="8537912" y="1493680"/>
                </a:cubicBezTo>
                <a:cubicBezTo>
                  <a:pt x="8540552" y="1496668"/>
                  <a:pt x="8543867" y="1491282"/>
                  <a:pt x="8545412" y="1489984"/>
                </a:cubicBezTo>
                <a:cubicBezTo>
                  <a:pt x="8548614" y="1485995"/>
                  <a:pt x="8550497" y="1480511"/>
                  <a:pt x="8557549" y="1482397"/>
                </a:cubicBezTo>
                <a:cubicBezTo>
                  <a:pt x="8554768" y="1499044"/>
                  <a:pt x="8554768" y="1499044"/>
                  <a:pt x="8572074" y="1498825"/>
                </a:cubicBezTo>
                <a:cubicBezTo>
                  <a:pt x="8580782" y="1498018"/>
                  <a:pt x="8598172" y="1514643"/>
                  <a:pt x="8597273" y="1525807"/>
                </a:cubicBezTo>
                <a:cubicBezTo>
                  <a:pt x="8595701" y="1545346"/>
                  <a:pt x="8591376" y="1563291"/>
                  <a:pt x="8568985" y="1572984"/>
                </a:cubicBezTo>
                <a:cubicBezTo>
                  <a:pt x="8543505" y="1585274"/>
                  <a:pt x="8526173" y="1603732"/>
                  <a:pt x="8521060" y="1631446"/>
                </a:cubicBezTo>
                <a:cubicBezTo>
                  <a:pt x="8518504" y="1645304"/>
                  <a:pt x="8509121" y="1654484"/>
                  <a:pt x="8495777" y="1659184"/>
                </a:cubicBezTo>
                <a:cubicBezTo>
                  <a:pt x="8485299" y="1664080"/>
                  <a:pt x="8473499" y="1667481"/>
                  <a:pt x="8465437" y="1678156"/>
                </a:cubicBezTo>
                <a:cubicBezTo>
                  <a:pt x="8451082" y="1695416"/>
                  <a:pt x="8429901" y="1707998"/>
                  <a:pt x="8411472" y="1722172"/>
                </a:cubicBezTo>
                <a:cubicBezTo>
                  <a:pt x="8405403" y="1725966"/>
                  <a:pt x="8399337" y="1729761"/>
                  <a:pt x="8390850" y="1727778"/>
                </a:cubicBezTo>
                <a:cubicBezTo>
                  <a:pt x="8378181" y="1724104"/>
                  <a:pt x="8367478" y="1731790"/>
                  <a:pt x="8355791" y="1733798"/>
                </a:cubicBezTo>
                <a:cubicBezTo>
                  <a:pt x="8324917" y="1741507"/>
                  <a:pt x="8330706" y="1776983"/>
                  <a:pt x="8308091" y="1789468"/>
                </a:cubicBezTo>
                <a:cubicBezTo>
                  <a:pt x="8306658" y="1789370"/>
                  <a:pt x="8306545" y="1790765"/>
                  <a:pt x="8306545" y="1790765"/>
                </a:cubicBezTo>
                <a:cubicBezTo>
                  <a:pt x="8314890" y="1812385"/>
                  <a:pt x="8290336" y="1795269"/>
                  <a:pt x="8289437" y="1806434"/>
                </a:cubicBezTo>
                <a:cubicBezTo>
                  <a:pt x="8273367" y="1791301"/>
                  <a:pt x="8273453" y="1808145"/>
                  <a:pt x="8271458" y="1815026"/>
                </a:cubicBezTo>
                <a:cubicBezTo>
                  <a:pt x="8269463" y="1821905"/>
                  <a:pt x="8264828" y="1825797"/>
                  <a:pt x="8260081" y="1831085"/>
                </a:cubicBezTo>
                <a:cubicBezTo>
                  <a:pt x="8249378" y="1838772"/>
                  <a:pt x="8235809" y="1846264"/>
                  <a:pt x="8232157" y="1855836"/>
                </a:cubicBezTo>
                <a:cubicBezTo>
                  <a:pt x="8226848" y="1868101"/>
                  <a:pt x="8219348" y="1871797"/>
                  <a:pt x="8210639" y="1872606"/>
                </a:cubicBezTo>
                <a:lnTo>
                  <a:pt x="8201229" y="1874640"/>
                </a:lnTo>
                <a:lnTo>
                  <a:pt x="8192021" y="1883059"/>
                </a:lnTo>
                <a:lnTo>
                  <a:pt x="8176785" y="1895400"/>
                </a:lnTo>
                <a:lnTo>
                  <a:pt x="8178848" y="1940038"/>
                </a:lnTo>
                <a:cubicBezTo>
                  <a:pt x="8173940" y="1957425"/>
                  <a:pt x="8163905" y="1974261"/>
                  <a:pt x="8150623" y="1991528"/>
                </a:cubicBezTo>
                <a:cubicBezTo>
                  <a:pt x="8117002" y="2031537"/>
                  <a:pt x="8103968" y="2086215"/>
                  <a:pt x="8082218" y="2133728"/>
                </a:cubicBezTo>
                <a:cubicBezTo>
                  <a:pt x="8068270" y="2169618"/>
                  <a:pt x="8049136" y="2195602"/>
                  <a:pt x="8011821" y="2213405"/>
                </a:cubicBezTo>
                <a:cubicBezTo>
                  <a:pt x="7964293" y="2236343"/>
                  <a:pt x="7941796" y="2290007"/>
                  <a:pt x="7896676" y="2319434"/>
                </a:cubicBezTo>
                <a:cubicBezTo>
                  <a:pt x="7892774" y="2325245"/>
                  <a:pt x="7888499" y="2334134"/>
                  <a:pt x="7882190" y="2333456"/>
                </a:cubicBezTo>
                <a:cubicBezTo>
                  <a:pt x="7834497" y="2331452"/>
                  <a:pt x="7829267" y="2374506"/>
                  <a:pt x="7810132" y="2400493"/>
                </a:cubicBezTo>
                <a:cubicBezTo>
                  <a:pt x="7787469" y="2429215"/>
                  <a:pt x="7756462" y="2447695"/>
                  <a:pt x="7725455" y="2466174"/>
                </a:cubicBezTo>
                <a:cubicBezTo>
                  <a:pt x="7718773" y="2468571"/>
                  <a:pt x="7718025" y="2474724"/>
                  <a:pt x="7720432" y="2481213"/>
                </a:cubicBezTo>
                <a:cubicBezTo>
                  <a:pt x="7717818" y="2502740"/>
                  <a:pt x="7695361" y="2503445"/>
                  <a:pt x="7693328" y="2493881"/>
                </a:cubicBezTo>
                <a:cubicBezTo>
                  <a:pt x="7680916" y="2464509"/>
                  <a:pt x="7666057" y="2481606"/>
                  <a:pt x="7652317" y="2489478"/>
                </a:cubicBezTo>
                <a:cubicBezTo>
                  <a:pt x="7627992" y="2505559"/>
                  <a:pt x="7611639" y="2534959"/>
                  <a:pt x="7578971" y="2540799"/>
                </a:cubicBezTo>
                <a:cubicBezTo>
                  <a:pt x="7569134" y="2542859"/>
                  <a:pt x="7564486" y="2554821"/>
                  <a:pt x="7566520" y="2564386"/>
                </a:cubicBezTo>
                <a:cubicBezTo>
                  <a:pt x="7572995" y="2590005"/>
                  <a:pt x="7556101" y="2597537"/>
                  <a:pt x="7532897" y="2604393"/>
                </a:cubicBezTo>
                <a:cubicBezTo>
                  <a:pt x="7519158" y="2612265"/>
                  <a:pt x="7486325" y="2593163"/>
                  <a:pt x="7487778" y="2633821"/>
                </a:cubicBezTo>
                <a:cubicBezTo>
                  <a:pt x="7489066" y="2649536"/>
                  <a:pt x="7455278" y="2664602"/>
                  <a:pt x="7481055" y="2689178"/>
                </a:cubicBezTo>
                <a:cubicBezTo>
                  <a:pt x="7489771" y="2696344"/>
                  <a:pt x="7475658" y="2707291"/>
                  <a:pt x="7468602" y="2712764"/>
                </a:cubicBezTo>
                <a:cubicBezTo>
                  <a:pt x="7447806" y="2726110"/>
                  <a:pt x="7421822" y="2729551"/>
                  <a:pt x="7411777" y="2759628"/>
                </a:cubicBezTo>
                <a:cubicBezTo>
                  <a:pt x="7410615" y="2762619"/>
                  <a:pt x="7409002" y="2764392"/>
                  <a:pt x="7407099" y="2765259"/>
                </a:cubicBezTo>
                <a:cubicBezTo>
                  <a:pt x="7401390" y="2767859"/>
                  <a:pt x="7393079" y="2762294"/>
                  <a:pt x="7386541" y="2756918"/>
                </a:cubicBezTo>
                <a:lnTo>
                  <a:pt x="7345962" y="2722841"/>
                </a:lnTo>
                <a:lnTo>
                  <a:pt x="7371331" y="2756597"/>
                </a:lnTo>
                <a:lnTo>
                  <a:pt x="7359465" y="2755196"/>
                </a:lnTo>
                <a:cubicBezTo>
                  <a:pt x="7349027" y="2754894"/>
                  <a:pt x="7349426" y="2759861"/>
                  <a:pt x="7351018" y="2779724"/>
                </a:cubicBezTo>
                <a:cubicBezTo>
                  <a:pt x="7352410" y="2794884"/>
                  <a:pt x="7341089" y="2813092"/>
                  <a:pt x="7329185" y="2819293"/>
                </a:cubicBezTo>
                <a:cubicBezTo>
                  <a:pt x="7325216" y="2821362"/>
                  <a:pt x="7321184" y="2822096"/>
                  <a:pt x="7317537" y="2820938"/>
                </a:cubicBezTo>
                <a:cubicBezTo>
                  <a:pt x="7292294" y="2811008"/>
                  <a:pt x="7275346" y="2820991"/>
                  <a:pt x="7256563" y="2834443"/>
                </a:cubicBezTo>
                <a:cubicBezTo>
                  <a:pt x="7247501" y="2843088"/>
                  <a:pt x="7238046" y="2854168"/>
                  <a:pt x="7222669" y="2854408"/>
                </a:cubicBezTo>
                <a:cubicBezTo>
                  <a:pt x="7204795" y="2854283"/>
                  <a:pt x="7202172" y="2862624"/>
                  <a:pt x="7204813" y="2877968"/>
                </a:cubicBezTo>
                <a:cubicBezTo>
                  <a:pt x="7206134" y="2885640"/>
                  <a:pt x="7207454" y="2893311"/>
                  <a:pt x="7197072" y="2894285"/>
                </a:cubicBezTo>
                <a:cubicBezTo>
                  <a:pt x="7188134" y="2894221"/>
                  <a:pt x="7180642" y="2893124"/>
                  <a:pt x="7178661" y="2881617"/>
                </a:cubicBezTo>
                <a:cubicBezTo>
                  <a:pt x="7177341" y="2873945"/>
                  <a:pt x="7177465" y="2865239"/>
                  <a:pt x="7175092" y="2856166"/>
                </a:cubicBezTo>
                <a:cubicBezTo>
                  <a:pt x="7168366" y="2826512"/>
                  <a:pt x="7141285" y="2820054"/>
                  <a:pt x="7117774" y="2839046"/>
                </a:cubicBezTo>
                <a:cubicBezTo>
                  <a:pt x="7111995" y="2843186"/>
                  <a:pt x="7108320" y="2850126"/>
                  <a:pt x="7103593" y="2855665"/>
                </a:cubicBezTo>
                <a:cubicBezTo>
                  <a:pt x="7098865" y="2861204"/>
                  <a:pt x="7094139" y="2866744"/>
                  <a:pt x="7086646" y="2865648"/>
                </a:cubicBezTo>
                <a:cubicBezTo>
                  <a:pt x="7048792" y="2862596"/>
                  <a:pt x="7028046" y="2888225"/>
                  <a:pt x="7006640" y="2910019"/>
                </a:cubicBezTo>
                <a:cubicBezTo>
                  <a:pt x="7004802" y="2913489"/>
                  <a:pt x="7001912" y="2915559"/>
                  <a:pt x="7006516" y="2918726"/>
                </a:cubicBezTo>
                <a:cubicBezTo>
                  <a:pt x="7011117" y="2921893"/>
                  <a:pt x="7015328" y="2927495"/>
                  <a:pt x="7022820" y="2928594"/>
                </a:cubicBezTo>
                <a:cubicBezTo>
                  <a:pt x="7027815" y="2929323"/>
                  <a:pt x="7026103" y="2924087"/>
                  <a:pt x="7026495" y="2921651"/>
                </a:cubicBezTo>
                <a:cubicBezTo>
                  <a:pt x="7032131" y="2902535"/>
                  <a:pt x="7042639" y="2892856"/>
                  <a:pt x="7060513" y="2892981"/>
                </a:cubicBezTo>
                <a:cubicBezTo>
                  <a:pt x="7079833" y="2892072"/>
                  <a:pt x="7097191" y="2903338"/>
                  <a:pt x="7102329" y="2919048"/>
                </a:cubicBezTo>
                <a:cubicBezTo>
                  <a:pt x="7106147" y="2927085"/>
                  <a:pt x="7102865" y="2931590"/>
                  <a:pt x="7092875" y="2930127"/>
                </a:cubicBezTo>
                <a:cubicBezTo>
                  <a:pt x="7076445" y="2928967"/>
                  <a:pt x="7072770" y="2935907"/>
                  <a:pt x="7070024" y="2952956"/>
                </a:cubicBezTo>
                <a:cubicBezTo>
                  <a:pt x="7068598" y="2977675"/>
                  <a:pt x="7041412" y="3003608"/>
                  <a:pt x="7022484" y="3002082"/>
                </a:cubicBezTo>
                <a:cubicBezTo>
                  <a:pt x="7007500" y="2999887"/>
                  <a:pt x="7000275" y="3005061"/>
                  <a:pt x="6993710" y="3014072"/>
                </a:cubicBezTo>
                <a:cubicBezTo>
                  <a:pt x="6984256" y="3025151"/>
                  <a:pt x="6972698" y="3033429"/>
                  <a:pt x="6955999" y="3025998"/>
                </a:cubicBezTo>
                <a:cubicBezTo>
                  <a:pt x="6945349" y="3020699"/>
                  <a:pt x="6938784" y="3029709"/>
                  <a:pt x="6933665" y="3037684"/>
                </a:cubicBezTo>
                <a:cubicBezTo>
                  <a:pt x="6928546" y="3045659"/>
                  <a:pt x="6924479" y="3055035"/>
                  <a:pt x="6915149" y="3057407"/>
                </a:cubicBezTo>
                <a:cubicBezTo>
                  <a:pt x="6903982" y="3063251"/>
                  <a:pt x="6900949" y="3050343"/>
                  <a:pt x="6886748" y="3043277"/>
                </a:cubicBezTo>
                <a:cubicBezTo>
                  <a:pt x="6901628" y="3077863"/>
                  <a:pt x="6867859" y="3089121"/>
                  <a:pt x="6858549" y="3115179"/>
                </a:cubicBezTo>
                <a:cubicBezTo>
                  <a:pt x="6857227" y="3107507"/>
                  <a:pt x="6856568" y="3103671"/>
                  <a:pt x="6855906" y="3099835"/>
                </a:cubicBezTo>
                <a:cubicBezTo>
                  <a:pt x="6848787" y="3072617"/>
                  <a:pt x="6836693" y="3068353"/>
                  <a:pt x="6813574" y="3084910"/>
                </a:cubicBezTo>
                <a:cubicBezTo>
                  <a:pt x="6798732" y="3097693"/>
                  <a:pt x="6784284" y="3108041"/>
                  <a:pt x="6767336" y="3118024"/>
                </a:cubicBezTo>
                <a:cubicBezTo>
                  <a:pt x="6739615" y="3131413"/>
                  <a:pt x="6710180" y="3139568"/>
                  <a:pt x="6679427" y="3140048"/>
                </a:cubicBezTo>
                <a:cubicBezTo>
                  <a:pt x="6656164" y="3141627"/>
                  <a:pt x="6651045" y="3149603"/>
                  <a:pt x="6656843" y="3169149"/>
                </a:cubicBezTo>
                <a:cubicBezTo>
                  <a:pt x="6666192" y="3190461"/>
                  <a:pt x="6660287" y="3203306"/>
                  <a:pt x="6638346" y="3212556"/>
                </a:cubicBezTo>
                <a:cubicBezTo>
                  <a:pt x="6625734" y="3219434"/>
                  <a:pt x="6612070" y="3224912"/>
                  <a:pt x="6600118" y="3235625"/>
                </a:cubicBezTo>
                <a:cubicBezTo>
                  <a:pt x="6592893" y="3240799"/>
                  <a:pt x="6583563" y="3243173"/>
                  <a:pt x="6573966" y="3239274"/>
                </a:cubicBezTo>
                <a:cubicBezTo>
                  <a:pt x="6572191" y="3238391"/>
                  <a:pt x="6570777" y="3237249"/>
                  <a:pt x="6569529" y="3237066"/>
                </a:cubicBezTo>
                <a:lnTo>
                  <a:pt x="6567138" y="3239524"/>
                </a:lnTo>
                <a:lnTo>
                  <a:pt x="6570687" y="3238235"/>
                </a:lnTo>
                <a:cubicBezTo>
                  <a:pt x="6559138" y="3265440"/>
                  <a:pt x="6419645" y="3403848"/>
                  <a:pt x="6389173" y="3430222"/>
                </a:cubicBezTo>
                <a:cubicBezTo>
                  <a:pt x="6365173" y="3433318"/>
                  <a:pt x="6257755" y="3552804"/>
                  <a:pt x="6232030" y="3583441"/>
                </a:cubicBezTo>
                <a:cubicBezTo>
                  <a:pt x="6190966" y="3637122"/>
                  <a:pt x="6084234" y="3713685"/>
                  <a:pt x="6032105" y="3794153"/>
                </a:cubicBezTo>
                <a:cubicBezTo>
                  <a:pt x="6010884" y="3829732"/>
                  <a:pt x="5989258" y="3881009"/>
                  <a:pt x="5920512" y="3923299"/>
                </a:cubicBezTo>
                <a:cubicBezTo>
                  <a:pt x="5890372" y="3940547"/>
                  <a:pt x="5788474" y="3967340"/>
                  <a:pt x="5767824" y="3994052"/>
                </a:cubicBezTo>
                <a:cubicBezTo>
                  <a:pt x="5762405" y="4008045"/>
                  <a:pt x="5765764" y="4030721"/>
                  <a:pt x="5760108" y="4044453"/>
                </a:cubicBezTo>
                <a:cubicBezTo>
                  <a:pt x="5734137" y="4075770"/>
                  <a:pt x="5725133" y="4065888"/>
                  <a:pt x="5704148" y="4101726"/>
                </a:cubicBezTo>
                <a:cubicBezTo>
                  <a:pt x="5686041" y="4091349"/>
                  <a:pt x="5652220" y="4094109"/>
                  <a:pt x="5627067" y="4115879"/>
                </a:cubicBezTo>
                <a:cubicBezTo>
                  <a:pt x="5631806" y="4121080"/>
                  <a:pt x="5626969" y="4125266"/>
                  <a:pt x="5625429" y="4134971"/>
                </a:cubicBezTo>
                <a:cubicBezTo>
                  <a:pt x="5598654" y="4105584"/>
                  <a:pt x="5601765" y="4128939"/>
                  <a:pt x="5574891" y="4108940"/>
                </a:cubicBezTo>
                <a:cubicBezTo>
                  <a:pt x="5565553" y="4108185"/>
                  <a:pt x="5571543" y="4085324"/>
                  <a:pt x="5571878" y="4076197"/>
                </a:cubicBezTo>
                <a:cubicBezTo>
                  <a:pt x="5567612" y="4071516"/>
                  <a:pt x="5558273" y="4070762"/>
                  <a:pt x="5549841" y="4052011"/>
                </a:cubicBezTo>
                <a:cubicBezTo>
                  <a:pt x="5535182" y="4055861"/>
                  <a:pt x="5525507" y="4064235"/>
                  <a:pt x="5515350" y="4073027"/>
                </a:cubicBezTo>
                <a:cubicBezTo>
                  <a:pt x="5508187" y="4070388"/>
                  <a:pt x="5504605" y="4069068"/>
                  <a:pt x="5501718" y="4067207"/>
                </a:cubicBezTo>
                <a:lnTo>
                  <a:pt x="5497036" y="4062712"/>
                </a:lnTo>
                <a:lnTo>
                  <a:pt x="5495903" y="4063744"/>
                </a:lnTo>
                <a:cubicBezTo>
                  <a:pt x="5495903" y="4063744"/>
                  <a:pt x="5477796" y="4053367"/>
                  <a:pt x="5457145" y="4080078"/>
                </a:cubicBezTo>
                <a:cubicBezTo>
                  <a:pt x="5379725" y="4172668"/>
                  <a:pt x="5263056" y="4282950"/>
                  <a:pt x="5171696" y="4379233"/>
                </a:cubicBezTo>
                <a:cubicBezTo>
                  <a:pt x="5161873" y="4378896"/>
                  <a:pt x="5157607" y="4374215"/>
                  <a:pt x="5152869" y="4369014"/>
                </a:cubicBezTo>
                <a:cubicBezTo>
                  <a:pt x="5146544" y="4401002"/>
                  <a:pt x="5131065" y="4414399"/>
                  <a:pt x="5092406" y="4421345"/>
                </a:cubicBezTo>
                <a:lnTo>
                  <a:pt x="5105912" y="4436168"/>
                </a:lnTo>
                <a:lnTo>
                  <a:pt x="5080525" y="4448406"/>
                </a:lnTo>
                <a:lnTo>
                  <a:pt x="5081531" y="4471795"/>
                </a:lnTo>
                <a:cubicBezTo>
                  <a:pt x="5076568" y="4489168"/>
                  <a:pt x="5066480" y="4505974"/>
                  <a:pt x="5053143" y="4523201"/>
                </a:cubicBezTo>
                <a:cubicBezTo>
                  <a:pt x="5019393" y="4563108"/>
                  <a:pt x="5006187" y="4617749"/>
                  <a:pt x="4984285" y="4665198"/>
                </a:cubicBezTo>
                <a:cubicBezTo>
                  <a:pt x="4970225" y="4701045"/>
                  <a:pt x="4951007" y="4726973"/>
                  <a:pt x="4913635" y="4744662"/>
                </a:cubicBezTo>
                <a:cubicBezTo>
                  <a:pt x="4866036" y="4767456"/>
                  <a:pt x="4843369" y="4821053"/>
                  <a:pt x="4798156" y="4850344"/>
                </a:cubicBezTo>
                <a:cubicBezTo>
                  <a:pt x="4794236" y="4856144"/>
                  <a:pt x="4789933" y="4865020"/>
                  <a:pt x="4783626" y="4864323"/>
                </a:cubicBezTo>
                <a:cubicBezTo>
                  <a:pt x="4735941" y="4862175"/>
                  <a:pt x="4730574" y="4905215"/>
                  <a:pt x="4711356" y="4931143"/>
                </a:cubicBezTo>
                <a:cubicBezTo>
                  <a:pt x="4688601" y="4959797"/>
                  <a:pt x="4657537" y="4978184"/>
                  <a:pt x="4626473" y="4996569"/>
                </a:cubicBezTo>
                <a:cubicBezTo>
                  <a:pt x="4619782" y="4998947"/>
                  <a:pt x="4619014" y="5005097"/>
                  <a:pt x="4621401" y="5011593"/>
                </a:cubicBezTo>
                <a:cubicBezTo>
                  <a:pt x="4618719" y="5033114"/>
                  <a:pt x="4596260" y="5033750"/>
                  <a:pt x="4594258" y="5024179"/>
                </a:cubicBezTo>
                <a:cubicBezTo>
                  <a:pt x="4581939" y="4994769"/>
                  <a:pt x="4567025" y="5011822"/>
                  <a:pt x="4553262" y="5019653"/>
                </a:cubicBezTo>
                <a:cubicBezTo>
                  <a:pt x="4528886" y="5035661"/>
                  <a:pt x="4512440" y="5065011"/>
                  <a:pt x="4479754" y="5070753"/>
                </a:cubicBezTo>
                <a:cubicBezTo>
                  <a:pt x="4469910" y="5072783"/>
                  <a:pt x="4465224" y="5084731"/>
                  <a:pt x="4467227" y="5094302"/>
                </a:cubicBezTo>
                <a:cubicBezTo>
                  <a:pt x="4473620" y="5119942"/>
                  <a:pt x="4456703" y="5127424"/>
                  <a:pt x="4433479" y="5134209"/>
                </a:cubicBezTo>
                <a:cubicBezTo>
                  <a:pt x="4419715" y="5142039"/>
                  <a:pt x="4386943" y="5122838"/>
                  <a:pt x="4388267" y="5163500"/>
                </a:cubicBezTo>
                <a:cubicBezTo>
                  <a:pt x="4389503" y="5179219"/>
                  <a:pt x="4355669" y="5194184"/>
                  <a:pt x="4381367" y="5218838"/>
                </a:cubicBezTo>
                <a:cubicBezTo>
                  <a:pt x="4385714" y="5222434"/>
                  <a:pt x="4384350" y="5226958"/>
                  <a:pt x="4381016" y="5231265"/>
                </a:cubicBezTo>
                <a:lnTo>
                  <a:pt x="4370694" y="5240693"/>
                </a:lnTo>
                <a:lnTo>
                  <a:pt x="4374647" y="5238175"/>
                </a:lnTo>
                <a:cubicBezTo>
                  <a:pt x="4387821" y="5230810"/>
                  <a:pt x="4399315" y="5225593"/>
                  <a:pt x="4408418" y="5223122"/>
                </a:cubicBezTo>
                <a:cubicBezTo>
                  <a:pt x="4417422" y="5233004"/>
                  <a:pt x="4561417" y="5099538"/>
                  <a:pt x="4575742" y="5104815"/>
                </a:cubicBezTo>
                <a:cubicBezTo>
                  <a:pt x="4564195" y="5132021"/>
                  <a:pt x="4424701" y="5270428"/>
                  <a:pt x="4394228" y="5296803"/>
                </a:cubicBezTo>
                <a:cubicBezTo>
                  <a:pt x="4370229" y="5299898"/>
                  <a:pt x="4262809" y="5419384"/>
                  <a:pt x="4237086" y="5450021"/>
                </a:cubicBezTo>
                <a:cubicBezTo>
                  <a:pt x="4196022" y="5503703"/>
                  <a:pt x="4089290" y="5580265"/>
                  <a:pt x="4037162" y="5660733"/>
                </a:cubicBezTo>
                <a:cubicBezTo>
                  <a:pt x="4015940" y="5696312"/>
                  <a:pt x="3994314" y="5747589"/>
                  <a:pt x="3925567" y="5789879"/>
                </a:cubicBezTo>
                <a:cubicBezTo>
                  <a:pt x="3895428" y="5807127"/>
                  <a:pt x="3793530" y="5833921"/>
                  <a:pt x="3772880" y="5860631"/>
                </a:cubicBezTo>
                <a:cubicBezTo>
                  <a:pt x="3767462" y="5874624"/>
                  <a:pt x="3770820" y="5897302"/>
                  <a:pt x="3765164" y="5911033"/>
                </a:cubicBezTo>
                <a:cubicBezTo>
                  <a:pt x="3739193" y="5942350"/>
                  <a:pt x="3730189" y="5932468"/>
                  <a:pt x="3709203" y="5968306"/>
                </a:cubicBezTo>
                <a:cubicBezTo>
                  <a:pt x="3691096" y="5957929"/>
                  <a:pt x="3657275" y="5960689"/>
                  <a:pt x="3632123" y="5982458"/>
                </a:cubicBezTo>
                <a:cubicBezTo>
                  <a:pt x="3636862" y="5987660"/>
                  <a:pt x="3632024" y="5991846"/>
                  <a:pt x="3630485" y="6001551"/>
                </a:cubicBezTo>
                <a:cubicBezTo>
                  <a:pt x="3603710" y="5972164"/>
                  <a:pt x="3606822" y="5995519"/>
                  <a:pt x="3579947" y="5975519"/>
                </a:cubicBezTo>
                <a:cubicBezTo>
                  <a:pt x="3570608" y="5974765"/>
                  <a:pt x="3576598" y="5951905"/>
                  <a:pt x="3576934" y="5942777"/>
                </a:cubicBezTo>
                <a:cubicBezTo>
                  <a:pt x="3572669" y="5938096"/>
                  <a:pt x="3563329" y="5937341"/>
                  <a:pt x="3554897" y="5918591"/>
                </a:cubicBezTo>
                <a:cubicBezTo>
                  <a:pt x="3540238" y="5922442"/>
                  <a:pt x="3530563" y="5930815"/>
                  <a:pt x="3520405" y="5939606"/>
                </a:cubicBezTo>
                <a:cubicBezTo>
                  <a:pt x="3506080" y="5934329"/>
                  <a:pt x="3506080" y="5934329"/>
                  <a:pt x="3497313" y="5924707"/>
                </a:cubicBezTo>
                <a:cubicBezTo>
                  <a:pt x="3508052" y="5906109"/>
                  <a:pt x="3507471" y="5915915"/>
                  <a:pt x="3495020" y="5891806"/>
                </a:cubicBezTo>
                <a:lnTo>
                  <a:pt x="3474705" y="5909389"/>
                </a:lnTo>
                <a:cubicBezTo>
                  <a:pt x="3467784" y="5906541"/>
                  <a:pt x="3460929" y="5920381"/>
                  <a:pt x="3456511" y="5933217"/>
                </a:cubicBezTo>
                <a:lnTo>
                  <a:pt x="3453091" y="5945589"/>
                </a:lnTo>
                <a:lnTo>
                  <a:pt x="3453127" y="5944297"/>
                </a:lnTo>
                <a:cubicBezTo>
                  <a:pt x="3453472" y="5924658"/>
                  <a:pt x="3453797" y="5871415"/>
                  <a:pt x="3456870" y="5848893"/>
                </a:cubicBezTo>
                <a:lnTo>
                  <a:pt x="3458250" y="5842369"/>
                </a:lnTo>
                <a:lnTo>
                  <a:pt x="3437643" y="5839512"/>
                </a:lnTo>
                <a:cubicBezTo>
                  <a:pt x="3423779" y="5841626"/>
                  <a:pt x="3409036" y="5847757"/>
                  <a:pt x="3396460" y="5858642"/>
                </a:cubicBezTo>
                <a:cubicBezTo>
                  <a:pt x="3401199" y="5863844"/>
                  <a:pt x="3396362" y="5868030"/>
                  <a:pt x="3394822" y="5877736"/>
                </a:cubicBezTo>
                <a:cubicBezTo>
                  <a:pt x="3368047" y="5848348"/>
                  <a:pt x="3371158" y="5871703"/>
                  <a:pt x="3344284" y="5851704"/>
                </a:cubicBezTo>
                <a:cubicBezTo>
                  <a:pt x="3334945" y="5850949"/>
                  <a:pt x="3340936" y="5828089"/>
                  <a:pt x="3341270" y="5818961"/>
                </a:cubicBezTo>
                <a:cubicBezTo>
                  <a:pt x="3337005" y="5814280"/>
                  <a:pt x="3327667" y="5813526"/>
                  <a:pt x="3319234" y="5794776"/>
                </a:cubicBezTo>
                <a:cubicBezTo>
                  <a:pt x="3304574" y="5798626"/>
                  <a:pt x="3294900" y="5806999"/>
                  <a:pt x="3284743" y="5815791"/>
                </a:cubicBezTo>
                <a:cubicBezTo>
                  <a:pt x="3270416" y="5810514"/>
                  <a:pt x="3270416" y="5810514"/>
                  <a:pt x="3261650" y="5800892"/>
                </a:cubicBezTo>
                <a:cubicBezTo>
                  <a:pt x="3272390" y="5782293"/>
                  <a:pt x="3271808" y="5792099"/>
                  <a:pt x="3259358" y="5767990"/>
                </a:cubicBezTo>
                <a:lnTo>
                  <a:pt x="3239042" y="5785573"/>
                </a:lnTo>
                <a:cubicBezTo>
                  <a:pt x="3232121" y="5782724"/>
                  <a:pt x="3225270" y="5796565"/>
                  <a:pt x="3220850" y="5809401"/>
                </a:cubicBezTo>
                <a:lnTo>
                  <a:pt x="3217430" y="5821774"/>
                </a:lnTo>
                <a:lnTo>
                  <a:pt x="3217468" y="5820481"/>
                </a:lnTo>
                <a:cubicBezTo>
                  <a:pt x="3217868" y="5797569"/>
                  <a:pt x="3218246" y="5728919"/>
                  <a:pt x="3222983" y="5716675"/>
                </a:cubicBezTo>
                <a:cubicBezTo>
                  <a:pt x="3199795" y="5711162"/>
                  <a:pt x="3222675" y="5677406"/>
                  <a:pt x="3214577" y="5649528"/>
                </a:cubicBezTo>
                <a:cubicBezTo>
                  <a:pt x="3189526" y="5661909"/>
                  <a:pt x="3175438" y="5656892"/>
                  <a:pt x="3151339" y="5669375"/>
                </a:cubicBezTo>
                <a:cubicBezTo>
                  <a:pt x="3154785" y="5683603"/>
                  <a:pt x="3163790" y="5693486"/>
                  <a:pt x="3171985" y="5711975"/>
                </a:cubicBezTo>
                <a:lnTo>
                  <a:pt x="3167150" y="5716161"/>
                </a:lnTo>
                <a:lnTo>
                  <a:pt x="3162885" y="5711480"/>
                </a:lnTo>
                <a:cubicBezTo>
                  <a:pt x="3153566" y="5708614"/>
                  <a:pt x="3145229" y="5703794"/>
                  <a:pt x="3137543" y="5697866"/>
                </a:cubicBezTo>
                <a:lnTo>
                  <a:pt x="3117329" y="5678747"/>
                </a:lnTo>
                <a:lnTo>
                  <a:pt x="3107770" y="5689912"/>
                </a:lnTo>
                <a:cubicBezTo>
                  <a:pt x="3101322" y="5701067"/>
                  <a:pt x="3098142" y="5713066"/>
                  <a:pt x="3100822" y="5725978"/>
                </a:cubicBezTo>
                <a:cubicBezTo>
                  <a:pt x="3103932" y="5749334"/>
                  <a:pt x="3118021" y="5754351"/>
                  <a:pt x="3102446" y="5777135"/>
                </a:cubicBezTo>
                <a:cubicBezTo>
                  <a:pt x="3096218" y="5799736"/>
                  <a:pt x="3087450" y="5790113"/>
                  <a:pt x="3067716" y="5797890"/>
                </a:cubicBezTo>
                <a:cubicBezTo>
                  <a:pt x="3081224" y="5812713"/>
                  <a:pt x="3086631" y="5799660"/>
                  <a:pt x="3075902" y="5817319"/>
                </a:cubicBezTo>
                <a:cubicBezTo>
                  <a:pt x="3062297" y="5811883"/>
                  <a:pt x="3022249" y="5837243"/>
                  <a:pt x="2987509" y="5858936"/>
                </a:cubicBezTo>
                <a:cubicBezTo>
                  <a:pt x="2947464" y="5814987"/>
                  <a:pt x="2930028" y="5786354"/>
                  <a:pt x="2924290" y="5739225"/>
                </a:cubicBezTo>
                <a:cubicBezTo>
                  <a:pt x="2920123" y="5725156"/>
                  <a:pt x="2935115" y="5712179"/>
                  <a:pt x="2931768" y="5688563"/>
                </a:cubicBezTo>
                <a:lnTo>
                  <a:pt x="2918499" y="5674000"/>
                </a:lnTo>
                <a:lnTo>
                  <a:pt x="2911938" y="5676753"/>
                </a:lnTo>
                <a:lnTo>
                  <a:pt x="2911939" y="5676757"/>
                </a:lnTo>
                <a:lnTo>
                  <a:pt x="2911935" y="5676755"/>
                </a:lnTo>
                <a:lnTo>
                  <a:pt x="2876042" y="5691821"/>
                </a:lnTo>
                <a:cubicBezTo>
                  <a:pt x="2834819" y="5714854"/>
                  <a:pt x="2796962" y="5750931"/>
                  <a:pt x="2759485" y="5776741"/>
                </a:cubicBezTo>
                <a:cubicBezTo>
                  <a:pt x="2701335" y="5722413"/>
                  <a:pt x="2664736" y="5692690"/>
                  <a:pt x="2636239" y="5621534"/>
                </a:cubicBezTo>
                <a:cubicBezTo>
                  <a:pt x="2626109" y="5610417"/>
                  <a:pt x="2607218" y="5612115"/>
                  <a:pt x="2599477" y="5598013"/>
                </a:cubicBezTo>
                <a:lnTo>
                  <a:pt x="2599242" y="5596553"/>
                </a:lnTo>
                <a:lnTo>
                  <a:pt x="2580697" y="5609424"/>
                </a:lnTo>
                <a:cubicBezTo>
                  <a:pt x="2561394" y="5624549"/>
                  <a:pt x="2542560" y="5640020"/>
                  <a:pt x="2523822" y="5652925"/>
                </a:cubicBezTo>
                <a:lnTo>
                  <a:pt x="2479378" y="5610673"/>
                </a:lnTo>
                <a:lnTo>
                  <a:pt x="2474438" y="5635835"/>
                </a:lnTo>
                <a:cubicBezTo>
                  <a:pt x="2469967" y="5663232"/>
                  <a:pt x="2469578" y="5691431"/>
                  <a:pt x="2490120" y="5708482"/>
                </a:cubicBezTo>
                <a:cubicBezTo>
                  <a:pt x="2507318" y="5724940"/>
                  <a:pt x="2521672" y="5720454"/>
                  <a:pt x="2523667" y="5747637"/>
                </a:cubicBezTo>
                <a:cubicBezTo>
                  <a:pt x="2532971" y="5769086"/>
                  <a:pt x="2519938" y="5766780"/>
                  <a:pt x="2509168" y="5784677"/>
                </a:cubicBezTo>
                <a:cubicBezTo>
                  <a:pt x="2529243" y="5788230"/>
                  <a:pt x="2525308" y="5774757"/>
                  <a:pt x="2527919" y="5795023"/>
                </a:cubicBezTo>
                <a:cubicBezTo>
                  <a:pt x="2513684" y="5798892"/>
                  <a:pt x="2497862" y="5842726"/>
                  <a:pt x="2483948" y="5880507"/>
                </a:cubicBezTo>
                <a:cubicBezTo>
                  <a:pt x="2424424" y="5869973"/>
                  <a:pt x="2392521" y="5857939"/>
                  <a:pt x="2358245" y="5824403"/>
                </a:cubicBezTo>
                <a:cubicBezTo>
                  <a:pt x="2346063" y="5815859"/>
                  <a:pt x="2349791" y="5796716"/>
                  <a:pt x="2332241" y="5780194"/>
                </a:cubicBezTo>
                <a:lnTo>
                  <a:pt x="2313474" y="5776873"/>
                </a:lnTo>
                <a:lnTo>
                  <a:pt x="2317038" y="5781809"/>
                </a:lnTo>
                <a:cubicBezTo>
                  <a:pt x="2325584" y="5792377"/>
                  <a:pt x="2332966" y="5802851"/>
                  <a:pt x="2332270" y="5812058"/>
                </a:cubicBezTo>
                <a:cubicBezTo>
                  <a:pt x="2325057" y="5814113"/>
                  <a:pt x="2316469" y="5804686"/>
                  <a:pt x="2308340" y="5796953"/>
                </a:cubicBezTo>
                <a:lnTo>
                  <a:pt x="2303159" y="5793080"/>
                </a:lnTo>
                <a:lnTo>
                  <a:pt x="2290029" y="5816063"/>
                </a:lnTo>
                <a:cubicBezTo>
                  <a:pt x="2271807" y="5858773"/>
                  <a:pt x="2264482" y="5909700"/>
                  <a:pt x="2250985" y="5952348"/>
                </a:cubicBezTo>
                <a:cubicBezTo>
                  <a:pt x="2170537" y="5944499"/>
                  <a:pt x="2122724" y="5943063"/>
                  <a:pt x="2055220" y="5904286"/>
                </a:cubicBezTo>
                <a:cubicBezTo>
                  <a:pt x="2035145" y="5900733"/>
                  <a:pt x="2017062" y="5924362"/>
                  <a:pt x="1995700" y="5893751"/>
                </a:cubicBezTo>
                <a:cubicBezTo>
                  <a:pt x="1996900" y="5887576"/>
                  <a:pt x="1998224" y="5880783"/>
                  <a:pt x="1992737" y="5873422"/>
                </a:cubicBezTo>
                <a:cubicBezTo>
                  <a:pt x="1986043" y="5872239"/>
                  <a:pt x="1990212" y="5886391"/>
                  <a:pt x="1978150" y="5877230"/>
                </a:cubicBezTo>
                <a:cubicBezTo>
                  <a:pt x="1979350" y="5871056"/>
                  <a:pt x="1973863" y="5863694"/>
                  <a:pt x="1967522" y="5862573"/>
                </a:cubicBezTo>
                <a:cubicBezTo>
                  <a:pt x="1957542" y="5913828"/>
                  <a:pt x="1939226" y="5936777"/>
                  <a:pt x="1951375" y="5979173"/>
                </a:cubicBezTo>
                <a:cubicBezTo>
                  <a:pt x="1917418" y="5979551"/>
                  <a:pt x="1893614" y="5995142"/>
                  <a:pt x="1887361" y="6027253"/>
                </a:cubicBezTo>
                <a:cubicBezTo>
                  <a:pt x="1863556" y="6042844"/>
                  <a:pt x="1878582" y="6072333"/>
                  <a:pt x="1877698" y="6112421"/>
                </a:cubicBezTo>
                <a:lnTo>
                  <a:pt x="1871005" y="6111237"/>
                </a:lnTo>
                <a:lnTo>
                  <a:pt x="1869682" y="6118030"/>
                </a:lnTo>
                <a:cubicBezTo>
                  <a:pt x="1837897" y="6105378"/>
                  <a:pt x="1836574" y="6112171"/>
                  <a:pt x="1815650" y="6114855"/>
                </a:cubicBezTo>
                <a:cubicBezTo>
                  <a:pt x="1814326" y="6121648"/>
                  <a:pt x="1819462" y="6128945"/>
                  <a:pt x="1818262" y="6135121"/>
                </a:cubicBezTo>
                <a:cubicBezTo>
                  <a:pt x="1858058" y="6142164"/>
                  <a:pt x="1891166" y="6148024"/>
                  <a:pt x="1891606" y="6181319"/>
                </a:cubicBezTo>
                <a:cubicBezTo>
                  <a:pt x="1876047" y="6191981"/>
                  <a:pt x="1868035" y="6197590"/>
                  <a:pt x="1865629" y="6209940"/>
                </a:cubicBezTo>
                <a:cubicBezTo>
                  <a:pt x="1884028" y="6220225"/>
                  <a:pt x="1923389" y="6220164"/>
                  <a:pt x="1933895" y="6235439"/>
                </a:cubicBezTo>
                <a:cubicBezTo>
                  <a:pt x="1925029" y="6247285"/>
                  <a:pt x="1882827" y="6226399"/>
                  <a:pt x="1885439" y="6246665"/>
                </a:cubicBezTo>
                <a:cubicBezTo>
                  <a:pt x="1851359" y="6247660"/>
                  <a:pt x="1869880" y="6257328"/>
                  <a:pt x="1855646" y="6261196"/>
                </a:cubicBezTo>
                <a:cubicBezTo>
                  <a:pt x="1842264" y="6258827"/>
                  <a:pt x="1829293" y="6295499"/>
                  <a:pt x="1815908" y="6293131"/>
                </a:cubicBezTo>
                <a:cubicBezTo>
                  <a:pt x="1806690" y="6304915"/>
                  <a:pt x="1794183" y="6290564"/>
                  <a:pt x="1781856" y="6288382"/>
                </a:cubicBezTo>
                <a:lnTo>
                  <a:pt x="1742058" y="6281338"/>
                </a:lnTo>
                <a:cubicBezTo>
                  <a:pt x="1734516" y="6286391"/>
                  <a:pt x="1707215" y="6347997"/>
                  <a:pt x="1692628" y="6351803"/>
                </a:cubicBezTo>
                <a:cubicBezTo>
                  <a:pt x="1687979" y="6341078"/>
                  <a:pt x="1685698" y="6325184"/>
                  <a:pt x="1684311" y="6310564"/>
                </a:cubicBezTo>
                <a:lnTo>
                  <a:pt x="1683477" y="6300053"/>
                </a:lnTo>
                <a:lnTo>
                  <a:pt x="1684497" y="6291832"/>
                </a:lnTo>
                <a:lnTo>
                  <a:pt x="1682487" y="6288220"/>
                </a:lnTo>
                <a:lnTo>
                  <a:pt x="1681334" y="6276978"/>
                </a:lnTo>
                <a:cubicBezTo>
                  <a:pt x="1679152" y="6265733"/>
                  <a:pt x="1680490" y="6281301"/>
                  <a:pt x="1680010" y="6283771"/>
                </a:cubicBezTo>
                <a:lnTo>
                  <a:pt x="1682487" y="6288220"/>
                </a:lnTo>
                <a:lnTo>
                  <a:pt x="1682709" y="6290398"/>
                </a:lnTo>
                <a:lnTo>
                  <a:pt x="1683477" y="6300053"/>
                </a:lnTo>
                <a:lnTo>
                  <a:pt x="1682973" y="6304099"/>
                </a:lnTo>
                <a:lnTo>
                  <a:pt x="1643528" y="6297118"/>
                </a:lnTo>
                <a:cubicBezTo>
                  <a:pt x="1637807" y="6289078"/>
                  <a:pt x="1637807" y="6289078"/>
                  <a:pt x="1633520" y="6275543"/>
                </a:cubicBezTo>
                <a:cubicBezTo>
                  <a:pt x="1641533" y="6269935"/>
                  <a:pt x="1641533" y="6269935"/>
                  <a:pt x="1649781" y="6265006"/>
                </a:cubicBezTo>
                <a:cubicBezTo>
                  <a:pt x="1637367" y="6255783"/>
                  <a:pt x="1608871" y="6243074"/>
                  <a:pt x="1602533" y="6241951"/>
                </a:cubicBezTo>
                <a:cubicBezTo>
                  <a:pt x="1610077" y="6236899"/>
                  <a:pt x="1638568" y="6249607"/>
                  <a:pt x="1641095" y="6236638"/>
                </a:cubicBezTo>
                <a:cubicBezTo>
                  <a:pt x="1614681" y="6231963"/>
                  <a:pt x="1580162" y="6199664"/>
                  <a:pt x="1573032" y="6165184"/>
                </a:cubicBezTo>
                <a:cubicBezTo>
                  <a:pt x="1512746" y="6194120"/>
                  <a:pt x="1503089" y="6172609"/>
                  <a:pt x="1431740" y="6153592"/>
                </a:cubicBezTo>
                <a:cubicBezTo>
                  <a:pt x="1442281" y="6135015"/>
                  <a:pt x="1463384" y="6092118"/>
                  <a:pt x="1461125" y="6071914"/>
                </a:cubicBezTo>
                <a:cubicBezTo>
                  <a:pt x="1458866" y="6051711"/>
                  <a:pt x="1430725" y="6039064"/>
                  <a:pt x="1418544" y="6030521"/>
                </a:cubicBezTo>
                <a:cubicBezTo>
                  <a:pt x="1394741" y="6046111"/>
                  <a:pt x="1400282" y="6068172"/>
                  <a:pt x="1366324" y="6068550"/>
                </a:cubicBezTo>
                <a:cubicBezTo>
                  <a:pt x="1370137" y="6082641"/>
                  <a:pt x="1367612" y="6095610"/>
                  <a:pt x="1358746" y="6107456"/>
                </a:cubicBezTo>
                <a:lnTo>
                  <a:pt x="1352054" y="6106270"/>
                </a:lnTo>
                <a:cubicBezTo>
                  <a:pt x="1358307" y="6074160"/>
                  <a:pt x="1356315" y="6046976"/>
                  <a:pt x="1332424" y="6029333"/>
                </a:cubicBezTo>
                <a:cubicBezTo>
                  <a:pt x="1327287" y="6022036"/>
                  <a:pt x="1327287" y="6022036"/>
                  <a:pt x="1314256" y="6019729"/>
                </a:cubicBezTo>
                <a:cubicBezTo>
                  <a:pt x="1289250" y="6041495"/>
                  <a:pt x="1262921" y="6070054"/>
                  <a:pt x="1238499" y="6092561"/>
                </a:cubicBezTo>
                <a:cubicBezTo>
                  <a:pt x="1209206" y="6100792"/>
                  <a:pt x="1219626" y="6082833"/>
                  <a:pt x="1202514" y="6099609"/>
                </a:cubicBezTo>
                <a:cubicBezTo>
                  <a:pt x="1176537" y="6128229"/>
                  <a:pt x="1182113" y="6168822"/>
                  <a:pt x="1140141" y="6174809"/>
                </a:cubicBezTo>
                <a:cubicBezTo>
                  <a:pt x="1095411" y="6193084"/>
                  <a:pt x="1063068" y="6147754"/>
                  <a:pt x="1017780" y="6133350"/>
                </a:cubicBezTo>
                <a:cubicBezTo>
                  <a:pt x="1012849" y="6158669"/>
                  <a:pt x="1022856" y="6180243"/>
                  <a:pt x="1024146" y="6207302"/>
                </a:cubicBezTo>
                <a:lnTo>
                  <a:pt x="1044221" y="6210855"/>
                </a:lnTo>
                <a:cubicBezTo>
                  <a:pt x="1051763" y="6205801"/>
                  <a:pt x="1051763" y="6205801"/>
                  <a:pt x="1066471" y="6201377"/>
                </a:cubicBezTo>
                <a:lnTo>
                  <a:pt x="1062743" y="6220521"/>
                </a:lnTo>
                <a:cubicBezTo>
                  <a:pt x="1040493" y="6229998"/>
                  <a:pt x="1032479" y="6235608"/>
                  <a:pt x="1026225" y="6267718"/>
                </a:cubicBezTo>
                <a:lnTo>
                  <a:pt x="1008463" y="6377644"/>
                </a:lnTo>
                <a:cubicBezTo>
                  <a:pt x="994109" y="6408322"/>
                  <a:pt x="926356" y="6372696"/>
                  <a:pt x="899872" y="6383339"/>
                </a:cubicBezTo>
                <a:cubicBezTo>
                  <a:pt x="873388" y="6393983"/>
                  <a:pt x="884540" y="6448978"/>
                  <a:pt x="848615" y="6442620"/>
                </a:cubicBezTo>
                <a:cubicBezTo>
                  <a:pt x="811779" y="6455904"/>
                  <a:pt x="748941" y="6424980"/>
                  <a:pt x="723848" y="6413513"/>
                </a:cubicBezTo>
                <a:cubicBezTo>
                  <a:pt x="739637" y="6403530"/>
                  <a:pt x="767341" y="6409072"/>
                  <a:pt x="776911" y="6397351"/>
                </a:cubicBezTo>
                <a:cubicBezTo>
                  <a:pt x="789504" y="6366361"/>
                  <a:pt x="763886" y="6314556"/>
                  <a:pt x="771343" y="6276268"/>
                </a:cubicBezTo>
                <a:cubicBezTo>
                  <a:pt x="771720" y="6244394"/>
                  <a:pt x="808418" y="6287941"/>
                  <a:pt x="810480" y="6247421"/>
                </a:cubicBezTo>
                <a:cubicBezTo>
                  <a:pt x="812540" y="6206902"/>
                  <a:pt x="797644" y="6096305"/>
                  <a:pt x="779002" y="6061066"/>
                </a:cubicBezTo>
                <a:cubicBezTo>
                  <a:pt x="761452" y="6044545"/>
                  <a:pt x="693227" y="6009473"/>
                  <a:pt x="669338" y="5991829"/>
                </a:cubicBezTo>
                <a:cubicBezTo>
                  <a:pt x="670540" y="5985654"/>
                  <a:pt x="666021" y="5971440"/>
                  <a:pt x="661004" y="5963525"/>
                </a:cubicBezTo>
                <a:cubicBezTo>
                  <a:pt x="617796" y="6009537"/>
                  <a:pt x="554021" y="5951618"/>
                  <a:pt x="515544" y="5937781"/>
                </a:cubicBezTo>
                <a:cubicBezTo>
                  <a:pt x="511696" y="5957541"/>
                  <a:pt x="500074" y="5981676"/>
                  <a:pt x="490007" y="5999699"/>
                </a:cubicBezTo>
                <a:cubicBezTo>
                  <a:pt x="490007" y="5999699"/>
                  <a:pt x="484165" y="5992276"/>
                  <a:pt x="477825" y="5991154"/>
                </a:cubicBezTo>
                <a:cubicBezTo>
                  <a:pt x="470608" y="5923440"/>
                  <a:pt x="469818" y="5890082"/>
                  <a:pt x="369645" y="5878741"/>
                </a:cubicBezTo>
                <a:cubicBezTo>
                  <a:pt x="344519" y="5901124"/>
                  <a:pt x="307512" y="5847941"/>
                  <a:pt x="278218" y="5856171"/>
                </a:cubicBezTo>
                <a:cubicBezTo>
                  <a:pt x="257293" y="5858856"/>
                  <a:pt x="248075" y="5870640"/>
                  <a:pt x="208277" y="5863597"/>
                </a:cubicBezTo>
                <a:cubicBezTo>
                  <a:pt x="204110" y="5849444"/>
                  <a:pt x="200176" y="5835971"/>
                  <a:pt x="194806" y="5827994"/>
                </a:cubicBezTo>
                <a:cubicBezTo>
                  <a:pt x="217939" y="5778428"/>
                  <a:pt x="228797" y="5793765"/>
                  <a:pt x="273647" y="5774872"/>
                </a:cubicBezTo>
                <a:cubicBezTo>
                  <a:pt x="259826" y="5739207"/>
                  <a:pt x="316298" y="5696181"/>
                  <a:pt x="347643" y="5675538"/>
                </a:cubicBezTo>
                <a:lnTo>
                  <a:pt x="360676" y="5677844"/>
                </a:lnTo>
                <a:lnTo>
                  <a:pt x="355745" y="5703162"/>
                </a:lnTo>
                <a:lnTo>
                  <a:pt x="362437" y="5704347"/>
                </a:lnTo>
                <a:lnTo>
                  <a:pt x="364963" y="5691379"/>
                </a:lnTo>
                <a:cubicBezTo>
                  <a:pt x="366165" y="5685204"/>
                  <a:pt x="364523" y="5658083"/>
                  <a:pt x="365726" y="5651908"/>
                </a:cubicBezTo>
                <a:cubicBezTo>
                  <a:pt x="345153" y="5654654"/>
                  <a:pt x="345153" y="5654654"/>
                  <a:pt x="336785" y="5660201"/>
                </a:cubicBezTo>
                <a:cubicBezTo>
                  <a:pt x="332619" y="5646047"/>
                  <a:pt x="332619" y="5646047"/>
                  <a:pt x="335144" y="5633081"/>
                </a:cubicBezTo>
                <a:cubicBezTo>
                  <a:pt x="290647" y="5652035"/>
                  <a:pt x="267960" y="5628216"/>
                  <a:pt x="223668" y="5679787"/>
                </a:cubicBezTo>
                <a:cubicBezTo>
                  <a:pt x="210285" y="5677418"/>
                  <a:pt x="162943" y="5675427"/>
                  <a:pt x="150762" y="5666884"/>
                </a:cubicBezTo>
                <a:cubicBezTo>
                  <a:pt x="133212" y="5650362"/>
                  <a:pt x="129278" y="5636890"/>
                  <a:pt x="118771" y="5621616"/>
                </a:cubicBezTo>
                <a:cubicBezTo>
                  <a:pt x="126347" y="5582711"/>
                  <a:pt x="121622" y="5535881"/>
                  <a:pt x="146396" y="5513435"/>
                </a:cubicBezTo>
                <a:cubicBezTo>
                  <a:pt x="156817" y="5495475"/>
                  <a:pt x="170200" y="5497844"/>
                  <a:pt x="186959" y="5481007"/>
                </a:cubicBezTo>
                <a:cubicBezTo>
                  <a:pt x="182793" y="5466855"/>
                  <a:pt x="178979" y="5452765"/>
                  <a:pt x="174581" y="5437932"/>
                </a:cubicBezTo>
                <a:cubicBezTo>
                  <a:pt x="157701" y="5455386"/>
                  <a:pt x="60372" y="5464991"/>
                  <a:pt x="30993" y="5439989"/>
                </a:cubicBezTo>
                <a:cubicBezTo>
                  <a:pt x="12241" y="5429643"/>
                  <a:pt x="12241" y="5429643"/>
                  <a:pt x="8306" y="5416170"/>
                </a:cubicBezTo>
                <a:cubicBezTo>
                  <a:pt x="-7801" y="5392239"/>
                  <a:pt x="419" y="5314481"/>
                  <a:pt x="25193" y="5292035"/>
                </a:cubicBezTo>
                <a:cubicBezTo>
                  <a:pt x="27964" y="5286696"/>
                  <a:pt x="31933" y="5281779"/>
                  <a:pt x="36853" y="5277254"/>
                </a:cubicBezTo>
                <a:cubicBezTo>
                  <a:pt x="71295" y="5245576"/>
                  <a:pt x="152351" y="5233091"/>
                  <a:pt x="195135" y="5229483"/>
                </a:cubicBezTo>
                <a:lnTo>
                  <a:pt x="214498" y="5228018"/>
                </a:lnTo>
                <a:lnTo>
                  <a:pt x="227624" y="5216199"/>
                </a:lnTo>
                <a:cubicBezTo>
                  <a:pt x="220297" y="5216420"/>
                  <a:pt x="216227" y="5214880"/>
                  <a:pt x="211575" y="5215257"/>
                </a:cubicBezTo>
                <a:cubicBezTo>
                  <a:pt x="204250" y="5215478"/>
                  <a:pt x="204017" y="5210265"/>
                  <a:pt x="209712" y="5203449"/>
                </a:cubicBezTo>
                <a:cubicBezTo>
                  <a:pt x="226803" y="5183001"/>
                  <a:pt x="232496" y="5161235"/>
                  <a:pt x="242260" y="5141008"/>
                </a:cubicBezTo>
                <a:cubicBezTo>
                  <a:pt x="255627" y="5111891"/>
                  <a:pt x="272367" y="5083622"/>
                  <a:pt x="297828" y="5056514"/>
                </a:cubicBezTo>
                <a:cubicBezTo>
                  <a:pt x="305501" y="5049164"/>
                  <a:pt x="308176" y="5049321"/>
                  <a:pt x="310386" y="5054001"/>
                </a:cubicBezTo>
                <a:cubicBezTo>
                  <a:pt x="315969" y="5059527"/>
                  <a:pt x="311087" y="5069642"/>
                  <a:pt x="306205" y="5079756"/>
                </a:cubicBezTo>
                <a:cubicBezTo>
                  <a:pt x="303881" y="5087420"/>
                  <a:pt x="304695" y="5090717"/>
                  <a:pt x="312022" y="5090497"/>
                </a:cubicBezTo>
                <a:cubicBezTo>
                  <a:pt x="318650" y="5089585"/>
                  <a:pt x="323067" y="5083994"/>
                  <a:pt x="327485" y="5078403"/>
                </a:cubicBezTo>
                <a:cubicBezTo>
                  <a:pt x="332484" y="5070896"/>
                  <a:pt x="338064" y="5061474"/>
                  <a:pt x="343062" y="5053966"/>
                </a:cubicBezTo>
                <a:cubicBezTo>
                  <a:pt x="345504" y="5048910"/>
                  <a:pt x="349804" y="5040712"/>
                  <a:pt x="356432" y="5039800"/>
                </a:cubicBezTo>
                <a:cubicBezTo>
                  <a:pt x="364339" y="5037664"/>
                  <a:pt x="362016" y="5045328"/>
                  <a:pt x="362249" y="5050541"/>
                </a:cubicBezTo>
                <a:cubicBezTo>
                  <a:pt x="362366" y="5053148"/>
                  <a:pt x="359924" y="5058205"/>
                  <a:pt x="363879" y="5057136"/>
                </a:cubicBezTo>
                <a:cubicBezTo>
                  <a:pt x="368529" y="5056759"/>
                  <a:pt x="370273" y="5051011"/>
                  <a:pt x="372133" y="5047870"/>
                </a:cubicBezTo>
                <a:lnTo>
                  <a:pt x="407468" y="4979865"/>
                </a:lnTo>
                <a:lnTo>
                  <a:pt x="332463" y="4909039"/>
                </a:lnTo>
                <a:lnTo>
                  <a:pt x="334866" y="4909496"/>
                </a:lnTo>
                <a:cubicBezTo>
                  <a:pt x="347971" y="4909997"/>
                  <a:pt x="355635" y="4902638"/>
                  <a:pt x="371626" y="4913456"/>
                </a:cubicBezTo>
                <a:cubicBezTo>
                  <a:pt x="406968" y="4938407"/>
                  <a:pt x="409192" y="4923185"/>
                  <a:pt x="419410" y="4913373"/>
                </a:cubicBezTo>
                <a:cubicBezTo>
                  <a:pt x="419884" y="4906376"/>
                  <a:pt x="427074" y="4906013"/>
                  <a:pt x="430907" y="4902334"/>
                </a:cubicBezTo>
                <a:lnTo>
                  <a:pt x="439971" y="4897512"/>
                </a:lnTo>
                <a:lnTo>
                  <a:pt x="452359" y="4866893"/>
                </a:lnTo>
                <a:lnTo>
                  <a:pt x="439982" y="4852601"/>
                </a:lnTo>
                <a:cubicBezTo>
                  <a:pt x="426296" y="4836061"/>
                  <a:pt x="414064" y="4818642"/>
                  <a:pt x="412085" y="4804031"/>
                </a:cubicBezTo>
                <a:lnTo>
                  <a:pt x="397225" y="4782869"/>
                </a:lnTo>
                <a:cubicBezTo>
                  <a:pt x="376341" y="4788514"/>
                  <a:pt x="350748" y="4821596"/>
                  <a:pt x="320903" y="4825655"/>
                </a:cubicBezTo>
                <a:cubicBezTo>
                  <a:pt x="280319" y="4839561"/>
                  <a:pt x="201122" y="4860745"/>
                  <a:pt x="156685" y="4845640"/>
                </a:cubicBezTo>
                <a:cubicBezTo>
                  <a:pt x="150338" y="4843481"/>
                  <a:pt x="144699" y="4840582"/>
                  <a:pt x="139983" y="4836816"/>
                </a:cubicBezTo>
                <a:cubicBezTo>
                  <a:pt x="108159" y="4826262"/>
                  <a:pt x="68851" y="4758490"/>
                  <a:pt x="73788" y="4730136"/>
                </a:cubicBezTo>
                <a:cubicBezTo>
                  <a:pt x="71876" y="4716239"/>
                  <a:pt x="71876" y="4716239"/>
                  <a:pt x="84787" y="4699240"/>
                </a:cubicBezTo>
                <a:cubicBezTo>
                  <a:pt x="97261" y="4673239"/>
                  <a:pt x="152633" y="4649661"/>
                  <a:pt x="189060" y="4643364"/>
                </a:cubicBezTo>
                <a:lnTo>
                  <a:pt x="209828" y="4643375"/>
                </a:lnTo>
                <a:lnTo>
                  <a:pt x="216036" y="4637426"/>
                </a:lnTo>
                <a:lnTo>
                  <a:pt x="210583" y="4599026"/>
                </a:lnTo>
                <a:cubicBezTo>
                  <a:pt x="188378" y="4590375"/>
                  <a:pt x="177113" y="4597922"/>
                  <a:pt x="160244" y="4585696"/>
                </a:cubicBezTo>
                <a:cubicBezTo>
                  <a:pt x="128421" y="4575140"/>
                  <a:pt x="113590" y="4530433"/>
                  <a:pt x="90757" y="4497917"/>
                </a:cubicBezTo>
                <a:cubicBezTo>
                  <a:pt x="94115" y="4479731"/>
                  <a:pt x="92203" y="4465834"/>
                  <a:pt x="101489" y="4443673"/>
                </a:cubicBezTo>
                <a:cubicBezTo>
                  <a:pt x="109131" y="4430966"/>
                  <a:pt x="151591" y="4410107"/>
                  <a:pt x="162856" y="4402561"/>
                </a:cubicBezTo>
                <a:cubicBezTo>
                  <a:pt x="224430" y="4431889"/>
                  <a:pt x="235429" y="4400994"/>
                  <a:pt x="283855" y="4400426"/>
                </a:cubicBezTo>
                <a:cubicBezTo>
                  <a:pt x="276244" y="4389588"/>
                  <a:pt x="276244" y="4389588"/>
                  <a:pt x="274265" y="4374975"/>
                </a:cubicBezTo>
                <a:cubicBezTo>
                  <a:pt x="284182" y="4376681"/>
                  <a:pt x="284182" y="4376681"/>
                  <a:pt x="304111" y="4370918"/>
                </a:cubicBezTo>
                <a:cubicBezTo>
                  <a:pt x="300486" y="4365756"/>
                  <a:pt x="290896" y="4340306"/>
                  <a:pt x="287272" y="4335144"/>
                </a:cubicBezTo>
                <a:lnTo>
                  <a:pt x="279661" y="4324307"/>
                </a:lnTo>
                <a:lnTo>
                  <a:pt x="274029" y="4328080"/>
                </a:lnTo>
                <a:lnTo>
                  <a:pt x="288888" y="4349241"/>
                </a:lnTo>
                <a:lnTo>
                  <a:pt x="277919" y="4356589"/>
                </a:lnTo>
                <a:cubicBezTo>
                  <a:pt x="240824" y="4350325"/>
                  <a:pt x="171610" y="4333704"/>
                  <a:pt x="169662" y="4295545"/>
                </a:cubicBezTo>
                <a:cubicBezTo>
                  <a:pt x="120940" y="4296311"/>
                  <a:pt x="117286" y="4314697"/>
                  <a:pt x="75871" y="4278692"/>
                </a:cubicBezTo>
                <a:cubicBezTo>
                  <a:pt x="77518" y="4269240"/>
                  <a:pt x="75606" y="4255343"/>
                  <a:pt x="73628" y="4240731"/>
                </a:cubicBezTo>
                <a:cubicBezTo>
                  <a:pt x="107127" y="4218288"/>
                  <a:pt x="120371" y="4225353"/>
                  <a:pt x="140597" y="4219391"/>
                </a:cubicBezTo>
                <a:cubicBezTo>
                  <a:pt x="170738" y="4215135"/>
                  <a:pt x="182821" y="4151639"/>
                  <a:pt x="214941" y="4161995"/>
                </a:cubicBezTo>
                <a:cubicBezTo>
                  <a:pt x="301870" y="4111345"/>
                  <a:pt x="288953" y="4080534"/>
                  <a:pt x="267861" y="4015736"/>
                </a:cubicBezTo>
                <a:cubicBezTo>
                  <a:pt x="273197" y="4012160"/>
                  <a:pt x="275502" y="4003026"/>
                  <a:pt x="275502" y="4003026"/>
                </a:cubicBezTo>
                <a:cubicBezTo>
                  <a:pt x="292075" y="4015452"/>
                  <a:pt x="312567" y="4032840"/>
                  <a:pt x="324165" y="4049355"/>
                </a:cubicBezTo>
                <a:cubicBezTo>
                  <a:pt x="353678" y="4021234"/>
                  <a:pt x="388291" y="3942644"/>
                  <a:pt x="446602" y="3967327"/>
                </a:cubicBezTo>
                <a:cubicBezTo>
                  <a:pt x="447951" y="3958075"/>
                  <a:pt x="446270" y="3943265"/>
                  <a:pt x="442645" y="3938103"/>
                </a:cubicBezTo>
                <a:cubicBezTo>
                  <a:pt x="457268" y="3912368"/>
                  <a:pt x="505291" y="3852874"/>
                  <a:pt x="514579" y="3830713"/>
                </a:cubicBezTo>
                <a:cubicBezTo>
                  <a:pt x="517209" y="3791005"/>
                  <a:pt x="485604" y="3683919"/>
                  <a:pt x="467151" y="3647710"/>
                </a:cubicBezTo>
                <a:cubicBezTo>
                  <a:pt x="448698" y="3611500"/>
                  <a:pt x="432959" y="3666063"/>
                  <a:pt x="419580" y="3637079"/>
                </a:cubicBezTo>
                <a:cubicBezTo>
                  <a:pt x="397109" y="3605080"/>
                  <a:pt x="399342" y="3547422"/>
                  <a:pt x="375159" y="3524160"/>
                </a:cubicBezTo>
                <a:cubicBezTo>
                  <a:pt x="361619" y="3517294"/>
                  <a:pt x="338562" y="3533500"/>
                  <a:pt x="320047" y="3530725"/>
                </a:cubicBezTo>
                <a:cubicBezTo>
                  <a:pt x="338295" y="3510152"/>
                  <a:pt x="383090" y="3456615"/>
                  <a:pt x="422193" y="3453944"/>
                </a:cubicBezTo>
                <a:cubicBezTo>
                  <a:pt x="452432" y="3433686"/>
                  <a:pt x="464726" y="3488440"/>
                  <a:pt x="493286" y="3487520"/>
                </a:cubicBezTo>
                <a:cubicBezTo>
                  <a:pt x="521848" y="3486599"/>
                  <a:pt x="569212" y="3426787"/>
                  <a:pt x="594877" y="3449057"/>
                </a:cubicBezTo>
                <a:lnTo>
                  <a:pt x="656062" y="3542396"/>
                </a:lnTo>
                <a:cubicBezTo>
                  <a:pt x="674909" y="3569234"/>
                  <a:pt x="684529" y="3571139"/>
                  <a:pt x="708742" y="3570855"/>
                </a:cubicBezTo>
                <a:lnTo>
                  <a:pt x="719978" y="3586854"/>
                </a:lnTo>
                <a:cubicBezTo>
                  <a:pt x="704725" y="3588724"/>
                  <a:pt x="704725" y="3588724"/>
                  <a:pt x="695764" y="3587139"/>
                </a:cubicBezTo>
                <a:lnTo>
                  <a:pt x="678867" y="3598459"/>
                </a:lnTo>
                <a:cubicBezTo>
                  <a:pt x="683810" y="3611086"/>
                  <a:pt x="686200" y="3623335"/>
                  <a:pt x="689211" y="3635074"/>
                </a:cubicBezTo>
                <a:lnTo>
                  <a:pt x="694335" y="3647285"/>
                </a:lnTo>
                <a:lnTo>
                  <a:pt x="887147" y="3437367"/>
                </a:lnTo>
                <a:lnTo>
                  <a:pt x="920492" y="3446927"/>
                </a:lnTo>
                <a:cubicBezTo>
                  <a:pt x="932755" y="3451310"/>
                  <a:pt x="945741" y="3449540"/>
                  <a:pt x="949980" y="3440638"/>
                </a:cubicBezTo>
                <a:cubicBezTo>
                  <a:pt x="968387" y="3392717"/>
                  <a:pt x="1040349" y="3378367"/>
                  <a:pt x="1038108" y="3315854"/>
                </a:cubicBezTo>
                <a:cubicBezTo>
                  <a:pt x="1071474" y="3303737"/>
                  <a:pt x="1060484" y="3234090"/>
                  <a:pt x="1125678" y="3250180"/>
                </a:cubicBezTo>
                <a:cubicBezTo>
                  <a:pt x="1144255" y="3255217"/>
                  <a:pt x="1151022" y="3224778"/>
                  <a:pt x="1168249" y="3214103"/>
                </a:cubicBezTo>
                <a:cubicBezTo>
                  <a:pt x="1237152" y="3171410"/>
                  <a:pt x="1276659" y="3106991"/>
                  <a:pt x="1298316" y="3031381"/>
                </a:cubicBezTo>
                <a:cubicBezTo>
                  <a:pt x="1307516" y="3007421"/>
                  <a:pt x="1321586" y="2996420"/>
                  <a:pt x="1346835" y="2999034"/>
                </a:cubicBezTo>
                <a:cubicBezTo>
                  <a:pt x="1361436" y="3037914"/>
                  <a:pt x="1347995" y="3070777"/>
                  <a:pt x="1321569" y="3105410"/>
                </a:cubicBezTo>
                <a:cubicBezTo>
                  <a:pt x="1304835" y="3125477"/>
                  <a:pt x="1293266" y="3149192"/>
                  <a:pt x="1283186" y="3173839"/>
                </a:cubicBezTo>
                <a:lnTo>
                  <a:pt x="1266439" y="3215922"/>
                </a:lnTo>
                <a:lnTo>
                  <a:pt x="1270057" y="3218326"/>
                </a:lnTo>
                <a:cubicBezTo>
                  <a:pt x="1285575" y="3229559"/>
                  <a:pt x="1300351" y="3241289"/>
                  <a:pt x="1304829" y="3242083"/>
                </a:cubicBezTo>
                <a:lnTo>
                  <a:pt x="1338330" y="3219638"/>
                </a:lnTo>
                <a:cubicBezTo>
                  <a:pt x="1348706" y="3212687"/>
                  <a:pt x="1354273" y="3194539"/>
                  <a:pt x="1367517" y="3201603"/>
                </a:cubicBezTo>
                <a:cubicBezTo>
                  <a:pt x="1378780" y="3194057"/>
                  <a:pt x="1405632" y="3222363"/>
                  <a:pt x="1416897" y="3214816"/>
                </a:cubicBezTo>
                <a:cubicBezTo>
                  <a:pt x="1431492" y="3212628"/>
                  <a:pt x="1418516" y="3228911"/>
                  <a:pt x="1450071" y="3216117"/>
                </a:cubicBezTo>
                <a:cubicBezTo>
                  <a:pt x="1455970" y="3235693"/>
                  <a:pt x="1486010" y="3199629"/>
                  <a:pt x="1498955" y="3206892"/>
                </a:cubicBezTo>
                <a:cubicBezTo>
                  <a:pt x="1495599" y="3225081"/>
                  <a:pt x="1459594" y="3240853"/>
                  <a:pt x="1446979" y="3257653"/>
                </a:cubicBezTo>
                <a:lnTo>
                  <a:pt x="1447725" y="3258230"/>
                </a:lnTo>
                <a:lnTo>
                  <a:pt x="1464316" y="3260426"/>
                </a:lnTo>
                <a:lnTo>
                  <a:pt x="1475300" y="3271651"/>
                </a:lnTo>
                <a:lnTo>
                  <a:pt x="1482429" y="3273369"/>
                </a:lnTo>
                <a:lnTo>
                  <a:pt x="1483203" y="3279255"/>
                </a:lnTo>
                <a:lnTo>
                  <a:pt x="1489993" y="3285763"/>
                </a:lnTo>
                <a:cubicBezTo>
                  <a:pt x="1494127" y="3286553"/>
                  <a:pt x="1498791" y="3283632"/>
                  <a:pt x="1507469" y="3277195"/>
                </a:cubicBezTo>
                <a:cubicBezTo>
                  <a:pt x="1517379" y="3269486"/>
                  <a:pt x="1525360" y="3260607"/>
                  <a:pt x="1531574" y="3250708"/>
                </a:cubicBezTo>
                <a:lnTo>
                  <a:pt x="1540937" y="3228098"/>
                </a:lnTo>
                <a:lnTo>
                  <a:pt x="1524208" y="3213315"/>
                </a:lnTo>
                <a:lnTo>
                  <a:pt x="1544045" y="3220590"/>
                </a:lnTo>
                <a:lnTo>
                  <a:pt x="1545077" y="3218100"/>
                </a:lnTo>
                <a:cubicBezTo>
                  <a:pt x="1546172" y="3211908"/>
                  <a:pt x="1547134" y="3200794"/>
                  <a:pt x="1540713" y="3197308"/>
                </a:cubicBezTo>
                <a:cubicBezTo>
                  <a:pt x="1526577" y="3189145"/>
                  <a:pt x="1536485" y="3181436"/>
                  <a:pt x="1540045" y="3172700"/>
                </a:cubicBezTo>
                <a:cubicBezTo>
                  <a:pt x="1547359" y="3162613"/>
                  <a:pt x="1553376" y="3151335"/>
                  <a:pt x="1559463" y="3142519"/>
                </a:cubicBezTo>
                <a:lnTo>
                  <a:pt x="1567543" y="3132159"/>
                </a:lnTo>
                <a:lnTo>
                  <a:pt x="1563148" y="3128071"/>
                </a:lnTo>
                <a:cubicBezTo>
                  <a:pt x="1555149" y="3120513"/>
                  <a:pt x="1547696" y="3112259"/>
                  <a:pt x="1543404" y="3102508"/>
                </a:cubicBezTo>
                <a:cubicBezTo>
                  <a:pt x="1552049" y="3106705"/>
                  <a:pt x="1558173" y="3109040"/>
                  <a:pt x="1566814" y="3113238"/>
                </a:cubicBezTo>
                <a:lnTo>
                  <a:pt x="1583510" y="3117260"/>
                </a:lnTo>
                <a:lnTo>
                  <a:pt x="1592758" y="3110965"/>
                </a:lnTo>
                <a:lnTo>
                  <a:pt x="1605989" y="3107564"/>
                </a:lnTo>
                <a:lnTo>
                  <a:pt x="1605858" y="3093857"/>
                </a:lnTo>
                <a:cubicBezTo>
                  <a:pt x="1600539" y="3070188"/>
                  <a:pt x="1608898" y="3054440"/>
                  <a:pt x="1624815" y="3044275"/>
                </a:cubicBezTo>
                <a:cubicBezTo>
                  <a:pt x="1637466" y="3038278"/>
                  <a:pt x="1647598" y="3030420"/>
                  <a:pt x="1661339" y="3023033"/>
                </a:cubicBezTo>
                <a:lnTo>
                  <a:pt x="1666178" y="3020584"/>
                </a:lnTo>
                <a:lnTo>
                  <a:pt x="1662514" y="3009284"/>
                </a:lnTo>
                <a:cubicBezTo>
                  <a:pt x="1658074" y="2995271"/>
                  <a:pt x="1654129" y="2982870"/>
                  <a:pt x="1651098" y="2974561"/>
                </a:cubicBezTo>
                <a:lnTo>
                  <a:pt x="1661259" y="2965768"/>
                </a:lnTo>
                <a:cubicBezTo>
                  <a:pt x="1679602" y="2976405"/>
                  <a:pt x="1670262" y="2975652"/>
                  <a:pt x="1684439" y="2972220"/>
                </a:cubicBezTo>
                <a:cubicBezTo>
                  <a:pt x="1692064" y="2930266"/>
                  <a:pt x="1765699" y="2901887"/>
                  <a:pt x="1804455" y="2885553"/>
                </a:cubicBezTo>
                <a:lnTo>
                  <a:pt x="1839768" y="2854991"/>
                </a:lnTo>
                <a:cubicBezTo>
                  <a:pt x="1854191" y="2850882"/>
                  <a:pt x="1887528" y="2848540"/>
                  <a:pt x="1901950" y="2844429"/>
                </a:cubicBezTo>
                <a:cubicBezTo>
                  <a:pt x="1916947" y="2831451"/>
                  <a:pt x="1888918" y="2830126"/>
                  <a:pt x="1913500" y="2817224"/>
                </a:cubicBezTo>
                <a:lnTo>
                  <a:pt x="1920104" y="2815332"/>
                </a:lnTo>
                <a:lnTo>
                  <a:pt x="1923507" y="2806881"/>
                </a:lnTo>
                <a:cubicBezTo>
                  <a:pt x="1935745" y="2791709"/>
                  <a:pt x="1948049" y="2778996"/>
                  <a:pt x="1962882" y="2766201"/>
                </a:cubicBezTo>
                <a:cubicBezTo>
                  <a:pt x="1982568" y="2745863"/>
                  <a:pt x="1979704" y="2733641"/>
                  <a:pt x="1952859" y="2723426"/>
                </a:cubicBezTo>
                <a:cubicBezTo>
                  <a:pt x="1949034" y="2722318"/>
                  <a:pt x="1945211" y="2721210"/>
                  <a:pt x="1937559" y="2718994"/>
                </a:cubicBezTo>
                <a:cubicBezTo>
                  <a:pt x="1965231" y="2713174"/>
                  <a:pt x="1980826" y="2681884"/>
                  <a:pt x="2014225" y="2700507"/>
                </a:cubicBezTo>
                <a:cubicBezTo>
                  <a:pt x="2008765" y="2685906"/>
                  <a:pt x="1995993" y="2681393"/>
                  <a:pt x="2003307" y="2671307"/>
                </a:cubicBezTo>
                <a:cubicBezTo>
                  <a:pt x="2006865" y="2662570"/>
                  <a:pt x="2016909" y="2659784"/>
                  <a:pt x="2025657" y="2655806"/>
                </a:cubicBezTo>
                <a:cubicBezTo>
                  <a:pt x="2034403" y="2651829"/>
                  <a:pt x="2044381" y="2646580"/>
                  <a:pt x="2040286" y="2635630"/>
                </a:cubicBezTo>
                <a:cubicBezTo>
                  <a:pt x="2034762" y="2618569"/>
                  <a:pt x="2044604" y="2608399"/>
                  <a:pt x="2057044" y="2600609"/>
                </a:cubicBezTo>
                <a:cubicBezTo>
                  <a:pt x="2067022" y="2595360"/>
                  <a:pt x="2073172" y="2589004"/>
                  <a:pt x="2072770" y="2574240"/>
                </a:cubicBezTo>
                <a:cubicBezTo>
                  <a:pt x="2073340" y="2560368"/>
                  <a:pt x="2090207" y="2543891"/>
                  <a:pt x="2109299" y="2537212"/>
                </a:cubicBezTo>
                <a:lnTo>
                  <a:pt x="2112083" y="2536787"/>
                </a:lnTo>
                <a:lnTo>
                  <a:pt x="2114255" y="2503926"/>
                </a:lnTo>
                <a:cubicBezTo>
                  <a:pt x="2124748" y="2486006"/>
                  <a:pt x="2130404" y="2472274"/>
                  <a:pt x="2141131" y="2454615"/>
                </a:cubicBezTo>
                <a:cubicBezTo>
                  <a:pt x="2152444" y="2427149"/>
                  <a:pt x="2134672" y="2407644"/>
                  <a:pt x="2156140" y="2371387"/>
                </a:cubicBezTo>
                <a:cubicBezTo>
                  <a:pt x="2236204" y="2232321"/>
                  <a:pt x="2411350" y="2168178"/>
                  <a:pt x="2509229" y="2136026"/>
                </a:cubicBezTo>
                <a:lnTo>
                  <a:pt x="2569691" y="2083692"/>
                </a:lnTo>
                <a:cubicBezTo>
                  <a:pt x="2623108" y="2063509"/>
                  <a:pt x="2639824" y="2092300"/>
                  <a:pt x="2715281" y="2026990"/>
                </a:cubicBezTo>
                <a:lnTo>
                  <a:pt x="2747150" y="2032776"/>
                </a:lnTo>
                <a:lnTo>
                  <a:pt x="2702852" y="2067117"/>
                </a:lnTo>
                <a:cubicBezTo>
                  <a:pt x="2685627" y="2077790"/>
                  <a:pt x="2678860" y="2108231"/>
                  <a:pt x="2660286" y="2103194"/>
                </a:cubicBezTo>
                <a:cubicBezTo>
                  <a:pt x="2595092" y="2087103"/>
                  <a:pt x="2606080" y="2156750"/>
                  <a:pt x="2572712" y="2168868"/>
                </a:cubicBezTo>
                <a:cubicBezTo>
                  <a:pt x="2574957" y="2231380"/>
                  <a:pt x="2502993" y="2245731"/>
                  <a:pt x="2484589" y="2293650"/>
                </a:cubicBezTo>
                <a:cubicBezTo>
                  <a:pt x="2480347" y="2302552"/>
                  <a:pt x="2467364" y="2304322"/>
                  <a:pt x="2455099" y="2299941"/>
                </a:cubicBezTo>
                <a:lnTo>
                  <a:pt x="2421754" y="2290380"/>
                </a:lnTo>
                <a:lnTo>
                  <a:pt x="2407754" y="2305623"/>
                </a:lnTo>
                <a:lnTo>
                  <a:pt x="2462295" y="2355626"/>
                </a:lnTo>
                <a:lnTo>
                  <a:pt x="2462755" y="2352948"/>
                </a:lnTo>
                <a:cubicBezTo>
                  <a:pt x="2466984" y="2344635"/>
                  <a:pt x="2473202" y="2338615"/>
                  <a:pt x="2479803" y="2336861"/>
                </a:cubicBezTo>
                <a:cubicBezTo>
                  <a:pt x="2484206" y="2335689"/>
                  <a:pt x="2488777" y="2336415"/>
                  <a:pt x="2493047" y="2339623"/>
                </a:cubicBezTo>
                <a:cubicBezTo>
                  <a:pt x="2500466" y="2345843"/>
                  <a:pt x="2507198" y="2350096"/>
                  <a:pt x="2513448" y="2352809"/>
                </a:cubicBezTo>
                <a:lnTo>
                  <a:pt x="2524945" y="2355402"/>
                </a:lnTo>
                <a:lnTo>
                  <a:pt x="2529848" y="2346893"/>
                </a:lnTo>
                <a:cubicBezTo>
                  <a:pt x="2541535" y="2323872"/>
                  <a:pt x="2553322" y="2299986"/>
                  <a:pt x="2589100" y="2301353"/>
                </a:cubicBezTo>
                <a:cubicBezTo>
                  <a:pt x="2595412" y="2302006"/>
                  <a:pt x="2599651" y="2293102"/>
                  <a:pt x="2603532" y="2287277"/>
                </a:cubicBezTo>
                <a:cubicBezTo>
                  <a:pt x="2648536" y="2257679"/>
                  <a:pt x="2670818" y="2203933"/>
                  <a:pt x="2718251" y="2180816"/>
                </a:cubicBezTo>
                <a:cubicBezTo>
                  <a:pt x="2755498" y="2162873"/>
                  <a:pt x="2774529" y="2136816"/>
                  <a:pt x="2788333" y="2100877"/>
                </a:cubicBezTo>
                <a:lnTo>
                  <a:pt x="2803160" y="2063620"/>
                </a:lnTo>
                <a:lnTo>
                  <a:pt x="2803571" y="2064072"/>
                </a:lnTo>
                <a:cubicBezTo>
                  <a:pt x="2813631" y="2064666"/>
                  <a:pt x="2838448" y="2052024"/>
                  <a:pt x="2847550" y="2052519"/>
                </a:cubicBezTo>
                <a:cubicBezTo>
                  <a:pt x="2772664" y="2108962"/>
                  <a:pt x="2774050" y="2159858"/>
                  <a:pt x="2732750" y="2213280"/>
                </a:cubicBezTo>
                <a:lnTo>
                  <a:pt x="2718513" y="2230156"/>
                </a:lnTo>
                <a:lnTo>
                  <a:pt x="2725275" y="2226380"/>
                </a:lnTo>
                <a:lnTo>
                  <a:pt x="2727560" y="2227916"/>
                </a:lnTo>
                <a:cubicBezTo>
                  <a:pt x="2748068" y="2217380"/>
                  <a:pt x="2760457" y="2211889"/>
                  <a:pt x="2780965" y="2201352"/>
                </a:cubicBezTo>
                <a:cubicBezTo>
                  <a:pt x="2787714" y="2199807"/>
                  <a:pt x="2791986" y="2199363"/>
                  <a:pt x="2796941" y="2197166"/>
                </a:cubicBezTo>
                <a:cubicBezTo>
                  <a:pt x="2819927" y="2185531"/>
                  <a:pt x="2844706" y="2174550"/>
                  <a:pt x="2870594" y="2165970"/>
                </a:cubicBezTo>
                <a:cubicBezTo>
                  <a:pt x="2882641" y="2161354"/>
                  <a:pt x="2894517" y="2157176"/>
                  <a:pt x="2906254" y="2152698"/>
                </a:cubicBezTo>
                <a:lnTo>
                  <a:pt x="2938526" y="2138729"/>
                </a:lnTo>
                <a:lnTo>
                  <a:pt x="2938606" y="2138720"/>
                </a:lnTo>
                <a:cubicBezTo>
                  <a:pt x="2938606" y="2138720"/>
                  <a:pt x="2938606" y="2138720"/>
                  <a:pt x="2941084" y="2137622"/>
                </a:cubicBezTo>
                <a:lnTo>
                  <a:pt x="2938526" y="2138729"/>
                </a:lnTo>
                <a:lnTo>
                  <a:pt x="2934334" y="2139166"/>
                </a:lnTo>
                <a:cubicBezTo>
                  <a:pt x="2935019" y="2137415"/>
                  <a:pt x="2935703" y="2135665"/>
                  <a:pt x="2939975" y="2135219"/>
                </a:cubicBezTo>
                <a:cubicBezTo>
                  <a:pt x="2939975" y="2135219"/>
                  <a:pt x="2942452" y="2134121"/>
                  <a:pt x="2942452" y="2134121"/>
                </a:cubicBezTo>
                <a:cubicBezTo>
                  <a:pt x="2943137" y="2132370"/>
                  <a:pt x="2941343" y="2131717"/>
                  <a:pt x="2940659" y="2133468"/>
                </a:cubicBezTo>
                <a:cubicBezTo>
                  <a:pt x="2922204" y="2138753"/>
                  <a:pt x="2896741" y="2151485"/>
                  <a:pt x="2874017" y="2157215"/>
                </a:cubicBezTo>
                <a:cubicBezTo>
                  <a:pt x="2871113" y="2154160"/>
                  <a:pt x="2868636" y="2155258"/>
                  <a:pt x="2874275" y="2151310"/>
                </a:cubicBezTo>
                <a:cubicBezTo>
                  <a:pt x="2877862" y="2152617"/>
                  <a:pt x="2885296" y="2149322"/>
                  <a:pt x="2892729" y="2146026"/>
                </a:cubicBezTo>
                <a:cubicBezTo>
                  <a:pt x="2890512" y="2141220"/>
                  <a:pt x="2909390" y="2140090"/>
                  <a:pt x="2921096" y="2136349"/>
                </a:cubicBezTo>
                <a:cubicBezTo>
                  <a:pt x="2951939" y="2125574"/>
                  <a:pt x="2984152" y="2111296"/>
                  <a:pt x="3017898" y="2103577"/>
                </a:cubicBezTo>
                <a:cubicBezTo>
                  <a:pt x="3022169" y="2103131"/>
                  <a:pt x="3023963" y="2103784"/>
                  <a:pt x="3028234" y="2103338"/>
                </a:cubicBezTo>
                <a:cubicBezTo>
                  <a:pt x="3039255" y="2101348"/>
                  <a:pt x="3060871" y="2093215"/>
                  <a:pt x="3068729" y="2094075"/>
                </a:cubicBezTo>
                <a:cubicBezTo>
                  <a:pt x="3067621" y="2091671"/>
                  <a:pt x="3068305" y="2089921"/>
                  <a:pt x="3074370" y="2090127"/>
                </a:cubicBezTo>
                <a:cubicBezTo>
                  <a:pt x="3076848" y="2089028"/>
                  <a:pt x="3093249" y="2088997"/>
                  <a:pt x="3093933" y="2087245"/>
                </a:cubicBezTo>
                <a:cubicBezTo>
                  <a:pt x="3091455" y="2088343"/>
                  <a:pt x="3092140" y="2086593"/>
                  <a:pt x="3090346" y="2085941"/>
                </a:cubicBezTo>
                <a:cubicBezTo>
                  <a:pt x="3108116" y="2082407"/>
                  <a:pt x="3118454" y="2082169"/>
                  <a:pt x="3135538" y="2080386"/>
                </a:cubicBezTo>
                <a:cubicBezTo>
                  <a:pt x="3134594" y="2088041"/>
                  <a:pt x="3113922" y="2088518"/>
                  <a:pt x="3101108" y="2089856"/>
                </a:cubicBezTo>
                <a:cubicBezTo>
                  <a:pt x="3092092" y="2094574"/>
                  <a:pt x="3081797" y="2097328"/>
                  <a:pt x="3070745" y="2100057"/>
                </a:cubicBezTo>
                <a:lnTo>
                  <a:pt x="3041345" y="2108517"/>
                </a:lnTo>
                <a:lnTo>
                  <a:pt x="3036518" y="2108351"/>
                </a:lnTo>
                <a:cubicBezTo>
                  <a:pt x="3036518" y="2108351"/>
                  <a:pt x="3036518" y="2108351"/>
                  <a:pt x="3035833" y="2110102"/>
                </a:cubicBezTo>
                <a:lnTo>
                  <a:pt x="3041345" y="2108517"/>
                </a:lnTo>
                <a:lnTo>
                  <a:pt x="3042582" y="2108557"/>
                </a:lnTo>
                <a:cubicBezTo>
                  <a:pt x="3043691" y="2110961"/>
                  <a:pt x="3041214" y="2112060"/>
                  <a:pt x="3039419" y="2111406"/>
                </a:cubicBezTo>
                <a:cubicBezTo>
                  <a:pt x="3038735" y="2113158"/>
                  <a:pt x="3038735" y="2113158"/>
                  <a:pt x="3038735" y="2113158"/>
                </a:cubicBezTo>
                <a:cubicBezTo>
                  <a:pt x="3062570" y="2109830"/>
                  <a:pt x="3091361" y="2104307"/>
                  <a:pt x="3112293" y="2097925"/>
                </a:cubicBezTo>
                <a:cubicBezTo>
                  <a:pt x="3126901" y="2097241"/>
                  <a:pt x="3143986" y="2095458"/>
                  <a:pt x="3154747" y="2099372"/>
                </a:cubicBezTo>
                <a:cubicBezTo>
                  <a:pt x="3102122" y="2108223"/>
                  <a:pt x="3062995" y="2113984"/>
                  <a:pt x="3027195" y="2126957"/>
                </a:cubicBezTo>
                <a:lnTo>
                  <a:pt x="2999273" y="2133344"/>
                </a:lnTo>
                <a:lnTo>
                  <a:pt x="3000601" y="2140595"/>
                </a:lnTo>
                <a:cubicBezTo>
                  <a:pt x="3001248" y="2144130"/>
                  <a:pt x="3001766" y="2146959"/>
                  <a:pt x="3002286" y="2149790"/>
                </a:cubicBezTo>
                <a:lnTo>
                  <a:pt x="3005105" y="2158230"/>
                </a:lnTo>
                <a:lnTo>
                  <a:pt x="3012694" y="2158760"/>
                </a:lnTo>
                <a:lnTo>
                  <a:pt x="3039233" y="2187887"/>
                </a:lnTo>
                <a:cubicBezTo>
                  <a:pt x="3044263" y="2188185"/>
                  <a:pt x="3052982" y="2185174"/>
                  <a:pt x="3061583" y="2182149"/>
                </a:cubicBezTo>
                <a:lnTo>
                  <a:pt x="3069337" y="2180065"/>
                </a:lnTo>
                <a:lnTo>
                  <a:pt x="3102558" y="2162831"/>
                </a:lnTo>
                <a:cubicBezTo>
                  <a:pt x="3133381" y="2156134"/>
                  <a:pt x="3166553" y="2157513"/>
                  <a:pt x="3201794" y="2170214"/>
                </a:cubicBezTo>
                <a:cubicBezTo>
                  <a:pt x="3228362" y="2178117"/>
                  <a:pt x="3233654" y="2169175"/>
                  <a:pt x="3225583" y="2139281"/>
                </a:cubicBezTo>
                <a:cubicBezTo>
                  <a:pt x="3213311" y="2105372"/>
                  <a:pt x="3219149" y="2089951"/>
                  <a:pt x="3243645" y="2086538"/>
                </a:cubicBezTo>
                <a:cubicBezTo>
                  <a:pt x="3257613" y="2082389"/>
                  <a:pt x="3272888" y="2080660"/>
                  <a:pt x="3285818" y="2070854"/>
                </a:cubicBezTo>
                <a:cubicBezTo>
                  <a:pt x="3293729" y="2066750"/>
                  <a:pt x="3304258" y="2067483"/>
                  <a:pt x="3315551" y="2077116"/>
                </a:cubicBezTo>
                <a:cubicBezTo>
                  <a:pt x="3319752" y="2081133"/>
                  <a:pt x="3322369" y="2085971"/>
                  <a:pt x="3324498" y="2078671"/>
                </a:cubicBezTo>
                <a:cubicBezTo>
                  <a:pt x="3331702" y="2047049"/>
                  <a:pt x="3356470" y="2040396"/>
                  <a:pt x="3378350" y="2032146"/>
                </a:cubicBezTo>
                <a:cubicBezTo>
                  <a:pt x="3400227" y="2023893"/>
                  <a:pt x="3417904" y="2011625"/>
                  <a:pt x="3420635" y="1979226"/>
                </a:cubicBezTo>
                <a:cubicBezTo>
                  <a:pt x="3421726" y="1966267"/>
                  <a:pt x="3427782" y="1966223"/>
                  <a:pt x="3439074" y="1975854"/>
                </a:cubicBezTo>
                <a:cubicBezTo>
                  <a:pt x="3461659" y="1995121"/>
                  <a:pt x="3463241" y="1994300"/>
                  <a:pt x="3466735" y="1970800"/>
                </a:cubicBezTo>
                <a:cubicBezTo>
                  <a:pt x="3473175" y="1930279"/>
                  <a:pt x="3486435" y="1898617"/>
                  <a:pt x="3523043" y="1895116"/>
                </a:cubicBezTo>
                <a:cubicBezTo>
                  <a:pt x="3533846" y="1892608"/>
                  <a:pt x="3547538" y="1891701"/>
                  <a:pt x="3559923" y="1888375"/>
                </a:cubicBezTo>
                <a:cubicBezTo>
                  <a:pt x="3570452" y="1889108"/>
                  <a:pt x="3580219" y="1880944"/>
                  <a:pt x="3588836" y="1904356"/>
                </a:cubicBezTo>
                <a:cubicBezTo>
                  <a:pt x="3592490" y="1914853"/>
                  <a:pt x="3605638" y="1920425"/>
                  <a:pt x="3613003" y="1922800"/>
                </a:cubicBezTo>
                <a:cubicBezTo>
                  <a:pt x="3641154" y="1929884"/>
                  <a:pt x="3665649" y="1926469"/>
                  <a:pt x="3685182" y="1910141"/>
                </a:cubicBezTo>
                <a:cubicBezTo>
                  <a:pt x="3701550" y="1895452"/>
                  <a:pt x="3700240" y="1893032"/>
                  <a:pt x="3681367" y="1865647"/>
                </a:cubicBezTo>
                <a:cubicBezTo>
                  <a:pt x="3669038" y="1850355"/>
                  <a:pt x="3664075" y="1837439"/>
                  <a:pt x="3667022" y="1820421"/>
                </a:cubicBezTo>
                <a:cubicBezTo>
                  <a:pt x="3676950" y="1846251"/>
                  <a:pt x="3692442" y="1859900"/>
                  <a:pt x="3709300" y="1857350"/>
                </a:cubicBezTo>
                <a:cubicBezTo>
                  <a:pt x="3732486" y="1851518"/>
                  <a:pt x="3755127" y="1852165"/>
                  <a:pt x="3775528" y="1897349"/>
                </a:cubicBezTo>
                <a:cubicBezTo>
                  <a:pt x="3766966" y="1855318"/>
                  <a:pt x="3783061" y="1843869"/>
                  <a:pt x="3807557" y="1840457"/>
                </a:cubicBezTo>
                <a:cubicBezTo>
                  <a:pt x="3819668" y="1840370"/>
                  <a:pt x="3823652" y="1829008"/>
                  <a:pt x="3827635" y="1817647"/>
                </a:cubicBezTo>
                <a:lnTo>
                  <a:pt x="3833926" y="1806523"/>
                </a:lnTo>
                <a:lnTo>
                  <a:pt x="3828666" y="1767036"/>
                </a:lnTo>
                <a:lnTo>
                  <a:pt x="3833504" y="1762849"/>
                </a:lnTo>
                <a:lnTo>
                  <a:pt x="3847009" y="1777674"/>
                </a:lnTo>
                <a:cubicBezTo>
                  <a:pt x="3851803" y="1777712"/>
                  <a:pt x="3852785" y="1781164"/>
                  <a:pt x="3852498" y="1785714"/>
                </a:cubicBezTo>
                <a:lnTo>
                  <a:pt x="3850986" y="1796102"/>
                </a:lnTo>
                <a:lnTo>
                  <a:pt x="3855042" y="1798072"/>
                </a:lnTo>
                <a:lnTo>
                  <a:pt x="3887747" y="1782133"/>
                </a:lnTo>
                <a:cubicBezTo>
                  <a:pt x="3911027" y="1772640"/>
                  <a:pt x="3931895" y="1768984"/>
                  <a:pt x="3955557" y="1774392"/>
                </a:cubicBezTo>
                <a:lnTo>
                  <a:pt x="3966540" y="1778790"/>
                </a:lnTo>
                <a:lnTo>
                  <a:pt x="3975542" y="1750208"/>
                </a:lnTo>
                <a:cubicBezTo>
                  <a:pt x="3982964" y="1733967"/>
                  <a:pt x="3993001" y="1722562"/>
                  <a:pt x="4011170" y="1722432"/>
                </a:cubicBezTo>
                <a:cubicBezTo>
                  <a:pt x="4029337" y="1722300"/>
                  <a:pt x="4043576" y="1714913"/>
                  <a:pt x="4056507" y="1705106"/>
                </a:cubicBezTo>
                <a:cubicBezTo>
                  <a:pt x="4069711" y="1692060"/>
                  <a:pt x="4085806" y="1680613"/>
                  <a:pt x="4108936" y="1693398"/>
                </a:cubicBezTo>
                <a:lnTo>
                  <a:pt x="4109193" y="1693479"/>
                </a:lnTo>
                <a:lnTo>
                  <a:pt x="4100637" y="1680025"/>
                </a:lnTo>
                <a:cubicBezTo>
                  <a:pt x="4057378" y="1691418"/>
                  <a:pt x="3957689" y="1690252"/>
                  <a:pt x="3946243" y="1638760"/>
                </a:cubicBezTo>
                <a:cubicBezTo>
                  <a:pt x="3945525" y="1632985"/>
                  <a:pt x="3945807" y="1624630"/>
                  <a:pt x="3946960" y="1614933"/>
                </a:cubicBezTo>
                <a:lnTo>
                  <a:pt x="3949621" y="1600660"/>
                </a:lnTo>
                <a:lnTo>
                  <a:pt x="3920193" y="1614409"/>
                </a:lnTo>
                <a:cubicBezTo>
                  <a:pt x="3896296" y="1625062"/>
                  <a:pt x="3878448" y="1623149"/>
                  <a:pt x="3862715" y="1603842"/>
                </a:cubicBezTo>
                <a:cubicBezTo>
                  <a:pt x="3880860" y="1566139"/>
                  <a:pt x="3914209" y="1552094"/>
                  <a:pt x="3957921" y="1545766"/>
                </a:cubicBezTo>
                <a:cubicBezTo>
                  <a:pt x="4010558" y="1540396"/>
                  <a:pt x="4059409" y="1510392"/>
                  <a:pt x="4109168" y="1491497"/>
                </a:cubicBezTo>
                <a:cubicBezTo>
                  <a:pt x="4145015" y="1475517"/>
                  <a:pt x="4177306" y="1470168"/>
                  <a:pt x="4216406" y="1483171"/>
                </a:cubicBezTo>
                <a:cubicBezTo>
                  <a:pt x="4266398" y="1499543"/>
                  <a:pt x="4321149" y="1476778"/>
                  <a:pt x="4374166" y="1486867"/>
                </a:cubicBezTo>
                <a:cubicBezTo>
                  <a:pt x="4377645" y="1486139"/>
                  <a:pt x="4381747" y="1484926"/>
                  <a:pt x="4385471" y="1484499"/>
                </a:cubicBezTo>
                <a:lnTo>
                  <a:pt x="4392333" y="1486279"/>
                </a:lnTo>
                <a:lnTo>
                  <a:pt x="4412311" y="1479961"/>
                </a:lnTo>
                <a:lnTo>
                  <a:pt x="4413062" y="1471911"/>
                </a:lnTo>
                <a:cubicBezTo>
                  <a:pt x="4412901" y="1464376"/>
                  <a:pt x="4413274" y="1457425"/>
                  <a:pt x="4418352" y="1453028"/>
                </a:cubicBezTo>
                <a:cubicBezTo>
                  <a:pt x="4463337" y="1414094"/>
                  <a:pt x="4513307" y="1379684"/>
                  <a:pt x="4559259" y="1339912"/>
                </a:cubicBezTo>
                <a:cubicBezTo>
                  <a:pt x="4588913" y="1323083"/>
                  <a:pt x="4616596" y="1334475"/>
                  <a:pt x="4645679" y="1326513"/>
                </a:cubicBezTo>
                <a:cubicBezTo>
                  <a:pt x="4674278" y="1318973"/>
                  <a:pt x="4701639" y="1269241"/>
                  <a:pt x="4729904" y="1270828"/>
                </a:cubicBezTo>
                <a:cubicBezTo>
                  <a:pt x="4719411" y="1288747"/>
                  <a:pt x="4719411" y="1288747"/>
                  <a:pt x="4709255" y="1297539"/>
                </a:cubicBezTo>
                <a:lnTo>
                  <a:pt x="4713754" y="1302480"/>
                </a:lnTo>
                <a:lnTo>
                  <a:pt x="4738908" y="1280708"/>
                </a:lnTo>
                <a:cubicBezTo>
                  <a:pt x="4753330" y="1276599"/>
                  <a:pt x="4783892" y="1241775"/>
                  <a:pt x="4789548" y="1228043"/>
                </a:cubicBezTo>
                <a:cubicBezTo>
                  <a:pt x="4802530" y="1229947"/>
                  <a:pt x="4814285" y="1227418"/>
                  <a:pt x="4825160" y="1222367"/>
                </a:cubicBezTo>
                <a:lnTo>
                  <a:pt x="4836421" y="1214639"/>
                </a:lnTo>
                <a:lnTo>
                  <a:pt x="4837067" y="1208762"/>
                </a:lnTo>
                <a:cubicBezTo>
                  <a:pt x="4838526" y="1204906"/>
                  <a:pt x="4841036" y="1202054"/>
                  <a:pt x="4844991" y="1200002"/>
                </a:cubicBezTo>
                <a:cubicBezTo>
                  <a:pt x="4847365" y="1198771"/>
                  <a:pt x="4849356" y="1198707"/>
                  <a:pt x="4851094" y="1199402"/>
                </a:cubicBezTo>
                <a:lnTo>
                  <a:pt x="4854425" y="1202282"/>
                </a:lnTo>
                <a:lnTo>
                  <a:pt x="4855493" y="1201550"/>
                </a:lnTo>
                <a:cubicBezTo>
                  <a:pt x="4874418" y="1185170"/>
                  <a:pt x="4891211" y="1166332"/>
                  <a:pt x="4908651" y="1160310"/>
                </a:cubicBezTo>
                <a:lnTo>
                  <a:pt x="4895144" y="1145485"/>
                </a:lnTo>
                <a:cubicBezTo>
                  <a:pt x="4909566" y="1141376"/>
                  <a:pt x="4919724" y="1132585"/>
                  <a:pt x="4924562" y="1128398"/>
                </a:cubicBezTo>
                <a:lnTo>
                  <a:pt x="4938067" y="1143221"/>
                </a:lnTo>
                <a:cubicBezTo>
                  <a:pt x="4968057" y="1117265"/>
                  <a:pt x="4963793" y="1112584"/>
                  <a:pt x="4970029" y="1089044"/>
                </a:cubicBezTo>
                <a:cubicBezTo>
                  <a:pt x="4984107" y="1095002"/>
                  <a:pt x="4984107" y="1095002"/>
                  <a:pt x="4993209" y="1095495"/>
                </a:cubicBezTo>
                <a:cubicBezTo>
                  <a:pt x="5046395" y="1005741"/>
                  <a:pt x="5061389" y="992763"/>
                  <a:pt x="5165497" y="938008"/>
                </a:cubicBezTo>
                <a:lnTo>
                  <a:pt x="5192580" y="919002"/>
                </a:lnTo>
                <a:lnTo>
                  <a:pt x="5199309" y="912375"/>
                </a:lnTo>
                <a:cubicBezTo>
                  <a:pt x="5212799" y="899801"/>
                  <a:pt x="5226924" y="888453"/>
                  <a:pt x="5242254" y="879127"/>
                </a:cubicBezTo>
                <a:lnTo>
                  <a:pt x="5243474" y="878613"/>
                </a:lnTo>
                <a:lnTo>
                  <a:pt x="5255376" y="868587"/>
                </a:lnTo>
                <a:lnTo>
                  <a:pt x="5264196" y="869889"/>
                </a:lnTo>
                <a:lnTo>
                  <a:pt x="5292428" y="858003"/>
                </a:lnTo>
                <a:cubicBezTo>
                  <a:pt x="5297733" y="857212"/>
                  <a:pt x="5300956" y="857613"/>
                  <a:pt x="5302792" y="859319"/>
                </a:cubicBezTo>
                <a:lnTo>
                  <a:pt x="5303525" y="862603"/>
                </a:lnTo>
                <a:lnTo>
                  <a:pt x="5307596" y="859389"/>
                </a:lnTo>
                <a:cubicBezTo>
                  <a:pt x="5325306" y="840769"/>
                  <a:pt x="5350703" y="805619"/>
                  <a:pt x="5369493" y="796333"/>
                </a:cubicBezTo>
                <a:cubicBezTo>
                  <a:pt x="5374331" y="792146"/>
                  <a:pt x="5392683" y="801844"/>
                  <a:pt x="5397520" y="797657"/>
                </a:cubicBezTo>
                <a:cubicBezTo>
                  <a:pt x="5412515" y="784680"/>
                  <a:pt x="5423244" y="767020"/>
                  <a:pt x="5443560" y="749438"/>
                </a:cubicBezTo>
                <a:cubicBezTo>
                  <a:pt x="5447826" y="754118"/>
                  <a:pt x="5461666" y="759814"/>
                  <a:pt x="5471974" y="759731"/>
                </a:cubicBezTo>
                <a:lnTo>
                  <a:pt x="5516958" y="720797"/>
                </a:lnTo>
                <a:cubicBezTo>
                  <a:pt x="5536454" y="712760"/>
                  <a:pt x="5561973" y="701838"/>
                  <a:pt x="5600029" y="683786"/>
                </a:cubicBezTo>
                <a:cubicBezTo>
                  <a:pt x="5633328" y="667989"/>
                  <a:pt x="5708974" y="620882"/>
                  <a:pt x="5736638" y="613168"/>
                </a:cubicBezTo>
                <a:cubicBezTo>
                  <a:pt x="5740588" y="612066"/>
                  <a:pt x="5743561" y="611768"/>
                  <a:pt x="5745293" y="612480"/>
                </a:cubicBezTo>
                <a:cubicBezTo>
                  <a:pt x="5739302" y="635341"/>
                  <a:pt x="5605917" y="739623"/>
                  <a:pt x="5571662" y="760897"/>
                </a:cubicBezTo>
                <a:lnTo>
                  <a:pt x="5570384" y="761444"/>
                </a:lnTo>
                <a:lnTo>
                  <a:pt x="5568706" y="783370"/>
                </a:lnTo>
                <a:cubicBezTo>
                  <a:pt x="5566453" y="792508"/>
                  <a:pt x="5564458" y="803368"/>
                  <a:pt x="5569277" y="811452"/>
                </a:cubicBezTo>
                <a:cubicBezTo>
                  <a:pt x="5574354" y="821257"/>
                  <a:pt x="5581940" y="823647"/>
                  <a:pt x="5587730" y="813982"/>
                </a:cubicBezTo>
                <a:cubicBezTo>
                  <a:pt x="5593777" y="806039"/>
                  <a:pt x="5598055" y="798359"/>
                  <a:pt x="5604101" y="790417"/>
                </a:cubicBezTo>
                <a:cubicBezTo>
                  <a:pt x="5609633" y="779029"/>
                  <a:pt x="5617705" y="772544"/>
                  <a:pt x="5628343" y="783282"/>
                </a:cubicBezTo>
                <a:cubicBezTo>
                  <a:pt x="5632393" y="786199"/>
                  <a:pt x="5636187" y="787393"/>
                  <a:pt x="5639466" y="785145"/>
                </a:cubicBezTo>
                <a:cubicBezTo>
                  <a:pt x="5647537" y="778660"/>
                  <a:pt x="5658404" y="778800"/>
                  <a:pt x="5666988" y="775761"/>
                </a:cubicBezTo>
                <a:cubicBezTo>
                  <a:pt x="5693256" y="770084"/>
                  <a:pt x="5699558" y="763863"/>
                  <a:pt x="5703037" y="738698"/>
                </a:cubicBezTo>
                <a:cubicBezTo>
                  <a:pt x="5705005" y="715520"/>
                  <a:pt x="5717611" y="703077"/>
                  <a:pt x="5742109" y="697665"/>
                </a:cubicBezTo>
                <a:cubicBezTo>
                  <a:pt x="5749183" y="696610"/>
                  <a:pt x="5758281" y="697015"/>
                  <a:pt x="5765354" y="695960"/>
                </a:cubicBezTo>
                <a:cubicBezTo>
                  <a:pt x="5821426" y="684081"/>
                  <a:pt x="5864834" y="660005"/>
                  <a:pt x="5885424" y="604123"/>
                </a:cubicBezTo>
                <a:cubicBezTo>
                  <a:pt x="5893467" y="585319"/>
                  <a:pt x="5907584" y="570892"/>
                  <a:pt x="5928546" y="566007"/>
                </a:cubicBezTo>
                <a:cubicBezTo>
                  <a:pt x="5937131" y="562967"/>
                  <a:pt x="5945716" y="559926"/>
                  <a:pt x="5954557" y="558608"/>
                </a:cubicBezTo>
                <a:cubicBezTo>
                  <a:pt x="5973495" y="552264"/>
                  <a:pt x="5990921" y="547906"/>
                  <a:pt x="6000731" y="528840"/>
                </a:cubicBezTo>
                <a:cubicBezTo>
                  <a:pt x="6009287" y="513480"/>
                  <a:pt x="6012566" y="511231"/>
                  <a:pt x="6023719" y="525413"/>
                </a:cubicBezTo>
                <a:cubicBezTo>
                  <a:pt x="6034614" y="537872"/>
                  <a:pt x="6043198" y="534832"/>
                  <a:pt x="6050500" y="523181"/>
                </a:cubicBezTo>
                <a:cubicBezTo>
                  <a:pt x="6056546" y="515238"/>
                  <a:pt x="6061822" y="502128"/>
                  <a:pt x="6076482" y="503463"/>
                </a:cubicBezTo>
                <a:cubicBezTo>
                  <a:pt x="6082043" y="504396"/>
                  <a:pt x="6079504" y="499492"/>
                  <a:pt x="6079247" y="497770"/>
                </a:cubicBezTo>
                <a:cubicBezTo>
                  <a:pt x="6071633" y="483061"/>
                  <a:pt x="6076652" y="468229"/>
                  <a:pt x="6076366" y="454189"/>
                </a:cubicBezTo>
                <a:cubicBezTo>
                  <a:pt x="6076337" y="441870"/>
                  <a:pt x="6086690" y="438566"/>
                  <a:pt x="6097556" y="438706"/>
                </a:cubicBezTo>
                <a:cubicBezTo>
                  <a:pt x="6106655" y="439111"/>
                  <a:pt x="6109707" y="447458"/>
                  <a:pt x="6108966" y="454611"/>
                </a:cubicBezTo>
                <a:cubicBezTo>
                  <a:pt x="6108737" y="465207"/>
                  <a:pt x="6110277" y="475540"/>
                  <a:pt x="6109793" y="484415"/>
                </a:cubicBezTo>
                <a:cubicBezTo>
                  <a:pt x="6119604" y="465348"/>
                  <a:pt x="6125878" y="446808"/>
                  <a:pt x="6133921" y="428005"/>
                </a:cubicBezTo>
                <a:cubicBezTo>
                  <a:pt x="6141963" y="409201"/>
                  <a:pt x="6152287" y="393579"/>
                  <a:pt x="6170454" y="382069"/>
                </a:cubicBezTo>
                <a:cubicBezTo>
                  <a:pt x="6174618" y="379688"/>
                  <a:pt x="6177713" y="379227"/>
                  <a:pt x="6179927" y="380437"/>
                </a:cubicBezTo>
                <a:cubicBezTo>
                  <a:pt x="6182141" y="381647"/>
                  <a:pt x="6183474" y="384530"/>
                  <a:pt x="6184116" y="388834"/>
                </a:cubicBezTo>
                <a:cubicBezTo>
                  <a:pt x="6185657" y="399167"/>
                  <a:pt x="6181635" y="408569"/>
                  <a:pt x="6175845" y="418234"/>
                </a:cubicBezTo>
                <a:cubicBezTo>
                  <a:pt x="6170313" y="429622"/>
                  <a:pt x="6162755" y="439550"/>
                  <a:pt x="6164809" y="453327"/>
                </a:cubicBezTo>
                <a:cubicBezTo>
                  <a:pt x="6180952" y="440358"/>
                  <a:pt x="6198891" y="439444"/>
                  <a:pt x="6218371" y="448864"/>
                </a:cubicBezTo>
                <a:cubicBezTo>
                  <a:pt x="6209558" y="462500"/>
                  <a:pt x="6196696" y="473220"/>
                  <a:pt x="6185857" y="485398"/>
                </a:cubicBezTo>
                <a:cubicBezTo>
                  <a:pt x="6171998" y="501548"/>
                  <a:pt x="6167234" y="518102"/>
                  <a:pt x="6172084" y="538504"/>
                </a:cubicBezTo>
                <a:cubicBezTo>
                  <a:pt x="6173368" y="547115"/>
                  <a:pt x="6178673" y="546324"/>
                  <a:pt x="6183464" y="542089"/>
                </a:cubicBezTo>
                <a:cubicBezTo>
                  <a:pt x="6189510" y="534146"/>
                  <a:pt x="6195556" y="526203"/>
                  <a:pt x="6201602" y="518260"/>
                </a:cubicBezTo>
                <a:cubicBezTo>
                  <a:pt x="6221252" y="492445"/>
                  <a:pt x="6228326" y="491390"/>
                  <a:pt x="6250116" y="516309"/>
                </a:cubicBezTo>
                <a:cubicBezTo>
                  <a:pt x="6250116" y="516309"/>
                  <a:pt x="6251884" y="516046"/>
                  <a:pt x="6253652" y="515782"/>
                </a:cubicBezTo>
                <a:cubicBezTo>
                  <a:pt x="6265972" y="489299"/>
                  <a:pt x="6288932" y="473554"/>
                  <a:pt x="6316454" y="464170"/>
                </a:cubicBezTo>
                <a:cubicBezTo>
                  <a:pt x="6343341" y="453560"/>
                  <a:pt x="6370807" y="446825"/>
                  <a:pt x="6395299" y="430383"/>
                </a:cubicBezTo>
                <a:lnTo>
                  <a:pt x="6418655" y="410216"/>
                </a:lnTo>
                <a:lnTo>
                  <a:pt x="6419589" y="406589"/>
                </a:lnTo>
                <a:cubicBezTo>
                  <a:pt x="6424414" y="380959"/>
                  <a:pt x="6437958" y="367767"/>
                  <a:pt x="6464272" y="365686"/>
                </a:cubicBezTo>
                <a:cubicBezTo>
                  <a:pt x="6473044" y="364991"/>
                  <a:pt x="6484508" y="365598"/>
                  <a:pt x="6489254" y="359669"/>
                </a:cubicBezTo>
                <a:cubicBezTo>
                  <a:pt x="6498771" y="341242"/>
                  <a:pt x="6531086" y="356863"/>
                  <a:pt x="6535243" y="329266"/>
                </a:cubicBezTo>
                <a:cubicBezTo>
                  <a:pt x="6537936" y="330568"/>
                  <a:pt x="6539963" y="329902"/>
                  <a:pt x="6542656" y="331204"/>
                </a:cubicBezTo>
                <a:cubicBezTo>
                  <a:pt x="6554094" y="338378"/>
                  <a:pt x="6556147" y="331146"/>
                  <a:pt x="6560225" y="323249"/>
                </a:cubicBezTo>
                <a:cubicBezTo>
                  <a:pt x="6567690" y="312054"/>
                  <a:pt x="6571102" y="302190"/>
                  <a:pt x="6589953" y="311303"/>
                </a:cubicBezTo>
                <a:cubicBezTo>
                  <a:pt x="6600058" y="314543"/>
                  <a:pt x="6621653" y="311822"/>
                  <a:pt x="6631785" y="308496"/>
                </a:cubicBezTo>
                <a:cubicBezTo>
                  <a:pt x="6650688" y="304476"/>
                  <a:pt x="6677003" y="302392"/>
                  <a:pt x="6685881" y="275433"/>
                </a:cubicBezTo>
                <a:cubicBezTo>
                  <a:pt x="6688599" y="270167"/>
                  <a:pt x="6698064" y="264874"/>
                  <a:pt x="6704143" y="262879"/>
                </a:cubicBezTo>
                <a:cubicBezTo>
                  <a:pt x="6734536" y="252899"/>
                  <a:pt x="6759571" y="233749"/>
                  <a:pt x="6784605" y="214598"/>
                </a:cubicBezTo>
                <a:cubicBezTo>
                  <a:pt x="6808279" y="198081"/>
                  <a:pt x="6834647" y="182865"/>
                  <a:pt x="6866374" y="176820"/>
                </a:cubicBezTo>
                <a:cubicBezTo>
                  <a:pt x="6875146" y="176125"/>
                  <a:pt x="6874479" y="174159"/>
                  <a:pt x="6876532" y="166926"/>
                </a:cubicBezTo>
                <a:cubicBezTo>
                  <a:pt x="6881330" y="147863"/>
                  <a:pt x="6890741" y="155704"/>
                  <a:pt x="6900154" y="163543"/>
                </a:cubicBezTo>
                <a:cubicBezTo>
                  <a:pt x="6906206" y="168114"/>
                  <a:pt x="6903461" y="179944"/>
                  <a:pt x="6916951" y="179886"/>
                </a:cubicBezTo>
                <a:cubicBezTo>
                  <a:pt x="6914951" y="173986"/>
                  <a:pt x="6916311" y="171352"/>
                  <a:pt x="6914978" y="167419"/>
                </a:cubicBezTo>
                <a:cubicBezTo>
                  <a:pt x="6913004" y="154950"/>
                  <a:pt x="6905644" y="139880"/>
                  <a:pt x="6919828" y="135223"/>
                </a:cubicBezTo>
                <a:cubicBezTo>
                  <a:pt x="6934678" y="132533"/>
                  <a:pt x="6946092" y="146273"/>
                  <a:pt x="6949398" y="162675"/>
                </a:cubicBezTo>
                <a:cubicBezTo>
                  <a:pt x="6953398" y="174476"/>
                  <a:pt x="6952678" y="185643"/>
                  <a:pt x="6936470" y="190965"/>
                </a:cubicBezTo>
                <a:cubicBezTo>
                  <a:pt x="6928364" y="193626"/>
                  <a:pt x="6919566" y="200888"/>
                  <a:pt x="6927618" y="211359"/>
                </a:cubicBezTo>
                <a:cubicBezTo>
                  <a:pt x="6932311" y="218562"/>
                  <a:pt x="6940389" y="222468"/>
                  <a:pt x="6949855" y="217174"/>
                </a:cubicBezTo>
                <a:cubicBezTo>
                  <a:pt x="6955266" y="213211"/>
                  <a:pt x="6960011" y="207280"/>
                  <a:pt x="6966731" y="213818"/>
                </a:cubicBezTo>
                <a:cubicBezTo>
                  <a:pt x="6971425" y="221021"/>
                  <a:pt x="6969371" y="228253"/>
                  <a:pt x="6964627" y="234183"/>
                </a:cubicBezTo>
                <a:cubicBezTo>
                  <a:pt x="6943593" y="265135"/>
                  <a:pt x="6946821" y="301237"/>
                  <a:pt x="6945304" y="343267"/>
                </a:cubicBezTo>
                <a:cubicBezTo>
                  <a:pt x="6975109" y="311621"/>
                  <a:pt x="7006888" y="292443"/>
                  <a:pt x="7025230" y="260189"/>
                </a:cubicBezTo>
                <a:cubicBezTo>
                  <a:pt x="7038799" y="240432"/>
                  <a:pt x="7048880" y="250239"/>
                  <a:pt x="7058958" y="260044"/>
                </a:cubicBezTo>
                <a:cubicBezTo>
                  <a:pt x="7067010" y="270517"/>
                  <a:pt x="7064931" y="284314"/>
                  <a:pt x="7062186" y="296146"/>
                </a:cubicBezTo>
                <a:cubicBezTo>
                  <a:pt x="7054669" y="320474"/>
                  <a:pt x="7047152" y="344800"/>
                  <a:pt x="7040300" y="371097"/>
                </a:cubicBezTo>
                <a:lnTo>
                  <a:pt x="7030219" y="412065"/>
                </a:lnTo>
                <a:lnTo>
                  <a:pt x="7031807" y="410279"/>
                </a:lnTo>
                <a:cubicBezTo>
                  <a:pt x="7055536" y="388966"/>
                  <a:pt x="7063560" y="353278"/>
                  <a:pt x="7094216" y="338705"/>
                </a:cubicBezTo>
                <a:cubicBezTo>
                  <a:pt x="7097002" y="337790"/>
                  <a:pt x="7097478" y="334629"/>
                  <a:pt x="7098412" y="332820"/>
                </a:cubicBezTo>
                <a:cubicBezTo>
                  <a:pt x="7111458" y="316517"/>
                  <a:pt x="7117560" y="297987"/>
                  <a:pt x="7120417" y="279020"/>
                </a:cubicBezTo>
                <a:cubicBezTo>
                  <a:pt x="7123733" y="261404"/>
                  <a:pt x="7133041" y="252338"/>
                  <a:pt x="7151128" y="250908"/>
                </a:cubicBezTo>
                <a:cubicBezTo>
                  <a:pt x="7157156" y="250430"/>
                  <a:pt x="7165035" y="250847"/>
                  <a:pt x="7168298" y="246772"/>
                </a:cubicBezTo>
                <a:cubicBezTo>
                  <a:pt x="7174838" y="234107"/>
                  <a:pt x="7197049" y="244843"/>
                  <a:pt x="7199906" y="225876"/>
                </a:cubicBezTo>
                <a:cubicBezTo>
                  <a:pt x="7201756" y="226771"/>
                  <a:pt x="7203150" y="226313"/>
                  <a:pt x="7205001" y="227208"/>
                </a:cubicBezTo>
                <a:cubicBezTo>
                  <a:pt x="7212863" y="232138"/>
                  <a:pt x="7214273" y="227169"/>
                  <a:pt x="7217076" y="221740"/>
                </a:cubicBezTo>
                <a:cubicBezTo>
                  <a:pt x="7222207" y="214046"/>
                  <a:pt x="7224551" y="207266"/>
                  <a:pt x="7237508" y="213530"/>
                </a:cubicBezTo>
                <a:cubicBezTo>
                  <a:pt x="7244453" y="215757"/>
                  <a:pt x="7259296" y="213887"/>
                  <a:pt x="7266259" y="211601"/>
                </a:cubicBezTo>
                <a:cubicBezTo>
                  <a:pt x="7279251" y="208838"/>
                  <a:pt x="7297338" y="207406"/>
                  <a:pt x="7303439" y="188876"/>
                </a:cubicBezTo>
                <a:cubicBezTo>
                  <a:pt x="7305307" y="185258"/>
                  <a:pt x="7311812" y="181620"/>
                  <a:pt x="7315990" y="180248"/>
                </a:cubicBezTo>
                <a:cubicBezTo>
                  <a:pt x="7336880" y="173389"/>
                  <a:pt x="7354086" y="160227"/>
                  <a:pt x="7371292" y="147065"/>
                </a:cubicBezTo>
                <a:cubicBezTo>
                  <a:pt x="7387564" y="135712"/>
                  <a:pt x="7405685" y="125255"/>
                  <a:pt x="7427491" y="121100"/>
                </a:cubicBezTo>
                <a:cubicBezTo>
                  <a:pt x="7433521" y="120623"/>
                  <a:pt x="7433063" y="119270"/>
                  <a:pt x="7434474" y="114300"/>
                </a:cubicBezTo>
                <a:cubicBezTo>
                  <a:pt x="7437771" y="101198"/>
                  <a:pt x="7444239" y="106587"/>
                  <a:pt x="7450709" y="111975"/>
                </a:cubicBezTo>
                <a:cubicBezTo>
                  <a:pt x="7454868" y="115116"/>
                  <a:pt x="7452982" y="123247"/>
                  <a:pt x="7462254" y="123207"/>
                </a:cubicBezTo>
                <a:cubicBezTo>
                  <a:pt x="7460879" y="119152"/>
                  <a:pt x="7461814" y="117342"/>
                  <a:pt x="7460897" y="114639"/>
                </a:cubicBezTo>
                <a:cubicBezTo>
                  <a:pt x="7459541" y="106069"/>
                  <a:pt x="7454483" y="95711"/>
                  <a:pt x="7464231" y="92510"/>
                </a:cubicBezTo>
                <a:cubicBezTo>
                  <a:pt x="7474438" y="90661"/>
                  <a:pt x="7482281" y="100105"/>
                  <a:pt x="7484554" y="111378"/>
                </a:cubicBezTo>
                <a:cubicBezTo>
                  <a:pt x="7487304" y="119489"/>
                  <a:pt x="7486808" y="127164"/>
                  <a:pt x="7475669" y="130822"/>
                </a:cubicBezTo>
                <a:cubicBezTo>
                  <a:pt x="7470097" y="132651"/>
                  <a:pt x="7464051" y="137642"/>
                  <a:pt x="7469585" y="144839"/>
                </a:cubicBezTo>
                <a:cubicBezTo>
                  <a:pt x="7472810" y="149789"/>
                  <a:pt x="7478362" y="152473"/>
                  <a:pt x="7484868" y="148835"/>
                </a:cubicBezTo>
                <a:cubicBezTo>
                  <a:pt x="7488588" y="146112"/>
                  <a:pt x="7491849" y="142036"/>
                  <a:pt x="7496468" y="146529"/>
                </a:cubicBezTo>
                <a:cubicBezTo>
                  <a:pt x="7499693" y="151479"/>
                  <a:pt x="7498282" y="156450"/>
                  <a:pt x="7495021" y="160525"/>
                </a:cubicBezTo>
                <a:cubicBezTo>
                  <a:pt x="7480564" y="181799"/>
                  <a:pt x="7482783" y="206612"/>
                  <a:pt x="7481740" y="235499"/>
                </a:cubicBezTo>
                <a:cubicBezTo>
                  <a:pt x="7502226" y="213749"/>
                  <a:pt x="7524067" y="200568"/>
                  <a:pt x="7536673" y="178400"/>
                </a:cubicBezTo>
                <a:cubicBezTo>
                  <a:pt x="7546000" y="164820"/>
                  <a:pt x="7552928" y="171561"/>
                  <a:pt x="7559854" y="178300"/>
                </a:cubicBezTo>
                <a:cubicBezTo>
                  <a:pt x="7565389" y="185497"/>
                  <a:pt x="7563961" y="194981"/>
                  <a:pt x="7562073" y="203112"/>
                </a:cubicBezTo>
                <a:cubicBezTo>
                  <a:pt x="7556907" y="219834"/>
                  <a:pt x="7551740" y="236553"/>
                  <a:pt x="7547032" y="254627"/>
                </a:cubicBezTo>
                <a:cubicBezTo>
                  <a:pt x="7540436" y="280831"/>
                  <a:pt x="7537085" y="307472"/>
                  <a:pt x="7519842" y="329659"/>
                </a:cubicBezTo>
                <a:cubicBezTo>
                  <a:pt x="7515646" y="335544"/>
                  <a:pt x="7514694" y="341867"/>
                  <a:pt x="7516527" y="347275"/>
                </a:cubicBezTo>
                <a:lnTo>
                  <a:pt x="7518693" y="380162"/>
                </a:lnTo>
                <a:lnTo>
                  <a:pt x="7553986" y="346739"/>
                </a:lnTo>
                <a:lnTo>
                  <a:pt x="7587210" y="315369"/>
                </a:lnTo>
                <a:lnTo>
                  <a:pt x="7595768" y="302711"/>
                </a:lnTo>
                <a:cubicBezTo>
                  <a:pt x="7604713" y="287382"/>
                  <a:pt x="7613205" y="268759"/>
                  <a:pt x="7616819" y="254835"/>
                </a:cubicBezTo>
                <a:cubicBezTo>
                  <a:pt x="7612121" y="260853"/>
                  <a:pt x="7612121" y="260853"/>
                  <a:pt x="7612121" y="260853"/>
                </a:cubicBezTo>
                <a:cubicBezTo>
                  <a:pt x="7607422" y="266870"/>
                  <a:pt x="7608145" y="272141"/>
                  <a:pt x="7602001" y="267617"/>
                </a:cubicBezTo>
                <a:cubicBezTo>
                  <a:pt x="7602001" y="267617"/>
                  <a:pt x="7606700" y="261599"/>
                  <a:pt x="7605976" y="256330"/>
                </a:cubicBezTo>
                <a:cubicBezTo>
                  <a:pt x="7599832" y="251806"/>
                  <a:pt x="7599832" y="251806"/>
                  <a:pt x="7599832" y="251806"/>
                </a:cubicBezTo>
                <a:cubicBezTo>
                  <a:pt x="7607783" y="229229"/>
                  <a:pt x="7624046" y="226988"/>
                  <a:pt x="7614650" y="239023"/>
                </a:cubicBezTo>
                <a:cubicBezTo>
                  <a:pt x="7619348" y="233005"/>
                  <a:pt x="7619348" y="233005"/>
                  <a:pt x="7619348" y="233005"/>
                </a:cubicBezTo>
                <a:cubicBezTo>
                  <a:pt x="7624046" y="226988"/>
                  <a:pt x="7629468" y="226240"/>
                  <a:pt x="7629468" y="226240"/>
                </a:cubicBezTo>
                <a:cubicBezTo>
                  <a:pt x="7630190" y="231511"/>
                  <a:pt x="7625492" y="237529"/>
                  <a:pt x="7626215" y="242800"/>
                </a:cubicBezTo>
                <a:cubicBezTo>
                  <a:pt x="7628385" y="258611"/>
                  <a:pt x="7625855" y="280440"/>
                  <a:pt x="7643925" y="251099"/>
                </a:cubicBezTo>
                <a:lnTo>
                  <a:pt x="7639274" y="260592"/>
                </a:lnTo>
                <a:lnTo>
                  <a:pt x="7641167" y="257603"/>
                </a:lnTo>
                <a:cubicBezTo>
                  <a:pt x="7643925" y="254917"/>
                  <a:pt x="7647433" y="253035"/>
                  <a:pt x="7652090" y="252275"/>
                </a:cubicBezTo>
                <a:cubicBezTo>
                  <a:pt x="7659198" y="251550"/>
                  <a:pt x="7668232" y="240914"/>
                  <a:pt x="7676458" y="233029"/>
                </a:cubicBezTo>
                <a:cubicBezTo>
                  <a:pt x="7681270" y="230062"/>
                  <a:pt x="7685181" y="226806"/>
                  <a:pt x="7690087" y="226877"/>
                </a:cubicBezTo>
                <a:cubicBezTo>
                  <a:pt x="7694991" y="226949"/>
                  <a:pt x="7705391" y="231792"/>
                  <a:pt x="7701230" y="212408"/>
                </a:cubicBezTo>
                <a:cubicBezTo>
                  <a:pt x="7708433" y="214721"/>
                  <a:pt x="7705793" y="186802"/>
                  <a:pt x="7716472" y="200759"/>
                </a:cubicBezTo>
                <a:cubicBezTo>
                  <a:pt x="7716472" y="200759"/>
                  <a:pt x="7717374" y="201049"/>
                  <a:pt x="7717776" y="199674"/>
                </a:cubicBezTo>
                <a:cubicBezTo>
                  <a:pt x="7732833" y="181949"/>
                  <a:pt x="7752918" y="197424"/>
                  <a:pt x="7767693" y="170584"/>
                </a:cubicBezTo>
                <a:cubicBezTo>
                  <a:pt x="7772722" y="160167"/>
                  <a:pt x="7780948" y="152282"/>
                  <a:pt x="7782779" y="139334"/>
                </a:cubicBezTo>
                <a:cubicBezTo>
                  <a:pt x="7784300" y="130798"/>
                  <a:pt x="7788616" y="126168"/>
                  <a:pt x="7792931" y="121537"/>
                </a:cubicBezTo>
                <a:cubicBezTo>
                  <a:pt x="7807675" y="108225"/>
                  <a:pt x="7822328" y="91874"/>
                  <a:pt x="7837662" y="83264"/>
                </a:cubicBezTo>
                <a:cubicBezTo>
                  <a:pt x="7846883" y="78705"/>
                  <a:pt x="7852811" y="68577"/>
                  <a:pt x="7859237" y="60113"/>
                </a:cubicBezTo>
                <a:cubicBezTo>
                  <a:pt x="7866471" y="48900"/>
                  <a:pt x="7875193" y="42677"/>
                  <a:pt x="7884600" y="44193"/>
                </a:cubicBezTo>
                <a:cubicBezTo>
                  <a:pt x="7903412" y="47227"/>
                  <a:pt x="7920454" y="36157"/>
                  <a:pt x="7936318" y="15682"/>
                </a:cubicBezTo>
                <a:cubicBezTo>
                  <a:pt x="7942945" y="6531"/>
                  <a:pt x="7949387" y="2207"/>
                  <a:pt x="7955746" y="678"/>
                </a:cubicBezTo>
                <a:close/>
              </a:path>
            </a:pathLst>
          </a:cu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800" dirty="0">
                <a:solidFill>
                  <a:schemeClr val="tx1">
                    <a:lumMod val="75000"/>
                    <a:lumOff val="25000"/>
                  </a:schemeClr>
                </a:solidFill>
              </a:defRPr>
            </a:lvl1pPr>
          </a:lstStyle>
          <a:p>
            <a:pPr marL="0" lvl="0" algn="ctr"/>
            <a:r>
              <a:rPr lang="en-US" altLang="ko-KR" dirty="0"/>
              <a:t>Place Your Picture Here And Send To Back </a:t>
            </a:r>
            <a:endParaRPr lang="ko-KR" altLang="en-US" dirty="0"/>
          </a:p>
        </p:txBody>
      </p:sp>
    </p:spTree>
    <p:extLst>
      <p:ext uri="{BB962C8B-B14F-4D97-AF65-F5344CB8AC3E}">
        <p14:creationId xmlns:p14="http://schemas.microsoft.com/office/powerpoint/2010/main" val="3248027013"/>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Image slide layout">
    <p:spTree>
      <p:nvGrpSpPr>
        <p:cNvPr id="1" name=""/>
        <p:cNvGrpSpPr/>
        <p:nvPr/>
      </p:nvGrpSpPr>
      <p:grpSpPr>
        <a:xfrm>
          <a:off x="0" y="0"/>
          <a:ext cx="0" cy="0"/>
          <a:chOff x="0" y="0"/>
          <a:chExt cx="0" cy="0"/>
        </a:xfrm>
      </p:grpSpPr>
      <p:sp>
        <p:nvSpPr>
          <p:cNvPr id="9" name="그림 개체 틀 13">
            <a:extLst>
              <a:ext uri="{FF2B5EF4-FFF2-40B4-BE49-F238E27FC236}">
                <a16:creationId xmlns="" xmlns:a16="http://schemas.microsoft.com/office/drawing/2014/main" id="{ADF8D7BC-BCD4-4AD1-8181-F7573A0CD2FE}"/>
              </a:ext>
            </a:extLst>
          </p:cNvPr>
          <p:cNvSpPr>
            <a:spLocks noGrp="1"/>
          </p:cNvSpPr>
          <p:nvPr>
            <p:ph type="pic" sz="quarter" idx="10" hasCustomPrompt="1"/>
          </p:nvPr>
        </p:nvSpPr>
        <p:spPr>
          <a:xfrm>
            <a:off x="0" y="14068"/>
            <a:ext cx="3421966" cy="6843932"/>
          </a:xfrm>
          <a:custGeom>
            <a:avLst/>
            <a:gdLst>
              <a:gd name="connsiteX0" fmla="*/ 0 w 3421966"/>
              <a:gd name="connsiteY0" fmla="*/ 0 h 6843932"/>
              <a:gd name="connsiteX1" fmla="*/ 3421966 w 3421966"/>
              <a:gd name="connsiteY1" fmla="*/ 3421966 h 6843932"/>
              <a:gd name="connsiteX2" fmla="*/ 0 w 3421966"/>
              <a:gd name="connsiteY2" fmla="*/ 6843932 h 6843932"/>
            </a:gdLst>
            <a:ahLst/>
            <a:cxnLst>
              <a:cxn ang="0">
                <a:pos x="connsiteX0" y="connsiteY0"/>
              </a:cxn>
              <a:cxn ang="0">
                <a:pos x="connsiteX1" y="connsiteY1"/>
              </a:cxn>
              <a:cxn ang="0">
                <a:pos x="connsiteX2" y="connsiteY2"/>
              </a:cxn>
            </a:cxnLst>
            <a:rect l="l" t="t" r="r" b="b"/>
            <a:pathLst>
              <a:path w="3421966" h="6843932">
                <a:moveTo>
                  <a:pt x="0" y="0"/>
                </a:moveTo>
                <a:lnTo>
                  <a:pt x="3421966" y="3421966"/>
                </a:lnTo>
                <a:lnTo>
                  <a:pt x="0" y="6843932"/>
                </a:lnTo>
                <a:close/>
              </a:path>
            </a:pathLst>
          </a:custGeom>
          <a:solidFill>
            <a:schemeClr val="bg1">
              <a:lumMod val="95000"/>
            </a:schemeClr>
          </a:solidFill>
          <a:effectLst/>
        </p:spPr>
        <p:txBody>
          <a:bodyPr wrap="square" anchor="ctr">
            <a:noAutofit/>
          </a:bodyPr>
          <a:lstStyle>
            <a:lvl1pPr marL="0" marR="0" indent="0" algn="ctr" defTabSz="914400" rtl="0" eaLnBrk="1" fontAlgn="auto" latinLnBrk="1" hangingPunct="1">
              <a:lnSpc>
                <a:spcPct val="90000"/>
              </a:lnSpc>
              <a:spcBef>
                <a:spcPts val="1000"/>
              </a:spcBef>
              <a:spcAft>
                <a:spcPts val="0"/>
              </a:spcAft>
              <a:buClrTx/>
              <a:buSzTx/>
              <a:buFontTx/>
              <a:buNone/>
              <a:tabLst/>
              <a:defRPr sz="1200"/>
            </a:lvl1pPr>
          </a:lstStyle>
          <a:p>
            <a:r>
              <a:rPr lang="en-US" altLang="ko-KR" dirty="0"/>
              <a:t>Your Picture Here</a:t>
            </a:r>
            <a:endParaRPr lang="ko-KR" altLang="en-US" dirty="0"/>
          </a:p>
        </p:txBody>
      </p:sp>
      <p:sp>
        <p:nvSpPr>
          <p:cNvPr id="10" name="그림 개체 틀 14">
            <a:extLst>
              <a:ext uri="{FF2B5EF4-FFF2-40B4-BE49-F238E27FC236}">
                <a16:creationId xmlns="" xmlns:a16="http://schemas.microsoft.com/office/drawing/2014/main" id="{758242FC-03FB-4F2D-A8E9-C9F3C3D7C8B1}"/>
              </a:ext>
            </a:extLst>
          </p:cNvPr>
          <p:cNvSpPr>
            <a:spLocks noGrp="1"/>
          </p:cNvSpPr>
          <p:nvPr>
            <p:ph type="pic" sz="quarter" idx="11" hasCustomPrompt="1"/>
          </p:nvPr>
        </p:nvSpPr>
        <p:spPr>
          <a:xfrm>
            <a:off x="2160562" y="462954"/>
            <a:ext cx="2825140" cy="2825140"/>
          </a:xfrm>
          <a:custGeom>
            <a:avLst/>
            <a:gdLst>
              <a:gd name="connsiteX0" fmla="*/ 1412570 w 2825140"/>
              <a:gd name="connsiteY0" fmla="*/ 0 h 2825140"/>
              <a:gd name="connsiteX1" fmla="*/ 2825140 w 2825140"/>
              <a:gd name="connsiteY1" fmla="*/ 1412570 h 2825140"/>
              <a:gd name="connsiteX2" fmla="*/ 1412570 w 2825140"/>
              <a:gd name="connsiteY2" fmla="*/ 2825140 h 2825140"/>
              <a:gd name="connsiteX3" fmla="*/ 0 w 2825140"/>
              <a:gd name="connsiteY3" fmla="*/ 1412570 h 2825140"/>
            </a:gdLst>
            <a:ahLst/>
            <a:cxnLst>
              <a:cxn ang="0">
                <a:pos x="connsiteX0" y="connsiteY0"/>
              </a:cxn>
              <a:cxn ang="0">
                <a:pos x="connsiteX1" y="connsiteY1"/>
              </a:cxn>
              <a:cxn ang="0">
                <a:pos x="connsiteX2" y="connsiteY2"/>
              </a:cxn>
              <a:cxn ang="0">
                <a:pos x="connsiteX3" y="connsiteY3"/>
              </a:cxn>
            </a:cxnLst>
            <a:rect l="l" t="t" r="r" b="b"/>
            <a:pathLst>
              <a:path w="2825140" h="2825140">
                <a:moveTo>
                  <a:pt x="1412570" y="0"/>
                </a:moveTo>
                <a:lnTo>
                  <a:pt x="2825140" y="1412570"/>
                </a:lnTo>
                <a:lnTo>
                  <a:pt x="1412570" y="2825140"/>
                </a:lnTo>
                <a:lnTo>
                  <a:pt x="0" y="1412570"/>
                </a:lnTo>
                <a:close/>
              </a:path>
            </a:pathLst>
          </a:custGeom>
          <a:solidFill>
            <a:schemeClr val="bg1">
              <a:lumMod val="95000"/>
            </a:schemeClr>
          </a:solidFill>
          <a:effectLst/>
        </p:spPr>
        <p:txBody>
          <a:bodyPr wrap="square" anchor="ctr">
            <a:noAutofit/>
          </a:bodyPr>
          <a:lstStyle>
            <a:lvl1pPr marL="0" marR="0" indent="0" algn="ctr" defTabSz="914400" rtl="0" eaLnBrk="1" fontAlgn="auto" latinLnBrk="1" hangingPunct="1">
              <a:lnSpc>
                <a:spcPct val="90000"/>
              </a:lnSpc>
              <a:spcBef>
                <a:spcPts val="1000"/>
              </a:spcBef>
              <a:spcAft>
                <a:spcPts val="0"/>
              </a:spcAft>
              <a:buClrTx/>
              <a:buSzTx/>
              <a:buFontTx/>
              <a:buNone/>
              <a:tabLst/>
              <a:defRPr sz="1200"/>
            </a:lvl1pPr>
          </a:lstStyle>
          <a:p>
            <a:r>
              <a:rPr lang="en-US" altLang="ko-KR" dirty="0"/>
              <a:t>Your Picture Here</a:t>
            </a:r>
            <a:endParaRPr lang="ko-KR" altLang="en-US" dirty="0"/>
          </a:p>
        </p:txBody>
      </p:sp>
      <p:sp>
        <p:nvSpPr>
          <p:cNvPr id="11" name="그림 개체 틀 15">
            <a:extLst>
              <a:ext uri="{FF2B5EF4-FFF2-40B4-BE49-F238E27FC236}">
                <a16:creationId xmlns="" xmlns:a16="http://schemas.microsoft.com/office/drawing/2014/main" id="{EE5D2C41-9F19-421C-BA86-7331E9BC335A}"/>
              </a:ext>
            </a:extLst>
          </p:cNvPr>
          <p:cNvSpPr>
            <a:spLocks noGrp="1"/>
          </p:cNvSpPr>
          <p:nvPr>
            <p:ph type="pic" sz="quarter" idx="12" hasCustomPrompt="1"/>
          </p:nvPr>
        </p:nvSpPr>
        <p:spPr>
          <a:xfrm>
            <a:off x="3739362" y="2023463"/>
            <a:ext cx="2825140" cy="2825140"/>
          </a:xfrm>
          <a:custGeom>
            <a:avLst/>
            <a:gdLst>
              <a:gd name="connsiteX0" fmla="*/ 1412571 w 2825140"/>
              <a:gd name="connsiteY0" fmla="*/ 0 h 2825140"/>
              <a:gd name="connsiteX1" fmla="*/ 2825140 w 2825140"/>
              <a:gd name="connsiteY1" fmla="*/ 1412570 h 2825140"/>
              <a:gd name="connsiteX2" fmla="*/ 1412571 w 2825140"/>
              <a:gd name="connsiteY2" fmla="*/ 2825140 h 2825140"/>
              <a:gd name="connsiteX3" fmla="*/ 0 w 2825140"/>
              <a:gd name="connsiteY3" fmla="*/ 1412570 h 2825140"/>
            </a:gdLst>
            <a:ahLst/>
            <a:cxnLst>
              <a:cxn ang="0">
                <a:pos x="connsiteX0" y="connsiteY0"/>
              </a:cxn>
              <a:cxn ang="0">
                <a:pos x="connsiteX1" y="connsiteY1"/>
              </a:cxn>
              <a:cxn ang="0">
                <a:pos x="connsiteX2" y="connsiteY2"/>
              </a:cxn>
              <a:cxn ang="0">
                <a:pos x="connsiteX3" y="connsiteY3"/>
              </a:cxn>
            </a:cxnLst>
            <a:rect l="l" t="t" r="r" b="b"/>
            <a:pathLst>
              <a:path w="2825140" h="2825140">
                <a:moveTo>
                  <a:pt x="1412571" y="0"/>
                </a:moveTo>
                <a:lnTo>
                  <a:pt x="2825140" y="1412570"/>
                </a:lnTo>
                <a:lnTo>
                  <a:pt x="1412571" y="2825140"/>
                </a:lnTo>
                <a:lnTo>
                  <a:pt x="0" y="1412570"/>
                </a:lnTo>
                <a:close/>
              </a:path>
            </a:pathLst>
          </a:custGeom>
          <a:solidFill>
            <a:schemeClr val="bg1">
              <a:lumMod val="95000"/>
            </a:schemeClr>
          </a:solidFill>
          <a:effectLst/>
        </p:spPr>
        <p:txBody>
          <a:bodyPr wrap="square" anchor="ctr">
            <a:noAutofit/>
          </a:bodyPr>
          <a:lstStyle>
            <a:lvl1pPr marL="0" marR="0" indent="0" algn="ctr" defTabSz="914400" rtl="0" eaLnBrk="1" fontAlgn="auto" latinLnBrk="1" hangingPunct="1">
              <a:lnSpc>
                <a:spcPct val="90000"/>
              </a:lnSpc>
              <a:spcBef>
                <a:spcPts val="1000"/>
              </a:spcBef>
              <a:spcAft>
                <a:spcPts val="0"/>
              </a:spcAft>
              <a:buClrTx/>
              <a:buSzTx/>
              <a:buFontTx/>
              <a:buNone/>
              <a:tabLst/>
              <a:defRPr sz="1200"/>
            </a:lvl1pPr>
          </a:lstStyle>
          <a:p>
            <a:r>
              <a:rPr lang="en-US" altLang="ko-KR" dirty="0"/>
              <a:t>Your Picture Here</a:t>
            </a:r>
            <a:endParaRPr lang="ko-KR" altLang="en-US" dirty="0"/>
          </a:p>
        </p:txBody>
      </p:sp>
      <p:sp>
        <p:nvSpPr>
          <p:cNvPr id="12" name="그림 개체 틀 16">
            <a:extLst>
              <a:ext uri="{FF2B5EF4-FFF2-40B4-BE49-F238E27FC236}">
                <a16:creationId xmlns="" xmlns:a16="http://schemas.microsoft.com/office/drawing/2014/main" id="{DEDFD0A1-FED2-4B2C-8236-1FD5424EE31D}"/>
              </a:ext>
            </a:extLst>
          </p:cNvPr>
          <p:cNvSpPr>
            <a:spLocks noGrp="1"/>
          </p:cNvSpPr>
          <p:nvPr>
            <p:ph type="pic" sz="quarter" idx="13" hasCustomPrompt="1"/>
          </p:nvPr>
        </p:nvSpPr>
        <p:spPr>
          <a:xfrm>
            <a:off x="2160562" y="3583973"/>
            <a:ext cx="2825140" cy="2825140"/>
          </a:xfrm>
          <a:custGeom>
            <a:avLst/>
            <a:gdLst>
              <a:gd name="connsiteX0" fmla="*/ 1412570 w 2825140"/>
              <a:gd name="connsiteY0" fmla="*/ 0 h 2825140"/>
              <a:gd name="connsiteX1" fmla="*/ 2825140 w 2825140"/>
              <a:gd name="connsiteY1" fmla="*/ 1412570 h 2825140"/>
              <a:gd name="connsiteX2" fmla="*/ 1412570 w 2825140"/>
              <a:gd name="connsiteY2" fmla="*/ 2825140 h 2825140"/>
              <a:gd name="connsiteX3" fmla="*/ 0 w 2825140"/>
              <a:gd name="connsiteY3" fmla="*/ 1412570 h 2825140"/>
            </a:gdLst>
            <a:ahLst/>
            <a:cxnLst>
              <a:cxn ang="0">
                <a:pos x="connsiteX0" y="connsiteY0"/>
              </a:cxn>
              <a:cxn ang="0">
                <a:pos x="connsiteX1" y="connsiteY1"/>
              </a:cxn>
              <a:cxn ang="0">
                <a:pos x="connsiteX2" y="connsiteY2"/>
              </a:cxn>
              <a:cxn ang="0">
                <a:pos x="connsiteX3" y="connsiteY3"/>
              </a:cxn>
            </a:cxnLst>
            <a:rect l="l" t="t" r="r" b="b"/>
            <a:pathLst>
              <a:path w="2825140" h="2825140">
                <a:moveTo>
                  <a:pt x="1412570" y="0"/>
                </a:moveTo>
                <a:lnTo>
                  <a:pt x="2825140" y="1412570"/>
                </a:lnTo>
                <a:lnTo>
                  <a:pt x="1412570" y="2825140"/>
                </a:lnTo>
                <a:lnTo>
                  <a:pt x="0" y="1412570"/>
                </a:lnTo>
                <a:close/>
              </a:path>
            </a:pathLst>
          </a:custGeom>
          <a:solidFill>
            <a:schemeClr val="bg1">
              <a:lumMod val="95000"/>
            </a:schemeClr>
          </a:solidFill>
          <a:effectLst/>
        </p:spPr>
        <p:txBody>
          <a:bodyPr wrap="square" anchor="ctr">
            <a:noAutofit/>
          </a:bodyPr>
          <a:lstStyle>
            <a:lvl1pPr marL="0" marR="0" indent="0" algn="ctr" defTabSz="914400" rtl="0" eaLnBrk="1" fontAlgn="auto" latinLnBrk="1" hangingPunct="1">
              <a:lnSpc>
                <a:spcPct val="90000"/>
              </a:lnSpc>
              <a:spcBef>
                <a:spcPts val="1000"/>
              </a:spcBef>
              <a:spcAft>
                <a:spcPts val="0"/>
              </a:spcAft>
              <a:buClrTx/>
              <a:buSzTx/>
              <a:buFontTx/>
              <a:buNone/>
              <a:tabLst/>
              <a:defRPr sz="1200"/>
            </a:lvl1pPr>
          </a:lstStyle>
          <a:p>
            <a:r>
              <a:rPr lang="en-US" altLang="ko-KR" dirty="0"/>
              <a:t>Your Picture Here</a:t>
            </a:r>
            <a:endParaRPr lang="ko-KR" altLang="en-US" dirty="0"/>
          </a:p>
        </p:txBody>
      </p:sp>
      <p:sp>
        <p:nvSpPr>
          <p:cNvPr id="13" name="그림 개체 틀 17">
            <a:extLst>
              <a:ext uri="{FF2B5EF4-FFF2-40B4-BE49-F238E27FC236}">
                <a16:creationId xmlns="" xmlns:a16="http://schemas.microsoft.com/office/drawing/2014/main" id="{33B8968D-E41C-4B32-8F41-9401D0BA2E27}"/>
              </a:ext>
            </a:extLst>
          </p:cNvPr>
          <p:cNvSpPr>
            <a:spLocks noGrp="1"/>
          </p:cNvSpPr>
          <p:nvPr>
            <p:ph type="pic" sz="quarter" idx="14" hasCustomPrompt="1"/>
          </p:nvPr>
        </p:nvSpPr>
        <p:spPr>
          <a:xfrm>
            <a:off x="5291917" y="3583973"/>
            <a:ext cx="2825140" cy="2825140"/>
          </a:xfrm>
          <a:custGeom>
            <a:avLst/>
            <a:gdLst>
              <a:gd name="connsiteX0" fmla="*/ 1412570 w 2825140"/>
              <a:gd name="connsiteY0" fmla="*/ 0 h 2825140"/>
              <a:gd name="connsiteX1" fmla="*/ 2825140 w 2825140"/>
              <a:gd name="connsiteY1" fmla="*/ 1412570 h 2825140"/>
              <a:gd name="connsiteX2" fmla="*/ 1412570 w 2825140"/>
              <a:gd name="connsiteY2" fmla="*/ 2825140 h 2825140"/>
              <a:gd name="connsiteX3" fmla="*/ 0 w 2825140"/>
              <a:gd name="connsiteY3" fmla="*/ 1412570 h 2825140"/>
            </a:gdLst>
            <a:ahLst/>
            <a:cxnLst>
              <a:cxn ang="0">
                <a:pos x="connsiteX0" y="connsiteY0"/>
              </a:cxn>
              <a:cxn ang="0">
                <a:pos x="connsiteX1" y="connsiteY1"/>
              </a:cxn>
              <a:cxn ang="0">
                <a:pos x="connsiteX2" y="connsiteY2"/>
              </a:cxn>
              <a:cxn ang="0">
                <a:pos x="connsiteX3" y="connsiteY3"/>
              </a:cxn>
            </a:cxnLst>
            <a:rect l="l" t="t" r="r" b="b"/>
            <a:pathLst>
              <a:path w="2825140" h="2825140">
                <a:moveTo>
                  <a:pt x="1412570" y="0"/>
                </a:moveTo>
                <a:lnTo>
                  <a:pt x="2825140" y="1412570"/>
                </a:lnTo>
                <a:lnTo>
                  <a:pt x="1412570" y="2825140"/>
                </a:lnTo>
                <a:lnTo>
                  <a:pt x="0" y="1412570"/>
                </a:lnTo>
                <a:close/>
              </a:path>
            </a:pathLst>
          </a:custGeom>
          <a:solidFill>
            <a:schemeClr val="bg1">
              <a:lumMod val="95000"/>
            </a:schemeClr>
          </a:solidFill>
          <a:effectLst/>
        </p:spPr>
        <p:txBody>
          <a:bodyPr wrap="square" anchor="ctr">
            <a:noAutofit/>
          </a:bodyPr>
          <a:lstStyle>
            <a:lvl1pPr marL="0" marR="0" indent="0" algn="ctr" defTabSz="914400" rtl="0" eaLnBrk="1" fontAlgn="auto" latinLnBrk="1" hangingPunct="1">
              <a:lnSpc>
                <a:spcPct val="90000"/>
              </a:lnSpc>
              <a:spcBef>
                <a:spcPts val="1000"/>
              </a:spcBef>
              <a:spcAft>
                <a:spcPts val="0"/>
              </a:spcAft>
              <a:buClrTx/>
              <a:buSzTx/>
              <a:buFontTx/>
              <a:buNone/>
              <a:tabLst/>
              <a:defRPr sz="1200"/>
            </a:lvl1pPr>
          </a:lstStyle>
          <a:p>
            <a:r>
              <a:rPr lang="en-US" altLang="ko-KR" dirty="0"/>
              <a:t>Your Picture Here</a:t>
            </a:r>
            <a:endParaRPr lang="ko-KR" altLang="en-US" dirty="0"/>
          </a:p>
        </p:txBody>
      </p:sp>
    </p:spTree>
    <p:extLst>
      <p:ext uri="{BB962C8B-B14F-4D97-AF65-F5344CB8AC3E}">
        <p14:creationId xmlns:p14="http://schemas.microsoft.com/office/powerpoint/2010/main" val="648876396"/>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91698797"/>
      </p:ext>
    </p:extLst>
  </p:cSld>
  <p:clrMap bg1="lt1" tx1="dk1" bg2="lt2" tx2="dk2" accent1="accent1" accent2="accent2" accent3="accent3" accent4="accent4" accent5="accent5" accent6="accent6" hlink="hlink" folHlink="folHlink"/>
  <p:sldLayoutIdLst>
    <p:sldLayoutId id="2147483652" r:id="rId1"/>
    <p:sldLayoutId id="21474836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6816533"/>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61" r:id="rId3"/>
    <p:sldLayoutId id="2147483662" r:id="rId4"/>
    <p:sldLayoutId id="2147483670" r:id="rId5"/>
    <p:sldLayoutId id="2147483675" r:id="rId6"/>
    <p:sldLayoutId id="2147483672" r:id="rId7"/>
    <p:sldLayoutId id="2147483669" r:id="rId8"/>
    <p:sldLayoutId id="2147483664" r:id="rId9"/>
    <p:sldLayoutId id="2147483665" r:id="rId10"/>
    <p:sldLayoutId id="2147483668"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2553539"/>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 xmlns:a16="http://schemas.microsoft.com/office/drawing/2014/main" id="{EBCED2D2-2662-4B19-B0F1-10F2EF1263E6}"/>
              </a:ext>
            </a:extLst>
          </p:cNvPr>
          <p:cNvGrpSpPr/>
          <p:nvPr/>
        </p:nvGrpSpPr>
        <p:grpSpPr>
          <a:xfrm>
            <a:off x="3530644" y="3180454"/>
            <a:ext cx="1240321" cy="1346010"/>
            <a:chOff x="6064791" y="2003286"/>
            <a:chExt cx="4244393" cy="4606061"/>
          </a:xfrm>
          <a:effectLst>
            <a:outerShdw blurRad="50800" dist="38100" dir="5400000" algn="t" rotWithShape="0">
              <a:prstClr val="black">
                <a:alpha val="40000"/>
              </a:prstClr>
            </a:outerShdw>
          </a:effectLst>
        </p:grpSpPr>
        <p:sp>
          <p:nvSpPr>
            <p:cNvPr id="25" name="Freeform: Shape 24">
              <a:extLst>
                <a:ext uri="{FF2B5EF4-FFF2-40B4-BE49-F238E27FC236}">
                  <a16:creationId xmlns="" xmlns:a16="http://schemas.microsoft.com/office/drawing/2014/main" id="{33C97562-60F9-466B-B501-A5DDDAFB2DA1}"/>
                </a:ext>
              </a:extLst>
            </p:cNvPr>
            <p:cNvSpPr/>
            <p:nvPr/>
          </p:nvSpPr>
          <p:spPr>
            <a:xfrm>
              <a:off x="6064791" y="5552161"/>
              <a:ext cx="4244393" cy="1057186"/>
            </a:xfrm>
            <a:custGeom>
              <a:avLst/>
              <a:gdLst>
                <a:gd name="connsiteX0" fmla="*/ 4229829 w 4244392"/>
                <a:gd name="connsiteY0" fmla="*/ 72820 h 1081903"/>
                <a:gd name="connsiteX1" fmla="*/ 4229829 w 4244392"/>
                <a:gd name="connsiteY1" fmla="*/ 31209 h 1081903"/>
                <a:gd name="connsiteX2" fmla="*/ 31209 w 4244392"/>
                <a:gd name="connsiteY2" fmla="*/ 31209 h 1081903"/>
                <a:gd name="connsiteX3" fmla="*/ 31209 w 4244392"/>
                <a:gd name="connsiteY3" fmla="*/ 72820 h 1081903"/>
                <a:gd name="connsiteX4" fmla="*/ 2132599 w 4244392"/>
                <a:gd name="connsiteY4" fmla="*/ 1054856 h 10819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4392" h="1081903">
                  <a:moveTo>
                    <a:pt x="4229829" y="72820"/>
                  </a:moveTo>
                  <a:lnTo>
                    <a:pt x="4229829" y="31209"/>
                  </a:lnTo>
                  <a:lnTo>
                    <a:pt x="31209" y="31209"/>
                  </a:lnTo>
                  <a:lnTo>
                    <a:pt x="31209" y="72820"/>
                  </a:lnTo>
                  <a:lnTo>
                    <a:pt x="2132599" y="1054856"/>
                  </a:lnTo>
                  <a:close/>
                </a:path>
              </a:pathLst>
            </a:custGeom>
            <a:gradFill>
              <a:gsLst>
                <a:gs pos="100000">
                  <a:srgbClr val="FF7F00">
                    <a:alpha val="77000"/>
                    <a:lumMod val="15000"/>
                  </a:srgbClr>
                </a:gs>
                <a:gs pos="0">
                  <a:srgbClr val="FF7F00">
                    <a:lumMod val="35000"/>
                  </a:srgbClr>
                </a:gs>
              </a:gsLst>
              <a:path path="circle">
                <a:fillToRect l="100000" t="100000"/>
              </a:path>
            </a:gradFill>
            <a:ln w="9525" cap="flat">
              <a:noFill/>
              <a:prstDash val="solid"/>
              <a:miter/>
            </a:ln>
          </p:spPr>
          <p:txBody>
            <a:bodyPr rtlCol="0" anchor="ctr"/>
            <a:lstStyle/>
            <a:p>
              <a:endParaRPr lang="en-US"/>
            </a:p>
          </p:txBody>
        </p:sp>
        <p:sp>
          <p:nvSpPr>
            <p:cNvPr id="26" name="Freeform: Shape 25">
              <a:extLst>
                <a:ext uri="{FF2B5EF4-FFF2-40B4-BE49-F238E27FC236}">
                  <a16:creationId xmlns="" xmlns:a16="http://schemas.microsoft.com/office/drawing/2014/main" id="{40B5CE35-6A6C-4A82-B2F6-3869A4C52C37}"/>
                </a:ext>
              </a:extLst>
            </p:cNvPr>
            <p:cNvSpPr/>
            <p:nvPr/>
          </p:nvSpPr>
          <p:spPr>
            <a:xfrm>
              <a:off x="6064791" y="4616500"/>
              <a:ext cx="4244393" cy="1955749"/>
            </a:xfrm>
            <a:custGeom>
              <a:avLst/>
              <a:gdLst>
                <a:gd name="connsiteX0" fmla="*/ 4229829 w 4244392"/>
                <a:gd name="connsiteY0" fmla="*/ 950827 h 1955749"/>
                <a:gd name="connsiteX1" fmla="*/ 2132599 w 4244392"/>
                <a:gd name="connsiteY1" fmla="*/ 31209 h 1955749"/>
                <a:gd name="connsiteX2" fmla="*/ 2132599 w 4244392"/>
                <a:gd name="connsiteY2" fmla="*/ 31209 h 1955749"/>
                <a:gd name="connsiteX3" fmla="*/ 2132599 w 4244392"/>
                <a:gd name="connsiteY3" fmla="*/ 31209 h 1955749"/>
                <a:gd name="connsiteX4" fmla="*/ 31209 w 4244392"/>
                <a:gd name="connsiteY4" fmla="*/ 950827 h 1955749"/>
                <a:gd name="connsiteX5" fmla="*/ 2132599 w 4244392"/>
                <a:gd name="connsiteY5" fmla="*/ 1928702 h 1955749"/>
                <a:gd name="connsiteX6" fmla="*/ 2132599 w 4244392"/>
                <a:gd name="connsiteY6" fmla="*/ 1928702 h 1955749"/>
                <a:gd name="connsiteX7" fmla="*/ 2132599 w 4244392"/>
                <a:gd name="connsiteY7" fmla="*/ 1928702 h 1955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44392" h="1955749">
                  <a:moveTo>
                    <a:pt x="4229829" y="950827"/>
                  </a:moveTo>
                  <a:lnTo>
                    <a:pt x="2132599" y="31209"/>
                  </a:lnTo>
                  <a:lnTo>
                    <a:pt x="2132599" y="31209"/>
                  </a:lnTo>
                  <a:lnTo>
                    <a:pt x="2132599" y="31209"/>
                  </a:lnTo>
                  <a:lnTo>
                    <a:pt x="31209" y="950827"/>
                  </a:lnTo>
                  <a:lnTo>
                    <a:pt x="2132599" y="1928702"/>
                  </a:lnTo>
                  <a:lnTo>
                    <a:pt x="2132599" y="1928702"/>
                  </a:lnTo>
                  <a:lnTo>
                    <a:pt x="2132599" y="1928702"/>
                  </a:lnTo>
                  <a:close/>
                </a:path>
              </a:pathLst>
            </a:custGeom>
            <a:solidFill>
              <a:schemeClr val="accent2"/>
            </a:solidFill>
            <a:ln w="9525" cap="flat">
              <a:noFill/>
              <a:prstDash val="solid"/>
              <a:miter/>
            </a:ln>
          </p:spPr>
          <p:txBody>
            <a:bodyPr rtlCol="0" anchor="ctr"/>
            <a:lstStyle/>
            <a:p>
              <a:endParaRPr lang="en-US"/>
            </a:p>
          </p:txBody>
        </p:sp>
        <p:sp>
          <p:nvSpPr>
            <p:cNvPr id="27" name="Freeform: Shape 26">
              <a:extLst>
                <a:ext uri="{FF2B5EF4-FFF2-40B4-BE49-F238E27FC236}">
                  <a16:creationId xmlns="" xmlns:a16="http://schemas.microsoft.com/office/drawing/2014/main" id="{095B229E-A753-457C-B7A8-0D153F3D5BB3}"/>
                </a:ext>
              </a:extLst>
            </p:cNvPr>
            <p:cNvSpPr/>
            <p:nvPr/>
          </p:nvSpPr>
          <p:spPr>
            <a:xfrm>
              <a:off x="6709772" y="2461015"/>
              <a:ext cx="2954430" cy="3412159"/>
            </a:xfrm>
            <a:custGeom>
              <a:avLst/>
              <a:gdLst>
                <a:gd name="connsiteX0" fmla="*/ 1845479 w 2954430"/>
                <a:gd name="connsiteY0" fmla="*/ 31209 h 3412158"/>
                <a:gd name="connsiteX1" fmla="*/ 1487618 w 2954430"/>
                <a:gd name="connsiteY1" fmla="*/ 56176 h 3412158"/>
                <a:gd name="connsiteX2" fmla="*/ 1129758 w 2954430"/>
                <a:gd name="connsiteY2" fmla="*/ 31209 h 3412158"/>
                <a:gd name="connsiteX3" fmla="*/ 31209 w 2954430"/>
                <a:gd name="connsiteY3" fmla="*/ 2993961 h 3412158"/>
                <a:gd name="connsiteX4" fmla="*/ 1487618 w 2954430"/>
                <a:gd name="connsiteY4" fmla="*/ 3405917 h 3412158"/>
                <a:gd name="connsiteX5" fmla="*/ 2944027 w 2954430"/>
                <a:gd name="connsiteY5" fmla="*/ 2993961 h 3412158"/>
                <a:gd name="connsiteX6" fmla="*/ 1845479 w 2954430"/>
                <a:gd name="connsiteY6" fmla="*/ 31209 h 3412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54430" h="3412158">
                  <a:moveTo>
                    <a:pt x="1845479" y="31209"/>
                  </a:moveTo>
                  <a:cubicBezTo>
                    <a:pt x="1724805" y="47853"/>
                    <a:pt x="1608292" y="56176"/>
                    <a:pt x="1487618" y="56176"/>
                  </a:cubicBezTo>
                  <a:cubicBezTo>
                    <a:pt x="1366944" y="56176"/>
                    <a:pt x="1246270" y="47853"/>
                    <a:pt x="1129758" y="31209"/>
                  </a:cubicBezTo>
                  <a:cubicBezTo>
                    <a:pt x="746930" y="1083985"/>
                    <a:pt x="372425" y="2099310"/>
                    <a:pt x="31209" y="2993961"/>
                  </a:cubicBezTo>
                  <a:cubicBezTo>
                    <a:pt x="476454" y="3268599"/>
                    <a:pt x="984117" y="3405917"/>
                    <a:pt x="1487618" y="3405917"/>
                  </a:cubicBezTo>
                  <a:cubicBezTo>
                    <a:pt x="1991120" y="3405917"/>
                    <a:pt x="2498782" y="3268599"/>
                    <a:pt x="2944027" y="2993961"/>
                  </a:cubicBezTo>
                  <a:cubicBezTo>
                    <a:pt x="2602812" y="2099310"/>
                    <a:pt x="2228306" y="1083985"/>
                    <a:pt x="1845479" y="31209"/>
                  </a:cubicBezTo>
                  <a:close/>
                </a:path>
              </a:pathLst>
            </a:custGeom>
            <a:solidFill>
              <a:schemeClr val="bg1"/>
            </a:solidFill>
            <a:ln w="9525" cap="flat">
              <a:noFill/>
              <a:prstDash val="solid"/>
              <a:miter/>
            </a:ln>
          </p:spPr>
          <p:txBody>
            <a:bodyPr rtlCol="0" anchor="ctr"/>
            <a:lstStyle/>
            <a:p>
              <a:endParaRPr lang="en-US"/>
            </a:p>
          </p:txBody>
        </p:sp>
        <p:sp>
          <p:nvSpPr>
            <p:cNvPr id="28" name="Freeform: Shape 27">
              <a:extLst>
                <a:ext uri="{FF2B5EF4-FFF2-40B4-BE49-F238E27FC236}">
                  <a16:creationId xmlns="" xmlns:a16="http://schemas.microsoft.com/office/drawing/2014/main" id="{05B5E8F8-012E-413B-A7ED-404FCF1F3F44}"/>
                </a:ext>
              </a:extLst>
            </p:cNvPr>
            <p:cNvSpPr/>
            <p:nvPr/>
          </p:nvSpPr>
          <p:spPr>
            <a:xfrm>
              <a:off x="6709772" y="4845563"/>
              <a:ext cx="2954431" cy="998681"/>
            </a:xfrm>
            <a:custGeom>
              <a:avLst/>
              <a:gdLst>
                <a:gd name="connsiteX0" fmla="*/ 31209 w 2954430"/>
                <a:gd name="connsiteY0" fmla="*/ 584644 h 998680"/>
                <a:gd name="connsiteX1" fmla="*/ 1487618 w 2954430"/>
                <a:gd name="connsiteY1" fmla="*/ 996600 h 998680"/>
                <a:gd name="connsiteX2" fmla="*/ 2944027 w 2954430"/>
                <a:gd name="connsiteY2" fmla="*/ 584644 h 998680"/>
                <a:gd name="connsiteX3" fmla="*/ 2731808 w 2954430"/>
                <a:gd name="connsiteY3" fmla="*/ 31209 h 998680"/>
                <a:gd name="connsiteX4" fmla="*/ 239267 w 2954430"/>
                <a:gd name="connsiteY4" fmla="*/ 31209 h 998680"/>
                <a:gd name="connsiteX5" fmla="*/ 31209 w 2954430"/>
                <a:gd name="connsiteY5" fmla="*/ 584644 h 998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54430" h="998680">
                  <a:moveTo>
                    <a:pt x="31209" y="584644"/>
                  </a:moveTo>
                  <a:cubicBezTo>
                    <a:pt x="476454" y="859282"/>
                    <a:pt x="984117" y="996600"/>
                    <a:pt x="1487618" y="996600"/>
                  </a:cubicBezTo>
                  <a:cubicBezTo>
                    <a:pt x="1991120" y="996600"/>
                    <a:pt x="2498782" y="859282"/>
                    <a:pt x="2944027" y="584644"/>
                  </a:cubicBezTo>
                  <a:cubicBezTo>
                    <a:pt x="2873288" y="405714"/>
                    <a:pt x="2806709" y="218461"/>
                    <a:pt x="2731808" y="31209"/>
                  </a:cubicBezTo>
                  <a:cubicBezTo>
                    <a:pt x="1949508" y="422359"/>
                    <a:pt x="1025728" y="422359"/>
                    <a:pt x="239267" y="31209"/>
                  </a:cubicBezTo>
                  <a:cubicBezTo>
                    <a:pt x="168527" y="222622"/>
                    <a:pt x="97787" y="405714"/>
                    <a:pt x="31209" y="584644"/>
                  </a:cubicBezTo>
                  <a:close/>
                </a:path>
              </a:pathLst>
            </a:custGeom>
            <a:solidFill>
              <a:schemeClr val="accent2"/>
            </a:solidFill>
            <a:ln w="9525" cap="flat">
              <a:noFill/>
              <a:prstDash val="solid"/>
              <a:miter/>
            </a:ln>
          </p:spPr>
          <p:txBody>
            <a:bodyPr rtlCol="0" anchor="ctr"/>
            <a:lstStyle/>
            <a:p>
              <a:endParaRPr lang="en-US"/>
            </a:p>
          </p:txBody>
        </p:sp>
        <p:sp>
          <p:nvSpPr>
            <p:cNvPr id="29" name="Freeform: Shape 28">
              <a:extLst>
                <a:ext uri="{FF2B5EF4-FFF2-40B4-BE49-F238E27FC236}">
                  <a16:creationId xmlns="" xmlns:a16="http://schemas.microsoft.com/office/drawing/2014/main" id="{85A656C8-38E2-4393-ABB7-4DE8DC0A6781}"/>
                </a:ext>
              </a:extLst>
            </p:cNvPr>
            <p:cNvSpPr/>
            <p:nvPr/>
          </p:nvSpPr>
          <p:spPr>
            <a:xfrm>
              <a:off x="7130051" y="3642787"/>
              <a:ext cx="2122196" cy="915457"/>
            </a:xfrm>
            <a:custGeom>
              <a:avLst/>
              <a:gdLst>
                <a:gd name="connsiteX0" fmla="*/ 31209 w 2122196"/>
                <a:gd name="connsiteY0" fmla="*/ 705318 h 915457"/>
                <a:gd name="connsiteX1" fmla="*/ 2099310 w 2122196"/>
                <a:gd name="connsiteY1" fmla="*/ 705318 h 915457"/>
                <a:gd name="connsiteX2" fmla="*/ 1874607 w 2122196"/>
                <a:gd name="connsiteY2" fmla="*/ 31209 h 915457"/>
                <a:gd name="connsiteX3" fmla="*/ 251751 w 2122196"/>
                <a:gd name="connsiteY3" fmla="*/ 31209 h 915457"/>
                <a:gd name="connsiteX4" fmla="*/ 31209 w 2122196"/>
                <a:gd name="connsiteY4" fmla="*/ 705318 h 9154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2196" h="915457">
                  <a:moveTo>
                    <a:pt x="31209" y="705318"/>
                  </a:moveTo>
                  <a:cubicBezTo>
                    <a:pt x="692835" y="971633"/>
                    <a:pt x="1437684" y="971633"/>
                    <a:pt x="2099310" y="705318"/>
                  </a:cubicBezTo>
                  <a:cubicBezTo>
                    <a:pt x="2024409" y="509743"/>
                    <a:pt x="1949508" y="230945"/>
                    <a:pt x="1874607" y="31209"/>
                  </a:cubicBezTo>
                  <a:cubicBezTo>
                    <a:pt x="1346138" y="193494"/>
                    <a:pt x="780219" y="193494"/>
                    <a:pt x="251751" y="31209"/>
                  </a:cubicBezTo>
                  <a:cubicBezTo>
                    <a:pt x="181011" y="230945"/>
                    <a:pt x="106110" y="509743"/>
                    <a:pt x="31209" y="705318"/>
                  </a:cubicBezTo>
                  <a:close/>
                </a:path>
              </a:pathLst>
            </a:custGeom>
            <a:solidFill>
              <a:schemeClr val="accent2"/>
            </a:solidFill>
            <a:ln w="9525" cap="flat">
              <a:noFill/>
              <a:prstDash val="solid"/>
              <a:miter/>
            </a:ln>
          </p:spPr>
          <p:txBody>
            <a:bodyPr rtlCol="0" anchor="ctr"/>
            <a:lstStyle/>
            <a:p>
              <a:endParaRPr lang="en-US"/>
            </a:p>
          </p:txBody>
        </p:sp>
        <p:sp>
          <p:nvSpPr>
            <p:cNvPr id="30" name="Freeform: Shape 29">
              <a:extLst>
                <a:ext uri="{FF2B5EF4-FFF2-40B4-BE49-F238E27FC236}">
                  <a16:creationId xmlns="" xmlns:a16="http://schemas.microsoft.com/office/drawing/2014/main" id="{0202907E-FEEA-43E5-8844-492811AF12B1}"/>
                </a:ext>
              </a:extLst>
            </p:cNvPr>
            <p:cNvSpPr/>
            <p:nvPr/>
          </p:nvSpPr>
          <p:spPr>
            <a:xfrm>
              <a:off x="7579457" y="2461015"/>
              <a:ext cx="1206739" cy="749010"/>
            </a:xfrm>
            <a:custGeom>
              <a:avLst/>
              <a:gdLst>
                <a:gd name="connsiteX0" fmla="*/ 975794 w 1206739"/>
                <a:gd name="connsiteY0" fmla="*/ 31209 h 749010"/>
                <a:gd name="connsiteX1" fmla="*/ 617934 w 1206739"/>
                <a:gd name="connsiteY1" fmla="*/ 56176 h 749010"/>
                <a:gd name="connsiteX2" fmla="*/ 260073 w 1206739"/>
                <a:gd name="connsiteY2" fmla="*/ 31209 h 749010"/>
                <a:gd name="connsiteX3" fmla="*/ 31209 w 1206739"/>
                <a:gd name="connsiteY3" fmla="*/ 659545 h 749010"/>
                <a:gd name="connsiteX4" fmla="*/ 1208820 w 1206739"/>
                <a:gd name="connsiteY4" fmla="*/ 659545 h 749010"/>
                <a:gd name="connsiteX5" fmla="*/ 975794 w 1206739"/>
                <a:gd name="connsiteY5" fmla="*/ 31209 h 749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6739" h="749010">
                  <a:moveTo>
                    <a:pt x="975794" y="31209"/>
                  </a:moveTo>
                  <a:cubicBezTo>
                    <a:pt x="855120" y="47853"/>
                    <a:pt x="738608" y="56176"/>
                    <a:pt x="617934" y="56176"/>
                  </a:cubicBezTo>
                  <a:cubicBezTo>
                    <a:pt x="497260" y="56176"/>
                    <a:pt x="376586" y="47853"/>
                    <a:pt x="260073" y="31209"/>
                  </a:cubicBezTo>
                  <a:cubicBezTo>
                    <a:pt x="181011" y="243428"/>
                    <a:pt x="106110" y="455648"/>
                    <a:pt x="31209" y="659545"/>
                  </a:cubicBezTo>
                  <a:cubicBezTo>
                    <a:pt x="418197" y="742769"/>
                    <a:pt x="821831" y="742769"/>
                    <a:pt x="1208820" y="659545"/>
                  </a:cubicBezTo>
                  <a:cubicBezTo>
                    <a:pt x="1129757" y="455648"/>
                    <a:pt x="1054856" y="243428"/>
                    <a:pt x="975794" y="31209"/>
                  </a:cubicBezTo>
                  <a:close/>
                </a:path>
              </a:pathLst>
            </a:custGeom>
            <a:solidFill>
              <a:schemeClr val="accent2"/>
            </a:solidFill>
            <a:ln w="9525" cap="flat">
              <a:noFill/>
              <a:prstDash val="solid"/>
              <a:miter/>
            </a:ln>
          </p:spPr>
          <p:txBody>
            <a:bodyPr rtlCol="0" anchor="ctr"/>
            <a:lstStyle/>
            <a:p>
              <a:endParaRPr lang="en-US"/>
            </a:p>
          </p:txBody>
        </p:sp>
        <p:sp>
          <p:nvSpPr>
            <p:cNvPr id="31" name="Freeform: Shape 30">
              <a:extLst>
                <a:ext uri="{FF2B5EF4-FFF2-40B4-BE49-F238E27FC236}">
                  <a16:creationId xmlns="" xmlns:a16="http://schemas.microsoft.com/office/drawing/2014/main" id="{A85A4D6B-5E95-4FA5-B34D-4F182D9CE53C}"/>
                </a:ext>
              </a:extLst>
            </p:cNvPr>
            <p:cNvSpPr/>
            <p:nvPr/>
          </p:nvSpPr>
          <p:spPr>
            <a:xfrm>
              <a:off x="7807245" y="2003286"/>
              <a:ext cx="749010" cy="582564"/>
            </a:xfrm>
            <a:custGeom>
              <a:avLst/>
              <a:gdLst>
                <a:gd name="connsiteX0" fmla="*/ 748006 w 749010"/>
                <a:gd name="connsiteY0" fmla="*/ 488937 h 582563"/>
                <a:gd name="connsiteX1" fmla="*/ 390146 w 749010"/>
                <a:gd name="connsiteY1" fmla="*/ 572161 h 582563"/>
                <a:gd name="connsiteX2" fmla="*/ 32285 w 749010"/>
                <a:gd name="connsiteY2" fmla="*/ 488937 h 582563"/>
                <a:gd name="connsiteX3" fmla="*/ 390146 w 749010"/>
                <a:gd name="connsiteY3" fmla="*/ 31209 h 582563"/>
                <a:gd name="connsiteX4" fmla="*/ 748006 w 749010"/>
                <a:gd name="connsiteY4" fmla="*/ 488937 h 582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9010" h="582563">
                  <a:moveTo>
                    <a:pt x="748006" y="488937"/>
                  </a:moveTo>
                  <a:cubicBezTo>
                    <a:pt x="764651" y="530549"/>
                    <a:pt x="585721" y="572161"/>
                    <a:pt x="390146" y="572161"/>
                  </a:cubicBezTo>
                  <a:cubicBezTo>
                    <a:pt x="194571" y="572161"/>
                    <a:pt x="15641" y="534710"/>
                    <a:pt x="32285" y="488937"/>
                  </a:cubicBezTo>
                  <a:cubicBezTo>
                    <a:pt x="53091" y="422359"/>
                    <a:pt x="194571" y="31209"/>
                    <a:pt x="390146" y="31209"/>
                  </a:cubicBezTo>
                  <a:cubicBezTo>
                    <a:pt x="585721" y="31209"/>
                    <a:pt x="689750" y="351619"/>
                    <a:pt x="748006" y="488937"/>
                  </a:cubicBezTo>
                  <a:close/>
                </a:path>
              </a:pathLst>
            </a:custGeom>
            <a:solidFill>
              <a:schemeClr val="accent2"/>
            </a:solidFill>
            <a:ln w="9525" cap="flat">
              <a:noFill/>
              <a:prstDash val="solid"/>
              <a:miter/>
            </a:ln>
          </p:spPr>
          <p:txBody>
            <a:bodyPr rtlCol="0" anchor="ctr"/>
            <a:lstStyle/>
            <a:p>
              <a:endParaRPr lang="en-US"/>
            </a:p>
          </p:txBody>
        </p:sp>
      </p:grpSp>
      <p:grpSp>
        <p:nvGrpSpPr>
          <p:cNvPr id="3" name="Group 2">
            <a:extLst>
              <a:ext uri="{FF2B5EF4-FFF2-40B4-BE49-F238E27FC236}">
                <a16:creationId xmlns="" xmlns:a16="http://schemas.microsoft.com/office/drawing/2014/main" id="{6E32C570-400A-4534-833B-4976907141F4}"/>
              </a:ext>
            </a:extLst>
          </p:cNvPr>
          <p:cNvGrpSpPr/>
          <p:nvPr/>
        </p:nvGrpSpPr>
        <p:grpSpPr>
          <a:xfrm>
            <a:off x="4796839" y="1315661"/>
            <a:ext cx="2490082" cy="2202690"/>
            <a:chOff x="3949542" y="701675"/>
            <a:chExt cx="4292917" cy="3376452"/>
          </a:xfrm>
        </p:grpSpPr>
        <p:grpSp>
          <p:nvGrpSpPr>
            <p:cNvPr id="4" name="Graphic 14">
              <a:extLst>
                <a:ext uri="{FF2B5EF4-FFF2-40B4-BE49-F238E27FC236}">
                  <a16:creationId xmlns="" xmlns:a16="http://schemas.microsoft.com/office/drawing/2014/main" id="{DD3244B8-B165-43D4-B6B7-9D2ED44B8D1B}"/>
                </a:ext>
              </a:extLst>
            </p:cNvPr>
            <p:cNvGrpSpPr/>
            <p:nvPr/>
          </p:nvGrpSpPr>
          <p:grpSpPr>
            <a:xfrm>
              <a:off x="3949542" y="701675"/>
              <a:ext cx="4292917" cy="3376452"/>
              <a:chOff x="2444748" y="555045"/>
              <a:chExt cx="7282048" cy="5727454"/>
            </a:xfrm>
            <a:effectLst>
              <a:outerShdw blurRad="50800" dist="38100" dir="5400000" algn="t" rotWithShape="0">
                <a:prstClr val="black">
                  <a:alpha val="40000"/>
                </a:prstClr>
              </a:outerShdw>
            </a:effectLst>
          </p:grpSpPr>
          <p:sp>
            <p:nvSpPr>
              <p:cNvPr id="5" name="Freeform: Shape 4">
                <a:extLst>
                  <a:ext uri="{FF2B5EF4-FFF2-40B4-BE49-F238E27FC236}">
                    <a16:creationId xmlns="" xmlns:a16="http://schemas.microsoft.com/office/drawing/2014/main" id="{C676246B-78D1-40C8-86DD-635717F0B9AC}"/>
                  </a:ext>
                </a:extLst>
              </p:cNvPr>
              <p:cNvSpPr/>
              <p:nvPr/>
            </p:nvSpPr>
            <p:spPr>
              <a:xfrm>
                <a:off x="4964693" y="5443837"/>
                <a:ext cx="2168250" cy="818208"/>
              </a:xfrm>
              <a:custGeom>
                <a:avLst/>
                <a:gdLst>
                  <a:gd name="connsiteX0" fmla="*/ 1941333 w 2168250"/>
                  <a:gd name="connsiteY0" fmla="*/ 525699 h 818207"/>
                  <a:gd name="connsiteX1" fmla="*/ 1785874 w 2168250"/>
                  <a:gd name="connsiteY1" fmla="*/ 30683 h 818207"/>
                  <a:gd name="connsiteX2" fmla="*/ 1114943 w 2168250"/>
                  <a:gd name="connsiteY2" fmla="*/ 30683 h 818207"/>
                  <a:gd name="connsiteX3" fmla="*/ 1065851 w 2168250"/>
                  <a:gd name="connsiteY3" fmla="*/ 30683 h 818207"/>
                  <a:gd name="connsiteX4" fmla="*/ 390830 w 2168250"/>
                  <a:gd name="connsiteY4" fmla="*/ 30683 h 818207"/>
                  <a:gd name="connsiteX5" fmla="*/ 235370 w 2168250"/>
                  <a:gd name="connsiteY5" fmla="*/ 525699 h 818207"/>
                  <a:gd name="connsiteX6" fmla="*/ 259916 w 2168250"/>
                  <a:gd name="connsiteY6" fmla="*/ 816162 h 818207"/>
                  <a:gd name="connsiteX7" fmla="*/ 1065851 w 2168250"/>
                  <a:gd name="connsiteY7" fmla="*/ 816162 h 818207"/>
                  <a:gd name="connsiteX8" fmla="*/ 1114943 w 2168250"/>
                  <a:gd name="connsiteY8" fmla="*/ 816162 h 818207"/>
                  <a:gd name="connsiteX9" fmla="*/ 1920878 w 2168250"/>
                  <a:gd name="connsiteY9" fmla="*/ 816162 h 818207"/>
                  <a:gd name="connsiteX10" fmla="*/ 1941333 w 2168250"/>
                  <a:gd name="connsiteY10" fmla="*/ 525699 h 818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68250" h="818207">
                    <a:moveTo>
                      <a:pt x="1941333" y="525699"/>
                    </a:moveTo>
                    <a:cubicBezTo>
                      <a:pt x="1789965" y="370239"/>
                      <a:pt x="1785874" y="30683"/>
                      <a:pt x="1785874" y="30683"/>
                    </a:cubicBezTo>
                    <a:lnTo>
                      <a:pt x="1114943" y="30683"/>
                    </a:lnTo>
                    <a:lnTo>
                      <a:pt x="1065851" y="30683"/>
                    </a:lnTo>
                    <a:lnTo>
                      <a:pt x="390830" y="30683"/>
                    </a:lnTo>
                    <a:cubicBezTo>
                      <a:pt x="390830" y="30683"/>
                      <a:pt x="386739" y="366148"/>
                      <a:pt x="235370" y="525699"/>
                    </a:cubicBezTo>
                    <a:cubicBezTo>
                      <a:pt x="84002" y="681158"/>
                      <a:pt x="-149188" y="816162"/>
                      <a:pt x="259916" y="816162"/>
                    </a:cubicBezTo>
                    <a:cubicBezTo>
                      <a:pt x="587199" y="816162"/>
                      <a:pt x="939029" y="816162"/>
                      <a:pt x="1065851" y="816162"/>
                    </a:cubicBezTo>
                    <a:cubicBezTo>
                      <a:pt x="1098579" y="816162"/>
                      <a:pt x="1114943" y="816162"/>
                      <a:pt x="1114943" y="816162"/>
                    </a:cubicBezTo>
                    <a:cubicBezTo>
                      <a:pt x="1245857" y="816162"/>
                      <a:pt x="1597686" y="816162"/>
                      <a:pt x="1920878" y="816162"/>
                    </a:cubicBezTo>
                    <a:cubicBezTo>
                      <a:pt x="2329982" y="816162"/>
                      <a:pt x="2092702" y="681158"/>
                      <a:pt x="1941333" y="525699"/>
                    </a:cubicBezTo>
                    <a:close/>
                  </a:path>
                </a:pathLst>
              </a:custGeom>
              <a:gradFill>
                <a:gsLst>
                  <a:gs pos="0">
                    <a:schemeClr val="bg1">
                      <a:lumMod val="75000"/>
                    </a:schemeClr>
                  </a:gs>
                  <a:gs pos="53000">
                    <a:schemeClr val="bg1">
                      <a:lumMod val="85000"/>
                    </a:schemeClr>
                  </a:gs>
                  <a:gs pos="83000">
                    <a:schemeClr val="bg1">
                      <a:lumMod val="75000"/>
                    </a:schemeClr>
                  </a:gs>
                  <a:gs pos="100000">
                    <a:schemeClr val="bg1">
                      <a:lumMod val="75000"/>
                    </a:schemeClr>
                  </a:gs>
                </a:gsLst>
                <a:lin ang="16200000" scaled="0"/>
              </a:gradFill>
              <a:ln w="9525" cap="flat">
                <a:noFill/>
                <a:prstDash val="solid"/>
                <a:miter/>
              </a:ln>
            </p:spPr>
            <p:txBody>
              <a:bodyPr rtlCol="0" anchor="ctr"/>
              <a:lstStyle/>
              <a:p>
                <a:endParaRPr lang="en-US"/>
              </a:p>
            </p:txBody>
          </p:sp>
          <p:sp>
            <p:nvSpPr>
              <p:cNvPr id="6" name="Freeform: Shape 5">
                <a:extLst>
                  <a:ext uri="{FF2B5EF4-FFF2-40B4-BE49-F238E27FC236}">
                    <a16:creationId xmlns="" xmlns:a16="http://schemas.microsoft.com/office/drawing/2014/main" id="{BF9CC7F0-6AC0-429A-B804-5509EDA13F68}"/>
                  </a:ext>
                </a:extLst>
              </p:cNvPr>
              <p:cNvSpPr/>
              <p:nvPr/>
            </p:nvSpPr>
            <p:spPr>
              <a:xfrm>
                <a:off x="2444748" y="555045"/>
                <a:ext cx="7282048" cy="4950157"/>
              </a:xfrm>
              <a:custGeom>
                <a:avLst/>
                <a:gdLst>
                  <a:gd name="connsiteX0" fmla="*/ 7038632 w 7282048"/>
                  <a:gd name="connsiteY0" fmla="*/ 30683 h 4950157"/>
                  <a:gd name="connsiteX1" fmla="*/ 3704436 w 7282048"/>
                  <a:gd name="connsiteY1" fmla="*/ 30683 h 4950157"/>
                  <a:gd name="connsiteX2" fmla="*/ 3589886 w 7282048"/>
                  <a:gd name="connsiteY2" fmla="*/ 30683 h 4950157"/>
                  <a:gd name="connsiteX3" fmla="*/ 259781 w 7282048"/>
                  <a:gd name="connsiteY3" fmla="*/ 30683 h 4950157"/>
                  <a:gd name="connsiteX4" fmla="*/ 30683 w 7282048"/>
                  <a:gd name="connsiteY4" fmla="*/ 259781 h 4950157"/>
                  <a:gd name="connsiteX5" fmla="*/ 30683 w 7282048"/>
                  <a:gd name="connsiteY5" fmla="*/ 4698558 h 4950157"/>
                  <a:gd name="connsiteX6" fmla="*/ 239326 w 7282048"/>
                  <a:gd name="connsiteY6" fmla="*/ 4931748 h 4950157"/>
                  <a:gd name="connsiteX7" fmla="*/ 7042723 w 7282048"/>
                  <a:gd name="connsiteY7" fmla="*/ 4931748 h 4950157"/>
                  <a:gd name="connsiteX8" fmla="*/ 7251366 w 7282048"/>
                  <a:gd name="connsiteY8" fmla="*/ 4698558 h 4950157"/>
                  <a:gd name="connsiteX9" fmla="*/ 7251366 w 7282048"/>
                  <a:gd name="connsiteY9" fmla="*/ 259781 h 4950157"/>
                  <a:gd name="connsiteX10" fmla="*/ 7038632 w 7282048"/>
                  <a:gd name="connsiteY10" fmla="*/ 30683 h 495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82048" h="4950157">
                    <a:moveTo>
                      <a:pt x="7038632" y="30683"/>
                    </a:moveTo>
                    <a:lnTo>
                      <a:pt x="3704436" y="30683"/>
                    </a:lnTo>
                    <a:lnTo>
                      <a:pt x="3589886" y="30683"/>
                    </a:lnTo>
                    <a:lnTo>
                      <a:pt x="259781" y="30683"/>
                    </a:lnTo>
                    <a:cubicBezTo>
                      <a:pt x="141141" y="30683"/>
                      <a:pt x="30683" y="128868"/>
                      <a:pt x="30683" y="259781"/>
                    </a:cubicBezTo>
                    <a:lnTo>
                      <a:pt x="30683" y="4698558"/>
                    </a:lnTo>
                    <a:cubicBezTo>
                      <a:pt x="30683" y="4829472"/>
                      <a:pt x="124777" y="4931748"/>
                      <a:pt x="239326" y="4931748"/>
                    </a:cubicBezTo>
                    <a:lnTo>
                      <a:pt x="7042723" y="4931748"/>
                    </a:lnTo>
                    <a:cubicBezTo>
                      <a:pt x="7157272" y="4931748"/>
                      <a:pt x="7251366" y="4825380"/>
                      <a:pt x="7251366" y="4698558"/>
                    </a:cubicBezTo>
                    <a:lnTo>
                      <a:pt x="7251366" y="259781"/>
                    </a:lnTo>
                    <a:cubicBezTo>
                      <a:pt x="7251366" y="128868"/>
                      <a:pt x="7157272" y="30683"/>
                      <a:pt x="7038632" y="30683"/>
                    </a:cubicBezTo>
                    <a:close/>
                  </a:path>
                </a:pathLst>
              </a:custGeom>
              <a:solidFill>
                <a:srgbClr val="999999"/>
              </a:solidFill>
              <a:ln w="9525" cap="flat">
                <a:noFill/>
                <a:prstDash val="solid"/>
                <a:miter/>
              </a:ln>
            </p:spPr>
            <p:txBody>
              <a:bodyPr rtlCol="0" anchor="ctr"/>
              <a:lstStyle/>
              <a:p>
                <a:endParaRPr lang="en-US" dirty="0"/>
              </a:p>
            </p:txBody>
          </p:sp>
          <p:sp>
            <p:nvSpPr>
              <p:cNvPr id="7" name="Freeform: Shape 6">
                <a:extLst>
                  <a:ext uri="{FF2B5EF4-FFF2-40B4-BE49-F238E27FC236}">
                    <a16:creationId xmlns="" xmlns:a16="http://schemas.microsoft.com/office/drawing/2014/main" id="{7D4EDC0E-BB32-4225-8273-740D662AD4E5}"/>
                  </a:ext>
                </a:extLst>
              </p:cNvPr>
              <p:cNvSpPr/>
              <p:nvPr/>
            </p:nvSpPr>
            <p:spPr>
              <a:xfrm>
                <a:off x="8706599" y="5435655"/>
                <a:ext cx="490925" cy="81821"/>
              </a:xfrm>
              <a:custGeom>
                <a:avLst/>
                <a:gdLst>
                  <a:gd name="connsiteX0" fmla="*/ 32212 w 490924"/>
                  <a:gd name="connsiteY0" fmla="*/ 30683 h 81820"/>
                  <a:gd name="connsiteX1" fmla="*/ 64939 w 490924"/>
                  <a:gd name="connsiteY1" fmla="*/ 71593 h 81820"/>
                  <a:gd name="connsiteX2" fmla="*/ 461771 w 490924"/>
                  <a:gd name="connsiteY2" fmla="*/ 71593 h 81820"/>
                  <a:gd name="connsiteX3" fmla="*/ 498590 w 490924"/>
                  <a:gd name="connsiteY3" fmla="*/ 30683 h 81820"/>
                  <a:gd name="connsiteX4" fmla="*/ 32212 w 490924"/>
                  <a:gd name="connsiteY4" fmla="*/ 30683 h 818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924" h="81820">
                    <a:moveTo>
                      <a:pt x="32212" y="30683"/>
                    </a:moveTo>
                    <a:cubicBezTo>
                      <a:pt x="32212" y="30683"/>
                      <a:pt x="19938" y="67502"/>
                      <a:pt x="64939" y="71593"/>
                    </a:cubicBezTo>
                    <a:lnTo>
                      <a:pt x="461771" y="71593"/>
                    </a:lnTo>
                    <a:cubicBezTo>
                      <a:pt x="461771" y="71593"/>
                      <a:pt x="502681" y="75684"/>
                      <a:pt x="498590" y="30683"/>
                    </a:cubicBezTo>
                    <a:lnTo>
                      <a:pt x="32212" y="30683"/>
                    </a:lnTo>
                    <a:close/>
                  </a:path>
                </a:pathLst>
              </a:custGeom>
              <a:solidFill>
                <a:srgbClr val="999999"/>
              </a:solidFill>
              <a:ln w="9525" cap="flat">
                <a:noFill/>
                <a:prstDash val="solid"/>
                <a:miter/>
              </a:ln>
            </p:spPr>
            <p:txBody>
              <a:bodyPr rtlCol="0" anchor="ctr"/>
              <a:lstStyle/>
              <a:p>
                <a:endParaRPr lang="en-US"/>
              </a:p>
            </p:txBody>
          </p:sp>
          <p:sp>
            <p:nvSpPr>
              <p:cNvPr id="8" name="Freeform: Shape 7">
                <a:extLst>
                  <a:ext uri="{FF2B5EF4-FFF2-40B4-BE49-F238E27FC236}">
                    <a16:creationId xmlns="" xmlns:a16="http://schemas.microsoft.com/office/drawing/2014/main" id="{851E8BC4-817A-41C6-8316-8AB78161E3BB}"/>
                  </a:ext>
                </a:extLst>
              </p:cNvPr>
              <p:cNvSpPr/>
              <p:nvPr/>
            </p:nvSpPr>
            <p:spPr>
              <a:xfrm>
                <a:off x="2481568" y="595956"/>
                <a:ext cx="7200228" cy="4336501"/>
              </a:xfrm>
              <a:custGeom>
                <a:avLst/>
                <a:gdLst>
                  <a:gd name="connsiteX0" fmla="*/ 6973175 w 7200227"/>
                  <a:gd name="connsiteY0" fmla="*/ 30683 h 4336501"/>
                  <a:gd name="connsiteX1" fmla="*/ 3671707 w 7200227"/>
                  <a:gd name="connsiteY1" fmla="*/ 30683 h 4336501"/>
                  <a:gd name="connsiteX2" fmla="*/ 3561249 w 7200227"/>
                  <a:gd name="connsiteY2" fmla="*/ 30683 h 4336501"/>
                  <a:gd name="connsiteX3" fmla="*/ 259781 w 7200227"/>
                  <a:gd name="connsiteY3" fmla="*/ 30683 h 4336501"/>
                  <a:gd name="connsiteX4" fmla="*/ 30683 w 7200227"/>
                  <a:gd name="connsiteY4" fmla="*/ 231144 h 4336501"/>
                  <a:gd name="connsiteX5" fmla="*/ 30683 w 7200227"/>
                  <a:gd name="connsiteY5" fmla="*/ 4330365 h 4336501"/>
                  <a:gd name="connsiteX6" fmla="*/ 7185909 w 7200227"/>
                  <a:gd name="connsiteY6" fmla="*/ 4330365 h 4336501"/>
                  <a:gd name="connsiteX7" fmla="*/ 7185909 w 7200227"/>
                  <a:gd name="connsiteY7" fmla="*/ 231144 h 4336501"/>
                  <a:gd name="connsiteX8" fmla="*/ 6973175 w 7200227"/>
                  <a:gd name="connsiteY8" fmla="*/ 30683 h 4336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00227" h="4336501">
                    <a:moveTo>
                      <a:pt x="6973175" y="30683"/>
                    </a:moveTo>
                    <a:lnTo>
                      <a:pt x="3671707" y="30683"/>
                    </a:lnTo>
                    <a:lnTo>
                      <a:pt x="3561249" y="30683"/>
                    </a:lnTo>
                    <a:lnTo>
                      <a:pt x="259781" y="30683"/>
                    </a:lnTo>
                    <a:cubicBezTo>
                      <a:pt x="141141" y="30683"/>
                      <a:pt x="30683" y="112504"/>
                      <a:pt x="30683" y="231144"/>
                    </a:cubicBezTo>
                    <a:lnTo>
                      <a:pt x="30683" y="4330365"/>
                    </a:lnTo>
                    <a:lnTo>
                      <a:pt x="7185909" y="4330365"/>
                    </a:lnTo>
                    <a:lnTo>
                      <a:pt x="7185909" y="231144"/>
                    </a:lnTo>
                    <a:cubicBezTo>
                      <a:pt x="7185909" y="112504"/>
                      <a:pt x="7091815" y="30683"/>
                      <a:pt x="6973175" y="30683"/>
                    </a:cubicBezTo>
                    <a:close/>
                  </a:path>
                </a:pathLst>
              </a:custGeom>
              <a:solidFill>
                <a:schemeClr val="tx1">
                  <a:lumMod val="85000"/>
                  <a:lumOff val="15000"/>
                </a:schemeClr>
              </a:solidFill>
              <a:ln w="9525" cap="flat">
                <a:noFill/>
                <a:prstDash val="solid"/>
                <a:miter/>
              </a:ln>
            </p:spPr>
            <p:txBody>
              <a:bodyPr rtlCol="0" anchor="ctr"/>
              <a:lstStyle/>
              <a:p>
                <a:endParaRPr lang="en-US"/>
              </a:p>
            </p:txBody>
          </p:sp>
          <p:sp>
            <p:nvSpPr>
              <p:cNvPr id="9" name="Freeform: Shape 8">
                <a:extLst>
                  <a:ext uri="{FF2B5EF4-FFF2-40B4-BE49-F238E27FC236}">
                    <a16:creationId xmlns="" xmlns:a16="http://schemas.microsoft.com/office/drawing/2014/main" id="{D269F584-CA31-45EE-917E-A04DBE46B302}"/>
                  </a:ext>
                </a:extLst>
              </p:cNvPr>
              <p:cNvSpPr/>
              <p:nvPr/>
            </p:nvSpPr>
            <p:spPr>
              <a:xfrm>
                <a:off x="4968919" y="6159768"/>
                <a:ext cx="2168250" cy="122731"/>
              </a:xfrm>
              <a:custGeom>
                <a:avLst/>
                <a:gdLst>
                  <a:gd name="connsiteX0" fmla="*/ 30683 w 2168250"/>
                  <a:gd name="connsiteY0" fmla="*/ 34774 h 122731"/>
                  <a:gd name="connsiteX1" fmla="*/ 30683 w 2168250"/>
                  <a:gd name="connsiteY1" fmla="*/ 34774 h 122731"/>
                  <a:gd name="connsiteX2" fmla="*/ 30683 w 2168250"/>
                  <a:gd name="connsiteY2" fmla="*/ 38865 h 122731"/>
                  <a:gd name="connsiteX3" fmla="*/ 30683 w 2168250"/>
                  <a:gd name="connsiteY3" fmla="*/ 38865 h 122731"/>
                  <a:gd name="connsiteX4" fmla="*/ 263872 w 2168250"/>
                  <a:gd name="connsiteY4" fmla="*/ 96140 h 122731"/>
                  <a:gd name="connsiteX5" fmla="*/ 1069807 w 2168250"/>
                  <a:gd name="connsiteY5" fmla="*/ 96140 h 122731"/>
                  <a:gd name="connsiteX6" fmla="*/ 1118899 w 2168250"/>
                  <a:gd name="connsiteY6" fmla="*/ 96140 h 122731"/>
                  <a:gd name="connsiteX7" fmla="*/ 1924834 w 2168250"/>
                  <a:gd name="connsiteY7" fmla="*/ 96140 h 122731"/>
                  <a:gd name="connsiteX8" fmla="*/ 2153932 w 2168250"/>
                  <a:gd name="connsiteY8" fmla="*/ 30683 h 122731"/>
                  <a:gd name="connsiteX9" fmla="*/ 2137568 w 2168250"/>
                  <a:gd name="connsiteY9" fmla="*/ 30683 h 122731"/>
                  <a:gd name="connsiteX10" fmla="*/ 2137568 w 2168250"/>
                  <a:gd name="connsiteY10" fmla="*/ 30683 h 122731"/>
                  <a:gd name="connsiteX11" fmla="*/ 30683 w 2168250"/>
                  <a:gd name="connsiteY11" fmla="*/ 30683 h 122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68250" h="122731">
                    <a:moveTo>
                      <a:pt x="30683" y="34774"/>
                    </a:moveTo>
                    <a:lnTo>
                      <a:pt x="30683" y="34774"/>
                    </a:lnTo>
                    <a:cubicBezTo>
                      <a:pt x="30683" y="38865"/>
                      <a:pt x="30683" y="38865"/>
                      <a:pt x="30683" y="38865"/>
                    </a:cubicBezTo>
                    <a:lnTo>
                      <a:pt x="30683" y="38865"/>
                    </a:lnTo>
                    <a:cubicBezTo>
                      <a:pt x="30683" y="79775"/>
                      <a:pt x="96139" y="96140"/>
                      <a:pt x="263872" y="96140"/>
                    </a:cubicBezTo>
                    <a:cubicBezTo>
                      <a:pt x="591155" y="96140"/>
                      <a:pt x="942984" y="96140"/>
                      <a:pt x="1069807" y="96140"/>
                    </a:cubicBezTo>
                    <a:cubicBezTo>
                      <a:pt x="1102535" y="96140"/>
                      <a:pt x="1118899" y="96140"/>
                      <a:pt x="1118899" y="96140"/>
                    </a:cubicBezTo>
                    <a:cubicBezTo>
                      <a:pt x="1249812" y="96140"/>
                      <a:pt x="1601642" y="96140"/>
                      <a:pt x="1924834" y="96140"/>
                    </a:cubicBezTo>
                    <a:cubicBezTo>
                      <a:pt x="2092566" y="96140"/>
                      <a:pt x="2149841" y="75684"/>
                      <a:pt x="2153932" y="30683"/>
                    </a:cubicBezTo>
                    <a:lnTo>
                      <a:pt x="2137568" y="30683"/>
                    </a:lnTo>
                    <a:lnTo>
                      <a:pt x="2137568" y="30683"/>
                    </a:lnTo>
                    <a:lnTo>
                      <a:pt x="30683" y="30683"/>
                    </a:lnTo>
                    <a:close/>
                  </a:path>
                </a:pathLst>
              </a:custGeom>
              <a:solidFill>
                <a:schemeClr val="tx1">
                  <a:lumMod val="50000"/>
                  <a:lumOff val="50000"/>
                </a:schemeClr>
              </a:solidFill>
              <a:ln w="9525" cap="flat">
                <a:noFill/>
                <a:prstDash val="solid"/>
                <a:miter/>
              </a:ln>
            </p:spPr>
            <p:txBody>
              <a:bodyPr rtlCol="0" anchor="ctr"/>
              <a:lstStyle/>
              <a:p>
                <a:endParaRPr lang="en-US" dirty="0"/>
              </a:p>
            </p:txBody>
          </p:sp>
          <p:sp>
            <p:nvSpPr>
              <p:cNvPr id="10" name="Freeform: Shape 9">
                <a:extLst>
                  <a:ext uri="{FF2B5EF4-FFF2-40B4-BE49-F238E27FC236}">
                    <a16:creationId xmlns="" xmlns:a16="http://schemas.microsoft.com/office/drawing/2014/main" id="{2CE63435-9043-4BBA-84CB-A8DED3843D01}"/>
                  </a:ext>
                </a:extLst>
              </p:cNvPr>
              <p:cNvSpPr/>
              <p:nvPr/>
            </p:nvSpPr>
            <p:spPr>
              <a:xfrm>
                <a:off x="2481568" y="4903820"/>
                <a:ext cx="7200228" cy="572745"/>
              </a:xfrm>
              <a:custGeom>
                <a:avLst/>
                <a:gdLst>
                  <a:gd name="connsiteX0" fmla="*/ 30683 w 7200227"/>
                  <a:gd name="connsiteY0" fmla="*/ 362057 h 572745"/>
                  <a:gd name="connsiteX1" fmla="*/ 259781 w 7200227"/>
                  <a:gd name="connsiteY1" fmla="*/ 562518 h 572745"/>
                  <a:gd name="connsiteX2" fmla="*/ 3561249 w 7200227"/>
                  <a:gd name="connsiteY2" fmla="*/ 562518 h 572745"/>
                  <a:gd name="connsiteX3" fmla="*/ 3671707 w 7200227"/>
                  <a:gd name="connsiteY3" fmla="*/ 562518 h 572745"/>
                  <a:gd name="connsiteX4" fmla="*/ 6973175 w 7200227"/>
                  <a:gd name="connsiteY4" fmla="*/ 562518 h 572745"/>
                  <a:gd name="connsiteX5" fmla="*/ 7185909 w 7200227"/>
                  <a:gd name="connsiteY5" fmla="*/ 362057 h 572745"/>
                  <a:gd name="connsiteX6" fmla="*/ 7185909 w 7200227"/>
                  <a:gd name="connsiteY6" fmla="*/ 30683 h 572745"/>
                  <a:gd name="connsiteX7" fmla="*/ 30683 w 7200227"/>
                  <a:gd name="connsiteY7" fmla="*/ 30683 h 572745"/>
                  <a:gd name="connsiteX8" fmla="*/ 30683 w 7200227"/>
                  <a:gd name="connsiteY8" fmla="*/ 362057 h 572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00227" h="572745">
                    <a:moveTo>
                      <a:pt x="30683" y="362057"/>
                    </a:moveTo>
                    <a:cubicBezTo>
                      <a:pt x="30683" y="464333"/>
                      <a:pt x="141141" y="562518"/>
                      <a:pt x="259781" y="562518"/>
                    </a:cubicBezTo>
                    <a:lnTo>
                      <a:pt x="3561249" y="562518"/>
                    </a:lnTo>
                    <a:lnTo>
                      <a:pt x="3671707" y="562518"/>
                    </a:lnTo>
                    <a:lnTo>
                      <a:pt x="6973175" y="562518"/>
                    </a:lnTo>
                    <a:cubicBezTo>
                      <a:pt x="7091815" y="562518"/>
                      <a:pt x="7185909" y="464333"/>
                      <a:pt x="7185909" y="362057"/>
                    </a:cubicBezTo>
                    <a:lnTo>
                      <a:pt x="7185909" y="30683"/>
                    </a:lnTo>
                    <a:lnTo>
                      <a:pt x="30683" y="30683"/>
                    </a:lnTo>
                    <a:lnTo>
                      <a:pt x="30683" y="362057"/>
                    </a:lnTo>
                    <a:close/>
                  </a:path>
                </a:pathLst>
              </a:custGeom>
              <a:solidFill>
                <a:schemeClr val="bg1">
                  <a:lumMod val="75000"/>
                </a:schemeClr>
              </a:solidFill>
              <a:ln w="9525" cap="flat">
                <a:noFill/>
                <a:prstDash val="solid"/>
                <a:miter/>
              </a:ln>
            </p:spPr>
            <p:txBody>
              <a:bodyPr rtlCol="0" anchor="ctr"/>
              <a:lstStyle/>
              <a:p>
                <a:endParaRPr lang="en-US"/>
              </a:p>
            </p:txBody>
          </p:sp>
          <p:sp>
            <p:nvSpPr>
              <p:cNvPr id="11" name="Freeform: Shape 10">
                <a:extLst>
                  <a:ext uri="{FF2B5EF4-FFF2-40B4-BE49-F238E27FC236}">
                    <a16:creationId xmlns="" xmlns:a16="http://schemas.microsoft.com/office/drawing/2014/main" id="{2B9B585E-A528-4236-A6B2-B6B6683036C1}"/>
                  </a:ext>
                </a:extLst>
              </p:cNvPr>
              <p:cNvSpPr/>
              <p:nvPr/>
            </p:nvSpPr>
            <p:spPr>
              <a:xfrm>
                <a:off x="2747714" y="910966"/>
                <a:ext cx="6676116" cy="3763756"/>
              </a:xfrm>
              <a:custGeom>
                <a:avLst/>
                <a:gdLst>
                  <a:gd name="connsiteX0" fmla="*/ 30683 w 6586571"/>
                  <a:gd name="connsiteY0" fmla="*/ 30683 h 3763755"/>
                  <a:gd name="connsiteX1" fmla="*/ 6564071 w 6586571"/>
                  <a:gd name="connsiteY1" fmla="*/ 30683 h 3763755"/>
                  <a:gd name="connsiteX2" fmla="*/ 6564071 w 6586571"/>
                  <a:gd name="connsiteY2" fmla="*/ 3753528 h 3763755"/>
                  <a:gd name="connsiteX3" fmla="*/ 30683 w 6586571"/>
                  <a:gd name="connsiteY3" fmla="*/ 3753528 h 3763755"/>
                </a:gdLst>
                <a:ahLst/>
                <a:cxnLst>
                  <a:cxn ang="0">
                    <a:pos x="connsiteX0" y="connsiteY0"/>
                  </a:cxn>
                  <a:cxn ang="0">
                    <a:pos x="connsiteX1" y="connsiteY1"/>
                  </a:cxn>
                  <a:cxn ang="0">
                    <a:pos x="connsiteX2" y="connsiteY2"/>
                  </a:cxn>
                  <a:cxn ang="0">
                    <a:pos x="connsiteX3" y="connsiteY3"/>
                  </a:cxn>
                </a:cxnLst>
                <a:rect l="l" t="t" r="r" b="b"/>
                <a:pathLst>
                  <a:path w="6586571" h="3763755">
                    <a:moveTo>
                      <a:pt x="30683" y="30683"/>
                    </a:moveTo>
                    <a:lnTo>
                      <a:pt x="6564071" y="30683"/>
                    </a:lnTo>
                    <a:lnTo>
                      <a:pt x="6564071" y="3753528"/>
                    </a:lnTo>
                    <a:lnTo>
                      <a:pt x="30683" y="3753528"/>
                    </a:lnTo>
                    <a:close/>
                  </a:path>
                </a:pathLst>
              </a:custGeom>
              <a:solidFill>
                <a:srgbClr val="F2F2F2"/>
              </a:solidFill>
              <a:ln w="9525" cap="flat">
                <a:noFill/>
                <a:prstDash val="solid"/>
                <a:miter/>
              </a:ln>
            </p:spPr>
            <p:txBody>
              <a:bodyPr rtlCol="0" anchor="ctr"/>
              <a:lstStyle/>
              <a:p>
                <a:endParaRPr lang="en-US"/>
              </a:p>
            </p:txBody>
          </p:sp>
          <p:sp>
            <p:nvSpPr>
              <p:cNvPr id="12" name="Freeform: Shape 11">
                <a:extLst>
                  <a:ext uri="{FF2B5EF4-FFF2-40B4-BE49-F238E27FC236}">
                    <a16:creationId xmlns="" xmlns:a16="http://schemas.microsoft.com/office/drawing/2014/main" id="{13D0EE8D-FBA4-49CF-9D9B-6F99E6EB0D61}"/>
                  </a:ext>
                </a:extLst>
              </p:cNvPr>
              <p:cNvSpPr/>
              <p:nvPr/>
            </p:nvSpPr>
            <p:spPr>
              <a:xfrm>
                <a:off x="5654591" y="939518"/>
                <a:ext cx="3769239" cy="3736342"/>
              </a:xfrm>
              <a:custGeom>
                <a:avLst/>
                <a:gdLst>
                  <a:gd name="connsiteX0" fmla="*/ 2567127 w 4009217"/>
                  <a:gd name="connsiteY0" fmla="*/ 30683 h 4295590"/>
                  <a:gd name="connsiteX1" fmla="*/ 3798529 w 4009217"/>
                  <a:gd name="connsiteY1" fmla="*/ 30683 h 4295590"/>
                  <a:gd name="connsiteX2" fmla="*/ 4007172 w 4009217"/>
                  <a:gd name="connsiteY2" fmla="*/ 272054 h 4295590"/>
                  <a:gd name="connsiteX3" fmla="*/ 3998990 w 4009217"/>
                  <a:gd name="connsiteY3" fmla="*/ 4268999 h 4295590"/>
                  <a:gd name="connsiteX4" fmla="*/ 30683 w 4009217"/>
                  <a:gd name="connsiteY4" fmla="*/ 4268999 h 4295590"/>
                  <a:gd name="connsiteX0" fmla="*/ 2536444 w 3976489"/>
                  <a:gd name="connsiteY0" fmla="*/ 0 h 4238316"/>
                  <a:gd name="connsiteX1" fmla="*/ 3976489 w 3976489"/>
                  <a:gd name="connsiteY1" fmla="*/ 241371 h 4238316"/>
                  <a:gd name="connsiteX2" fmla="*/ 3968307 w 3976489"/>
                  <a:gd name="connsiteY2" fmla="*/ 4238316 h 4238316"/>
                  <a:gd name="connsiteX3" fmla="*/ 0 w 3976489"/>
                  <a:gd name="connsiteY3" fmla="*/ 4238316 h 4238316"/>
                  <a:gd name="connsiteX0" fmla="*/ 2536444 w 3976489"/>
                  <a:gd name="connsiteY0" fmla="*/ 0 h 4238316"/>
                  <a:gd name="connsiteX1" fmla="*/ 3976489 w 3976489"/>
                  <a:gd name="connsiteY1" fmla="*/ 213683 h 4238316"/>
                  <a:gd name="connsiteX2" fmla="*/ 3968307 w 3976489"/>
                  <a:gd name="connsiteY2" fmla="*/ 4238316 h 4238316"/>
                  <a:gd name="connsiteX3" fmla="*/ 0 w 3976489"/>
                  <a:gd name="connsiteY3" fmla="*/ 4238316 h 4238316"/>
                  <a:gd name="connsiteX0" fmla="*/ 2473335 w 3976489"/>
                  <a:gd name="connsiteY0" fmla="*/ 0 h 4035268"/>
                  <a:gd name="connsiteX1" fmla="*/ 3976489 w 3976489"/>
                  <a:gd name="connsiteY1" fmla="*/ 10635 h 4035268"/>
                  <a:gd name="connsiteX2" fmla="*/ 3968307 w 3976489"/>
                  <a:gd name="connsiteY2" fmla="*/ 4035268 h 4035268"/>
                  <a:gd name="connsiteX3" fmla="*/ 0 w 3976489"/>
                  <a:gd name="connsiteY3" fmla="*/ 4035268 h 4035268"/>
                </a:gdLst>
                <a:ahLst/>
                <a:cxnLst>
                  <a:cxn ang="0">
                    <a:pos x="connsiteX0" y="connsiteY0"/>
                  </a:cxn>
                  <a:cxn ang="0">
                    <a:pos x="connsiteX1" y="connsiteY1"/>
                  </a:cxn>
                  <a:cxn ang="0">
                    <a:pos x="connsiteX2" y="connsiteY2"/>
                  </a:cxn>
                  <a:cxn ang="0">
                    <a:pos x="connsiteX3" y="connsiteY3"/>
                  </a:cxn>
                </a:cxnLst>
                <a:rect l="l" t="t" r="r" b="b"/>
                <a:pathLst>
                  <a:path w="3976489" h="4035268">
                    <a:moveTo>
                      <a:pt x="2473335" y="0"/>
                    </a:moveTo>
                    <a:lnTo>
                      <a:pt x="3976489" y="10635"/>
                    </a:lnTo>
                    <a:cubicBezTo>
                      <a:pt x="3973762" y="1342950"/>
                      <a:pt x="3971034" y="2702953"/>
                      <a:pt x="3968307" y="4035268"/>
                    </a:cubicBezTo>
                    <a:lnTo>
                      <a:pt x="0" y="4035268"/>
                    </a:lnTo>
                  </a:path>
                </a:pathLst>
              </a:custGeom>
              <a:solidFill>
                <a:srgbClr val="999999">
                  <a:alpha val="10000"/>
                </a:srgbClr>
              </a:solidFill>
              <a:ln w="9525" cap="flat">
                <a:noFill/>
                <a:prstDash val="solid"/>
                <a:miter/>
              </a:ln>
            </p:spPr>
            <p:txBody>
              <a:bodyPr rtlCol="0" anchor="ctr"/>
              <a:lstStyle/>
              <a:p>
                <a:endParaRPr lang="en-US" dirty="0"/>
              </a:p>
            </p:txBody>
          </p:sp>
        </p:grpSp>
        <p:sp>
          <p:nvSpPr>
            <p:cNvPr id="54" name="Freeform: Shape 53">
              <a:extLst>
                <a:ext uri="{FF2B5EF4-FFF2-40B4-BE49-F238E27FC236}">
                  <a16:creationId xmlns="" xmlns:a16="http://schemas.microsoft.com/office/drawing/2014/main" id="{E8BFD14F-72C0-442F-9107-A7EA030F2C22}"/>
                </a:ext>
              </a:extLst>
            </p:cNvPr>
            <p:cNvSpPr/>
            <p:nvPr/>
          </p:nvSpPr>
          <p:spPr>
            <a:xfrm>
              <a:off x="5146727" y="1787904"/>
              <a:ext cx="458833" cy="458833"/>
            </a:xfrm>
            <a:custGeom>
              <a:avLst/>
              <a:gdLst>
                <a:gd name="connsiteX0" fmla="*/ 686157 w 1243505"/>
                <a:gd name="connsiteY0" fmla="*/ 1016068 h 1243505"/>
                <a:gd name="connsiteX1" fmla="*/ 560258 w 1243505"/>
                <a:gd name="connsiteY1" fmla="*/ 1016068 h 1243505"/>
                <a:gd name="connsiteX2" fmla="*/ 545811 w 1243505"/>
                <a:gd name="connsiteY2" fmla="*/ 1026903 h 1243505"/>
                <a:gd name="connsiteX3" fmla="*/ 533944 w 1243505"/>
                <a:gd name="connsiteY3" fmla="*/ 1088821 h 1243505"/>
                <a:gd name="connsiteX4" fmla="*/ 505565 w 1243505"/>
                <a:gd name="connsiteY4" fmla="*/ 1169829 h 1243505"/>
                <a:gd name="connsiteX5" fmla="*/ 469447 w 1243505"/>
                <a:gd name="connsiteY5" fmla="*/ 1240002 h 1243505"/>
                <a:gd name="connsiteX6" fmla="*/ 452935 w 1243505"/>
                <a:gd name="connsiteY6" fmla="*/ 1246710 h 1243505"/>
                <a:gd name="connsiteX7" fmla="*/ 305366 w 1243505"/>
                <a:gd name="connsiteY7" fmla="*/ 1185824 h 1243505"/>
                <a:gd name="connsiteX8" fmla="*/ 298142 w 1243505"/>
                <a:gd name="connsiteY8" fmla="*/ 1168281 h 1243505"/>
                <a:gd name="connsiteX9" fmla="*/ 333744 w 1243505"/>
                <a:gd name="connsiteY9" fmla="*/ 1059410 h 1243505"/>
                <a:gd name="connsiteX10" fmla="*/ 342000 w 1243505"/>
                <a:gd name="connsiteY10" fmla="*/ 1043415 h 1243505"/>
                <a:gd name="connsiteX11" fmla="*/ 395662 w 1243505"/>
                <a:gd name="connsiteY11" fmla="*/ 962922 h 1243505"/>
                <a:gd name="connsiteX12" fmla="*/ 393598 w 1243505"/>
                <a:gd name="connsiteY12" fmla="*/ 947959 h 1243505"/>
                <a:gd name="connsiteX13" fmla="*/ 299174 w 1243505"/>
                <a:gd name="connsiteY13" fmla="*/ 853535 h 1243505"/>
                <a:gd name="connsiteX14" fmla="*/ 285243 w 1243505"/>
                <a:gd name="connsiteY14" fmla="*/ 851471 h 1243505"/>
                <a:gd name="connsiteX15" fmla="*/ 230549 w 1243505"/>
                <a:gd name="connsiteY15" fmla="*/ 888106 h 1243505"/>
                <a:gd name="connsiteX16" fmla="*/ 148509 w 1243505"/>
                <a:gd name="connsiteY16" fmla="*/ 926804 h 1243505"/>
                <a:gd name="connsiteX17" fmla="*/ 78852 w 1243505"/>
                <a:gd name="connsiteY17" fmla="*/ 949507 h 1243505"/>
                <a:gd name="connsiteX18" fmla="*/ 62340 w 1243505"/>
                <a:gd name="connsiteY18" fmla="*/ 942799 h 1243505"/>
                <a:gd name="connsiteX19" fmla="*/ 939 w 1243505"/>
                <a:gd name="connsiteY19" fmla="*/ 794198 h 1243505"/>
                <a:gd name="connsiteX20" fmla="*/ 7131 w 1243505"/>
                <a:gd name="connsiteY20" fmla="*/ 778718 h 1243505"/>
                <a:gd name="connsiteX21" fmla="*/ 114454 w 1243505"/>
                <a:gd name="connsiteY21" fmla="*/ 725056 h 1243505"/>
                <a:gd name="connsiteX22" fmla="*/ 189787 w 1243505"/>
                <a:gd name="connsiteY22" fmla="*/ 708545 h 1243505"/>
                <a:gd name="connsiteX23" fmla="*/ 221261 w 1243505"/>
                <a:gd name="connsiteY23" fmla="*/ 702354 h 1243505"/>
                <a:gd name="connsiteX24" fmla="*/ 231581 w 1243505"/>
                <a:gd name="connsiteY24" fmla="*/ 688938 h 1243505"/>
                <a:gd name="connsiteX25" fmla="*/ 225905 w 1243505"/>
                <a:gd name="connsiteY25" fmla="*/ 631149 h 1243505"/>
                <a:gd name="connsiteX26" fmla="*/ 231581 w 1243505"/>
                <a:gd name="connsiteY26" fmla="*/ 559428 h 1243505"/>
                <a:gd name="connsiteX27" fmla="*/ 220745 w 1243505"/>
                <a:gd name="connsiteY27" fmla="*/ 544980 h 1243505"/>
                <a:gd name="connsiteX28" fmla="*/ 172760 w 1243505"/>
                <a:gd name="connsiteY28" fmla="*/ 535693 h 1243505"/>
                <a:gd name="connsiteX29" fmla="*/ 27770 w 1243505"/>
                <a:gd name="connsiteY29" fmla="*/ 478419 h 1243505"/>
                <a:gd name="connsiteX30" fmla="*/ 8163 w 1243505"/>
                <a:gd name="connsiteY30" fmla="*/ 431465 h 1243505"/>
                <a:gd name="connsiteX31" fmla="*/ 62340 w 1243505"/>
                <a:gd name="connsiteY31" fmla="*/ 305051 h 1243505"/>
                <a:gd name="connsiteX32" fmla="*/ 79884 w 1243505"/>
                <a:gd name="connsiteY32" fmla="*/ 297827 h 1243505"/>
                <a:gd name="connsiteX33" fmla="*/ 188755 w 1243505"/>
                <a:gd name="connsiteY33" fmla="*/ 333430 h 1243505"/>
                <a:gd name="connsiteX34" fmla="*/ 204750 w 1243505"/>
                <a:gd name="connsiteY34" fmla="*/ 341685 h 1243505"/>
                <a:gd name="connsiteX35" fmla="*/ 285243 w 1243505"/>
                <a:gd name="connsiteY35" fmla="*/ 395347 h 1243505"/>
                <a:gd name="connsiteX36" fmla="*/ 300206 w 1243505"/>
                <a:gd name="connsiteY36" fmla="*/ 393283 h 1243505"/>
                <a:gd name="connsiteX37" fmla="*/ 393598 w 1243505"/>
                <a:gd name="connsiteY37" fmla="*/ 299891 h 1243505"/>
                <a:gd name="connsiteX38" fmla="*/ 395662 w 1243505"/>
                <a:gd name="connsiteY38" fmla="*/ 283896 h 1243505"/>
                <a:gd name="connsiteX39" fmla="*/ 353352 w 1243505"/>
                <a:gd name="connsiteY39" fmla="*/ 220947 h 1243505"/>
                <a:gd name="connsiteX40" fmla="*/ 325489 w 1243505"/>
                <a:gd name="connsiteY40" fmla="*/ 162125 h 1243505"/>
                <a:gd name="connsiteX41" fmla="*/ 299690 w 1243505"/>
                <a:gd name="connsiteY41" fmla="*/ 82665 h 1243505"/>
                <a:gd name="connsiteX42" fmla="*/ 307946 w 1243505"/>
                <a:gd name="connsiteY42" fmla="*/ 61510 h 1243505"/>
                <a:gd name="connsiteX43" fmla="*/ 451903 w 1243505"/>
                <a:gd name="connsiteY43" fmla="*/ 2172 h 1243505"/>
                <a:gd name="connsiteX44" fmla="*/ 470478 w 1243505"/>
                <a:gd name="connsiteY44" fmla="*/ 9396 h 1243505"/>
                <a:gd name="connsiteX45" fmla="*/ 522076 w 1243505"/>
                <a:gd name="connsiteY45" fmla="*/ 111559 h 1243505"/>
                <a:gd name="connsiteX46" fmla="*/ 537555 w 1243505"/>
                <a:gd name="connsiteY46" fmla="*/ 177605 h 1243505"/>
                <a:gd name="connsiteX47" fmla="*/ 546843 w 1243505"/>
                <a:gd name="connsiteY47" fmla="*/ 223011 h 1243505"/>
                <a:gd name="connsiteX48" fmla="*/ 559227 w 1243505"/>
                <a:gd name="connsiteY48" fmla="*/ 231782 h 1243505"/>
                <a:gd name="connsiteX49" fmla="*/ 688737 w 1243505"/>
                <a:gd name="connsiteY49" fmla="*/ 231782 h 1243505"/>
                <a:gd name="connsiteX50" fmla="*/ 704216 w 1243505"/>
                <a:gd name="connsiteY50" fmla="*/ 220431 h 1243505"/>
                <a:gd name="connsiteX51" fmla="*/ 716600 w 1243505"/>
                <a:gd name="connsiteY51" fmla="*/ 156966 h 1243505"/>
                <a:gd name="connsiteX52" fmla="*/ 743430 w 1243505"/>
                <a:gd name="connsiteY52" fmla="*/ 79569 h 1243505"/>
                <a:gd name="connsiteX53" fmla="*/ 780065 w 1243505"/>
                <a:gd name="connsiteY53" fmla="*/ 8364 h 1243505"/>
                <a:gd name="connsiteX54" fmla="*/ 797092 w 1243505"/>
                <a:gd name="connsiteY54" fmla="*/ 1140 h 1243505"/>
                <a:gd name="connsiteX55" fmla="*/ 944146 w 1243505"/>
                <a:gd name="connsiteY55" fmla="*/ 62542 h 1243505"/>
                <a:gd name="connsiteX56" fmla="*/ 950853 w 1243505"/>
                <a:gd name="connsiteY56" fmla="*/ 79053 h 1243505"/>
                <a:gd name="connsiteX57" fmla="*/ 914735 w 1243505"/>
                <a:gd name="connsiteY57" fmla="*/ 189472 h 1243505"/>
                <a:gd name="connsiteX58" fmla="*/ 906479 w 1243505"/>
                <a:gd name="connsiteY58" fmla="*/ 205467 h 1243505"/>
                <a:gd name="connsiteX59" fmla="*/ 853334 w 1243505"/>
                <a:gd name="connsiteY59" fmla="*/ 284928 h 1243505"/>
                <a:gd name="connsiteX60" fmla="*/ 855398 w 1243505"/>
                <a:gd name="connsiteY60" fmla="*/ 300923 h 1243505"/>
                <a:gd name="connsiteX61" fmla="*/ 948789 w 1243505"/>
                <a:gd name="connsiteY61" fmla="*/ 394315 h 1243505"/>
                <a:gd name="connsiteX62" fmla="*/ 963753 w 1243505"/>
                <a:gd name="connsiteY62" fmla="*/ 396379 h 1243505"/>
                <a:gd name="connsiteX63" fmla="*/ 1015866 w 1243505"/>
                <a:gd name="connsiteY63" fmla="*/ 360777 h 1243505"/>
                <a:gd name="connsiteX64" fmla="*/ 1099971 w 1243505"/>
                <a:gd name="connsiteY64" fmla="*/ 320530 h 1243505"/>
                <a:gd name="connsiteX65" fmla="*/ 1168596 w 1243505"/>
                <a:gd name="connsiteY65" fmla="*/ 298343 h 1243505"/>
                <a:gd name="connsiteX66" fmla="*/ 1186139 w 1243505"/>
                <a:gd name="connsiteY66" fmla="*/ 305567 h 1243505"/>
                <a:gd name="connsiteX67" fmla="*/ 1247024 w 1243505"/>
                <a:gd name="connsiteY67" fmla="*/ 453136 h 1243505"/>
                <a:gd name="connsiteX68" fmla="*/ 1240317 w 1243505"/>
                <a:gd name="connsiteY68" fmla="*/ 469648 h 1243505"/>
                <a:gd name="connsiteX69" fmla="*/ 1135573 w 1243505"/>
                <a:gd name="connsiteY69" fmla="*/ 522277 h 1243505"/>
                <a:gd name="connsiteX70" fmla="*/ 1059209 w 1243505"/>
                <a:gd name="connsiteY70" fmla="*/ 539821 h 1243505"/>
                <a:gd name="connsiteX71" fmla="*/ 1040117 w 1243505"/>
                <a:gd name="connsiteY71" fmla="*/ 543433 h 1243505"/>
                <a:gd name="connsiteX72" fmla="*/ 1017930 w 1243505"/>
                <a:gd name="connsiteY72" fmla="*/ 572843 h 1243505"/>
                <a:gd name="connsiteX73" fmla="*/ 1016383 w 1243505"/>
                <a:gd name="connsiteY73" fmla="*/ 688422 h 1243505"/>
                <a:gd name="connsiteX74" fmla="*/ 1028250 w 1243505"/>
                <a:gd name="connsiteY74" fmla="*/ 703386 h 1243505"/>
                <a:gd name="connsiteX75" fmla="*/ 1118030 w 1243505"/>
                <a:gd name="connsiteY75" fmla="*/ 720929 h 1243505"/>
                <a:gd name="connsiteX76" fmla="*/ 1142281 w 1243505"/>
                <a:gd name="connsiteY76" fmla="*/ 729184 h 1243505"/>
                <a:gd name="connsiteX77" fmla="*/ 1237737 w 1243505"/>
                <a:gd name="connsiteY77" fmla="*/ 777686 h 1243505"/>
                <a:gd name="connsiteX78" fmla="*/ 1246508 w 1243505"/>
                <a:gd name="connsiteY78" fmla="*/ 797809 h 1243505"/>
                <a:gd name="connsiteX79" fmla="*/ 1186655 w 1243505"/>
                <a:gd name="connsiteY79" fmla="*/ 941767 h 1243505"/>
                <a:gd name="connsiteX80" fmla="*/ 1167564 w 1243505"/>
                <a:gd name="connsiteY80" fmla="*/ 950023 h 1243505"/>
                <a:gd name="connsiteX81" fmla="*/ 1062304 w 1243505"/>
                <a:gd name="connsiteY81" fmla="*/ 915452 h 1243505"/>
                <a:gd name="connsiteX82" fmla="*/ 1042697 w 1243505"/>
                <a:gd name="connsiteY82" fmla="*/ 905649 h 1243505"/>
                <a:gd name="connsiteX83" fmla="*/ 963237 w 1243505"/>
                <a:gd name="connsiteY83" fmla="*/ 852503 h 1243505"/>
                <a:gd name="connsiteX84" fmla="*/ 947241 w 1243505"/>
                <a:gd name="connsiteY84" fmla="*/ 855083 h 1243505"/>
                <a:gd name="connsiteX85" fmla="*/ 855914 w 1243505"/>
                <a:gd name="connsiteY85" fmla="*/ 946927 h 1243505"/>
                <a:gd name="connsiteX86" fmla="*/ 853850 w 1243505"/>
                <a:gd name="connsiteY86" fmla="*/ 966018 h 1243505"/>
                <a:gd name="connsiteX87" fmla="*/ 890484 w 1243505"/>
                <a:gd name="connsiteY87" fmla="*/ 1020711 h 1243505"/>
                <a:gd name="connsiteX88" fmla="*/ 925054 w 1243505"/>
                <a:gd name="connsiteY88" fmla="*/ 1093464 h 1243505"/>
                <a:gd name="connsiteX89" fmla="*/ 949821 w 1243505"/>
                <a:gd name="connsiteY89" fmla="*/ 1169313 h 1243505"/>
                <a:gd name="connsiteX90" fmla="*/ 943114 w 1243505"/>
                <a:gd name="connsiteY90" fmla="*/ 1185824 h 1243505"/>
                <a:gd name="connsiteX91" fmla="*/ 794512 w 1243505"/>
                <a:gd name="connsiteY91" fmla="*/ 1247226 h 1243505"/>
                <a:gd name="connsiteX92" fmla="*/ 779033 w 1243505"/>
                <a:gd name="connsiteY92" fmla="*/ 1241034 h 1243505"/>
                <a:gd name="connsiteX93" fmla="*/ 724855 w 1243505"/>
                <a:gd name="connsiteY93" fmla="*/ 1134226 h 1243505"/>
                <a:gd name="connsiteX94" fmla="*/ 718148 w 1243505"/>
                <a:gd name="connsiteY94" fmla="*/ 1105332 h 1243505"/>
                <a:gd name="connsiteX95" fmla="*/ 703184 w 1243505"/>
                <a:gd name="connsiteY95" fmla="*/ 1031031 h 1243505"/>
                <a:gd name="connsiteX96" fmla="*/ 686157 w 1243505"/>
                <a:gd name="connsiteY96" fmla="*/ 1016068 h 1243505"/>
                <a:gd name="connsiteX97" fmla="*/ 624240 w 1243505"/>
                <a:gd name="connsiteY97" fmla="*/ 791102 h 1243505"/>
                <a:gd name="connsiteX98" fmla="*/ 790900 w 1243505"/>
                <a:gd name="connsiteY98" fmla="*/ 623925 h 1243505"/>
                <a:gd name="connsiteX99" fmla="*/ 624240 w 1243505"/>
                <a:gd name="connsiteY99" fmla="*/ 458296 h 1243505"/>
                <a:gd name="connsiteX100" fmla="*/ 458095 w 1243505"/>
                <a:gd name="connsiteY100" fmla="*/ 624441 h 1243505"/>
                <a:gd name="connsiteX101" fmla="*/ 624240 w 1243505"/>
                <a:gd name="connsiteY101" fmla="*/ 791102 h 1243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243505" h="1243505">
                  <a:moveTo>
                    <a:pt x="686157" y="1016068"/>
                  </a:moveTo>
                  <a:cubicBezTo>
                    <a:pt x="644363" y="1024840"/>
                    <a:pt x="602053" y="1021743"/>
                    <a:pt x="560258" y="1016068"/>
                  </a:cubicBezTo>
                  <a:cubicBezTo>
                    <a:pt x="550455" y="1015036"/>
                    <a:pt x="547359" y="1018132"/>
                    <a:pt x="545811" y="1026903"/>
                  </a:cubicBezTo>
                  <a:cubicBezTo>
                    <a:pt x="542199" y="1047542"/>
                    <a:pt x="537039" y="1068181"/>
                    <a:pt x="533944" y="1088821"/>
                  </a:cubicBezTo>
                  <a:cubicBezTo>
                    <a:pt x="529816" y="1117715"/>
                    <a:pt x="519496" y="1144030"/>
                    <a:pt x="505565" y="1169829"/>
                  </a:cubicBezTo>
                  <a:cubicBezTo>
                    <a:pt x="492666" y="1192532"/>
                    <a:pt x="481314" y="1216267"/>
                    <a:pt x="469447" y="1240002"/>
                  </a:cubicBezTo>
                  <a:cubicBezTo>
                    <a:pt x="465835" y="1247741"/>
                    <a:pt x="461191" y="1249290"/>
                    <a:pt x="452935" y="1246710"/>
                  </a:cubicBezTo>
                  <a:cubicBezTo>
                    <a:pt x="401853" y="1231230"/>
                    <a:pt x="352836" y="1211107"/>
                    <a:pt x="305366" y="1185824"/>
                  </a:cubicBezTo>
                  <a:cubicBezTo>
                    <a:pt x="297110" y="1181696"/>
                    <a:pt x="295562" y="1177053"/>
                    <a:pt x="298142" y="1168281"/>
                  </a:cubicBezTo>
                  <a:cubicBezTo>
                    <a:pt x="310525" y="1132163"/>
                    <a:pt x="321877" y="1095528"/>
                    <a:pt x="333744" y="1059410"/>
                  </a:cubicBezTo>
                  <a:cubicBezTo>
                    <a:pt x="335808" y="1053734"/>
                    <a:pt x="338904" y="1048574"/>
                    <a:pt x="342000" y="1043415"/>
                  </a:cubicBezTo>
                  <a:cubicBezTo>
                    <a:pt x="360059" y="1016584"/>
                    <a:pt x="377602" y="989753"/>
                    <a:pt x="395662" y="962922"/>
                  </a:cubicBezTo>
                  <a:cubicBezTo>
                    <a:pt x="399790" y="956730"/>
                    <a:pt x="399790" y="952603"/>
                    <a:pt x="393598" y="947959"/>
                  </a:cubicBezTo>
                  <a:cubicBezTo>
                    <a:pt x="356963" y="921644"/>
                    <a:pt x="326005" y="889653"/>
                    <a:pt x="299174" y="853535"/>
                  </a:cubicBezTo>
                  <a:cubicBezTo>
                    <a:pt x="295046" y="847859"/>
                    <a:pt x="290918" y="847859"/>
                    <a:pt x="285243" y="851471"/>
                  </a:cubicBezTo>
                  <a:cubicBezTo>
                    <a:pt x="267183" y="863855"/>
                    <a:pt x="248092" y="875206"/>
                    <a:pt x="230549" y="888106"/>
                  </a:cubicBezTo>
                  <a:cubicBezTo>
                    <a:pt x="205782" y="906681"/>
                    <a:pt x="178435" y="918548"/>
                    <a:pt x="148509" y="926804"/>
                  </a:cubicBezTo>
                  <a:cubicBezTo>
                    <a:pt x="124774" y="933511"/>
                    <a:pt x="101555" y="941767"/>
                    <a:pt x="78852" y="949507"/>
                  </a:cubicBezTo>
                  <a:cubicBezTo>
                    <a:pt x="71112" y="952087"/>
                    <a:pt x="66468" y="950539"/>
                    <a:pt x="62340" y="942799"/>
                  </a:cubicBezTo>
                  <a:cubicBezTo>
                    <a:pt x="36541" y="895329"/>
                    <a:pt x="15902" y="845795"/>
                    <a:pt x="939" y="794198"/>
                  </a:cubicBezTo>
                  <a:cubicBezTo>
                    <a:pt x="-1125" y="786458"/>
                    <a:pt x="-93" y="782330"/>
                    <a:pt x="7131" y="778718"/>
                  </a:cubicBezTo>
                  <a:cubicBezTo>
                    <a:pt x="42733" y="760659"/>
                    <a:pt x="77820" y="741052"/>
                    <a:pt x="114454" y="725056"/>
                  </a:cubicBezTo>
                  <a:cubicBezTo>
                    <a:pt x="137673" y="714737"/>
                    <a:pt x="164504" y="714221"/>
                    <a:pt x="189787" y="708545"/>
                  </a:cubicBezTo>
                  <a:cubicBezTo>
                    <a:pt x="200106" y="705965"/>
                    <a:pt x="210942" y="704417"/>
                    <a:pt x="221261" y="702354"/>
                  </a:cubicBezTo>
                  <a:cubicBezTo>
                    <a:pt x="229001" y="700806"/>
                    <a:pt x="233129" y="698226"/>
                    <a:pt x="231581" y="688938"/>
                  </a:cubicBezTo>
                  <a:cubicBezTo>
                    <a:pt x="229001" y="669847"/>
                    <a:pt x="226937" y="650756"/>
                    <a:pt x="225905" y="631149"/>
                  </a:cubicBezTo>
                  <a:cubicBezTo>
                    <a:pt x="224873" y="606898"/>
                    <a:pt x="229517" y="583163"/>
                    <a:pt x="231581" y="559428"/>
                  </a:cubicBezTo>
                  <a:cubicBezTo>
                    <a:pt x="232613" y="549624"/>
                    <a:pt x="229001" y="546528"/>
                    <a:pt x="220745" y="544980"/>
                  </a:cubicBezTo>
                  <a:cubicBezTo>
                    <a:pt x="204750" y="542401"/>
                    <a:pt x="188755" y="537757"/>
                    <a:pt x="172760" y="535693"/>
                  </a:cubicBezTo>
                  <a:cubicBezTo>
                    <a:pt x="118582" y="530533"/>
                    <a:pt x="74208" y="502154"/>
                    <a:pt x="27770" y="478419"/>
                  </a:cubicBezTo>
                  <a:cubicBezTo>
                    <a:pt x="-2157" y="463456"/>
                    <a:pt x="-1125" y="463456"/>
                    <a:pt x="8163" y="431465"/>
                  </a:cubicBezTo>
                  <a:cubicBezTo>
                    <a:pt x="21062" y="387091"/>
                    <a:pt x="41701" y="345813"/>
                    <a:pt x="62340" y="305051"/>
                  </a:cubicBezTo>
                  <a:cubicBezTo>
                    <a:pt x="66468" y="296795"/>
                    <a:pt x="71112" y="295247"/>
                    <a:pt x="79884" y="297827"/>
                  </a:cubicBezTo>
                  <a:cubicBezTo>
                    <a:pt x="116002" y="310211"/>
                    <a:pt x="152636" y="321562"/>
                    <a:pt x="188755" y="333430"/>
                  </a:cubicBezTo>
                  <a:cubicBezTo>
                    <a:pt x="194430" y="335494"/>
                    <a:pt x="199590" y="338589"/>
                    <a:pt x="204750" y="341685"/>
                  </a:cubicBezTo>
                  <a:cubicBezTo>
                    <a:pt x="231581" y="359745"/>
                    <a:pt x="258412" y="377288"/>
                    <a:pt x="285243" y="395347"/>
                  </a:cubicBezTo>
                  <a:cubicBezTo>
                    <a:pt x="291434" y="399475"/>
                    <a:pt x="295562" y="399475"/>
                    <a:pt x="300206" y="393283"/>
                  </a:cubicBezTo>
                  <a:cubicBezTo>
                    <a:pt x="326521" y="357165"/>
                    <a:pt x="357479" y="326206"/>
                    <a:pt x="393598" y="299891"/>
                  </a:cubicBezTo>
                  <a:cubicBezTo>
                    <a:pt x="400305" y="294731"/>
                    <a:pt x="399790" y="290604"/>
                    <a:pt x="395662" y="283896"/>
                  </a:cubicBezTo>
                  <a:cubicBezTo>
                    <a:pt x="381214" y="263257"/>
                    <a:pt x="367799" y="241586"/>
                    <a:pt x="353352" y="220947"/>
                  </a:cubicBezTo>
                  <a:cubicBezTo>
                    <a:pt x="340452" y="202887"/>
                    <a:pt x="331681" y="183280"/>
                    <a:pt x="325489" y="162125"/>
                  </a:cubicBezTo>
                  <a:cubicBezTo>
                    <a:pt x="317749" y="135294"/>
                    <a:pt x="308978" y="108980"/>
                    <a:pt x="299690" y="82665"/>
                  </a:cubicBezTo>
                  <a:cubicBezTo>
                    <a:pt x="296078" y="72345"/>
                    <a:pt x="297626" y="66669"/>
                    <a:pt x="307946" y="61510"/>
                  </a:cubicBezTo>
                  <a:cubicBezTo>
                    <a:pt x="353867" y="37259"/>
                    <a:pt x="401853" y="17136"/>
                    <a:pt x="451903" y="2172"/>
                  </a:cubicBezTo>
                  <a:cubicBezTo>
                    <a:pt x="461191" y="-408"/>
                    <a:pt x="465835" y="624"/>
                    <a:pt x="470478" y="9396"/>
                  </a:cubicBezTo>
                  <a:cubicBezTo>
                    <a:pt x="487506" y="43451"/>
                    <a:pt x="505565" y="77505"/>
                    <a:pt x="522076" y="111559"/>
                  </a:cubicBezTo>
                  <a:cubicBezTo>
                    <a:pt x="531880" y="132199"/>
                    <a:pt x="532396" y="155934"/>
                    <a:pt x="537555" y="177605"/>
                  </a:cubicBezTo>
                  <a:cubicBezTo>
                    <a:pt x="541167" y="192568"/>
                    <a:pt x="543747" y="208047"/>
                    <a:pt x="546843" y="223011"/>
                  </a:cubicBezTo>
                  <a:cubicBezTo>
                    <a:pt x="548391" y="230234"/>
                    <a:pt x="550971" y="232814"/>
                    <a:pt x="559227" y="231782"/>
                  </a:cubicBezTo>
                  <a:cubicBezTo>
                    <a:pt x="602569" y="225590"/>
                    <a:pt x="645395" y="225074"/>
                    <a:pt x="688737" y="231782"/>
                  </a:cubicBezTo>
                  <a:cubicBezTo>
                    <a:pt x="699056" y="233330"/>
                    <a:pt x="702152" y="229718"/>
                    <a:pt x="704216" y="220431"/>
                  </a:cubicBezTo>
                  <a:cubicBezTo>
                    <a:pt x="707828" y="199276"/>
                    <a:pt x="713504" y="178636"/>
                    <a:pt x="716600" y="156966"/>
                  </a:cubicBezTo>
                  <a:cubicBezTo>
                    <a:pt x="720727" y="129103"/>
                    <a:pt x="730531" y="103820"/>
                    <a:pt x="743430" y="79569"/>
                  </a:cubicBezTo>
                  <a:cubicBezTo>
                    <a:pt x="756330" y="56350"/>
                    <a:pt x="768197" y="32099"/>
                    <a:pt x="780065" y="8364"/>
                  </a:cubicBezTo>
                  <a:cubicBezTo>
                    <a:pt x="784193" y="108"/>
                    <a:pt x="788320" y="-1440"/>
                    <a:pt x="797092" y="1140"/>
                  </a:cubicBezTo>
                  <a:cubicBezTo>
                    <a:pt x="848174" y="16620"/>
                    <a:pt x="897192" y="36743"/>
                    <a:pt x="944146" y="62542"/>
                  </a:cubicBezTo>
                  <a:cubicBezTo>
                    <a:pt x="951885" y="66669"/>
                    <a:pt x="953949" y="70797"/>
                    <a:pt x="950853" y="79053"/>
                  </a:cubicBezTo>
                  <a:cubicBezTo>
                    <a:pt x="938470" y="115687"/>
                    <a:pt x="927118" y="152838"/>
                    <a:pt x="914735" y="189472"/>
                  </a:cubicBezTo>
                  <a:cubicBezTo>
                    <a:pt x="912671" y="195148"/>
                    <a:pt x="909575" y="200308"/>
                    <a:pt x="906479" y="205467"/>
                  </a:cubicBezTo>
                  <a:cubicBezTo>
                    <a:pt x="888936" y="231782"/>
                    <a:pt x="871393" y="258613"/>
                    <a:pt x="853334" y="284928"/>
                  </a:cubicBezTo>
                  <a:cubicBezTo>
                    <a:pt x="848690" y="291635"/>
                    <a:pt x="849206" y="296279"/>
                    <a:pt x="855398" y="300923"/>
                  </a:cubicBezTo>
                  <a:cubicBezTo>
                    <a:pt x="891516" y="327238"/>
                    <a:pt x="922475" y="358713"/>
                    <a:pt x="948789" y="394315"/>
                  </a:cubicBezTo>
                  <a:cubicBezTo>
                    <a:pt x="953433" y="401023"/>
                    <a:pt x="957561" y="400507"/>
                    <a:pt x="963753" y="396379"/>
                  </a:cubicBezTo>
                  <a:cubicBezTo>
                    <a:pt x="981296" y="384511"/>
                    <a:pt x="999355" y="373676"/>
                    <a:pt x="1015866" y="360777"/>
                  </a:cubicBezTo>
                  <a:cubicBezTo>
                    <a:pt x="1041149" y="341685"/>
                    <a:pt x="1069528" y="329302"/>
                    <a:pt x="1099971" y="320530"/>
                  </a:cubicBezTo>
                  <a:cubicBezTo>
                    <a:pt x="1123190" y="314339"/>
                    <a:pt x="1145893" y="306083"/>
                    <a:pt x="1168596" y="298343"/>
                  </a:cubicBezTo>
                  <a:cubicBezTo>
                    <a:pt x="1177368" y="295247"/>
                    <a:pt x="1181495" y="297311"/>
                    <a:pt x="1186139" y="305567"/>
                  </a:cubicBezTo>
                  <a:cubicBezTo>
                    <a:pt x="1211422" y="352521"/>
                    <a:pt x="1232061" y="401539"/>
                    <a:pt x="1247024" y="453136"/>
                  </a:cubicBezTo>
                  <a:cubicBezTo>
                    <a:pt x="1249604" y="461392"/>
                    <a:pt x="1247540" y="465520"/>
                    <a:pt x="1240317" y="469648"/>
                  </a:cubicBezTo>
                  <a:cubicBezTo>
                    <a:pt x="1205230" y="487191"/>
                    <a:pt x="1171176" y="506282"/>
                    <a:pt x="1135573" y="522277"/>
                  </a:cubicBezTo>
                  <a:cubicBezTo>
                    <a:pt x="1111838" y="533113"/>
                    <a:pt x="1084492" y="533629"/>
                    <a:pt x="1059209" y="539821"/>
                  </a:cubicBezTo>
                  <a:cubicBezTo>
                    <a:pt x="1053017" y="541369"/>
                    <a:pt x="1046309" y="542401"/>
                    <a:pt x="1040117" y="543433"/>
                  </a:cubicBezTo>
                  <a:cubicBezTo>
                    <a:pt x="1015866" y="548592"/>
                    <a:pt x="1014318" y="548592"/>
                    <a:pt x="1017930" y="572843"/>
                  </a:cubicBezTo>
                  <a:cubicBezTo>
                    <a:pt x="1024122" y="611541"/>
                    <a:pt x="1021542" y="649724"/>
                    <a:pt x="1016383" y="688422"/>
                  </a:cubicBezTo>
                  <a:cubicBezTo>
                    <a:pt x="1014835" y="699258"/>
                    <a:pt x="1019478" y="701837"/>
                    <a:pt x="1028250" y="703386"/>
                  </a:cubicBezTo>
                  <a:cubicBezTo>
                    <a:pt x="1058177" y="709061"/>
                    <a:pt x="1088103" y="715253"/>
                    <a:pt x="1118030" y="720929"/>
                  </a:cubicBezTo>
                  <a:cubicBezTo>
                    <a:pt x="1126802" y="722477"/>
                    <a:pt x="1134541" y="725572"/>
                    <a:pt x="1142281" y="729184"/>
                  </a:cubicBezTo>
                  <a:cubicBezTo>
                    <a:pt x="1173756" y="745696"/>
                    <a:pt x="1205746" y="762207"/>
                    <a:pt x="1237737" y="777686"/>
                  </a:cubicBezTo>
                  <a:cubicBezTo>
                    <a:pt x="1247024" y="782330"/>
                    <a:pt x="1249604" y="786974"/>
                    <a:pt x="1246508" y="797809"/>
                  </a:cubicBezTo>
                  <a:cubicBezTo>
                    <a:pt x="1231545" y="847859"/>
                    <a:pt x="1211422" y="895329"/>
                    <a:pt x="1186655" y="941767"/>
                  </a:cubicBezTo>
                  <a:cubicBezTo>
                    <a:pt x="1182011" y="950539"/>
                    <a:pt x="1177368" y="953634"/>
                    <a:pt x="1167564" y="950023"/>
                  </a:cubicBezTo>
                  <a:cubicBezTo>
                    <a:pt x="1132477" y="938155"/>
                    <a:pt x="1097391" y="926804"/>
                    <a:pt x="1062304" y="915452"/>
                  </a:cubicBezTo>
                  <a:cubicBezTo>
                    <a:pt x="1055081" y="913388"/>
                    <a:pt x="1048889" y="909776"/>
                    <a:pt x="1042697" y="905649"/>
                  </a:cubicBezTo>
                  <a:cubicBezTo>
                    <a:pt x="1016383" y="888106"/>
                    <a:pt x="989552" y="870562"/>
                    <a:pt x="963237" y="852503"/>
                  </a:cubicBezTo>
                  <a:cubicBezTo>
                    <a:pt x="956529" y="847859"/>
                    <a:pt x="952401" y="848375"/>
                    <a:pt x="947241" y="855083"/>
                  </a:cubicBezTo>
                  <a:cubicBezTo>
                    <a:pt x="921443" y="890169"/>
                    <a:pt x="891000" y="921128"/>
                    <a:pt x="855914" y="946927"/>
                  </a:cubicBezTo>
                  <a:cubicBezTo>
                    <a:pt x="847658" y="953119"/>
                    <a:pt x="848174" y="958278"/>
                    <a:pt x="853850" y="966018"/>
                  </a:cubicBezTo>
                  <a:cubicBezTo>
                    <a:pt x="866749" y="984077"/>
                    <a:pt x="877584" y="1002652"/>
                    <a:pt x="890484" y="1020711"/>
                  </a:cubicBezTo>
                  <a:cubicBezTo>
                    <a:pt x="906479" y="1042899"/>
                    <a:pt x="917831" y="1067149"/>
                    <a:pt x="925054" y="1093464"/>
                  </a:cubicBezTo>
                  <a:cubicBezTo>
                    <a:pt x="932278" y="1119263"/>
                    <a:pt x="941050" y="1144030"/>
                    <a:pt x="949821" y="1169313"/>
                  </a:cubicBezTo>
                  <a:cubicBezTo>
                    <a:pt x="952401" y="1177053"/>
                    <a:pt x="950853" y="1181696"/>
                    <a:pt x="943114" y="1185824"/>
                  </a:cubicBezTo>
                  <a:cubicBezTo>
                    <a:pt x="895644" y="1211623"/>
                    <a:pt x="846110" y="1232262"/>
                    <a:pt x="794512" y="1247226"/>
                  </a:cubicBezTo>
                  <a:cubicBezTo>
                    <a:pt x="786773" y="1249290"/>
                    <a:pt x="782645" y="1248258"/>
                    <a:pt x="779033" y="1241034"/>
                  </a:cubicBezTo>
                  <a:cubicBezTo>
                    <a:pt x="760974" y="1205432"/>
                    <a:pt x="742399" y="1169829"/>
                    <a:pt x="724855" y="1134226"/>
                  </a:cubicBezTo>
                  <a:cubicBezTo>
                    <a:pt x="720211" y="1125455"/>
                    <a:pt x="720211" y="1115136"/>
                    <a:pt x="718148" y="1105332"/>
                  </a:cubicBezTo>
                  <a:cubicBezTo>
                    <a:pt x="712988" y="1080565"/>
                    <a:pt x="708344" y="1055798"/>
                    <a:pt x="703184" y="1031031"/>
                  </a:cubicBezTo>
                  <a:cubicBezTo>
                    <a:pt x="700604" y="1015552"/>
                    <a:pt x="701120" y="1015552"/>
                    <a:pt x="686157" y="1016068"/>
                  </a:cubicBezTo>
                  <a:close/>
                  <a:moveTo>
                    <a:pt x="624240" y="791102"/>
                  </a:moveTo>
                  <a:cubicBezTo>
                    <a:pt x="720211" y="788522"/>
                    <a:pt x="791416" y="716801"/>
                    <a:pt x="790900" y="623925"/>
                  </a:cubicBezTo>
                  <a:cubicBezTo>
                    <a:pt x="790384" y="528985"/>
                    <a:pt x="717632" y="457780"/>
                    <a:pt x="624240" y="458296"/>
                  </a:cubicBezTo>
                  <a:cubicBezTo>
                    <a:pt x="530332" y="458296"/>
                    <a:pt x="458095" y="530533"/>
                    <a:pt x="458095" y="624441"/>
                  </a:cubicBezTo>
                  <a:cubicBezTo>
                    <a:pt x="458095" y="718349"/>
                    <a:pt x="530848" y="788522"/>
                    <a:pt x="624240" y="791102"/>
                  </a:cubicBezTo>
                  <a:close/>
                </a:path>
              </a:pathLst>
            </a:custGeom>
            <a:solidFill>
              <a:schemeClr val="accent1">
                <a:alpha val="20000"/>
              </a:schemeClr>
            </a:solidFill>
            <a:ln w="5155" cap="flat">
              <a:noFill/>
              <a:prstDash val="solid"/>
              <a:miter/>
            </a:ln>
          </p:spPr>
          <p:txBody>
            <a:bodyPr rtlCol="0" anchor="ctr"/>
            <a:lstStyle/>
            <a:p>
              <a:endParaRPr lang="en-US"/>
            </a:p>
          </p:txBody>
        </p:sp>
        <p:sp>
          <p:nvSpPr>
            <p:cNvPr id="66" name="Freeform: Shape 65">
              <a:extLst>
                <a:ext uri="{FF2B5EF4-FFF2-40B4-BE49-F238E27FC236}">
                  <a16:creationId xmlns="" xmlns:a16="http://schemas.microsoft.com/office/drawing/2014/main" id="{AFE9EAF1-1A6E-46FD-8D76-76ABFBF80860}"/>
                </a:ext>
              </a:extLst>
            </p:cNvPr>
            <p:cNvSpPr/>
            <p:nvPr/>
          </p:nvSpPr>
          <p:spPr>
            <a:xfrm>
              <a:off x="5108346" y="980253"/>
              <a:ext cx="655101" cy="656741"/>
            </a:xfrm>
            <a:custGeom>
              <a:avLst/>
              <a:gdLst>
                <a:gd name="connsiteX0" fmla="*/ 327467 w 655101"/>
                <a:gd name="connsiteY0" fmla="*/ 256683 h 656741"/>
                <a:gd name="connsiteX1" fmla="*/ 256683 w 655101"/>
                <a:gd name="connsiteY1" fmla="*/ 327467 h 656741"/>
                <a:gd name="connsiteX2" fmla="*/ 327467 w 655101"/>
                <a:gd name="connsiteY2" fmla="*/ 398251 h 656741"/>
                <a:gd name="connsiteX3" fmla="*/ 398251 w 655101"/>
                <a:gd name="connsiteY3" fmla="*/ 327467 h 656741"/>
                <a:gd name="connsiteX4" fmla="*/ 327467 w 655101"/>
                <a:gd name="connsiteY4" fmla="*/ 256683 h 656741"/>
                <a:gd name="connsiteX5" fmla="*/ 327683 w 655101"/>
                <a:gd name="connsiteY5" fmla="*/ 173157 h 656741"/>
                <a:gd name="connsiteX6" fmla="*/ 481896 w 655101"/>
                <a:gd name="connsiteY6" fmla="*/ 327561 h 656741"/>
                <a:gd name="connsiteX7" fmla="*/ 327493 w 655101"/>
                <a:gd name="connsiteY7" fmla="*/ 481775 h 656741"/>
                <a:gd name="connsiteX8" fmla="*/ 173088 w 655101"/>
                <a:gd name="connsiteY8" fmla="*/ 327180 h 656741"/>
                <a:gd name="connsiteX9" fmla="*/ 327683 w 655101"/>
                <a:gd name="connsiteY9" fmla="*/ 173157 h 656741"/>
                <a:gd name="connsiteX10" fmla="*/ 325208 w 655101"/>
                <a:gd name="connsiteY10" fmla="*/ 118897 h 656741"/>
                <a:gd name="connsiteX11" fmla="*/ 118257 w 655101"/>
                <a:gd name="connsiteY11" fmla="*/ 329656 h 656741"/>
                <a:gd name="connsiteX12" fmla="*/ 328635 w 655101"/>
                <a:gd name="connsiteY12" fmla="*/ 536797 h 656741"/>
                <a:gd name="connsiteX13" fmla="*/ 535967 w 655101"/>
                <a:gd name="connsiteY13" fmla="*/ 326229 h 656741"/>
                <a:gd name="connsiteX14" fmla="*/ 325208 w 655101"/>
                <a:gd name="connsiteY14" fmla="*/ 118897 h 656741"/>
                <a:gd name="connsiteX15" fmla="*/ 341391 w 655101"/>
                <a:gd name="connsiteY15" fmla="*/ 286 h 656741"/>
                <a:gd name="connsiteX16" fmla="*/ 344818 w 655101"/>
                <a:gd name="connsiteY16" fmla="*/ 3713 h 656741"/>
                <a:gd name="connsiteX17" fmla="*/ 352053 w 655101"/>
                <a:gd name="connsiteY17" fmla="*/ 41029 h 656741"/>
                <a:gd name="connsiteX18" fmla="*/ 351291 w 655101"/>
                <a:gd name="connsiteY18" fmla="*/ 51881 h 656741"/>
                <a:gd name="connsiteX19" fmla="*/ 355099 w 655101"/>
                <a:gd name="connsiteY19" fmla="*/ 56450 h 656741"/>
                <a:gd name="connsiteX20" fmla="*/ 398126 w 655101"/>
                <a:gd name="connsiteY20" fmla="*/ 64446 h 656741"/>
                <a:gd name="connsiteX21" fmla="*/ 403457 w 655101"/>
                <a:gd name="connsiteY21" fmla="*/ 62162 h 656741"/>
                <a:gd name="connsiteX22" fmla="*/ 423257 w 655101"/>
                <a:gd name="connsiteY22" fmla="*/ 25607 h 656741"/>
                <a:gd name="connsiteX23" fmla="*/ 440011 w 655101"/>
                <a:gd name="connsiteY23" fmla="*/ 20086 h 656741"/>
                <a:gd name="connsiteX24" fmla="*/ 464190 w 655101"/>
                <a:gd name="connsiteY24" fmla="*/ 29986 h 656741"/>
                <a:gd name="connsiteX25" fmla="*/ 467618 w 655101"/>
                <a:gd name="connsiteY25" fmla="*/ 35698 h 656741"/>
                <a:gd name="connsiteX26" fmla="*/ 460383 w 655101"/>
                <a:gd name="connsiteY26" fmla="*/ 71110 h 656741"/>
                <a:gd name="connsiteX27" fmla="*/ 455052 w 655101"/>
                <a:gd name="connsiteY27" fmla="*/ 82723 h 656741"/>
                <a:gd name="connsiteX28" fmla="*/ 456575 w 655101"/>
                <a:gd name="connsiteY28" fmla="*/ 87674 h 656741"/>
                <a:gd name="connsiteX29" fmla="*/ 494462 w 655101"/>
                <a:gd name="connsiteY29" fmla="*/ 112234 h 656741"/>
                <a:gd name="connsiteX30" fmla="*/ 499793 w 655101"/>
                <a:gd name="connsiteY30" fmla="*/ 111662 h 656741"/>
                <a:gd name="connsiteX31" fmla="*/ 538632 w 655101"/>
                <a:gd name="connsiteY31" fmla="*/ 80629 h 656741"/>
                <a:gd name="connsiteX32" fmla="*/ 543201 w 655101"/>
                <a:gd name="connsiteY32" fmla="*/ 81200 h 656741"/>
                <a:gd name="connsiteX33" fmla="*/ 568713 w 655101"/>
                <a:gd name="connsiteY33" fmla="*/ 106141 h 656741"/>
                <a:gd name="connsiteX34" fmla="*/ 569094 w 655101"/>
                <a:gd name="connsiteY34" fmla="*/ 111091 h 656741"/>
                <a:gd name="connsiteX35" fmla="*/ 548151 w 655101"/>
                <a:gd name="connsiteY35" fmla="*/ 142315 h 656741"/>
                <a:gd name="connsiteX36" fmla="*/ 539775 w 655101"/>
                <a:gd name="connsiteY36" fmla="*/ 149930 h 656741"/>
                <a:gd name="connsiteX37" fmla="*/ 539013 w 655101"/>
                <a:gd name="connsiteY37" fmla="*/ 155832 h 656741"/>
                <a:gd name="connsiteX38" fmla="*/ 564334 w 655101"/>
                <a:gd name="connsiteY38" fmla="*/ 192767 h 656741"/>
                <a:gd name="connsiteX39" fmla="*/ 570046 w 655101"/>
                <a:gd name="connsiteY39" fmla="*/ 193719 h 656741"/>
                <a:gd name="connsiteX40" fmla="*/ 617262 w 655101"/>
                <a:gd name="connsiteY40" fmla="*/ 180202 h 656741"/>
                <a:gd name="connsiteX41" fmla="*/ 621260 w 655101"/>
                <a:gd name="connsiteY41" fmla="*/ 182677 h 656741"/>
                <a:gd name="connsiteX42" fmla="*/ 635349 w 655101"/>
                <a:gd name="connsiteY42" fmla="*/ 215423 h 656741"/>
                <a:gd name="connsiteX43" fmla="*/ 633635 w 655101"/>
                <a:gd name="connsiteY43" fmla="*/ 220183 h 656741"/>
                <a:gd name="connsiteX44" fmla="*/ 602602 w 655101"/>
                <a:gd name="connsiteY44" fmla="*/ 240745 h 656741"/>
                <a:gd name="connsiteX45" fmla="*/ 590988 w 655101"/>
                <a:gd name="connsiteY45" fmla="*/ 244933 h 656741"/>
                <a:gd name="connsiteX46" fmla="*/ 588514 w 655101"/>
                <a:gd name="connsiteY46" fmla="*/ 249502 h 656741"/>
                <a:gd name="connsiteX47" fmla="*/ 597843 w 655101"/>
                <a:gd name="connsiteY47" fmla="*/ 293672 h 656741"/>
                <a:gd name="connsiteX48" fmla="*/ 601841 w 655101"/>
                <a:gd name="connsiteY48" fmla="*/ 296909 h 656741"/>
                <a:gd name="connsiteX49" fmla="*/ 650770 w 655101"/>
                <a:gd name="connsiteY49" fmla="*/ 302430 h 656741"/>
                <a:gd name="connsiteX50" fmla="*/ 654387 w 655101"/>
                <a:gd name="connsiteY50" fmla="*/ 306238 h 656741"/>
                <a:gd name="connsiteX51" fmla="*/ 654959 w 655101"/>
                <a:gd name="connsiteY51" fmla="*/ 342411 h 656741"/>
                <a:gd name="connsiteX52" fmla="*/ 651722 w 655101"/>
                <a:gd name="connsiteY52" fmla="*/ 345839 h 656741"/>
                <a:gd name="connsiteX53" fmla="*/ 613835 w 655101"/>
                <a:gd name="connsiteY53" fmla="*/ 353264 h 656741"/>
                <a:gd name="connsiteX54" fmla="*/ 603935 w 655101"/>
                <a:gd name="connsiteY54" fmla="*/ 352502 h 656741"/>
                <a:gd name="connsiteX55" fmla="*/ 598604 w 655101"/>
                <a:gd name="connsiteY55" fmla="*/ 356691 h 656741"/>
                <a:gd name="connsiteX56" fmla="*/ 590798 w 655101"/>
                <a:gd name="connsiteY56" fmla="*/ 399147 h 656741"/>
                <a:gd name="connsiteX57" fmla="*/ 594225 w 655101"/>
                <a:gd name="connsiteY57" fmla="*/ 405049 h 656741"/>
                <a:gd name="connsiteX58" fmla="*/ 636872 w 655101"/>
                <a:gd name="connsiteY58" fmla="*/ 428657 h 656741"/>
                <a:gd name="connsiteX59" fmla="*/ 638014 w 655101"/>
                <a:gd name="connsiteY59" fmla="*/ 433226 h 656741"/>
                <a:gd name="connsiteX60" fmla="*/ 624877 w 655101"/>
                <a:gd name="connsiteY60" fmla="*/ 466354 h 656741"/>
                <a:gd name="connsiteX61" fmla="*/ 620308 w 655101"/>
                <a:gd name="connsiteY61" fmla="*/ 468638 h 656741"/>
                <a:gd name="connsiteX62" fmla="*/ 583563 w 655101"/>
                <a:gd name="connsiteY62" fmla="*/ 461213 h 656741"/>
                <a:gd name="connsiteX63" fmla="*/ 572901 w 655101"/>
                <a:gd name="connsiteY63" fmla="*/ 456073 h 656741"/>
                <a:gd name="connsiteX64" fmla="*/ 567571 w 655101"/>
                <a:gd name="connsiteY64" fmla="*/ 457596 h 656741"/>
                <a:gd name="connsiteX65" fmla="*/ 543582 w 655101"/>
                <a:gd name="connsiteY65" fmla="*/ 494721 h 656741"/>
                <a:gd name="connsiteX66" fmla="*/ 544344 w 655101"/>
                <a:gd name="connsiteY66" fmla="*/ 501194 h 656741"/>
                <a:gd name="connsiteX67" fmla="*/ 566428 w 655101"/>
                <a:gd name="connsiteY67" fmla="*/ 527658 h 656741"/>
                <a:gd name="connsiteX68" fmla="*/ 570236 w 655101"/>
                <a:gd name="connsiteY68" fmla="*/ 533180 h 656741"/>
                <a:gd name="connsiteX69" fmla="*/ 569284 w 655101"/>
                <a:gd name="connsiteY69" fmla="*/ 549743 h 656741"/>
                <a:gd name="connsiteX70" fmla="*/ 550246 w 655101"/>
                <a:gd name="connsiteY70" fmla="*/ 569163 h 656741"/>
                <a:gd name="connsiteX71" fmla="*/ 543201 w 655101"/>
                <a:gd name="connsiteY71" fmla="*/ 569734 h 656741"/>
                <a:gd name="connsiteX72" fmla="*/ 514262 w 655101"/>
                <a:gd name="connsiteY72" fmla="*/ 550505 h 656741"/>
                <a:gd name="connsiteX73" fmla="*/ 505505 w 655101"/>
                <a:gd name="connsiteY73" fmla="*/ 541176 h 656741"/>
                <a:gd name="connsiteX74" fmla="*/ 499222 w 655101"/>
                <a:gd name="connsiteY74" fmla="*/ 540414 h 656741"/>
                <a:gd name="connsiteX75" fmla="*/ 462858 w 655101"/>
                <a:gd name="connsiteY75" fmla="*/ 565545 h 656741"/>
                <a:gd name="connsiteX76" fmla="*/ 460764 w 655101"/>
                <a:gd name="connsiteY76" fmla="*/ 569924 h 656741"/>
                <a:gd name="connsiteX77" fmla="*/ 473900 w 655101"/>
                <a:gd name="connsiteY77" fmla="*/ 613333 h 656741"/>
                <a:gd name="connsiteX78" fmla="*/ 468189 w 655101"/>
                <a:gd name="connsiteY78" fmla="*/ 624756 h 656741"/>
                <a:gd name="connsiteX79" fmla="*/ 441154 w 655101"/>
                <a:gd name="connsiteY79" fmla="*/ 636369 h 656741"/>
                <a:gd name="connsiteX80" fmla="*/ 434871 w 655101"/>
                <a:gd name="connsiteY80" fmla="*/ 634466 h 656741"/>
                <a:gd name="connsiteX81" fmla="*/ 415261 w 655101"/>
                <a:gd name="connsiteY81" fmla="*/ 605146 h 656741"/>
                <a:gd name="connsiteX82" fmla="*/ 410692 w 655101"/>
                <a:gd name="connsiteY82" fmla="*/ 592771 h 656741"/>
                <a:gd name="connsiteX83" fmla="*/ 405742 w 655101"/>
                <a:gd name="connsiteY83" fmla="*/ 590105 h 656741"/>
                <a:gd name="connsiteX84" fmla="*/ 361572 w 655101"/>
                <a:gd name="connsiteY84" fmla="*/ 599434 h 656741"/>
                <a:gd name="connsiteX85" fmla="*/ 358716 w 655101"/>
                <a:gd name="connsiteY85" fmla="*/ 603242 h 656741"/>
                <a:gd name="connsiteX86" fmla="*/ 353385 w 655101"/>
                <a:gd name="connsiteY86" fmla="*/ 652172 h 656741"/>
                <a:gd name="connsiteX87" fmla="*/ 349006 w 655101"/>
                <a:gd name="connsiteY87" fmla="*/ 655979 h 656741"/>
                <a:gd name="connsiteX88" fmla="*/ 330539 w 655101"/>
                <a:gd name="connsiteY88" fmla="*/ 656741 h 656741"/>
                <a:gd name="connsiteX89" fmla="*/ 330158 w 655101"/>
                <a:gd name="connsiteY89" fmla="*/ 655218 h 656741"/>
                <a:gd name="connsiteX90" fmla="*/ 314546 w 655101"/>
                <a:gd name="connsiteY90" fmla="*/ 655218 h 656741"/>
                <a:gd name="connsiteX91" fmla="*/ 309787 w 655101"/>
                <a:gd name="connsiteY91" fmla="*/ 651220 h 656741"/>
                <a:gd name="connsiteX92" fmla="*/ 302552 w 655101"/>
                <a:gd name="connsiteY92" fmla="*/ 614856 h 656741"/>
                <a:gd name="connsiteX93" fmla="*/ 303314 w 655101"/>
                <a:gd name="connsiteY93" fmla="*/ 604004 h 656741"/>
                <a:gd name="connsiteX94" fmla="*/ 299506 w 655101"/>
                <a:gd name="connsiteY94" fmla="*/ 599054 h 656741"/>
                <a:gd name="connsiteX95" fmla="*/ 256478 w 655101"/>
                <a:gd name="connsiteY95" fmla="*/ 591057 h 656741"/>
                <a:gd name="connsiteX96" fmla="*/ 250957 w 655101"/>
                <a:gd name="connsiteY96" fmla="*/ 594294 h 656741"/>
                <a:gd name="connsiteX97" fmla="*/ 226968 w 655101"/>
                <a:gd name="connsiteY97" fmla="*/ 637321 h 656741"/>
                <a:gd name="connsiteX98" fmla="*/ 222779 w 655101"/>
                <a:gd name="connsiteY98" fmla="*/ 638464 h 656741"/>
                <a:gd name="connsiteX99" fmla="*/ 189271 w 655101"/>
                <a:gd name="connsiteY99" fmla="*/ 625137 h 656741"/>
                <a:gd name="connsiteX100" fmla="*/ 187177 w 655101"/>
                <a:gd name="connsiteY100" fmla="*/ 620567 h 656741"/>
                <a:gd name="connsiteX101" fmla="*/ 194602 w 655101"/>
                <a:gd name="connsiteY101" fmla="*/ 584204 h 656741"/>
                <a:gd name="connsiteX102" fmla="*/ 199933 w 655101"/>
                <a:gd name="connsiteY102" fmla="*/ 572971 h 656741"/>
                <a:gd name="connsiteX103" fmla="*/ 198410 w 655101"/>
                <a:gd name="connsiteY103" fmla="*/ 568020 h 656741"/>
                <a:gd name="connsiteX104" fmla="*/ 160523 w 655101"/>
                <a:gd name="connsiteY104" fmla="*/ 543460 h 656741"/>
                <a:gd name="connsiteX105" fmla="*/ 155192 w 655101"/>
                <a:gd name="connsiteY105" fmla="*/ 544222 h 656741"/>
                <a:gd name="connsiteX106" fmla="*/ 116353 w 655101"/>
                <a:gd name="connsiteY106" fmla="*/ 575255 h 656741"/>
                <a:gd name="connsiteX107" fmla="*/ 111784 w 655101"/>
                <a:gd name="connsiteY107" fmla="*/ 574684 h 656741"/>
                <a:gd name="connsiteX108" fmla="*/ 86272 w 655101"/>
                <a:gd name="connsiteY108" fmla="*/ 549934 h 656741"/>
                <a:gd name="connsiteX109" fmla="*/ 85891 w 655101"/>
                <a:gd name="connsiteY109" fmla="*/ 544984 h 656741"/>
                <a:gd name="connsiteX110" fmla="*/ 106643 w 655101"/>
                <a:gd name="connsiteY110" fmla="*/ 514141 h 656741"/>
                <a:gd name="connsiteX111" fmla="*/ 115401 w 655101"/>
                <a:gd name="connsiteY111" fmla="*/ 506145 h 656741"/>
                <a:gd name="connsiteX112" fmla="*/ 116163 w 655101"/>
                <a:gd name="connsiteY112" fmla="*/ 500243 h 656741"/>
                <a:gd name="connsiteX113" fmla="*/ 90841 w 655101"/>
                <a:gd name="connsiteY113" fmla="*/ 463307 h 656741"/>
                <a:gd name="connsiteX114" fmla="*/ 85129 w 655101"/>
                <a:gd name="connsiteY114" fmla="*/ 462356 h 656741"/>
                <a:gd name="connsiteX115" fmla="*/ 37914 w 655101"/>
                <a:gd name="connsiteY115" fmla="*/ 475873 h 656741"/>
                <a:gd name="connsiteX116" fmla="*/ 33916 w 655101"/>
                <a:gd name="connsiteY116" fmla="*/ 473398 h 656741"/>
                <a:gd name="connsiteX117" fmla="*/ 19827 w 655101"/>
                <a:gd name="connsiteY117" fmla="*/ 440652 h 656741"/>
                <a:gd name="connsiteX118" fmla="*/ 21540 w 655101"/>
                <a:gd name="connsiteY118" fmla="*/ 435892 h 656741"/>
                <a:gd name="connsiteX119" fmla="*/ 52573 w 655101"/>
                <a:gd name="connsiteY119" fmla="*/ 415330 h 656741"/>
                <a:gd name="connsiteX120" fmla="*/ 64187 w 655101"/>
                <a:gd name="connsiteY120" fmla="*/ 411141 h 656741"/>
                <a:gd name="connsiteX121" fmla="*/ 66662 w 655101"/>
                <a:gd name="connsiteY121" fmla="*/ 406572 h 656741"/>
                <a:gd name="connsiteX122" fmla="*/ 57143 w 655101"/>
                <a:gd name="connsiteY122" fmla="*/ 362021 h 656741"/>
                <a:gd name="connsiteX123" fmla="*/ 53144 w 655101"/>
                <a:gd name="connsiteY123" fmla="*/ 359166 h 656741"/>
                <a:gd name="connsiteX124" fmla="*/ 3834 w 655101"/>
                <a:gd name="connsiteY124" fmla="*/ 353644 h 656741"/>
                <a:gd name="connsiteX125" fmla="*/ 788 w 655101"/>
                <a:gd name="connsiteY125" fmla="*/ 350027 h 656741"/>
                <a:gd name="connsiteX126" fmla="*/ 217 w 655101"/>
                <a:gd name="connsiteY126" fmla="*/ 313854 h 656741"/>
                <a:gd name="connsiteX127" fmla="*/ 3834 w 655101"/>
                <a:gd name="connsiteY127" fmla="*/ 310236 h 656741"/>
                <a:gd name="connsiteX128" fmla="*/ 40769 w 655101"/>
                <a:gd name="connsiteY128" fmla="*/ 302811 h 656741"/>
                <a:gd name="connsiteX129" fmla="*/ 51621 w 655101"/>
                <a:gd name="connsiteY129" fmla="*/ 303573 h 656741"/>
                <a:gd name="connsiteX130" fmla="*/ 56572 w 655101"/>
                <a:gd name="connsiteY130" fmla="*/ 299574 h 656741"/>
                <a:gd name="connsiteX131" fmla="*/ 64377 w 655101"/>
                <a:gd name="connsiteY131" fmla="*/ 257118 h 656741"/>
                <a:gd name="connsiteX132" fmla="*/ 60569 w 655101"/>
                <a:gd name="connsiteY132" fmla="*/ 251026 h 656741"/>
                <a:gd name="connsiteX133" fmla="*/ 18113 w 655101"/>
                <a:gd name="connsiteY133" fmla="*/ 227227 h 656741"/>
                <a:gd name="connsiteX134" fmla="*/ 16971 w 655101"/>
                <a:gd name="connsiteY134" fmla="*/ 223610 h 656741"/>
                <a:gd name="connsiteX135" fmla="*/ 30488 w 655101"/>
                <a:gd name="connsiteY135" fmla="*/ 189530 h 656741"/>
                <a:gd name="connsiteX136" fmla="*/ 34677 w 655101"/>
                <a:gd name="connsiteY136" fmla="*/ 187627 h 656741"/>
                <a:gd name="connsiteX137" fmla="*/ 82655 w 655101"/>
                <a:gd name="connsiteY137" fmla="*/ 200383 h 656741"/>
                <a:gd name="connsiteX138" fmla="*/ 87414 w 655101"/>
                <a:gd name="connsiteY138" fmla="*/ 198859 h 656741"/>
                <a:gd name="connsiteX139" fmla="*/ 111593 w 655101"/>
                <a:gd name="connsiteY139" fmla="*/ 161353 h 656741"/>
                <a:gd name="connsiteX140" fmla="*/ 111784 w 655101"/>
                <a:gd name="connsiteY140" fmla="*/ 156213 h 656741"/>
                <a:gd name="connsiteX141" fmla="*/ 87985 w 655101"/>
                <a:gd name="connsiteY141" fmla="*/ 128036 h 656741"/>
                <a:gd name="connsiteX142" fmla="*/ 84368 w 655101"/>
                <a:gd name="connsiteY142" fmla="*/ 122895 h 656741"/>
                <a:gd name="connsiteX143" fmla="*/ 85129 w 655101"/>
                <a:gd name="connsiteY143" fmla="*/ 107093 h 656741"/>
                <a:gd name="connsiteX144" fmla="*/ 104739 w 655101"/>
                <a:gd name="connsiteY144" fmla="*/ 87102 h 656741"/>
                <a:gd name="connsiteX145" fmla="*/ 110832 w 655101"/>
                <a:gd name="connsiteY145" fmla="*/ 86531 h 656741"/>
                <a:gd name="connsiteX146" fmla="*/ 140532 w 655101"/>
                <a:gd name="connsiteY146" fmla="*/ 106331 h 656741"/>
                <a:gd name="connsiteX147" fmla="*/ 148719 w 655101"/>
                <a:gd name="connsiteY147" fmla="*/ 114899 h 656741"/>
                <a:gd name="connsiteX148" fmla="*/ 155763 w 655101"/>
                <a:gd name="connsiteY148" fmla="*/ 115851 h 656741"/>
                <a:gd name="connsiteX149" fmla="*/ 191746 w 655101"/>
                <a:gd name="connsiteY149" fmla="*/ 91100 h 656741"/>
                <a:gd name="connsiteX150" fmla="*/ 193650 w 655101"/>
                <a:gd name="connsiteY150" fmla="*/ 86341 h 656741"/>
                <a:gd name="connsiteX151" fmla="*/ 181656 w 655101"/>
                <a:gd name="connsiteY151" fmla="*/ 47121 h 656741"/>
                <a:gd name="connsiteX152" fmla="*/ 189843 w 655101"/>
                <a:gd name="connsiteY152" fmla="*/ 30367 h 656741"/>
                <a:gd name="connsiteX153" fmla="*/ 213450 w 655101"/>
                <a:gd name="connsiteY153" fmla="*/ 20467 h 656741"/>
                <a:gd name="connsiteX154" fmla="*/ 219733 w 655101"/>
                <a:gd name="connsiteY154" fmla="*/ 22180 h 656741"/>
                <a:gd name="connsiteX155" fmla="*/ 239343 w 655101"/>
                <a:gd name="connsiteY155" fmla="*/ 51500 h 656741"/>
                <a:gd name="connsiteX156" fmla="*/ 243913 w 655101"/>
                <a:gd name="connsiteY156" fmla="*/ 63494 h 656741"/>
                <a:gd name="connsiteX157" fmla="*/ 249243 w 655101"/>
                <a:gd name="connsiteY157" fmla="*/ 66540 h 656741"/>
                <a:gd name="connsiteX158" fmla="*/ 292461 w 655101"/>
                <a:gd name="connsiteY158" fmla="*/ 57402 h 656741"/>
                <a:gd name="connsiteX159" fmla="*/ 295888 w 655101"/>
                <a:gd name="connsiteY159" fmla="*/ 53023 h 656741"/>
                <a:gd name="connsiteX160" fmla="*/ 301410 w 655101"/>
                <a:gd name="connsiteY160" fmla="*/ 4094 h 656741"/>
                <a:gd name="connsiteX161" fmla="*/ 304836 w 655101"/>
                <a:gd name="connsiteY161" fmla="*/ 857 h 656741"/>
                <a:gd name="connsiteX162" fmla="*/ 341391 w 655101"/>
                <a:gd name="connsiteY162" fmla="*/ 286 h 65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Lst>
              <a:rect l="l" t="t" r="r" b="b"/>
              <a:pathLst>
                <a:path w="655101" h="656741">
                  <a:moveTo>
                    <a:pt x="327467" y="256683"/>
                  </a:moveTo>
                  <a:cubicBezTo>
                    <a:pt x="288374" y="256683"/>
                    <a:pt x="256683" y="288374"/>
                    <a:pt x="256683" y="327467"/>
                  </a:cubicBezTo>
                  <a:cubicBezTo>
                    <a:pt x="256683" y="366560"/>
                    <a:pt x="288374" y="398251"/>
                    <a:pt x="327467" y="398251"/>
                  </a:cubicBezTo>
                  <a:cubicBezTo>
                    <a:pt x="366560" y="398251"/>
                    <a:pt x="398251" y="366560"/>
                    <a:pt x="398251" y="327467"/>
                  </a:cubicBezTo>
                  <a:cubicBezTo>
                    <a:pt x="398251" y="288374"/>
                    <a:pt x="366560" y="256683"/>
                    <a:pt x="327467" y="256683"/>
                  </a:cubicBezTo>
                  <a:close/>
                  <a:moveTo>
                    <a:pt x="327683" y="173157"/>
                  </a:moveTo>
                  <a:cubicBezTo>
                    <a:pt x="413547" y="173348"/>
                    <a:pt x="480754" y="241887"/>
                    <a:pt x="481896" y="327561"/>
                  </a:cubicBezTo>
                  <a:cubicBezTo>
                    <a:pt x="480754" y="413616"/>
                    <a:pt x="413357" y="481965"/>
                    <a:pt x="327493" y="481775"/>
                  </a:cubicBezTo>
                  <a:cubicBezTo>
                    <a:pt x="240485" y="481775"/>
                    <a:pt x="172898" y="412854"/>
                    <a:pt x="173088" y="327180"/>
                  </a:cubicBezTo>
                  <a:cubicBezTo>
                    <a:pt x="173279" y="240173"/>
                    <a:pt x="242199" y="173157"/>
                    <a:pt x="327683" y="173157"/>
                  </a:cubicBezTo>
                  <a:close/>
                  <a:moveTo>
                    <a:pt x="325208" y="118897"/>
                  </a:moveTo>
                  <a:cubicBezTo>
                    <a:pt x="210976" y="119659"/>
                    <a:pt x="117495" y="210664"/>
                    <a:pt x="118257" y="329656"/>
                  </a:cubicBezTo>
                  <a:cubicBezTo>
                    <a:pt x="119209" y="443697"/>
                    <a:pt x="210024" y="535845"/>
                    <a:pt x="328635" y="536797"/>
                  </a:cubicBezTo>
                  <a:cubicBezTo>
                    <a:pt x="442486" y="534893"/>
                    <a:pt x="536538" y="445601"/>
                    <a:pt x="535967" y="326229"/>
                  </a:cubicBezTo>
                  <a:cubicBezTo>
                    <a:pt x="535586" y="212187"/>
                    <a:pt x="444771" y="118135"/>
                    <a:pt x="325208" y="118897"/>
                  </a:cubicBezTo>
                  <a:close/>
                  <a:moveTo>
                    <a:pt x="341391" y="286"/>
                  </a:moveTo>
                  <a:cubicBezTo>
                    <a:pt x="343485" y="286"/>
                    <a:pt x="344437" y="1809"/>
                    <a:pt x="344818" y="3713"/>
                  </a:cubicBezTo>
                  <a:cubicBezTo>
                    <a:pt x="347293" y="16088"/>
                    <a:pt x="349958" y="28463"/>
                    <a:pt x="352053" y="41029"/>
                  </a:cubicBezTo>
                  <a:cubicBezTo>
                    <a:pt x="352624" y="44456"/>
                    <a:pt x="351672" y="48263"/>
                    <a:pt x="351291" y="51881"/>
                  </a:cubicBezTo>
                  <a:cubicBezTo>
                    <a:pt x="350910" y="54736"/>
                    <a:pt x="352053" y="56069"/>
                    <a:pt x="355099" y="56450"/>
                  </a:cubicBezTo>
                  <a:cubicBezTo>
                    <a:pt x="369568" y="57973"/>
                    <a:pt x="384038" y="60639"/>
                    <a:pt x="398126" y="64446"/>
                  </a:cubicBezTo>
                  <a:cubicBezTo>
                    <a:pt x="400411" y="65017"/>
                    <a:pt x="402696" y="65208"/>
                    <a:pt x="403457" y="62162"/>
                  </a:cubicBezTo>
                  <a:cubicBezTo>
                    <a:pt x="406503" y="48073"/>
                    <a:pt x="416023" y="37411"/>
                    <a:pt x="423257" y="25607"/>
                  </a:cubicBezTo>
                  <a:cubicBezTo>
                    <a:pt x="428969" y="15897"/>
                    <a:pt x="429350" y="16088"/>
                    <a:pt x="440011" y="20086"/>
                  </a:cubicBezTo>
                  <a:cubicBezTo>
                    <a:pt x="448198" y="23132"/>
                    <a:pt x="456194" y="26559"/>
                    <a:pt x="464190" y="29986"/>
                  </a:cubicBezTo>
                  <a:cubicBezTo>
                    <a:pt x="467046" y="31128"/>
                    <a:pt x="468189" y="32651"/>
                    <a:pt x="467618" y="35698"/>
                  </a:cubicBezTo>
                  <a:cubicBezTo>
                    <a:pt x="465142" y="47502"/>
                    <a:pt x="463048" y="59306"/>
                    <a:pt x="460383" y="71110"/>
                  </a:cubicBezTo>
                  <a:cubicBezTo>
                    <a:pt x="459431" y="75108"/>
                    <a:pt x="456956" y="78916"/>
                    <a:pt x="455052" y="82723"/>
                  </a:cubicBezTo>
                  <a:cubicBezTo>
                    <a:pt x="453719" y="85008"/>
                    <a:pt x="454100" y="86341"/>
                    <a:pt x="456575" y="87674"/>
                  </a:cubicBezTo>
                  <a:cubicBezTo>
                    <a:pt x="469902" y="94718"/>
                    <a:pt x="482468" y="103095"/>
                    <a:pt x="494462" y="112234"/>
                  </a:cubicBezTo>
                  <a:cubicBezTo>
                    <a:pt x="496557" y="113947"/>
                    <a:pt x="498079" y="114137"/>
                    <a:pt x="499793" y="111662"/>
                  </a:cubicBezTo>
                  <a:cubicBezTo>
                    <a:pt x="509693" y="97764"/>
                    <a:pt x="525495" y="90910"/>
                    <a:pt x="538632" y="80629"/>
                  </a:cubicBezTo>
                  <a:cubicBezTo>
                    <a:pt x="540345" y="79297"/>
                    <a:pt x="541678" y="79867"/>
                    <a:pt x="543201" y="81200"/>
                  </a:cubicBezTo>
                  <a:cubicBezTo>
                    <a:pt x="552149" y="89006"/>
                    <a:pt x="560527" y="97573"/>
                    <a:pt x="568713" y="106141"/>
                  </a:cubicBezTo>
                  <a:cubicBezTo>
                    <a:pt x="570236" y="107854"/>
                    <a:pt x="570427" y="109378"/>
                    <a:pt x="569094" y="111091"/>
                  </a:cubicBezTo>
                  <a:cubicBezTo>
                    <a:pt x="562050" y="121563"/>
                    <a:pt x="555386" y="132034"/>
                    <a:pt x="548151" y="142315"/>
                  </a:cubicBezTo>
                  <a:cubicBezTo>
                    <a:pt x="546057" y="145361"/>
                    <a:pt x="542630" y="147645"/>
                    <a:pt x="539775" y="149930"/>
                  </a:cubicBezTo>
                  <a:cubicBezTo>
                    <a:pt x="537490" y="151834"/>
                    <a:pt x="537109" y="153548"/>
                    <a:pt x="539013" y="155832"/>
                  </a:cubicBezTo>
                  <a:cubicBezTo>
                    <a:pt x="548342" y="167446"/>
                    <a:pt x="556909" y="179821"/>
                    <a:pt x="564334" y="192767"/>
                  </a:cubicBezTo>
                  <a:cubicBezTo>
                    <a:pt x="566048" y="195623"/>
                    <a:pt x="567761" y="195242"/>
                    <a:pt x="570046" y="193719"/>
                  </a:cubicBezTo>
                  <a:cubicBezTo>
                    <a:pt x="584515" y="184771"/>
                    <a:pt x="601460" y="184581"/>
                    <a:pt x="617262" y="180202"/>
                  </a:cubicBezTo>
                  <a:cubicBezTo>
                    <a:pt x="619356" y="179631"/>
                    <a:pt x="620499" y="180773"/>
                    <a:pt x="621260" y="182677"/>
                  </a:cubicBezTo>
                  <a:cubicBezTo>
                    <a:pt x="626400" y="193338"/>
                    <a:pt x="631160" y="204381"/>
                    <a:pt x="635349" y="215423"/>
                  </a:cubicBezTo>
                  <a:cubicBezTo>
                    <a:pt x="636110" y="217708"/>
                    <a:pt x="635539" y="219041"/>
                    <a:pt x="633635" y="220183"/>
                  </a:cubicBezTo>
                  <a:cubicBezTo>
                    <a:pt x="623354" y="227037"/>
                    <a:pt x="613264" y="234081"/>
                    <a:pt x="602602" y="240745"/>
                  </a:cubicBezTo>
                  <a:cubicBezTo>
                    <a:pt x="599175" y="242839"/>
                    <a:pt x="594987" y="243791"/>
                    <a:pt x="590988" y="244933"/>
                  </a:cubicBezTo>
                  <a:cubicBezTo>
                    <a:pt x="588514" y="245695"/>
                    <a:pt x="587752" y="246837"/>
                    <a:pt x="588514" y="249502"/>
                  </a:cubicBezTo>
                  <a:cubicBezTo>
                    <a:pt x="592702" y="263972"/>
                    <a:pt x="595939" y="278632"/>
                    <a:pt x="597843" y="293672"/>
                  </a:cubicBezTo>
                  <a:cubicBezTo>
                    <a:pt x="598223" y="296338"/>
                    <a:pt x="599365" y="297290"/>
                    <a:pt x="601841" y="296909"/>
                  </a:cubicBezTo>
                  <a:cubicBezTo>
                    <a:pt x="618595" y="294434"/>
                    <a:pt x="634397" y="300526"/>
                    <a:pt x="650770" y="302430"/>
                  </a:cubicBezTo>
                  <a:cubicBezTo>
                    <a:pt x="653055" y="302621"/>
                    <a:pt x="654007" y="303953"/>
                    <a:pt x="654387" y="306238"/>
                  </a:cubicBezTo>
                  <a:cubicBezTo>
                    <a:pt x="655530" y="318232"/>
                    <a:pt x="654959" y="330417"/>
                    <a:pt x="654959" y="342411"/>
                  </a:cubicBezTo>
                  <a:cubicBezTo>
                    <a:pt x="654959" y="344506"/>
                    <a:pt x="653626" y="345458"/>
                    <a:pt x="651722" y="345839"/>
                  </a:cubicBezTo>
                  <a:cubicBezTo>
                    <a:pt x="639156" y="348314"/>
                    <a:pt x="626591" y="350979"/>
                    <a:pt x="613835" y="353264"/>
                  </a:cubicBezTo>
                  <a:cubicBezTo>
                    <a:pt x="610598" y="353835"/>
                    <a:pt x="607171" y="352883"/>
                    <a:pt x="603935" y="352502"/>
                  </a:cubicBezTo>
                  <a:cubicBezTo>
                    <a:pt x="600698" y="352121"/>
                    <a:pt x="598985" y="352883"/>
                    <a:pt x="598604" y="356691"/>
                  </a:cubicBezTo>
                  <a:cubicBezTo>
                    <a:pt x="597081" y="370970"/>
                    <a:pt x="594415" y="385249"/>
                    <a:pt x="590798" y="399147"/>
                  </a:cubicBezTo>
                  <a:cubicBezTo>
                    <a:pt x="589846" y="402574"/>
                    <a:pt x="590988" y="404287"/>
                    <a:pt x="594225" y="405049"/>
                  </a:cubicBezTo>
                  <a:cubicBezTo>
                    <a:pt x="610598" y="409047"/>
                    <a:pt x="622593" y="420851"/>
                    <a:pt x="636872" y="428657"/>
                  </a:cubicBezTo>
                  <a:cubicBezTo>
                    <a:pt x="638776" y="429799"/>
                    <a:pt x="638776" y="431322"/>
                    <a:pt x="638014" y="433226"/>
                  </a:cubicBezTo>
                  <a:cubicBezTo>
                    <a:pt x="634206" y="444459"/>
                    <a:pt x="629637" y="455502"/>
                    <a:pt x="624877" y="466354"/>
                  </a:cubicBezTo>
                  <a:cubicBezTo>
                    <a:pt x="623925" y="468448"/>
                    <a:pt x="622593" y="469209"/>
                    <a:pt x="620308" y="468638"/>
                  </a:cubicBezTo>
                  <a:cubicBezTo>
                    <a:pt x="608123" y="466163"/>
                    <a:pt x="595748" y="463879"/>
                    <a:pt x="583563" y="461213"/>
                  </a:cubicBezTo>
                  <a:cubicBezTo>
                    <a:pt x="579756" y="460261"/>
                    <a:pt x="576329" y="457977"/>
                    <a:pt x="572901" y="456073"/>
                  </a:cubicBezTo>
                  <a:cubicBezTo>
                    <a:pt x="570427" y="454740"/>
                    <a:pt x="569094" y="454930"/>
                    <a:pt x="567571" y="457596"/>
                  </a:cubicBezTo>
                  <a:cubicBezTo>
                    <a:pt x="560527" y="470542"/>
                    <a:pt x="552721" y="483108"/>
                    <a:pt x="543582" y="494721"/>
                  </a:cubicBezTo>
                  <a:cubicBezTo>
                    <a:pt x="541488" y="497387"/>
                    <a:pt x="541107" y="499100"/>
                    <a:pt x="544344" y="501194"/>
                  </a:cubicBezTo>
                  <a:cubicBezTo>
                    <a:pt x="554434" y="507668"/>
                    <a:pt x="559384" y="518520"/>
                    <a:pt x="566428" y="527658"/>
                  </a:cubicBezTo>
                  <a:cubicBezTo>
                    <a:pt x="567761" y="529372"/>
                    <a:pt x="568904" y="531276"/>
                    <a:pt x="570236" y="533180"/>
                  </a:cubicBezTo>
                  <a:cubicBezTo>
                    <a:pt x="577852" y="544222"/>
                    <a:pt x="577471" y="540414"/>
                    <a:pt x="569284" y="549743"/>
                  </a:cubicBezTo>
                  <a:cubicBezTo>
                    <a:pt x="563382" y="556597"/>
                    <a:pt x="556528" y="562690"/>
                    <a:pt x="550246" y="569163"/>
                  </a:cubicBezTo>
                  <a:cubicBezTo>
                    <a:pt x="547961" y="571638"/>
                    <a:pt x="546057" y="571638"/>
                    <a:pt x="543201" y="569734"/>
                  </a:cubicBezTo>
                  <a:cubicBezTo>
                    <a:pt x="533682" y="563261"/>
                    <a:pt x="523972" y="556788"/>
                    <a:pt x="514262" y="550505"/>
                  </a:cubicBezTo>
                  <a:cubicBezTo>
                    <a:pt x="510645" y="548030"/>
                    <a:pt x="508170" y="544412"/>
                    <a:pt x="505505" y="541176"/>
                  </a:cubicBezTo>
                  <a:cubicBezTo>
                    <a:pt x="503410" y="538701"/>
                    <a:pt x="501697" y="538320"/>
                    <a:pt x="499222" y="540414"/>
                  </a:cubicBezTo>
                  <a:cubicBezTo>
                    <a:pt x="487798" y="549743"/>
                    <a:pt x="475614" y="558120"/>
                    <a:pt x="462858" y="565545"/>
                  </a:cubicBezTo>
                  <a:cubicBezTo>
                    <a:pt x="461144" y="566497"/>
                    <a:pt x="459240" y="567449"/>
                    <a:pt x="460764" y="569924"/>
                  </a:cubicBezTo>
                  <a:cubicBezTo>
                    <a:pt x="469521" y="583061"/>
                    <a:pt x="470093" y="598673"/>
                    <a:pt x="473900" y="613333"/>
                  </a:cubicBezTo>
                  <a:cubicBezTo>
                    <a:pt x="476185" y="621900"/>
                    <a:pt x="476756" y="620758"/>
                    <a:pt x="468189" y="624756"/>
                  </a:cubicBezTo>
                  <a:cubicBezTo>
                    <a:pt x="459240" y="628944"/>
                    <a:pt x="450102" y="632562"/>
                    <a:pt x="441154" y="636369"/>
                  </a:cubicBezTo>
                  <a:cubicBezTo>
                    <a:pt x="438298" y="637512"/>
                    <a:pt x="436585" y="637131"/>
                    <a:pt x="434871" y="634466"/>
                  </a:cubicBezTo>
                  <a:cubicBezTo>
                    <a:pt x="428398" y="624566"/>
                    <a:pt x="421734" y="615046"/>
                    <a:pt x="415261" y="605146"/>
                  </a:cubicBezTo>
                  <a:cubicBezTo>
                    <a:pt x="412786" y="601338"/>
                    <a:pt x="411834" y="596959"/>
                    <a:pt x="410692" y="592771"/>
                  </a:cubicBezTo>
                  <a:cubicBezTo>
                    <a:pt x="409930" y="590105"/>
                    <a:pt x="408597" y="589344"/>
                    <a:pt x="405742" y="590105"/>
                  </a:cubicBezTo>
                  <a:cubicBezTo>
                    <a:pt x="391272" y="594484"/>
                    <a:pt x="376612" y="597530"/>
                    <a:pt x="361572" y="599434"/>
                  </a:cubicBezTo>
                  <a:cubicBezTo>
                    <a:pt x="359097" y="599815"/>
                    <a:pt x="358335" y="600957"/>
                    <a:pt x="358716" y="603242"/>
                  </a:cubicBezTo>
                  <a:cubicBezTo>
                    <a:pt x="361382" y="619996"/>
                    <a:pt x="355289" y="635798"/>
                    <a:pt x="353385" y="652172"/>
                  </a:cubicBezTo>
                  <a:cubicBezTo>
                    <a:pt x="353005" y="655027"/>
                    <a:pt x="351481" y="655979"/>
                    <a:pt x="349006" y="655979"/>
                  </a:cubicBezTo>
                  <a:cubicBezTo>
                    <a:pt x="342914" y="656170"/>
                    <a:pt x="336631" y="656551"/>
                    <a:pt x="330539" y="656741"/>
                  </a:cubicBezTo>
                  <a:cubicBezTo>
                    <a:pt x="330158" y="655408"/>
                    <a:pt x="330158" y="655408"/>
                    <a:pt x="330158" y="655218"/>
                  </a:cubicBezTo>
                  <a:cubicBezTo>
                    <a:pt x="325018" y="655218"/>
                    <a:pt x="319686" y="655218"/>
                    <a:pt x="314546" y="655218"/>
                  </a:cubicBezTo>
                  <a:cubicBezTo>
                    <a:pt x="311690" y="655218"/>
                    <a:pt x="310167" y="654075"/>
                    <a:pt x="309787" y="651220"/>
                  </a:cubicBezTo>
                  <a:cubicBezTo>
                    <a:pt x="307502" y="639035"/>
                    <a:pt x="304836" y="627040"/>
                    <a:pt x="302552" y="614856"/>
                  </a:cubicBezTo>
                  <a:cubicBezTo>
                    <a:pt x="301790" y="611238"/>
                    <a:pt x="302933" y="607621"/>
                    <a:pt x="303314" y="604004"/>
                  </a:cubicBezTo>
                  <a:cubicBezTo>
                    <a:pt x="303694" y="600957"/>
                    <a:pt x="302933" y="599434"/>
                    <a:pt x="299506" y="599054"/>
                  </a:cubicBezTo>
                  <a:cubicBezTo>
                    <a:pt x="285036" y="597530"/>
                    <a:pt x="270567" y="594865"/>
                    <a:pt x="256478" y="591057"/>
                  </a:cubicBezTo>
                  <a:cubicBezTo>
                    <a:pt x="253432" y="590296"/>
                    <a:pt x="251719" y="591248"/>
                    <a:pt x="250957" y="594294"/>
                  </a:cubicBezTo>
                  <a:cubicBezTo>
                    <a:pt x="246959" y="610857"/>
                    <a:pt x="234964" y="622852"/>
                    <a:pt x="226968" y="637321"/>
                  </a:cubicBezTo>
                  <a:cubicBezTo>
                    <a:pt x="226016" y="639035"/>
                    <a:pt x="224493" y="639035"/>
                    <a:pt x="222779" y="638464"/>
                  </a:cubicBezTo>
                  <a:cubicBezTo>
                    <a:pt x="211357" y="634656"/>
                    <a:pt x="200124" y="630087"/>
                    <a:pt x="189271" y="625137"/>
                  </a:cubicBezTo>
                  <a:cubicBezTo>
                    <a:pt x="186987" y="624185"/>
                    <a:pt x="186796" y="622471"/>
                    <a:pt x="187177" y="620567"/>
                  </a:cubicBezTo>
                  <a:cubicBezTo>
                    <a:pt x="189652" y="608383"/>
                    <a:pt x="191746" y="596198"/>
                    <a:pt x="194602" y="584204"/>
                  </a:cubicBezTo>
                  <a:cubicBezTo>
                    <a:pt x="195554" y="580205"/>
                    <a:pt x="197839" y="576588"/>
                    <a:pt x="199933" y="572971"/>
                  </a:cubicBezTo>
                  <a:cubicBezTo>
                    <a:pt x="201266" y="570686"/>
                    <a:pt x="200885" y="569353"/>
                    <a:pt x="198410" y="568020"/>
                  </a:cubicBezTo>
                  <a:cubicBezTo>
                    <a:pt x="185083" y="560976"/>
                    <a:pt x="172517" y="552599"/>
                    <a:pt x="160523" y="543460"/>
                  </a:cubicBezTo>
                  <a:cubicBezTo>
                    <a:pt x="158429" y="541747"/>
                    <a:pt x="156906" y="541747"/>
                    <a:pt x="155192" y="544222"/>
                  </a:cubicBezTo>
                  <a:cubicBezTo>
                    <a:pt x="145292" y="558120"/>
                    <a:pt x="129490" y="564974"/>
                    <a:pt x="116353" y="575255"/>
                  </a:cubicBezTo>
                  <a:cubicBezTo>
                    <a:pt x="114640" y="576588"/>
                    <a:pt x="113307" y="576017"/>
                    <a:pt x="111784" y="574684"/>
                  </a:cubicBezTo>
                  <a:cubicBezTo>
                    <a:pt x="102835" y="566878"/>
                    <a:pt x="94458" y="558311"/>
                    <a:pt x="86272" y="549934"/>
                  </a:cubicBezTo>
                  <a:cubicBezTo>
                    <a:pt x="84749" y="548220"/>
                    <a:pt x="84558" y="546887"/>
                    <a:pt x="85891" y="544984"/>
                  </a:cubicBezTo>
                  <a:cubicBezTo>
                    <a:pt x="92745" y="534703"/>
                    <a:pt x="99599" y="524422"/>
                    <a:pt x="106643" y="514141"/>
                  </a:cubicBezTo>
                  <a:cubicBezTo>
                    <a:pt x="108928" y="510904"/>
                    <a:pt x="112355" y="508810"/>
                    <a:pt x="115401" y="506145"/>
                  </a:cubicBezTo>
                  <a:cubicBezTo>
                    <a:pt x="117686" y="504241"/>
                    <a:pt x="118067" y="502527"/>
                    <a:pt x="116163" y="500243"/>
                  </a:cubicBezTo>
                  <a:cubicBezTo>
                    <a:pt x="106834" y="488629"/>
                    <a:pt x="98266" y="476444"/>
                    <a:pt x="90841" y="463307"/>
                  </a:cubicBezTo>
                  <a:cubicBezTo>
                    <a:pt x="89128" y="460261"/>
                    <a:pt x="87414" y="460832"/>
                    <a:pt x="85129" y="462356"/>
                  </a:cubicBezTo>
                  <a:cubicBezTo>
                    <a:pt x="70660" y="471304"/>
                    <a:pt x="53716" y="471494"/>
                    <a:pt x="37914" y="475873"/>
                  </a:cubicBezTo>
                  <a:cubicBezTo>
                    <a:pt x="35819" y="476444"/>
                    <a:pt x="34677" y="475302"/>
                    <a:pt x="33916" y="473398"/>
                  </a:cubicBezTo>
                  <a:cubicBezTo>
                    <a:pt x="28775" y="462736"/>
                    <a:pt x="24015" y="451694"/>
                    <a:pt x="19827" y="440652"/>
                  </a:cubicBezTo>
                  <a:cubicBezTo>
                    <a:pt x="19065" y="438367"/>
                    <a:pt x="19636" y="437034"/>
                    <a:pt x="21540" y="435892"/>
                  </a:cubicBezTo>
                  <a:cubicBezTo>
                    <a:pt x="31821" y="429038"/>
                    <a:pt x="41912" y="421993"/>
                    <a:pt x="52573" y="415330"/>
                  </a:cubicBezTo>
                  <a:cubicBezTo>
                    <a:pt x="56000" y="413236"/>
                    <a:pt x="60189" y="412284"/>
                    <a:pt x="64187" y="411141"/>
                  </a:cubicBezTo>
                  <a:cubicBezTo>
                    <a:pt x="66662" y="410380"/>
                    <a:pt x="67423" y="409237"/>
                    <a:pt x="66662" y="406572"/>
                  </a:cubicBezTo>
                  <a:cubicBezTo>
                    <a:pt x="62283" y="391912"/>
                    <a:pt x="59237" y="377062"/>
                    <a:pt x="57143" y="362021"/>
                  </a:cubicBezTo>
                  <a:cubicBezTo>
                    <a:pt x="56762" y="359546"/>
                    <a:pt x="55620" y="358785"/>
                    <a:pt x="53144" y="359166"/>
                  </a:cubicBezTo>
                  <a:cubicBezTo>
                    <a:pt x="36200" y="362021"/>
                    <a:pt x="20207" y="355548"/>
                    <a:pt x="3834" y="353644"/>
                  </a:cubicBezTo>
                  <a:cubicBezTo>
                    <a:pt x="1740" y="353454"/>
                    <a:pt x="979" y="352121"/>
                    <a:pt x="788" y="350027"/>
                  </a:cubicBezTo>
                  <a:cubicBezTo>
                    <a:pt x="-354" y="338033"/>
                    <a:pt x="27" y="326038"/>
                    <a:pt x="217" y="313854"/>
                  </a:cubicBezTo>
                  <a:cubicBezTo>
                    <a:pt x="217" y="311569"/>
                    <a:pt x="1740" y="310617"/>
                    <a:pt x="3834" y="310236"/>
                  </a:cubicBezTo>
                  <a:cubicBezTo>
                    <a:pt x="16210" y="307761"/>
                    <a:pt x="28394" y="305286"/>
                    <a:pt x="40769" y="302811"/>
                  </a:cubicBezTo>
                  <a:cubicBezTo>
                    <a:pt x="44387" y="302049"/>
                    <a:pt x="48004" y="303192"/>
                    <a:pt x="51621" y="303573"/>
                  </a:cubicBezTo>
                  <a:cubicBezTo>
                    <a:pt x="54668" y="303953"/>
                    <a:pt x="56191" y="302811"/>
                    <a:pt x="56572" y="299574"/>
                  </a:cubicBezTo>
                  <a:cubicBezTo>
                    <a:pt x="58095" y="285295"/>
                    <a:pt x="60760" y="271016"/>
                    <a:pt x="64377" y="257118"/>
                  </a:cubicBezTo>
                  <a:cubicBezTo>
                    <a:pt x="65329" y="253501"/>
                    <a:pt x="63997" y="251787"/>
                    <a:pt x="60569" y="251026"/>
                  </a:cubicBezTo>
                  <a:cubicBezTo>
                    <a:pt x="44387" y="246837"/>
                    <a:pt x="32202" y="235033"/>
                    <a:pt x="18113" y="227227"/>
                  </a:cubicBezTo>
                  <a:cubicBezTo>
                    <a:pt x="16590" y="226466"/>
                    <a:pt x="16590" y="225133"/>
                    <a:pt x="16971" y="223610"/>
                  </a:cubicBezTo>
                  <a:cubicBezTo>
                    <a:pt x="20779" y="211996"/>
                    <a:pt x="25538" y="200763"/>
                    <a:pt x="30488" y="189530"/>
                  </a:cubicBezTo>
                  <a:cubicBezTo>
                    <a:pt x="31440" y="187436"/>
                    <a:pt x="32964" y="187056"/>
                    <a:pt x="34677" y="187627"/>
                  </a:cubicBezTo>
                  <a:cubicBezTo>
                    <a:pt x="50670" y="191815"/>
                    <a:pt x="67805" y="191434"/>
                    <a:pt x="82655" y="200383"/>
                  </a:cubicBezTo>
                  <a:cubicBezTo>
                    <a:pt x="85129" y="201906"/>
                    <a:pt x="86272" y="200954"/>
                    <a:pt x="87414" y="198859"/>
                  </a:cubicBezTo>
                  <a:cubicBezTo>
                    <a:pt x="94458" y="185723"/>
                    <a:pt x="102645" y="173157"/>
                    <a:pt x="111593" y="161353"/>
                  </a:cubicBezTo>
                  <a:cubicBezTo>
                    <a:pt x="112736" y="159830"/>
                    <a:pt x="114640" y="158117"/>
                    <a:pt x="111784" y="156213"/>
                  </a:cubicBezTo>
                  <a:cubicBezTo>
                    <a:pt x="100932" y="149168"/>
                    <a:pt x="95410" y="137936"/>
                    <a:pt x="87985" y="128036"/>
                  </a:cubicBezTo>
                  <a:cubicBezTo>
                    <a:pt x="86653" y="126322"/>
                    <a:pt x="85701" y="124608"/>
                    <a:pt x="84368" y="122895"/>
                  </a:cubicBezTo>
                  <a:cubicBezTo>
                    <a:pt x="78466" y="114518"/>
                    <a:pt x="78276" y="114328"/>
                    <a:pt x="85129" y="107093"/>
                  </a:cubicBezTo>
                  <a:cubicBezTo>
                    <a:pt x="91603" y="100239"/>
                    <a:pt x="98266" y="93766"/>
                    <a:pt x="104739" y="87102"/>
                  </a:cubicBezTo>
                  <a:cubicBezTo>
                    <a:pt x="106834" y="85008"/>
                    <a:pt x="108547" y="84818"/>
                    <a:pt x="110832" y="86531"/>
                  </a:cubicBezTo>
                  <a:cubicBezTo>
                    <a:pt x="120732" y="93195"/>
                    <a:pt x="130632" y="99668"/>
                    <a:pt x="140532" y="106331"/>
                  </a:cubicBezTo>
                  <a:cubicBezTo>
                    <a:pt x="143959" y="108616"/>
                    <a:pt x="146244" y="111853"/>
                    <a:pt x="148719" y="114899"/>
                  </a:cubicBezTo>
                  <a:cubicBezTo>
                    <a:pt x="150813" y="117755"/>
                    <a:pt x="152717" y="118326"/>
                    <a:pt x="155763" y="115851"/>
                  </a:cubicBezTo>
                  <a:cubicBezTo>
                    <a:pt x="166996" y="106522"/>
                    <a:pt x="179181" y="98335"/>
                    <a:pt x="191746" y="91100"/>
                  </a:cubicBezTo>
                  <a:cubicBezTo>
                    <a:pt x="193650" y="89958"/>
                    <a:pt x="195364" y="88816"/>
                    <a:pt x="193650" y="86341"/>
                  </a:cubicBezTo>
                  <a:cubicBezTo>
                    <a:pt x="185463" y="74537"/>
                    <a:pt x="184893" y="60448"/>
                    <a:pt x="181656" y="47121"/>
                  </a:cubicBezTo>
                  <a:cubicBezTo>
                    <a:pt x="178800" y="35507"/>
                    <a:pt x="179181" y="35698"/>
                    <a:pt x="189843" y="30367"/>
                  </a:cubicBezTo>
                  <a:cubicBezTo>
                    <a:pt x="197458" y="26559"/>
                    <a:pt x="205645" y="23703"/>
                    <a:pt x="213450" y="20467"/>
                  </a:cubicBezTo>
                  <a:cubicBezTo>
                    <a:pt x="216306" y="19325"/>
                    <a:pt x="218020" y="19515"/>
                    <a:pt x="219733" y="22180"/>
                  </a:cubicBezTo>
                  <a:cubicBezTo>
                    <a:pt x="226207" y="32080"/>
                    <a:pt x="232680" y="41790"/>
                    <a:pt x="239343" y="51500"/>
                  </a:cubicBezTo>
                  <a:cubicBezTo>
                    <a:pt x="241818" y="55117"/>
                    <a:pt x="242580" y="59306"/>
                    <a:pt x="243913" y="63494"/>
                  </a:cubicBezTo>
                  <a:cubicBezTo>
                    <a:pt x="244864" y="66540"/>
                    <a:pt x="246197" y="67492"/>
                    <a:pt x="249243" y="66540"/>
                  </a:cubicBezTo>
                  <a:cubicBezTo>
                    <a:pt x="263332" y="62352"/>
                    <a:pt x="277801" y="59306"/>
                    <a:pt x="292461" y="57402"/>
                  </a:cubicBezTo>
                  <a:cubicBezTo>
                    <a:pt x="295317" y="57021"/>
                    <a:pt x="296269" y="55879"/>
                    <a:pt x="295888" y="53023"/>
                  </a:cubicBezTo>
                  <a:cubicBezTo>
                    <a:pt x="293413" y="36269"/>
                    <a:pt x="299506" y="20467"/>
                    <a:pt x="301410" y="4094"/>
                  </a:cubicBezTo>
                  <a:cubicBezTo>
                    <a:pt x="301600" y="2190"/>
                    <a:pt x="302742" y="1047"/>
                    <a:pt x="304836" y="857"/>
                  </a:cubicBezTo>
                  <a:cubicBezTo>
                    <a:pt x="317021" y="-476"/>
                    <a:pt x="329206" y="95"/>
                    <a:pt x="341391" y="286"/>
                  </a:cubicBezTo>
                  <a:close/>
                </a:path>
              </a:pathLst>
            </a:custGeom>
            <a:solidFill>
              <a:schemeClr val="accent1">
                <a:alpha val="20000"/>
              </a:schemeClr>
            </a:solidFill>
            <a:ln w="5155" cap="flat">
              <a:noFill/>
              <a:prstDash val="solid"/>
              <a:miter/>
            </a:ln>
          </p:spPr>
          <p:txBody>
            <a:bodyPr wrap="square" rtlCol="0" anchor="ctr">
              <a:noAutofit/>
            </a:bodyPr>
            <a:lstStyle/>
            <a:p>
              <a:endParaRPr lang="en-US"/>
            </a:p>
          </p:txBody>
        </p:sp>
        <p:sp>
          <p:nvSpPr>
            <p:cNvPr id="81" name="Freeform: Shape 80">
              <a:extLst>
                <a:ext uri="{FF2B5EF4-FFF2-40B4-BE49-F238E27FC236}">
                  <a16:creationId xmlns="" xmlns:a16="http://schemas.microsoft.com/office/drawing/2014/main" id="{7C073546-83C3-4FBB-AC00-FC522265A8FF}"/>
                </a:ext>
              </a:extLst>
            </p:cNvPr>
            <p:cNvSpPr/>
            <p:nvPr/>
          </p:nvSpPr>
          <p:spPr>
            <a:xfrm>
              <a:off x="4180071" y="936397"/>
              <a:ext cx="817813" cy="454497"/>
            </a:xfrm>
            <a:custGeom>
              <a:avLst/>
              <a:gdLst>
                <a:gd name="connsiteX0" fmla="*/ 92656 w 817813"/>
                <a:gd name="connsiteY0" fmla="*/ 0 h 454497"/>
                <a:gd name="connsiteX1" fmla="*/ 318421 w 817813"/>
                <a:gd name="connsiteY1" fmla="*/ 0 h 454497"/>
                <a:gd name="connsiteX2" fmla="*/ 314604 w 817813"/>
                <a:gd name="connsiteY2" fmla="*/ 5722 h 454497"/>
                <a:gd name="connsiteX3" fmla="*/ 306715 w 817813"/>
                <a:gd name="connsiteY3" fmla="*/ 45837 h 454497"/>
                <a:gd name="connsiteX4" fmla="*/ 407782 w 817813"/>
                <a:gd name="connsiteY4" fmla="*/ 147782 h 454497"/>
                <a:gd name="connsiteX5" fmla="*/ 510386 w 817813"/>
                <a:gd name="connsiteY5" fmla="*/ 46496 h 454497"/>
                <a:gd name="connsiteX6" fmla="*/ 503414 w 817813"/>
                <a:gd name="connsiteY6" fmla="*/ 8534 h 454497"/>
                <a:gd name="connsiteX7" fmla="*/ 498035 w 817813"/>
                <a:gd name="connsiteY7" fmla="*/ 0 h 454497"/>
                <a:gd name="connsiteX8" fmla="*/ 811870 w 817813"/>
                <a:gd name="connsiteY8" fmla="*/ 0 h 454497"/>
                <a:gd name="connsiteX9" fmla="*/ 816881 w 817813"/>
                <a:gd name="connsiteY9" fmla="*/ 11781 h 454497"/>
                <a:gd name="connsiteX10" fmla="*/ 817540 w 817813"/>
                <a:gd name="connsiteY10" fmla="*/ 28919 h 454497"/>
                <a:gd name="connsiteX11" fmla="*/ 803479 w 817813"/>
                <a:gd name="connsiteY11" fmla="*/ 45397 h 454497"/>
                <a:gd name="connsiteX12" fmla="*/ 747233 w 817813"/>
                <a:gd name="connsiteY12" fmla="*/ 61436 h 454497"/>
                <a:gd name="connsiteX13" fmla="*/ 724384 w 817813"/>
                <a:gd name="connsiteY13" fmla="*/ 99446 h 454497"/>
                <a:gd name="connsiteX14" fmla="*/ 736028 w 817813"/>
                <a:gd name="connsiteY14" fmla="*/ 114825 h 454497"/>
                <a:gd name="connsiteX15" fmla="*/ 787660 w 817813"/>
                <a:gd name="connsiteY15" fmla="*/ 145145 h 454497"/>
                <a:gd name="connsiteX16" fmla="*/ 798865 w 817813"/>
                <a:gd name="connsiteY16" fmla="*/ 171291 h 454497"/>
                <a:gd name="connsiteX17" fmla="*/ 798426 w 817813"/>
                <a:gd name="connsiteY17" fmla="*/ 173927 h 454497"/>
                <a:gd name="connsiteX18" fmla="*/ 767446 w 817813"/>
                <a:gd name="connsiteY18" fmla="*/ 196118 h 454497"/>
                <a:gd name="connsiteX19" fmla="*/ 713398 w 817813"/>
                <a:gd name="connsiteY19" fmla="*/ 189307 h 454497"/>
                <a:gd name="connsiteX20" fmla="*/ 686154 w 817813"/>
                <a:gd name="connsiteY20" fmla="*/ 203368 h 454497"/>
                <a:gd name="connsiteX21" fmla="*/ 685714 w 817813"/>
                <a:gd name="connsiteY21" fmla="*/ 235885 h 454497"/>
                <a:gd name="connsiteX22" fmla="*/ 720648 w 817813"/>
                <a:gd name="connsiteY22" fmla="*/ 282024 h 454497"/>
                <a:gd name="connsiteX23" fmla="*/ 720648 w 817813"/>
                <a:gd name="connsiteY23" fmla="*/ 312125 h 454497"/>
                <a:gd name="connsiteX24" fmla="*/ 719330 w 817813"/>
                <a:gd name="connsiteY24" fmla="*/ 313663 h 454497"/>
                <a:gd name="connsiteX25" fmla="*/ 681540 w 817813"/>
                <a:gd name="connsiteY25" fmla="*/ 321133 h 454497"/>
                <a:gd name="connsiteX26" fmla="*/ 634742 w 817813"/>
                <a:gd name="connsiteY26" fmla="*/ 294768 h 454497"/>
                <a:gd name="connsiteX27" fmla="*/ 602664 w 817813"/>
                <a:gd name="connsiteY27" fmla="*/ 299382 h 454497"/>
                <a:gd name="connsiteX28" fmla="*/ 592338 w 817813"/>
                <a:gd name="connsiteY28" fmla="*/ 328383 h 454497"/>
                <a:gd name="connsiteX29" fmla="*/ 607498 w 817813"/>
                <a:gd name="connsiteY29" fmla="*/ 386826 h 454497"/>
                <a:gd name="connsiteX30" fmla="*/ 598929 w 817813"/>
                <a:gd name="connsiteY30" fmla="*/ 408797 h 454497"/>
                <a:gd name="connsiteX31" fmla="*/ 583549 w 817813"/>
                <a:gd name="connsiteY31" fmla="*/ 416706 h 454497"/>
                <a:gd name="connsiteX32" fmla="*/ 560480 w 817813"/>
                <a:gd name="connsiteY32" fmla="*/ 410335 h 454497"/>
                <a:gd name="connsiteX33" fmla="*/ 524228 w 817813"/>
                <a:gd name="connsiteY33" fmla="*/ 364416 h 454497"/>
                <a:gd name="connsiteX34" fmla="*/ 477430 w 817813"/>
                <a:gd name="connsiteY34" fmla="*/ 360461 h 454497"/>
                <a:gd name="connsiteX35" fmla="*/ 471277 w 817813"/>
                <a:gd name="connsiteY35" fmla="*/ 372765 h 454497"/>
                <a:gd name="connsiteX36" fmla="*/ 462929 w 817813"/>
                <a:gd name="connsiteY36" fmla="*/ 433185 h 454497"/>
                <a:gd name="connsiteX37" fmla="*/ 447110 w 817813"/>
                <a:gd name="connsiteY37" fmla="*/ 454497 h 454497"/>
                <a:gd name="connsiteX38" fmla="*/ 420525 w 817813"/>
                <a:gd name="connsiteY38" fmla="*/ 454497 h 454497"/>
                <a:gd name="connsiteX39" fmla="*/ 408880 w 817813"/>
                <a:gd name="connsiteY39" fmla="*/ 438238 h 454497"/>
                <a:gd name="connsiteX40" fmla="*/ 392402 w 817813"/>
                <a:gd name="connsiteY40" fmla="*/ 380015 h 454497"/>
                <a:gd name="connsiteX41" fmla="*/ 372848 w 817813"/>
                <a:gd name="connsiteY41" fmla="*/ 362878 h 454497"/>
                <a:gd name="connsiteX42" fmla="*/ 360983 w 817813"/>
                <a:gd name="connsiteY42" fmla="*/ 361559 h 454497"/>
                <a:gd name="connsiteX43" fmla="*/ 340770 w 817813"/>
                <a:gd name="connsiteY43" fmla="*/ 372765 h 454497"/>
                <a:gd name="connsiteX44" fmla="*/ 335717 w 817813"/>
                <a:gd name="connsiteY44" fmla="*/ 381333 h 454497"/>
                <a:gd name="connsiteX45" fmla="*/ 308034 w 817813"/>
                <a:gd name="connsiteY45" fmla="*/ 428131 h 454497"/>
                <a:gd name="connsiteX46" fmla="*/ 287161 w 817813"/>
                <a:gd name="connsiteY46" fmla="*/ 436700 h 454497"/>
                <a:gd name="connsiteX47" fmla="*/ 270243 w 817813"/>
                <a:gd name="connsiteY47" fmla="*/ 430988 h 454497"/>
                <a:gd name="connsiteX48" fmla="*/ 258819 w 817813"/>
                <a:gd name="connsiteY48" fmla="*/ 409676 h 454497"/>
                <a:gd name="connsiteX49" fmla="*/ 266069 w 817813"/>
                <a:gd name="connsiteY49" fmla="*/ 349695 h 454497"/>
                <a:gd name="connsiteX50" fmla="*/ 249590 w 817813"/>
                <a:gd name="connsiteY50" fmla="*/ 321792 h 454497"/>
                <a:gd name="connsiteX51" fmla="*/ 219051 w 817813"/>
                <a:gd name="connsiteY51" fmla="*/ 323330 h 454497"/>
                <a:gd name="connsiteX52" fmla="*/ 176208 w 817813"/>
                <a:gd name="connsiteY52" fmla="*/ 355847 h 454497"/>
                <a:gd name="connsiteX53" fmla="*/ 138198 w 817813"/>
                <a:gd name="connsiteY53" fmla="*/ 353650 h 454497"/>
                <a:gd name="connsiteX54" fmla="*/ 134902 w 817813"/>
                <a:gd name="connsiteY54" fmla="*/ 350354 h 454497"/>
                <a:gd name="connsiteX55" fmla="*/ 131607 w 817813"/>
                <a:gd name="connsiteY55" fmla="*/ 323989 h 454497"/>
                <a:gd name="connsiteX56" fmla="*/ 160169 w 817813"/>
                <a:gd name="connsiteY56" fmla="*/ 273016 h 454497"/>
                <a:gd name="connsiteX57" fmla="*/ 165002 w 817813"/>
                <a:gd name="connsiteY57" fmla="*/ 257417 h 454497"/>
                <a:gd name="connsiteX58" fmla="*/ 126553 w 817813"/>
                <a:gd name="connsiteY58" fmla="*/ 229953 h 454497"/>
                <a:gd name="connsiteX59" fmla="*/ 67451 w 817813"/>
                <a:gd name="connsiteY59" fmla="*/ 245333 h 454497"/>
                <a:gd name="connsiteX60" fmla="*/ 48556 w 817813"/>
                <a:gd name="connsiteY60" fmla="*/ 238962 h 454497"/>
                <a:gd name="connsiteX61" fmla="*/ 39109 w 817813"/>
                <a:gd name="connsiteY61" fmla="*/ 222263 h 454497"/>
                <a:gd name="connsiteX62" fmla="*/ 45480 w 817813"/>
                <a:gd name="connsiteY62" fmla="*/ 197656 h 454497"/>
                <a:gd name="connsiteX63" fmla="*/ 89202 w 817813"/>
                <a:gd name="connsiteY63" fmla="*/ 162942 h 454497"/>
                <a:gd name="connsiteX64" fmla="*/ 100847 w 817813"/>
                <a:gd name="connsiteY64" fmla="*/ 127568 h 454497"/>
                <a:gd name="connsiteX65" fmla="*/ 77338 w 817813"/>
                <a:gd name="connsiteY65" fmla="*/ 107794 h 454497"/>
                <a:gd name="connsiteX66" fmla="*/ 22191 w 817813"/>
                <a:gd name="connsiteY66" fmla="*/ 100324 h 454497"/>
                <a:gd name="connsiteX67" fmla="*/ 440 w 817813"/>
                <a:gd name="connsiteY67" fmla="*/ 84945 h 454497"/>
                <a:gd name="connsiteX68" fmla="*/ 0 w 817813"/>
                <a:gd name="connsiteY68" fmla="*/ 57701 h 454497"/>
                <a:gd name="connsiteX69" fmla="*/ 16039 w 817813"/>
                <a:gd name="connsiteY69" fmla="*/ 46056 h 454497"/>
                <a:gd name="connsiteX70" fmla="*/ 72285 w 817813"/>
                <a:gd name="connsiteY70" fmla="*/ 30237 h 454497"/>
                <a:gd name="connsiteX71" fmla="*/ 91619 w 817813"/>
                <a:gd name="connsiteY71" fmla="*/ 8705 h 454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817813" h="454497">
                  <a:moveTo>
                    <a:pt x="92656" y="0"/>
                  </a:moveTo>
                  <a:lnTo>
                    <a:pt x="318421" y="0"/>
                  </a:lnTo>
                  <a:lnTo>
                    <a:pt x="314604" y="5722"/>
                  </a:lnTo>
                  <a:cubicBezTo>
                    <a:pt x="309558" y="17920"/>
                    <a:pt x="306770" y="31446"/>
                    <a:pt x="306715" y="45837"/>
                  </a:cubicBezTo>
                  <a:cubicBezTo>
                    <a:pt x="306495" y="104279"/>
                    <a:pt x="352415" y="147342"/>
                    <a:pt x="407782" y="147782"/>
                  </a:cubicBezTo>
                  <a:cubicBezTo>
                    <a:pt x="464467" y="148221"/>
                    <a:pt x="510167" y="102741"/>
                    <a:pt x="510386" y="46496"/>
                  </a:cubicBezTo>
                  <a:cubicBezTo>
                    <a:pt x="510551" y="33478"/>
                    <a:pt x="508120" y="20570"/>
                    <a:pt x="503414" y="8534"/>
                  </a:cubicBezTo>
                  <a:lnTo>
                    <a:pt x="498035" y="0"/>
                  </a:lnTo>
                  <a:lnTo>
                    <a:pt x="811870" y="0"/>
                  </a:lnTo>
                  <a:lnTo>
                    <a:pt x="816881" y="11781"/>
                  </a:lnTo>
                  <a:cubicBezTo>
                    <a:pt x="817540" y="17494"/>
                    <a:pt x="818200" y="23206"/>
                    <a:pt x="817540" y="28919"/>
                  </a:cubicBezTo>
                  <a:cubicBezTo>
                    <a:pt x="816442" y="37927"/>
                    <a:pt x="811828" y="42980"/>
                    <a:pt x="803479" y="45397"/>
                  </a:cubicBezTo>
                  <a:cubicBezTo>
                    <a:pt x="784803" y="50670"/>
                    <a:pt x="765908" y="55943"/>
                    <a:pt x="747233" y="61436"/>
                  </a:cubicBezTo>
                  <a:cubicBezTo>
                    <a:pt x="728997" y="66709"/>
                    <a:pt x="720648" y="80551"/>
                    <a:pt x="724384" y="99446"/>
                  </a:cubicBezTo>
                  <a:cubicBezTo>
                    <a:pt x="725701" y="106696"/>
                    <a:pt x="729876" y="111310"/>
                    <a:pt x="736028" y="114825"/>
                  </a:cubicBezTo>
                  <a:cubicBezTo>
                    <a:pt x="753166" y="124932"/>
                    <a:pt x="770302" y="135038"/>
                    <a:pt x="787660" y="145145"/>
                  </a:cubicBezTo>
                  <a:cubicBezTo>
                    <a:pt x="800403" y="152616"/>
                    <a:pt x="802381" y="157010"/>
                    <a:pt x="798865" y="171291"/>
                  </a:cubicBezTo>
                  <a:cubicBezTo>
                    <a:pt x="798645" y="172170"/>
                    <a:pt x="798645" y="173049"/>
                    <a:pt x="798426" y="173927"/>
                  </a:cubicBezTo>
                  <a:cubicBezTo>
                    <a:pt x="793152" y="191285"/>
                    <a:pt x="787220" y="199853"/>
                    <a:pt x="767446" y="196118"/>
                  </a:cubicBezTo>
                  <a:cubicBezTo>
                    <a:pt x="749650" y="192602"/>
                    <a:pt x="731414" y="191944"/>
                    <a:pt x="713398" y="189307"/>
                  </a:cubicBezTo>
                  <a:cubicBezTo>
                    <a:pt x="700655" y="187549"/>
                    <a:pt x="692306" y="192602"/>
                    <a:pt x="686154" y="203368"/>
                  </a:cubicBezTo>
                  <a:cubicBezTo>
                    <a:pt x="679782" y="214354"/>
                    <a:pt x="676926" y="224680"/>
                    <a:pt x="685714" y="235885"/>
                  </a:cubicBezTo>
                  <a:cubicBezTo>
                    <a:pt x="697579" y="251046"/>
                    <a:pt x="709004" y="266645"/>
                    <a:pt x="720648" y="282024"/>
                  </a:cubicBezTo>
                  <a:cubicBezTo>
                    <a:pt x="730316" y="294548"/>
                    <a:pt x="730316" y="299602"/>
                    <a:pt x="720648" y="312125"/>
                  </a:cubicBezTo>
                  <a:cubicBezTo>
                    <a:pt x="720209" y="312564"/>
                    <a:pt x="719769" y="313223"/>
                    <a:pt x="719330" y="313663"/>
                  </a:cubicBezTo>
                  <a:cubicBezTo>
                    <a:pt x="706587" y="327285"/>
                    <a:pt x="701534" y="333217"/>
                    <a:pt x="681540" y="321133"/>
                  </a:cubicBezTo>
                  <a:cubicBezTo>
                    <a:pt x="666161" y="311905"/>
                    <a:pt x="649902" y="303995"/>
                    <a:pt x="634742" y="294768"/>
                  </a:cubicBezTo>
                  <a:cubicBezTo>
                    <a:pt x="622218" y="287298"/>
                    <a:pt x="612551" y="291692"/>
                    <a:pt x="602664" y="299382"/>
                  </a:cubicBezTo>
                  <a:cubicBezTo>
                    <a:pt x="592777" y="306852"/>
                    <a:pt x="588822" y="315860"/>
                    <a:pt x="592338" y="328383"/>
                  </a:cubicBezTo>
                  <a:cubicBezTo>
                    <a:pt x="597830" y="347718"/>
                    <a:pt x="602664" y="367272"/>
                    <a:pt x="607498" y="386826"/>
                  </a:cubicBezTo>
                  <a:cubicBezTo>
                    <a:pt x="610135" y="397372"/>
                    <a:pt x="607937" y="403085"/>
                    <a:pt x="598929" y="408797"/>
                  </a:cubicBezTo>
                  <a:cubicBezTo>
                    <a:pt x="594096" y="411873"/>
                    <a:pt x="589042" y="414729"/>
                    <a:pt x="583549" y="416706"/>
                  </a:cubicBezTo>
                  <a:cubicBezTo>
                    <a:pt x="573882" y="420222"/>
                    <a:pt x="566852" y="418464"/>
                    <a:pt x="560480" y="410335"/>
                  </a:cubicBezTo>
                  <a:cubicBezTo>
                    <a:pt x="548396" y="395175"/>
                    <a:pt x="536312" y="379795"/>
                    <a:pt x="524228" y="364416"/>
                  </a:cubicBezTo>
                  <a:cubicBezTo>
                    <a:pt x="512583" y="349915"/>
                    <a:pt x="491491" y="347938"/>
                    <a:pt x="477430" y="360461"/>
                  </a:cubicBezTo>
                  <a:cubicBezTo>
                    <a:pt x="473694" y="363757"/>
                    <a:pt x="471937" y="367931"/>
                    <a:pt x="471277" y="372765"/>
                  </a:cubicBezTo>
                  <a:cubicBezTo>
                    <a:pt x="468422" y="392978"/>
                    <a:pt x="465126" y="412972"/>
                    <a:pt x="462929" y="433185"/>
                  </a:cubicBezTo>
                  <a:cubicBezTo>
                    <a:pt x="461610" y="443731"/>
                    <a:pt x="457436" y="451201"/>
                    <a:pt x="447110" y="454497"/>
                  </a:cubicBezTo>
                  <a:cubicBezTo>
                    <a:pt x="438321" y="454497"/>
                    <a:pt x="429313" y="454497"/>
                    <a:pt x="420525" y="454497"/>
                  </a:cubicBezTo>
                  <a:cubicBezTo>
                    <a:pt x="414373" y="450762"/>
                    <a:pt x="410858" y="445269"/>
                    <a:pt x="408880" y="438238"/>
                  </a:cubicBezTo>
                  <a:cubicBezTo>
                    <a:pt x="403607" y="418904"/>
                    <a:pt x="397675" y="399569"/>
                    <a:pt x="392402" y="380015"/>
                  </a:cubicBezTo>
                  <a:cubicBezTo>
                    <a:pt x="389546" y="369689"/>
                    <a:pt x="383174" y="364196"/>
                    <a:pt x="372848" y="362878"/>
                  </a:cubicBezTo>
                  <a:cubicBezTo>
                    <a:pt x="368893" y="362438"/>
                    <a:pt x="364938" y="361779"/>
                    <a:pt x="360983" y="361559"/>
                  </a:cubicBezTo>
                  <a:cubicBezTo>
                    <a:pt x="351756" y="360900"/>
                    <a:pt x="345384" y="365075"/>
                    <a:pt x="340770" y="372765"/>
                  </a:cubicBezTo>
                  <a:cubicBezTo>
                    <a:pt x="339012" y="375621"/>
                    <a:pt x="337474" y="378477"/>
                    <a:pt x="335717" y="381333"/>
                  </a:cubicBezTo>
                  <a:cubicBezTo>
                    <a:pt x="326489" y="396933"/>
                    <a:pt x="317481" y="412752"/>
                    <a:pt x="308034" y="428131"/>
                  </a:cubicBezTo>
                  <a:cubicBezTo>
                    <a:pt x="302980" y="436700"/>
                    <a:pt x="296828" y="438897"/>
                    <a:pt x="287161" y="436700"/>
                  </a:cubicBezTo>
                  <a:cubicBezTo>
                    <a:pt x="281229" y="435382"/>
                    <a:pt x="275736" y="433405"/>
                    <a:pt x="270243" y="430988"/>
                  </a:cubicBezTo>
                  <a:cubicBezTo>
                    <a:pt x="260576" y="426374"/>
                    <a:pt x="257500" y="420442"/>
                    <a:pt x="258819" y="409676"/>
                  </a:cubicBezTo>
                  <a:cubicBezTo>
                    <a:pt x="261235" y="389682"/>
                    <a:pt x="263213" y="369689"/>
                    <a:pt x="266069" y="349695"/>
                  </a:cubicBezTo>
                  <a:cubicBezTo>
                    <a:pt x="268046" y="335634"/>
                    <a:pt x="260576" y="327944"/>
                    <a:pt x="249590" y="321792"/>
                  </a:cubicBezTo>
                  <a:cubicBezTo>
                    <a:pt x="238825" y="315860"/>
                    <a:pt x="229158" y="314981"/>
                    <a:pt x="219051" y="323330"/>
                  </a:cubicBezTo>
                  <a:cubicBezTo>
                    <a:pt x="204990" y="334535"/>
                    <a:pt x="190269" y="344862"/>
                    <a:pt x="176208" y="355847"/>
                  </a:cubicBezTo>
                  <a:cubicBezTo>
                    <a:pt x="161927" y="367052"/>
                    <a:pt x="155774" y="369469"/>
                    <a:pt x="138198" y="353650"/>
                  </a:cubicBezTo>
                  <a:cubicBezTo>
                    <a:pt x="137099" y="352551"/>
                    <a:pt x="136001" y="351453"/>
                    <a:pt x="134902" y="350354"/>
                  </a:cubicBezTo>
                  <a:cubicBezTo>
                    <a:pt x="126333" y="341566"/>
                    <a:pt x="125454" y="334755"/>
                    <a:pt x="131607" y="323989"/>
                  </a:cubicBezTo>
                  <a:cubicBezTo>
                    <a:pt x="141054" y="307072"/>
                    <a:pt x="150721" y="289934"/>
                    <a:pt x="160169" y="273016"/>
                  </a:cubicBezTo>
                  <a:cubicBezTo>
                    <a:pt x="162805" y="268183"/>
                    <a:pt x="165661" y="263349"/>
                    <a:pt x="165002" y="257417"/>
                  </a:cubicBezTo>
                  <a:cubicBezTo>
                    <a:pt x="163464" y="239621"/>
                    <a:pt x="143690" y="225559"/>
                    <a:pt x="126553" y="229953"/>
                  </a:cubicBezTo>
                  <a:cubicBezTo>
                    <a:pt x="106779" y="235007"/>
                    <a:pt x="87005" y="240060"/>
                    <a:pt x="67451" y="245333"/>
                  </a:cubicBezTo>
                  <a:cubicBezTo>
                    <a:pt x="59542" y="247530"/>
                    <a:pt x="53610" y="245113"/>
                    <a:pt x="48556" y="238962"/>
                  </a:cubicBezTo>
                  <a:cubicBezTo>
                    <a:pt x="44382" y="233908"/>
                    <a:pt x="41745" y="228196"/>
                    <a:pt x="39109" y="222263"/>
                  </a:cubicBezTo>
                  <a:cubicBezTo>
                    <a:pt x="34715" y="211937"/>
                    <a:pt x="36692" y="204467"/>
                    <a:pt x="45480" y="197656"/>
                  </a:cubicBezTo>
                  <a:cubicBezTo>
                    <a:pt x="59981" y="186011"/>
                    <a:pt x="74701" y="174586"/>
                    <a:pt x="89202" y="162942"/>
                  </a:cubicBezTo>
                  <a:cubicBezTo>
                    <a:pt x="104582" y="151078"/>
                    <a:pt x="105900" y="146024"/>
                    <a:pt x="100847" y="127568"/>
                  </a:cubicBezTo>
                  <a:cubicBezTo>
                    <a:pt x="97332" y="115485"/>
                    <a:pt x="90081" y="109113"/>
                    <a:pt x="77338" y="107794"/>
                  </a:cubicBezTo>
                  <a:cubicBezTo>
                    <a:pt x="58882" y="105817"/>
                    <a:pt x="40647" y="102302"/>
                    <a:pt x="22191" y="100324"/>
                  </a:cubicBezTo>
                  <a:cubicBezTo>
                    <a:pt x="11645" y="99226"/>
                    <a:pt x="4175" y="95052"/>
                    <a:pt x="440" y="84945"/>
                  </a:cubicBezTo>
                  <a:cubicBezTo>
                    <a:pt x="0" y="75497"/>
                    <a:pt x="0" y="66709"/>
                    <a:pt x="0" y="57701"/>
                  </a:cubicBezTo>
                  <a:cubicBezTo>
                    <a:pt x="3516" y="51109"/>
                    <a:pt x="9008" y="47814"/>
                    <a:pt x="16039" y="46056"/>
                  </a:cubicBezTo>
                  <a:cubicBezTo>
                    <a:pt x="34934" y="41003"/>
                    <a:pt x="53390" y="35290"/>
                    <a:pt x="72285" y="30237"/>
                  </a:cubicBezTo>
                  <a:cubicBezTo>
                    <a:pt x="83710" y="27161"/>
                    <a:pt x="90521" y="20789"/>
                    <a:pt x="91619" y="8705"/>
                  </a:cubicBezTo>
                  <a:close/>
                </a:path>
              </a:pathLst>
            </a:custGeom>
            <a:solidFill>
              <a:schemeClr val="accent1">
                <a:alpha val="20000"/>
              </a:schemeClr>
            </a:solidFill>
            <a:ln w="5155" cap="flat">
              <a:noFill/>
              <a:prstDash val="solid"/>
              <a:miter/>
            </a:ln>
          </p:spPr>
          <p:txBody>
            <a:bodyPr wrap="square" rtlCol="0" anchor="ctr">
              <a:noAutofit/>
            </a:bodyPr>
            <a:lstStyle/>
            <a:p>
              <a:endParaRPr lang="en-US"/>
            </a:p>
          </p:txBody>
        </p:sp>
        <p:sp>
          <p:nvSpPr>
            <p:cNvPr id="70" name="Freeform: Shape 69">
              <a:extLst>
                <a:ext uri="{FF2B5EF4-FFF2-40B4-BE49-F238E27FC236}">
                  <a16:creationId xmlns="" xmlns:a16="http://schemas.microsoft.com/office/drawing/2014/main" id="{D684099E-58AB-4371-AED5-81E74E07B5A9}"/>
                </a:ext>
              </a:extLst>
            </p:cNvPr>
            <p:cNvSpPr/>
            <p:nvPr/>
          </p:nvSpPr>
          <p:spPr>
            <a:xfrm>
              <a:off x="6836307" y="1307990"/>
              <a:ext cx="988147" cy="987501"/>
            </a:xfrm>
            <a:custGeom>
              <a:avLst/>
              <a:gdLst>
                <a:gd name="connsiteX0" fmla="*/ 494461 w 988147"/>
                <a:gd name="connsiteY0" fmla="*/ 421567 h 987501"/>
                <a:gd name="connsiteX1" fmla="*/ 423011 w 988147"/>
                <a:gd name="connsiteY1" fmla="*/ 492709 h 987501"/>
                <a:gd name="connsiteX2" fmla="*/ 494153 w 988147"/>
                <a:gd name="connsiteY2" fmla="*/ 564468 h 987501"/>
                <a:gd name="connsiteX3" fmla="*/ 565757 w 988147"/>
                <a:gd name="connsiteY3" fmla="*/ 493172 h 987501"/>
                <a:gd name="connsiteX4" fmla="*/ 494461 w 988147"/>
                <a:gd name="connsiteY4" fmla="*/ 421567 h 987501"/>
                <a:gd name="connsiteX5" fmla="*/ 494770 w 988147"/>
                <a:gd name="connsiteY5" fmla="*/ 209069 h 987501"/>
                <a:gd name="connsiteX6" fmla="*/ 778410 w 988147"/>
                <a:gd name="connsiteY6" fmla="*/ 493480 h 987501"/>
                <a:gd name="connsiteX7" fmla="*/ 493690 w 988147"/>
                <a:gd name="connsiteY7" fmla="*/ 776812 h 987501"/>
                <a:gd name="connsiteX8" fmla="*/ 210512 w 988147"/>
                <a:gd name="connsiteY8" fmla="*/ 492554 h 987501"/>
                <a:gd name="connsiteX9" fmla="*/ 494770 w 988147"/>
                <a:gd name="connsiteY9" fmla="*/ 209069 h 987501"/>
                <a:gd name="connsiteX10" fmla="*/ 494464 w 988147"/>
                <a:gd name="connsiteY10" fmla="*/ 132604 h 987501"/>
                <a:gd name="connsiteX11" fmla="*/ 133489 w 988147"/>
                <a:gd name="connsiteY11" fmla="*/ 491485 h 987501"/>
                <a:gd name="connsiteX12" fmla="*/ 493893 w 988147"/>
                <a:gd name="connsiteY12" fmla="*/ 853411 h 987501"/>
                <a:gd name="connsiteX13" fmla="*/ 854867 w 988147"/>
                <a:gd name="connsiteY13" fmla="*/ 492817 h 987501"/>
                <a:gd name="connsiteX14" fmla="*/ 494464 w 988147"/>
                <a:gd name="connsiteY14" fmla="*/ 132604 h 987501"/>
                <a:gd name="connsiteX15" fmla="*/ 553293 w 988147"/>
                <a:gd name="connsiteY15" fmla="*/ 95 h 987501"/>
                <a:gd name="connsiteX16" fmla="*/ 558434 w 988147"/>
                <a:gd name="connsiteY16" fmla="*/ 285 h 987501"/>
                <a:gd name="connsiteX17" fmla="*/ 580519 w 988147"/>
                <a:gd name="connsiteY17" fmla="*/ 24083 h 987501"/>
                <a:gd name="connsiteX18" fmla="*/ 581851 w 988147"/>
                <a:gd name="connsiteY18" fmla="*/ 68444 h 987501"/>
                <a:gd name="connsiteX19" fmla="*/ 589657 w 988147"/>
                <a:gd name="connsiteY19" fmla="*/ 81390 h 987501"/>
                <a:gd name="connsiteX20" fmla="*/ 617835 w 988147"/>
                <a:gd name="connsiteY20" fmla="*/ 88815 h 987501"/>
                <a:gd name="connsiteX21" fmla="*/ 631162 w 988147"/>
                <a:gd name="connsiteY21" fmla="*/ 81771 h 987501"/>
                <a:gd name="connsiteX22" fmla="*/ 656483 w 988147"/>
                <a:gd name="connsiteY22" fmla="*/ 41218 h 987501"/>
                <a:gd name="connsiteX23" fmla="*/ 681043 w 988147"/>
                <a:gd name="connsiteY23" fmla="*/ 32651 h 987501"/>
                <a:gd name="connsiteX24" fmla="*/ 685422 w 988147"/>
                <a:gd name="connsiteY24" fmla="*/ 34174 h 987501"/>
                <a:gd name="connsiteX25" fmla="*/ 699320 w 988147"/>
                <a:gd name="connsiteY25" fmla="*/ 61400 h 987501"/>
                <a:gd name="connsiteX26" fmla="*/ 689420 w 988147"/>
                <a:gd name="connsiteY26" fmla="*/ 104046 h 987501"/>
                <a:gd name="connsiteX27" fmla="*/ 696274 w 988147"/>
                <a:gd name="connsiteY27" fmla="*/ 122514 h 987501"/>
                <a:gd name="connsiteX28" fmla="*/ 718359 w 988147"/>
                <a:gd name="connsiteY28" fmla="*/ 134699 h 987501"/>
                <a:gd name="connsiteX29" fmla="*/ 733019 w 988147"/>
                <a:gd name="connsiteY29" fmla="*/ 131272 h 987501"/>
                <a:gd name="connsiteX30" fmla="*/ 768050 w 988147"/>
                <a:gd name="connsiteY30" fmla="*/ 98715 h 987501"/>
                <a:gd name="connsiteX31" fmla="*/ 793943 w 988147"/>
                <a:gd name="connsiteY31" fmla="*/ 96621 h 987501"/>
                <a:gd name="connsiteX32" fmla="*/ 795275 w 988147"/>
                <a:gd name="connsiteY32" fmla="*/ 97573 h 987501"/>
                <a:gd name="connsiteX33" fmla="*/ 803462 w 988147"/>
                <a:gd name="connsiteY33" fmla="*/ 130510 h 987501"/>
                <a:gd name="connsiteX34" fmla="*/ 783091 w 988147"/>
                <a:gd name="connsiteY34" fmla="*/ 168587 h 987501"/>
                <a:gd name="connsiteX35" fmla="*/ 784804 w 988147"/>
                <a:gd name="connsiteY35" fmla="*/ 186674 h 987501"/>
                <a:gd name="connsiteX36" fmla="*/ 801939 w 988147"/>
                <a:gd name="connsiteY36" fmla="*/ 203619 h 987501"/>
                <a:gd name="connsiteX37" fmla="*/ 819074 w 988147"/>
                <a:gd name="connsiteY37" fmla="*/ 205142 h 987501"/>
                <a:gd name="connsiteX38" fmla="*/ 862292 w 988147"/>
                <a:gd name="connsiteY38" fmla="*/ 182295 h 987501"/>
                <a:gd name="connsiteX39" fmla="*/ 885900 w 988147"/>
                <a:gd name="connsiteY39" fmla="*/ 187246 h 987501"/>
                <a:gd name="connsiteX40" fmla="*/ 893135 w 988147"/>
                <a:gd name="connsiteY40" fmla="*/ 196955 h 987501"/>
                <a:gd name="connsiteX41" fmla="*/ 891231 w 988147"/>
                <a:gd name="connsiteY41" fmla="*/ 218279 h 987501"/>
                <a:gd name="connsiteX42" fmla="*/ 856771 w 988147"/>
                <a:gd name="connsiteY42" fmla="*/ 255404 h 987501"/>
                <a:gd name="connsiteX43" fmla="*/ 853725 w 988147"/>
                <a:gd name="connsiteY43" fmla="*/ 270635 h 987501"/>
                <a:gd name="connsiteX44" fmla="*/ 866861 w 988147"/>
                <a:gd name="connsiteY44" fmla="*/ 293481 h 987501"/>
                <a:gd name="connsiteX45" fmla="*/ 883615 w 988147"/>
                <a:gd name="connsiteY45" fmla="*/ 299003 h 987501"/>
                <a:gd name="connsiteX46" fmla="*/ 932354 w 988147"/>
                <a:gd name="connsiteY46" fmla="*/ 287960 h 987501"/>
                <a:gd name="connsiteX47" fmla="*/ 950441 w 988147"/>
                <a:gd name="connsiteY47" fmla="*/ 296337 h 987501"/>
                <a:gd name="connsiteX48" fmla="*/ 956153 w 988147"/>
                <a:gd name="connsiteY48" fmla="*/ 309474 h 987501"/>
                <a:gd name="connsiteX49" fmla="*/ 948347 w 988147"/>
                <a:gd name="connsiteY49" fmla="*/ 330798 h 987501"/>
                <a:gd name="connsiteX50" fmla="*/ 908175 w 988147"/>
                <a:gd name="connsiteY50" fmla="*/ 355738 h 987501"/>
                <a:gd name="connsiteX51" fmla="*/ 899608 w 988147"/>
                <a:gd name="connsiteY51" fmla="*/ 374396 h 987501"/>
                <a:gd name="connsiteX52" fmla="*/ 905510 w 988147"/>
                <a:gd name="connsiteY52" fmla="*/ 396100 h 987501"/>
                <a:gd name="connsiteX53" fmla="*/ 919789 w 988147"/>
                <a:gd name="connsiteY53" fmla="*/ 406191 h 987501"/>
                <a:gd name="connsiteX54" fmla="*/ 969861 w 988147"/>
                <a:gd name="connsiteY54" fmla="*/ 408095 h 987501"/>
                <a:gd name="connsiteX55" fmla="*/ 986044 w 988147"/>
                <a:gd name="connsiteY55" fmla="*/ 420851 h 987501"/>
                <a:gd name="connsiteX56" fmla="*/ 988138 w 988147"/>
                <a:gd name="connsiteY56" fmla="*/ 436272 h 987501"/>
                <a:gd name="connsiteX57" fmla="*/ 975763 w 988147"/>
                <a:gd name="connsiteY57" fmla="*/ 453788 h 987501"/>
                <a:gd name="connsiteX58" fmla="*/ 930641 w 988147"/>
                <a:gd name="connsiteY58" fmla="*/ 467686 h 987501"/>
                <a:gd name="connsiteX59" fmla="*/ 916552 w 988147"/>
                <a:gd name="connsiteY59" fmla="*/ 485582 h 987501"/>
                <a:gd name="connsiteX60" fmla="*/ 917504 w 988147"/>
                <a:gd name="connsiteY60" fmla="*/ 509191 h 987501"/>
                <a:gd name="connsiteX61" fmla="*/ 927214 w 988147"/>
                <a:gd name="connsiteY61" fmla="*/ 519471 h 987501"/>
                <a:gd name="connsiteX62" fmla="*/ 974620 w 988147"/>
                <a:gd name="connsiteY62" fmla="*/ 533941 h 987501"/>
                <a:gd name="connsiteX63" fmla="*/ 988138 w 988147"/>
                <a:gd name="connsiteY63" fmla="*/ 552789 h 987501"/>
                <a:gd name="connsiteX64" fmla="*/ 988138 w 988147"/>
                <a:gd name="connsiteY64" fmla="*/ 556216 h 987501"/>
                <a:gd name="connsiteX65" fmla="*/ 963768 w 988147"/>
                <a:gd name="connsiteY65" fmla="*/ 580395 h 987501"/>
                <a:gd name="connsiteX66" fmla="*/ 918837 w 988147"/>
                <a:gd name="connsiteY66" fmla="*/ 581728 h 987501"/>
                <a:gd name="connsiteX67" fmla="*/ 906843 w 988147"/>
                <a:gd name="connsiteY67" fmla="*/ 589153 h 987501"/>
                <a:gd name="connsiteX68" fmla="*/ 899227 w 988147"/>
                <a:gd name="connsiteY68" fmla="*/ 617330 h 987501"/>
                <a:gd name="connsiteX69" fmla="*/ 906652 w 988147"/>
                <a:gd name="connsiteY69" fmla="*/ 631038 h 987501"/>
                <a:gd name="connsiteX70" fmla="*/ 946253 w 988147"/>
                <a:gd name="connsiteY70" fmla="*/ 655789 h 987501"/>
                <a:gd name="connsiteX71" fmla="*/ 955201 w 988147"/>
                <a:gd name="connsiteY71" fmla="*/ 681110 h 987501"/>
                <a:gd name="connsiteX72" fmla="*/ 948918 w 988147"/>
                <a:gd name="connsiteY72" fmla="*/ 694057 h 987501"/>
                <a:gd name="connsiteX73" fmla="*/ 936734 w 988147"/>
                <a:gd name="connsiteY73" fmla="*/ 700149 h 987501"/>
                <a:gd name="connsiteX74" fmla="*/ 906462 w 988147"/>
                <a:gd name="connsiteY74" fmla="*/ 693485 h 987501"/>
                <a:gd name="connsiteX75" fmla="*/ 881711 w 988147"/>
                <a:gd name="connsiteY75" fmla="*/ 687774 h 987501"/>
                <a:gd name="connsiteX76" fmla="*/ 868765 w 988147"/>
                <a:gd name="connsiteY76" fmla="*/ 691772 h 987501"/>
                <a:gd name="connsiteX77" fmla="*/ 853154 w 988147"/>
                <a:gd name="connsiteY77" fmla="*/ 719759 h 987501"/>
                <a:gd name="connsiteX78" fmla="*/ 856961 w 988147"/>
                <a:gd name="connsiteY78" fmla="*/ 731753 h 987501"/>
                <a:gd name="connsiteX79" fmla="*/ 890279 w 988147"/>
                <a:gd name="connsiteY79" fmla="*/ 767546 h 987501"/>
                <a:gd name="connsiteX80" fmla="*/ 892373 w 988147"/>
                <a:gd name="connsiteY80" fmla="*/ 792106 h 987501"/>
                <a:gd name="connsiteX81" fmla="*/ 891040 w 988147"/>
                <a:gd name="connsiteY81" fmla="*/ 794010 h 987501"/>
                <a:gd name="connsiteX82" fmla="*/ 857532 w 988147"/>
                <a:gd name="connsiteY82" fmla="*/ 802387 h 987501"/>
                <a:gd name="connsiteX83" fmla="*/ 818884 w 988147"/>
                <a:gd name="connsiteY83" fmla="*/ 781825 h 987501"/>
                <a:gd name="connsiteX84" fmla="*/ 803843 w 988147"/>
                <a:gd name="connsiteY84" fmla="*/ 782396 h 987501"/>
                <a:gd name="connsiteX85" fmla="*/ 784233 w 988147"/>
                <a:gd name="connsiteY85" fmla="*/ 801625 h 987501"/>
                <a:gd name="connsiteX86" fmla="*/ 783281 w 988147"/>
                <a:gd name="connsiteY86" fmla="*/ 818189 h 987501"/>
                <a:gd name="connsiteX87" fmla="*/ 806128 w 988147"/>
                <a:gd name="connsiteY87" fmla="*/ 861407 h 987501"/>
                <a:gd name="connsiteX88" fmla="*/ 802320 w 988147"/>
                <a:gd name="connsiteY88" fmla="*/ 883873 h 987501"/>
                <a:gd name="connsiteX89" fmla="*/ 798512 w 988147"/>
                <a:gd name="connsiteY89" fmla="*/ 887300 h 987501"/>
                <a:gd name="connsiteX90" fmla="*/ 765766 w 988147"/>
                <a:gd name="connsiteY90" fmla="*/ 886157 h 987501"/>
                <a:gd name="connsiteX91" fmla="*/ 733781 w 988147"/>
                <a:gd name="connsiteY91" fmla="*/ 856266 h 987501"/>
                <a:gd name="connsiteX92" fmla="*/ 717407 w 988147"/>
                <a:gd name="connsiteY92" fmla="*/ 853030 h 987501"/>
                <a:gd name="connsiteX93" fmla="*/ 694941 w 988147"/>
                <a:gd name="connsiteY93" fmla="*/ 865786 h 987501"/>
                <a:gd name="connsiteX94" fmla="*/ 689420 w 988147"/>
                <a:gd name="connsiteY94" fmla="*/ 882540 h 987501"/>
                <a:gd name="connsiteX95" fmla="*/ 700844 w 988147"/>
                <a:gd name="connsiteY95" fmla="*/ 932421 h 987501"/>
                <a:gd name="connsiteX96" fmla="*/ 693418 w 988147"/>
                <a:gd name="connsiteY96" fmla="*/ 948985 h 987501"/>
                <a:gd name="connsiteX97" fmla="*/ 679330 w 988147"/>
                <a:gd name="connsiteY97" fmla="*/ 955268 h 987501"/>
                <a:gd name="connsiteX98" fmla="*/ 657816 w 988147"/>
                <a:gd name="connsiteY98" fmla="*/ 947653 h 987501"/>
                <a:gd name="connsiteX99" fmla="*/ 632875 w 988147"/>
                <a:gd name="connsiteY99" fmla="*/ 907481 h 987501"/>
                <a:gd name="connsiteX100" fmla="*/ 614217 w 988147"/>
                <a:gd name="connsiteY100" fmla="*/ 898723 h 987501"/>
                <a:gd name="connsiteX101" fmla="*/ 594226 w 988147"/>
                <a:gd name="connsiteY101" fmla="*/ 904054 h 987501"/>
                <a:gd name="connsiteX102" fmla="*/ 582042 w 988147"/>
                <a:gd name="connsiteY102" fmla="*/ 920617 h 987501"/>
                <a:gd name="connsiteX103" fmla="*/ 580709 w 988147"/>
                <a:gd name="connsiteY103" fmla="*/ 965549 h 987501"/>
                <a:gd name="connsiteX104" fmla="*/ 563384 w 988147"/>
                <a:gd name="connsiteY104" fmla="*/ 986111 h 987501"/>
                <a:gd name="connsiteX105" fmla="*/ 552532 w 988147"/>
                <a:gd name="connsiteY105" fmla="*/ 987443 h 987501"/>
                <a:gd name="connsiteX106" fmla="*/ 535016 w 988147"/>
                <a:gd name="connsiteY106" fmla="*/ 975639 h 987501"/>
                <a:gd name="connsiteX107" fmla="*/ 520356 w 988147"/>
                <a:gd name="connsiteY107" fmla="*/ 927852 h 987501"/>
                <a:gd name="connsiteX108" fmla="*/ 506648 w 988147"/>
                <a:gd name="connsiteY108" fmla="*/ 916048 h 987501"/>
                <a:gd name="connsiteX109" fmla="*/ 481517 w 988147"/>
                <a:gd name="connsiteY109" fmla="*/ 916238 h 987501"/>
                <a:gd name="connsiteX110" fmla="*/ 469332 w 988147"/>
                <a:gd name="connsiteY110" fmla="*/ 926710 h 987501"/>
                <a:gd name="connsiteX111" fmla="*/ 455434 w 988147"/>
                <a:gd name="connsiteY111" fmla="*/ 971832 h 987501"/>
                <a:gd name="connsiteX112" fmla="*/ 432017 w 988147"/>
                <a:gd name="connsiteY112" fmla="*/ 986872 h 987501"/>
                <a:gd name="connsiteX113" fmla="*/ 408409 w 988147"/>
                <a:gd name="connsiteY113" fmla="*/ 960218 h 987501"/>
                <a:gd name="connsiteX114" fmla="*/ 407266 w 988147"/>
                <a:gd name="connsiteY114" fmla="*/ 919285 h 987501"/>
                <a:gd name="connsiteX115" fmla="*/ 398699 w 988147"/>
                <a:gd name="connsiteY115" fmla="*/ 905577 h 987501"/>
                <a:gd name="connsiteX116" fmla="*/ 370902 w 988147"/>
                <a:gd name="connsiteY116" fmla="*/ 898532 h 987501"/>
                <a:gd name="connsiteX117" fmla="*/ 357575 w 988147"/>
                <a:gd name="connsiteY117" fmla="*/ 905577 h 987501"/>
                <a:gd name="connsiteX118" fmla="*/ 332254 w 988147"/>
                <a:gd name="connsiteY118" fmla="*/ 946129 h 987501"/>
                <a:gd name="connsiteX119" fmla="*/ 308645 w 988147"/>
                <a:gd name="connsiteY119" fmla="*/ 954697 h 987501"/>
                <a:gd name="connsiteX120" fmla="*/ 306932 w 988147"/>
                <a:gd name="connsiteY120" fmla="*/ 954126 h 987501"/>
                <a:gd name="connsiteX121" fmla="*/ 289797 w 988147"/>
                <a:gd name="connsiteY121" fmla="*/ 924235 h 987501"/>
                <a:gd name="connsiteX122" fmla="*/ 299507 w 988147"/>
                <a:gd name="connsiteY122" fmla="*/ 882159 h 987501"/>
                <a:gd name="connsiteX123" fmla="*/ 293224 w 988147"/>
                <a:gd name="connsiteY123" fmla="*/ 865024 h 987501"/>
                <a:gd name="connsiteX124" fmla="*/ 272853 w 988147"/>
                <a:gd name="connsiteY124" fmla="*/ 853220 h 987501"/>
                <a:gd name="connsiteX125" fmla="*/ 254385 w 988147"/>
                <a:gd name="connsiteY125" fmla="*/ 856647 h 987501"/>
                <a:gd name="connsiteX126" fmla="*/ 219925 w 988147"/>
                <a:gd name="connsiteY126" fmla="*/ 888823 h 987501"/>
                <a:gd name="connsiteX127" fmla="*/ 195746 w 988147"/>
                <a:gd name="connsiteY127" fmla="*/ 891107 h 987501"/>
                <a:gd name="connsiteX128" fmla="*/ 192319 w 988147"/>
                <a:gd name="connsiteY128" fmla="*/ 888823 h 987501"/>
                <a:gd name="connsiteX129" fmla="*/ 184703 w 988147"/>
                <a:gd name="connsiteY129" fmla="*/ 857028 h 987501"/>
                <a:gd name="connsiteX130" fmla="*/ 205265 w 988147"/>
                <a:gd name="connsiteY130" fmla="*/ 818379 h 987501"/>
                <a:gd name="connsiteX131" fmla="*/ 203742 w 988147"/>
                <a:gd name="connsiteY131" fmla="*/ 800293 h 987501"/>
                <a:gd name="connsiteX132" fmla="*/ 186607 w 988147"/>
                <a:gd name="connsiteY132" fmla="*/ 783348 h 987501"/>
                <a:gd name="connsiteX133" fmla="*/ 168901 w 988147"/>
                <a:gd name="connsiteY133" fmla="*/ 782015 h 987501"/>
                <a:gd name="connsiteX134" fmla="*/ 126064 w 988147"/>
                <a:gd name="connsiteY134" fmla="*/ 804672 h 987501"/>
                <a:gd name="connsiteX135" fmla="*/ 102647 w 988147"/>
                <a:gd name="connsiteY135" fmla="*/ 800293 h 987501"/>
                <a:gd name="connsiteX136" fmla="*/ 101123 w 988147"/>
                <a:gd name="connsiteY136" fmla="*/ 798579 h 987501"/>
                <a:gd name="connsiteX137" fmla="*/ 102075 w 988147"/>
                <a:gd name="connsiteY137" fmla="*/ 763548 h 987501"/>
                <a:gd name="connsiteX138" fmla="*/ 130824 w 988147"/>
                <a:gd name="connsiteY138" fmla="*/ 732895 h 987501"/>
                <a:gd name="connsiteX139" fmla="*/ 134251 w 988147"/>
                <a:gd name="connsiteY139" fmla="*/ 716141 h 987501"/>
                <a:gd name="connsiteX140" fmla="*/ 121114 w 988147"/>
                <a:gd name="connsiteY140" fmla="*/ 693295 h 987501"/>
                <a:gd name="connsiteX141" fmla="*/ 104551 w 988147"/>
                <a:gd name="connsiteY141" fmla="*/ 688535 h 987501"/>
                <a:gd name="connsiteX142" fmla="*/ 63046 w 988147"/>
                <a:gd name="connsiteY142" fmla="*/ 698055 h 987501"/>
                <a:gd name="connsiteX143" fmla="*/ 57525 w 988147"/>
                <a:gd name="connsiteY143" fmla="*/ 699387 h 987501"/>
                <a:gd name="connsiteX144" fmla="*/ 36963 w 988147"/>
                <a:gd name="connsiteY144" fmla="*/ 689297 h 987501"/>
                <a:gd name="connsiteX145" fmla="*/ 32203 w 988147"/>
                <a:gd name="connsiteY145" fmla="*/ 678255 h 987501"/>
                <a:gd name="connsiteX146" fmla="*/ 39819 w 988147"/>
                <a:gd name="connsiteY146" fmla="*/ 656741 h 987501"/>
                <a:gd name="connsiteX147" fmla="*/ 78848 w 988147"/>
                <a:gd name="connsiteY147" fmla="*/ 632371 h 987501"/>
                <a:gd name="connsiteX148" fmla="*/ 88177 w 988147"/>
                <a:gd name="connsiteY148" fmla="*/ 610477 h 987501"/>
                <a:gd name="connsiteX149" fmla="*/ 82275 w 988147"/>
                <a:gd name="connsiteY149" fmla="*/ 590676 h 987501"/>
                <a:gd name="connsiteX150" fmla="*/ 67996 w 988147"/>
                <a:gd name="connsiteY150" fmla="*/ 581157 h 987501"/>
                <a:gd name="connsiteX151" fmla="*/ 21922 w 988147"/>
                <a:gd name="connsiteY151" fmla="*/ 579824 h 987501"/>
                <a:gd name="connsiteX152" fmla="*/ 1360 w 988147"/>
                <a:gd name="connsiteY152" fmla="*/ 562499 h 987501"/>
                <a:gd name="connsiteX153" fmla="*/ 599 w 988147"/>
                <a:gd name="connsiteY153" fmla="*/ 558501 h 987501"/>
                <a:gd name="connsiteX154" fmla="*/ 17924 w 988147"/>
                <a:gd name="connsiteY154" fmla="*/ 532227 h 987501"/>
                <a:gd name="connsiteX155" fmla="*/ 59238 w 988147"/>
                <a:gd name="connsiteY155" fmla="*/ 519662 h 987501"/>
                <a:gd name="connsiteX156" fmla="*/ 71614 w 988147"/>
                <a:gd name="connsiteY156" fmla="*/ 505763 h 987501"/>
                <a:gd name="connsiteX157" fmla="*/ 71042 w 988147"/>
                <a:gd name="connsiteY157" fmla="*/ 479300 h 987501"/>
                <a:gd name="connsiteX158" fmla="*/ 61333 w 988147"/>
                <a:gd name="connsiteY158" fmla="*/ 468447 h 987501"/>
                <a:gd name="connsiteX159" fmla="*/ 17353 w 988147"/>
                <a:gd name="connsiteY159" fmla="*/ 454930 h 987501"/>
                <a:gd name="connsiteX160" fmla="*/ 599 w 988147"/>
                <a:gd name="connsiteY160" fmla="*/ 430560 h 987501"/>
                <a:gd name="connsiteX161" fmla="*/ 2312 w 988147"/>
                <a:gd name="connsiteY161" fmla="*/ 420470 h 987501"/>
                <a:gd name="connsiteX162" fmla="*/ 18115 w 988147"/>
                <a:gd name="connsiteY162" fmla="*/ 407904 h 987501"/>
                <a:gd name="connsiteX163" fmla="*/ 60761 w 988147"/>
                <a:gd name="connsiteY163" fmla="*/ 406572 h 987501"/>
                <a:gd name="connsiteX164" fmla="*/ 67044 w 988147"/>
                <a:gd name="connsiteY164" fmla="*/ 406381 h 987501"/>
                <a:gd name="connsiteX165" fmla="*/ 83989 w 988147"/>
                <a:gd name="connsiteY165" fmla="*/ 393054 h 987501"/>
                <a:gd name="connsiteX166" fmla="*/ 88938 w 988147"/>
                <a:gd name="connsiteY166" fmla="*/ 374206 h 987501"/>
                <a:gd name="connsiteX167" fmla="*/ 80943 w 988147"/>
                <a:gd name="connsiteY167" fmla="*/ 356309 h 987501"/>
                <a:gd name="connsiteX168" fmla="*/ 41913 w 988147"/>
                <a:gd name="connsiteY168" fmla="*/ 331940 h 987501"/>
                <a:gd name="connsiteX169" fmla="*/ 33155 w 988147"/>
                <a:gd name="connsiteY169" fmla="*/ 306999 h 987501"/>
                <a:gd name="connsiteX170" fmla="*/ 38676 w 988147"/>
                <a:gd name="connsiteY170" fmla="*/ 295005 h 987501"/>
                <a:gd name="connsiteX171" fmla="*/ 55811 w 988147"/>
                <a:gd name="connsiteY171" fmla="*/ 287770 h 987501"/>
                <a:gd name="connsiteX172" fmla="*/ 104551 w 988147"/>
                <a:gd name="connsiteY172" fmla="*/ 299003 h 987501"/>
                <a:gd name="connsiteX173" fmla="*/ 122256 w 988147"/>
                <a:gd name="connsiteY173" fmla="*/ 293101 h 987501"/>
                <a:gd name="connsiteX174" fmla="*/ 134251 w 988147"/>
                <a:gd name="connsiteY174" fmla="*/ 272158 h 987501"/>
                <a:gd name="connsiteX175" fmla="*/ 130824 w 988147"/>
                <a:gd name="connsiteY175" fmla="*/ 254262 h 987501"/>
                <a:gd name="connsiteX176" fmla="*/ 98458 w 988147"/>
                <a:gd name="connsiteY176" fmla="*/ 219802 h 987501"/>
                <a:gd name="connsiteX177" fmla="*/ 96554 w 988147"/>
                <a:gd name="connsiteY177" fmla="*/ 195242 h 987501"/>
                <a:gd name="connsiteX178" fmla="*/ 99791 w 988147"/>
                <a:gd name="connsiteY178" fmla="*/ 190482 h 987501"/>
                <a:gd name="connsiteX179" fmla="*/ 129110 w 988147"/>
                <a:gd name="connsiteY179" fmla="*/ 184009 h 987501"/>
                <a:gd name="connsiteX180" fmla="*/ 168711 w 988147"/>
                <a:gd name="connsiteY180" fmla="*/ 205142 h 987501"/>
                <a:gd name="connsiteX181" fmla="*/ 187369 w 988147"/>
                <a:gd name="connsiteY181" fmla="*/ 203428 h 987501"/>
                <a:gd name="connsiteX182" fmla="*/ 203361 w 988147"/>
                <a:gd name="connsiteY182" fmla="*/ 187626 h 987501"/>
                <a:gd name="connsiteX183" fmla="*/ 205456 w 988147"/>
                <a:gd name="connsiteY183" fmla="*/ 168587 h 987501"/>
                <a:gd name="connsiteX184" fmla="*/ 182419 w 988147"/>
                <a:gd name="connsiteY184" fmla="*/ 125370 h 987501"/>
                <a:gd name="connsiteX185" fmla="*/ 186417 w 988147"/>
                <a:gd name="connsiteY185" fmla="*/ 103475 h 987501"/>
                <a:gd name="connsiteX186" fmla="*/ 198411 w 988147"/>
                <a:gd name="connsiteY186" fmla="*/ 94527 h 987501"/>
                <a:gd name="connsiteX187" fmla="*/ 217831 w 988147"/>
                <a:gd name="connsiteY187" fmla="*/ 96621 h 987501"/>
                <a:gd name="connsiteX188" fmla="*/ 250768 w 988147"/>
                <a:gd name="connsiteY188" fmla="*/ 127273 h 987501"/>
                <a:gd name="connsiteX189" fmla="*/ 278564 w 988147"/>
                <a:gd name="connsiteY189" fmla="*/ 131272 h 987501"/>
                <a:gd name="connsiteX190" fmla="*/ 294176 w 988147"/>
                <a:gd name="connsiteY190" fmla="*/ 121562 h 987501"/>
                <a:gd name="connsiteX191" fmla="*/ 299507 w 988147"/>
                <a:gd name="connsiteY191" fmla="*/ 105189 h 987501"/>
                <a:gd name="connsiteX192" fmla="*/ 288465 w 988147"/>
                <a:gd name="connsiteY192" fmla="*/ 57592 h 987501"/>
                <a:gd name="connsiteX193" fmla="*/ 297794 w 988147"/>
                <a:gd name="connsiteY193" fmla="*/ 37220 h 987501"/>
                <a:gd name="connsiteX194" fmla="*/ 310549 w 988147"/>
                <a:gd name="connsiteY194" fmla="*/ 31889 h 987501"/>
                <a:gd name="connsiteX195" fmla="*/ 330731 w 988147"/>
                <a:gd name="connsiteY195" fmla="*/ 39124 h 987501"/>
                <a:gd name="connsiteX196" fmla="*/ 356243 w 988147"/>
                <a:gd name="connsiteY196" fmla="*/ 80248 h 987501"/>
                <a:gd name="connsiteX197" fmla="*/ 373949 w 988147"/>
                <a:gd name="connsiteY197" fmla="*/ 88815 h 987501"/>
                <a:gd name="connsiteX198" fmla="*/ 397747 w 988147"/>
                <a:gd name="connsiteY198" fmla="*/ 82152 h 987501"/>
                <a:gd name="connsiteX199" fmla="*/ 406505 w 988147"/>
                <a:gd name="connsiteY199" fmla="*/ 69396 h 987501"/>
                <a:gd name="connsiteX200" fmla="*/ 408409 w 988147"/>
                <a:gd name="connsiteY200" fmla="*/ 19895 h 987501"/>
                <a:gd name="connsiteX201" fmla="*/ 422497 w 988147"/>
                <a:gd name="connsiteY201" fmla="*/ 1808 h 987501"/>
                <a:gd name="connsiteX202" fmla="*/ 427638 w 988147"/>
                <a:gd name="connsiteY202" fmla="*/ 666 h 987501"/>
                <a:gd name="connsiteX203" fmla="*/ 456005 w 988147"/>
                <a:gd name="connsiteY203" fmla="*/ 17991 h 987501"/>
                <a:gd name="connsiteX204" fmla="*/ 468571 w 988147"/>
                <a:gd name="connsiteY204" fmla="*/ 59876 h 987501"/>
                <a:gd name="connsiteX205" fmla="*/ 480946 w 988147"/>
                <a:gd name="connsiteY205" fmla="*/ 71109 h 987501"/>
                <a:gd name="connsiteX206" fmla="*/ 507981 w 988147"/>
                <a:gd name="connsiteY206" fmla="*/ 71109 h 987501"/>
                <a:gd name="connsiteX207" fmla="*/ 519975 w 988147"/>
                <a:gd name="connsiteY207" fmla="*/ 60257 h 987501"/>
                <a:gd name="connsiteX208" fmla="*/ 534064 w 988147"/>
                <a:gd name="connsiteY208" fmla="*/ 13993 h 987501"/>
                <a:gd name="connsiteX209" fmla="*/ 553293 w 988147"/>
                <a:gd name="connsiteY209" fmla="*/ 95 h 98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Lst>
              <a:rect l="l" t="t" r="r" b="b"/>
              <a:pathLst>
                <a:path w="988147" h="987501">
                  <a:moveTo>
                    <a:pt x="494461" y="421567"/>
                  </a:moveTo>
                  <a:cubicBezTo>
                    <a:pt x="451560" y="421567"/>
                    <a:pt x="422857" y="456752"/>
                    <a:pt x="423011" y="492709"/>
                  </a:cubicBezTo>
                  <a:cubicBezTo>
                    <a:pt x="423166" y="532523"/>
                    <a:pt x="454492" y="564468"/>
                    <a:pt x="494153" y="564468"/>
                  </a:cubicBezTo>
                  <a:cubicBezTo>
                    <a:pt x="533813" y="564468"/>
                    <a:pt x="565603" y="532986"/>
                    <a:pt x="565757" y="493172"/>
                  </a:cubicBezTo>
                  <a:cubicBezTo>
                    <a:pt x="565912" y="453512"/>
                    <a:pt x="534739" y="421567"/>
                    <a:pt x="494461" y="421567"/>
                  </a:cubicBezTo>
                  <a:close/>
                  <a:moveTo>
                    <a:pt x="494770" y="209069"/>
                  </a:moveTo>
                  <a:cubicBezTo>
                    <a:pt x="650788" y="209378"/>
                    <a:pt x="778719" y="337000"/>
                    <a:pt x="778410" y="493480"/>
                  </a:cubicBezTo>
                  <a:cubicBezTo>
                    <a:pt x="778102" y="648263"/>
                    <a:pt x="652485" y="777121"/>
                    <a:pt x="493690" y="776812"/>
                  </a:cubicBezTo>
                  <a:cubicBezTo>
                    <a:pt x="333660" y="776349"/>
                    <a:pt x="209278" y="645794"/>
                    <a:pt x="210512" y="492554"/>
                  </a:cubicBezTo>
                  <a:cubicBezTo>
                    <a:pt x="209586" y="337154"/>
                    <a:pt x="337981" y="208760"/>
                    <a:pt x="494770" y="209069"/>
                  </a:cubicBezTo>
                  <a:close/>
                  <a:moveTo>
                    <a:pt x="494464" y="132604"/>
                  </a:moveTo>
                  <a:cubicBezTo>
                    <a:pt x="293795" y="132414"/>
                    <a:pt x="134251" y="293291"/>
                    <a:pt x="133489" y="491485"/>
                  </a:cubicBezTo>
                  <a:cubicBezTo>
                    <a:pt x="132728" y="694437"/>
                    <a:pt x="297413" y="853982"/>
                    <a:pt x="493893" y="853411"/>
                  </a:cubicBezTo>
                  <a:cubicBezTo>
                    <a:pt x="689801" y="854172"/>
                    <a:pt x="855057" y="696531"/>
                    <a:pt x="854867" y="492817"/>
                  </a:cubicBezTo>
                  <a:cubicBezTo>
                    <a:pt x="854677" y="292530"/>
                    <a:pt x="693990" y="132795"/>
                    <a:pt x="494464" y="132604"/>
                  </a:cubicBezTo>
                  <a:close/>
                  <a:moveTo>
                    <a:pt x="553293" y="95"/>
                  </a:moveTo>
                  <a:cubicBezTo>
                    <a:pt x="555007" y="95"/>
                    <a:pt x="556720" y="95"/>
                    <a:pt x="558434" y="285"/>
                  </a:cubicBezTo>
                  <a:cubicBezTo>
                    <a:pt x="575378" y="1999"/>
                    <a:pt x="580138" y="7139"/>
                    <a:pt x="580519" y="24083"/>
                  </a:cubicBezTo>
                  <a:cubicBezTo>
                    <a:pt x="580900" y="38934"/>
                    <a:pt x="581471" y="53594"/>
                    <a:pt x="581851" y="68444"/>
                  </a:cubicBezTo>
                  <a:cubicBezTo>
                    <a:pt x="582042" y="74346"/>
                    <a:pt x="584136" y="78915"/>
                    <a:pt x="589657" y="81390"/>
                  </a:cubicBezTo>
                  <a:cubicBezTo>
                    <a:pt x="598606" y="85388"/>
                    <a:pt x="607934" y="88054"/>
                    <a:pt x="617835" y="88815"/>
                  </a:cubicBezTo>
                  <a:cubicBezTo>
                    <a:pt x="623927" y="89196"/>
                    <a:pt x="628116" y="86721"/>
                    <a:pt x="631162" y="81771"/>
                  </a:cubicBezTo>
                  <a:cubicBezTo>
                    <a:pt x="639539" y="68253"/>
                    <a:pt x="648106" y="54736"/>
                    <a:pt x="656483" y="41218"/>
                  </a:cubicBezTo>
                  <a:cubicBezTo>
                    <a:pt x="663718" y="29795"/>
                    <a:pt x="668097" y="28272"/>
                    <a:pt x="681043" y="32651"/>
                  </a:cubicBezTo>
                  <a:cubicBezTo>
                    <a:pt x="682566" y="33222"/>
                    <a:pt x="683899" y="33603"/>
                    <a:pt x="685422" y="34174"/>
                  </a:cubicBezTo>
                  <a:cubicBezTo>
                    <a:pt x="700463" y="40647"/>
                    <a:pt x="702938" y="45407"/>
                    <a:pt x="699320" y="61400"/>
                  </a:cubicBezTo>
                  <a:cubicBezTo>
                    <a:pt x="696084" y="75678"/>
                    <a:pt x="692847" y="89767"/>
                    <a:pt x="689420" y="104046"/>
                  </a:cubicBezTo>
                  <a:cubicBezTo>
                    <a:pt x="687516" y="111852"/>
                    <a:pt x="689420" y="117944"/>
                    <a:pt x="696274" y="122514"/>
                  </a:cubicBezTo>
                  <a:cubicBezTo>
                    <a:pt x="703319" y="127273"/>
                    <a:pt x="710363" y="131652"/>
                    <a:pt x="718359" y="134699"/>
                  </a:cubicBezTo>
                  <a:cubicBezTo>
                    <a:pt x="724071" y="136793"/>
                    <a:pt x="728640" y="135460"/>
                    <a:pt x="733019" y="131272"/>
                  </a:cubicBezTo>
                  <a:cubicBezTo>
                    <a:pt x="744632" y="120229"/>
                    <a:pt x="756246" y="109567"/>
                    <a:pt x="768050" y="98715"/>
                  </a:cubicBezTo>
                  <a:cubicBezTo>
                    <a:pt x="777760" y="89577"/>
                    <a:pt x="783091" y="89196"/>
                    <a:pt x="793943" y="96621"/>
                  </a:cubicBezTo>
                  <a:cubicBezTo>
                    <a:pt x="794514" y="97002"/>
                    <a:pt x="794895" y="97192"/>
                    <a:pt x="795275" y="97573"/>
                  </a:cubicBezTo>
                  <a:cubicBezTo>
                    <a:pt x="813743" y="110900"/>
                    <a:pt x="811078" y="116612"/>
                    <a:pt x="803462" y="130510"/>
                  </a:cubicBezTo>
                  <a:cubicBezTo>
                    <a:pt x="796609" y="143076"/>
                    <a:pt x="790135" y="156022"/>
                    <a:pt x="783091" y="168587"/>
                  </a:cubicBezTo>
                  <a:cubicBezTo>
                    <a:pt x="779474" y="175251"/>
                    <a:pt x="780235" y="180963"/>
                    <a:pt x="784804" y="186674"/>
                  </a:cubicBezTo>
                  <a:cubicBezTo>
                    <a:pt x="789945" y="192957"/>
                    <a:pt x="795657" y="198669"/>
                    <a:pt x="801939" y="203619"/>
                  </a:cubicBezTo>
                  <a:cubicBezTo>
                    <a:pt x="807270" y="207807"/>
                    <a:pt x="812791" y="208378"/>
                    <a:pt x="819074" y="205142"/>
                  </a:cubicBezTo>
                  <a:cubicBezTo>
                    <a:pt x="833353" y="197336"/>
                    <a:pt x="847822" y="189721"/>
                    <a:pt x="862292" y="182295"/>
                  </a:cubicBezTo>
                  <a:cubicBezTo>
                    <a:pt x="872573" y="176965"/>
                    <a:pt x="878475" y="178107"/>
                    <a:pt x="885900" y="187246"/>
                  </a:cubicBezTo>
                  <a:cubicBezTo>
                    <a:pt x="888565" y="190291"/>
                    <a:pt x="891040" y="193528"/>
                    <a:pt x="893135" y="196955"/>
                  </a:cubicBezTo>
                  <a:cubicBezTo>
                    <a:pt x="898465" y="205332"/>
                    <a:pt x="897894" y="210853"/>
                    <a:pt x="891231" y="218279"/>
                  </a:cubicBezTo>
                  <a:cubicBezTo>
                    <a:pt x="879807" y="230654"/>
                    <a:pt x="868384" y="243219"/>
                    <a:pt x="856771" y="255404"/>
                  </a:cubicBezTo>
                  <a:cubicBezTo>
                    <a:pt x="852392" y="259973"/>
                    <a:pt x="851440" y="264924"/>
                    <a:pt x="853725" y="270635"/>
                  </a:cubicBezTo>
                  <a:cubicBezTo>
                    <a:pt x="857151" y="278822"/>
                    <a:pt x="861340" y="286437"/>
                    <a:pt x="866861" y="293481"/>
                  </a:cubicBezTo>
                  <a:cubicBezTo>
                    <a:pt x="871240" y="299193"/>
                    <a:pt x="876571" y="300716"/>
                    <a:pt x="883615" y="299003"/>
                  </a:cubicBezTo>
                  <a:cubicBezTo>
                    <a:pt x="899798" y="295005"/>
                    <a:pt x="916172" y="291387"/>
                    <a:pt x="932354" y="287960"/>
                  </a:cubicBezTo>
                  <a:cubicBezTo>
                    <a:pt x="940922" y="286056"/>
                    <a:pt x="946063" y="288532"/>
                    <a:pt x="950441" y="296337"/>
                  </a:cubicBezTo>
                  <a:cubicBezTo>
                    <a:pt x="952726" y="300526"/>
                    <a:pt x="954630" y="304905"/>
                    <a:pt x="956153" y="309474"/>
                  </a:cubicBezTo>
                  <a:cubicBezTo>
                    <a:pt x="959389" y="319945"/>
                    <a:pt x="957676" y="324896"/>
                    <a:pt x="948347" y="330798"/>
                  </a:cubicBezTo>
                  <a:cubicBezTo>
                    <a:pt x="935020" y="339175"/>
                    <a:pt x="921883" y="347932"/>
                    <a:pt x="908175" y="355738"/>
                  </a:cubicBezTo>
                  <a:cubicBezTo>
                    <a:pt x="900369" y="360307"/>
                    <a:pt x="898275" y="366400"/>
                    <a:pt x="899608" y="374396"/>
                  </a:cubicBezTo>
                  <a:cubicBezTo>
                    <a:pt x="900750" y="381821"/>
                    <a:pt x="902845" y="389056"/>
                    <a:pt x="905510" y="396100"/>
                  </a:cubicBezTo>
                  <a:cubicBezTo>
                    <a:pt x="907985" y="402573"/>
                    <a:pt x="912364" y="406001"/>
                    <a:pt x="919789" y="406191"/>
                  </a:cubicBezTo>
                  <a:cubicBezTo>
                    <a:pt x="936543" y="406381"/>
                    <a:pt x="953107" y="407524"/>
                    <a:pt x="969861" y="408095"/>
                  </a:cubicBezTo>
                  <a:cubicBezTo>
                    <a:pt x="978999" y="408476"/>
                    <a:pt x="983569" y="412093"/>
                    <a:pt x="986044" y="420851"/>
                  </a:cubicBezTo>
                  <a:cubicBezTo>
                    <a:pt x="987567" y="425801"/>
                    <a:pt x="988138" y="430941"/>
                    <a:pt x="988138" y="436272"/>
                  </a:cubicBezTo>
                  <a:cubicBezTo>
                    <a:pt x="988138" y="446553"/>
                    <a:pt x="985282" y="450742"/>
                    <a:pt x="975763" y="453788"/>
                  </a:cubicBezTo>
                  <a:cubicBezTo>
                    <a:pt x="960722" y="458548"/>
                    <a:pt x="945681" y="463117"/>
                    <a:pt x="930641" y="467686"/>
                  </a:cubicBezTo>
                  <a:cubicBezTo>
                    <a:pt x="919789" y="470923"/>
                    <a:pt x="916933" y="474350"/>
                    <a:pt x="916552" y="485582"/>
                  </a:cubicBezTo>
                  <a:cubicBezTo>
                    <a:pt x="916362" y="493388"/>
                    <a:pt x="915791" y="501384"/>
                    <a:pt x="917504" y="509191"/>
                  </a:cubicBezTo>
                  <a:cubicBezTo>
                    <a:pt x="918647" y="514521"/>
                    <a:pt x="921883" y="517758"/>
                    <a:pt x="927214" y="519471"/>
                  </a:cubicBezTo>
                  <a:cubicBezTo>
                    <a:pt x="943016" y="524231"/>
                    <a:pt x="958818" y="528991"/>
                    <a:pt x="974620" y="533941"/>
                  </a:cubicBezTo>
                  <a:cubicBezTo>
                    <a:pt x="985663" y="537368"/>
                    <a:pt x="988329" y="541176"/>
                    <a:pt x="988138" y="552789"/>
                  </a:cubicBezTo>
                  <a:cubicBezTo>
                    <a:pt x="988138" y="553931"/>
                    <a:pt x="988138" y="555074"/>
                    <a:pt x="988138" y="556216"/>
                  </a:cubicBezTo>
                  <a:cubicBezTo>
                    <a:pt x="987377" y="574113"/>
                    <a:pt x="981665" y="579824"/>
                    <a:pt x="963768" y="580395"/>
                  </a:cubicBezTo>
                  <a:cubicBezTo>
                    <a:pt x="948728" y="580776"/>
                    <a:pt x="933878" y="581538"/>
                    <a:pt x="918837" y="581728"/>
                  </a:cubicBezTo>
                  <a:cubicBezTo>
                    <a:pt x="913125" y="581918"/>
                    <a:pt x="909127" y="584394"/>
                    <a:pt x="906843" y="589153"/>
                  </a:cubicBezTo>
                  <a:cubicBezTo>
                    <a:pt x="902654" y="598101"/>
                    <a:pt x="899989" y="607430"/>
                    <a:pt x="899227" y="617330"/>
                  </a:cubicBezTo>
                  <a:cubicBezTo>
                    <a:pt x="898656" y="623613"/>
                    <a:pt x="901321" y="627802"/>
                    <a:pt x="906652" y="631038"/>
                  </a:cubicBezTo>
                  <a:cubicBezTo>
                    <a:pt x="919979" y="639225"/>
                    <a:pt x="933116" y="647412"/>
                    <a:pt x="946253" y="655789"/>
                  </a:cubicBezTo>
                  <a:cubicBezTo>
                    <a:pt x="958247" y="663214"/>
                    <a:pt x="959770" y="667783"/>
                    <a:pt x="955201" y="681110"/>
                  </a:cubicBezTo>
                  <a:cubicBezTo>
                    <a:pt x="953678" y="685680"/>
                    <a:pt x="951584" y="690058"/>
                    <a:pt x="948918" y="694057"/>
                  </a:cubicBezTo>
                  <a:cubicBezTo>
                    <a:pt x="946443" y="697674"/>
                    <a:pt x="942445" y="700149"/>
                    <a:pt x="936734" y="700149"/>
                  </a:cubicBezTo>
                  <a:cubicBezTo>
                    <a:pt x="926643" y="697864"/>
                    <a:pt x="916552" y="695579"/>
                    <a:pt x="906462" y="693485"/>
                  </a:cubicBezTo>
                  <a:cubicBezTo>
                    <a:pt x="898275" y="691581"/>
                    <a:pt x="889898" y="689868"/>
                    <a:pt x="881711" y="687774"/>
                  </a:cubicBezTo>
                  <a:cubicBezTo>
                    <a:pt x="876381" y="686441"/>
                    <a:pt x="872192" y="687964"/>
                    <a:pt x="868765" y="691772"/>
                  </a:cubicBezTo>
                  <a:cubicBezTo>
                    <a:pt x="861721" y="699959"/>
                    <a:pt x="856199" y="709288"/>
                    <a:pt x="853154" y="719759"/>
                  </a:cubicBezTo>
                  <a:cubicBezTo>
                    <a:pt x="851630" y="724709"/>
                    <a:pt x="853915" y="728326"/>
                    <a:pt x="856961" y="731753"/>
                  </a:cubicBezTo>
                  <a:cubicBezTo>
                    <a:pt x="868004" y="743748"/>
                    <a:pt x="879236" y="755742"/>
                    <a:pt x="890279" y="767546"/>
                  </a:cubicBezTo>
                  <a:cubicBezTo>
                    <a:pt x="898656" y="776494"/>
                    <a:pt x="899037" y="781825"/>
                    <a:pt x="892373" y="792106"/>
                  </a:cubicBezTo>
                  <a:cubicBezTo>
                    <a:pt x="891992" y="792677"/>
                    <a:pt x="891612" y="793439"/>
                    <a:pt x="891040" y="794010"/>
                  </a:cubicBezTo>
                  <a:cubicBezTo>
                    <a:pt x="878475" y="810954"/>
                    <a:pt x="872954" y="811145"/>
                    <a:pt x="857532" y="802387"/>
                  </a:cubicBezTo>
                  <a:cubicBezTo>
                    <a:pt x="844966" y="795152"/>
                    <a:pt x="831640" y="788679"/>
                    <a:pt x="818884" y="781825"/>
                  </a:cubicBezTo>
                  <a:cubicBezTo>
                    <a:pt x="813553" y="778969"/>
                    <a:pt x="808603" y="778969"/>
                    <a:pt x="803843" y="782396"/>
                  </a:cubicBezTo>
                  <a:cubicBezTo>
                    <a:pt x="796227" y="787727"/>
                    <a:pt x="789754" y="794200"/>
                    <a:pt x="784233" y="801625"/>
                  </a:cubicBezTo>
                  <a:cubicBezTo>
                    <a:pt x="780235" y="806956"/>
                    <a:pt x="780045" y="812287"/>
                    <a:pt x="783281" y="818189"/>
                  </a:cubicBezTo>
                  <a:cubicBezTo>
                    <a:pt x="791087" y="832468"/>
                    <a:pt x="798703" y="846937"/>
                    <a:pt x="806128" y="861407"/>
                  </a:cubicBezTo>
                  <a:cubicBezTo>
                    <a:pt x="811268" y="871498"/>
                    <a:pt x="810507" y="876067"/>
                    <a:pt x="802320" y="883873"/>
                  </a:cubicBezTo>
                  <a:cubicBezTo>
                    <a:pt x="800987" y="885015"/>
                    <a:pt x="799845" y="886348"/>
                    <a:pt x="798512" y="887300"/>
                  </a:cubicBezTo>
                  <a:cubicBezTo>
                    <a:pt x="786328" y="896248"/>
                    <a:pt x="780045" y="900627"/>
                    <a:pt x="765766" y="886157"/>
                  </a:cubicBezTo>
                  <a:cubicBezTo>
                    <a:pt x="755485" y="875686"/>
                    <a:pt x="744442" y="866357"/>
                    <a:pt x="733781" y="856266"/>
                  </a:cubicBezTo>
                  <a:cubicBezTo>
                    <a:pt x="728830" y="851507"/>
                    <a:pt x="723500" y="850555"/>
                    <a:pt x="717407" y="853030"/>
                  </a:cubicBezTo>
                  <a:cubicBezTo>
                    <a:pt x="709411" y="856266"/>
                    <a:pt x="701796" y="860455"/>
                    <a:pt x="694941" y="865786"/>
                  </a:cubicBezTo>
                  <a:cubicBezTo>
                    <a:pt x="689230" y="870165"/>
                    <a:pt x="687707" y="875686"/>
                    <a:pt x="689420" y="882540"/>
                  </a:cubicBezTo>
                  <a:cubicBezTo>
                    <a:pt x="693418" y="899104"/>
                    <a:pt x="697226" y="915858"/>
                    <a:pt x="700844" y="932421"/>
                  </a:cubicBezTo>
                  <a:cubicBezTo>
                    <a:pt x="702367" y="939656"/>
                    <a:pt x="699892" y="945177"/>
                    <a:pt x="693418" y="948985"/>
                  </a:cubicBezTo>
                  <a:cubicBezTo>
                    <a:pt x="689039" y="951651"/>
                    <a:pt x="684280" y="953745"/>
                    <a:pt x="679330" y="955268"/>
                  </a:cubicBezTo>
                  <a:cubicBezTo>
                    <a:pt x="669239" y="958504"/>
                    <a:pt x="663528" y="956600"/>
                    <a:pt x="657816" y="947653"/>
                  </a:cubicBezTo>
                  <a:cubicBezTo>
                    <a:pt x="649439" y="934325"/>
                    <a:pt x="640872" y="921189"/>
                    <a:pt x="632875" y="907481"/>
                  </a:cubicBezTo>
                  <a:cubicBezTo>
                    <a:pt x="628496" y="900056"/>
                    <a:pt x="622785" y="897200"/>
                    <a:pt x="614217" y="898723"/>
                  </a:cubicBezTo>
                  <a:cubicBezTo>
                    <a:pt x="607363" y="900056"/>
                    <a:pt x="600700" y="901769"/>
                    <a:pt x="594226" y="904054"/>
                  </a:cubicBezTo>
                  <a:cubicBezTo>
                    <a:pt x="585279" y="907290"/>
                    <a:pt x="582423" y="911098"/>
                    <a:pt x="582042" y="920617"/>
                  </a:cubicBezTo>
                  <a:cubicBezTo>
                    <a:pt x="581471" y="935658"/>
                    <a:pt x="581090" y="950508"/>
                    <a:pt x="580709" y="965549"/>
                  </a:cubicBezTo>
                  <a:cubicBezTo>
                    <a:pt x="580328" y="979257"/>
                    <a:pt x="576902" y="983636"/>
                    <a:pt x="563384" y="986111"/>
                  </a:cubicBezTo>
                  <a:cubicBezTo>
                    <a:pt x="559767" y="986872"/>
                    <a:pt x="556149" y="987253"/>
                    <a:pt x="552532" y="987443"/>
                  </a:cubicBezTo>
                  <a:cubicBezTo>
                    <a:pt x="543584" y="988015"/>
                    <a:pt x="537872" y="984397"/>
                    <a:pt x="535016" y="975639"/>
                  </a:cubicBezTo>
                  <a:cubicBezTo>
                    <a:pt x="529876" y="959647"/>
                    <a:pt x="524925" y="943845"/>
                    <a:pt x="520356" y="927852"/>
                  </a:cubicBezTo>
                  <a:cubicBezTo>
                    <a:pt x="518262" y="920617"/>
                    <a:pt x="513883" y="917190"/>
                    <a:pt x="506648" y="916048"/>
                  </a:cubicBezTo>
                  <a:cubicBezTo>
                    <a:pt x="498271" y="914906"/>
                    <a:pt x="489894" y="914906"/>
                    <a:pt x="481517" y="916238"/>
                  </a:cubicBezTo>
                  <a:cubicBezTo>
                    <a:pt x="475235" y="917190"/>
                    <a:pt x="471236" y="920427"/>
                    <a:pt x="469332" y="926710"/>
                  </a:cubicBezTo>
                  <a:cubicBezTo>
                    <a:pt x="464954" y="941750"/>
                    <a:pt x="460194" y="956791"/>
                    <a:pt x="455434" y="971832"/>
                  </a:cubicBezTo>
                  <a:cubicBezTo>
                    <a:pt x="451246" y="985349"/>
                    <a:pt x="445915" y="988776"/>
                    <a:pt x="432017" y="986872"/>
                  </a:cubicBezTo>
                  <a:cubicBezTo>
                    <a:pt x="411074" y="984016"/>
                    <a:pt x="408599" y="981160"/>
                    <a:pt x="408409" y="960218"/>
                  </a:cubicBezTo>
                  <a:cubicBezTo>
                    <a:pt x="408218" y="946510"/>
                    <a:pt x="407647" y="932992"/>
                    <a:pt x="407266" y="919285"/>
                  </a:cubicBezTo>
                  <a:cubicBezTo>
                    <a:pt x="407076" y="913002"/>
                    <a:pt x="404601" y="908052"/>
                    <a:pt x="398699" y="905577"/>
                  </a:cubicBezTo>
                  <a:cubicBezTo>
                    <a:pt x="389751" y="901769"/>
                    <a:pt x="380612" y="899104"/>
                    <a:pt x="370902" y="898532"/>
                  </a:cubicBezTo>
                  <a:cubicBezTo>
                    <a:pt x="365000" y="898152"/>
                    <a:pt x="360812" y="900436"/>
                    <a:pt x="357575" y="905577"/>
                  </a:cubicBezTo>
                  <a:cubicBezTo>
                    <a:pt x="349389" y="919285"/>
                    <a:pt x="340631" y="932612"/>
                    <a:pt x="332254" y="946129"/>
                  </a:cubicBezTo>
                  <a:cubicBezTo>
                    <a:pt x="325590" y="956791"/>
                    <a:pt x="320450" y="958695"/>
                    <a:pt x="308645" y="954697"/>
                  </a:cubicBezTo>
                  <a:cubicBezTo>
                    <a:pt x="308074" y="954506"/>
                    <a:pt x="307503" y="954316"/>
                    <a:pt x="306932" y="954126"/>
                  </a:cubicBezTo>
                  <a:cubicBezTo>
                    <a:pt x="288655" y="946701"/>
                    <a:pt x="285038" y="942512"/>
                    <a:pt x="289797" y="924235"/>
                  </a:cubicBezTo>
                  <a:cubicBezTo>
                    <a:pt x="293415" y="910336"/>
                    <a:pt x="296080" y="896248"/>
                    <a:pt x="299507" y="882159"/>
                  </a:cubicBezTo>
                  <a:cubicBezTo>
                    <a:pt x="301220" y="874924"/>
                    <a:pt x="299316" y="869403"/>
                    <a:pt x="293224" y="865024"/>
                  </a:cubicBezTo>
                  <a:cubicBezTo>
                    <a:pt x="286751" y="860455"/>
                    <a:pt x="280088" y="856457"/>
                    <a:pt x="272853" y="853220"/>
                  </a:cubicBezTo>
                  <a:cubicBezTo>
                    <a:pt x="265999" y="850174"/>
                    <a:pt x="260097" y="851316"/>
                    <a:pt x="254385" y="856647"/>
                  </a:cubicBezTo>
                  <a:cubicBezTo>
                    <a:pt x="242962" y="867499"/>
                    <a:pt x="231348" y="878161"/>
                    <a:pt x="219925" y="888823"/>
                  </a:cubicBezTo>
                  <a:cubicBezTo>
                    <a:pt x="211358" y="897010"/>
                    <a:pt x="205837" y="897390"/>
                    <a:pt x="195746" y="891107"/>
                  </a:cubicBezTo>
                  <a:cubicBezTo>
                    <a:pt x="194604" y="890346"/>
                    <a:pt x="193461" y="889584"/>
                    <a:pt x="192319" y="888823"/>
                  </a:cubicBezTo>
                  <a:cubicBezTo>
                    <a:pt x="177659" y="878352"/>
                    <a:pt x="176326" y="872830"/>
                    <a:pt x="184703" y="857028"/>
                  </a:cubicBezTo>
                  <a:cubicBezTo>
                    <a:pt x="191557" y="844082"/>
                    <a:pt x="198221" y="831135"/>
                    <a:pt x="205265" y="818379"/>
                  </a:cubicBezTo>
                  <a:cubicBezTo>
                    <a:pt x="208883" y="811716"/>
                    <a:pt x="208312" y="806004"/>
                    <a:pt x="203742" y="800293"/>
                  </a:cubicBezTo>
                  <a:cubicBezTo>
                    <a:pt x="198792" y="794010"/>
                    <a:pt x="193080" y="788298"/>
                    <a:pt x="186607" y="783348"/>
                  </a:cubicBezTo>
                  <a:cubicBezTo>
                    <a:pt x="180896" y="778969"/>
                    <a:pt x="175184" y="778589"/>
                    <a:pt x="168901" y="782015"/>
                  </a:cubicBezTo>
                  <a:cubicBezTo>
                    <a:pt x="154812" y="789631"/>
                    <a:pt x="140533" y="797246"/>
                    <a:pt x="126064" y="804672"/>
                  </a:cubicBezTo>
                  <a:cubicBezTo>
                    <a:pt x="115974" y="810002"/>
                    <a:pt x="110072" y="808670"/>
                    <a:pt x="102647" y="800293"/>
                  </a:cubicBezTo>
                  <a:cubicBezTo>
                    <a:pt x="102075" y="799721"/>
                    <a:pt x="101695" y="799150"/>
                    <a:pt x="101123" y="798579"/>
                  </a:cubicBezTo>
                  <a:cubicBezTo>
                    <a:pt x="87986" y="783348"/>
                    <a:pt x="88177" y="778017"/>
                    <a:pt x="102075" y="763548"/>
                  </a:cubicBezTo>
                  <a:cubicBezTo>
                    <a:pt x="111785" y="753267"/>
                    <a:pt x="120924" y="742796"/>
                    <a:pt x="130824" y="732895"/>
                  </a:cubicBezTo>
                  <a:cubicBezTo>
                    <a:pt x="135774" y="727755"/>
                    <a:pt x="136726" y="722424"/>
                    <a:pt x="134251" y="716141"/>
                  </a:cubicBezTo>
                  <a:cubicBezTo>
                    <a:pt x="131014" y="707955"/>
                    <a:pt x="126445" y="700339"/>
                    <a:pt x="121114" y="693295"/>
                  </a:cubicBezTo>
                  <a:cubicBezTo>
                    <a:pt x="116735" y="687583"/>
                    <a:pt x="110833" y="687012"/>
                    <a:pt x="104551" y="688535"/>
                  </a:cubicBezTo>
                  <a:cubicBezTo>
                    <a:pt x="90652" y="691772"/>
                    <a:pt x="76944" y="695008"/>
                    <a:pt x="63046" y="698055"/>
                  </a:cubicBezTo>
                  <a:cubicBezTo>
                    <a:pt x="61142" y="698435"/>
                    <a:pt x="59238" y="699007"/>
                    <a:pt x="57525" y="699387"/>
                  </a:cubicBezTo>
                  <a:cubicBezTo>
                    <a:pt x="47053" y="701291"/>
                    <a:pt x="41723" y="698816"/>
                    <a:pt x="36963" y="689297"/>
                  </a:cubicBezTo>
                  <a:cubicBezTo>
                    <a:pt x="35249" y="685680"/>
                    <a:pt x="33536" y="682062"/>
                    <a:pt x="32203" y="678255"/>
                  </a:cubicBezTo>
                  <a:cubicBezTo>
                    <a:pt x="28776" y="668164"/>
                    <a:pt x="30680" y="662452"/>
                    <a:pt x="39819" y="656741"/>
                  </a:cubicBezTo>
                  <a:cubicBezTo>
                    <a:pt x="52765" y="648554"/>
                    <a:pt x="65902" y="640367"/>
                    <a:pt x="78848" y="632371"/>
                  </a:cubicBezTo>
                  <a:cubicBezTo>
                    <a:pt x="89129" y="625898"/>
                    <a:pt x="90652" y="622280"/>
                    <a:pt x="88177" y="610477"/>
                  </a:cubicBezTo>
                  <a:cubicBezTo>
                    <a:pt x="86654" y="603813"/>
                    <a:pt x="84940" y="596959"/>
                    <a:pt x="82275" y="590676"/>
                  </a:cubicBezTo>
                  <a:cubicBezTo>
                    <a:pt x="79609" y="584394"/>
                    <a:pt x="75040" y="581347"/>
                    <a:pt x="67996" y="581157"/>
                  </a:cubicBezTo>
                  <a:cubicBezTo>
                    <a:pt x="52575" y="580966"/>
                    <a:pt x="37344" y="580395"/>
                    <a:pt x="21922" y="579824"/>
                  </a:cubicBezTo>
                  <a:cubicBezTo>
                    <a:pt x="8024" y="579443"/>
                    <a:pt x="3836" y="575826"/>
                    <a:pt x="1360" y="562499"/>
                  </a:cubicBezTo>
                  <a:cubicBezTo>
                    <a:pt x="1170" y="561166"/>
                    <a:pt x="789" y="559834"/>
                    <a:pt x="599" y="558501"/>
                  </a:cubicBezTo>
                  <a:cubicBezTo>
                    <a:pt x="-1496" y="541556"/>
                    <a:pt x="1360" y="537177"/>
                    <a:pt x="17924" y="532227"/>
                  </a:cubicBezTo>
                  <a:cubicBezTo>
                    <a:pt x="31632" y="528039"/>
                    <a:pt x="45340" y="523469"/>
                    <a:pt x="59238" y="519662"/>
                  </a:cubicBezTo>
                  <a:cubicBezTo>
                    <a:pt x="66854" y="517568"/>
                    <a:pt x="70852" y="513189"/>
                    <a:pt x="71614" y="505763"/>
                  </a:cubicBezTo>
                  <a:cubicBezTo>
                    <a:pt x="72375" y="497006"/>
                    <a:pt x="72756" y="488057"/>
                    <a:pt x="71042" y="479300"/>
                  </a:cubicBezTo>
                  <a:cubicBezTo>
                    <a:pt x="70090" y="473588"/>
                    <a:pt x="66854" y="470161"/>
                    <a:pt x="61333" y="468447"/>
                  </a:cubicBezTo>
                  <a:cubicBezTo>
                    <a:pt x="46673" y="464069"/>
                    <a:pt x="32013" y="459500"/>
                    <a:pt x="17353" y="454930"/>
                  </a:cubicBezTo>
                  <a:cubicBezTo>
                    <a:pt x="1360" y="449980"/>
                    <a:pt x="-353" y="447315"/>
                    <a:pt x="599" y="430560"/>
                  </a:cubicBezTo>
                  <a:cubicBezTo>
                    <a:pt x="789" y="427133"/>
                    <a:pt x="1551" y="423707"/>
                    <a:pt x="2312" y="420470"/>
                  </a:cubicBezTo>
                  <a:cubicBezTo>
                    <a:pt x="4597" y="412093"/>
                    <a:pt x="9357" y="408285"/>
                    <a:pt x="18115" y="407904"/>
                  </a:cubicBezTo>
                  <a:cubicBezTo>
                    <a:pt x="32393" y="407333"/>
                    <a:pt x="46482" y="406953"/>
                    <a:pt x="60761" y="406572"/>
                  </a:cubicBezTo>
                  <a:cubicBezTo>
                    <a:pt x="62856" y="406572"/>
                    <a:pt x="64950" y="406381"/>
                    <a:pt x="67044" y="406381"/>
                  </a:cubicBezTo>
                  <a:cubicBezTo>
                    <a:pt x="76563" y="406762"/>
                    <a:pt x="81513" y="401431"/>
                    <a:pt x="83989" y="393054"/>
                  </a:cubicBezTo>
                  <a:cubicBezTo>
                    <a:pt x="85892" y="386771"/>
                    <a:pt x="87606" y="380489"/>
                    <a:pt x="88938" y="374206"/>
                  </a:cubicBezTo>
                  <a:cubicBezTo>
                    <a:pt x="90652" y="365448"/>
                    <a:pt x="88558" y="361259"/>
                    <a:pt x="80943" y="356309"/>
                  </a:cubicBezTo>
                  <a:cubicBezTo>
                    <a:pt x="67996" y="348123"/>
                    <a:pt x="54859" y="339936"/>
                    <a:pt x="41913" y="331940"/>
                  </a:cubicBezTo>
                  <a:cubicBezTo>
                    <a:pt x="30300" y="324705"/>
                    <a:pt x="28586" y="320136"/>
                    <a:pt x="33155" y="306999"/>
                  </a:cubicBezTo>
                  <a:cubicBezTo>
                    <a:pt x="34488" y="302811"/>
                    <a:pt x="36201" y="298622"/>
                    <a:pt x="38676" y="295005"/>
                  </a:cubicBezTo>
                  <a:cubicBezTo>
                    <a:pt x="42674" y="288912"/>
                    <a:pt x="48196" y="285866"/>
                    <a:pt x="55811" y="287770"/>
                  </a:cubicBezTo>
                  <a:cubicBezTo>
                    <a:pt x="71994" y="291578"/>
                    <a:pt x="88368" y="295005"/>
                    <a:pt x="104551" y="299003"/>
                  </a:cubicBezTo>
                  <a:cubicBezTo>
                    <a:pt x="111975" y="300907"/>
                    <a:pt x="117687" y="299193"/>
                    <a:pt x="122256" y="293101"/>
                  </a:cubicBezTo>
                  <a:cubicBezTo>
                    <a:pt x="127016" y="286628"/>
                    <a:pt x="131205" y="279583"/>
                    <a:pt x="134251" y="272158"/>
                  </a:cubicBezTo>
                  <a:cubicBezTo>
                    <a:pt x="136916" y="265495"/>
                    <a:pt x="136155" y="259783"/>
                    <a:pt x="130824" y="254262"/>
                  </a:cubicBezTo>
                  <a:cubicBezTo>
                    <a:pt x="119781" y="243029"/>
                    <a:pt x="109310" y="231415"/>
                    <a:pt x="98458" y="219802"/>
                  </a:cubicBezTo>
                  <a:cubicBezTo>
                    <a:pt x="90081" y="210663"/>
                    <a:pt x="89700" y="205523"/>
                    <a:pt x="96554" y="195242"/>
                  </a:cubicBezTo>
                  <a:cubicBezTo>
                    <a:pt x="97696" y="193719"/>
                    <a:pt x="98648" y="192005"/>
                    <a:pt x="99791" y="190482"/>
                  </a:cubicBezTo>
                  <a:cubicBezTo>
                    <a:pt x="109500" y="177726"/>
                    <a:pt x="114831" y="176584"/>
                    <a:pt x="129110" y="184009"/>
                  </a:cubicBezTo>
                  <a:cubicBezTo>
                    <a:pt x="142437" y="191053"/>
                    <a:pt x="155764" y="197907"/>
                    <a:pt x="168711" y="205142"/>
                  </a:cubicBezTo>
                  <a:cubicBezTo>
                    <a:pt x="175565" y="208950"/>
                    <a:pt x="181657" y="208188"/>
                    <a:pt x="187369" y="203428"/>
                  </a:cubicBezTo>
                  <a:cubicBezTo>
                    <a:pt x="193080" y="198669"/>
                    <a:pt x="198411" y="193338"/>
                    <a:pt x="203361" y="187626"/>
                  </a:cubicBezTo>
                  <a:cubicBezTo>
                    <a:pt x="208312" y="181724"/>
                    <a:pt x="209454" y="175822"/>
                    <a:pt x="205456" y="168587"/>
                  </a:cubicBezTo>
                  <a:cubicBezTo>
                    <a:pt x="197459" y="154309"/>
                    <a:pt x="190034" y="139839"/>
                    <a:pt x="182419" y="125370"/>
                  </a:cubicBezTo>
                  <a:cubicBezTo>
                    <a:pt x="177469" y="115850"/>
                    <a:pt x="178611" y="110710"/>
                    <a:pt x="186417" y="103475"/>
                  </a:cubicBezTo>
                  <a:cubicBezTo>
                    <a:pt x="190034" y="100048"/>
                    <a:pt x="194032" y="97192"/>
                    <a:pt x="198411" y="94527"/>
                  </a:cubicBezTo>
                  <a:cubicBezTo>
                    <a:pt x="206027" y="90148"/>
                    <a:pt x="211358" y="90719"/>
                    <a:pt x="217831" y="96621"/>
                  </a:cubicBezTo>
                  <a:cubicBezTo>
                    <a:pt x="228873" y="106711"/>
                    <a:pt x="239916" y="116992"/>
                    <a:pt x="250768" y="127273"/>
                  </a:cubicBezTo>
                  <a:cubicBezTo>
                    <a:pt x="262191" y="138126"/>
                    <a:pt x="264666" y="138506"/>
                    <a:pt x="278564" y="131272"/>
                  </a:cubicBezTo>
                  <a:cubicBezTo>
                    <a:pt x="284086" y="128416"/>
                    <a:pt x="289226" y="125370"/>
                    <a:pt x="294176" y="121562"/>
                  </a:cubicBezTo>
                  <a:cubicBezTo>
                    <a:pt x="299507" y="117183"/>
                    <a:pt x="301220" y="112043"/>
                    <a:pt x="299507" y="105189"/>
                  </a:cubicBezTo>
                  <a:cubicBezTo>
                    <a:pt x="295509" y="89386"/>
                    <a:pt x="292082" y="73394"/>
                    <a:pt x="288465" y="57592"/>
                  </a:cubicBezTo>
                  <a:cubicBezTo>
                    <a:pt x="286180" y="47311"/>
                    <a:pt x="288655" y="42170"/>
                    <a:pt x="297794" y="37220"/>
                  </a:cubicBezTo>
                  <a:cubicBezTo>
                    <a:pt x="301982" y="35126"/>
                    <a:pt x="306170" y="33412"/>
                    <a:pt x="310549" y="31889"/>
                  </a:cubicBezTo>
                  <a:cubicBezTo>
                    <a:pt x="319878" y="29034"/>
                    <a:pt x="325209" y="30747"/>
                    <a:pt x="330731" y="39124"/>
                  </a:cubicBezTo>
                  <a:cubicBezTo>
                    <a:pt x="339488" y="52642"/>
                    <a:pt x="348246" y="66159"/>
                    <a:pt x="356243" y="80248"/>
                  </a:cubicBezTo>
                  <a:cubicBezTo>
                    <a:pt x="360431" y="87483"/>
                    <a:pt x="366142" y="89957"/>
                    <a:pt x="373949" y="88815"/>
                  </a:cubicBezTo>
                  <a:cubicBezTo>
                    <a:pt x="382135" y="87483"/>
                    <a:pt x="390132" y="85388"/>
                    <a:pt x="397747" y="82152"/>
                  </a:cubicBezTo>
                  <a:cubicBezTo>
                    <a:pt x="403268" y="79677"/>
                    <a:pt x="406314" y="75869"/>
                    <a:pt x="406505" y="69396"/>
                  </a:cubicBezTo>
                  <a:cubicBezTo>
                    <a:pt x="406886" y="52832"/>
                    <a:pt x="407837" y="36459"/>
                    <a:pt x="408409" y="19895"/>
                  </a:cubicBezTo>
                  <a:cubicBezTo>
                    <a:pt x="408789" y="9233"/>
                    <a:pt x="412216" y="4664"/>
                    <a:pt x="422497" y="1808"/>
                  </a:cubicBezTo>
                  <a:cubicBezTo>
                    <a:pt x="424210" y="1427"/>
                    <a:pt x="425924" y="856"/>
                    <a:pt x="427638" y="666"/>
                  </a:cubicBezTo>
                  <a:cubicBezTo>
                    <a:pt x="446486" y="-1429"/>
                    <a:pt x="451056" y="666"/>
                    <a:pt x="456005" y="17991"/>
                  </a:cubicBezTo>
                  <a:cubicBezTo>
                    <a:pt x="460003" y="32080"/>
                    <a:pt x="464763" y="45788"/>
                    <a:pt x="468571" y="59876"/>
                  </a:cubicBezTo>
                  <a:cubicBezTo>
                    <a:pt x="470475" y="66540"/>
                    <a:pt x="474473" y="70157"/>
                    <a:pt x="480946" y="71109"/>
                  </a:cubicBezTo>
                  <a:cubicBezTo>
                    <a:pt x="489894" y="72252"/>
                    <a:pt x="499033" y="72252"/>
                    <a:pt x="507981" y="71109"/>
                  </a:cubicBezTo>
                  <a:cubicBezTo>
                    <a:pt x="514264" y="70348"/>
                    <a:pt x="518071" y="66540"/>
                    <a:pt x="519975" y="60257"/>
                  </a:cubicBezTo>
                  <a:cubicBezTo>
                    <a:pt x="524545" y="44836"/>
                    <a:pt x="529304" y="29415"/>
                    <a:pt x="534064" y="13993"/>
                  </a:cubicBezTo>
                  <a:cubicBezTo>
                    <a:pt x="537682" y="2570"/>
                    <a:pt x="541299" y="-96"/>
                    <a:pt x="553293" y="95"/>
                  </a:cubicBezTo>
                  <a:close/>
                </a:path>
              </a:pathLst>
            </a:custGeom>
            <a:solidFill>
              <a:schemeClr val="accent1">
                <a:alpha val="20000"/>
              </a:schemeClr>
            </a:solidFill>
            <a:ln w="5155" cap="flat">
              <a:noFill/>
              <a:prstDash val="solid"/>
              <a:miter/>
            </a:ln>
          </p:spPr>
          <p:txBody>
            <a:bodyPr wrap="square" rtlCol="0" anchor="ctr">
              <a:noAutofit/>
            </a:bodyPr>
            <a:lstStyle/>
            <a:p>
              <a:endParaRPr lang="en-US" dirty="0"/>
            </a:p>
          </p:txBody>
        </p:sp>
        <p:sp>
          <p:nvSpPr>
            <p:cNvPr id="68" name="Freeform: Shape 67">
              <a:extLst>
                <a:ext uri="{FF2B5EF4-FFF2-40B4-BE49-F238E27FC236}">
                  <a16:creationId xmlns="" xmlns:a16="http://schemas.microsoft.com/office/drawing/2014/main" id="{FE25CAA8-A0B8-441E-854A-D9CECAA36FC7}"/>
                </a:ext>
              </a:extLst>
            </p:cNvPr>
            <p:cNvSpPr/>
            <p:nvPr/>
          </p:nvSpPr>
          <p:spPr>
            <a:xfrm>
              <a:off x="5869583" y="1545282"/>
              <a:ext cx="685579" cy="683455"/>
            </a:xfrm>
            <a:custGeom>
              <a:avLst/>
              <a:gdLst>
                <a:gd name="connsiteX0" fmla="*/ 342697 w 685579"/>
                <a:gd name="connsiteY0" fmla="*/ 242720 h 683455"/>
                <a:gd name="connsiteX1" fmla="*/ 244624 w 685579"/>
                <a:gd name="connsiteY1" fmla="*/ 340793 h 683455"/>
                <a:gd name="connsiteX2" fmla="*/ 342697 w 685579"/>
                <a:gd name="connsiteY2" fmla="*/ 438866 h 683455"/>
                <a:gd name="connsiteX3" fmla="*/ 440770 w 685579"/>
                <a:gd name="connsiteY3" fmla="*/ 340793 h 683455"/>
                <a:gd name="connsiteX4" fmla="*/ 342697 w 685579"/>
                <a:gd name="connsiteY4" fmla="*/ 242720 h 683455"/>
                <a:gd name="connsiteX5" fmla="*/ 342697 w 685579"/>
                <a:gd name="connsiteY5" fmla="*/ 179817 h 683455"/>
                <a:gd name="connsiteX6" fmla="*/ 503673 w 685579"/>
                <a:gd name="connsiteY6" fmla="*/ 340793 h 683455"/>
                <a:gd name="connsiteX7" fmla="*/ 342697 w 685579"/>
                <a:gd name="connsiteY7" fmla="*/ 501769 h 683455"/>
                <a:gd name="connsiteX8" fmla="*/ 181721 w 685579"/>
                <a:gd name="connsiteY8" fmla="*/ 340793 h 683455"/>
                <a:gd name="connsiteX9" fmla="*/ 342697 w 685579"/>
                <a:gd name="connsiteY9" fmla="*/ 179817 h 683455"/>
                <a:gd name="connsiteX10" fmla="*/ 342697 w 685579"/>
                <a:gd name="connsiteY10" fmla="*/ 141042 h 683455"/>
                <a:gd name="connsiteX11" fmla="*/ 142791 w 685579"/>
                <a:gd name="connsiteY11" fmla="*/ 340187 h 683455"/>
                <a:gd name="connsiteX12" fmla="*/ 341936 w 685579"/>
                <a:gd name="connsiteY12" fmla="*/ 540855 h 683455"/>
                <a:gd name="connsiteX13" fmla="*/ 542604 w 685579"/>
                <a:gd name="connsiteY13" fmla="*/ 341139 h 683455"/>
                <a:gd name="connsiteX14" fmla="*/ 342697 w 685579"/>
                <a:gd name="connsiteY14" fmla="*/ 141042 h 683455"/>
                <a:gd name="connsiteX15" fmla="*/ 393531 w 685579"/>
                <a:gd name="connsiteY15" fmla="*/ 346 h 683455"/>
                <a:gd name="connsiteX16" fmla="*/ 455216 w 685579"/>
                <a:gd name="connsiteY16" fmla="*/ 15006 h 683455"/>
                <a:gd name="connsiteX17" fmla="*/ 462451 w 685579"/>
                <a:gd name="connsiteY17" fmla="*/ 23954 h 683455"/>
                <a:gd name="connsiteX18" fmla="*/ 462832 w 685579"/>
                <a:gd name="connsiteY18" fmla="*/ 31379 h 683455"/>
                <a:gd name="connsiteX19" fmla="*/ 464354 w 685579"/>
                <a:gd name="connsiteY19" fmla="*/ 77453 h 683455"/>
                <a:gd name="connsiteX20" fmla="*/ 464926 w 685579"/>
                <a:gd name="connsiteY20" fmla="*/ 90209 h 683455"/>
                <a:gd name="connsiteX21" fmla="*/ 470828 w 685579"/>
                <a:gd name="connsiteY21" fmla="*/ 99728 h 683455"/>
                <a:gd name="connsiteX22" fmla="*/ 484726 w 685579"/>
                <a:gd name="connsiteY22" fmla="*/ 107724 h 683455"/>
                <a:gd name="connsiteX23" fmla="*/ 498053 w 685579"/>
                <a:gd name="connsiteY23" fmla="*/ 107724 h 683455"/>
                <a:gd name="connsiteX24" fmla="*/ 554408 w 685579"/>
                <a:gd name="connsiteY24" fmla="*/ 76310 h 683455"/>
                <a:gd name="connsiteX25" fmla="*/ 566402 w 685579"/>
                <a:gd name="connsiteY25" fmla="*/ 78024 h 683455"/>
                <a:gd name="connsiteX26" fmla="*/ 610191 w 685579"/>
                <a:gd name="connsiteY26" fmla="*/ 122765 h 683455"/>
                <a:gd name="connsiteX27" fmla="*/ 611714 w 685579"/>
                <a:gd name="connsiteY27" fmla="*/ 135140 h 683455"/>
                <a:gd name="connsiteX28" fmla="*/ 578968 w 685579"/>
                <a:gd name="connsiteY28" fmla="*/ 190353 h 683455"/>
                <a:gd name="connsiteX29" fmla="*/ 578777 w 685579"/>
                <a:gd name="connsiteY29" fmla="*/ 203108 h 683455"/>
                <a:gd name="connsiteX30" fmla="*/ 587154 w 685579"/>
                <a:gd name="connsiteY30" fmla="*/ 218530 h 683455"/>
                <a:gd name="connsiteX31" fmla="*/ 596864 w 685579"/>
                <a:gd name="connsiteY31" fmla="*/ 224622 h 683455"/>
                <a:gd name="connsiteX32" fmla="*/ 618759 w 685579"/>
                <a:gd name="connsiteY32" fmla="*/ 226145 h 683455"/>
                <a:gd name="connsiteX33" fmla="*/ 663309 w 685579"/>
                <a:gd name="connsiteY33" fmla="*/ 229001 h 683455"/>
                <a:gd name="connsiteX34" fmla="*/ 671877 w 685579"/>
                <a:gd name="connsiteY34" fmla="*/ 236236 h 683455"/>
                <a:gd name="connsiteX35" fmla="*/ 685394 w 685579"/>
                <a:gd name="connsiteY35" fmla="*/ 298302 h 683455"/>
                <a:gd name="connsiteX36" fmla="*/ 683300 w 685579"/>
                <a:gd name="connsiteY36" fmla="*/ 305918 h 683455"/>
                <a:gd name="connsiteX37" fmla="*/ 679492 w 685579"/>
                <a:gd name="connsiteY37" fmla="*/ 308583 h 683455"/>
                <a:gd name="connsiteX38" fmla="*/ 622186 w 685579"/>
                <a:gd name="connsiteY38" fmla="*/ 337141 h 683455"/>
                <a:gd name="connsiteX39" fmla="*/ 615712 w 685579"/>
                <a:gd name="connsiteY39" fmla="*/ 346851 h 683455"/>
                <a:gd name="connsiteX40" fmla="*/ 614380 w 685579"/>
                <a:gd name="connsiteY40" fmla="*/ 368365 h 683455"/>
                <a:gd name="connsiteX41" fmla="*/ 619330 w 685579"/>
                <a:gd name="connsiteY41" fmla="*/ 378645 h 683455"/>
                <a:gd name="connsiteX42" fmla="*/ 672258 w 685579"/>
                <a:gd name="connsiteY42" fmla="*/ 417675 h 683455"/>
                <a:gd name="connsiteX43" fmla="*/ 675875 w 685579"/>
                <a:gd name="connsiteY43" fmla="*/ 429479 h 683455"/>
                <a:gd name="connsiteX44" fmla="*/ 666165 w 685579"/>
                <a:gd name="connsiteY44" fmla="*/ 456324 h 683455"/>
                <a:gd name="connsiteX45" fmla="*/ 655123 w 685579"/>
                <a:gd name="connsiteY45" fmla="*/ 486214 h 683455"/>
                <a:gd name="connsiteX46" fmla="*/ 645794 w 685579"/>
                <a:gd name="connsiteY46" fmla="*/ 492307 h 683455"/>
                <a:gd name="connsiteX47" fmla="*/ 621995 w 685579"/>
                <a:gd name="connsiteY47" fmla="*/ 489832 h 683455"/>
                <a:gd name="connsiteX48" fmla="*/ 580872 w 685579"/>
                <a:gd name="connsiteY48" fmla="*/ 485453 h 683455"/>
                <a:gd name="connsiteX49" fmla="*/ 570400 w 685579"/>
                <a:gd name="connsiteY49" fmla="*/ 490212 h 683455"/>
                <a:gd name="connsiteX50" fmla="*/ 555550 w 685579"/>
                <a:gd name="connsiteY50" fmla="*/ 510394 h 683455"/>
                <a:gd name="connsiteX51" fmla="*/ 553837 w 685579"/>
                <a:gd name="connsiteY51" fmla="*/ 523149 h 683455"/>
                <a:gd name="connsiteX52" fmla="*/ 576873 w 685579"/>
                <a:gd name="connsiteY52" fmla="*/ 583693 h 683455"/>
                <a:gd name="connsiteX53" fmla="*/ 573447 w 685579"/>
                <a:gd name="connsiteY53" fmla="*/ 596068 h 683455"/>
                <a:gd name="connsiteX54" fmla="*/ 527944 w 685579"/>
                <a:gd name="connsiteY54" fmla="*/ 630528 h 683455"/>
                <a:gd name="connsiteX55" fmla="*/ 515569 w 685579"/>
                <a:gd name="connsiteY55" fmla="*/ 630337 h 683455"/>
                <a:gd name="connsiteX56" fmla="*/ 466258 w 685579"/>
                <a:gd name="connsiteY56" fmla="*/ 590546 h 683455"/>
                <a:gd name="connsiteX57" fmla="*/ 454645 w 685579"/>
                <a:gd name="connsiteY57" fmla="*/ 588262 h 683455"/>
                <a:gd name="connsiteX58" fmla="*/ 425706 w 685579"/>
                <a:gd name="connsiteY58" fmla="*/ 599304 h 683455"/>
                <a:gd name="connsiteX59" fmla="*/ 418662 w 685579"/>
                <a:gd name="connsiteY59" fmla="*/ 607681 h 683455"/>
                <a:gd name="connsiteX60" fmla="*/ 414663 w 685579"/>
                <a:gd name="connsiteY60" fmla="*/ 626720 h 683455"/>
                <a:gd name="connsiteX61" fmla="*/ 405144 w 685579"/>
                <a:gd name="connsiteY61" fmla="*/ 672223 h 683455"/>
                <a:gd name="connsiteX62" fmla="*/ 397148 w 685579"/>
                <a:gd name="connsiteY62" fmla="*/ 679838 h 683455"/>
                <a:gd name="connsiteX63" fmla="*/ 366876 w 685579"/>
                <a:gd name="connsiteY63" fmla="*/ 683075 h 683455"/>
                <a:gd name="connsiteX64" fmla="*/ 353930 w 685579"/>
                <a:gd name="connsiteY64" fmla="*/ 683455 h 683455"/>
                <a:gd name="connsiteX65" fmla="*/ 336034 w 685579"/>
                <a:gd name="connsiteY65" fmla="*/ 683455 h 683455"/>
                <a:gd name="connsiteX66" fmla="*/ 328989 w 685579"/>
                <a:gd name="connsiteY66" fmla="*/ 675459 h 683455"/>
                <a:gd name="connsiteX67" fmla="*/ 309379 w 685579"/>
                <a:gd name="connsiteY67" fmla="*/ 616058 h 683455"/>
                <a:gd name="connsiteX68" fmla="*/ 300050 w 685579"/>
                <a:gd name="connsiteY68" fmla="*/ 607681 h 683455"/>
                <a:gd name="connsiteX69" fmla="*/ 269588 w 685579"/>
                <a:gd name="connsiteY69" fmla="*/ 600827 h 683455"/>
                <a:gd name="connsiteX70" fmla="*/ 256071 w 685579"/>
                <a:gd name="connsiteY70" fmla="*/ 604825 h 683455"/>
                <a:gd name="connsiteX71" fmla="*/ 211520 w 685579"/>
                <a:gd name="connsiteY71" fmla="*/ 649947 h 683455"/>
                <a:gd name="connsiteX72" fmla="*/ 200097 w 685579"/>
                <a:gd name="connsiteY72" fmla="*/ 651851 h 683455"/>
                <a:gd name="connsiteX73" fmla="*/ 152310 w 685579"/>
                <a:gd name="connsiteY73" fmla="*/ 625007 h 683455"/>
                <a:gd name="connsiteX74" fmla="*/ 146979 w 685579"/>
                <a:gd name="connsiteY74" fmla="*/ 612822 h 683455"/>
                <a:gd name="connsiteX75" fmla="*/ 162591 w 685579"/>
                <a:gd name="connsiteY75" fmla="*/ 551327 h 683455"/>
                <a:gd name="connsiteX76" fmla="*/ 159735 w 685579"/>
                <a:gd name="connsiteY76" fmla="*/ 539523 h 683455"/>
                <a:gd name="connsiteX77" fmla="*/ 136698 w 685579"/>
                <a:gd name="connsiteY77" fmla="*/ 515534 h 683455"/>
                <a:gd name="connsiteX78" fmla="*/ 125656 w 685579"/>
                <a:gd name="connsiteY78" fmla="*/ 512297 h 683455"/>
                <a:gd name="connsiteX79" fmla="*/ 114613 w 685579"/>
                <a:gd name="connsiteY79" fmla="*/ 514772 h 683455"/>
                <a:gd name="connsiteX80" fmla="*/ 62828 w 685579"/>
                <a:gd name="connsiteY80" fmla="*/ 526386 h 683455"/>
                <a:gd name="connsiteX81" fmla="*/ 52166 w 685579"/>
                <a:gd name="connsiteY81" fmla="*/ 521626 h 683455"/>
                <a:gd name="connsiteX82" fmla="*/ 26083 w 685579"/>
                <a:gd name="connsiteY82" fmla="*/ 471174 h 683455"/>
                <a:gd name="connsiteX83" fmla="*/ 27987 w 685579"/>
                <a:gd name="connsiteY83" fmla="*/ 460322 h 683455"/>
                <a:gd name="connsiteX84" fmla="*/ 76155 w 685579"/>
                <a:gd name="connsiteY84" fmla="*/ 415581 h 683455"/>
                <a:gd name="connsiteX85" fmla="*/ 79963 w 685579"/>
                <a:gd name="connsiteY85" fmla="*/ 404729 h 683455"/>
                <a:gd name="connsiteX86" fmla="*/ 74251 w 685579"/>
                <a:gd name="connsiteY86" fmla="*/ 373696 h 683455"/>
                <a:gd name="connsiteX87" fmla="*/ 66826 w 685579"/>
                <a:gd name="connsiteY87" fmla="*/ 364938 h 683455"/>
                <a:gd name="connsiteX88" fmla="*/ 24750 w 685579"/>
                <a:gd name="connsiteY88" fmla="*/ 349516 h 683455"/>
                <a:gd name="connsiteX89" fmla="*/ 0 w 685579"/>
                <a:gd name="connsiteY89" fmla="*/ 340187 h 683455"/>
                <a:gd name="connsiteX90" fmla="*/ 0 w 685579"/>
                <a:gd name="connsiteY90" fmla="*/ 329526 h 683455"/>
                <a:gd name="connsiteX91" fmla="*/ 1713 w 685579"/>
                <a:gd name="connsiteY91" fmla="*/ 310868 h 683455"/>
                <a:gd name="connsiteX92" fmla="*/ 6473 w 685579"/>
                <a:gd name="connsiteY92" fmla="*/ 274504 h 683455"/>
                <a:gd name="connsiteX93" fmla="*/ 14089 w 685579"/>
                <a:gd name="connsiteY93" fmla="*/ 266888 h 683455"/>
                <a:gd name="connsiteX94" fmla="*/ 79011 w 685579"/>
                <a:gd name="connsiteY94" fmla="*/ 255084 h 683455"/>
                <a:gd name="connsiteX95" fmla="*/ 88530 w 685579"/>
                <a:gd name="connsiteY95" fmla="*/ 247659 h 683455"/>
                <a:gd name="connsiteX96" fmla="*/ 98430 w 685579"/>
                <a:gd name="connsiteY96" fmla="*/ 223861 h 683455"/>
                <a:gd name="connsiteX97" fmla="*/ 96717 w 685579"/>
                <a:gd name="connsiteY97" fmla="*/ 210343 h 683455"/>
                <a:gd name="connsiteX98" fmla="*/ 58830 w 685579"/>
                <a:gd name="connsiteY98" fmla="*/ 160462 h 683455"/>
                <a:gd name="connsiteX99" fmla="*/ 59020 w 685579"/>
                <a:gd name="connsiteY99" fmla="*/ 148087 h 683455"/>
                <a:gd name="connsiteX100" fmla="*/ 95765 w 685579"/>
                <a:gd name="connsiteY100" fmla="*/ 102584 h 683455"/>
                <a:gd name="connsiteX101" fmla="*/ 108711 w 685579"/>
                <a:gd name="connsiteY101" fmla="*/ 99157 h 683455"/>
                <a:gd name="connsiteX102" fmla="*/ 168874 w 685579"/>
                <a:gd name="connsiteY102" fmla="*/ 124097 h 683455"/>
                <a:gd name="connsiteX103" fmla="*/ 180487 w 685579"/>
                <a:gd name="connsiteY103" fmla="*/ 123146 h 683455"/>
                <a:gd name="connsiteX104" fmla="*/ 199526 w 685579"/>
                <a:gd name="connsiteY104" fmla="*/ 110009 h 683455"/>
                <a:gd name="connsiteX105" fmla="*/ 204095 w 685579"/>
                <a:gd name="connsiteY105" fmla="*/ 101061 h 683455"/>
                <a:gd name="connsiteX106" fmla="*/ 203715 w 685579"/>
                <a:gd name="connsiteY106" fmla="*/ 94397 h 683455"/>
                <a:gd name="connsiteX107" fmla="*/ 201430 w 685579"/>
                <a:gd name="connsiteY107" fmla="*/ 64887 h 683455"/>
                <a:gd name="connsiteX108" fmla="*/ 199145 w 685579"/>
                <a:gd name="connsiteY108" fmla="*/ 35377 h 683455"/>
                <a:gd name="connsiteX109" fmla="*/ 205428 w 685579"/>
                <a:gd name="connsiteY109" fmla="*/ 25667 h 683455"/>
                <a:gd name="connsiteX110" fmla="*/ 264257 w 685579"/>
                <a:gd name="connsiteY110" fmla="*/ 5867 h 683455"/>
                <a:gd name="connsiteX111" fmla="*/ 268065 w 685579"/>
                <a:gd name="connsiteY111" fmla="*/ 5296 h 683455"/>
                <a:gd name="connsiteX112" fmla="*/ 276062 w 685579"/>
                <a:gd name="connsiteY112" fmla="*/ 10627 h 683455"/>
                <a:gd name="connsiteX113" fmla="*/ 312806 w 685579"/>
                <a:gd name="connsiteY113" fmla="*/ 63745 h 683455"/>
                <a:gd name="connsiteX114" fmla="*/ 324230 w 685579"/>
                <a:gd name="connsiteY114" fmla="*/ 69266 h 683455"/>
                <a:gd name="connsiteX115" fmla="*/ 343840 w 685579"/>
                <a:gd name="connsiteY115" fmla="*/ 68505 h 683455"/>
                <a:gd name="connsiteX116" fmla="*/ 349932 w 685579"/>
                <a:gd name="connsiteY116" fmla="*/ 65458 h 683455"/>
                <a:gd name="connsiteX117" fmla="*/ 352026 w 685579"/>
                <a:gd name="connsiteY117" fmla="*/ 62412 h 683455"/>
                <a:gd name="connsiteX118" fmla="*/ 361545 w 685579"/>
                <a:gd name="connsiteY118" fmla="*/ 44897 h 683455"/>
                <a:gd name="connsiteX119" fmla="*/ 382869 w 685579"/>
                <a:gd name="connsiteY119" fmla="*/ 5106 h 683455"/>
                <a:gd name="connsiteX120" fmla="*/ 393531 w 685579"/>
                <a:gd name="connsiteY120" fmla="*/ 346 h 683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685579" h="683455">
                  <a:moveTo>
                    <a:pt x="342697" y="242720"/>
                  </a:moveTo>
                  <a:cubicBezTo>
                    <a:pt x="288533" y="242720"/>
                    <a:pt x="244624" y="286629"/>
                    <a:pt x="244624" y="340793"/>
                  </a:cubicBezTo>
                  <a:cubicBezTo>
                    <a:pt x="244624" y="394957"/>
                    <a:pt x="288533" y="438866"/>
                    <a:pt x="342697" y="438866"/>
                  </a:cubicBezTo>
                  <a:cubicBezTo>
                    <a:pt x="396861" y="438866"/>
                    <a:pt x="440770" y="394957"/>
                    <a:pt x="440770" y="340793"/>
                  </a:cubicBezTo>
                  <a:cubicBezTo>
                    <a:pt x="440770" y="286629"/>
                    <a:pt x="396861" y="242720"/>
                    <a:pt x="342697" y="242720"/>
                  </a:cubicBezTo>
                  <a:close/>
                  <a:moveTo>
                    <a:pt x="342697" y="179817"/>
                  </a:moveTo>
                  <a:cubicBezTo>
                    <a:pt x="431602" y="179817"/>
                    <a:pt x="503673" y="251888"/>
                    <a:pt x="503673" y="340793"/>
                  </a:cubicBezTo>
                  <a:cubicBezTo>
                    <a:pt x="503673" y="429698"/>
                    <a:pt x="431602" y="501769"/>
                    <a:pt x="342697" y="501769"/>
                  </a:cubicBezTo>
                  <a:cubicBezTo>
                    <a:pt x="253792" y="501769"/>
                    <a:pt x="181721" y="429698"/>
                    <a:pt x="181721" y="340793"/>
                  </a:cubicBezTo>
                  <a:cubicBezTo>
                    <a:pt x="181721" y="251888"/>
                    <a:pt x="253792" y="179817"/>
                    <a:pt x="342697" y="179817"/>
                  </a:cubicBezTo>
                  <a:close/>
                  <a:moveTo>
                    <a:pt x="342697" y="141042"/>
                  </a:moveTo>
                  <a:cubicBezTo>
                    <a:pt x="233796" y="140852"/>
                    <a:pt x="143171" y="228620"/>
                    <a:pt x="142791" y="340187"/>
                  </a:cubicBezTo>
                  <a:cubicBezTo>
                    <a:pt x="142410" y="451183"/>
                    <a:pt x="231511" y="540475"/>
                    <a:pt x="341936" y="540855"/>
                  </a:cubicBezTo>
                  <a:cubicBezTo>
                    <a:pt x="453503" y="541236"/>
                    <a:pt x="542413" y="451183"/>
                    <a:pt x="542604" y="341139"/>
                  </a:cubicBezTo>
                  <a:cubicBezTo>
                    <a:pt x="542604" y="230715"/>
                    <a:pt x="453122" y="140852"/>
                    <a:pt x="342697" y="141042"/>
                  </a:cubicBezTo>
                  <a:close/>
                  <a:moveTo>
                    <a:pt x="393531" y="346"/>
                  </a:moveTo>
                  <a:cubicBezTo>
                    <a:pt x="414093" y="5296"/>
                    <a:pt x="434654" y="10056"/>
                    <a:pt x="455216" y="15006"/>
                  </a:cubicBezTo>
                  <a:cubicBezTo>
                    <a:pt x="459595" y="16148"/>
                    <a:pt x="462260" y="19385"/>
                    <a:pt x="462451" y="23954"/>
                  </a:cubicBezTo>
                  <a:cubicBezTo>
                    <a:pt x="462641" y="26429"/>
                    <a:pt x="462641" y="28904"/>
                    <a:pt x="462832" y="31379"/>
                  </a:cubicBezTo>
                  <a:cubicBezTo>
                    <a:pt x="463402" y="46801"/>
                    <a:pt x="463784" y="62222"/>
                    <a:pt x="464354" y="77453"/>
                  </a:cubicBezTo>
                  <a:cubicBezTo>
                    <a:pt x="464545" y="81641"/>
                    <a:pt x="464736" y="86020"/>
                    <a:pt x="464926" y="90209"/>
                  </a:cubicBezTo>
                  <a:cubicBezTo>
                    <a:pt x="465116" y="94397"/>
                    <a:pt x="467210" y="97634"/>
                    <a:pt x="470828" y="99728"/>
                  </a:cubicBezTo>
                  <a:cubicBezTo>
                    <a:pt x="475397" y="102393"/>
                    <a:pt x="480157" y="104869"/>
                    <a:pt x="484726" y="107724"/>
                  </a:cubicBezTo>
                  <a:cubicBezTo>
                    <a:pt x="489296" y="110390"/>
                    <a:pt x="493484" y="110199"/>
                    <a:pt x="498053" y="107724"/>
                  </a:cubicBezTo>
                  <a:cubicBezTo>
                    <a:pt x="516902" y="97253"/>
                    <a:pt x="535559" y="86782"/>
                    <a:pt x="554408" y="76310"/>
                  </a:cubicBezTo>
                  <a:cubicBezTo>
                    <a:pt x="558787" y="73836"/>
                    <a:pt x="562975" y="74597"/>
                    <a:pt x="566402" y="78024"/>
                  </a:cubicBezTo>
                  <a:cubicBezTo>
                    <a:pt x="581062" y="92874"/>
                    <a:pt x="595531" y="107915"/>
                    <a:pt x="610191" y="122765"/>
                  </a:cubicBezTo>
                  <a:cubicBezTo>
                    <a:pt x="613999" y="126763"/>
                    <a:pt x="614570" y="130381"/>
                    <a:pt x="611714" y="135140"/>
                  </a:cubicBezTo>
                  <a:cubicBezTo>
                    <a:pt x="600862" y="153608"/>
                    <a:pt x="589820" y="171885"/>
                    <a:pt x="578968" y="190353"/>
                  </a:cubicBezTo>
                  <a:cubicBezTo>
                    <a:pt x="576493" y="194541"/>
                    <a:pt x="576302" y="198920"/>
                    <a:pt x="578777" y="203108"/>
                  </a:cubicBezTo>
                  <a:cubicBezTo>
                    <a:pt x="581633" y="208249"/>
                    <a:pt x="584299" y="213389"/>
                    <a:pt x="587154" y="218530"/>
                  </a:cubicBezTo>
                  <a:cubicBezTo>
                    <a:pt x="589249" y="222338"/>
                    <a:pt x="592485" y="224432"/>
                    <a:pt x="596864" y="224622"/>
                  </a:cubicBezTo>
                  <a:cubicBezTo>
                    <a:pt x="604099" y="225194"/>
                    <a:pt x="611524" y="225574"/>
                    <a:pt x="618759" y="226145"/>
                  </a:cubicBezTo>
                  <a:cubicBezTo>
                    <a:pt x="633609" y="227097"/>
                    <a:pt x="648459" y="228049"/>
                    <a:pt x="663309" y="229001"/>
                  </a:cubicBezTo>
                  <a:cubicBezTo>
                    <a:pt x="667498" y="229192"/>
                    <a:pt x="670925" y="232047"/>
                    <a:pt x="671877" y="236236"/>
                  </a:cubicBezTo>
                  <a:cubicBezTo>
                    <a:pt x="676446" y="256798"/>
                    <a:pt x="680825" y="277550"/>
                    <a:pt x="685394" y="298302"/>
                  </a:cubicBezTo>
                  <a:cubicBezTo>
                    <a:pt x="685965" y="301158"/>
                    <a:pt x="685204" y="303633"/>
                    <a:pt x="683300" y="305918"/>
                  </a:cubicBezTo>
                  <a:cubicBezTo>
                    <a:pt x="682348" y="307060"/>
                    <a:pt x="680825" y="307822"/>
                    <a:pt x="679492" y="308583"/>
                  </a:cubicBezTo>
                  <a:cubicBezTo>
                    <a:pt x="660453" y="318102"/>
                    <a:pt x="641415" y="327622"/>
                    <a:pt x="622186" y="337141"/>
                  </a:cubicBezTo>
                  <a:cubicBezTo>
                    <a:pt x="618187" y="339235"/>
                    <a:pt x="615903" y="342282"/>
                    <a:pt x="615712" y="346851"/>
                  </a:cubicBezTo>
                  <a:cubicBezTo>
                    <a:pt x="615332" y="354086"/>
                    <a:pt x="614760" y="361130"/>
                    <a:pt x="614380" y="368365"/>
                  </a:cubicBezTo>
                  <a:cubicBezTo>
                    <a:pt x="614190" y="372553"/>
                    <a:pt x="615712" y="376171"/>
                    <a:pt x="619330" y="378645"/>
                  </a:cubicBezTo>
                  <a:cubicBezTo>
                    <a:pt x="637036" y="391592"/>
                    <a:pt x="654552" y="404729"/>
                    <a:pt x="672258" y="417675"/>
                  </a:cubicBezTo>
                  <a:cubicBezTo>
                    <a:pt x="676446" y="420721"/>
                    <a:pt x="677779" y="424529"/>
                    <a:pt x="675875" y="429479"/>
                  </a:cubicBezTo>
                  <a:cubicBezTo>
                    <a:pt x="672638" y="438427"/>
                    <a:pt x="669402" y="447375"/>
                    <a:pt x="666165" y="456324"/>
                  </a:cubicBezTo>
                  <a:cubicBezTo>
                    <a:pt x="662548" y="466224"/>
                    <a:pt x="658931" y="476314"/>
                    <a:pt x="655123" y="486214"/>
                  </a:cubicBezTo>
                  <a:cubicBezTo>
                    <a:pt x="653600" y="490403"/>
                    <a:pt x="649982" y="492688"/>
                    <a:pt x="645794" y="492307"/>
                  </a:cubicBezTo>
                  <a:cubicBezTo>
                    <a:pt x="637797" y="491545"/>
                    <a:pt x="629992" y="490593"/>
                    <a:pt x="621995" y="489832"/>
                  </a:cubicBezTo>
                  <a:cubicBezTo>
                    <a:pt x="608288" y="488309"/>
                    <a:pt x="594580" y="486785"/>
                    <a:pt x="580872" y="485453"/>
                  </a:cubicBezTo>
                  <a:cubicBezTo>
                    <a:pt x="576493" y="485072"/>
                    <a:pt x="573066" y="486595"/>
                    <a:pt x="570400" y="490212"/>
                  </a:cubicBezTo>
                  <a:cubicBezTo>
                    <a:pt x="565450" y="496876"/>
                    <a:pt x="560691" y="503730"/>
                    <a:pt x="555550" y="510394"/>
                  </a:cubicBezTo>
                  <a:cubicBezTo>
                    <a:pt x="552504" y="514392"/>
                    <a:pt x="552123" y="518580"/>
                    <a:pt x="553837" y="523149"/>
                  </a:cubicBezTo>
                  <a:cubicBezTo>
                    <a:pt x="561452" y="543331"/>
                    <a:pt x="569258" y="563511"/>
                    <a:pt x="576873" y="583693"/>
                  </a:cubicBezTo>
                  <a:cubicBezTo>
                    <a:pt x="578968" y="589023"/>
                    <a:pt x="577825" y="592641"/>
                    <a:pt x="573447" y="596068"/>
                  </a:cubicBezTo>
                  <a:cubicBezTo>
                    <a:pt x="558215" y="607491"/>
                    <a:pt x="543175" y="619105"/>
                    <a:pt x="527944" y="630528"/>
                  </a:cubicBezTo>
                  <a:cubicBezTo>
                    <a:pt x="523565" y="633764"/>
                    <a:pt x="519757" y="633764"/>
                    <a:pt x="515569" y="630337"/>
                  </a:cubicBezTo>
                  <a:cubicBezTo>
                    <a:pt x="499195" y="617201"/>
                    <a:pt x="482632" y="603873"/>
                    <a:pt x="466258" y="590546"/>
                  </a:cubicBezTo>
                  <a:cubicBezTo>
                    <a:pt x="462641" y="587691"/>
                    <a:pt x="458833" y="586739"/>
                    <a:pt x="454645" y="588262"/>
                  </a:cubicBezTo>
                  <a:cubicBezTo>
                    <a:pt x="444935" y="591879"/>
                    <a:pt x="435225" y="595497"/>
                    <a:pt x="425706" y="599304"/>
                  </a:cubicBezTo>
                  <a:cubicBezTo>
                    <a:pt x="421898" y="600827"/>
                    <a:pt x="419614" y="603683"/>
                    <a:pt x="418662" y="607681"/>
                  </a:cubicBezTo>
                  <a:cubicBezTo>
                    <a:pt x="417329" y="613964"/>
                    <a:pt x="415997" y="620437"/>
                    <a:pt x="414663" y="626720"/>
                  </a:cubicBezTo>
                  <a:cubicBezTo>
                    <a:pt x="411427" y="641951"/>
                    <a:pt x="408381" y="656992"/>
                    <a:pt x="405144" y="672223"/>
                  </a:cubicBezTo>
                  <a:cubicBezTo>
                    <a:pt x="404192" y="676602"/>
                    <a:pt x="401527" y="679267"/>
                    <a:pt x="397148" y="679838"/>
                  </a:cubicBezTo>
                  <a:cubicBezTo>
                    <a:pt x="387057" y="681171"/>
                    <a:pt x="376967" y="682123"/>
                    <a:pt x="366876" y="683075"/>
                  </a:cubicBezTo>
                  <a:cubicBezTo>
                    <a:pt x="361926" y="682694"/>
                    <a:pt x="357928" y="683075"/>
                    <a:pt x="353930" y="683455"/>
                  </a:cubicBezTo>
                  <a:cubicBezTo>
                    <a:pt x="348028" y="683455"/>
                    <a:pt x="342126" y="683455"/>
                    <a:pt x="336034" y="683455"/>
                  </a:cubicBezTo>
                  <a:cubicBezTo>
                    <a:pt x="332226" y="682123"/>
                    <a:pt x="330131" y="679267"/>
                    <a:pt x="328989" y="675459"/>
                  </a:cubicBezTo>
                  <a:cubicBezTo>
                    <a:pt x="322516" y="655659"/>
                    <a:pt x="315852" y="635859"/>
                    <a:pt x="309379" y="616058"/>
                  </a:cubicBezTo>
                  <a:cubicBezTo>
                    <a:pt x="307856" y="611489"/>
                    <a:pt x="304810" y="608633"/>
                    <a:pt x="300050" y="607681"/>
                  </a:cubicBezTo>
                  <a:cubicBezTo>
                    <a:pt x="289960" y="605397"/>
                    <a:pt x="279679" y="603302"/>
                    <a:pt x="269588" y="600827"/>
                  </a:cubicBezTo>
                  <a:cubicBezTo>
                    <a:pt x="264257" y="599495"/>
                    <a:pt x="259879" y="600827"/>
                    <a:pt x="256071" y="604825"/>
                  </a:cubicBezTo>
                  <a:cubicBezTo>
                    <a:pt x="241411" y="620056"/>
                    <a:pt x="226371" y="634907"/>
                    <a:pt x="211520" y="649947"/>
                  </a:cubicBezTo>
                  <a:cubicBezTo>
                    <a:pt x="208093" y="653374"/>
                    <a:pt x="204095" y="654136"/>
                    <a:pt x="200097" y="651851"/>
                  </a:cubicBezTo>
                  <a:cubicBezTo>
                    <a:pt x="184105" y="642903"/>
                    <a:pt x="168302" y="633955"/>
                    <a:pt x="152310" y="625007"/>
                  </a:cubicBezTo>
                  <a:cubicBezTo>
                    <a:pt x="146788" y="621960"/>
                    <a:pt x="145456" y="618724"/>
                    <a:pt x="146979" y="612822"/>
                  </a:cubicBezTo>
                  <a:cubicBezTo>
                    <a:pt x="152119" y="592260"/>
                    <a:pt x="157450" y="571888"/>
                    <a:pt x="162591" y="551327"/>
                  </a:cubicBezTo>
                  <a:cubicBezTo>
                    <a:pt x="163733" y="546948"/>
                    <a:pt x="162971" y="542950"/>
                    <a:pt x="159735" y="539523"/>
                  </a:cubicBezTo>
                  <a:cubicBezTo>
                    <a:pt x="152119" y="531526"/>
                    <a:pt x="144313" y="523530"/>
                    <a:pt x="136698" y="515534"/>
                  </a:cubicBezTo>
                  <a:cubicBezTo>
                    <a:pt x="133652" y="512297"/>
                    <a:pt x="129844" y="511345"/>
                    <a:pt x="125656" y="512297"/>
                  </a:cubicBezTo>
                  <a:cubicBezTo>
                    <a:pt x="121848" y="513059"/>
                    <a:pt x="118231" y="514011"/>
                    <a:pt x="114613" y="514772"/>
                  </a:cubicBezTo>
                  <a:cubicBezTo>
                    <a:pt x="97288" y="518580"/>
                    <a:pt x="80153" y="522578"/>
                    <a:pt x="62828" y="526386"/>
                  </a:cubicBezTo>
                  <a:cubicBezTo>
                    <a:pt x="58068" y="527529"/>
                    <a:pt x="54261" y="525815"/>
                    <a:pt x="52166" y="521626"/>
                  </a:cubicBezTo>
                  <a:cubicBezTo>
                    <a:pt x="43408" y="504872"/>
                    <a:pt x="34841" y="487928"/>
                    <a:pt x="26083" y="471174"/>
                  </a:cubicBezTo>
                  <a:cubicBezTo>
                    <a:pt x="24179" y="467366"/>
                    <a:pt x="24941" y="463177"/>
                    <a:pt x="27987" y="460322"/>
                  </a:cubicBezTo>
                  <a:cubicBezTo>
                    <a:pt x="43980" y="445471"/>
                    <a:pt x="60162" y="430431"/>
                    <a:pt x="76155" y="415581"/>
                  </a:cubicBezTo>
                  <a:cubicBezTo>
                    <a:pt x="79391" y="412725"/>
                    <a:pt x="80534" y="408917"/>
                    <a:pt x="79963" y="404729"/>
                  </a:cubicBezTo>
                  <a:cubicBezTo>
                    <a:pt x="78059" y="394448"/>
                    <a:pt x="76155" y="383976"/>
                    <a:pt x="74251" y="373696"/>
                  </a:cubicBezTo>
                  <a:cubicBezTo>
                    <a:pt x="73489" y="369316"/>
                    <a:pt x="71014" y="366461"/>
                    <a:pt x="66826" y="364938"/>
                  </a:cubicBezTo>
                  <a:cubicBezTo>
                    <a:pt x="52737" y="359797"/>
                    <a:pt x="38649" y="354657"/>
                    <a:pt x="24750" y="349516"/>
                  </a:cubicBezTo>
                  <a:cubicBezTo>
                    <a:pt x="16564" y="346470"/>
                    <a:pt x="8187" y="343805"/>
                    <a:pt x="0" y="340187"/>
                  </a:cubicBezTo>
                  <a:cubicBezTo>
                    <a:pt x="0" y="336570"/>
                    <a:pt x="0" y="333143"/>
                    <a:pt x="0" y="329526"/>
                  </a:cubicBezTo>
                  <a:cubicBezTo>
                    <a:pt x="571" y="323243"/>
                    <a:pt x="1142" y="317151"/>
                    <a:pt x="1713" y="310868"/>
                  </a:cubicBezTo>
                  <a:cubicBezTo>
                    <a:pt x="2856" y="298683"/>
                    <a:pt x="4569" y="286498"/>
                    <a:pt x="6473" y="274504"/>
                  </a:cubicBezTo>
                  <a:cubicBezTo>
                    <a:pt x="7044" y="270506"/>
                    <a:pt x="9900" y="267650"/>
                    <a:pt x="14089" y="266888"/>
                  </a:cubicBezTo>
                  <a:cubicBezTo>
                    <a:pt x="35793" y="262890"/>
                    <a:pt x="57307" y="259082"/>
                    <a:pt x="79011" y="255084"/>
                  </a:cubicBezTo>
                  <a:cubicBezTo>
                    <a:pt x="83580" y="254323"/>
                    <a:pt x="86626" y="251848"/>
                    <a:pt x="88530" y="247659"/>
                  </a:cubicBezTo>
                  <a:cubicBezTo>
                    <a:pt x="91767" y="239663"/>
                    <a:pt x="95194" y="231667"/>
                    <a:pt x="98430" y="223861"/>
                  </a:cubicBezTo>
                  <a:cubicBezTo>
                    <a:pt x="100525" y="218911"/>
                    <a:pt x="99953" y="214722"/>
                    <a:pt x="96717" y="210343"/>
                  </a:cubicBezTo>
                  <a:cubicBezTo>
                    <a:pt x="83961" y="193779"/>
                    <a:pt x="71395" y="177025"/>
                    <a:pt x="58830" y="160462"/>
                  </a:cubicBezTo>
                  <a:cubicBezTo>
                    <a:pt x="55593" y="156083"/>
                    <a:pt x="55593" y="152275"/>
                    <a:pt x="59020" y="148087"/>
                  </a:cubicBezTo>
                  <a:cubicBezTo>
                    <a:pt x="71205" y="132856"/>
                    <a:pt x="83390" y="117815"/>
                    <a:pt x="95765" y="102584"/>
                  </a:cubicBezTo>
                  <a:cubicBezTo>
                    <a:pt x="99763" y="97824"/>
                    <a:pt x="103000" y="96872"/>
                    <a:pt x="108711" y="99157"/>
                  </a:cubicBezTo>
                  <a:cubicBezTo>
                    <a:pt x="128702" y="107534"/>
                    <a:pt x="148692" y="115721"/>
                    <a:pt x="168874" y="124097"/>
                  </a:cubicBezTo>
                  <a:cubicBezTo>
                    <a:pt x="172872" y="125811"/>
                    <a:pt x="176869" y="125621"/>
                    <a:pt x="180487" y="123146"/>
                  </a:cubicBezTo>
                  <a:cubicBezTo>
                    <a:pt x="186960" y="118767"/>
                    <a:pt x="193243" y="114388"/>
                    <a:pt x="199526" y="110009"/>
                  </a:cubicBezTo>
                  <a:cubicBezTo>
                    <a:pt x="202572" y="107915"/>
                    <a:pt x="204095" y="104869"/>
                    <a:pt x="204095" y="101061"/>
                  </a:cubicBezTo>
                  <a:cubicBezTo>
                    <a:pt x="204095" y="98776"/>
                    <a:pt x="203905" y="96492"/>
                    <a:pt x="203715" y="94397"/>
                  </a:cubicBezTo>
                  <a:cubicBezTo>
                    <a:pt x="202953" y="84497"/>
                    <a:pt x="202191" y="74787"/>
                    <a:pt x="201430" y="64887"/>
                  </a:cubicBezTo>
                  <a:cubicBezTo>
                    <a:pt x="200668" y="54987"/>
                    <a:pt x="199907" y="45277"/>
                    <a:pt x="199145" y="35377"/>
                  </a:cubicBezTo>
                  <a:cubicBezTo>
                    <a:pt x="198764" y="30808"/>
                    <a:pt x="201049" y="27191"/>
                    <a:pt x="205428" y="25667"/>
                  </a:cubicBezTo>
                  <a:cubicBezTo>
                    <a:pt x="225038" y="19004"/>
                    <a:pt x="244648" y="12340"/>
                    <a:pt x="264257" y="5867"/>
                  </a:cubicBezTo>
                  <a:cubicBezTo>
                    <a:pt x="265590" y="5487"/>
                    <a:pt x="266733" y="5296"/>
                    <a:pt x="268065" y="5296"/>
                  </a:cubicBezTo>
                  <a:cubicBezTo>
                    <a:pt x="271682" y="5487"/>
                    <a:pt x="273967" y="7771"/>
                    <a:pt x="276062" y="10627"/>
                  </a:cubicBezTo>
                  <a:cubicBezTo>
                    <a:pt x="288246" y="28333"/>
                    <a:pt x="300622" y="46039"/>
                    <a:pt x="312806" y="63745"/>
                  </a:cubicBezTo>
                  <a:cubicBezTo>
                    <a:pt x="315662" y="67743"/>
                    <a:pt x="319470" y="69647"/>
                    <a:pt x="324230" y="69266"/>
                  </a:cubicBezTo>
                  <a:cubicBezTo>
                    <a:pt x="330703" y="68695"/>
                    <a:pt x="337366" y="68505"/>
                    <a:pt x="343840" y="68505"/>
                  </a:cubicBezTo>
                  <a:cubicBezTo>
                    <a:pt x="346505" y="68505"/>
                    <a:pt x="348409" y="67553"/>
                    <a:pt x="349932" y="65458"/>
                  </a:cubicBezTo>
                  <a:cubicBezTo>
                    <a:pt x="350693" y="64507"/>
                    <a:pt x="351455" y="63364"/>
                    <a:pt x="352026" y="62412"/>
                  </a:cubicBezTo>
                  <a:cubicBezTo>
                    <a:pt x="355263" y="56510"/>
                    <a:pt x="358309" y="50608"/>
                    <a:pt x="361545" y="44897"/>
                  </a:cubicBezTo>
                  <a:cubicBezTo>
                    <a:pt x="368590" y="31570"/>
                    <a:pt x="375825" y="18433"/>
                    <a:pt x="382869" y="5106"/>
                  </a:cubicBezTo>
                  <a:cubicBezTo>
                    <a:pt x="385154" y="917"/>
                    <a:pt x="388771" y="-797"/>
                    <a:pt x="393531" y="346"/>
                  </a:cubicBezTo>
                  <a:close/>
                </a:path>
              </a:pathLst>
            </a:custGeom>
            <a:solidFill>
              <a:schemeClr val="accent1">
                <a:alpha val="20000"/>
              </a:schemeClr>
            </a:solidFill>
            <a:ln w="5155" cap="flat">
              <a:noFill/>
              <a:prstDash val="solid"/>
              <a:miter/>
            </a:ln>
          </p:spPr>
          <p:txBody>
            <a:bodyPr wrap="square" rtlCol="0" anchor="ctr">
              <a:noAutofit/>
            </a:bodyPr>
            <a:lstStyle/>
            <a:p>
              <a:endParaRPr lang="en-US" dirty="0"/>
            </a:p>
          </p:txBody>
        </p:sp>
        <p:sp>
          <p:nvSpPr>
            <p:cNvPr id="63" name="Oval 21">
              <a:extLst>
                <a:ext uri="{FF2B5EF4-FFF2-40B4-BE49-F238E27FC236}">
                  <a16:creationId xmlns="" xmlns:a16="http://schemas.microsoft.com/office/drawing/2014/main" id="{1A0C3E85-B857-496A-AA76-0017FD7E000A}"/>
                </a:ext>
              </a:extLst>
            </p:cNvPr>
            <p:cNvSpPr>
              <a:spLocks noChangeAspect="1"/>
            </p:cNvSpPr>
            <p:nvPr/>
          </p:nvSpPr>
          <p:spPr>
            <a:xfrm>
              <a:off x="5910591" y="2271108"/>
              <a:ext cx="580059" cy="581429"/>
            </a:xfrm>
            <a:custGeom>
              <a:avLst/>
              <a:gdLst/>
              <a:ahLst/>
              <a:cxnLst/>
              <a:rect l="l" t="t" r="r" b="b"/>
              <a:pathLst>
                <a:path w="3866431" h="3921936">
                  <a:moveTo>
                    <a:pt x="3673551" y="1918004"/>
                  </a:moveTo>
                  <a:lnTo>
                    <a:pt x="3689615" y="1928004"/>
                  </a:lnTo>
                  <a:lnTo>
                    <a:pt x="3673551" y="1923989"/>
                  </a:lnTo>
                  <a:close/>
                  <a:moveTo>
                    <a:pt x="1973868" y="1267034"/>
                  </a:moveTo>
                  <a:cubicBezTo>
                    <a:pt x="1644528" y="1247265"/>
                    <a:pt x="1335642" y="1460585"/>
                    <a:pt x="1246922" y="1791693"/>
                  </a:cubicBezTo>
                  <a:cubicBezTo>
                    <a:pt x="1145527" y="2170102"/>
                    <a:pt x="1370092" y="2559060"/>
                    <a:pt x="1748502" y="2660455"/>
                  </a:cubicBezTo>
                  <a:cubicBezTo>
                    <a:pt x="2126911" y="2761848"/>
                    <a:pt x="2515869" y="2537284"/>
                    <a:pt x="2617263" y="2158875"/>
                  </a:cubicBezTo>
                  <a:cubicBezTo>
                    <a:pt x="2718658" y="1780466"/>
                    <a:pt x="2494093" y="1391508"/>
                    <a:pt x="2115683" y="1290113"/>
                  </a:cubicBezTo>
                  <a:cubicBezTo>
                    <a:pt x="2068382" y="1277439"/>
                    <a:pt x="2020916" y="1269858"/>
                    <a:pt x="1973868" y="1267034"/>
                  </a:cubicBezTo>
                  <a:close/>
                  <a:moveTo>
                    <a:pt x="1884148" y="778913"/>
                  </a:moveTo>
                  <a:cubicBezTo>
                    <a:pt x="2001814" y="774234"/>
                    <a:pt x="2122171" y="786977"/>
                    <a:pt x="2241901" y="819059"/>
                  </a:cubicBezTo>
                  <a:cubicBezTo>
                    <a:pt x="2880466" y="990162"/>
                    <a:pt x="3259419" y="1646529"/>
                    <a:pt x="3088317" y="2285093"/>
                  </a:cubicBezTo>
                  <a:cubicBezTo>
                    <a:pt x="2917214" y="2923658"/>
                    <a:pt x="2260847" y="3302611"/>
                    <a:pt x="1622284" y="3131508"/>
                  </a:cubicBezTo>
                  <a:cubicBezTo>
                    <a:pt x="983718" y="2960406"/>
                    <a:pt x="604765" y="2304038"/>
                    <a:pt x="775868" y="1665473"/>
                  </a:cubicBezTo>
                  <a:cubicBezTo>
                    <a:pt x="914889" y="1146640"/>
                    <a:pt x="1374260" y="799191"/>
                    <a:pt x="1884148" y="778913"/>
                  </a:cubicBezTo>
                  <a:close/>
                  <a:moveTo>
                    <a:pt x="1877044" y="601672"/>
                  </a:moveTo>
                  <a:cubicBezTo>
                    <a:pt x="1291617" y="624954"/>
                    <a:pt x="764192" y="1023877"/>
                    <a:pt x="604575" y="1619576"/>
                  </a:cubicBezTo>
                  <a:cubicBezTo>
                    <a:pt x="408124" y="2352745"/>
                    <a:pt x="843218" y="3106349"/>
                    <a:pt x="1576386" y="3302801"/>
                  </a:cubicBezTo>
                  <a:cubicBezTo>
                    <a:pt x="2309553" y="3499253"/>
                    <a:pt x="3063157" y="3064158"/>
                    <a:pt x="3259610" y="2330990"/>
                  </a:cubicBezTo>
                  <a:cubicBezTo>
                    <a:pt x="3456061" y="1597823"/>
                    <a:pt x="3020967" y="844219"/>
                    <a:pt x="2287799" y="647766"/>
                  </a:cubicBezTo>
                  <a:cubicBezTo>
                    <a:pt x="2150330" y="610931"/>
                    <a:pt x="2012143" y="596300"/>
                    <a:pt x="1877044" y="601672"/>
                  </a:cubicBezTo>
                  <a:close/>
                  <a:moveTo>
                    <a:pt x="2155203" y="0"/>
                  </a:moveTo>
                  <a:lnTo>
                    <a:pt x="2726520" y="153083"/>
                  </a:lnTo>
                  <a:lnTo>
                    <a:pt x="2718332" y="639676"/>
                  </a:lnTo>
                  <a:lnTo>
                    <a:pt x="2703388" y="635671"/>
                  </a:lnTo>
                  <a:cubicBezTo>
                    <a:pt x="2825157" y="704200"/>
                    <a:pt x="2935213" y="788233"/>
                    <a:pt x="3028302" y="887881"/>
                  </a:cubicBezTo>
                  <a:lnTo>
                    <a:pt x="3461490" y="780167"/>
                  </a:lnTo>
                  <a:lnTo>
                    <a:pt x="3739170" y="1302405"/>
                  </a:lnTo>
                  <a:lnTo>
                    <a:pt x="3430511" y="1580676"/>
                  </a:lnTo>
                  <a:cubicBezTo>
                    <a:pt x="3469203" y="1721610"/>
                    <a:pt x="3487439" y="1869186"/>
                    <a:pt x="3480892" y="2019195"/>
                  </a:cubicBezTo>
                  <a:lnTo>
                    <a:pt x="3866431" y="2233221"/>
                  </a:lnTo>
                  <a:lnTo>
                    <a:pt x="3713346" y="2804538"/>
                  </a:lnTo>
                  <a:lnTo>
                    <a:pt x="3245518" y="2796670"/>
                  </a:lnTo>
                  <a:cubicBezTo>
                    <a:pt x="3186368" y="2895500"/>
                    <a:pt x="3114705" y="2984636"/>
                    <a:pt x="3034406" y="3064209"/>
                  </a:cubicBezTo>
                  <a:lnTo>
                    <a:pt x="3188044" y="3465205"/>
                  </a:lnTo>
                  <a:lnTo>
                    <a:pt x="2703542" y="3804459"/>
                  </a:lnTo>
                  <a:lnTo>
                    <a:pt x="2511083" y="3637373"/>
                  </a:lnTo>
                  <a:lnTo>
                    <a:pt x="2510721" y="3637782"/>
                  </a:lnTo>
                  <a:lnTo>
                    <a:pt x="2469028" y="3600862"/>
                  </a:lnTo>
                  <a:lnTo>
                    <a:pt x="2336049" y="3485413"/>
                  </a:lnTo>
                  <a:lnTo>
                    <a:pt x="2337504" y="3484394"/>
                  </a:lnTo>
                  <a:lnTo>
                    <a:pt x="2321804" y="3470491"/>
                  </a:lnTo>
                  <a:cubicBezTo>
                    <a:pt x="2198912" y="3505261"/>
                    <a:pt x="2070236" y="3521441"/>
                    <a:pt x="1939394" y="3520711"/>
                  </a:cubicBezTo>
                  <a:lnTo>
                    <a:pt x="1716657" y="3921936"/>
                  </a:lnTo>
                  <a:lnTo>
                    <a:pt x="1145338" y="3768853"/>
                  </a:lnTo>
                  <a:lnTo>
                    <a:pt x="1153058" y="3310015"/>
                  </a:lnTo>
                  <a:cubicBezTo>
                    <a:pt x="1031991" y="3241016"/>
                    <a:pt x="922646" y="3156634"/>
                    <a:pt x="830223" y="3056799"/>
                  </a:cubicBezTo>
                  <a:lnTo>
                    <a:pt x="837628" y="3072678"/>
                  </a:lnTo>
                  <a:lnTo>
                    <a:pt x="359851" y="3165234"/>
                  </a:lnTo>
                  <a:lnTo>
                    <a:pt x="109883" y="2629179"/>
                  </a:lnTo>
                  <a:lnTo>
                    <a:pt x="433005" y="2367184"/>
                  </a:lnTo>
                  <a:cubicBezTo>
                    <a:pt x="398515" y="2240774"/>
                    <a:pt x="380498" y="2109034"/>
                    <a:pt x="380471" y="1974963"/>
                  </a:cubicBezTo>
                  <a:lnTo>
                    <a:pt x="0" y="1763749"/>
                  </a:lnTo>
                  <a:lnTo>
                    <a:pt x="153083" y="1192432"/>
                  </a:lnTo>
                  <a:lnTo>
                    <a:pt x="589083" y="1199766"/>
                  </a:lnTo>
                  <a:cubicBezTo>
                    <a:pt x="648234" y="1095383"/>
                    <a:pt x="719659" y="1000210"/>
                    <a:pt x="800459" y="915022"/>
                  </a:cubicBezTo>
                  <a:lnTo>
                    <a:pt x="654428" y="464617"/>
                  </a:lnTo>
                  <a:lnTo>
                    <a:pt x="1156025" y="151183"/>
                  </a:lnTo>
                  <a:lnTo>
                    <a:pt x="1506312" y="489026"/>
                  </a:lnTo>
                  <a:lnTo>
                    <a:pt x="1502791" y="491226"/>
                  </a:lnTo>
                  <a:cubicBezTo>
                    <a:pt x="1640493" y="447897"/>
                    <a:pt x="1785874" y="427870"/>
                    <a:pt x="1933939" y="429497"/>
                  </a:cubicBezTo>
                  <a:lnTo>
                    <a:pt x="1918994" y="425494"/>
                  </a:lnTo>
                  <a:close/>
                </a:path>
              </a:pathLst>
            </a:cu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72" name="Freeform: Shape 71">
              <a:extLst>
                <a:ext uri="{FF2B5EF4-FFF2-40B4-BE49-F238E27FC236}">
                  <a16:creationId xmlns="" xmlns:a16="http://schemas.microsoft.com/office/drawing/2014/main" id="{CD6203B4-7D57-4C4F-B23E-E4B08A2A6288}"/>
                </a:ext>
              </a:extLst>
            </p:cNvPr>
            <p:cNvSpPr/>
            <p:nvPr/>
          </p:nvSpPr>
          <p:spPr>
            <a:xfrm>
              <a:off x="4199330" y="1952531"/>
              <a:ext cx="988147" cy="987501"/>
            </a:xfrm>
            <a:custGeom>
              <a:avLst/>
              <a:gdLst>
                <a:gd name="connsiteX0" fmla="*/ 494461 w 988147"/>
                <a:gd name="connsiteY0" fmla="*/ 421567 h 987501"/>
                <a:gd name="connsiteX1" fmla="*/ 423011 w 988147"/>
                <a:gd name="connsiteY1" fmla="*/ 492709 h 987501"/>
                <a:gd name="connsiteX2" fmla="*/ 494153 w 988147"/>
                <a:gd name="connsiteY2" fmla="*/ 564468 h 987501"/>
                <a:gd name="connsiteX3" fmla="*/ 565757 w 988147"/>
                <a:gd name="connsiteY3" fmla="*/ 493172 h 987501"/>
                <a:gd name="connsiteX4" fmla="*/ 494461 w 988147"/>
                <a:gd name="connsiteY4" fmla="*/ 421567 h 987501"/>
                <a:gd name="connsiteX5" fmla="*/ 494770 w 988147"/>
                <a:gd name="connsiteY5" fmla="*/ 209069 h 987501"/>
                <a:gd name="connsiteX6" fmla="*/ 778410 w 988147"/>
                <a:gd name="connsiteY6" fmla="*/ 493480 h 987501"/>
                <a:gd name="connsiteX7" fmla="*/ 493690 w 988147"/>
                <a:gd name="connsiteY7" fmla="*/ 776812 h 987501"/>
                <a:gd name="connsiteX8" fmla="*/ 210512 w 988147"/>
                <a:gd name="connsiteY8" fmla="*/ 492554 h 987501"/>
                <a:gd name="connsiteX9" fmla="*/ 494770 w 988147"/>
                <a:gd name="connsiteY9" fmla="*/ 209069 h 987501"/>
                <a:gd name="connsiteX10" fmla="*/ 494464 w 988147"/>
                <a:gd name="connsiteY10" fmla="*/ 132604 h 987501"/>
                <a:gd name="connsiteX11" fmla="*/ 133489 w 988147"/>
                <a:gd name="connsiteY11" fmla="*/ 491485 h 987501"/>
                <a:gd name="connsiteX12" fmla="*/ 493893 w 988147"/>
                <a:gd name="connsiteY12" fmla="*/ 853411 h 987501"/>
                <a:gd name="connsiteX13" fmla="*/ 854867 w 988147"/>
                <a:gd name="connsiteY13" fmla="*/ 492817 h 987501"/>
                <a:gd name="connsiteX14" fmla="*/ 494464 w 988147"/>
                <a:gd name="connsiteY14" fmla="*/ 132604 h 987501"/>
                <a:gd name="connsiteX15" fmla="*/ 553293 w 988147"/>
                <a:gd name="connsiteY15" fmla="*/ 95 h 987501"/>
                <a:gd name="connsiteX16" fmla="*/ 558434 w 988147"/>
                <a:gd name="connsiteY16" fmla="*/ 285 h 987501"/>
                <a:gd name="connsiteX17" fmla="*/ 580519 w 988147"/>
                <a:gd name="connsiteY17" fmla="*/ 24083 h 987501"/>
                <a:gd name="connsiteX18" fmla="*/ 581851 w 988147"/>
                <a:gd name="connsiteY18" fmla="*/ 68444 h 987501"/>
                <a:gd name="connsiteX19" fmla="*/ 589657 w 988147"/>
                <a:gd name="connsiteY19" fmla="*/ 81390 h 987501"/>
                <a:gd name="connsiteX20" fmla="*/ 617835 w 988147"/>
                <a:gd name="connsiteY20" fmla="*/ 88815 h 987501"/>
                <a:gd name="connsiteX21" fmla="*/ 631162 w 988147"/>
                <a:gd name="connsiteY21" fmla="*/ 81771 h 987501"/>
                <a:gd name="connsiteX22" fmla="*/ 656483 w 988147"/>
                <a:gd name="connsiteY22" fmla="*/ 41218 h 987501"/>
                <a:gd name="connsiteX23" fmla="*/ 681043 w 988147"/>
                <a:gd name="connsiteY23" fmla="*/ 32651 h 987501"/>
                <a:gd name="connsiteX24" fmla="*/ 685422 w 988147"/>
                <a:gd name="connsiteY24" fmla="*/ 34174 h 987501"/>
                <a:gd name="connsiteX25" fmla="*/ 699320 w 988147"/>
                <a:gd name="connsiteY25" fmla="*/ 61400 h 987501"/>
                <a:gd name="connsiteX26" fmla="*/ 689420 w 988147"/>
                <a:gd name="connsiteY26" fmla="*/ 104046 h 987501"/>
                <a:gd name="connsiteX27" fmla="*/ 696274 w 988147"/>
                <a:gd name="connsiteY27" fmla="*/ 122514 h 987501"/>
                <a:gd name="connsiteX28" fmla="*/ 718359 w 988147"/>
                <a:gd name="connsiteY28" fmla="*/ 134699 h 987501"/>
                <a:gd name="connsiteX29" fmla="*/ 733019 w 988147"/>
                <a:gd name="connsiteY29" fmla="*/ 131272 h 987501"/>
                <a:gd name="connsiteX30" fmla="*/ 768050 w 988147"/>
                <a:gd name="connsiteY30" fmla="*/ 98715 h 987501"/>
                <a:gd name="connsiteX31" fmla="*/ 793943 w 988147"/>
                <a:gd name="connsiteY31" fmla="*/ 96621 h 987501"/>
                <a:gd name="connsiteX32" fmla="*/ 795275 w 988147"/>
                <a:gd name="connsiteY32" fmla="*/ 97573 h 987501"/>
                <a:gd name="connsiteX33" fmla="*/ 803462 w 988147"/>
                <a:gd name="connsiteY33" fmla="*/ 130510 h 987501"/>
                <a:gd name="connsiteX34" fmla="*/ 783091 w 988147"/>
                <a:gd name="connsiteY34" fmla="*/ 168587 h 987501"/>
                <a:gd name="connsiteX35" fmla="*/ 784804 w 988147"/>
                <a:gd name="connsiteY35" fmla="*/ 186674 h 987501"/>
                <a:gd name="connsiteX36" fmla="*/ 801939 w 988147"/>
                <a:gd name="connsiteY36" fmla="*/ 203619 h 987501"/>
                <a:gd name="connsiteX37" fmla="*/ 819074 w 988147"/>
                <a:gd name="connsiteY37" fmla="*/ 205142 h 987501"/>
                <a:gd name="connsiteX38" fmla="*/ 862292 w 988147"/>
                <a:gd name="connsiteY38" fmla="*/ 182295 h 987501"/>
                <a:gd name="connsiteX39" fmla="*/ 885900 w 988147"/>
                <a:gd name="connsiteY39" fmla="*/ 187246 h 987501"/>
                <a:gd name="connsiteX40" fmla="*/ 893135 w 988147"/>
                <a:gd name="connsiteY40" fmla="*/ 196955 h 987501"/>
                <a:gd name="connsiteX41" fmla="*/ 891231 w 988147"/>
                <a:gd name="connsiteY41" fmla="*/ 218279 h 987501"/>
                <a:gd name="connsiteX42" fmla="*/ 856771 w 988147"/>
                <a:gd name="connsiteY42" fmla="*/ 255404 h 987501"/>
                <a:gd name="connsiteX43" fmla="*/ 853725 w 988147"/>
                <a:gd name="connsiteY43" fmla="*/ 270635 h 987501"/>
                <a:gd name="connsiteX44" fmla="*/ 866861 w 988147"/>
                <a:gd name="connsiteY44" fmla="*/ 293481 h 987501"/>
                <a:gd name="connsiteX45" fmla="*/ 883615 w 988147"/>
                <a:gd name="connsiteY45" fmla="*/ 299003 h 987501"/>
                <a:gd name="connsiteX46" fmla="*/ 932354 w 988147"/>
                <a:gd name="connsiteY46" fmla="*/ 287960 h 987501"/>
                <a:gd name="connsiteX47" fmla="*/ 950441 w 988147"/>
                <a:gd name="connsiteY47" fmla="*/ 296337 h 987501"/>
                <a:gd name="connsiteX48" fmla="*/ 956153 w 988147"/>
                <a:gd name="connsiteY48" fmla="*/ 309474 h 987501"/>
                <a:gd name="connsiteX49" fmla="*/ 948347 w 988147"/>
                <a:gd name="connsiteY49" fmla="*/ 330798 h 987501"/>
                <a:gd name="connsiteX50" fmla="*/ 908175 w 988147"/>
                <a:gd name="connsiteY50" fmla="*/ 355738 h 987501"/>
                <a:gd name="connsiteX51" fmla="*/ 899608 w 988147"/>
                <a:gd name="connsiteY51" fmla="*/ 374396 h 987501"/>
                <a:gd name="connsiteX52" fmla="*/ 905510 w 988147"/>
                <a:gd name="connsiteY52" fmla="*/ 396100 h 987501"/>
                <a:gd name="connsiteX53" fmla="*/ 919789 w 988147"/>
                <a:gd name="connsiteY53" fmla="*/ 406191 h 987501"/>
                <a:gd name="connsiteX54" fmla="*/ 969861 w 988147"/>
                <a:gd name="connsiteY54" fmla="*/ 408095 h 987501"/>
                <a:gd name="connsiteX55" fmla="*/ 986044 w 988147"/>
                <a:gd name="connsiteY55" fmla="*/ 420851 h 987501"/>
                <a:gd name="connsiteX56" fmla="*/ 988138 w 988147"/>
                <a:gd name="connsiteY56" fmla="*/ 436272 h 987501"/>
                <a:gd name="connsiteX57" fmla="*/ 975763 w 988147"/>
                <a:gd name="connsiteY57" fmla="*/ 453788 h 987501"/>
                <a:gd name="connsiteX58" fmla="*/ 930641 w 988147"/>
                <a:gd name="connsiteY58" fmla="*/ 467686 h 987501"/>
                <a:gd name="connsiteX59" fmla="*/ 916552 w 988147"/>
                <a:gd name="connsiteY59" fmla="*/ 485582 h 987501"/>
                <a:gd name="connsiteX60" fmla="*/ 917504 w 988147"/>
                <a:gd name="connsiteY60" fmla="*/ 509191 h 987501"/>
                <a:gd name="connsiteX61" fmla="*/ 927214 w 988147"/>
                <a:gd name="connsiteY61" fmla="*/ 519471 h 987501"/>
                <a:gd name="connsiteX62" fmla="*/ 974620 w 988147"/>
                <a:gd name="connsiteY62" fmla="*/ 533941 h 987501"/>
                <a:gd name="connsiteX63" fmla="*/ 988138 w 988147"/>
                <a:gd name="connsiteY63" fmla="*/ 552789 h 987501"/>
                <a:gd name="connsiteX64" fmla="*/ 988138 w 988147"/>
                <a:gd name="connsiteY64" fmla="*/ 556216 h 987501"/>
                <a:gd name="connsiteX65" fmla="*/ 963768 w 988147"/>
                <a:gd name="connsiteY65" fmla="*/ 580395 h 987501"/>
                <a:gd name="connsiteX66" fmla="*/ 918837 w 988147"/>
                <a:gd name="connsiteY66" fmla="*/ 581728 h 987501"/>
                <a:gd name="connsiteX67" fmla="*/ 906843 w 988147"/>
                <a:gd name="connsiteY67" fmla="*/ 589153 h 987501"/>
                <a:gd name="connsiteX68" fmla="*/ 899227 w 988147"/>
                <a:gd name="connsiteY68" fmla="*/ 617330 h 987501"/>
                <a:gd name="connsiteX69" fmla="*/ 906652 w 988147"/>
                <a:gd name="connsiteY69" fmla="*/ 631038 h 987501"/>
                <a:gd name="connsiteX70" fmla="*/ 946253 w 988147"/>
                <a:gd name="connsiteY70" fmla="*/ 655789 h 987501"/>
                <a:gd name="connsiteX71" fmla="*/ 955201 w 988147"/>
                <a:gd name="connsiteY71" fmla="*/ 681110 h 987501"/>
                <a:gd name="connsiteX72" fmla="*/ 948918 w 988147"/>
                <a:gd name="connsiteY72" fmla="*/ 694057 h 987501"/>
                <a:gd name="connsiteX73" fmla="*/ 936734 w 988147"/>
                <a:gd name="connsiteY73" fmla="*/ 700149 h 987501"/>
                <a:gd name="connsiteX74" fmla="*/ 906462 w 988147"/>
                <a:gd name="connsiteY74" fmla="*/ 693485 h 987501"/>
                <a:gd name="connsiteX75" fmla="*/ 881711 w 988147"/>
                <a:gd name="connsiteY75" fmla="*/ 687774 h 987501"/>
                <a:gd name="connsiteX76" fmla="*/ 868765 w 988147"/>
                <a:gd name="connsiteY76" fmla="*/ 691772 h 987501"/>
                <a:gd name="connsiteX77" fmla="*/ 853154 w 988147"/>
                <a:gd name="connsiteY77" fmla="*/ 719759 h 987501"/>
                <a:gd name="connsiteX78" fmla="*/ 856961 w 988147"/>
                <a:gd name="connsiteY78" fmla="*/ 731753 h 987501"/>
                <a:gd name="connsiteX79" fmla="*/ 890279 w 988147"/>
                <a:gd name="connsiteY79" fmla="*/ 767546 h 987501"/>
                <a:gd name="connsiteX80" fmla="*/ 892373 w 988147"/>
                <a:gd name="connsiteY80" fmla="*/ 792106 h 987501"/>
                <a:gd name="connsiteX81" fmla="*/ 891040 w 988147"/>
                <a:gd name="connsiteY81" fmla="*/ 794010 h 987501"/>
                <a:gd name="connsiteX82" fmla="*/ 857532 w 988147"/>
                <a:gd name="connsiteY82" fmla="*/ 802387 h 987501"/>
                <a:gd name="connsiteX83" fmla="*/ 818884 w 988147"/>
                <a:gd name="connsiteY83" fmla="*/ 781825 h 987501"/>
                <a:gd name="connsiteX84" fmla="*/ 803843 w 988147"/>
                <a:gd name="connsiteY84" fmla="*/ 782396 h 987501"/>
                <a:gd name="connsiteX85" fmla="*/ 784233 w 988147"/>
                <a:gd name="connsiteY85" fmla="*/ 801625 h 987501"/>
                <a:gd name="connsiteX86" fmla="*/ 783281 w 988147"/>
                <a:gd name="connsiteY86" fmla="*/ 818189 h 987501"/>
                <a:gd name="connsiteX87" fmla="*/ 806128 w 988147"/>
                <a:gd name="connsiteY87" fmla="*/ 861407 h 987501"/>
                <a:gd name="connsiteX88" fmla="*/ 802320 w 988147"/>
                <a:gd name="connsiteY88" fmla="*/ 883873 h 987501"/>
                <a:gd name="connsiteX89" fmla="*/ 798512 w 988147"/>
                <a:gd name="connsiteY89" fmla="*/ 887300 h 987501"/>
                <a:gd name="connsiteX90" fmla="*/ 765766 w 988147"/>
                <a:gd name="connsiteY90" fmla="*/ 886157 h 987501"/>
                <a:gd name="connsiteX91" fmla="*/ 733781 w 988147"/>
                <a:gd name="connsiteY91" fmla="*/ 856266 h 987501"/>
                <a:gd name="connsiteX92" fmla="*/ 717407 w 988147"/>
                <a:gd name="connsiteY92" fmla="*/ 853030 h 987501"/>
                <a:gd name="connsiteX93" fmla="*/ 694941 w 988147"/>
                <a:gd name="connsiteY93" fmla="*/ 865786 h 987501"/>
                <a:gd name="connsiteX94" fmla="*/ 689420 w 988147"/>
                <a:gd name="connsiteY94" fmla="*/ 882540 h 987501"/>
                <a:gd name="connsiteX95" fmla="*/ 700844 w 988147"/>
                <a:gd name="connsiteY95" fmla="*/ 932421 h 987501"/>
                <a:gd name="connsiteX96" fmla="*/ 693418 w 988147"/>
                <a:gd name="connsiteY96" fmla="*/ 948985 h 987501"/>
                <a:gd name="connsiteX97" fmla="*/ 679330 w 988147"/>
                <a:gd name="connsiteY97" fmla="*/ 955268 h 987501"/>
                <a:gd name="connsiteX98" fmla="*/ 657816 w 988147"/>
                <a:gd name="connsiteY98" fmla="*/ 947653 h 987501"/>
                <a:gd name="connsiteX99" fmla="*/ 632875 w 988147"/>
                <a:gd name="connsiteY99" fmla="*/ 907481 h 987501"/>
                <a:gd name="connsiteX100" fmla="*/ 614217 w 988147"/>
                <a:gd name="connsiteY100" fmla="*/ 898723 h 987501"/>
                <a:gd name="connsiteX101" fmla="*/ 594226 w 988147"/>
                <a:gd name="connsiteY101" fmla="*/ 904054 h 987501"/>
                <a:gd name="connsiteX102" fmla="*/ 582042 w 988147"/>
                <a:gd name="connsiteY102" fmla="*/ 920617 h 987501"/>
                <a:gd name="connsiteX103" fmla="*/ 580709 w 988147"/>
                <a:gd name="connsiteY103" fmla="*/ 965549 h 987501"/>
                <a:gd name="connsiteX104" fmla="*/ 563384 w 988147"/>
                <a:gd name="connsiteY104" fmla="*/ 986111 h 987501"/>
                <a:gd name="connsiteX105" fmla="*/ 552532 w 988147"/>
                <a:gd name="connsiteY105" fmla="*/ 987443 h 987501"/>
                <a:gd name="connsiteX106" fmla="*/ 535016 w 988147"/>
                <a:gd name="connsiteY106" fmla="*/ 975639 h 987501"/>
                <a:gd name="connsiteX107" fmla="*/ 520356 w 988147"/>
                <a:gd name="connsiteY107" fmla="*/ 927852 h 987501"/>
                <a:gd name="connsiteX108" fmla="*/ 506648 w 988147"/>
                <a:gd name="connsiteY108" fmla="*/ 916048 h 987501"/>
                <a:gd name="connsiteX109" fmla="*/ 481517 w 988147"/>
                <a:gd name="connsiteY109" fmla="*/ 916238 h 987501"/>
                <a:gd name="connsiteX110" fmla="*/ 469332 w 988147"/>
                <a:gd name="connsiteY110" fmla="*/ 926710 h 987501"/>
                <a:gd name="connsiteX111" fmla="*/ 455434 w 988147"/>
                <a:gd name="connsiteY111" fmla="*/ 971832 h 987501"/>
                <a:gd name="connsiteX112" fmla="*/ 432017 w 988147"/>
                <a:gd name="connsiteY112" fmla="*/ 986872 h 987501"/>
                <a:gd name="connsiteX113" fmla="*/ 408409 w 988147"/>
                <a:gd name="connsiteY113" fmla="*/ 960218 h 987501"/>
                <a:gd name="connsiteX114" fmla="*/ 407266 w 988147"/>
                <a:gd name="connsiteY114" fmla="*/ 919285 h 987501"/>
                <a:gd name="connsiteX115" fmla="*/ 398699 w 988147"/>
                <a:gd name="connsiteY115" fmla="*/ 905577 h 987501"/>
                <a:gd name="connsiteX116" fmla="*/ 370902 w 988147"/>
                <a:gd name="connsiteY116" fmla="*/ 898532 h 987501"/>
                <a:gd name="connsiteX117" fmla="*/ 357575 w 988147"/>
                <a:gd name="connsiteY117" fmla="*/ 905577 h 987501"/>
                <a:gd name="connsiteX118" fmla="*/ 332254 w 988147"/>
                <a:gd name="connsiteY118" fmla="*/ 946129 h 987501"/>
                <a:gd name="connsiteX119" fmla="*/ 308645 w 988147"/>
                <a:gd name="connsiteY119" fmla="*/ 954697 h 987501"/>
                <a:gd name="connsiteX120" fmla="*/ 306932 w 988147"/>
                <a:gd name="connsiteY120" fmla="*/ 954126 h 987501"/>
                <a:gd name="connsiteX121" fmla="*/ 289797 w 988147"/>
                <a:gd name="connsiteY121" fmla="*/ 924235 h 987501"/>
                <a:gd name="connsiteX122" fmla="*/ 299507 w 988147"/>
                <a:gd name="connsiteY122" fmla="*/ 882159 h 987501"/>
                <a:gd name="connsiteX123" fmla="*/ 293224 w 988147"/>
                <a:gd name="connsiteY123" fmla="*/ 865024 h 987501"/>
                <a:gd name="connsiteX124" fmla="*/ 272853 w 988147"/>
                <a:gd name="connsiteY124" fmla="*/ 853220 h 987501"/>
                <a:gd name="connsiteX125" fmla="*/ 254385 w 988147"/>
                <a:gd name="connsiteY125" fmla="*/ 856647 h 987501"/>
                <a:gd name="connsiteX126" fmla="*/ 219925 w 988147"/>
                <a:gd name="connsiteY126" fmla="*/ 888823 h 987501"/>
                <a:gd name="connsiteX127" fmla="*/ 195746 w 988147"/>
                <a:gd name="connsiteY127" fmla="*/ 891107 h 987501"/>
                <a:gd name="connsiteX128" fmla="*/ 192319 w 988147"/>
                <a:gd name="connsiteY128" fmla="*/ 888823 h 987501"/>
                <a:gd name="connsiteX129" fmla="*/ 184703 w 988147"/>
                <a:gd name="connsiteY129" fmla="*/ 857028 h 987501"/>
                <a:gd name="connsiteX130" fmla="*/ 205265 w 988147"/>
                <a:gd name="connsiteY130" fmla="*/ 818379 h 987501"/>
                <a:gd name="connsiteX131" fmla="*/ 203742 w 988147"/>
                <a:gd name="connsiteY131" fmla="*/ 800293 h 987501"/>
                <a:gd name="connsiteX132" fmla="*/ 186607 w 988147"/>
                <a:gd name="connsiteY132" fmla="*/ 783348 h 987501"/>
                <a:gd name="connsiteX133" fmla="*/ 168901 w 988147"/>
                <a:gd name="connsiteY133" fmla="*/ 782015 h 987501"/>
                <a:gd name="connsiteX134" fmla="*/ 126064 w 988147"/>
                <a:gd name="connsiteY134" fmla="*/ 804672 h 987501"/>
                <a:gd name="connsiteX135" fmla="*/ 102647 w 988147"/>
                <a:gd name="connsiteY135" fmla="*/ 800293 h 987501"/>
                <a:gd name="connsiteX136" fmla="*/ 101123 w 988147"/>
                <a:gd name="connsiteY136" fmla="*/ 798579 h 987501"/>
                <a:gd name="connsiteX137" fmla="*/ 102075 w 988147"/>
                <a:gd name="connsiteY137" fmla="*/ 763548 h 987501"/>
                <a:gd name="connsiteX138" fmla="*/ 130824 w 988147"/>
                <a:gd name="connsiteY138" fmla="*/ 732895 h 987501"/>
                <a:gd name="connsiteX139" fmla="*/ 134251 w 988147"/>
                <a:gd name="connsiteY139" fmla="*/ 716141 h 987501"/>
                <a:gd name="connsiteX140" fmla="*/ 121114 w 988147"/>
                <a:gd name="connsiteY140" fmla="*/ 693295 h 987501"/>
                <a:gd name="connsiteX141" fmla="*/ 104551 w 988147"/>
                <a:gd name="connsiteY141" fmla="*/ 688535 h 987501"/>
                <a:gd name="connsiteX142" fmla="*/ 63046 w 988147"/>
                <a:gd name="connsiteY142" fmla="*/ 698055 h 987501"/>
                <a:gd name="connsiteX143" fmla="*/ 57525 w 988147"/>
                <a:gd name="connsiteY143" fmla="*/ 699387 h 987501"/>
                <a:gd name="connsiteX144" fmla="*/ 36963 w 988147"/>
                <a:gd name="connsiteY144" fmla="*/ 689297 h 987501"/>
                <a:gd name="connsiteX145" fmla="*/ 32203 w 988147"/>
                <a:gd name="connsiteY145" fmla="*/ 678255 h 987501"/>
                <a:gd name="connsiteX146" fmla="*/ 39819 w 988147"/>
                <a:gd name="connsiteY146" fmla="*/ 656741 h 987501"/>
                <a:gd name="connsiteX147" fmla="*/ 78848 w 988147"/>
                <a:gd name="connsiteY147" fmla="*/ 632371 h 987501"/>
                <a:gd name="connsiteX148" fmla="*/ 88177 w 988147"/>
                <a:gd name="connsiteY148" fmla="*/ 610477 h 987501"/>
                <a:gd name="connsiteX149" fmla="*/ 82275 w 988147"/>
                <a:gd name="connsiteY149" fmla="*/ 590676 h 987501"/>
                <a:gd name="connsiteX150" fmla="*/ 67996 w 988147"/>
                <a:gd name="connsiteY150" fmla="*/ 581157 h 987501"/>
                <a:gd name="connsiteX151" fmla="*/ 21922 w 988147"/>
                <a:gd name="connsiteY151" fmla="*/ 579824 h 987501"/>
                <a:gd name="connsiteX152" fmla="*/ 1360 w 988147"/>
                <a:gd name="connsiteY152" fmla="*/ 562499 h 987501"/>
                <a:gd name="connsiteX153" fmla="*/ 599 w 988147"/>
                <a:gd name="connsiteY153" fmla="*/ 558501 h 987501"/>
                <a:gd name="connsiteX154" fmla="*/ 17924 w 988147"/>
                <a:gd name="connsiteY154" fmla="*/ 532227 h 987501"/>
                <a:gd name="connsiteX155" fmla="*/ 59238 w 988147"/>
                <a:gd name="connsiteY155" fmla="*/ 519662 h 987501"/>
                <a:gd name="connsiteX156" fmla="*/ 71614 w 988147"/>
                <a:gd name="connsiteY156" fmla="*/ 505763 h 987501"/>
                <a:gd name="connsiteX157" fmla="*/ 71042 w 988147"/>
                <a:gd name="connsiteY157" fmla="*/ 479300 h 987501"/>
                <a:gd name="connsiteX158" fmla="*/ 61333 w 988147"/>
                <a:gd name="connsiteY158" fmla="*/ 468447 h 987501"/>
                <a:gd name="connsiteX159" fmla="*/ 17353 w 988147"/>
                <a:gd name="connsiteY159" fmla="*/ 454930 h 987501"/>
                <a:gd name="connsiteX160" fmla="*/ 599 w 988147"/>
                <a:gd name="connsiteY160" fmla="*/ 430560 h 987501"/>
                <a:gd name="connsiteX161" fmla="*/ 2312 w 988147"/>
                <a:gd name="connsiteY161" fmla="*/ 420470 h 987501"/>
                <a:gd name="connsiteX162" fmla="*/ 18115 w 988147"/>
                <a:gd name="connsiteY162" fmla="*/ 407904 h 987501"/>
                <a:gd name="connsiteX163" fmla="*/ 60761 w 988147"/>
                <a:gd name="connsiteY163" fmla="*/ 406572 h 987501"/>
                <a:gd name="connsiteX164" fmla="*/ 67044 w 988147"/>
                <a:gd name="connsiteY164" fmla="*/ 406381 h 987501"/>
                <a:gd name="connsiteX165" fmla="*/ 83989 w 988147"/>
                <a:gd name="connsiteY165" fmla="*/ 393054 h 987501"/>
                <a:gd name="connsiteX166" fmla="*/ 88938 w 988147"/>
                <a:gd name="connsiteY166" fmla="*/ 374206 h 987501"/>
                <a:gd name="connsiteX167" fmla="*/ 80943 w 988147"/>
                <a:gd name="connsiteY167" fmla="*/ 356309 h 987501"/>
                <a:gd name="connsiteX168" fmla="*/ 41913 w 988147"/>
                <a:gd name="connsiteY168" fmla="*/ 331940 h 987501"/>
                <a:gd name="connsiteX169" fmla="*/ 33155 w 988147"/>
                <a:gd name="connsiteY169" fmla="*/ 306999 h 987501"/>
                <a:gd name="connsiteX170" fmla="*/ 38676 w 988147"/>
                <a:gd name="connsiteY170" fmla="*/ 295005 h 987501"/>
                <a:gd name="connsiteX171" fmla="*/ 55811 w 988147"/>
                <a:gd name="connsiteY171" fmla="*/ 287770 h 987501"/>
                <a:gd name="connsiteX172" fmla="*/ 104551 w 988147"/>
                <a:gd name="connsiteY172" fmla="*/ 299003 h 987501"/>
                <a:gd name="connsiteX173" fmla="*/ 122256 w 988147"/>
                <a:gd name="connsiteY173" fmla="*/ 293101 h 987501"/>
                <a:gd name="connsiteX174" fmla="*/ 134251 w 988147"/>
                <a:gd name="connsiteY174" fmla="*/ 272158 h 987501"/>
                <a:gd name="connsiteX175" fmla="*/ 130824 w 988147"/>
                <a:gd name="connsiteY175" fmla="*/ 254262 h 987501"/>
                <a:gd name="connsiteX176" fmla="*/ 98458 w 988147"/>
                <a:gd name="connsiteY176" fmla="*/ 219802 h 987501"/>
                <a:gd name="connsiteX177" fmla="*/ 96554 w 988147"/>
                <a:gd name="connsiteY177" fmla="*/ 195242 h 987501"/>
                <a:gd name="connsiteX178" fmla="*/ 99791 w 988147"/>
                <a:gd name="connsiteY178" fmla="*/ 190482 h 987501"/>
                <a:gd name="connsiteX179" fmla="*/ 129110 w 988147"/>
                <a:gd name="connsiteY179" fmla="*/ 184009 h 987501"/>
                <a:gd name="connsiteX180" fmla="*/ 168711 w 988147"/>
                <a:gd name="connsiteY180" fmla="*/ 205142 h 987501"/>
                <a:gd name="connsiteX181" fmla="*/ 187369 w 988147"/>
                <a:gd name="connsiteY181" fmla="*/ 203428 h 987501"/>
                <a:gd name="connsiteX182" fmla="*/ 203361 w 988147"/>
                <a:gd name="connsiteY182" fmla="*/ 187626 h 987501"/>
                <a:gd name="connsiteX183" fmla="*/ 205456 w 988147"/>
                <a:gd name="connsiteY183" fmla="*/ 168587 h 987501"/>
                <a:gd name="connsiteX184" fmla="*/ 182419 w 988147"/>
                <a:gd name="connsiteY184" fmla="*/ 125370 h 987501"/>
                <a:gd name="connsiteX185" fmla="*/ 186417 w 988147"/>
                <a:gd name="connsiteY185" fmla="*/ 103475 h 987501"/>
                <a:gd name="connsiteX186" fmla="*/ 198411 w 988147"/>
                <a:gd name="connsiteY186" fmla="*/ 94527 h 987501"/>
                <a:gd name="connsiteX187" fmla="*/ 217831 w 988147"/>
                <a:gd name="connsiteY187" fmla="*/ 96621 h 987501"/>
                <a:gd name="connsiteX188" fmla="*/ 250768 w 988147"/>
                <a:gd name="connsiteY188" fmla="*/ 127273 h 987501"/>
                <a:gd name="connsiteX189" fmla="*/ 278564 w 988147"/>
                <a:gd name="connsiteY189" fmla="*/ 131272 h 987501"/>
                <a:gd name="connsiteX190" fmla="*/ 294176 w 988147"/>
                <a:gd name="connsiteY190" fmla="*/ 121562 h 987501"/>
                <a:gd name="connsiteX191" fmla="*/ 299507 w 988147"/>
                <a:gd name="connsiteY191" fmla="*/ 105189 h 987501"/>
                <a:gd name="connsiteX192" fmla="*/ 288465 w 988147"/>
                <a:gd name="connsiteY192" fmla="*/ 57592 h 987501"/>
                <a:gd name="connsiteX193" fmla="*/ 297794 w 988147"/>
                <a:gd name="connsiteY193" fmla="*/ 37220 h 987501"/>
                <a:gd name="connsiteX194" fmla="*/ 310549 w 988147"/>
                <a:gd name="connsiteY194" fmla="*/ 31889 h 987501"/>
                <a:gd name="connsiteX195" fmla="*/ 330731 w 988147"/>
                <a:gd name="connsiteY195" fmla="*/ 39124 h 987501"/>
                <a:gd name="connsiteX196" fmla="*/ 356243 w 988147"/>
                <a:gd name="connsiteY196" fmla="*/ 80248 h 987501"/>
                <a:gd name="connsiteX197" fmla="*/ 373949 w 988147"/>
                <a:gd name="connsiteY197" fmla="*/ 88815 h 987501"/>
                <a:gd name="connsiteX198" fmla="*/ 397747 w 988147"/>
                <a:gd name="connsiteY198" fmla="*/ 82152 h 987501"/>
                <a:gd name="connsiteX199" fmla="*/ 406505 w 988147"/>
                <a:gd name="connsiteY199" fmla="*/ 69396 h 987501"/>
                <a:gd name="connsiteX200" fmla="*/ 408409 w 988147"/>
                <a:gd name="connsiteY200" fmla="*/ 19895 h 987501"/>
                <a:gd name="connsiteX201" fmla="*/ 422497 w 988147"/>
                <a:gd name="connsiteY201" fmla="*/ 1808 h 987501"/>
                <a:gd name="connsiteX202" fmla="*/ 427638 w 988147"/>
                <a:gd name="connsiteY202" fmla="*/ 666 h 987501"/>
                <a:gd name="connsiteX203" fmla="*/ 456005 w 988147"/>
                <a:gd name="connsiteY203" fmla="*/ 17991 h 987501"/>
                <a:gd name="connsiteX204" fmla="*/ 468571 w 988147"/>
                <a:gd name="connsiteY204" fmla="*/ 59876 h 987501"/>
                <a:gd name="connsiteX205" fmla="*/ 480946 w 988147"/>
                <a:gd name="connsiteY205" fmla="*/ 71109 h 987501"/>
                <a:gd name="connsiteX206" fmla="*/ 507981 w 988147"/>
                <a:gd name="connsiteY206" fmla="*/ 71109 h 987501"/>
                <a:gd name="connsiteX207" fmla="*/ 519975 w 988147"/>
                <a:gd name="connsiteY207" fmla="*/ 60257 h 987501"/>
                <a:gd name="connsiteX208" fmla="*/ 534064 w 988147"/>
                <a:gd name="connsiteY208" fmla="*/ 13993 h 987501"/>
                <a:gd name="connsiteX209" fmla="*/ 553293 w 988147"/>
                <a:gd name="connsiteY209" fmla="*/ 95 h 98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Lst>
              <a:rect l="l" t="t" r="r" b="b"/>
              <a:pathLst>
                <a:path w="988147" h="987501">
                  <a:moveTo>
                    <a:pt x="494461" y="421567"/>
                  </a:moveTo>
                  <a:cubicBezTo>
                    <a:pt x="451560" y="421567"/>
                    <a:pt x="422857" y="456752"/>
                    <a:pt x="423011" y="492709"/>
                  </a:cubicBezTo>
                  <a:cubicBezTo>
                    <a:pt x="423166" y="532523"/>
                    <a:pt x="454492" y="564468"/>
                    <a:pt x="494153" y="564468"/>
                  </a:cubicBezTo>
                  <a:cubicBezTo>
                    <a:pt x="533813" y="564468"/>
                    <a:pt x="565603" y="532986"/>
                    <a:pt x="565757" y="493172"/>
                  </a:cubicBezTo>
                  <a:cubicBezTo>
                    <a:pt x="565912" y="453512"/>
                    <a:pt x="534739" y="421567"/>
                    <a:pt x="494461" y="421567"/>
                  </a:cubicBezTo>
                  <a:close/>
                  <a:moveTo>
                    <a:pt x="494770" y="209069"/>
                  </a:moveTo>
                  <a:cubicBezTo>
                    <a:pt x="650788" y="209378"/>
                    <a:pt x="778719" y="337000"/>
                    <a:pt x="778410" y="493480"/>
                  </a:cubicBezTo>
                  <a:cubicBezTo>
                    <a:pt x="778102" y="648263"/>
                    <a:pt x="652485" y="777121"/>
                    <a:pt x="493690" y="776812"/>
                  </a:cubicBezTo>
                  <a:cubicBezTo>
                    <a:pt x="333660" y="776349"/>
                    <a:pt x="209278" y="645794"/>
                    <a:pt x="210512" y="492554"/>
                  </a:cubicBezTo>
                  <a:cubicBezTo>
                    <a:pt x="209586" y="337154"/>
                    <a:pt x="337981" y="208760"/>
                    <a:pt x="494770" y="209069"/>
                  </a:cubicBezTo>
                  <a:close/>
                  <a:moveTo>
                    <a:pt x="494464" y="132604"/>
                  </a:moveTo>
                  <a:cubicBezTo>
                    <a:pt x="293795" y="132414"/>
                    <a:pt x="134251" y="293291"/>
                    <a:pt x="133489" y="491485"/>
                  </a:cubicBezTo>
                  <a:cubicBezTo>
                    <a:pt x="132728" y="694437"/>
                    <a:pt x="297413" y="853982"/>
                    <a:pt x="493893" y="853411"/>
                  </a:cubicBezTo>
                  <a:cubicBezTo>
                    <a:pt x="689801" y="854172"/>
                    <a:pt x="855057" y="696531"/>
                    <a:pt x="854867" y="492817"/>
                  </a:cubicBezTo>
                  <a:cubicBezTo>
                    <a:pt x="854677" y="292530"/>
                    <a:pt x="693990" y="132795"/>
                    <a:pt x="494464" y="132604"/>
                  </a:cubicBezTo>
                  <a:close/>
                  <a:moveTo>
                    <a:pt x="553293" y="95"/>
                  </a:moveTo>
                  <a:cubicBezTo>
                    <a:pt x="555007" y="95"/>
                    <a:pt x="556720" y="95"/>
                    <a:pt x="558434" y="285"/>
                  </a:cubicBezTo>
                  <a:cubicBezTo>
                    <a:pt x="575378" y="1999"/>
                    <a:pt x="580138" y="7139"/>
                    <a:pt x="580519" y="24083"/>
                  </a:cubicBezTo>
                  <a:cubicBezTo>
                    <a:pt x="580900" y="38934"/>
                    <a:pt x="581471" y="53594"/>
                    <a:pt x="581851" y="68444"/>
                  </a:cubicBezTo>
                  <a:cubicBezTo>
                    <a:pt x="582042" y="74346"/>
                    <a:pt x="584136" y="78915"/>
                    <a:pt x="589657" y="81390"/>
                  </a:cubicBezTo>
                  <a:cubicBezTo>
                    <a:pt x="598606" y="85388"/>
                    <a:pt x="607934" y="88054"/>
                    <a:pt x="617835" y="88815"/>
                  </a:cubicBezTo>
                  <a:cubicBezTo>
                    <a:pt x="623927" y="89196"/>
                    <a:pt x="628116" y="86721"/>
                    <a:pt x="631162" y="81771"/>
                  </a:cubicBezTo>
                  <a:cubicBezTo>
                    <a:pt x="639539" y="68253"/>
                    <a:pt x="648106" y="54736"/>
                    <a:pt x="656483" y="41218"/>
                  </a:cubicBezTo>
                  <a:cubicBezTo>
                    <a:pt x="663718" y="29795"/>
                    <a:pt x="668097" y="28272"/>
                    <a:pt x="681043" y="32651"/>
                  </a:cubicBezTo>
                  <a:cubicBezTo>
                    <a:pt x="682566" y="33222"/>
                    <a:pt x="683899" y="33603"/>
                    <a:pt x="685422" y="34174"/>
                  </a:cubicBezTo>
                  <a:cubicBezTo>
                    <a:pt x="700463" y="40647"/>
                    <a:pt x="702938" y="45407"/>
                    <a:pt x="699320" y="61400"/>
                  </a:cubicBezTo>
                  <a:cubicBezTo>
                    <a:pt x="696084" y="75678"/>
                    <a:pt x="692847" y="89767"/>
                    <a:pt x="689420" y="104046"/>
                  </a:cubicBezTo>
                  <a:cubicBezTo>
                    <a:pt x="687516" y="111852"/>
                    <a:pt x="689420" y="117944"/>
                    <a:pt x="696274" y="122514"/>
                  </a:cubicBezTo>
                  <a:cubicBezTo>
                    <a:pt x="703319" y="127273"/>
                    <a:pt x="710363" y="131652"/>
                    <a:pt x="718359" y="134699"/>
                  </a:cubicBezTo>
                  <a:cubicBezTo>
                    <a:pt x="724071" y="136793"/>
                    <a:pt x="728640" y="135460"/>
                    <a:pt x="733019" y="131272"/>
                  </a:cubicBezTo>
                  <a:cubicBezTo>
                    <a:pt x="744632" y="120229"/>
                    <a:pt x="756246" y="109567"/>
                    <a:pt x="768050" y="98715"/>
                  </a:cubicBezTo>
                  <a:cubicBezTo>
                    <a:pt x="777760" y="89577"/>
                    <a:pt x="783091" y="89196"/>
                    <a:pt x="793943" y="96621"/>
                  </a:cubicBezTo>
                  <a:cubicBezTo>
                    <a:pt x="794514" y="97002"/>
                    <a:pt x="794895" y="97192"/>
                    <a:pt x="795275" y="97573"/>
                  </a:cubicBezTo>
                  <a:cubicBezTo>
                    <a:pt x="813743" y="110900"/>
                    <a:pt x="811078" y="116612"/>
                    <a:pt x="803462" y="130510"/>
                  </a:cubicBezTo>
                  <a:cubicBezTo>
                    <a:pt x="796609" y="143076"/>
                    <a:pt x="790135" y="156022"/>
                    <a:pt x="783091" y="168587"/>
                  </a:cubicBezTo>
                  <a:cubicBezTo>
                    <a:pt x="779474" y="175251"/>
                    <a:pt x="780235" y="180963"/>
                    <a:pt x="784804" y="186674"/>
                  </a:cubicBezTo>
                  <a:cubicBezTo>
                    <a:pt x="789945" y="192957"/>
                    <a:pt x="795657" y="198669"/>
                    <a:pt x="801939" y="203619"/>
                  </a:cubicBezTo>
                  <a:cubicBezTo>
                    <a:pt x="807270" y="207807"/>
                    <a:pt x="812791" y="208378"/>
                    <a:pt x="819074" y="205142"/>
                  </a:cubicBezTo>
                  <a:cubicBezTo>
                    <a:pt x="833353" y="197336"/>
                    <a:pt x="847822" y="189721"/>
                    <a:pt x="862292" y="182295"/>
                  </a:cubicBezTo>
                  <a:cubicBezTo>
                    <a:pt x="872573" y="176965"/>
                    <a:pt x="878475" y="178107"/>
                    <a:pt x="885900" y="187246"/>
                  </a:cubicBezTo>
                  <a:cubicBezTo>
                    <a:pt x="888565" y="190291"/>
                    <a:pt x="891040" y="193528"/>
                    <a:pt x="893135" y="196955"/>
                  </a:cubicBezTo>
                  <a:cubicBezTo>
                    <a:pt x="898465" y="205332"/>
                    <a:pt x="897894" y="210853"/>
                    <a:pt x="891231" y="218279"/>
                  </a:cubicBezTo>
                  <a:cubicBezTo>
                    <a:pt x="879807" y="230654"/>
                    <a:pt x="868384" y="243219"/>
                    <a:pt x="856771" y="255404"/>
                  </a:cubicBezTo>
                  <a:cubicBezTo>
                    <a:pt x="852392" y="259973"/>
                    <a:pt x="851440" y="264924"/>
                    <a:pt x="853725" y="270635"/>
                  </a:cubicBezTo>
                  <a:cubicBezTo>
                    <a:pt x="857151" y="278822"/>
                    <a:pt x="861340" y="286437"/>
                    <a:pt x="866861" y="293481"/>
                  </a:cubicBezTo>
                  <a:cubicBezTo>
                    <a:pt x="871240" y="299193"/>
                    <a:pt x="876571" y="300716"/>
                    <a:pt x="883615" y="299003"/>
                  </a:cubicBezTo>
                  <a:cubicBezTo>
                    <a:pt x="899798" y="295005"/>
                    <a:pt x="916172" y="291387"/>
                    <a:pt x="932354" y="287960"/>
                  </a:cubicBezTo>
                  <a:cubicBezTo>
                    <a:pt x="940922" y="286056"/>
                    <a:pt x="946063" y="288532"/>
                    <a:pt x="950441" y="296337"/>
                  </a:cubicBezTo>
                  <a:cubicBezTo>
                    <a:pt x="952726" y="300526"/>
                    <a:pt x="954630" y="304905"/>
                    <a:pt x="956153" y="309474"/>
                  </a:cubicBezTo>
                  <a:cubicBezTo>
                    <a:pt x="959389" y="319945"/>
                    <a:pt x="957676" y="324896"/>
                    <a:pt x="948347" y="330798"/>
                  </a:cubicBezTo>
                  <a:cubicBezTo>
                    <a:pt x="935020" y="339175"/>
                    <a:pt x="921883" y="347932"/>
                    <a:pt x="908175" y="355738"/>
                  </a:cubicBezTo>
                  <a:cubicBezTo>
                    <a:pt x="900369" y="360307"/>
                    <a:pt x="898275" y="366400"/>
                    <a:pt x="899608" y="374396"/>
                  </a:cubicBezTo>
                  <a:cubicBezTo>
                    <a:pt x="900750" y="381821"/>
                    <a:pt x="902845" y="389056"/>
                    <a:pt x="905510" y="396100"/>
                  </a:cubicBezTo>
                  <a:cubicBezTo>
                    <a:pt x="907985" y="402573"/>
                    <a:pt x="912364" y="406001"/>
                    <a:pt x="919789" y="406191"/>
                  </a:cubicBezTo>
                  <a:cubicBezTo>
                    <a:pt x="936543" y="406381"/>
                    <a:pt x="953107" y="407524"/>
                    <a:pt x="969861" y="408095"/>
                  </a:cubicBezTo>
                  <a:cubicBezTo>
                    <a:pt x="978999" y="408476"/>
                    <a:pt x="983569" y="412093"/>
                    <a:pt x="986044" y="420851"/>
                  </a:cubicBezTo>
                  <a:cubicBezTo>
                    <a:pt x="987567" y="425801"/>
                    <a:pt x="988138" y="430941"/>
                    <a:pt x="988138" y="436272"/>
                  </a:cubicBezTo>
                  <a:cubicBezTo>
                    <a:pt x="988138" y="446553"/>
                    <a:pt x="985282" y="450742"/>
                    <a:pt x="975763" y="453788"/>
                  </a:cubicBezTo>
                  <a:cubicBezTo>
                    <a:pt x="960722" y="458548"/>
                    <a:pt x="945681" y="463117"/>
                    <a:pt x="930641" y="467686"/>
                  </a:cubicBezTo>
                  <a:cubicBezTo>
                    <a:pt x="919789" y="470923"/>
                    <a:pt x="916933" y="474350"/>
                    <a:pt x="916552" y="485582"/>
                  </a:cubicBezTo>
                  <a:cubicBezTo>
                    <a:pt x="916362" y="493388"/>
                    <a:pt x="915791" y="501384"/>
                    <a:pt x="917504" y="509191"/>
                  </a:cubicBezTo>
                  <a:cubicBezTo>
                    <a:pt x="918647" y="514521"/>
                    <a:pt x="921883" y="517758"/>
                    <a:pt x="927214" y="519471"/>
                  </a:cubicBezTo>
                  <a:cubicBezTo>
                    <a:pt x="943016" y="524231"/>
                    <a:pt x="958818" y="528991"/>
                    <a:pt x="974620" y="533941"/>
                  </a:cubicBezTo>
                  <a:cubicBezTo>
                    <a:pt x="985663" y="537368"/>
                    <a:pt x="988329" y="541176"/>
                    <a:pt x="988138" y="552789"/>
                  </a:cubicBezTo>
                  <a:cubicBezTo>
                    <a:pt x="988138" y="553931"/>
                    <a:pt x="988138" y="555074"/>
                    <a:pt x="988138" y="556216"/>
                  </a:cubicBezTo>
                  <a:cubicBezTo>
                    <a:pt x="987377" y="574113"/>
                    <a:pt x="981665" y="579824"/>
                    <a:pt x="963768" y="580395"/>
                  </a:cubicBezTo>
                  <a:cubicBezTo>
                    <a:pt x="948728" y="580776"/>
                    <a:pt x="933878" y="581538"/>
                    <a:pt x="918837" y="581728"/>
                  </a:cubicBezTo>
                  <a:cubicBezTo>
                    <a:pt x="913125" y="581918"/>
                    <a:pt x="909127" y="584394"/>
                    <a:pt x="906843" y="589153"/>
                  </a:cubicBezTo>
                  <a:cubicBezTo>
                    <a:pt x="902654" y="598101"/>
                    <a:pt x="899989" y="607430"/>
                    <a:pt x="899227" y="617330"/>
                  </a:cubicBezTo>
                  <a:cubicBezTo>
                    <a:pt x="898656" y="623613"/>
                    <a:pt x="901321" y="627802"/>
                    <a:pt x="906652" y="631038"/>
                  </a:cubicBezTo>
                  <a:cubicBezTo>
                    <a:pt x="919979" y="639225"/>
                    <a:pt x="933116" y="647412"/>
                    <a:pt x="946253" y="655789"/>
                  </a:cubicBezTo>
                  <a:cubicBezTo>
                    <a:pt x="958247" y="663214"/>
                    <a:pt x="959770" y="667783"/>
                    <a:pt x="955201" y="681110"/>
                  </a:cubicBezTo>
                  <a:cubicBezTo>
                    <a:pt x="953678" y="685680"/>
                    <a:pt x="951584" y="690058"/>
                    <a:pt x="948918" y="694057"/>
                  </a:cubicBezTo>
                  <a:cubicBezTo>
                    <a:pt x="946443" y="697674"/>
                    <a:pt x="942445" y="700149"/>
                    <a:pt x="936734" y="700149"/>
                  </a:cubicBezTo>
                  <a:cubicBezTo>
                    <a:pt x="926643" y="697864"/>
                    <a:pt x="916552" y="695579"/>
                    <a:pt x="906462" y="693485"/>
                  </a:cubicBezTo>
                  <a:cubicBezTo>
                    <a:pt x="898275" y="691581"/>
                    <a:pt x="889898" y="689868"/>
                    <a:pt x="881711" y="687774"/>
                  </a:cubicBezTo>
                  <a:cubicBezTo>
                    <a:pt x="876381" y="686441"/>
                    <a:pt x="872192" y="687964"/>
                    <a:pt x="868765" y="691772"/>
                  </a:cubicBezTo>
                  <a:cubicBezTo>
                    <a:pt x="861721" y="699959"/>
                    <a:pt x="856199" y="709288"/>
                    <a:pt x="853154" y="719759"/>
                  </a:cubicBezTo>
                  <a:cubicBezTo>
                    <a:pt x="851630" y="724709"/>
                    <a:pt x="853915" y="728326"/>
                    <a:pt x="856961" y="731753"/>
                  </a:cubicBezTo>
                  <a:cubicBezTo>
                    <a:pt x="868004" y="743748"/>
                    <a:pt x="879236" y="755742"/>
                    <a:pt x="890279" y="767546"/>
                  </a:cubicBezTo>
                  <a:cubicBezTo>
                    <a:pt x="898656" y="776494"/>
                    <a:pt x="899037" y="781825"/>
                    <a:pt x="892373" y="792106"/>
                  </a:cubicBezTo>
                  <a:cubicBezTo>
                    <a:pt x="891992" y="792677"/>
                    <a:pt x="891612" y="793439"/>
                    <a:pt x="891040" y="794010"/>
                  </a:cubicBezTo>
                  <a:cubicBezTo>
                    <a:pt x="878475" y="810954"/>
                    <a:pt x="872954" y="811145"/>
                    <a:pt x="857532" y="802387"/>
                  </a:cubicBezTo>
                  <a:cubicBezTo>
                    <a:pt x="844966" y="795152"/>
                    <a:pt x="831640" y="788679"/>
                    <a:pt x="818884" y="781825"/>
                  </a:cubicBezTo>
                  <a:cubicBezTo>
                    <a:pt x="813553" y="778969"/>
                    <a:pt x="808603" y="778969"/>
                    <a:pt x="803843" y="782396"/>
                  </a:cubicBezTo>
                  <a:cubicBezTo>
                    <a:pt x="796227" y="787727"/>
                    <a:pt x="789754" y="794200"/>
                    <a:pt x="784233" y="801625"/>
                  </a:cubicBezTo>
                  <a:cubicBezTo>
                    <a:pt x="780235" y="806956"/>
                    <a:pt x="780045" y="812287"/>
                    <a:pt x="783281" y="818189"/>
                  </a:cubicBezTo>
                  <a:cubicBezTo>
                    <a:pt x="791087" y="832468"/>
                    <a:pt x="798703" y="846937"/>
                    <a:pt x="806128" y="861407"/>
                  </a:cubicBezTo>
                  <a:cubicBezTo>
                    <a:pt x="811268" y="871498"/>
                    <a:pt x="810507" y="876067"/>
                    <a:pt x="802320" y="883873"/>
                  </a:cubicBezTo>
                  <a:cubicBezTo>
                    <a:pt x="800987" y="885015"/>
                    <a:pt x="799845" y="886348"/>
                    <a:pt x="798512" y="887300"/>
                  </a:cubicBezTo>
                  <a:cubicBezTo>
                    <a:pt x="786328" y="896248"/>
                    <a:pt x="780045" y="900627"/>
                    <a:pt x="765766" y="886157"/>
                  </a:cubicBezTo>
                  <a:cubicBezTo>
                    <a:pt x="755485" y="875686"/>
                    <a:pt x="744442" y="866357"/>
                    <a:pt x="733781" y="856266"/>
                  </a:cubicBezTo>
                  <a:cubicBezTo>
                    <a:pt x="728830" y="851507"/>
                    <a:pt x="723500" y="850555"/>
                    <a:pt x="717407" y="853030"/>
                  </a:cubicBezTo>
                  <a:cubicBezTo>
                    <a:pt x="709411" y="856266"/>
                    <a:pt x="701796" y="860455"/>
                    <a:pt x="694941" y="865786"/>
                  </a:cubicBezTo>
                  <a:cubicBezTo>
                    <a:pt x="689230" y="870165"/>
                    <a:pt x="687707" y="875686"/>
                    <a:pt x="689420" y="882540"/>
                  </a:cubicBezTo>
                  <a:cubicBezTo>
                    <a:pt x="693418" y="899104"/>
                    <a:pt x="697226" y="915858"/>
                    <a:pt x="700844" y="932421"/>
                  </a:cubicBezTo>
                  <a:cubicBezTo>
                    <a:pt x="702367" y="939656"/>
                    <a:pt x="699892" y="945177"/>
                    <a:pt x="693418" y="948985"/>
                  </a:cubicBezTo>
                  <a:cubicBezTo>
                    <a:pt x="689039" y="951651"/>
                    <a:pt x="684280" y="953745"/>
                    <a:pt x="679330" y="955268"/>
                  </a:cubicBezTo>
                  <a:cubicBezTo>
                    <a:pt x="669239" y="958504"/>
                    <a:pt x="663528" y="956600"/>
                    <a:pt x="657816" y="947653"/>
                  </a:cubicBezTo>
                  <a:cubicBezTo>
                    <a:pt x="649439" y="934325"/>
                    <a:pt x="640872" y="921189"/>
                    <a:pt x="632875" y="907481"/>
                  </a:cubicBezTo>
                  <a:cubicBezTo>
                    <a:pt x="628496" y="900056"/>
                    <a:pt x="622785" y="897200"/>
                    <a:pt x="614217" y="898723"/>
                  </a:cubicBezTo>
                  <a:cubicBezTo>
                    <a:pt x="607363" y="900056"/>
                    <a:pt x="600700" y="901769"/>
                    <a:pt x="594226" y="904054"/>
                  </a:cubicBezTo>
                  <a:cubicBezTo>
                    <a:pt x="585279" y="907290"/>
                    <a:pt x="582423" y="911098"/>
                    <a:pt x="582042" y="920617"/>
                  </a:cubicBezTo>
                  <a:cubicBezTo>
                    <a:pt x="581471" y="935658"/>
                    <a:pt x="581090" y="950508"/>
                    <a:pt x="580709" y="965549"/>
                  </a:cubicBezTo>
                  <a:cubicBezTo>
                    <a:pt x="580328" y="979257"/>
                    <a:pt x="576902" y="983636"/>
                    <a:pt x="563384" y="986111"/>
                  </a:cubicBezTo>
                  <a:cubicBezTo>
                    <a:pt x="559767" y="986872"/>
                    <a:pt x="556149" y="987253"/>
                    <a:pt x="552532" y="987443"/>
                  </a:cubicBezTo>
                  <a:cubicBezTo>
                    <a:pt x="543584" y="988015"/>
                    <a:pt x="537872" y="984397"/>
                    <a:pt x="535016" y="975639"/>
                  </a:cubicBezTo>
                  <a:cubicBezTo>
                    <a:pt x="529876" y="959647"/>
                    <a:pt x="524925" y="943845"/>
                    <a:pt x="520356" y="927852"/>
                  </a:cubicBezTo>
                  <a:cubicBezTo>
                    <a:pt x="518262" y="920617"/>
                    <a:pt x="513883" y="917190"/>
                    <a:pt x="506648" y="916048"/>
                  </a:cubicBezTo>
                  <a:cubicBezTo>
                    <a:pt x="498271" y="914906"/>
                    <a:pt x="489894" y="914906"/>
                    <a:pt x="481517" y="916238"/>
                  </a:cubicBezTo>
                  <a:cubicBezTo>
                    <a:pt x="475235" y="917190"/>
                    <a:pt x="471236" y="920427"/>
                    <a:pt x="469332" y="926710"/>
                  </a:cubicBezTo>
                  <a:cubicBezTo>
                    <a:pt x="464954" y="941750"/>
                    <a:pt x="460194" y="956791"/>
                    <a:pt x="455434" y="971832"/>
                  </a:cubicBezTo>
                  <a:cubicBezTo>
                    <a:pt x="451246" y="985349"/>
                    <a:pt x="445915" y="988776"/>
                    <a:pt x="432017" y="986872"/>
                  </a:cubicBezTo>
                  <a:cubicBezTo>
                    <a:pt x="411074" y="984016"/>
                    <a:pt x="408599" y="981160"/>
                    <a:pt x="408409" y="960218"/>
                  </a:cubicBezTo>
                  <a:cubicBezTo>
                    <a:pt x="408218" y="946510"/>
                    <a:pt x="407647" y="932992"/>
                    <a:pt x="407266" y="919285"/>
                  </a:cubicBezTo>
                  <a:cubicBezTo>
                    <a:pt x="407076" y="913002"/>
                    <a:pt x="404601" y="908052"/>
                    <a:pt x="398699" y="905577"/>
                  </a:cubicBezTo>
                  <a:cubicBezTo>
                    <a:pt x="389751" y="901769"/>
                    <a:pt x="380612" y="899104"/>
                    <a:pt x="370902" y="898532"/>
                  </a:cubicBezTo>
                  <a:cubicBezTo>
                    <a:pt x="365000" y="898152"/>
                    <a:pt x="360812" y="900436"/>
                    <a:pt x="357575" y="905577"/>
                  </a:cubicBezTo>
                  <a:cubicBezTo>
                    <a:pt x="349389" y="919285"/>
                    <a:pt x="340631" y="932612"/>
                    <a:pt x="332254" y="946129"/>
                  </a:cubicBezTo>
                  <a:cubicBezTo>
                    <a:pt x="325590" y="956791"/>
                    <a:pt x="320450" y="958695"/>
                    <a:pt x="308645" y="954697"/>
                  </a:cubicBezTo>
                  <a:cubicBezTo>
                    <a:pt x="308074" y="954506"/>
                    <a:pt x="307503" y="954316"/>
                    <a:pt x="306932" y="954126"/>
                  </a:cubicBezTo>
                  <a:cubicBezTo>
                    <a:pt x="288655" y="946701"/>
                    <a:pt x="285038" y="942512"/>
                    <a:pt x="289797" y="924235"/>
                  </a:cubicBezTo>
                  <a:cubicBezTo>
                    <a:pt x="293415" y="910336"/>
                    <a:pt x="296080" y="896248"/>
                    <a:pt x="299507" y="882159"/>
                  </a:cubicBezTo>
                  <a:cubicBezTo>
                    <a:pt x="301220" y="874924"/>
                    <a:pt x="299316" y="869403"/>
                    <a:pt x="293224" y="865024"/>
                  </a:cubicBezTo>
                  <a:cubicBezTo>
                    <a:pt x="286751" y="860455"/>
                    <a:pt x="280088" y="856457"/>
                    <a:pt x="272853" y="853220"/>
                  </a:cubicBezTo>
                  <a:cubicBezTo>
                    <a:pt x="265999" y="850174"/>
                    <a:pt x="260097" y="851316"/>
                    <a:pt x="254385" y="856647"/>
                  </a:cubicBezTo>
                  <a:cubicBezTo>
                    <a:pt x="242962" y="867499"/>
                    <a:pt x="231348" y="878161"/>
                    <a:pt x="219925" y="888823"/>
                  </a:cubicBezTo>
                  <a:cubicBezTo>
                    <a:pt x="211358" y="897010"/>
                    <a:pt x="205837" y="897390"/>
                    <a:pt x="195746" y="891107"/>
                  </a:cubicBezTo>
                  <a:cubicBezTo>
                    <a:pt x="194604" y="890346"/>
                    <a:pt x="193461" y="889584"/>
                    <a:pt x="192319" y="888823"/>
                  </a:cubicBezTo>
                  <a:cubicBezTo>
                    <a:pt x="177659" y="878352"/>
                    <a:pt x="176326" y="872830"/>
                    <a:pt x="184703" y="857028"/>
                  </a:cubicBezTo>
                  <a:cubicBezTo>
                    <a:pt x="191557" y="844082"/>
                    <a:pt x="198221" y="831135"/>
                    <a:pt x="205265" y="818379"/>
                  </a:cubicBezTo>
                  <a:cubicBezTo>
                    <a:pt x="208883" y="811716"/>
                    <a:pt x="208312" y="806004"/>
                    <a:pt x="203742" y="800293"/>
                  </a:cubicBezTo>
                  <a:cubicBezTo>
                    <a:pt x="198792" y="794010"/>
                    <a:pt x="193080" y="788298"/>
                    <a:pt x="186607" y="783348"/>
                  </a:cubicBezTo>
                  <a:cubicBezTo>
                    <a:pt x="180896" y="778969"/>
                    <a:pt x="175184" y="778589"/>
                    <a:pt x="168901" y="782015"/>
                  </a:cubicBezTo>
                  <a:cubicBezTo>
                    <a:pt x="154812" y="789631"/>
                    <a:pt x="140533" y="797246"/>
                    <a:pt x="126064" y="804672"/>
                  </a:cubicBezTo>
                  <a:cubicBezTo>
                    <a:pt x="115974" y="810002"/>
                    <a:pt x="110072" y="808670"/>
                    <a:pt x="102647" y="800293"/>
                  </a:cubicBezTo>
                  <a:cubicBezTo>
                    <a:pt x="102075" y="799721"/>
                    <a:pt x="101695" y="799150"/>
                    <a:pt x="101123" y="798579"/>
                  </a:cubicBezTo>
                  <a:cubicBezTo>
                    <a:pt x="87986" y="783348"/>
                    <a:pt x="88177" y="778017"/>
                    <a:pt x="102075" y="763548"/>
                  </a:cubicBezTo>
                  <a:cubicBezTo>
                    <a:pt x="111785" y="753267"/>
                    <a:pt x="120924" y="742796"/>
                    <a:pt x="130824" y="732895"/>
                  </a:cubicBezTo>
                  <a:cubicBezTo>
                    <a:pt x="135774" y="727755"/>
                    <a:pt x="136726" y="722424"/>
                    <a:pt x="134251" y="716141"/>
                  </a:cubicBezTo>
                  <a:cubicBezTo>
                    <a:pt x="131014" y="707955"/>
                    <a:pt x="126445" y="700339"/>
                    <a:pt x="121114" y="693295"/>
                  </a:cubicBezTo>
                  <a:cubicBezTo>
                    <a:pt x="116735" y="687583"/>
                    <a:pt x="110833" y="687012"/>
                    <a:pt x="104551" y="688535"/>
                  </a:cubicBezTo>
                  <a:cubicBezTo>
                    <a:pt x="90652" y="691772"/>
                    <a:pt x="76944" y="695008"/>
                    <a:pt x="63046" y="698055"/>
                  </a:cubicBezTo>
                  <a:cubicBezTo>
                    <a:pt x="61142" y="698435"/>
                    <a:pt x="59238" y="699007"/>
                    <a:pt x="57525" y="699387"/>
                  </a:cubicBezTo>
                  <a:cubicBezTo>
                    <a:pt x="47053" y="701291"/>
                    <a:pt x="41723" y="698816"/>
                    <a:pt x="36963" y="689297"/>
                  </a:cubicBezTo>
                  <a:cubicBezTo>
                    <a:pt x="35249" y="685680"/>
                    <a:pt x="33536" y="682062"/>
                    <a:pt x="32203" y="678255"/>
                  </a:cubicBezTo>
                  <a:cubicBezTo>
                    <a:pt x="28776" y="668164"/>
                    <a:pt x="30680" y="662452"/>
                    <a:pt x="39819" y="656741"/>
                  </a:cubicBezTo>
                  <a:cubicBezTo>
                    <a:pt x="52765" y="648554"/>
                    <a:pt x="65902" y="640367"/>
                    <a:pt x="78848" y="632371"/>
                  </a:cubicBezTo>
                  <a:cubicBezTo>
                    <a:pt x="89129" y="625898"/>
                    <a:pt x="90652" y="622280"/>
                    <a:pt x="88177" y="610477"/>
                  </a:cubicBezTo>
                  <a:cubicBezTo>
                    <a:pt x="86654" y="603813"/>
                    <a:pt x="84940" y="596959"/>
                    <a:pt x="82275" y="590676"/>
                  </a:cubicBezTo>
                  <a:cubicBezTo>
                    <a:pt x="79609" y="584394"/>
                    <a:pt x="75040" y="581347"/>
                    <a:pt x="67996" y="581157"/>
                  </a:cubicBezTo>
                  <a:cubicBezTo>
                    <a:pt x="52575" y="580966"/>
                    <a:pt x="37344" y="580395"/>
                    <a:pt x="21922" y="579824"/>
                  </a:cubicBezTo>
                  <a:cubicBezTo>
                    <a:pt x="8024" y="579443"/>
                    <a:pt x="3836" y="575826"/>
                    <a:pt x="1360" y="562499"/>
                  </a:cubicBezTo>
                  <a:cubicBezTo>
                    <a:pt x="1170" y="561166"/>
                    <a:pt x="789" y="559834"/>
                    <a:pt x="599" y="558501"/>
                  </a:cubicBezTo>
                  <a:cubicBezTo>
                    <a:pt x="-1496" y="541556"/>
                    <a:pt x="1360" y="537177"/>
                    <a:pt x="17924" y="532227"/>
                  </a:cubicBezTo>
                  <a:cubicBezTo>
                    <a:pt x="31632" y="528039"/>
                    <a:pt x="45340" y="523469"/>
                    <a:pt x="59238" y="519662"/>
                  </a:cubicBezTo>
                  <a:cubicBezTo>
                    <a:pt x="66854" y="517568"/>
                    <a:pt x="70852" y="513189"/>
                    <a:pt x="71614" y="505763"/>
                  </a:cubicBezTo>
                  <a:cubicBezTo>
                    <a:pt x="72375" y="497006"/>
                    <a:pt x="72756" y="488057"/>
                    <a:pt x="71042" y="479300"/>
                  </a:cubicBezTo>
                  <a:cubicBezTo>
                    <a:pt x="70090" y="473588"/>
                    <a:pt x="66854" y="470161"/>
                    <a:pt x="61333" y="468447"/>
                  </a:cubicBezTo>
                  <a:cubicBezTo>
                    <a:pt x="46673" y="464069"/>
                    <a:pt x="32013" y="459500"/>
                    <a:pt x="17353" y="454930"/>
                  </a:cubicBezTo>
                  <a:cubicBezTo>
                    <a:pt x="1360" y="449980"/>
                    <a:pt x="-353" y="447315"/>
                    <a:pt x="599" y="430560"/>
                  </a:cubicBezTo>
                  <a:cubicBezTo>
                    <a:pt x="789" y="427133"/>
                    <a:pt x="1551" y="423707"/>
                    <a:pt x="2312" y="420470"/>
                  </a:cubicBezTo>
                  <a:cubicBezTo>
                    <a:pt x="4597" y="412093"/>
                    <a:pt x="9357" y="408285"/>
                    <a:pt x="18115" y="407904"/>
                  </a:cubicBezTo>
                  <a:cubicBezTo>
                    <a:pt x="32393" y="407333"/>
                    <a:pt x="46482" y="406953"/>
                    <a:pt x="60761" y="406572"/>
                  </a:cubicBezTo>
                  <a:cubicBezTo>
                    <a:pt x="62856" y="406572"/>
                    <a:pt x="64950" y="406381"/>
                    <a:pt x="67044" y="406381"/>
                  </a:cubicBezTo>
                  <a:cubicBezTo>
                    <a:pt x="76563" y="406762"/>
                    <a:pt x="81513" y="401431"/>
                    <a:pt x="83989" y="393054"/>
                  </a:cubicBezTo>
                  <a:cubicBezTo>
                    <a:pt x="85892" y="386771"/>
                    <a:pt x="87606" y="380489"/>
                    <a:pt x="88938" y="374206"/>
                  </a:cubicBezTo>
                  <a:cubicBezTo>
                    <a:pt x="90652" y="365448"/>
                    <a:pt x="88558" y="361259"/>
                    <a:pt x="80943" y="356309"/>
                  </a:cubicBezTo>
                  <a:cubicBezTo>
                    <a:pt x="67996" y="348123"/>
                    <a:pt x="54859" y="339936"/>
                    <a:pt x="41913" y="331940"/>
                  </a:cubicBezTo>
                  <a:cubicBezTo>
                    <a:pt x="30300" y="324705"/>
                    <a:pt x="28586" y="320136"/>
                    <a:pt x="33155" y="306999"/>
                  </a:cubicBezTo>
                  <a:cubicBezTo>
                    <a:pt x="34488" y="302811"/>
                    <a:pt x="36201" y="298622"/>
                    <a:pt x="38676" y="295005"/>
                  </a:cubicBezTo>
                  <a:cubicBezTo>
                    <a:pt x="42674" y="288912"/>
                    <a:pt x="48196" y="285866"/>
                    <a:pt x="55811" y="287770"/>
                  </a:cubicBezTo>
                  <a:cubicBezTo>
                    <a:pt x="71994" y="291578"/>
                    <a:pt x="88368" y="295005"/>
                    <a:pt x="104551" y="299003"/>
                  </a:cubicBezTo>
                  <a:cubicBezTo>
                    <a:pt x="111975" y="300907"/>
                    <a:pt x="117687" y="299193"/>
                    <a:pt x="122256" y="293101"/>
                  </a:cubicBezTo>
                  <a:cubicBezTo>
                    <a:pt x="127016" y="286628"/>
                    <a:pt x="131205" y="279583"/>
                    <a:pt x="134251" y="272158"/>
                  </a:cubicBezTo>
                  <a:cubicBezTo>
                    <a:pt x="136916" y="265495"/>
                    <a:pt x="136155" y="259783"/>
                    <a:pt x="130824" y="254262"/>
                  </a:cubicBezTo>
                  <a:cubicBezTo>
                    <a:pt x="119781" y="243029"/>
                    <a:pt x="109310" y="231415"/>
                    <a:pt x="98458" y="219802"/>
                  </a:cubicBezTo>
                  <a:cubicBezTo>
                    <a:pt x="90081" y="210663"/>
                    <a:pt x="89700" y="205523"/>
                    <a:pt x="96554" y="195242"/>
                  </a:cubicBezTo>
                  <a:cubicBezTo>
                    <a:pt x="97696" y="193719"/>
                    <a:pt x="98648" y="192005"/>
                    <a:pt x="99791" y="190482"/>
                  </a:cubicBezTo>
                  <a:cubicBezTo>
                    <a:pt x="109500" y="177726"/>
                    <a:pt x="114831" y="176584"/>
                    <a:pt x="129110" y="184009"/>
                  </a:cubicBezTo>
                  <a:cubicBezTo>
                    <a:pt x="142437" y="191053"/>
                    <a:pt x="155764" y="197907"/>
                    <a:pt x="168711" y="205142"/>
                  </a:cubicBezTo>
                  <a:cubicBezTo>
                    <a:pt x="175565" y="208950"/>
                    <a:pt x="181657" y="208188"/>
                    <a:pt x="187369" y="203428"/>
                  </a:cubicBezTo>
                  <a:cubicBezTo>
                    <a:pt x="193080" y="198669"/>
                    <a:pt x="198411" y="193338"/>
                    <a:pt x="203361" y="187626"/>
                  </a:cubicBezTo>
                  <a:cubicBezTo>
                    <a:pt x="208312" y="181724"/>
                    <a:pt x="209454" y="175822"/>
                    <a:pt x="205456" y="168587"/>
                  </a:cubicBezTo>
                  <a:cubicBezTo>
                    <a:pt x="197459" y="154309"/>
                    <a:pt x="190034" y="139839"/>
                    <a:pt x="182419" y="125370"/>
                  </a:cubicBezTo>
                  <a:cubicBezTo>
                    <a:pt x="177469" y="115850"/>
                    <a:pt x="178611" y="110710"/>
                    <a:pt x="186417" y="103475"/>
                  </a:cubicBezTo>
                  <a:cubicBezTo>
                    <a:pt x="190034" y="100048"/>
                    <a:pt x="194032" y="97192"/>
                    <a:pt x="198411" y="94527"/>
                  </a:cubicBezTo>
                  <a:cubicBezTo>
                    <a:pt x="206027" y="90148"/>
                    <a:pt x="211358" y="90719"/>
                    <a:pt x="217831" y="96621"/>
                  </a:cubicBezTo>
                  <a:cubicBezTo>
                    <a:pt x="228873" y="106711"/>
                    <a:pt x="239916" y="116992"/>
                    <a:pt x="250768" y="127273"/>
                  </a:cubicBezTo>
                  <a:cubicBezTo>
                    <a:pt x="262191" y="138126"/>
                    <a:pt x="264666" y="138506"/>
                    <a:pt x="278564" y="131272"/>
                  </a:cubicBezTo>
                  <a:cubicBezTo>
                    <a:pt x="284086" y="128416"/>
                    <a:pt x="289226" y="125370"/>
                    <a:pt x="294176" y="121562"/>
                  </a:cubicBezTo>
                  <a:cubicBezTo>
                    <a:pt x="299507" y="117183"/>
                    <a:pt x="301220" y="112043"/>
                    <a:pt x="299507" y="105189"/>
                  </a:cubicBezTo>
                  <a:cubicBezTo>
                    <a:pt x="295509" y="89386"/>
                    <a:pt x="292082" y="73394"/>
                    <a:pt x="288465" y="57592"/>
                  </a:cubicBezTo>
                  <a:cubicBezTo>
                    <a:pt x="286180" y="47311"/>
                    <a:pt x="288655" y="42170"/>
                    <a:pt x="297794" y="37220"/>
                  </a:cubicBezTo>
                  <a:cubicBezTo>
                    <a:pt x="301982" y="35126"/>
                    <a:pt x="306170" y="33412"/>
                    <a:pt x="310549" y="31889"/>
                  </a:cubicBezTo>
                  <a:cubicBezTo>
                    <a:pt x="319878" y="29034"/>
                    <a:pt x="325209" y="30747"/>
                    <a:pt x="330731" y="39124"/>
                  </a:cubicBezTo>
                  <a:cubicBezTo>
                    <a:pt x="339488" y="52642"/>
                    <a:pt x="348246" y="66159"/>
                    <a:pt x="356243" y="80248"/>
                  </a:cubicBezTo>
                  <a:cubicBezTo>
                    <a:pt x="360431" y="87483"/>
                    <a:pt x="366142" y="89957"/>
                    <a:pt x="373949" y="88815"/>
                  </a:cubicBezTo>
                  <a:cubicBezTo>
                    <a:pt x="382135" y="87483"/>
                    <a:pt x="390132" y="85388"/>
                    <a:pt x="397747" y="82152"/>
                  </a:cubicBezTo>
                  <a:cubicBezTo>
                    <a:pt x="403268" y="79677"/>
                    <a:pt x="406314" y="75869"/>
                    <a:pt x="406505" y="69396"/>
                  </a:cubicBezTo>
                  <a:cubicBezTo>
                    <a:pt x="406886" y="52832"/>
                    <a:pt x="407837" y="36459"/>
                    <a:pt x="408409" y="19895"/>
                  </a:cubicBezTo>
                  <a:cubicBezTo>
                    <a:pt x="408789" y="9233"/>
                    <a:pt x="412216" y="4664"/>
                    <a:pt x="422497" y="1808"/>
                  </a:cubicBezTo>
                  <a:cubicBezTo>
                    <a:pt x="424210" y="1427"/>
                    <a:pt x="425924" y="856"/>
                    <a:pt x="427638" y="666"/>
                  </a:cubicBezTo>
                  <a:cubicBezTo>
                    <a:pt x="446486" y="-1429"/>
                    <a:pt x="451056" y="666"/>
                    <a:pt x="456005" y="17991"/>
                  </a:cubicBezTo>
                  <a:cubicBezTo>
                    <a:pt x="460003" y="32080"/>
                    <a:pt x="464763" y="45788"/>
                    <a:pt x="468571" y="59876"/>
                  </a:cubicBezTo>
                  <a:cubicBezTo>
                    <a:pt x="470475" y="66540"/>
                    <a:pt x="474473" y="70157"/>
                    <a:pt x="480946" y="71109"/>
                  </a:cubicBezTo>
                  <a:cubicBezTo>
                    <a:pt x="489894" y="72252"/>
                    <a:pt x="499033" y="72252"/>
                    <a:pt x="507981" y="71109"/>
                  </a:cubicBezTo>
                  <a:cubicBezTo>
                    <a:pt x="514264" y="70348"/>
                    <a:pt x="518071" y="66540"/>
                    <a:pt x="519975" y="60257"/>
                  </a:cubicBezTo>
                  <a:cubicBezTo>
                    <a:pt x="524545" y="44836"/>
                    <a:pt x="529304" y="29415"/>
                    <a:pt x="534064" y="13993"/>
                  </a:cubicBezTo>
                  <a:cubicBezTo>
                    <a:pt x="537682" y="2570"/>
                    <a:pt x="541299" y="-96"/>
                    <a:pt x="553293" y="95"/>
                  </a:cubicBezTo>
                  <a:close/>
                </a:path>
              </a:pathLst>
            </a:custGeom>
            <a:solidFill>
              <a:schemeClr val="accent1">
                <a:alpha val="20000"/>
              </a:schemeClr>
            </a:solidFill>
            <a:ln w="5155" cap="flat">
              <a:noFill/>
              <a:prstDash val="solid"/>
              <a:miter/>
            </a:ln>
          </p:spPr>
          <p:txBody>
            <a:bodyPr wrap="square" rtlCol="0" anchor="ctr">
              <a:noAutofit/>
            </a:bodyPr>
            <a:lstStyle/>
            <a:p>
              <a:endParaRPr lang="en-US" dirty="0"/>
            </a:p>
          </p:txBody>
        </p:sp>
        <p:sp>
          <p:nvSpPr>
            <p:cNvPr id="73" name="Oval 21">
              <a:extLst>
                <a:ext uri="{FF2B5EF4-FFF2-40B4-BE49-F238E27FC236}">
                  <a16:creationId xmlns="" xmlns:a16="http://schemas.microsoft.com/office/drawing/2014/main" id="{9599D990-B313-4237-8E17-513E3450C30D}"/>
                </a:ext>
              </a:extLst>
            </p:cNvPr>
            <p:cNvSpPr>
              <a:spLocks noChangeAspect="1"/>
            </p:cNvSpPr>
            <p:nvPr/>
          </p:nvSpPr>
          <p:spPr>
            <a:xfrm>
              <a:off x="4530508" y="1473200"/>
              <a:ext cx="453155" cy="454225"/>
            </a:xfrm>
            <a:custGeom>
              <a:avLst/>
              <a:gdLst/>
              <a:ahLst/>
              <a:cxnLst/>
              <a:rect l="l" t="t" r="r" b="b"/>
              <a:pathLst>
                <a:path w="3866431" h="3921936">
                  <a:moveTo>
                    <a:pt x="3673551" y="1918004"/>
                  </a:moveTo>
                  <a:lnTo>
                    <a:pt x="3689615" y="1928004"/>
                  </a:lnTo>
                  <a:lnTo>
                    <a:pt x="3673551" y="1923989"/>
                  </a:lnTo>
                  <a:close/>
                  <a:moveTo>
                    <a:pt x="1973868" y="1267034"/>
                  </a:moveTo>
                  <a:cubicBezTo>
                    <a:pt x="1644528" y="1247265"/>
                    <a:pt x="1335642" y="1460585"/>
                    <a:pt x="1246922" y="1791693"/>
                  </a:cubicBezTo>
                  <a:cubicBezTo>
                    <a:pt x="1145527" y="2170102"/>
                    <a:pt x="1370092" y="2559060"/>
                    <a:pt x="1748502" y="2660455"/>
                  </a:cubicBezTo>
                  <a:cubicBezTo>
                    <a:pt x="2126911" y="2761848"/>
                    <a:pt x="2515869" y="2537284"/>
                    <a:pt x="2617263" y="2158875"/>
                  </a:cubicBezTo>
                  <a:cubicBezTo>
                    <a:pt x="2718658" y="1780466"/>
                    <a:pt x="2494093" y="1391508"/>
                    <a:pt x="2115683" y="1290113"/>
                  </a:cubicBezTo>
                  <a:cubicBezTo>
                    <a:pt x="2068382" y="1277439"/>
                    <a:pt x="2020916" y="1269858"/>
                    <a:pt x="1973868" y="1267034"/>
                  </a:cubicBezTo>
                  <a:close/>
                  <a:moveTo>
                    <a:pt x="1884148" y="778913"/>
                  </a:moveTo>
                  <a:cubicBezTo>
                    <a:pt x="2001814" y="774234"/>
                    <a:pt x="2122171" y="786977"/>
                    <a:pt x="2241901" y="819059"/>
                  </a:cubicBezTo>
                  <a:cubicBezTo>
                    <a:pt x="2880466" y="990162"/>
                    <a:pt x="3259419" y="1646529"/>
                    <a:pt x="3088317" y="2285093"/>
                  </a:cubicBezTo>
                  <a:cubicBezTo>
                    <a:pt x="2917214" y="2923658"/>
                    <a:pt x="2260847" y="3302611"/>
                    <a:pt x="1622284" y="3131508"/>
                  </a:cubicBezTo>
                  <a:cubicBezTo>
                    <a:pt x="983718" y="2960406"/>
                    <a:pt x="604765" y="2304038"/>
                    <a:pt x="775868" y="1665473"/>
                  </a:cubicBezTo>
                  <a:cubicBezTo>
                    <a:pt x="914889" y="1146640"/>
                    <a:pt x="1374260" y="799191"/>
                    <a:pt x="1884148" y="778913"/>
                  </a:cubicBezTo>
                  <a:close/>
                  <a:moveTo>
                    <a:pt x="1877044" y="601672"/>
                  </a:moveTo>
                  <a:cubicBezTo>
                    <a:pt x="1291617" y="624954"/>
                    <a:pt x="764192" y="1023877"/>
                    <a:pt x="604575" y="1619576"/>
                  </a:cubicBezTo>
                  <a:cubicBezTo>
                    <a:pt x="408124" y="2352745"/>
                    <a:pt x="843218" y="3106349"/>
                    <a:pt x="1576386" y="3302801"/>
                  </a:cubicBezTo>
                  <a:cubicBezTo>
                    <a:pt x="2309553" y="3499253"/>
                    <a:pt x="3063157" y="3064158"/>
                    <a:pt x="3259610" y="2330990"/>
                  </a:cubicBezTo>
                  <a:cubicBezTo>
                    <a:pt x="3456061" y="1597823"/>
                    <a:pt x="3020967" y="844219"/>
                    <a:pt x="2287799" y="647766"/>
                  </a:cubicBezTo>
                  <a:cubicBezTo>
                    <a:pt x="2150330" y="610931"/>
                    <a:pt x="2012143" y="596300"/>
                    <a:pt x="1877044" y="601672"/>
                  </a:cubicBezTo>
                  <a:close/>
                  <a:moveTo>
                    <a:pt x="2155203" y="0"/>
                  </a:moveTo>
                  <a:lnTo>
                    <a:pt x="2726520" y="153083"/>
                  </a:lnTo>
                  <a:lnTo>
                    <a:pt x="2718332" y="639676"/>
                  </a:lnTo>
                  <a:lnTo>
                    <a:pt x="2703388" y="635671"/>
                  </a:lnTo>
                  <a:cubicBezTo>
                    <a:pt x="2825157" y="704200"/>
                    <a:pt x="2935213" y="788233"/>
                    <a:pt x="3028302" y="887881"/>
                  </a:cubicBezTo>
                  <a:lnTo>
                    <a:pt x="3461490" y="780167"/>
                  </a:lnTo>
                  <a:lnTo>
                    <a:pt x="3739170" y="1302405"/>
                  </a:lnTo>
                  <a:lnTo>
                    <a:pt x="3430511" y="1580676"/>
                  </a:lnTo>
                  <a:cubicBezTo>
                    <a:pt x="3469203" y="1721610"/>
                    <a:pt x="3487439" y="1869186"/>
                    <a:pt x="3480892" y="2019195"/>
                  </a:cubicBezTo>
                  <a:lnTo>
                    <a:pt x="3866431" y="2233221"/>
                  </a:lnTo>
                  <a:lnTo>
                    <a:pt x="3713346" y="2804538"/>
                  </a:lnTo>
                  <a:lnTo>
                    <a:pt x="3245518" y="2796670"/>
                  </a:lnTo>
                  <a:cubicBezTo>
                    <a:pt x="3186368" y="2895500"/>
                    <a:pt x="3114705" y="2984636"/>
                    <a:pt x="3034406" y="3064209"/>
                  </a:cubicBezTo>
                  <a:lnTo>
                    <a:pt x="3188044" y="3465205"/>
                  </a:lnTo>
                  <a:lnTo>
                    <a:pt x="2703542" y="3804459"/>
                  </a:lnTo>
                  <a:lnTo>
                    <a:pt x="2511083" y="3637373"/>
                  </a:lnTo>
                  <a:lnTo>
                    <a:pt x="2510721" y="3637782"/>
                  </a:lnTo>
                  <a:lnTo>
                    <a:pt x="2469028" y="3600862"/>
                  </a:lnTo>
                  <a:lnTo>
                    <a:pt x="2336049" y="3485413"/>
                  </a:lnTo>
                  <a:lnTo>
                    <a:pt x="2337504" y="3484394"/>
                  </a:lnTo>
                  <a:lnTo>
                    <a:pt x="2321804" y="3470491"/>
                  </a:lnTo>
                  <a:cubicBezTo>
                    <a:pt x="2198912" y="3505261"/>
                    <a:pt x="2070236" y="3521441"/>
                    <a:pt x="1939394" y="3520711"/>
                  </a:cubicBezTo>
                  <a:lnTo>
                    <a:pt x="1716657" y="3921936"/>
                  </a:lnTo>
                  <a:lnTo>
                    <a:pt x="1145338" y="3768853"/>
                  </a:lnTo>
                  <a:lnTo>
                    <a:pt x="1153058" y="3310015"/>
                  </a:lnTo>
                  <a:cubicBezTo>
                    <a:pt x="1031991" y="3241016"/>
                    <a:pt x="922646" y="3156634"/>
                    <a:pt x="830223" y="3056799"/>
                  </a:cubicBezTo>
                  <a:lnTo>
                    <a:pt x="837628" y="3072678"/>
                  </a:lnTo>
                  <a:lnTo>
                    <a:pt x="359851" y="3165234"/>
                  </a:lnTo>
                  <a:lnTo>
                    <a:pt x="109883" y="2629179"/>
                  </a:lnTo>
                  <a:lnTo>
                    <a:pt x="433005" y="2367184"/>
                  </a:lnTo>
                  <a:cubicBezTo>
                    <a:pt x="398515" y="2240774"/>
                    <a:pt x="380498" y="2109034"/>
                    <a:pt x="380471" y="1974963"/>
                  </a:cubicBezTo>
                  <a:lnTo>
                    <a:pt x="0" y="1763749"/>
                  </a:lnTo>
                  <a:lnTo>
                    <a:pt x="153083" y="1192432"/>
                  </a:lnTo>
                  <a:lnTo>
                    <a:pt x="589083" y="1199766"/>
                  </a:lnTo>
                  <a:cubicBezTo>
                    <a:pt x="648234" y="1095383"/>
                    <a:pt x="719659" y="1000210"/>
                    <a:pt x="800459" y="915022"/>
                  </a:cubicBezTo>
                  <a:lnTo>
                    <a:pt x="654428" y="464617"/>
                  </a:lnTo>
                  <a:lnTo>
                    <a:pt x="1156025" y="151183"/>
                  </a:lnTo>
                  <a:lnTo>
                    <a:pt x="1506312" y="489026"/>
                  </a:lnTo>
                  <a:lnTo>
                    <a:pt x="1502791" y="491226"/>
                  </a:lnTo>
                  <a:cubicBezTo>
                    <a:pt x="1640493" y="447897"/>
                    <a:pt x="1785874" y="427870"/>
                    <a:pt x="1933939" y="429497"/>
                  </a:cubicBezTo>
                  <a:lnTo>
                    <a:pt x="1918994" y="425494"/>
                  </a:lnTo>
                  <a:close/>
                </a:path>
              </a:pathLst>
            </a:cu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76" name="Freeform: Shape 75">
              <a:extLst>
                <a:ext uri="{FF2B5EF4-FFF2-40B4-BE49-F238E27FC236}">
                  <a16:creationId xmlns="" xmlns:a16="http://schemas.microsoft.com/office/drawing/2014/main" id="{FDAC3D52-A698-444D-BBD8-EC95D580CB41}"/>
                </a:ext>
              </a:extLst>
            </p:cNvPr>
            <p:cNvSpPr/>
            <p:nvPr/>
          </p:nvSpPr>
          <p:spPr>
            <a:xfrm>
              <a:off x="4910846" y="2596250"/>
              <a:ext cx="1177267" cy="513761"/>
            </a:xfrm>
            <a:custGeom>
              <a:avLst/>
              <a:gdLst>
                <a:gd name="connsiteX0" fmla="*/ 585792 w 1177267"/>
                <a:gd name="connsiteY0" fmla="*/ 310507 h 513761"/>
                <a:gd name="connsiteX1" fmla="*/ 841921 w 1177267"/>
                <a:gd name="connsiteY1" fmla="*/ 480280 h 513761"/>
                <a:gd name="connsiteX2" fmla="*/ 848680 w 1177267"/>
                <a:gd name="connsiteY2" fmla="*/ 513761 h 513761"/>
                <a:gd name="connsiteX3" fmla="*/ 735903 w 1177267"/>
                <a:gd name="connsiteY3" fmla="*/ 513761 h 513761"/>
                <a:gd name="connsiteX4" fmla="*/ 705542 w 1177267"/>
                <a:gd name="connsiteY4" fmla="*/ 468730 h 513761"/>
                <a:gd name="connsiteX5" fmla="*/ 585792 w 1177267"/>
                <a:gd name="connsiteY5" fmla="*/ 419128 h 513761"/>
                <a:gd name="connsiteX6" fmla="*/ 466043 w 1177267"/>
                <a:gd name="connsiteY6" fmla="*/ 468730 h 513761"/>
                <a:gd name="connsiteX7" fmla="*/ 435682 w 1177267"/>
                <a:gd name="connsiteY7" fmla="*/ 513761 h 513761"/>
                <a:gd name="connsiteX8" fmla="*/ 322905 w 1177267"/>
                <a:gd name="connsiteY8" fmla="*/ 513761 h 513761"/>
                <a:gd name="connsiteX9" fmla="*/ 329665 w 1177267"/>
                <a:gd name="connsiteY9" fmla="*/ 480280 h 513761"/>
                <a:gd name="connsiteX10" fmla="*/ 585792 w 1177267"/>
                <a:gd name="connsiteY10" fmla="*/ 310507 h 513761"/>
                <a:gd name="connsiteX11" fmla="*/ 673572 w 1177267"/>
                <a:gd name="connsiteY11" fmla="*/ 598 h 513761"/>
                <a:gd name="connsiteX12" fmla="*/ 780090 w 1177267"/>
                <a:gd name="connsiteY12" fmla="*/ 25912 h 513761"/>
                <a:gd name="connsiteX13" fmla="*/ 792583 w 1177267"/>
                <a:gd name="connsiteY13" fmla="*/ 41364 h 513761"/>
                <a:gd name="connsiteX14" fmla="*/ 793241 w 1177267"/>
                <a:gd name="connsiteY14" fmla="*/ 54185 h 513761"/>
                <a:gd name="connsiteX15" fmla="*/ 795869 w 1177267"/>
                <a:gd name="connsiteY15" fmla="*/ 133746 h 513761"/>
                <a:gd name="connsiteX16" fmla="*/ 796857 w 1177267"/>
                <a:gd name="connsiteY16" fmla="*/ 155772 h 513761"/>
                <a:gd name="connsiteX17" fmla="*/ 807048 w 1177267"/>
                <a:gd name="connsiteY17" fmla="*/ 172210 h 513761"/>
                <a:gd name="connsiteX18" fmla="*/ 831047 w 1177267"/>
                <a:gd name="connsiteY18" fmla="*/ 186017 h 513761"/>
                <a:gd name="connsiteX19" fmla="*/ 854060 w 1177267"/>
                <a:gd name="connsiteY19" fmla="*/ 186017 h 513761"/>
                <a:gd name="connsiteX20" fmla="*/ 951374 w 1177267"/>
                <a:gd name="connsiteY20" fmla="*/ 131772 h 513761"/>
                <a:gd name="connsiteX21" fmla="*/ 972085 w 1177267"/>
                <a:gd name="connsiteY21" fmla="*/ 134732 h 513761"/>
                <a:gd name="connsiteX22" fmla="*/ 1047700 w 1177267"/>
                <a:gd name="connsiteY22" fmla="*/ 211990 h 513761"/>
                <a:gd name="connsiteX23" fmla="*/ 1050330 w 1177267"/>
                <a:gd name="connsiteY23" fmla="*/ 233359 h 513761"/>
                <a:gd name="connsiteX24" fmla="*/ 993784 w 1177267"/>
                <a:gd name="connsiteY24" fmla="*/ 328701 h 513761"/>
                <a:gd name="connsiteX25" fmla="*/ 993454 w 1177267"/>
                <a:gd name="connsiteY25" fmla="*/ 350726 h 513761"/>
                <a:gd name="connsiteX26" fmla="*/ 1007919 w 1177267"/>
                <a:gd name="connsiteY26" fmla="*/ 377356 h 513761"/>
                <a:gd name="connsiteX27" fmla="*/ 1024687 w 1177267"/>
                <a:gd name="connsiteY27" fmla="*/ 387876 h 513761"/>
                <a:gd name="connsiteX28" fmla="*/ 1062495 w 1177267"/>
                <a:gd name="connsiteY28" fmla="*/ 390506 h 513761"/>
                <a:gd name="connsiteX29" fmla="*/ 1139423 w 1177267"/>
                <a:gd name="connsiteY29" fmla="*/ 395438 h 513761"/>
                <a:gd name="connsiteX30" fmla="*/ 1154219 w 1177267"/>
                <a:gd name="connsiteY30" fmla="*/ 407931 h 513761"/>
                <a:gd name="connsiteX31" fmla="*/ 1177267 w 1177267"/>
                <a:gd name="connsiteY31" fmla="*/ 513761 h 513761"/>
                <a:gd name="connsiteX32" fmla="*/ 915800 w 1177267"/>
                <a:gd name="connsiteY32" fmla="*/ 513761 h 513761"/>
                <a:gd name="connsiteX33" fmla="*/ 903868 w 1177267"/>
                <a:gd name="connsiteY33" fmla="*/ 454599 h 513761"/>
                <a:gd name="connsiteX34" fmla="*/ 585792 w 1177267"/>
                <a:gd name="connsiteY34" fmla="*/ 243551 h 513761"/>
                <a:gd name="connsiteX35" fmla="*/ 268365 w 1177267"/>
                <a:gd name="connsiteY35" fmla="*/ 452380 h 513761"/>
                <a:gd name="connsiteX36" fmla="*/ 255744 w 1177267"/>
                <a:gd name="connsiteY36" fmla="*/ 513761 h 513761"/>
                <a:gd name="connsiteX37" fmla="*/ 0 w 1177267"/>
                <a:gd name="connsiteY37" fmla="*/ 513761 h 513761"/>
                <a:gd name="connsiteX38" fmla="*/ 5203 w 1177267"/>
                <a:gd name="connsiteY38" fmla="*/ 474012 h 513761"/>
                <a:gd name="connsiteX39" fmla="*/ 18354 w 1177267"/>
                <a:gd name="connsiteY39" fmla="*/ 460861 h 513761"/>
                <a:gd name="connsiteX40" fmla="*/ 130461 w 1177267"/>
                <a:gd name="connsiteY40" fmla="*/ 440478 h 513761"/>
                <a:gd name="connsiteX41" fmla="*/ 146898 w 1177267"/>
                <a:gd name="connsiteY41" fmla="*/ 427656 h 513761"/>
                <a:gd name="connsiteX42" fmla="*/ 163994 w 1177267"/>
                <a:gd name="connsiteY42" fmla="*/ 386562 h 513761"/>
                <a:gd name="connsiteX43" fmla="*/ 161036 w 1177267"/>
                <a:gd name="connsiteY43" fmla="*/ 363219 h 513761"/>
                <a:gd name="connsiteX44" fmla="*/ 95613 w 1177267"/>
                <a:gd name="connsiteY44" fmla="*/ 277085 h 513761"/>
                <a:gd name="connsiteX45" fmla="*/ 95941 w 1177267"/>
                <a:gd name="connsiteY45" fmla="*/ 255716 h 513761"/>
                <a:gd name="connsiteX46" fmla="*/ 159392 w 1177267"/>
                <a:gd name="connsiteY46" fmla="*/ 177142 h 513761"/>
                <a:gd name="connsiteX47" fmla="*/ 181747 w 1177267"/>
                <a:gd name="connsiteY47" fmla="*/ 171224 h 513761"/>
                <a:gd name="connsiteX48" fmla="*/ 285636 w 1177267"/>
                <a:gd name="connsiteY48" fmla="*/ 214290 h 513761"/>
                <a:gd name="connsiteX49" fmla="*/ 305689 w 1177267"/>
                <a:gd name="connsiteY49" fmla="*/ 212648 h 513761"/>
                <a:gd name="connsiteX50" fmla="*/ 338566 w 1177267"/>
                <a:gd name="connsiteY50" fmla="*/ 189963 h 513761"/>
                <a:gd name="connsiteX51" fmla="*/ 346455 w 1177267"/>
                <a:gd name="connsiteY51" fmla="*/ 174512 h 513761"/>
                <a:gd name="connsiteX52" fmla="*/ 345799 w 1177267"/>
                <a:gd name="connsiteY52" fmla="*/ 163004 h 513761"/>
                <a:gd name="connsiteX53" fmla="*/ 341853 w 1177267"/>
                <a:gd name="connsiteY53" fmla="*/ 112047 h 513761"/>
                <a:gd name="connsiteX54" fmla="*/ 337908 w 1177267"/>
                <a:gd name="connsiteY54" fmla="*/ 61089 h 513761"/>
                <a:gd name="connsiteX55" fmla="*/ 348757 w 1177267"/>
                <a:gd name="connsiteY55" fmla="*/ 44322 h 513761"/>
                <a:gd name="connsiteX56" fmla="*/ 450343 w 1177267"/>
                <a:gd name="connsiteY56" fmla="*/ 10131 h 513761"/>
                <a:gd name="connsiteX57" fmla="*/ 456918 w 1177267"/>
                <a:gd name="connsiteY57" fmla="*/ 9145 h 513761"/>
                <a:gd name="connsiteX58" fmla="*/ 470728 w 1177267"/>
                <a:gd name="connsiteY58" fmla="*/ 18351 h 513761"/>
                <a:gd name="connsiteX59" fmla="*/ 534177 w 1177267"/>
                <a:gd name="connsiteY59" fmla="*/ 110075 h 513761"/>
                <a:gd name="connsiteX60" fmla="*/ 553904 w 1177267"/>
                <a:gd name="connsiteY60" fmla="*/ 119608 h 513761"/>
                <a:gd name="connsiteX61" fmla="*/ 587766 w 1177267"/>
                <a:gd name="connsiteY61" fmla="*/ 118294 h 513761"/>
                <a:gd name="connsiteX62" fmla="*/ 598286 w 1177267"/>
                <a:gd name="connsiteY62" fmla="*/ 113033 h 513761"/>
                <a:gd name="connsiteX63" fmla="*/ 601902 w 1177267"/>
                <a:gd name="connsiteY63" fmla="*/ 107773 h 513761"/>
                <a:gd name="connsiteX64" fmla="*/ 618339 w 1177267"/>
                <a:gd name="connsiteY64" fmla="*/ 77528 h 513761"/>
                <a:gd name="connsiteX65" fmla="*/ 655161 w 1177267"/>
                <a:gd name="connsiteY65" fmla="*/ 8817 h 513761"/>
                <a:gd name="connsiteX66" fmla="*/ 673572 w 1177267"/>
                <a:gd name="connsiteY66" fmla="*/ 598 h 513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177267" h="513761">
                  <a:moveTo>
                    <a:pt x="585792" y="310507"/>
                  </a:moveTo>
                  <a:cubicBezTo>
                    <a:pt x="700933" y="310507"/>
                    <a:pt x="799722" y="380511"/>
                    <a:pt x="841921" y="480280"/>
                  </a:cubicBezTo>
                  <a:lnTo>
                    <a:pt x="848680" y="513761"/>
                  </a:lnTo>
                  <a:lnTo>
                    <a:pt x="735903" y="513761"/>
                  </a:lnTo>
                  <a:lnTo>
                    <a:pt x="705542" y="468730"/>
                  </a:lnTo>
                  <a:cubicBezTo>
                    <a:pt x="674896" y="438083"/>
                    <a:pt x="632558" y="419128"/>
                    <a:pt x="585792" y="419128"/>
                  </a:cubicBezTo>
                  <a:cubicBezTo>
                    <a:pt x="539027" y="419128"/>
                    <a:pt x="496689" y="438083"/>
                    <a:pt x="466043" y="468730"/>
                  </a:cubicBezTo>
                  <a:lnTo>
                    <a:pt x="435682" y="513761"/>
                  </a:lnTo>
                  <a:lnTo>
                    <a:pt x="322905" y="513761"/>
                  </a:lnTo>
                  <a:lnTo>
                    <a:pt x="329665" y="480280"/>
                  </a:lnTo>
                  <a:cubicBezTo>
                    <a:pt x="371863" y="380511"/>
                    <a:pt x="470652" y="310507"/>
                    <a:pt x="585792" y="310507"/>
                  </a:cubicBezTo>
                  <a:close/>
                  <a:moveTo>
                    <a:pt x="673572" y="598"/>
                  </a:moveTo>
                  <a:cubicBezTo>
                    <a:pt x="709079" y="9145"/>
                    <a:pt x="744583" y="17365"/>
                    <a:pt x="780090" y="25912"/>
                  </a:cubicBezTo>
                  <a:cubicBezTo>
                    <a:pt x="787651" y="27884"/>
                    <a:pt x="792253" y="33474"/>
                    <a:pt x="792583" y="41364"/>
                  </a:cubicBezTo>
                  <a:cubicBezTo>
                    <a:pt x="792911" y="45638"/>
                    <a:pt x="792911" y="49911"/>
                    <a:pt x="793241" y="54185"/>
                  </a:cubicBezTo>
                  <a:cubicBezTo>
                    <a:pt x="794225" y="80816"/>
                    <a:pt x="794885" y="107445"/>
                    <a:pt x="795869" y="133746"/>
                  </a:cubicBezTo>
                  <a:cubicBezTo>
                    <a:pt x="796199" y="140977"/>
                    <a:pt x="796529" y="148539"/>
                    <a:pt x="796857" y="155772"/>
                  </a:cubicBezTo>
                  <a:cubicBezTo>
                    <a:pt x="797185" y="163004"/>
                    <a:pt x="800801" y="168594"/>
                    <a:pt x="807048" y="172210"/>
                  </a:cubicBezTo>
                  <a:cubicBezTo>
                    <a:pt x="814938" y="176812"/>
                    <a:pt x="823158" y="181087"/>
                    <a:pt x="831047" y="186017"/>
                  </a:cubicBezTo>
                  <a:cubicBezTo>
                    <a:pt x="838939" y="190621"/>
                    <a:pt x="846171" y="190291"/>
                    <a:pt x="854060" y="186017"/>
                  </a:cubicBezTo>
                  <a:cubicBezTo>
                    <a:pt x="886609" y="167936"/>
                    <a:pt x="918826" y="149855"/>
                    <a:pt x="951374" y="131772"/>
                  </a:cubicBezTo>
                  <a:cubicBezTo>
                    <a:pt x="958935" y="127500"/>
                    <a:pt x="966167" y="128814"/>
                    <a:pt x="972085" y="134732"/>
                  </a:cubicBezTo>
                  <a:cubicBezTo>
                    <a:pt x="997400" y="160374"/>
                    <a:pt x="1022385" y="186347"/>
                    <a:pt x="1047700" y="211990"/>
                  </a:cubicBezTo>
                  <a:cubicBezTo>
                    <a:pt x="1054275" y="218894"/>
                    <a:pt x="1055261" y="225141"/>
                    <a:pt x="1050330" y="233359"/>
                  </a:cubicBezTo>
                  <a:cubicBezTo>
                    <a:pt x="1031590" y="265250"/>
                    <a:pt x="1012523" y="296810"/>
                    <a:pt x="993784" y="328701"/>
                  </a:cubicBezTo>
                  <a:cubicBezTo>
                    <a:pt x="989510" y="335932"/>
                    <a:pt x="989180" y="343494"/>
                    <a:pt x="993454" y="350726"/>
                  </a:cubicBezTo>
                  <a:cubicBezTo>
                    <a:pt x="998386" y="359603"/>
                    <a:pt x="1002989" y="368479"/>
                    <a:pt x="1007919" y="377356"/>
                  </a:cubicBezTo>
                  <a:cubicBezTo>
                    <a:pt x="1011537" y="383932"/>
                    <a:pt x="1017125" y="387548"/>
                    <a:pt x="1024687" y="387876"/>
                  </a:cubicBezTo>
                  <a:cubicBezTo>
                    <a:pt x="1037180" y="388864"/>
                    <a:pt x="1050001" y="389520"/>
                    <a:pt x="1062495" y="390506"/>
                  </a:cubicBezTo>
                  <a:cubicBezTo>
                    <a:pt x="1088138" y="392150"/>
                    <a:pt x="1113781" y="393794"/>
                    <a:pt x="1139423" y="395438"/>
                  </a:cubicBezTo>
                  <a:cubicBezTo>
                    <a:pt x="1146657" y="395768"/>
                    <a:pt x="1152575" y="400698"/>
                    <a:pt x="1154219" y="407931"/>
                  </a:cubicBezTo>
                  <a:lnTo>
                    <a:pt x="1177267" y="513761"/>
                  </a:lnTo>
                  <a:lnTo>
                    <a:pt x="915800" y="513761"/>
                  </a:lnTo>
                  <a:lnTo>
                    <a:pt x="903868" y="454599"/>
                  </a:lnTo>
                  <a:cubicBezTo>
                    <a:pt x="851472" y="330529"/>
                    <a:pt x="728803" y="243305"/>
                    <a:pt x="585792" y="243551"/>
                  </a:cubicBezTo>
                  <a:cubicBezTo>
                    <a:pt x="444755" y="243305"/>
                    <a:pt x="321470" y="328494"/>
                    <a:pt x="268365" y="452380"/>
                  </a:cubicBezTo>
                  <a:lnTo>
                    <a:pt x="255744" y="513761"/>
                  </a:lnTo>
                  <a:lnTo>
                    <a:pt x="0" y="513761"/>
                  </a:lnTo>
                  <a:lnTo>
                    <a:pt x="5203" y="474012"/>
                  </a:lnTo>
                  <a:cubicBezTo>
                    <a:pt x="6189" y="467108"/>
                    <a:pt x="11121" y="462177"/>
                    <a:pt x="18354" y="460861"/>
                  </a:cubicBezTo>
                  <a:cubicBezTo>
                    <a:pt x="55832" y="453957"/>
                    <a:pt x="92983" y="447381"/>
                    <a:pt x="130461" y="440478"/>
                  </a:cubicBezTo>
                  <a:cubicBezTo>
                    <a:pt x="138351" y="439164"/>
                    <a:pt x="143611" y="434890"/>
                    <a:pt x="146898" y="427656"/>
                  </a:cubicBezTo>
                  <a:cubicBezTo>
                    <a:pt x="152488" y="413849"/>
                    <a:pt x="158406" y="400041"/>
                    <a:pt x="163994" y="386562"/>
                  </a:cubicBezTo>
                  <a:cubicBezTo>
                    <a:pt x="167611" y="378014"/>
                    <a:pt x="166624" y="370781"/>
                    <a:pt x="161036" y="363219"/>
                  </a:cubicBezTo>
                  <a:cubicBezTo>
                    <a:pt x="139009" y="334617"/>
                    <a:pt x="117310" y="305686"/>
                    <a:pt x="95613" y="277085"/>
                  </a:cubicBezTo>
                  <a:cubicBezTo>
                    <a:pt x="90023" y="269523"/>
                    <a:pt x="90023" y="262948"/>
                    <a:pt x="95941" y="255716"/>
                  </a:cubicBezTo>
                  <a:cubicBezTo>
                    <a:pt x="116982" y="229415"/>
                    <a:pt x="138023" y="203442"/>
                    <a:pt x="159392" y="177142"/>
                  </a:cubicBezTo>
                  <a:cubicBezTo>
                    <a:pt x="166295" y="168922"/>
                    <a:pt x="171885" y="167278"/>
                    <a:pt x="181747" y="171224"/>
                  </a:cubicBezTo>
                  <a:cubicBezTo>
                    <a:pt x="216267" y="185689"/>
                    <a:pt x="250786" y="199826"/>
                    <a:pt x="285636" y="214290"/>
                  </a:cubicBezTo>
                  <a:cubicBezTo>
                    <a:pt x="292540" y="217250"/>
                    <a:pt x="299442" y="216922"/>
                    <a:pt x="305689" y="212648"/>
                  </a:cubicBezTo>
                  <a:cubicBezTo>
                    <a:pt x="316867" y="205086"/>
                    <a:pt x="327716" y="197525"/>
                    <a:pt x="338566" y="189963"/>
                  </a:cubicBezTo>
                  <a:cubicBezTo>
                    <a:pt x="343825" y="186347"/>
                    <a:pt x="346455" y="181087"/>
                    <a:pt x="346455" y="174512"/>
                  </a:cubicBezTo>
                  <a:cubicBezTo>
                    <a:pt x="346455" y="170566"/>
                    <a:pt x="346127" y="166622"/>
                    <a:pt x="345799" y="163004"/>
                  </a:cubicBezTo>
                  <a:cubicBezTo>
                    <a:pt x="344483" y="145909"/>
                    <a:pt x="343168" y="129142"/>
                    <a:pt x="341853" y="112047"/>
                  </a:cubicBezTo>
                  <a:cubicBezTo>
                    <a:pt x="340538" y="94951"/>
                    <a:pt x="339224" y="78184"/>
                    <a:pt x="337908" y="61089"/>
                  </a:cubicBezTo>
                  <a:cubicBezTo>
                    <a:pt x="337250" y="53199"/>
                    <a:pt x="341196" y="46953"/>
                    <a:pt x="348757" y="44322"/>
                  </a:cubicBezTo>
                  <a:cubicBezTo>
                    <a:pt x="382620" y="32816"/>
                    <a:pt x="416482" y="21309"/>
                    <a:pt x="450343" y="10131"/>
                  </a:cubicBezTo>
                  <a:cubicBezTo>
                    <a:pt x="452645" y="9475"/>
                    <a:pt x="454618" y="9145"/>
                    <a:pt x="456918" y="9145"/>
                  </a:cubicBezTo>
                  <a:cubicBezTo>
                    <a:pt x="463164" y="9475"/>
                    <a:pt x="467110" y="13419"/>
                    <a:pt x="470728" y="18351"/>
                  </a:cubicBezTo>
                  <a:cubicBezTo>
                    <a:pt x="491767" y="48925"/>
                    <a:pt x="513138" y="79500"/>
                    <a:pt x="534177" y="110075"/>
                  </a:cubicBezTo>
                  <a:cubicBezTo>
                    <a:pt x="539109" y="116978"/>
                    <a:pt x="545684" y="120266"/>
                    <a:pt x="553904" y="119608"/>
                  </a:cubicBezTo>
                  <a:cubicBezTo>
                    <a:pt x="565081" y="118622"/>
                    <a:pt x="576587" y="118294"/>
                    <a:pt x="587766" y="118294"/>
                  </a:cubicBezTo>
                  <a:cubicBezTo>
                    <a:pt x="592368" y="118294"/>
                    <a:pt x="595656" y="116650"/>
                    <a:pt x="598286" y="113033"/>
                  </a:cubicBezTo>
                  <a:cubicBezTo>
                    <a:pt x="599600" y="111390"/>
                    <a:pt x="600916" y="109417"/>
                    <a:pt x="601902" y="107773"/>
                  </a:cubicBezTo>
                  <a:cubicBezTo>
                    <a:pt x="607491" y="97581"/>
                    <a:pt x="612751" y="87390"/>
                    <a:pt x="618339" y="77528"/>
                  </a:cubicBezTo>
                  <a:cubicBezTo>
                    <a:pt x="630504" y="54515"/>
                    <a:pt x="642998" y="31830"/>
                    <a:pt x="655161" y="8817"/>
                  </a:cubicBezTo>
                  <a:cubicBezTo>
                    <a:pt x="659107" y="1584"/>
                    <a:pt x="665353" y="-1376"/>
                    <a:pt x="673572" y="598"/>
                  </a:cubicBezTo>
                  <a:close/>
                </a:path>
              </a:pathLst>
            </a:custGeom>
            <a:solidFill>
              <a:schemeClr val="accent1">
                <a:alpha val="20000"/>
              </a:schemeClr>
            </a:solidFill>
            <a:ln w="5155" cap="flat">
              <a:noFill/>
              <a:prstDash val="solid"/>
              <a:miter/>
            </a:ln>
          </p:spPr>
          <p:txBody>
            <a:bodyPr wrap="square" rtlCol="0" anchor="ctr">
              <a:noAutofit/>
            </a:bodyPr>
            <a:lstStyle/>
            <a:p>
              <a:endParaRPr lang="en-US" dirty="0"/>
            </a:p>
          </p:txBody>
        </p:sp>
        <p:sp>
          <p:nvSpPr>
            <p:cNvPr id="77" name="Oval 21">
              <a:extLst>
                <a:ext uri="{FF2B5EF4-FFF2-40B4-BE49-F238E27FC236}">
                  <a16:creationId xmlns="" xmlns:a16="http://schemas.microsoft.com/office/drawing/2014/main" id="{779C83B7-D141-4685-B413-43B588611657}"/>
                </a:ext>
              </a:extLst>
            </p:cNvPr>
            <p:cNvSpPr>
              <a:spLocks noChangeAspect="1"/>
            </p:cNvSpPr>
            <p:nvPr/>
          </p:nvSpPr>
          <p:spPr>
            <a:xfrm>
              <a:off x="6401942" y="1297395"/>
              <a:ext cx="363588" cy="364447"/>
            </a:xfrm>
            <a:custGeom>
              <a:avLst/>
              <a:gdLst/>
              <a:ahLst/>
              <a:cxnLst/>
              <a:rect l="l" t="t" r="r" b="b"/>
              <a:pathLst>
                <a:path w="3866431" h="3921936">
                  <a:moveTo>
                    <a:pt x="3673551" y="1918004"/>
                  </a:moveTo>
                  <a:lnTo>
                    <a:pt x="3689615" y="1928004"/>
                  </a:lnTo>
                  <a:lnTo>
                    <a:pt x="3673551" y="1923989"/>
                  </a:lnTo>
                  <a:close/>
                  <a:moveTo>
                    <a:pt x="1973868" y="1267034"/>
                  </a:moveTo>
                  <a:cubicBezTo>
                    <a:pt x="1644528" y="1247265"/>
                    <a:pt x="1335642" y="1460585"/>
                    <a:pt x="1246922" y="1791693"/>
                  </a:cubicBezTo>
                  <a:cubicBezTo>
                    <a:pt x="1145527" y="2170102"/>
                    <a:pt x="1370092" y="2559060"/>
                    <a:pt x="1748502" y="2660455"/>
                  </a:cubicBezTo>
                  <a:cubicBezTo>
                    <a:pt x="2126911" y="2761848"/>
                    <a:pt x="2515869" y="2537284"/>
                    <a:pt x="2617263" y="2158875"/>
                  </a:cubicBezTo>
                  <a:cubicBezTo>
                    <a:pt x="2718658" y="1780466"/>
                    <a:pt x="2494093" y="1391508"/>
                    <a:pt x="2115683" y="1290113"/>
                  </a:cubicBezTo>
                  <a:cubicBezTo>
                    <a:pt x="2068382" y="1277439"/>
                    <a:pt x="2020916" y="1269858"/>
                    <a:pt x="1973868" y="1267034"/>
                  </a:cubicBezTo>
                  <a:close/>
                  <a:moveTo>
                    <a:pt x="1884148" y="778913"/>
                  </a:moveTo>
                  <a:cubicBezTo>
                    <a:pt x="2001814" y="774234"/>
                    <a:pt x="2122171" y="786977"/>
                    <a:pt x="2241901" y="819059"/>
                  </a:cubicBezTo>
                  <a:cubicBezTo>
                    <a:pt x="2880466" y="990162"/>
                    <a:pt x="3259419" y="1646529"/>
                    <a:pt x="3088317" y="2285093"/>
                  </a:cubicBezTo>
                  <a:cubicBezTo>
                    <a:pt x="2917214" y="2923658"/>
                    <a:pt x="2260847" y="3302611"/>
                    <a:pt x="1622284" y="3131508"/>
                  </a:cubicBezTo>
                  <a:cubicBezTo>
                    <a:pt x="983718" y="2960406"/>
                    <a:pt x="604765" y="2304038"/>
                    <a:pt x="775868" y="1665473"/>
                  </a:cubicBezTo>
                  <a:cubicBezTo>
                    <a:pt x="914889" y="1146640"/>
                    <a:pt x="1374260" y="799191"/>
                    <a:pt x="1884148" y="778913"/>
                  </a:cubicBezTo>
                  <a:close/>
                  <a:moveTo>
                    <a:pt x="1877044" y="601672"/>
                  </a:moveTo>
                  <a:cubicBezTo>
                    <a:pt x="1291617" y="624954"/>
                    <a:pt x="764192" y="1023877"/>
                    <a:pt x="604575" y="1619576"/>
                  </a:cubicBezTo>
                  <a:cubicBezTo>
                    <a:pt x="408124" y="2352745"/>
                    <a:pt x="843218" y="3106349"/>
                    <a:pt x="1576386" y="3302801"/>
                  </a:cubicBezTo>
                  <a:cubicBezTo>
                    <a:pt x="2309553" y="3499253"/>
                    <a:pt x="3063157" y="3064158"/>
                    <a:pt x="3259610" y="2330990"/>
                  </a:cubicBezTo>
                  <a:cubicBezTo>
                    <a:pt x="3456061" y="1597823"/>
                    <a:pt x="3020967" y="844219"/>
                    <a:pt x="2287799" y="647766"/>
                  </a:cubicBezTo>
                  <a:cubicBezTo>
                    <a:pt x="2150330" y="610931"/>
                    <a:pt x="2012143" y="596300"/>
                    <a:pt x="1877044" y="601672"/>
                  </a:cubicBezTo>
                  <a:close/>
                  <a:moveTo>
                    <a:pt x="2155203" y="0"/>
                  </a:moveTo>
                  <a:lnTo>
                    <a:pt x="2726520" y="153083"/>
                  </a:lnTo>
                  <a:lnTo>
                    <a:pt x="2718332" y="639676"/>
                  </a:lnTo>
                  <a:lnTo>
                    <a:pt x="2703388" y="635671"/>
                  </a:lnTo>
                  <a:cubicBezTo>
                    <a:pt x="2825157" y="704200"/>
                    <a:pt x="2935213" y="788233"/>
                    <a:pt x="3028302" y="887881"/>
                  </a:cubicBezTo>
                  <a:lnTo>
                    <a:pt x="3461490" y="780167"/>
                  </a:lnTo>
                  <a:lnTo>
                    <a:pt x="3739170" y="1302405"/>
                  </a:lnTo>
                  <a:lnTo>
                    <a:pt x="3430511" y="1580676"/>
                  </a:lnTo>
                  <a:cubicBezTo>
                    <a:pt x="3469203" y="1721610"/>
                    <a:pt x="3487439" y="1869186"/>
                    <a:pt x="3480892" y="2019195"/>
                  </a:cubicBezTo>
                  <a:lnTo>
                    <a:pt x="3866431" y="2233221"/>
                  </a:lnTo>
                  <a:lnTo>
                    <a:pt x="3713346" y="2804538"/>
                  </a:lnTo>
                  <a:lnTo>
                    <a:pt x="3245518" y="2796670"/>
                  </a:lnTo>
                  <a:cubicBezTo>
                    <a:pt x="3186368" y="2895500"/>
                    <a:pt x="3114705" y="2984636"/>
                    <a:pt x="3034406" y="3064209"/>
                  </a:cubicBezTo>
                  <a:lnTo>
                    <a:pt x="3188044" y="3465205"/>
                  </a:lnTo>
                  <a:lnTo>
                    <a:pt x="2703542" y="3804459"/>
                  </a:lnTo>
                  <a:lnTo>
                    <a:pt x="2511083" y="3637373"/>
                  </a:lnTo>
                  <a:lnTo>
                    <a:pt x="2510721" y="3637782"/>
                  </a:lnTo>
                  <a:lnTo>
                    <a:pt x="2469028" y="3600862"/>
                  </a:lnTo>
                  <a:lnTo>
                    <a:pt x="2336049" y="3485413"/>
                  </a:lnTo>
                  <a:lnTo>
                    <a:pt x="2337504" y="3484394"/>
                  </a:lnTo>
                  <a:lnTo>
                    <a:pt x="2321804" y="3470491"/>
                  </a:lnTo>
                  <a:cubicBezTo>
                    <a:pt x="2198912" y="3505261"/>
                    <a:pt x="2070236" y="3521441"/>
                    <a:pt x="1939394" y="3520711"/>
                  </a:cubicBezTo>
                  <a:lnTo>
                    <a:pt x="1716657" y="3921936"/>
                  </a:lnTo>
                  <a:lnTo>
                    <a:pt x="1145338" y="3768853"/>
                  </a:lnTo>
                  <a:lnTo>
                    <a:pt x="1153058" y="3310015"/>
                  </a:lnTo>
                  <a:cubicBezTo>
                    <a:pt x="1031991" y="3241016"/>
                    <a:pt x="922646" y="3156634"/>
                    <a:pt x="830223" y="3056799"/>
                  </a:cubicBezTo>
                  <a:lnTo>
                    <a:pt x="837628" y="3072678"/>
                  </a:lnTo>
                  <a:lnTo>
                    <a:pt x="359851" y="3165234"/>
                  </a:lnTo>
                  <a:lnTo>
                    <a:pt x="109883" y="2629179"/>
                  </a:lnTo>
                  <a:lnTo>
                    <a:pt x="433005" y="2367184"/>
                  </a:lnTo>
                  <a:cubicBezTo>
                    <a:pt x="398515" y="2240774"/>
                    <a:pt x="380498" y="2109034"/>
                    <a:pt x="380471" y="1974963"/>
                  </a:cubicBezTo>
                  <a:lnTo>
                    <a:pt x="0" y="1763749"/>
                  </a:lnTo>
                  <a:lnTo>
                    <a:pt x="153083" y="1192432"/>
                  </a:lnTo>
                  <a:lnTo>
                    <a:pt x="589083" y="1199766"/>
                  </a:lnTo>
                  <a:cubicBezTo>
                    <a:pt x="648234" y="1095383"/>
                    <a:pt x="719659" y="1000210"/>
                    <a:pt x="800459" y="915022"/>
                  </a:cubicBezTo>
                  <a:lnTo>
                    <a:pt x="654428" y="464617"/>
                  </a:lnTo>
                  <a:lnTo>
                    <a:pt x="1156025" y="151183"/>
                  </a:lnTo>
                  <a:lnTo>
                    <a:pt x="1506312" y="489026"/>
                  </a:lnTo>
                  <a:lnTo>
                    <a:pt x="1502791" y="491226"/>
                  </a:lnTo>
                  <a:cubicBezTo>
                    <a:pt x="1640493" y="447897"/>
                    <a:pt x="1785874" y="427870"/>
                    <a:pt x="1933939" y="429497"/>
                  </a:cubicBezTo>
                  <a:lnTo>
                    <a:pt x="1918994" y="425494"/>
                  </a:lnTo>
                  <a:close/>
                </a:path>
              </a:pathLst>
            </a:cu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78" name="Freeform: Shape 77">
              <a:extLst>
                <a:ext uri="{FF2B5EF4-FFF2-40B4-BE49-F238E27FC236}">
                  <a16:creationId xmlns="" xmlns:a16="http://schemas.microsoft.com/office/drawing/2014/main" id="{0076FDAE-6359-4A5C-919D-FEE8D9A6083D}"/>
                </a:ext>
              </a:extLst>
            </p:cNvPr>
            <p:cNvSpPr/>
            <p:nvPr/>
          </p:nvSpPr>
          <p:spPr>
            <a:xfrm>
              <a:off x="6713329" y="989049"/>
              <a:ext cx="458833" cy="458833"/>
            </a:xfrm>
            <a:custGeom>
              <a:avLst/>
              <a:gdLst>
                <a:gd name="connsiteX0" fmla="*/ 686157 w 1243505"/>
                <a:gd name="connsiteY0" fmla="*/ 1016068 h 1243505"/>
                <a:gd name="connsiteX1" fmla="*/ 560258 w 1243505"/>
                <a:gd name="connsiteY1" fmla="*/ 1016068 h 1243505"/>
                <a:gd name="connsiteX2" fmla="*/ 545811 w 1243505"/>
                <a:gd name="connsiteY2" fmla="*/ 1026903 h 1243505"/>
                <a:gd name="connsiteX3" fmla="*/ 533944 w 1243505"/>
                <a:gd name="connsiteY3" fmla="*/ 1088821 h 1243505"/>
                <a:gd name="connsiteX4" fmla="*/ 505565 w 1243505"/>
                <a:gd name="connsiteY4" fmla="*/ 1169829 h 1243505"/>
                <a:gd name="connsiteX5" fmla="*/ 469447 w 1243505"/>
                <a:gd name="connsiteY5" fmla="*/ 1240002 h 1243505"/>
                <a:gd name="connsiteX6" fmla="*/ 452935 w 1243505"/>
                <a:gd name="connsiteY6" fmla="*/ 1246710 h 1243505"/>
                <a:gd name="connsiteX7" fmla="*/ 305366 w 1243505"/>
                <a:gd name="connsiteY7" fmla="*/ 1185824 h 1243505"/>
                <a:gd name="connsiteX8" fmla="*/ 298142 w 1243505"/>
                <a:gd name="connsiteY8" fmla="*/ 1168281 h 1243505"/>
                <a:gd name="connsiteX9" fmla="*/ 333744 w 1243505"/>
                <a:gd name="connsiteY9" fmla="*/ 1059410 h 1243505"/>
                <a:gd name="connsiteX10" fmla="*/ 342000 w 1243505"/>
                <a:gd name="connsiteY10" fmla="*/ 1043415 h 1243505"/>
                <a:gd name="connsiteX11" fmla="*/ 395662 w 1243505"/>
                <a:gd name="connsiteY11" fmla="*/ 962922 h 1243505"/>
                <a:gd name="connsiteX12" fmla="*/ 393598 w 1243505"/>
                <a:gd name="connsiteY12" fmla="*/ 947959 h 1243505"/>
                <a:gd name="connsiteX13" fmla="*/ 299174 w 1243505"/>
                <a:gd name="connsiteY13" fmla="*/ 853535 h 1243505"/>
                <a:gd name="connsiteX14" fmla="*/ 285243 w 1243505"/>
                <a:gd name="connsiteY14" fmla="*/ 851471 h 1243505"/>
                <a:gd name="connsiteX15" fmla="*/ 230549 w 1243505"/>
                <a:gd name="connsiteY15" fmla="*/ 888106 h 1243505"/>
                <a:gd name="connsiteX16" fmla="*/ 148509 w 1243505"/>
                <a:gd name="connsiteY16" fmla="*/ 926804 h 1243505"/>
                <a:gd name="connsiteX17" fmla="*/ 78852 w 1243505"/>
                <a:gd name="connsiteY17" fmla="*/ 949507 h 1243505"/>
                <a:gd name="connsiteX18" fmla="*/ 62340 w 1243505"/>
                <a:gd name="connsiteY18" fmla="*/ 942799 h 1243505"/>
                <a:gd name="connsiteX19" fmla="*/ 939 w 1243505"/>
                <a:gd name="connsiteY19" fmla="*/ 794198 h 1243505"/>
                <a:gd name="connsiteX20" fmla="*/ 7131 w 1243505"/>
                <a:gd name="connsiteY20" fmla="*/ 778718 h 1243505"/>
                <a:gd name="connsiteX21" fmla="*/ 114454 w 1243505"/>
                <a:gd name="connsiteY21" fmla="*/ 725056 h 1243505"/>
                <a:gd name="connsiteX22" fmla="*/ 189787 w 1243505"/>
                <a:gd name="connsiteY22" fmla="*/ 708545 h 1243505"/>
                <a:gd name="connsiteX23" fmla="*/ 221261 w 1243505"/>
                <a:gd name="connsiteY23" fmla="*/ 702354 h 1243505"/>
                <a:gd name="connsiteX24" fmla="*/ 231581 w 1243505"/>
                <a:gd name="connsiteY24" fmla="*/ 688938 h 1243505"/>
                <a:gd name="connsiteX25" fmla="*/ 225905 w 1243505"/>
                <a:gd name="connsiteY25" fmla="*/ 631149 h 1243505"/>
                <a:gd name="connsiteX26" fmla="*/ 231581 w 1243505"/>
                <a:gd name="connsiteY26" fmla="*/ 559428 h 1243505"/>
                <a:gd name="connsiteX27" fmla="*/ 220745 w 1243505"/>
                <a:gd name="connsiteY27" fmla="*/ 544980 h 1243505"/>
                <a:gd name="connsiteX28" fmla="*/ 172760 w 1243505"/>
                <a:gd name="connsiteY28" fmla="*/ 535693 h 1243505"/>
                <a:gd name="connsiteX29" fmla="*/ 27770 w 1243505"/>
                <a:gd name="connsiteY29" fmla="*/ 478419 h 1243505"/>
                <a:gd name="connsiteX30" fmla="*/ 8163 w 1243505"/>
                <a:gd name="connsiteY30" fmla="*/ 431465 h 1243505"/>
                <a:gd name="connsiteX31" fmla="*/ 62340 w 1243505"/>
                <a:gd name="connsiteY31" fmla="*/ 305051 h 1243505"/>
                <a:gd name="connsiteX32" fmla="*/ 79884 w 1243505"/>
                <a:gd name="connsiteY32" fmla="*/ 297827 h 1243505"/>
                <a:gd name="connsiteX33" fmla="*/ 188755 w 1243505"/>
                <a:gd name="connsiteY33" fmla="*/ 333430 h 1243505"/>
                <a:gd name="connsiteX34" fmla="*/ 204750 w 1243505"/>
                <a:gd name="connsiteY34" fmla="*/ 341685 h 1243505"/>
                <a:gd name="connsiteX35" fmla="*/ 285243 w 1243505"/>
                <a:gd name="connsiteY35" fmla="*/ 395347 h 1243505"/>
                <a:gd name="connsiteX36" fmla="*/ 300206 w 1243505"/>
                <a:gd name="connsiteY36" fmla="*/ 393283 h 1243505"/>
                <a:gd name="connsiteX37" fmla="*/ 393598 w 1243505"/>
                <a:gd name="connsiteY37" fmla="*/ 299891 h 1243505"/>
                <a:gd name="connsiteX38" fmla="*/ 395662 w 1243505"/>
                <a:gd name="connsiteY38" fmla="*/ 283896 h 1243505"/>
                <a:gd name="connsiteX39" fmla="*/ 353352 w 1243505"/>
                <a:gd name="connsiteY39" fmla="*/ 220947 h 1243505"/>
                <a:gd name="connsiteX40" fmla="*/ 325489 w 1243505"/>
                <a:gd name="connsiteY40" fmla="*/ 162125 h 1243505"/>
                <a:gd name="connsiteX41" fmla="*/ 299690 w 1243505"/>
                <a:gd name="connsiteY41" fmla="*/ 82665 h 1243505"/>
                <a:gd name="connsiteX42" fmla="*/ 307946 w 1243505"/>
                <a:gd name="connsiteY42" fmla="*/ 61510 h 1243505"/>
                <a:gd name="connsiteX43" fmla="*/ 451903 w 1243505"/>
                <a:gd name="connsiteY43" fmla="*/ 2172 h 1243505"/>
                <a:gd name="connsiteX44" fmla="*/ 470478 w 1243505"/>
                <a:gd name="connsiteY44" fmla="*/ 9396 h 1243505"/>
                <a:gd name="connsiteX45" fmla="*/ 522076 w 1243505"/>
                <a:gd name="connsiteY45" fmla="*/ 111559 h 1243505"/>
                <a:gd name="connsiteX46" fmla="*/ 537555 w 1243505"/>
                <a:gd name="connsiteY46" fmla="*/ 177605 h 1243505"/>
                <a:gd name="connsiteX47" fmla="*/ 546843 w 1243505"/>
                <a:gd name="connsiteY47" fmla="*/ 223011 h 1243505"/>
                <a:gd name="connsiteX48" fmla="*/ 559227 w 1243505"/>
                <a:gd name="connsiteY48" fmla="*/ 231782 h 1243505"/>
                <a:gd name="connsiteX49" fmla="*/ 688737 w 1243505"/>
                <a:gd name="connsiteY49" fmla="*/ 231782 h 1243505"/>
                <a:gd name="connsiteX50" fmla="*/ 704216 w 1243505"/>
                <a:gd name="connsiteY50" fmla="*/ 220431 h 1243505"/>
                <a:gd name="connsiteX51" fmla="*/ 716600 w 1243505"/>
                <a:gd name="connsiteY51" fmla="*/ 156966 h 1243505"/>
                <a:gd name="connsiteX52" fmla="*/ 743430 w 1243505"/>
                <a:gd name="connsiteY52" fmla="*/ 79569 h 1243505"/>
                <a:gd name="connsiteX53" fmla="*/ 780065 w 1243505"/>
                <a:gd name="connsiteY53" fmla="*/ 8364 h 1243505"/>
                <a:gd name="connsiteX54" fmla="*/ 797092 w 1243505"/>
                <a:gd name="connsiteY54" fmla="*/ 1140 h 1243505"/>
                <a:gd name="connsiteX55" fmla="*/ 944146 w 1243505"/>
                <a:gd name="connsiteY55" fmla="*/ 62542 h 1243505"/>
                <a:gd name="connsiteX56" fmla="*/ 950853 w 1243505"/>
                <a:gd name="connsiteY56" fmla="*/ 79053 h 1243505"/>
                <a:gd name="connsiteX57" fmla="*/ 914735 w 1243505"/>
                <a:gd name="connsiteY57" fmla="*/ 189472 h 1243505"/>
                <a:gd name="connsiteX58" fmla="*/ 906479 w 1243505"/>
                <a:gd name="connsiteY58" fmla="*/ 205467 h 1243505"/>
                <a:gd name="connsiteX59" fmla="*/ 853334 w 1243505"/>
                <a:gd name="connsiteY59" fmla="*/ 284928 h 1243505"/>
                <a:gd name="connsiteX60" fmla="*/ 855398 w 1243505"/>
                <a:gd name="connsiteY60" fmla="*/ 300923 h 1243505"/>
                <a:gd name="connsiteX61" fmla="*/ 948789 w 1243505"/>
                <a:gd name="connsiteY61" fmla="*/ 394315 h 1243505"/>
                <a:gd name="connsiteX62" fmla="*/ 963753 w 1243505"/>
                <a:gd name="connsiteY62" fmla="*/ 396379 h 1243505"/>
                <a:gd name="connsiteX63" fmla="*/ 1015866 w 1243505"/>
                <a:gd name="connsiteY63" fmla="*/ 360777 h 1243505"/>
                <a:gd name="connsiteX64" fmla="*/ 1099971 w 1243505"/>
                <a:gd name="connsiteY64" fmla="*/ 320530 h 1243505"/>
                <a:gd name="connsiteX65" fmla="*/ 1168596 w 1243505"/>
                <a:gd name="connsiteY65" fmla="*/ 298343 h 1243505"/>
                <a:gd name="connsiteX66" fmla="*/ 1186139 w 1243505"/>
                <a:gd name="connsiteY66" fmla="*/ 305567 h 1243505"/>
                <a:gd name="connsiteX67" fmla="*/ 1247024 w 1243505"/>
                <a:gd name="connsiteY67" fmla="*/ 453136 h 1243505"/>
                <a:gd name="connsiteX68" fmla="*/ 1240317 w 1243505"/>
                <a:gd name="connsiteY68" fmla="*/ 469648 h 1243505"/>
                <a:gd name="connsiteX69" fmla="*/ 1135573 w 1243505"/>
                <a:gd name="connsiteY69" fmla="*/ 522277 h 1243505"/>
                <a:gd name="connsiteX70" fmla="*/ 1059209 w 1243505"/>
                <a:gd name="connsiteY70" fmla="*/ 539821 h 1243505"/>
                <a:gd name="connsiteX71" fmla="*/ 1040117 w 1243505"/>
                <a:gd name="connsiteY71" fmla="*/ 543433 h 1243505"/>
                <a:gd name="connsiteX72" fmla="*/ 1017930 w 1243505"/>
                <a:gd name="connsiteY72" fmla="*/ 572843 h 1243505"/>
                <a:gd name="connsiteX73" fmla="*/ 1016383 w 1243505"/>
                <a:gd name="connsiteY73" fmla="*/ 688422 h 1243505"/>
                <a:gd name="connsiteX74" fmla="*/ 1028250 w 1243505"/>
                <a:gd name="connsiteY74" fmla="*/ 703386 h 1243505"/>
                <a:gd name="connsiteX75" fmla="*/ 1118030 w 1243505"/>
                <a:gd name="connsiteY75" fmla="*/ 720929 h 1243505"/>
                <a:gd name="connsiteX76" fmla="*/ 1142281 w 1243505"/>
                <a:gd name="connsiteY76" fmla="*/ 729184 h 1243505"/>
                <a:gd name="connsiteX77" fmla="*/ 1237737 w 1243505"/>
                <a:gd name="connsiteY77" fmla="*/ 777686 h 1243505"/>
                <a:gd name="connsiteX78" fmla="*/ 1246508 w 1243505"/>
                <a:gd name="connsiteY78" fmla="*/ 797809 h 1243505"/>
                <a:gd name="connsiteX79" fmla="*/ 1186655 w 1243505"/>
                <a:gd name="connsiteY79" fmla="*/ 941767 h 1243505"/>
                <a:gd name="connsiteX80" fmla="*/ 1167564 w 1243505"/>
                <a:gd name="connsiteY80" fmla="*/ 950023 h 1243505"/>
                <a:gd name="connsiteX81" fmla="*/ 1062304 w 1243505"/>
                <a:gd name="connsiteY81" fmla="*/ 915452 h 1243505"/>
                <a:gd name="connsiteX82" fmla="*/ 1042697 w 1243505"/>
                <a:gd name="connsiteY82" fmla="*/ 905649 h 1243505"/>
                <a:gd name="connsiteX83" fmla="*/ 963237 w 1243505"/>
                <a:gd name="connsiteY83" fmla="*/ 852503 h 1243505"/>
                <a:gd name="connsiteX84" fmla="*/ 947241 w 1243505"/>
                <a:gd name="connsiteY84" fmla="*/ 855083 h 1243505"/>
                <a:gd name="connsiteX85" fmla="*/ 855914 w 1243505"/>
                <a:gd name="connsiteY85" fmla="*/ 946927 h 1243505"/>
                <a:gd name="connsiteX86" fmla="*/ 853850 w 1243505"/>
                <a:gd name="connsiteY86" fmla="*/ 966018 h 1243505"/>
                <a:gd name="connsiteX87" fmla="*/ 890484 w 1243505"/>
                <a:gd name="connsiteY87" fmla="*/ 1020711 h 1243505"/>
                <a:gd name="connsiteX88" fmla="*/ 925054 w 1243505"/>
                <a:gd name="connsiteY88" fmla="*/ 1093464 h 1243505"/>
                <a:gd name="connsiteX89" fmla="*/ 949821 w 1243505"/>
                <a:gd name="connsiteY89" fmla="*/ 1169313 h 1243505"/>
                <a:gd name="connsiteX90" fmla="*/ 943114 w 1243505"/>
                <a:gd name="connsiteY90" fmla="*/ 1185824 h 1243505"/>
                <a:gd name="connsiteX91" fmla="*/ 794512 w 1243505"/>
                <a:gd name="connsiteY91" fmla="*/ 1247226 h 1243505"/>
                <a:gd name="connsiteX92" fmla="*/ 779033 w 1243505"/>
                <a:gd name="connsiteY92" fmla="*/ 1241034 h 1243505"/>
                <a:gd name="connsiteX93" fmla="*/ 724855 w 1243505"/>
                <a:gd name="connsiteY93" fmla="*/ 1134226 h 1243505"/>
                <a:gd name="connsiteX94" fmla="*/ 718148 w 1243505"/>
                <a:gd name="connsiteY94" fmla="*/ 1105332 h 1243505"/>
                <a:gd name="connsiteX95" fmla="*/ 703184 w 1243505"/>
                <a:gd name="connsiteY95" fmla="*/ 1031031 h 1243505"/>
                <a:gd name="connsiteX96" fmla="*/ 686157 w 1243505"/>
                <a:gd name="connsiteY96" fmla="*/ 1016068 h 1243505"/>
                <a:gd name="connsiteX97" fmla="*/ 624240 w 1243505"/>
                <a:gd name="connsiteY97" fmla="*/ 791102 h 1243505"/>
                <a:gd name="connsiteX98" fmla="*/ 790900 w 1243505"/>
                <a:gd name="connsiteY98" fmla="*/ 623925 h 1243505"/>
                <a:gd name="connsiteX99" fmla="*/ 624240 w 1243505"/>
                <a:gd name="connsiteY99" fmla="*/ 458296 h 1243505"/>
                <a:gd name="connsiteX100" fmla="*/ 458095 w 1243505"/>
                <a:gd name="connsiteY100" fmla="*/ 624441 h 1243505"/>
                <a:gd name="connsiteX101" fmla="*/ 624240 w 1243505"/>
                <a:gd name="connsiteY101" fmla="*/ 791102 h 1243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243505" h="1243505">
                  <a:moveTo>
                    <a:pt x="686157" y="1016068"/>
                  </a:moveTo>
                  <a:cubicBezTo>
                    <a:pt x="644363" y="1024840"/>
                    <a:pt x="602053" y="1021743"/>
                    <a:pt x="560258" y="1016068"/>
                  </a:cubicBezTo>
                  <a:cubicBezTo>
                    <a:pt x="550455" y="1015036"/>
                    <a:pt x="547359" y="1018132"/>
                    <a:pt x="545811" y="1026903"/>
                  </a:cubicBezTo>
                  <a:cubicBezTo>
                    <a:pt x="542199" y="1047542"/>
                    <a:pt x="537039" y="1068181"/>
                    <a:pt x="533944" y="1088821"/>
                  </a:cubicBezTo>
                  <a:cubicBezTo>
                    <a:pt x="529816" y="1117715"/>
                    <a:pt x="519496" y="1144030"/>
                    <a:pt x="505565" y="1169829"/>
                  </a:cubicBezTo>
                  <a:cubicBezTo>
                    <a:pt x="492666" y="1192532"/>
                    <a:pt x="481314" y="1216267"/>
                    <a:pt x="469447" y="1240002"/>
                  </a:cubicBezTo>
                  <a:cubicBezTo>
                    <a:pt x="465835" y="1247741"/>
                    <a:pt x="461191" y="1249290"/>
                    <a:pt x="452935" y="1246710"/>
                  </a:cubicBezTo>
                  <a:cubicBezTo>
                    <a:pt x="401853" y="1231230"/>
                    <a:pt x="352836" y="1211107"/>
                    <a:pt x="305366" y="1185824"/>
                  </a:cubicBezTo>
                  <a:cubicBezTo>
                    <a:pt x="297110" y="1181696"/>
                    <a:pt x="295562" y="1177053"/>
                    <a:pt x="298142" y="1168281"/>
                  </a:cubicBezTo>
                  <a:cubicBezTo>
                    <a:pt x="310525" y="1132163"/>
                    <a:pt x="321877" y="1095528"/>
                    <a:pt x="333744" y="1059410"/>
                  </a:cubicBezTo>
                  <a:cubicBezTo>
                    <a:pt x="335808" y="1053734"/>
                    <a:pt x="338904" y="1048574"/>
                    <a:pt x="342000" y="1043415"/>
                  </a:cubicBezTo>
                  <a:cubicBezTo>
                    <a:pt x="360059" y="1016584"/>
                    <a:pt x="377602" y="989753"/>
                    <a:pt x="395662" y="962922"/>
                  </a:cubicBezTo>
                  <a:cubicBezTo>
                    <a:pt x="399790" y="956730"/>
                    <a:pt x="399790" y="952603"/>
                    <a:pt x="393598" y="947959"/>
                  </a:cubicBezTo>
                  <a:cubicBezTo>
                    <a:pt x="356963" y="921644"/>
                    <a:pt x="326005" y="889653"/>
                    <a:pt x="299174" y="853535"/>
                  </a:cubicBezTo>
                  <a:cubicBezTo>
                    <a:pt x="295046" y="847859"/>
                    <a:pt x="290918" y="847859"/>
                    <a:pt x="285243" y="851471"/>
                  </a:cubicBezTo>
                  <a:cubicBezTo>
                    <a:pt x="267183" y="863855"/>
                    <a:pt x="248092" y="875206"/>
                    <a:pt x="230549" y="888106"/>
                  </a:cubicBezTo>
                  <a:cubicBezTo>
                    <a:pt x="205782" y="906681"/>
                    <a:pt x="178435" y="918548"/>
                    <a:pt x="148509" y="926804"/>
                  </a:cubicBezTo>
                  <a:cubicBezTo>
                    <a:pt x="124774" y="933511"/>
                    <a:pt x="101555" y="941767"/>
                    <a:pt x="78852" y="949507"/>
                  </a:cubicBezTo>
                  <a:cubicBezTo>
                    <a:pt x="71112" y="952087"/>
                    <a:pt x="66468" y="950539"/>
                    <a:pt x="62340" y="942799"/>
                  </a:cubicBezTo>
                  <a:cubicBezTo>
                    <a:pt x="36541" y="895329"/>
                    <a:pt x="15902" y="845795"/>
                    <a:pt x="939" y="794198"/>
                  </a:cubicBezTo>
                  <a:cubicBezTo>
                    <a:pt x="-1125" y="786458"/>
                    <a:pt x="-93" y="782330"/>
                    <a:pt x="7131" y="778718"/>
                  </a:cubicBezTo>
                  <a:cubicBezTo>
                    <a:pt x="42733" y="760659"/>
                    <a:pt x="77820" y="741052"/>
                    <a:pt x="114454" y="725056"/>
                  </a:cubicBezTo>
                  <a:cubicBezTo>
                    <a:pt x="137673" y="714737"/>
                    <a:pt x="164504" y="714221"/>
                    <a:pt x="189787" y="708545"/>
                  </a:cubicBezTo>
                  <a:cubicBezTo>
                    <a:pt x="200106" y="705965"/>
                    <a:pt x="210942" y="704417"/>
                    <a:pt x="221261" y="702354"/>
                  </a:cubicBezTo>
                  <a:cubicBezTo>
                    <a:pt x="229001" y="700806"/>
                    <a:pt x="233129" y="698226"/>
                    <a:pt x="231581" y="688938"/>
                  </a:cubicBezTo>
                  <a:cubicBezTo>
                    <a:pt x="229001" y="669847"/>
                    <a:pt x="226937" y="650756"/>
                    <a:pt x="225905" y="631149"/>
                  </a:cubicBezTo>
                  <a:cubicBezTo>
                    <a:pt x="224873" y="606898"/>
                    <a:pt x="229517" y="583163"/>
                    <a:pt x="231581" y="559428"/>
                  </a:cubicBezTo>
                  <a:cubicBezTo>
                    <a:pt x="232613" y="549624"/>
                    <a:pt x="229001" y="546528"/>
                    <a:pt x="220745" y="544980"/>
                  </a:cubicBezTo>
                  <a:cubicBezTo>
                    <a:pt x="204750" y="542401"/>
                    <a:pt x="188755" y="537757"/>
                    <a:pt x="172760" y="535693"/>
                  </a:cubicBezTo>
                  <a:cubicBezTo>
                    <a:pt x="118582" y="530533"/>
                    <a:pt x="74208" y="502154"/>
                    <a:pt x="27770" y="478419"/>
                  </a:cubicBezTo>
                  <a:cubicBezTo>
                    <a:pt x="-2157" y="463456"/>
                    <a:pt x="-1125" y="463456"/>
                    <a:pt x="8163" y="431465"/>
                  </a:cubicBezTo>
                  <a:cubicBezTo>
                    <a:pt x="21062" y="387091"/>
                    <a:pt x="41701" y="345813"/>
                    <a:pt x="62340" y="305051"/>
                  </a:cubicBezTo>
                  <a:cubicBezTo>
                    <a:pt x="66468" y="296795"/>
                    <a:pt x="71112" y="295247"/>
                    <a:pt x="79884" y="297827"/>
                  </a:cubicBezTo>
                  <a:cubicBezTo>
                    <a:pt x="116002" y="310211"/>
                    <a:pt x="152636" y="321562"/>
                    <a:pt x="188755" y="333430"/>
                  </a:cubicBezTo>
                  <a:cubicBezTo>
                    <a:pt x="194430" y="335494"/>
                    <a:pt x="199590" y="338589"/>
                    <a:pt x="204750" y="341685"/>
                  </a:cubicBezTo>
                  <a:cubicBezTo>
                    <a:pt x="231581" y="359745"/>
                    <a:pt x="258412" y="377288"/>
                    <a:pt x="285243" y="395347"/>
                  </a:cubicBezTo>
                  <a:cubicBezTo>
                    <a:pt x="291434" y="399475"/>
                    <a:pt x="295562" y="399475"/>
                    <a:pt x="300206" y="393283"/>
                  </a:cubicBezTo>
                  <a:cubicBezTo>
                    <a:pt x="326521" y="357165"/>
                    <a:pt x="357479" y="326206"/>
                    <a:pt x="393598" y="299891"/>
                  </a:cubicBezTo>
                  <a:cubicBezTo>
                    <a:pt x="400305" y="294731"/>
                    <a:pt x="399790" y="290604"/>
                    <a:pt x="395662" y="283896"/>
                  </a:cubicBezTo>
                  <a:cubicBezTo>
                    <a:pt x="381214" y="263257"/>
                    <a:pt x="367799" y="241586"/>
                    <a:pt x="353352" y="220947"/>
                  </a:cubicBezTo>
                  <a:cubicBezTo>
                    <a:pt x="340452" y="202887"/>
                    <a:pt x="331681" y="183280"/>
                    <a:pt x="325489" y="162125"/>
                  </a:cubicBezTo>
                  <a:cubicBezTo>
                    <a:pt x="317749" y="135294"/>
                    <a:pt x="308978" y="108980"/>
                    <a:pt x="299690" y="82665"/>
                  </a:cubicBezTo>
                  <a:cubicBezTo>
                    <a:pt x="296078" y="72345"/>
                    <a:pt x="297626" y="66669"/>
                    <a:pt x="307946" y="61510"/>
                  </a:cubicBezTo>
                  <a:cubicBezTo>
                    <a:pt x="353867" y="37259"/>
                    <a:pt x="401853" y="17136"/>
                    <a:pt x="451903" y="2172"/>
                  </a:cubicBezTo>
                  <a:cubicBezTo>
                    <a:pt x="461191" y="-408"/>
                    <a:pt x="465835" y="624"/>
                    <a:pt x="470478" y="9396"/>
                  </a:cubicBezTo>
                  <a:cubicBezTo>
                    <a:pt x="487506" y="43451"/>
                    <a:pt x="505565" y="77505"/>
                    <a:pt x="522076" y="111559"/>
                  </a:cubicBezTo>
                  <a:cubicBezTo>
                    <a:pt x="531880" y="132199"/>
                    <a:pt x="532396" y="155934"/>
                    <a:pt x="537555" y="177605"/>
                  </a:cubicBezTo>
                  <a:cubicBezTo>
                    <a:pt x="541167" y="192568"/>
                    <a:pt x="543747" y="208047"/>
                    <a:pt x="546843" y="223011"/>
                  </a:cubicBezTo>
                  <a:cubicBezTo>
                    <a:pt x="548391" y="230234"/>
                    <a:pt x="550971" y="232814"/>
                    <a:pt x="559227" y="231782"/>
                  </a:cubicBezTo>
                  <a:cubicBezTo>
                    <a:pt x="602569" y="225590"/>
                    <a:pt x="645395" y="225074"/>
                    <a:pt x="688737" y="231782"/>
                  </a:cubicBezTo>
                  <a:cubicBezTo>
                    <a:pt x="699056" y="233330"/>
                    <a:pt x="702152" y="229718"/>
                    <a:pt x="704216" y="220431"/>
                  </a:cubicBezTo>
                  <a:cubicBezTo>
                    <a:pt x="707828" y="199276"/>
                    <a:pt x="713504" y="178636"/>
                    <a:pt x="716600" y="156966"/>
                  </a:cubicBezTo>
                  <a:cubicBezTo>
                    <a:pt x="720727" y="129103"/>
                    <a:pt x="730531" y="103820"/>
                    <a:pt x="743430" y="79569"/>
                  </a:cubicBezTo>
                  <a:cubicBezTo>
                    <a:pt x="756330" y="56350"/>
                    <a:pt x="768197" y="32099"/>
                    <a:pt x="780065" y="8364"/>
                  </a:cubicBezTo>
                  <a:cubicBezTo>
                    <a:pt x="784193" y="108"/>
                    <a:pt x="788320" y="-1440"/>
                    <a:pt x="797092" y="1140"/>
                  </a:cubicBezTo>
                  <a:cubicBezTo>
                    <a:pt x="848174" y="16620"/>
                    <a:pt x="897192" y="36743"/>
                    <a:pt x="944146" y="62542"/>
                  </a:cubicBezTo>
                  <a:cubicBezTo>
                    <a:pt x="951885" y="66669"/>
                    <a:pt x="953949" y="70797"/>
                    <a:pt x="950853" y="79053"/>
                  </a:cubicBezTo>
                  <a:cubicBezTo>
                    <a:pt x="938470" y="115687"/>
                    <a:pt x="927118" y="152838"/>
                    <a:pt x="914735" y="189472"/>
                  </a:cubicBezTo>
                  <a:cubicBezTo>
                    <a:pt x="912671" y="195148"/>
                    <a:pt x="909575" y="200308"/>
                    <a:pt x="906479" y="205467"/>
                  </a:cubicBezTo>
                  <a:cubicBezTo>
                    <a:pt x="888936" y="231782"/>
                    <a:pt x="871393" y="258613"/>
                    <a:pt x="853334" y="284928"/>
                  </a:cubicBezTo>
                  <a:cubicBezTo>
                    <a:pt x="848690" y="291635"/>
                    <a:pt x="849206" y="296279"/>
                    <a:pt x="855398" y="300923"/>
                  </a:cubicBezTo>
                  <a:cubicBezTo>
                    <a:pt x="891516" y="327238"/>
                    <a:pt x="922475" y="358713"/>
                    <a:pt x="948789" y="394315"/>
                  </a:cubicBezTo>
                  <a:cubicBezTo>
                    <a:pt x="953433" y="401023"/>
                    <a:pt x="957561" y="400507"/>
                    <a:pt x="963753" y="396379"/>
                  </a:cubicBezTo>
                  <a:cubicBezTo>
                    <a:pt x="981296" y="384511"/>
                    <a:pt x="999355" y="373676"/>
                    <a:pt x="1015866" y="360777"/>
                  </a:cubicBezTo>
                  <a:cubicBezTo>
                    <a:pt x="1041149" y="341685"/>
                    <a:pt x="1069528" y="329302"/>
                    <a:pt x="1099971" y="320530"/>
                  </a:cubicBezTo>
                  <a:cubicBezTo>
                    <a:pt x="1123190" y="314339"/>
                    <a:pt x="1145893" y="306083"/>
                    <a:pt x="1168596" y="298343"/>
                  </a:cubicBezTo>
                  <a:cubicBezTo>
                    <a:pt x="1177368" y="295247"/>
                    <a:pt x="1181495" y="297311"/>
                    <a:pt x="1186139" y="305567"/>
                  </a:cubicBezTo>
                  <a:cubicBezTo>
                    <a:pt x="1211422" y="352521"/>
                    <a:pt x="1232061" y="401539"/>
                    <a:pt x="1247024" y="453136"/>
                  </a:cubicBezTo>
                  <a:cubicBezTo>
                    <a:pt x="1249604" y="461392"/>
                    <a:pt x="1247540" y="465520"/>
                    <a:pt x="1240317" y="469648"/>
                  </a:cubicBezTo>
                  <a:cubicBezTo>
                    <a:pt x="1205230" y="487191"/>
                    <a:pt x="1171176" y="506282"/>
                    <a:pt x="1135573" y="522277"/>
                  </a:cubicBezTo>
                  <a:cubicBezTo>
                    <a:pt x="1111838" y="533113"/>
                    <a:pt x="1084492" y="533629"/>
                    <a:pt x="1059209" y="539821"/>
                  </a:cubicBezTo>
                  <a:cubicBezTo>
                    <a:pt x="1053017" y="541369"/>
                    <a:pt x="1046309" y="542401"/>
                    <a:pt x="1040117" y="543433"/>
                  </a:cubicBezTo>
                  <a:cubicBezTo>
                    <a:pt x="1015866" y="548592"/>
                    <a:pt x="1014318" y="548592"/>
                    <a:pt x="1017930" y="572843"/>
                  </a:cubicBezTo>
                  <a:cubicBezTo>
                    <a:pt x="1024122" y="611541"/>
                    <a:pt x="1021542" y="649724"/>
                    <a:pt x="1016383" y="688422"/>
                  </a:cubicBezTo>
                  <a:cubicBezTo>
                    <a:pt x="1014835" y="699258"/>
                    <a:pt x="1019478" y="701837"/>
                    <a:pt x="1028250" y="703386"/>
                  </a:cubicBezTo>
                  <a:cubicBezTo>
                    <a:pt x="1058177" y="709061"/>
                    <a:pt x="1088103" y="715253"/>
                    <a:pt x="1118030" y="720929"/>
                  </a:cubicBezTo>
                  <a:cubicBezTo>
                    <a:pt x="1126802" y="722477"/>
                    <a:pt x="1134541" y="725572"/>
                    <a:pt x="1142281" y="729184"/>
                  </a:cubicBezTo>
                  <a:cubicBezTo>
                    <a:pt x="1173756" y="745696"/>
                    <a:pt x="1205746" y="762207"/>
                    <a:pt x="1237737" y="777686"/>
                  </a:cubicBezTo>
                  <a:cubicBezTo>
                    <a:pt x="1247024" y="782330"/>
                    <a:pt x="1249604" y="786974"/>
                    <a:pt x="1246508" y="797809"/>
                  </a:cubicBezTo>
                  <a:cubicBezTo>
                    <a:pt x="1231545" y="847859"/>
                    <a:pt x="1211422" y="895329"/>
                    <a:pt x="1186655" y="941767"/>
                  </a:cubicBezTo>
                  <a:cubicBezTo>
                    <a:pt x="1182011" y="950539"/>
                    <a:pt x="1177368" y="953634"/>
                    <a:pt x="1167564" y="950023"/>
                  </a:cubicBezTo>
                  <a:cubicBezTo>
                    <a:pt x="1132477" y="938155"/>
                    <a:pt x="1097391" y="926804"/>
                    <a:pt x="1062304" y="915452"/>
                  </a:cubicBezTo>
                  <a:cubicBezTo>
                    <a:pt x="1055081" y="913388"/>
                    <a:pt x="1048889" y="909776"/>
                    <a:pt x="1042697" y="905649"/>
                  </a:cubicBezTo>
                  <a:cubicBezTo>
                    <a:pt x="1016383" y="888106"/>
                    <a:pt x="989552" y="870562"/>
                    <a:pt x="963237" y="852503"/>
                  </a:cubicBezTo>
                  <a:cubicBezTo>
                    <a:pt x="956529" y="847859"/>
                    <a:pt x="952401" y="848375"/>
                    <a:pt x="947241" y="855083"/>
                  </a:cubicBezTo>
                  <a:cubicBezTo>
                    <a:pt x="921443" y="890169"/>
                    <a:pt x="891000" y="921128"/>
                    <a:pt x="855914" y="946927"/>
                  </a:cubicBezTo>
                  <a:cubicBezTo>
                    <a:pt x="847658" y="953119"/>
                    <a:pt x="848174" y="958278"/>
                    <a:pt x="853850" y="966018"/>
                  </a:cubicBezTo>
                  <a:cubicBezTo>
                    <a:pt x="866749" y="984077"/>
                    <a:pt x="877584" y="1002652"/>
                    <a:pt x="890484" y="1020711"/>
                  </a:cubicBezTo>
                  <a:cubicBezTo>
                    <a:pt x="906479" y="1042899"/>
                    <a:pt x="917831" y="1067149"/>
                    <a:pt x="925054" y="1093464"/>
                  </a:cubicBezTo>
                  <a:cubicBezTo>
                    <a:pt x="932278" y="1119263"/>
                    <a:pt x="941050" y="1144030"/>
                    <a:pt x="949821" y="1169313"/>
                  </a:cubicBezTo>
                  <a:cubicBezTo>
                    <a:pt x="952401" y="1177053"/>
                    <a:pt x="950853" y="1181696"/>
                    <a:pt x="943114" y="1185824"/>
                  </a:cubicBezTo>
                  <a:cubicBezTo>
                    <a:pt x="895644" y="1211623"/>
                    <a:pt x="846110" y="1232262"/>
                    <a:pt x="794512" y="1247226"/>
                  </a:cubicBezTo>
                  <a:cubicBezTo>
                    <a:pt x="786773" y="1249290"/>
                    <a:pt x="782645" y="1248258"/>
                    <a:pt x="779033" y="1241034"/>
                  </a:cubicBezTo>
                  <a:cubicBezTo>
                    <a:pt x="760974" y="1205432"/>
                    <a:pt x="742399" y="1169829"/>
                    <a:pt x="724855" y="1134226"/>
                  </a:cubicBezTo>
                  <a:cubicBezTo>
                    <a:pt x="720211" y="1125455"/>
                    <a:pt x="720211" y="1115136"/>
                    <a:pt x="718148" y="1105332"/>
                  </a:cubicBezTo>
                  <a:cubicBezTo>
                    <a:pt x="712988" y="1080565"/>
                    <a:pt x="708344" y="1055798"/>
                    <a:pt x="703184" y="1031031"/>
                  </a:cubicBezTo>
                  <a:cubicBezTo>
                    <a:pt x="700604" y="1015552"/>
                    <a:pt x="701120" y="1015552"/>
                    <a:pt x="686157" y="1016068"/>
                  </a:cubicBezTo>
                  <a:close/>
                  <a:moveTo>
                    <a:pt x="624240" y="791102"/>
                  </a:moveTo>
                  <a:cubicBezTo>
                    <a:pt x="720211" y="788522"/>
                    <a:pt x="791416" y="716801"/>
                    <a:pt x="790900" y="623925"/>
                  </a:cubicBezTo>
                  <a:cubicBezTo>
                    <a:pt x="790384" y="528985"/>
                    <a:pt x="717632" y="457780"/>
                    <a:pt x="624240" y="458296"/>
                  </a:cubicBezTo>
                  <a:cubicBezTo>
                    <a:pt x="530332" y="458296"/>
                    <a:pt x="458095" y="530533"/>
                    <a:pt x="458095" y="624441"/>
                  </a:cubicBezTo>
                  <a:cubicBezTo>
                    <a:pt x="458095" y="718349"/>
                    <a:pt x="530848" y="788522"/>
                    <a:pt x="624240" y="791102"/>
                  </a:cubicBezTo>
                  <a:close/>
                </a:path>
              </a:pathLst>
            </a:custGeom>
            <a:solidFill>
              <a:schemeClr val="accent1">
                <a:alpha val="20000"/>
              </a:schemeClr>
            </a:solidFill>
            <a:ln w="5155" cap="flat">
              <a:noFill/>
              <a:prstDash val="solid"/>
              <a:miter/>
            </a:ln>
          </p:spPr>
          <p:txBody>
            <a:bodyPr rtlCol="0" anchor="ctr"/>
            <a:lstStyle/>
            <a:p>
              <a:endParaRPr lang="en-US"/>
            </a:p>
          </p:txBody>
        </p:sp>
        <p:sp>
          <p:nvSpPr>
            <p:cNvPr id="79" name="Freeform: Shape 78">
              <a:extLst>
                <a:ext uri="{FF2B5EF4-FFF2-40B4-BE49-F238E27FC236}">
                  <a16:creationId xmlns="" xmlns:a16="http://schemas.microsoft.com/office/drawing/2014/main" id="{5069E448-1F5F-4AAB-95A4-077873F9F886}"/>
                </a:ext>
              </a:extLst>
            </p:cNvPr>
            <p:cNvSpPr/>
            <p:nvPr/>
          </p:nvSpPr>
          <p:spPr>
            <a:xfrm>
              <a:off x="6501725" y="2082243"/>
              <a:ext cx="470192" cy="468928"/>
            </a:xfrm>
            <a:custGeom>
              <a:avLst/>
              <a:gdLst>
                <a:gd name="connsiteX0" fmla="*/ 0 w 1919435"/>
                <a:gd name="connsiteY0" fmla="*/ 987194 h 1914275"/>
                <a:gd name="connsiteX1" fmla="*/ 37667 w 1919435"/>
                <a:gd name="connsiteY1" fmla="*/ 959846 h 1914275"/>
                <a:gd name="connsiteX2" fmla="*/ 169757 w 1919435"/>
                <a:gd name="connsiteY2" fmla="*/ 922696 h 1914275"/>
                <a:gd name="connsiteX3" fmla="*/ 215163 w 1919435"/>
                <a:gd name="connsiteY3" fmla="*/ 872130 h 1914275"/>
                <a:gd name="connsiteX4" fmla="*/ 217743 w 1919435"/>
                <a:gd name="connsiteY4" fmla="*/ 850459 h 1914275"/>
                <a:gd name="connsiteX5" fmla="*/ 189364 w 1919435"/>
                <a:gd name="connsiteY5" fmla="*/ 797830 h 1914275"/>
                <a:gd name="connsiteX6" fmla="*/ 69657 w 1919435"/>
                <a:gd name="connsiteY6" fmla="*/ 727657 h 1914275"/>
                <a:gd name="connsiteX7" fmla="*/ 43858 w 1919435"/>
                <a:gd name="connsiteY7" fmla="*/ 664708 h 1914275"/>
                <a:gd name="connsiteX8" fmla="*/ 46438 w 1919435"/>
                <a:gd name="connsiteY8" fmla="*/ 655936 h 1914275"/>
                <a:gd name="connsiteX9" fmla="*/ 114547 w 1919435"/>
                <a:gd name="connsiteY9" fmla="*/ 608982 h 1914275"/>
                <a:gd name="connsiteX10" fmla="*/ 241478 w 1919435"/>
                <a:gd name="connsiteY10" fmla="*/ 623429 h 1914275"/>
                <a:gd name="connsiteX11" fmla="*/ 306491 w 1919435"/>
                <a:gd name="connsiteY11" fmla="*/ 593503 h 1914275"/>
                <a:gd name="connsiteX12" fmla="*/ 301331 w 1919435"/>
                <a:gd name="connsiteY12" fmla="*/ 505271 h 1914275"/>
                <a:gd name="connsiteX13" fmla="*/ 222386 w 1919435"/>
                <a:gd name="connsiteY13" fmla="*/ 400527 h 1914275"/>
                <a:gd name="connsiteX14" fmla="*/ 222386 w 1919435"/>
                <a:gd name="connsiteY14" fmla="*/ 342222 h 1914275"/>
                <a:gd name="connsiteX15" fmla="*/ 248185 w 1919435"/>
                <a:gd name="connsiteY15" fmla="*/ 313327 h 1914275"/>
                <a:gd name="connsiteX16" fmla="*/ 303395 w 1919435"/>
                <a:gd name="connsiteY16" fmla="*/ 307135 h 1914275"/>
                <a:gd name="connsiteX17" fmla="*/ 420522 w 1919435"/>
                <a:gd name="connsiteY17" fmla="*/ 373180 h 1914275"/>
                <a:gd name="connsiteX18" fmla="*/ 525265 w 1919435"/>
                <a:gd name="connsiteY18" fmla="*/ 343770 h 1914275"/>
                <a:gd name="connsiteX19" fmla="*/ 527845 w 1919435"/>
                <a:gd name="connsiteY19" fmla="*/ 298364 h 1914275"/>
                <a:gd name="connsiteX20" fmla="*/ 493791 w 1919435"/>
                <a:gd name="connsiteY20" fmla="*/ 166789 h 1914275"/>
                <a:gd name="connsiteX21" fmla="*/ 518557 w 1919435"/>
                <a:gd name="connsiteY21" fmla="*/ 105904 h 1914275"/>
                <a:gd name="connsiteX22" fmla="*/ 537649 w 1919435"/>
                <a:gd name="connsiteY22" fmla="*/ 95585 h 1914275"/>
                <a:gd name="connsiteX23" fmla="*/ 608853 w 1919435"/>
                <a:gd name="connsiteY23" fmla="*/ 113128 h 1914275"/>
                <a:gd name="connsiteX24" fmla="*/ 690894 w 1919435"/>
                <a:gd name="connsiteY24" fmla="*/ 217355 h 1914275"/>
                <a:gd name="connsiteX25" fmla="*/ 802861 w 1919435"/>
                <a:gd name="connsiteY25" fmla="*/ 216839 h 1914275"/>
                <a:gd name="connsiteX26" fmla="*/ 816277 w 1919435"/>
                <a:gd name="connsiteY26" fmla="*/ 169369 h 1914275"/>
                <a:gd name="connsiteX27" fmla="*/ 832788 w 1919435"/>
                <a:gd name="connsiteY27" fmla="*/ 48631 h 1914275"/>
                <a:gd name="connsiteX28" fmla="*/ 877677 w 1919435"/>
                <a:gd name="connsiteY28" fmla="*/ 2193 h 1914275"/>
                <a:gd name="connsiteX29" fmla="*/ 917924 w 1919435"/>
                <a:gd name="connsiteY29" fmla="*/ 645 h 1914275"/>
                <a:gd name="connsiteX30" fmla="*/ 956106 w 1919435"/>
                <a:gd name="connsiteY30" fmla="*/ 31603 h 1914275"/>
                <a:gd name="connsiteX31" fmla="*/ 993772 w 1919435"/>
                <a:gd name="connsiteY31" fmla="*/ 163693 h 1914275"/>
                <a:gd name="connsiteX32" fmla="*/ 1089745 w 1919435"/>
                <a:gd name="connsiteY32" fmla="*/ 217871 h 1914275"/>
                <a:gd name="connsiteX33" fmla="*/ 1120703 w 1919435"/>
                <a:gd name="connsiteY33" fmla="*/ 191040 h 1914275"/>
                <a:gd name="connsiteX34" fmla="*/ 1192940 w 1919435"/>
                <a:gd name="connsiteY34" fmla="*/ 68754 h 1914275"/>
                <a:gd name="connsiteX35" fmla="*/ 1251245 w 1919435"/>
                <a:gd name="connsiteY35" fmla="*/ 44503 h 1914275"/>
                <a:gd name="connsiteX36" fmla="*/ 1309035 w 1919435"/>
                <a:gd name="connsiteY36" fmla="*/ 137895 h 1914275"/>
                <a:gd name="connsiteX37" fmla="*/ 1294587 w 1919435"/>
                <a:gd name="connsiteY37" fmla="*/ 255538 h 1914275"/>
                <a:gd name="connsiteX38" fmla="*/ 1294587 w 1919435"/>
                <a:gd name="connsiteY38" fmla="*/ 267921 h 1914275"/>
                <a:gd name="connsiteX39" fmla="*/ 1399331 w 1919435"/>
                <a:gd name="connsiteY39" fmla="*/ 314359 h 1914275"/>
                <a:gd name="connsiteX40" fmla="*/ 1514394 w 1919435"/>
                <a:gd name="connsiteY40" fmla="*/ 228191 h 1914275"/>
                <a:gd name="connsiteX41" fmla="*/ 1584050 w 1919435"/>
                <a:gd name="connsiteY41" fmla="*/ 229223 h 1914275"/>
                <a:gd name="connsiteX42" fmla="*/ 1594886 w 1919435"/>
                <a:gd name="connsiteY42" fmla="*/ 238510 h 1914275"/>
                <a:gd name="connsiteX43" fmla="*/ 1606754 w 1919435"/>
                <a:gd name="connsiteY43" fmla="*/ 317971 h 1914275"/>
                <a:gd name="connsiteX44" fmla="*/ 1543288 w 1919435"/>
                <a:gd name="connsiteY44" fmla="*/ 430970 h 1914275"/>
                <a:gd name="connsiteX45" fmla="*/ 1552060 w 1919435"/>
                <a:gd name="connsiteY45" fmla="*/ 504239 h 1914275"/>
                <a:gd name="connsiteX46" fmla="*/ 1619137 w 1919435"/>
                <a:gd name="connsiteY46" fmla="*/ 531069 h 1914275"/>
                <a:gd name="connsiteX47" fmla="*/ 1754839 w 1919435"/>
                <a:gd name="connsiteY47" fmla="*/ 495467 h 1914275"/>
                <a:gd name="connsiteX48" fmla="*/ 1812629 w 1919435"/>
                <a:gd name="connsiteY48" fmla="*/ 517654 h 1914275"/>
                <a:gd name="connsiteX49" fmla="*/ 1830172 w 1919435"/>
                <a:gd name="connsiteY49" fmla="*/ 552225 h 1914275"/>
                <a:gd name="connsiteX50" fmla="*/ 1815724 w 1919435"/>
                <a:gd name="connsiteY50" fmla="*/ 603306 h 1914275"/>
                <a:gd name="connsiteX51" fmla="*/ 1699630 w 1919435"/>
                <a:gd name="connsiteY51" fmla="*/ 695666 h 1914275"/>
                <a:gd name="connsiteX52" fmla="*/ 1678990 w 1919435"/>
                <a:gd name="connsiteY52" fmla="*/ 751908 h 1914275"/>
                <a:gd name="connsiteX53" fmla="*/ 1685182 w 1919435"/>
                <a:gd name="connsiteY53" fmla="*/ 774611 h 1914275"/>
                <a:gd name="connsiteX54" fmla="*/ 1732652 w 1919435"/>
                <a:gd name="connsiteY54" fmla="*/ 815373 h 1914275"/>
                <a:gd name="connsiteX55" fmla="*/ 1872998 w 1919435"/>
                <a:gd name="connsiteY55" fmla="*/ 834464 h 1914275"/>
                <a:gd name="connsiteX56" fmla="*/ 1918404 w 1919435"/>
                <a:gd name="connsiteY56" fmla="*/ 879354 h 1914275"/>
                <a:gd name="connsiteX57" fmla="*/ 1919952 w 1919435"/>
                <a:gd name="connsiteY57" fmla="*/ 919600 h 1914275"/>
                <a:gd name="connsiteX58" fmla="*/ 1886930 w 1919435"/>
                <a:gd name="connsiteY58" fmla="*/ 958299 h 1914275"/>
                <a:gd name="connsiteX59" fmla="*/ 1754839 w 1919435"/>
                <a:gd name="connsiteY59" fmla="*/ 995965 h 1914275"/>
                <a:gd name="connsiteX60" fmla="*/ 1701178 w 1919435"/>
                <a:gd name="connsiteY60" fmla="*/ 1085229 h 1914275"/>
                <a:gd name="connsiteX61" fmla="*/ 1728524 w 1919435"/>
                <a:gd name="connsiteY61" fmla="*/ 1121348 h 1914275"/>
                <a:gd name="connsiteX62" fmla="*/ 1849779 w 1919435"/>
                <a:gd name="connsiteY62" fmla="*/ 1192552 h 1914275"/>
                <a:gd name="connsiteX63" fmla="*/ 1876094 w 1919435"/>
                <a:gd name="connsiteY63" fmla="*/ 1253954 h 1914275"/>
                <a:gd name="connsiteX64" fmla="*/ 1875062 w 1919435"/>
                <a:gd name="connsiteY64" fmla="*/ 1260145 h 1914275"/>
                <a:gd name="connsiteX65" fmla="*/ 1802309 w 1919435"/>
                <a:gd name="connsiteY65" fmla="*/ 1312259 h 1914275"/>
                <a:gd name="connsiteX66" fmla="*/ 1675379 w 1919435"/>
                <a:gd name="connsiteY66" fmla="*/ 1296264 h 1914275"/>
                <a:gd name="connsiteX67" fmla="*/ 1611398 w 1919435"/>
                <a:gd name="connsiteY67" fmla="*/ 1329286 h 1914275"/>
                <a:gd name="connsiteX68" fmla="*/ 1610365 w 1919435"/>
                <a:gd name="connsiteY68" fmla="*/ 1405651 h 1914275"/>
                <a:gd name="connsiteX69" fmla="*/ 1692406 w 1919435"/>
                <a:gd name="connsiteY69" fmla="*/ 1514006 h 1914275"/>
                <a:gd name="connsiteX70" fmla="*/ 1692406 w 1919435"/>
                <a:gd name="connsiteY70" fmla="*/ 1584695 h 1914275"/>
                <a:gd name="connsiteX71" fmla="*/ 1689310 w 1919435"/>
                <a:gd name="connsiteY71" fmla="*/ 1588307 h 1914275"/>
                <a:gd name="connsiteX72" fmla="*/ 1600562 w 1919435"/>
                <a:gd name="connsiteY72" fmla="*/ 1605850 h 1914275"/>
                <a:gd name="connsiteX73" fmla="*/ 1490659 w 1919435"/>
                <a:gd name="connsiteY73" fmla="*/ 1543933 h 1914275"/>
                <a:gd name="connsiteX74" fmla="*/ 1415326 w 1919435"/>
                <a:gd name="connsiteY74" fmla="*/ 1554769 h 1914275"/>
                <a:gd name="connsiteX75" fmla="*/ 1391075 w 1919435"/>
                <a:gd name="connsiteY75" fmla="*/ 1622877 h 1914275"/>
                <a:gd name="connsiteX76" fmla="*/ 1426677 w 1919435"/>
                <a:gd name="connsiteY76" fmla="*/ 1760128 h 1914275"/>
                <a:gd name="connsiteX77" fmla="*/ 1406554 w 1919435"/>
                <a:gd name="connsiteY77" fmla="*/ 1811725 h 1914275"/>
                <a:gd name="connsiteX78" fmla="*/ 1370436 w 1919435"/>
                <a:gd name="connsiteY78" fmla="*/ 1830300 h 1914275"/>
                <a:gd name="connsiteX79" fmla="*/ 1316258 w 1919435"/>
                <a:gd name="connsiteY79" fmla="*/ 1815337 h 1914275"/>
                <a:gd name="connsiteX80" fmla="*/ 1231122 w 1919435"/>
                <a:gd name="connsiteY80" fmla="*/ 1707498 h 1914275"/>
                <a:gd name="connsiteX81" fmla="*/ 1121219 w 1919435"/>
                <a:gd name="connsiteY81" fmla="*/ 1698210 h 1914275"/>
                <a:gd name="connsiteX82" fmla="*/ 1106771 w 1919435"/>
                <a:gd name="connsiteY82" fmla="*/ 1727105 h 1914275"/>
                <a:gd name="connsiteX83" fmla="*/ 1087165 w 1919435"/>
                <a:gd name="connsiteY83" fmla="*/ 1868999 h 1914275"/>
                <a:gd name="connsiteX84" fmla="*/ 1050014 w 1919435"/>
                <a:gd name="connsiteY84" fmla="*/ 1919049 h 1914275"/>
                <a:gd name="connsiteX85" fmla="*/ 987581 w 1919435"/>
                <a:gd name="connsiteY85" fmla="*/ 1919049 h 1914275"/>
                <a:gd name="connsiteX86" fmla="*/ 960234 w 1919435"/>
                <a:gd name="connsiteY86" fmla="*/ 1880866 h 1914275"/>
                <a:gd name="connsiteX87" fmla="*/ 921535 w 1919435"/>
                <a:gd name="connsiteY87" fmla="*/ 1744132 h 1914275"/>
                <a:gd name="connsiteX88" fmla="*/ 875614 w 1919435"/>
                <a:gd name="connsiteY88" fmla="*/ 1703886 h 1914275"/>
                <a:gd name="connsiteX89" fmla="*/ 847751 w 1919435"/>
                <a:gd name="connsiteY89" fmla="*/ 1700790 h 1914275"/>
                <a:gd name="connsiteX90" fmla="*/ 800281 w 1919435"/>
                <a:gd name="connsiteY90" fmla="*/ 1727105 h 1914275"/>
                <a:gd name="connsiteX91" fmla="*/ 788414 w 1919435"/>
                <a:gd name="connsiteY91" fmla="*/ 1747228 h 1914275"/>
                <a:gd name="connsiteX92" fmla="*/ 723401 w 1919435"/>
                <a:gd name="connsiteY92" fmla="*/ 1857131 h 1914275"/>
                <a:gd name="connsiteX93" fmla="*/ 674383 w 1919435"/>
                <a:gd name="connsiteY93" fmla="*/ 1877254 h 1914275"/>
                <a:gd name="connsiteX94" fmla="*/ 634652 w 1919435"/>
                <a:gd name="connsiteY94" fmla="*/ 1863839 h 1914275"/>
                <a:gd name="connsiteX95" fmla="*/ 607822 w 1919435"/>
                <a:gd name="connsiteY95" fmla="*/ 1813789 h 1914275"/>
                <a:gd name="connsiteX96" fmla="*/ 624848 w 1919435"/>
                <a:gd name="connsiteY96" fmla="*/ 1672927 h 1914275"/>
                <a:gd name="connsiteX97" fmla="*/ 586150 w 1919435"/>
                <a:gd name="connsiteY97" fmla="*/ 1607398 h 1914275"/>
                <a:gd name="connsiteX98" fmla="*/ 514430 w 1919435"/>
                <a:gd name="connsiteY98" fmla="*/ 1611010 h 1914275"/>
                <a:gd name="connsiteX99" fmla="*/ 413814 w 1919435"/>
                <a:gd name="connsiteY99" fmla="*/ 1687375 h 1914275"/>
                <a:gd name="connsiteX100" fmla="*/ 324550 w 1919435"/>
                <a:gd name="connsiteY100" fmla="*/ 1682215 h 1914275"/>
                <a:gd name="connsiteX101" fmla="*/ 316810 w 1919435"/>
                <a:gd name="connsiteY101" fmla="*/ 1674475 h 1914275"/>
                <a:gd name="connsiteX102" fmla="*/ 309071 w 1919435"/>
                <a:gd name="connsiteY102" fmla="*/ 1612558 h 1914275"/>
                <a:gd name="connsiteX103" fmla="*/ 376148 w 1919435"/>
                <a:gd name="connsiteY103" fmla="*/ 1492851 h 1914275"/>
                <a:gd name="connsiteX104" fmla="*/ 387499 w 1919435"/>
                <a:gd name="connsiteY104" fmla="*/ 1456217 h 1914275"/>
                <a:gd name="connsiteX105" fmla="*/ 297203 w 1919435"/>
                <a:gd name="connsiteY105" fmla="*/ 1391720 h 1914275"/>
                <a:gd name="connsiteX106" fmla="*/ 158405 w 1919435"/>
                <a:gd name="connsiteY106" fmla="*/ 1427838 h 1914275"/>
                <a:gd name="connsiteX107" fmla="*/ 114031 w 1919435"/>
                <a:gd name="connsiteY107" fmla="*/ 1412875 h 1914275"/>
                <a:gd name="connsiteX108" fmla="*/ 91844 w 1919435"/>
                <a:gd name="connsiteY108" fmla="*/ 1373660 h 1914275"/>
                <a:gd name="connsiteX109" fmla="*/ 106808 w 1919435"/>
                <a:gd name="connsiteY109" fmla="*/ 1315871 h 1914275"/>
                <a:gd name="connsiteX110" fmla="*/ 209487 w 1919435"/>
                <a:gd name="connsiteY110" fmla="*/ 1234347 h 1914275"/>
                <a:gd name="connsiteX111" fmla="*/ 236834 w 1919435"/>
                <a:gd name="connsiteY111" fmla="*/ 1151274 h 1914275"/>
                <a:gd name="connsiteX112" fmla="*/ 181624 w 1919435"/>
                <a:gd name="connsiteY112" fmla="*/ 1104836 h 1914275"/>
                <a:gd name="connsiteX113" fmla="*/ 52114 w 1919435"/>
                <a:gd name="connsiteY113" fmla="*/ 1087293 h 1914275"/>
                <a:gd name="connsiteX114" fmla="*/ 1032 w 1919435"/>
                <a:gd name="connsiteY114" fmla="*/ 1051175 h 1914275"/>
                <a:gd name="connsiteX115" fmla="*/ 0 w 1919435"/>
                <a:gd name="connsiteY115" fmla="*/ 987194 h 1914275"/>
                <a:gd name="connsiteX116" fmla="*/ 1198616 w 1919435"/>
                <a:gd name="connsiteY116" fmla="*/ 960879 h 1914275"/>
                <a:gd name="connsiteX117" fmla="*/ 958686 w 1919435"/>
                <a:gd name="connsiteY117" fmla="*/ 720949 h 1914275"/>
                <a:gd name="connsiteX118" fmla="*/ 720304 w 1919435"/>
                <a:gd name="connsiteY118" fmla="*/ 959331 h 1914275"/>
                <a:gd name="connsiteX119" fmla="*/ 957654 w 1919435"/>
                <a:gd name="connsiteY119" fmla="*/ 1198744 h 1914275"/>
                <a:gd name="connsiteX120" fmla="*/ 1198616 w 1919435"/>
                <a:gd name="connsiteY120" fmla="*/ 960879 h 1914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1919435" h="1914275">
                  <a:moveTo>
                    <a:pt x="0" y="987194"/>
                  </a:moveTo>
                  <a:cubicBezTo>
                    <a:pt x="8256" y="971714"/>
                    <a:pt x="21155" y="963975"/>
                    <a:pt x="37667" y="959846"/>
                  </a:cubicBezTo>
                  <a:cubicBezTo>
                    <a:pt x="82041" y="947979"/>
                    <a:pt x="125383" y="934564"/>
                    <a:pt x="169757" y="922696"/>
                  </a:cubicBezTo>
                  <a:cubicBezTo>
                    <a:pt x="196587" y="915473"/>
                    <a:pt x="212583" y="900509"/>
                    <a:pt x="215163" y="872130"/>
                  </a:cubicBezTo>
                  <a:cubicBezTo>
                    <a:pt x="215679" y="864907"/>
                    <a:pt x="216710" y="857683"/>
                    <a:pt x="217743" y="850459"/>
                  </a:cubicBezTo>
                  <a:cubicBezTo>
                    <a:pt x="220323" y="826209"/>
                    <a:pt x="209487" y="809697"/>
                    <a:pt x="189364" y="797830"/>
                  </a:cubicBezTo>
                  <a:cubicBezTo>
                    <a:pt x="149118" y="774611"/>
                    <a:pt x="109388" y="750876"/>
                    <a:pt x="69657" y="727657"/>
                  </a:cubicBezTo>
                  <a:cubicBezTo>
                    <a:pt x="40246" y="710629"/>
                    <a:pt x="35087" y="697730"/>
                    <a:pt x="43858" y="664708"/>
                  </a:cubicBezTo>
                  <a:cubicBezTo>
                    <a:pt x="44890" y="661612"/>
                    <a:pt x="45406" y="658516"/>
                    <a:pt x="46438" y="655936"/>
                  </a:cubicBezTo>
                  <a:cubicBezTo>
                    <a:pt x="59337" y="613110"/>
                    <a:pt x="70689" y="604854"/>
                    <a:pt x="114547" y="608982"/>
                  </a:cubicBezTo>
                  <a:cubicBezTo>
                    <a:pt x="156857" y="613110"/>
                    <a:pt x="199167" y="617754"/>
                    <a:pt x="241478" y="623429"/>
                  </a:cubicBezTo>
                  <a:cubicBezTo>
                    <a:pt x="275016" y="627557"/>
                    <a:pt x="289463" y="621881"/>
                    <a:pt x="306491" y="593503"/>
                  </a:cubicBezTo>
                  <a:cubicBezTo>
                    <a:pt x="330741" y="554288"/>
                    <a:pt x="329710" y="541905"/>
                    <a:pt x="301331" y="505271"/>
                  </a:cubicBezTo>
                  <a:cubicBezTo>
                    <a:pt x="274500" y="470700"/>
                    <a:pt x="248185" y="435614"/>
                    <a:pt x="222386" y="400527"/>
                  </a:cubicBezTo>
                  <a:cubicBezTo>
                    <a:pt x="206907" y="379888"/>
                    <a:pt x="206907" y="362861"/>
                    <a:pt x="222386" y="342222"/>
                  </a:cubicBezTo>
                  <a:cubicBezTo>
                    <a:pt x="230126" y="331902"/>
                    <a:pt x="238382" y="321583"/>
                    <a:pt x="248185" y="313327"/>
                  </a:cubicBezTo>
                  <a:cubicBezTo>
                    <a:pt x="267792" y="296816"/>
                    <a:pt x="281208" y="294752"/>
                    <a:pt x="303395" y="307135"/>
                  </a:cubicBezTo>
                  <a:cubicBezTo>
                    <a:pt x="342609" y="328806"/>
                    <a:pt x="382856" y="348929"/>
                    <a:pt x="420522" y="373180"/>
                  </a:cubicBezTo>
                  <a:cubicBezTo>
                    <a:pt x="463864" y="401043"/>
                    <a:pt x="493791" y="382468"/>
                    <a:pt x="525265" y="343770"/>
                  </a:cubicBezTo>
                  <a:cubicBezTo>
                    <a:pt x="535585" y="330870"/>
                    <a:pt x="531973" y="313843"/>
                    <a:pt x="527845" y="298364"/>
                  </a:cubicBezTo>
                  <a:cubicBezTo>
                    <a:pt x="516493" y="254506"/>
                    <a:pt x="505142" y="210647"/>
                    <a:pt x="493791" y="166789"/>
                  </a:cubicBezTo>
                  <a:cubicBezTo>
                    <a:pt x="485535" y="135315"/>
                    <a:pt x="490694" y="122415"/>
                    <a:pt x="518557" y="105904"/>
                  </a:cubicBezTo>
                  <a:cubicBezTo>
                    <a:pt x="524749" y="102292"/>
                    <a:pt x="530941" y="98680"/>
                    <a:pt x="537649" y="95585"/>
                  </a:cubicBezTo>
                  <a:cubicBezTo>
                    <a:pt x="571187" y="80105"/>
                    <a:pt x="586150" y="83717"/>
                    <a:pt x="608853" y="113128"/>
                  </a:cubicBezTo>
                  <a:cubicBezTo>
                    <a:pt x="636200" y="147698"/>
                    <a:pt x="663547" y="182785"/>
                    <a:pt x="690894" y="217355"/>
                  </a:cubicBezTo>
                  <a:cubicBezTo>
                    <a:pt x="716693" y="249346"/>
                    <a:pt x="777062" y="249346"/>
                    <a:pt x="802861" y="216839"/>
                  </a:cubicBezTo>
                  <a:cubicBezTo>
                    <a:pt x="813697" y="202908"/>
                    <a:pt x="813697" y="185365"/>
                    <a:pt x="816277" y="169369"/>
                  </a:cubicBezTo>
                  <a:cubicBezTo>
                    <a:pt x="822468" y="129123"/>
                    <a:pt x="827628" y="88877"/>
                    <a:pt x="832788" y="48631"/>
                  </a:cubicBezTo>
                  <a:cubicBezTo>
                    <a:pt x="836916" y="16640"/>
                    <a:pt x="845687" y="7868"/>
                    <a:pt x="877677" y="2193"/>
                  </a:cubicBezTo>
                  <a:cubicBezTo>
                    <a:pt x="891093" y="-387"/>
                    <a:pt x="904509" y="-387"/>
                    <a:pt x="917924" y="645"/>
                  </a:cubicBezTo>
                  <a:cubicBezTo>
                    <a:pt x="937531" y="1677"/>
                    <a:pt x="950947" y="11996"/>
                    <a:pt x="956106" y="31603"/>
                  </a:cubicBezTo>
                  <a:cubicBezTo>
                    <a:pt x="968490" y="75461"/>
                    <a:pt x="981389" y="119835"/>
                    <a:pt x="993772" y="163693"/>
                  </a:cubicBezTo>
                  <a:cubicBezTo>
                    <a:pt x="1006672" y="208584"/>
                    <a:pt x="1043822" y="229739"/>
                    <a:pt x="1089745" y="217871"/>
                  </a:cubicBezTo>
                  <a:cubicBezTo>
                    <a:pt x="1104707" y="214259"/>
                    <a:pt x="1113479" y="203424"/>
                    <a:pt x="1120703" y="191040"/>
                  </a:cubicBezTo>
                  <a:cubicBezTo>
                    <a:pt x="1144438" y="150278"/>
                    <a:pt x="1168689" y="109516"/>
                    <a:pt x="1192940" y="68754"/>
                  </a:cubicBezTo>
                  <a:cubicBezTo>
                    <a:pt x="1208419" y="42439"/>
                    <a:pt x="1221835" y="36763"/>
                    <a:pt x="1251245" y="44503"/>
                  </a:cubicBezTo>
                  <a:cubicBezTo>
                    <a:pt x="1310067" y="59466"/>
                    <a:pt x="1317806" y="72366"/>
                    <a:pt x="1309035" y="137895"/>
                  </a:cubicBezTo>
                  <a:cubicBezTo>
                    <a:pt x="1303875" y="177109"/>
                    <a:pt x="1299231" y="216323"/>
                    <a:pt x="1294587" y="255538"/>
                  </a:cubicBezTo>
                  <a:cubicBezTo>
                    <a:pt x="1294071" y="259665"/>
                    <a:pt x="1294071" y="263793"/>
                    <a:pt x="1294587" y="267921"/>
                  </a:cubicBezTo>
                  <a:cubicBezTo>
                    <a:pt x="1301295" y="309715"/>
                    <a:pt x="1364760" y="338610"/>
                    <a:pt x="1399331" y="314359"/>
                  </a:cubicBezTo>
                  <a:cubicBezTo>
                    <a:pt x="1438545" y="286496"/>
                    <a:pt x="1476211" y="257085"/>
                    <a:pt x="1514394" y="228191"/>
                  </a:cubicBezTo>
                  <a:cubicBezTo>
                    <a:pt x="1542256" y="207036"/>
                    <a:pt x="1556188" y="207552"/>
                    <a:pt x="1584050" y="229223"/>
                  </a:cubicBezTo>
                  <a:cubicBezTo>
                    <a:pt x="1587663" y="232319"/>
                    <a:pt x="1591274" y="234898"/>
                    <a:pt x="1594886" y="238510"/>
                  </a:cubicBezTo>
                  <a:cubicBezTo>
                    <a:pt x="1627393" y="269469"/>
                    <a:pt x="1628941" y="278757"/>
                    <a:pt x="1606754" y="317971"/>
                  </a:cubicBezTo>
                  <a:cubicBezTo>
                    <a:pt x="1585599" y="355637"/>
                    <a:pt x="1565475" y="393819"/>
                    <a:pt x="1543288" y="430970"/>
                  </a:cubicBezTo>
                  <a:cubicBezTo>
                    <a:pt x="1527293" y="458317"/>
                    <a:pt x="1534517" y="481020"/>
                    <a:pt x="1552060" y="504239"/>
                  </a:cubicBezTo>
                  <a:cubicBezTo>
                    <a:pt x="1569604" y="527458"/>
                    <a:pt x="1589726" y="538809"/>
                    <a:pt x="1619137" y="531069"/>
                  </a:cubicBezTo>
                  <a:cubicBezTo>
                    <a:pt x="1664543" y="519202"/>
                    <a:pt x="1709949" y="507850"/>
                    <a:pt x="1754839" y="495467"/>
                  </a:cubicBezTo>
                  <a:cubicBezTo>
                    <a:pt x="1783734" y="487727"/>
                    <a:pt x="1796634" y="492371"/>
                    <a:pt x="1812629" y="517654"/>
                  </a:cubicBezTo>
                  <a:cubicBezTo>
                    <a:pt x="1819853" y="528490"/>
                    <a:pt x="1826044" y="539841"/>
                    <a:pt x="1830172" y="552225"/>
                  </a:cubicBezTo>
                  <a:cubicBezTo>
                    <a:pt x="1837912" y="574412"/>
                    <a:pt x="1834299" y="588343"/>
                    <a:pt x="1815724" y="603306"/>
                  </a:cubicBezTo>
                  <a:cubicBezTo>
                    <a:pt x="1777026" y="634265"/>
                    <a:pt x="1738844" y="665224"/>
                    <a:pt x="1699630" y="695666"/>
                  </a:cubicBezTo>
                  <a:cubicBezTo>
                    <a:pt x="1680022" y="710629"/>
                    <a:pt x="1674862" y="729205"/>
                    <a:pt x="1678990" y="751908"/>
                  </a:cubicBezTo>
                  <a:cubicBezTo>
                    <a:pt x="1680539" y="759647"/>
                    <a:pt x="1683119" y="766871"/>
                    <a:pt x="1685182" y="774611"/>
                  </a:cubicBezTo>
                  <a:cubicBezTo>
                    <a:pt x="1691890" y="798862"/>
                    <a:pt x="1707885" y="812277"/>
                    <a:pt x="1732652" y="815373"/>
                  </a:cubicBezTo>
                  <a:cubicBezTo>
                    <a:pt x="1779606" y="821565"/>
                    <a:pt x="1826560" y="828272"/>
                    <a:pt x="1872998" y="834464"/>
                  </a:cubicBezTo>
                  <a:cubicBezTo>
                    <a:pt x="1900861" y="838076"/>
                    <a:pt x="1915308" y="851491"/>
                    <a:pt x="1918404" y="879354"/>
                  </a:cubicBezTo>
                  <a:cubicBezTo>
                    <a:pt x="1919952" y="892770"/>
                    <a:pt x="1921500" y="906185"/>
                    <a:pt x="1919952" y="919600"/>
                  </a:cubicBezTo>
                  <a:cubicBezTo>
                    <a:pt x="1917372" y="940755"/>
                    <a:pt x="1906536" y="952623"/>
                    <a:pt x="1886930" y="958299"/>
                  </a:cubicBezTo>
                  <a:cubicBezTo>
                    <a:pt x="1843071" y="970682"/>
                    <a:pt x="1798697" y="983065"/>
                    <a:pt x="1754839" y="995965"/>
                  </a:cubicBezTo>
                  <a:cubicBezTo>
                    <a:pt x="1712013" y="1008348"/>
                    <a:pt x="1692406" y="1040855"/>
                    <a:pt x="1701178" y="1085229"/>
                  </a:cubicBezTo>
                  <a:cubicBezTo>
                    <a:pt x="1704273" y="1102256"/>
                    <a:pt x="1714077" y="1113092"/>
                    <a:pt x="1728524" y="1121348"/>
                  </a:cubicBezTo>
                  <a:cubicBezTo>
                    <a:pt x="1768771" y="1145083"/>
                    <a:pt x="1809016" y="1168817"/>
                    <a:pt x="1849779" y="1192552"/>
                  </a:cubicBezTo>
                  <a:cubicBezTo>
                    <a:pt x="1879706" y="1210096"/>
                    <a:pt x="1884350" y="1220415"/>
                    <a:pt x="1876094" y="1253954"/>
                  </a:cubicBezTo>
                  <a:cubicBezTo>
                    <a:pt x="1875578" y="1256018"/>
                    <a:pt x="1875578" y="1258082"/>
                    <a:pt x="1875062" y="1260145"/>
                  </a:cubicBezTo>
                  <a:cubicBezTo>
                    <a:pt x="1862678" y="1300908"/>
                    <a:pt x="1848747" y="1321031"/>
                    <a:pt x="1802309" y="1312259"/>
                  </a:cubicBezTo>
                  <a:cubicBezTo>
                    <a:pt x="1760515" y="1304003"/>
                    <a:pt x="1717689" y="1302456"/>
                    <a:pt x="1675379" y="1296264"/>
                  </a:cubicBezTo>
                  <a:cubicBezTo>
                    <a:pt x="1645452" y="1292136"/>
                    <a:pt x="1625845" y="1304003"/>
                    <a:pt x="1611398" y="1329286"/>
                  </a:cubicBezTo>
                  <a:cubicBezTo>
                    <a:pt x="1596434" y="1355085"/>
                    <a:pt x="1589726" y="1379336"/>
                    <a:pt x="1610365" y="1405651"/>
                  </a:cubicBezTo>
                  <a:cubicBezTo>
                    <a:pt x="1638228" y="1441254"/>
                    <a:pt x="1665059" y="1477888"/>
                    <a:pt x="1692406" y="1514006"/>
                  </a:cubicBezTo>
                  <a:cubicBezTo>
                    <a:pt x="1715109" y="1543417"/>
                    <a:pt x="1715109" y="1555285"/>
                    <a:pt x="1692406" y="1584695"/>
                  </a:cubicBezTo>
                  <a:cubicBezTo>
                    <a:pt x="1691374" y="1585727"/>
                    <a:pt x="1690342" y="1587275"/>
                    <a:pt x="1689310" y="1588307"/>
                  </a:cubicBezTo>
                  <a:cubicBezTo>
                    <a:pt x="1659383" y="1620298"/>
                    <a:pt x="1647516" y="1634229"/>
                    <a:pt x="1600562" y="1605850"/>
                  </a:cubicBezTo>
                  <a:cubicBezTo>
                    <a:pt x="1564444" y="1584179"/>
                    <a:pt x="1526261" y="1565604"/>
                    <a:pt x="1490659" y="1543933"/>
                  </a:cubicBezTo>
                  <a:cubicBezTo>
                    <a:pt x="1461248" y="1526390"/>
                    <a:pt x="1438545" y="1536709"/>
                    <a:pt x="1415326" y="1554769"/>
                  </a:cubicBezTo>
                  <a:cubicBezTo>
                    <a:pt x="1392107" y="1572312"/>
                    <a:pt x="1382819" y="1593467"/>
                    <a:pt x="1391075" y="1622877"/>
                  </a:cubicBezTo>
                  <a:cubicBezTo>
                    <a:pt x="1403974" y="1668284"/>
                    <a:pt x="1415326" y="1714205"/>
                    <a:pt x="1426677" y="1760128"/>
                  </a:cubicBezTo>
                  <a:cubicBezTo>
                    <a:pt x="1432870" y="1784894"/>
                    <a:pt x="1427710" y="1798310"/>
                    <a:pt x="1406554" y="1811725"/>
                  </a:cubicBezTo>
                  <a:cubicBezTo>
                    <a:pt x="1395203" y="1818949"/>
                    <a:pt x="1383335" y="1825657"/>
                    <a:pt x="1370436" y="1830300"/>
                  </a:cubicBezTo>
                  <a:cubicBezTo>
                    <a:pt x="1347733" y="1838556"/>
                    <a:pt x="1331222" y="1834428"/>
                    <a:pt x="1316258" y="1815337"/>
                  </a:cubicBezTo>
                  <a:cubicBezTo>
                    <a:pt x="1287879" y="1779735"/>
                    <a:pt x="1259501" y="1743616"/>
                    <a:pt x="1231122" y="1707498"/>
                  </a:cubicBezTo>
                  <a:cubicBezTo>
                    <a:pt x="1203775" y="1673443"/>
                    <a:pt x="1154242" y="1668800"/>
                    <a:pt x="1121219" y="1698210"/>
                  </a:cubicBezTo>
                  <a:cubicBezTo>
                    <a:pt x="1112447" y="1705950"/>
                    <a:pt x="1108320" y="1715753"/>
                    <a:pt x="1106771" y="1727105"/>
                  </a:cubicBezTo>
                  <a:cubicBezTo>
                    <a:pt x="1100064" y="1774575"/>
                    <a:pt x="1092324" y="1821529"/>
                    <a:pt x="1087165" y="1868999"/>
                  </a:cubicBezTo>
                  <a:cubicBezTo>
                    <a:pt x="1084068" y="1893766"/>
                    <a:pt x="1074265" y="1911309"/>
                    <a:pt x="1050014" y="1919049"/>
                  </a:cubicBezTo>
                  <a:cubicBezTo>
                    <a:pt x="1029375" y="1919049"/>
                    <a:pt x="1008220" y="1919049"/>
                    <a:pt x="987581" y="1919049"/>
                  </a:cubicBezTo>
                  <a:cubicBezTo>
                    <a:pt x="973133" y="1910277"/>
                    <a:pt x="964878" y="1897377"/>
                    <a:pt x="960234" y="1880866"/>
                  </a:cubicBezTo>
                  <a:cubicBezTo>
                    <a:pt x="947851" y="1835460"/>
                    <a:pt x="933919" y="1790054"/>
                    <a:pt x="921535" y="1744132"/>
                  </a:cubicBezTo>
                  <a:cubicBezTo>
                    <a:pt x="914828" y="1719881"/>
                    <a:pt x="899865" y="1706982"/>
                    <a:pt x="875614" y="1703886"/>
                  </a:cubicBezTo>
                  <a:cubicBezTo>
                    <a:pt x="866326" y="1702854"/>
                    <a:pt x="857038" y="1701306"/>
                    <a:pt x="847751" y="1700790"/>
                  </a:cubicBezTo>
                  <a:cubicBezTo>
                    <a:pt x="826080" y="1699242"/>
                    <a:pt x="811117" y="1709046"/>
                    <a:pt x="800281" y="1727105"/>
                  </a:cubicBezTo>
                  <a:cubicBezTo>
                    <a:pt x="796153" y="1733813"/>
                    <a:pt x="792541" y="1740520"/>
                    <a:pt x="788414" y="1747228"/>
                  </a:cubicBezTo>
                  <a:cubicBezTo>
                    <a:pt x="766742" y="1783862"/>
                    <a:pt x="745587" y="1821013"/>
                    <a:pt x="723401" y="1857131"/>
                  </a:cubicBezTo>
                  <a:cubicBezTo>
                    <a:pt x="711533" y="1877254"/>
                    <a:pt x="697085" y="1882414"/>
                    <a:pt x="674383" y="1877254"/>
                  </a:cubicBezTo>
                  <a:cubicBezTo>
                    <a:pt x="660451" y="1874158"/>
                    <a:pt x="647552" y="1869515"/>
                    <a:pt x="634652" y="1863839"/>
                  </a:cubicBezTo>
                  <a:cubicBezTo>
                    <a:pt x="611949" y="1853003"/>
                    <a:pt x="604726" y="1839072"/>
                    <a:pt x="607822" y="1813789"/>
                  </a:cubicBezTo>
                  <a:cubicBezTo>
                    <a:pt x="613497" y="1766835"/>
                    <a:pt x="618141" y="1719881"/>
                    <a:pt x="624848" y="1672927"/>
                  </a:cubicBezTo>
                  <a:cubicBezTo>
                    <a:pt x="629492" y="1639905"/>
                    <a:pt x="611949" y="1621846"/>
                    <a:pt x="586150" y="1607398"/>
                  </a:cubicBezTo>
                  <a:cubicBezTo>
                    <a:pt x="560868" y="1593467"/>
                    <a:pt x="538165" y="1591403"/>
                    <a:pt x="514430" y="1611010"/>
                  </a:cubicBezTo>
                  <a:cubicBezTo>
                    <a:pt x="481407" y="1637325"/>
                    <a:pt x="446836" y="1661576"/>
                    <a:pt x="413814" y="1687375"/>
                  </a:cubicBezTo>
                  <a:cubicBezTo>
                    <a:pt x="380276" y="1713690"/>
                    <a:pt x="365828" y="1719365"/>
                    <a:pt x="324550" y="1682215"/>
                  </a:cubicBezTo>
                  <a:cubicBezTo>
                    <a:pt x="321970" y="1679635"/>
                    <a:pt x="319390" y="1677055"/>
                    <a:pt x="316810" y="1674475"/>
                  </a:cubicBezTo>
                  <a:cubicBezTo>
                    <a:pt x="296687" y="1653836"/>
                    <a:pt x="294623" y="1637841"/>
                    <a:pt x="309071" y="1612558"/>
                  </a:cubicBezTo>
                  <a:cubicBezTo>
                    <a:pt x="331258" y="1572828"/>
                    <a:pt x="353960" y="1532581"/>
                    <a:pt x="376148" y="1492851"/>
                  </a:cubicBezTo>
                  <a:cubicBezTo>
                    <a:pt x="382339" y="1481500"/>
                    <a:pt x="389047" y="1470148"/>
                    <a:pt x="387499" y="1456217"/>
                  </a:cubicBezTo>
                  <a:cubicBezTo>
                    <a:pt x="383887" y="1414423"/>
                    <a:pt x="337449" y="1381400"/>
                    <a:pt x="297203" y="1391720"/>
                  </a:cubicBezTo>
                  <a:cubicBezTo>
                    <a:pt x="250765" y="1403587"/>
                    <a:pt x="204327" y="1415455"/>
                    <a:pt x="158405" y="1427838"/>
                  </a:cubicBezTo>
                  <a:cubicBezTo>
                    <a:pt x="139830" y="1432998"/>
                    <a:pt x="125899" y="1427322"/>
                    <a:pt x="114031" y="1412875"/>
                  </a:cubicBezTo>
                  <a:cubicBezTo>
                    <a:pt x="104228" y="1401007"/>
                    <a:pt x="98036" y="1387592"/>
                    <a:pt x="91844" y="1373660"/>
                  </a:cubicBezTo>
                  <a:cubicBezTo>
                    <a:pt x="81525" y="1349409"/>
                    <a:pt x="86169" y="1331866"/>
                    <a:pt x="106808" y="1315871"/>
                  </a:cubicBezTo>
                  <a:cubicBezTo>
                    <a:pt x="140862" y="1288524"/>
                    <a:pt x="175432" y="1261693"/>
                    <a:pt x="209487" y="1234347"/>
                  </a:cubicBezTo>
                  <a:cubicBezTo>
                    <a:pt x="245605" y="1206484"/>
                    <a:pt x="248701" y="1194616"/>
                    <a:pt x="236834" y="1151274"/>
                  </a:cubicBezTo>
                  <a:cubicBezTo>
                    <a:pt x="228578" y="1122896"/>
                    <a:pt x="211551" y="1107932"/>
                    <a:pt x="181624" y="1104836"/>
                  </a:cubicBezTo>
                  <a:cubicBezTo>
                    <a:pt x="138282" y="1100192"/>
                    <a:pt x="95456" y="1091937"/>
                    <a:pt x="52114" y="1087293"/>
                  </a:cubicBezTo>
                  <a:cubicBezTo>
                    <a:pt x="27347" y="1084713"/>
                    <a:pt x="9804" y="1074910"/>
                    <a:pt x="1032" y="1051175"/>
                  </a:cubicBezTo>
                  <a:cubicBezTo>
                    <a:pt x="0" y="1028988"/>
                    <a:pt x="0" y="1008348"/>
                    <a:pt x="0" y="987194"/>
                  </a:cubicBezTo>
                  <a:close/>
                  <a:moveTo>
                    <a:pt x="1198616" y="960879"/>
                  </a:moveTo>
                  <a:cubicBezTo>
                    <a:pt x="1200163" y="838592"/>
                    <a:pt x="1104192" y="720433"/>
                    <a:pt x="958686" y="720949"/>
                  </a:cubicBezTo>
                  <a:cubicBezTo>
                    <a:pt x="824016" y="721465"/>
                    <a:pt x="720821" y="824145"/>
                    <a:pt x="720304" y="959331"/>
                  </a:cubicBezTo>
                  <a:cubicBezTo>
                    <a:pt x="719788" y="1096581"/>
                    <a:pt x="827628" y="1197712"/>
                    <a:pt x="957654" y="1198744"/>
                  </a:cubicBezTo>
                  <a:cubicBezTo>
                    <a:pt x="1090776" y="1199776"/>
                    <a:pt x="1198100" y="1092969"/>
                    <a:pt x="1198616" y="960879"/>
                  </a:cubicBezTo>
                  <a:close/>
                </a:path>
              </a:pathLst>
            </a:custGeom>
            <a:solidFill>
              <a:schemeClr val="accent1">
                <a:alpha val="20000"/>
              </a:schemeClr>
            </a:solidFill>
            <a:ln w="5155" cap="flat">
              <a:noFill/>
              <a:prstDash val="solid"/>
              <a:miter/>
            </a:ln>
          </p:spPr>
          <p:txBody>
            <a:bodyPr rtlCol="0" anchor="ctr"/>
            <a:lstStyle/>
            <a:p>
              <a:endParaRPr lang="en-US"/>
            </a:p>
          </p:txBody>
        </p:sp>
        <p:sp>
          <p:nvSpPr>
            <p:cNvPr id="86" name="Freeform: Shape 85">
              <a:extLst>
                <a:ext uri="{FF2B5EF4-FFF2-40B4-BE49-F238E27FC236}">
                  <a16:creationId xmlns="" xmlns:a16="http://schemas.microsoft.com/office/drawing/2014/main" id="{E3E9680C-49FF-447E-BC7E-922A34A1A678}"/>
                </a:ext>
              </a:extLst>
            </p:cNvPr>
            <p:cNvSpPr/>
            <p:nvPr/>
          </p:nvSpPr>
          <p:spPr>
            <a:xfrm>
              <a:off x="7038554" y="2404538"/>
              <a:ext cx="1005802" cy="716980"/>
            </a:xfrm>
            <a:custGeom>
              <a:avLst/>
              <a:gdLst>
                <a:gd name="connsiteX0" fmla="*/ 707784 w 1005802"/>
                <a:gd name="connsiteY0" fmla="*/ 371382 h 716980"/>
                <a:gd name="connsiteX1" fmla="*/ 983473 w 1005802"/>
                <a:gd name="connsiteY1" fmla="*/ 517965 h 716980"/>
                <a:gd name="connsiteX2" fmla="*/ 1005802 w 1005802"/>
                <a:gd name="connsiteY2" fmla="*/ 559103 h 716980"/>
                <a:gd name="connsiteX3" fmla="*/ 1005802 w 1005802"/>
                <a:gd name="connsiteY3" fmla="*/ 716980 h 716980"/>
                <a:gd name="connsiteX4" fmla="*/ 907688 w 1005802"/>
                <a:gd name="connsiteY4" fmla="*/ 716980 h 716980"/>
                <a:gd name="connsiteX5" fmla="*/ 910338 w 1005802"/>
                <a:gd name="connsiteY5" fmla="*/ 703852 h 716980"/>
                <a:gd name="connsiteX6" fmla="*/ 707784 w 1005802"/>
                <a:gd name="connsiteY6" fmla="*/ 501298 h 716980"/>
                <a:gd name="connsiteX7" fmla="*/ 505231 w 1005802"/>
                <a:gd name="connsiteY7" fmla="*/ 703852 h 716980"/>
                <a:gd name="connsiteX8" fmla="*/ 507882 w 1005802"/>
                <a:gd name="connsiteY8" fmla="*/ 716980 h 716980"/>
                <a:gd name="connsiteX9" fmla="*/ 377966 w 1005802"/>
                <a:gd name="connsiteY9" fmla="*/ 716980 h 716980"/>
                <a:gd name="connsiteX10" fmla="*/ 375315 w 1005802"/>
                <a:gd name="connsiteY10" fmla="*/ 703852 h 716980"/>
                <a:gd name="connsiteX11" fmla="*/ 707784 w 1005802"/>
                <a:gd name="connsiteY11" fmla="*/ 371382 h 716980"/>
                <a:gd name="connsiteX12" fmla="*/ 812773 w 1005802"/>
                <a:gd name="connsiteY12" fmla="*/ 715 h 716980"/>
                <a:gd name="connsiteX13" fmla="*/ 940174 w 1005802"/>
                <a:gd name="connsiteY13" fmla="*/ 30993 h 716980"/>
                <a:gd name="connsiteX14" fmla="*/ 955116 w 1005802"/>
                <a:gd name="connsiteY14" fmla="*/ 49473 h 716980"/>
                <a:gd name="connsiteX15" fmla="*/ 955903 w 1005802"/>
                <a:gd name="connsiteY15" fmla="*/ 64808 h 716980"/>
                <a:gd name="connsiteX16" fmla="*/ 959047 w 1005802"/>
                <a:gd name="connsiteY16" fmla="*/ 159966 h 716980"/>
                <a:gd name="connsiteX17" fmla="*/ 960228 w 1005802"/>
                <a:gd name="connsiteY17" fmla="*/ 186312 h 716980"/>
                <a:gd name="connsiteX18" fmla="*/ 972418 w 1005802"/>
                <a:gd name="connsiteY18" fmla="*/ 205972 h 716980"/>
                <a:gd name="connsiteX19" fmla="*/ 1001122 w 1005802"/>
                <a:gd name="connsiteY19" fmla="*/ 222486 h 716980"/>
                <a:gd name="connsiteX20" fmla="*/ 1005802 w 1005802"/>
                <a:gd name="connsiteY20" fmla="*/ 223840 h 716980"/>
                <a:gd name="connsiteX21" fmla="*/ 1005802 w 1005802"/>
                <a:gd name="connsiteY21" fmla="*/ 419617 h 716980"/>
                <a:gd name="connsiteX22" fmla="*/ 999746 w 1005802"/>
                <a:gd name="connsiteY22" fmla="*/ 412262 h 716980"/>
                <a:gd name="connsiteX23" fmla="*/ 707784 w 1005802"/>
                <a:gd name="connsiteY23" fmla="*/ 291299 h 716980"/>
                <a:gd name="connsiteX24" fmla="*/ 294911 w 1005802"/>
                <a:gd name="connsiteY24" fmla="*/ 702600 h 716980"/>
                <a:gd name="connsiteX25" fmla="*/ 296304 w 1005802"/>
                <a:gd name="connsiteY25" fmla="*/ 716980 h 716980"/>
                <a:gd name="connsiteX26" fmla="*/ 38150 w 1005802"/>
                <a:gd name="connsiteY26" fmla="*/ 716980 h 716980"/>
                <a:gd name="connsiteX27" fmla="*/ 0 w 1005802"/>
                <a:gd name="connsiteY27" fmla="*/ 702600 h 716980"/>
                <a:gd name="connsiteX28" fmla="*/ 0 w 1005802"/>
                <a:gd name="connsiteY28" fmla="*/ 680581 h 716980"/>
                <a:gd name="connsiteX29" fmla="*/ 3538 w 1005802"/>
                <a:gd name="connsiteY29" fmla="*/ 642046 h 716980"/>
                <a:gd name="connsiteX30" fmla="*/ 13369 w 1005802"/>
                <a:gd name="connsiteY30" fmla="*/ 566943 h 716980"/>
                <a:gd name="connsiteX31" fmla="*/ 29099 w 1005802"/>
                <a:gd name="connsiteY31" fmla="*/ 551213 h 716980"/>
                <a:gd name="connsiteX32" fmla="*/ 163184 w 1005802"/>
                <a:gd name="connsiteY32" fmla="*/ 526834 h 716980"/>
                <a:gd name="connsiteX33" fmla="*/ 182844 w 1005802"/>
                <a:gd name="connsiteY33" fmla="*/ 511499 h 716980"/>
                <a:gd name="connsiteX34" fmla="*/ 203291 w 1005802"/>
                <a:gd name="connsiteY34" fmla="*/ 462348 h 716980"/>
                <a:gd name="connsiteX35" fmla="*/ 199753 w 1005802"/>
                <a:gd name="connsiteY35" fmla="*/ 434429 h 716980"/>
                <a:gd name="connsiteX36" fmla="*/ 121504 w 1005802"/>
                <a:gd name="connsiteY36" fmla="*/ 331408 h 716980"/>
                <a:gd name="connsiteX37" fmla="*/ 121896 w 1005802"/>
                <a:gd name="connsiteY37" fmla="*/ 305849 h 716980"/>
                <a:gd name="connsiteX38" fmla="*/ 197787 w 1005802"/>
                <a:gd name="connsiteY38" fmla="*/ 211870 h 716980"/>
                <a:gd name="connsiteX39" fmla="*/ 224525 w 1005802"/>
                <a:gd name="connsiteY39" fmla="*/ 204792 h 716980"/>
                <a:gd name="connsiteX40" fmla="*/ 348782 w 1005802"/>
                <a:gd name="connsiteY40" fmla="*/ 256302 h 716980"/>
                <a:gd name="connsiteX41" fmla="*/ 372766 w 1005802"/>
                <a:gd name="connsiteY41" fmla="*/ 254338 h 716980"/>
                <a:gd name="connsiteX42" fmla="*/ 412088 w 1005802"/>
                <a:gd name="connsiteY42" fmla="*/ 227205 h 716980"/>
                <a:gd name="connsiteX43" fmla="*/ 421525 w 1005802"/>
                <a:gd name="connsiteY43" fmla="*/ 208725 h 716980"/>
                <a:gd name="connsiteX44" fmla="*/ 420740 w 1005802"/>
                <a:gd name="connsiteY44" fmla="*/ 194961 h 716980"/>
                <a:gd name="connsiteX45" fmla="*/ 416021 w 1005802"/>
                <a:gd name="connsiteY45" fmla="*/ 134013 h 716980"/>
                <a:gd name="connsiteX46" fmla="*/ 411301 w 1005802"/>
                <a:gd name="connsiteY46" fmla="*/ 73065 h 716980"/>
                <a:gd name="connsiteX47" fmla="*/ 424278 w 1005802"/>
                <a:gd name="connsiteY47" fmla="*/ 53011 h 716980"/>
                <a:gd name="connsiteX48" fmla="*/ 545779 w 1005802"/>
                <a:gd name="connsiteY48" fmla="*/ 12117 h 716980"/>
                <a:gd name="connsiteX49" fmla="*/ 553644 w 1005802"/>
                <a:gd name="connsiteY49" fmla="*/ 10938 h 716980"/>
                <a:gd name="connsiteX50" fmla="*/ 570161 w 1005802"/>
                <a:gd name="connsiteY50" fmla="*/ 21948 h 716980"/>
                <a:gd name="connsiteX51" fmla="*/ 646049 w 1005802"/>
                <a:gd name="connsiteY51" fmla="*/ 131655 h 716980"/>
                <a:gd name="connsiteX52" fmla="*/ 669644 w 1005802"/>
                <a:gd name="connsiteY52" fmla="*/ 143058 h 716980"/>
                <a:gd name="connsiteX53" fmla="*/ 710145 w 1005802"/>
                <a:gd name="connsiteY53" fmla="*/ 141486 h 716980"/>
                <a:gd name="connsiteX54" fmla="*/ 722727 w 1005802"/>
                <a:gd name="connsiteY54" fmla="*/ 135193 h 716980"/>
                <a:gd name="connsiteX55" fmla="*/ 727052 w 1005802"/>
                <a:gd name="connsiteY55" fmla="*/ 128902 h 716980"/>
                <a:gd name="connsiteX56" fmla="*/ 746712 w 1005802"/>
                <a:gd name="connsiteY56" fmla="*/ 92727 h 716980"/>
                <a:gd name="connsiteX57" fmla="*/ 790753 w 1005802"/>
                <a:gd name="connsiteY57" fmla="*/ 10546 h 716980"/>
                <a:gd name="connsiteX58" fmla="*/ 812773 w 1005802"/>
                <a:gd name="connsiteY58" fmla="*/ 715 h 716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005802" h="716980">
                  <a:moveTo>
                    <a:pt x="707784" y="371382"/>
                  </a:moveTo>
                  <a:cubicBezTo>
                    <a:pt x="822546" y="371382"/>
                    <a:pt x="923726" y="429527"/>
                    <a:pt x="983473" y="517965"/>
                  </a:cubicBezTo>
                  <a:lnTo>
                    <a:pt x="1005802" y="559103"/>
                  </a:lnTo>
                  <a:lnTo>
                    <a:pt x="1005802" y="716980"/>
                  </a:lnTo>
                  <a:lnTo>
                    <a:pt x="907688" y="716980"/>
                  </a:lnTo>
                  <a:lnTo>
                    <a:pt x="910338" y="703852"/>
                  </a:lnTo>
                  <a:cubicBezTo>
                    <a:pt x="910338" y="591985"/>
                    <a:pt x="819651" y="501298"/>
                    <a:pt x="707784" y="501298"/>
                  </a:cubicBezTo>
                  <a:cubicBezTo>
                    <a:pt x="595917" y="501298"/>
                    <a:pt x="505231" y="591985"/>
                    <a:pt x="505231" y="703852"/>
                  </a:cubicBezTo>
                  <a:lnTo>
                    <a:pt x="507882" y="716980"/>
                  </a:lnTo>
                  <a:lnTo>
                    <a:pt x="377966" y="716980"/>
                  </a:lnTo>
                  <a:lnTo>
                    <a:pt x="375315" y="703852"/>
                  </a:lnTo>
                  <a:cubicBezTo>
                    <a:pt x="375315" y="520233"/>
                    <a:pt x="524166" y="371382"/>
                    <a:pt x="707784" y="371382"/>
                  </a:cubicBezTo>
                  <a:close/>
                  <a:moveTo>
                    <a:pt x="812773" y="715"/>
                  </a:moveTo>
                  <a:cubicBezTo>
                    <a:pt x="855241" y="10938"/>
                    <a:pt x="897706" y="20769"/>
                    <a:pt x="940174" y="30993"/>
                  </a:cubicBezTo>
                  <a:cubicBezTo>
                    <a:pt x="949218" y="33351"/>
                    <a:pt x="954722" y="40037"/>
                    <a:pt x="955116" y="49473"/>
                  </a:cubicBezTo>
                  <a:cubicBezTo>
                    <a:pt x="955509" y="54585"/>
                    <a:pt x="955509" y="59697"/>
                    <a:pt x="955903" y="64808"/>
                  </a:cubicBezTo>
                  <a:cubicBezTo>
                    <a:pt x="957080" y="96660"/>
                    <a:pt x="957869" y="128509"/>
                    <a:pt x="959047" y="159966"/>
                  </a:cubicBezTo>
                  <a:cubicBezTo>
                    <a:pt x="959441" y="168616"/>
                    <a:pt x="959836" y="177660"/>
                    <a:pt x="960228" y="186312"/>
                  </a:cubicBezTo>
                  <a:cubicBezTo>
                    <a:pt x="960620" y="194961"/>
                    <a:pt x="964945" y="201647"/>
                    <a:pt x="972418" y="205972"/>
                  </a:cubicBezTo>
                  <a:cubicBezTo>
                    <a:pt x="981854" y="211476"/>
                    <a:pt x="991685" y="216590"/>
                    <a:pt x="1001122" y="222486"/>
                  </a:cubicBezTo>
                  <a:lnTo>
                    <a:pt x="1005802" y="223840"/>
                  </a:lnTo>
                  <a:lnTo>
                    <a:pt x="1005802" y="419617"/>
                  </a:lnTo>
                  <a:lnTo>
                    <a:pt x="999746" y="412262"/>
                  </a:lnTo>
                  <a:cubicBezTo>
                    <a:pt x="925035" y="337404"/>
                    <a:pt x="821817" y="291103"/>
                    <a:pt x="707784" y="291299"/>
                  </a:cubicBezTo>
                  <a:cubicBezTo>
                    <a:pt x="482867" y="290907"/>
                    <a:pt x="295696" y="472177"/>
                    <a:pt x="294911" y="702600"/>
                  </a:cubicBezTo>
                  <a:lnTo>
                    <a:pt x="296304" y="716980"/>
                  </a:lnTo>
                  <a:lnTo>
                    <a:pt x="38150" y="716980"/>
                  </a:lnTo>
                  <a:lnTo>
                    <a:pt x="0" y="702600"/>
                  </a:lnTo>
                  <a:cubicBezTo>
                    <a:pt x="0" y="695130"/>
                    <a:pt x="0" y="688052"/>
                    <a:pt x="0" y="680581"/>
                  </a:cubicBezTo>
                  <a:cubicBezTo>
                    <a:pt x="1180" y="667605"/>
                    <a:pt x="2359" y="655023"/>
                    <a:pt x="3538" y="642046"/>
                  </a:cubicBezTo>
                  <a:cubicBezTo>
                    <a:pt x="5899" y="616880"/>
                    <a:pt x="9437" y="591714"/>
                    <a:pt x="13369" y="566943"/>
                  </a:cubicBezTo>
                  <a:cubicBezTo>
                    <a:pt x="14548" y="558685"/>
                    <a:pt x="20447" y="552787"/>
                    <a:pt x="29099" y="551213"/>
                  </a:cubicBezTo>
                  <a:cubicBezTo>
                    <a:pt x="73925" y="542956"/>
                    <a:pt x="118358" y="535091"/>
                    <a:pt x="163184" y="526834"/>
                  </a:cubicBezTo>
                  <a:cubicBezTo>
                    <a:pt x="172621" y="525262"/>
                    <a:pt x="178912" y="520150"/>
                    <a:pt x="182844" y="511499"/>
                  </a:cubicBezTo>
                  <a:cubicBezTo>
                    <a:pt x="189530" y="494984"/>
                    <a:pt x="196608" y="478470"/>
                    <a:pt x="203291" y="462348"/>
                  </a:cubicBezTo>
                  <a:cubicBezTo>
                    <a:pt x="207618" y="452125"/>
                    <a:pt x="206437" y="443473"/>
                    <a:pt x="199753" y="434429"/>
                  </a:cubicBezTo>
                  <a:cubicBezTo>
                    <a:pt x="173408" y="400219"/>
                    <a:pt x="147455" y="365616"/>
                    <a:pt x="121504" y="331408"/>
                  </a:cubicBezTo>
                  <a:cubicBezTo>
                    <a:pt x="114818" y="322364"/>
                    <a:pt x="114818" y="314499"/>
                    <a:pt x="121896" y="305849"/>
                  </a:cubicBezTo>
                  <a:cubicBezTo>
                    <a:pt x="147062" y="274392"/>
                    <a:pt x="172228" y="243327"/>
                    <a:pt x="197787" y="211870"/>
                  </a:cubicBezTo>
                  <a:cubicBezTo>
                    <a:pt x="206044" y="202039"/>
                    <a:pt x="212730" y="200073"/>
                    <a:pt x="224525" y="204792"/>
                  </a:cubicBezTo>
                  <a:cubicBezTo>
                    <a:pt x="265813" y="222094"/>
                    <a:pt x="307099" y="239003"/>
                    <a:pt x="348782" y="256302"/>
                  </a:cubicBezTo>
                  <a:cubicBezTo>
                    <a:pt x="357039" y="259842"/>
                    <a:pt x="365294" y="259449"/>
                    <a:pt x="372766" y="254338"/>
                  </a:cubicBezTo>
                  <a:cubicBezTo>
                    <a:pt x="386135" y="245294"/>
                    <a:pt x="399112" y="236250"/>
                    <a:pt x="412088" y="227205"/>
                  </a:cubicBezTo>
                  <a:cubicBezTo>
                    <a:pt x="418379" y="222881"/>
                    <a:pt x="421525" y="216590"/>
                    <a:pt x="421525" y="208725"/>
                  </a:cubicBezTo>
                  <a:cubicBezTo>
                    <a:pt x="421525" y="204006"/>
                    <a:pt x="421132" y="199288"/>
                    <a:pt x="420740" y="194961"/>
                  </a:cubicBezTo>
                  <a:cubicBezTo>
                    <a:pt x="419166" y="174515"/>
                    <a:pt x="417592" y="154460"/>
                    <a:pt x="416021" y="134013"/>
                  </a:cubicBezTo>
                  <a:cubicBezTo>
                    <a:pt x="414447" y="113567"/>
                    <a:pt x="412875" y="93512"/>
                    <a:pt x="411301" y="73065"/>
                  </a:cubicBezTo>
                  <a:cubicBezTo>
                    <a:pt x="410514" y="63629"/>
                    <a:pt x="415234" y="56159"/>
                    <a:pt x="424278" y="53011"/>
                  </a:cubicBezTo>
                  <a:cubicBezTo>
                    <a:pt x="464779" y="39250"/>
                    <a:pt x="505280" y="25486"/>
                    <a:pt x="545779" y="12117"/>
                  </a:cubicBezTo>
                  <a:cubicBezTo>
                    <a:pt x="548532" y="11333"/>
                    <a:pt x="550893" y="10938"/>
                    <a:pt x="553644" y="10938"/>
                  </a:cubicBezTo>
                  <a:cubicBezTo>
                    <a:pt x="561114" y="11333"/>
                    <a:pt x="565834" y="16050"/>
                    <a:pt x="570161" y="21948"/>
                  </a:cubicBezTo>
                  <a:cubicBezTo>
                    <a:pt x="595325" y="58517"/>
                    <a:pt x="620885" y="95086"/>
                    <a:pt x="646049" y="131655"/>
                  </a:cubicBezTo>
                  <a:cubicBezTo>
                    <a:pt x="651948" y="139912"/>
                    <a:pt x="659813" y="143844"/>
                    <a:pt x="669644" y="143058"/>
                  </a:cubicBezTo>
                  <a:cubicBezTo>
                    <a:pt x="683013" y="141878"/>
                    <a:pt x="696774" y="141486"/>
                    <a:pt x="710145" y="141486"/>
                  </a:cubicBezTo>
                  <a:cubicBezTo>
                    <a:pt x="715649" y="141486"/>
                    <a:pt x="719581" y="139520"/>
                    <a:pt x="722727" y="135193"/>
                  </a:cubicBezTo>
                  <a:cubicBezTo>
                    <a:pt x="724299" y="133229"/>
                    <a:pt x="725872" y="130868"/>
                    <a:pt x="727052" y="128902"/>
                  </a:cubicBezTo>
                  <a:cubicBezTo>
                    <a:pt x="733737" y="116712"/>
                    <a:pt x="740028" y="104523"/>
                    <a:pt x="746712" y="92727"/>
                  </a:cubicBezTo>
                  <a:cubicBezTo>
                    <a:pt x="761262" y="65203"/>
                    <a:pt x="776205" y="38070"/>
                    <a:pt x="790753" y="10546"/>
                  </a:cubicBezTo>
                  <a:cubicBezTo>
                    <a:pt x="795472" y="1894"/>
                    <a:pt x="802942" y="-1646"/>
                    <a:pt x="812773" y="715"/>
                  </a:cubicBezTo>
                  <a:close/>
                </a:path>
              </a:pathLst>
            </a:custGeom>
            <a:solidFill>
              <a:schemeClr val="accent1">
                <a:alpha val="20000"/>
              </a:schemeClr>
            </a:solidFill>
            <a:ln w="5155" cap="flat">
              <a:noFill/>
              <a:prstDash val="solid"/>
              <a:miter/>
            </a:ln>
          </p:spPr>
          <p:txBody>
            <a:bodyPr wrap="square" rtlCol="0" anchor="ctr">
              <a:noAutofit/>
            </a:bodyPr>
            <a:lstStyle/>
            <a:p>
              <a:endParaRPr lang="en-US" dirty="0"/>
            </a:p>
          </p:txBody>
        </p:sp>
        <p:sp>
          <p:nvSpPr>
            <p:cNvPr id="87" name="Freeform: Shape 86">
              <a:extLst>
                <a:ext uri="{FF2B5EF4-FFF2-40B4-BE49-F238E27FC236}">
                  <a16:creationId xmlns="" xmlns:a16="http://schemas.microsoft.com/office/drawing/2014/main" id="{8B579F01-3BBB-4358-8EDB-8CD0A505A932}"/>
                </a:ext>
              </a:extLst>
            </p:cNvPr>
            <p:cNvSpPr/>
            <p:nvPr/>
          </p:nvSpPr>
          <p:spPr>
            <a:xfrm>
              <a:off x="6726396" y="2609788"/>
              <a:ext cx="391774" cy="391774"/>
            </a:xfrm>
            <a:custGeom>
              <a:avLst/>
              <a:gdLst>
                <a:gd name="connsiteX0" fmla="*/ 686157 w 1243505"/>
                <a:gd name="connsiteY0" fmla="*/ 1016068 h 1243505"/>
                <a:gd name="connsiteX1" fmla="*/ 560258 w 1243505"/>
                <a:gd name="connsiteY1" fmla="*/ 1016068 h 1243505"/>
                <a:gd name="connsiteX2" fmla="*/ 545811 w 1243505"/>
                <a:gd name="connsiteY2" fmla="*/ 1026903 h 1243505"/>
                <a:gd name="connsiteX3" fmla="*/ 533944 w 1243505"/>
                <a:gd name="connsiteY3" fmla="*/ 1088821 h 1243505"/>
                <a:gd name="connsiteX4" fmla="*/ 505565 w 1243505"/>
                <a:gd name="connsiteY4" fmla="*/ 1169829 h 1243505"/>
                <a:gd name="connsiteX5" fmla="*/ 469447 w 1243505"/>
                <a:gd name="connsiteY5" fmla="*/ 1240002 h 1243505"/>
                <a:gd name="connsiteX6" fmla="*/ 452935 w 1243505"/>
                <a:gd name="connsiteY6" fmla="*/ 1246710 h 1243505"/>
                <a:gd name="connsiteX7" fmla="*/ 305366 w 1243505"/>
                <a:gd name="connsiteY7" fmla="*/ 1185824 h 1243505"/>
                <a:gd name="connsiteX8" fmla="*/ 298142 w 1243505"/>
                <a:gd name="connsiteY8" fmla="*/ 1168281 h 1243505"/>
                <a:gd name="connsiteX9" fmla="*/ 333744 w 1243505"/>
                <a:gd name="connsiteY9" fmla="*/ 1059410 h 1243505"/>
                <a:gd name="connsiteX10" fmla="*/ 342000 w 1243505"/>
                <a:gd name="connsiteY10" fmla="*/ 1043415 h 1243505"/>
                <a:gd name="connsiteX11" fmla="*/ 395662 w 1243505"/>
                <a:gd name="connsiteY11" fmla="*/ 962922 h 1243505"/>
                <a:gd name="connsiteX12" fmla="*/ 393598 w 1243505"/>
                <a:gd name="connsiteY12" fmla="*/ 947959 h 1243505"/>
                <a:gd name="connsiteX13" fmla="*/ 299174 w 1243505"/>
                <a:gd name="connsiteY13" fmla="*/ 853535 h 1243505"/>
                <a:gd name="connsiteX14" fmla="*/ 285243 w 1243505"/>
                <a:gd name="connsiteY14" fmla="*/ 851471 h 1243505"/>
                <a:gd name="connsiteX15" fmla="*/ 230549 w 1243505"/>
                <a:gd name="connsiteY15" fmla="*/ 888106 h 1243505"/>
                <a:gd name="connsiteX16" fmla="*/ 148509 w 1243505"/>
                <a:gd name="connsiteY16" fmla="*/ 926804 h 1243505"/>
                <a:gd name="connsiteX17" fmla="*/ 78852 w 1243505"/>
                <a:gd name="connsiteY17" fmla="*/ 949507 h 1243505"/>
                <a:gd name="connsiteX18" fmla="*/ 62340 w 1243505"/>
                <a:gd name="connsiteY18" fmla="*/ 942799 h 1243505"/>
                <a:gd name="connsiteX19" fmla="*/ 939 w 1243505"/>
                <a:gd name="connsiteY19" fmla="*/ 794198 h 1243505"/>
                <a:gd name="connsiteX20" fmla="*/ 7131 w 1243505"/>
                <a:gd name="connsiteY20" fmla="*/ 778718 h 1243505"/>
                <a:gd name="connsiteX21" fmla="*/ 114454 w 1243505"/>
                <a:gd name="connsiteY21" fmla="*/ 725056 h 1243505"/>
                <a:gd name="connsiteX22" fmla="*/ 189787 w 1243505"/>
                <a:gd name="connsiteY22" fmla="*/ 708545 h 1243505"/>
                <a:gd name="connsiteX23" fmla="*/ 221261 w 1243505"/>
                <a:gd name="connsiteY23" fmla="*/ 702354 h 1243505"/>
                <a:gd name="connsiteX24" fmla="*/ 231581 w 1243505"/>
                <a:gd name="connsiteY24" fmla="*/ 688938 h 1243505"/>
                <a:gd name="connsiteX25" fmla="*/ 225905 w 1243505"/>
                <a:gd name="connsiteY25" fmla="*/ 631149 h 1243505"/>
                <a:gd name="connsiteX26" fmla="*/ 231581 w 1243505"/>
                <a:gd name="connsiteY26" fmla="*/ 559428 h 1243505"/>
                <a:gd name="connsiteX27" fmla="*/ 220745 w 1243505"/>
                <a:gd name="connsiteY27" fmla="*/ 544980 h 1243505"/>
                <a:gd name="connsiteX28" fmla="*/ 172760 w 1243505"/>
                <a:gd name="connsiteY28" fmla="*/ 535693 h 1243505"/>
                <a:gd name="connsiteX29" fmla="*/ 27770 w 1243505"/>
                <a:gd name="connsiteY29" fmla="*/ 478419 h 1243505"/>
                <a:gd name="connsiteX30" fmla="*/ 8163 w 1243505"/>
                <a:gd name="connsiteY30" fmla="*/ 431465 h 1243505"/>
                <a:gd name="connsiteX31" fmla="*/ 62340 w 1243505"/>
                <a:gd name="connsiteY31" fmla="*/ 305051 h 1243505"/>
                <a:gd name="connsiteX32" fmla="*/ 79884 w 1243505"/>
                <a:gd name="connsiteY32" fmla="*/ 297827 h 1243505"/>
                <a:gd name="connsiteX33" fmla="*/ 188755 w 1243505"/>
                <a:gd name="connsiteY33" fmla="*/ 333430 h 1243505"/>
                <a:gd name="connsiteX34" fmla="*/ 204750 w 1243505"/>
                <a:gd name="connsiteY34" fmla="*/ 341685 h 1243505"/>
                <a:gd name="connsiteX35" fmla="*/ 285243 w 1243505"/>
                <a:gd name="connsiteY35" fmla="*/ 395347 h 1243505"/>
                <a:gd name="connsiteX36" fmla="*/ 300206 w 1243505"/>
                <a:gd name="connsiteY36" fmla="*/ 393283 h 1243505"/>
                <a:gd name="connsiteX37" fmla="*/ 393598 w 1243505"/>
                <a:gd name="connsiteY37" fmla="*/ 299891 h 1243505"/>
                <a:gd name="connsiteX38" fmla="*/ 395662 w 1243505"/>
                <a:gd name="connsiteY38" fmla="*/ 283896 h 1243505"/>
                <a:gd name="connsiteX39" fmla="*/ 353352 w 1243505"/>
                <a:gd name="connsiteY39" fmla="*/ 220947 h 1243505"/>
                <a:gd name="connsiteX40" fmla="*/ 325489 w 1243505"/>
                <a:gd name="connsiteY40" fmla="*/ 162125 h 1243505"/>
                <a:gd name="connsiteX41" fmla="*/ 299690 w 1243505"/>
                <a:gd name="connsiteY41" fmla="*/ 82665 h 1243505"/>
                <a:gd name="connsiteX42" fmla="*/ 307946 w 1243505"/>
                <a:gd name="connsiteY42" fmla="*/ 61510 h 1243505"/>
                <a:gd name="connsiteX43" fmla="*/ 451903 w 1243505"/>
                <a:gd name="connsiteY43" fmla="*/ 2172 h 1243505"/>
                <a:gd name="connsiteX44" fmla="*/ 470478 w 1243505"/>
                <a:gd name="connsiteY44" fmla="*/ 9396 h 1243505"/>
                <a:gd name="connsiteX45" fmla="*/ 522076 w 1243505"/>
                <a:gd name="connsiteY45" fmla="*/ 111559 h 1243505"/>
                <a:gd name="connsiteX46" fmla="*/ 537555 w 1243505"/>
                <a:gd name="connsiteY46" fmla="*/ 177605 h 1243505"/>
                <a:gd name="connsiteX47" fmla="*/ 546843 w 1243505"/>
                <a:gd name="connsiteY47" fmla="*/ 223011 h 1243505"/>
                <a:gd name="connsiteX48" fmla="*/ 559227 w 1243505"/>
                <a:gd name="connsiteY48" fmla="*/ 231782 h 1243505"/>
                <a:gd name="connsiteX49" fmla="*/ 688737 w 1243505"/>
                <a:gd name="connsiteY49" fmla="*/ 231782 h 1243505"/>
                <a:gd name="connsiteX50" fmla="*/ 704216 w 1243505"/>
                <a:gd name="connsiteY50" fmla="*/ 220431 h 1243505"/>
                <a:gd name="connsiteX51" fmla="*/ 716600 w 1243505"/>
                <a:gd name="connsiteY51" fmla="*/ 156966 h 1243505"/>
                <a:gd name="connsiteX52" fmla="*/ 743430 w 1243505"/>
                <a:gd name="connsiteY52" fmla="*/ 79569 h 1243505"/>
                <a:gd name="connsiteX53" fmla="*/ 780065 w 1243505"/>
                <a:gd name="connsiteY53" fmla="*/ 8364 h 1243505"/>
                <a:gd name="connsiteX54" fmla="*/ 797092 w 1243505"/>
                <a:gd name="connsiteY54" fmla="*/ 1140 h 1243505"/>
                <a:gd name="connsiteX55" fmla="*/ 944146 w 1243505"/>
                <a:gd name="connsiteY55" fmla="*/ 62542 h 1243505"/>
                <a:gd name="connsiteX56" fmla="*/ 950853 w 1243505"/>
                <a:gd name="connsiteY56" fmla="*/ 79053 h 1243505"/>
                <a:gd name="connsiteX57" fmla="*/ 914735 w 1243505"/>
                <a:gd name="connsiteY57" fmla="*/ 189472 h 1243505"/>
                <a:gd name="connsiteX58" fmla="*/ 906479 w 1243505"/>
                <a:gd name="connsiteY58" fmla="*/ 205467 h 1243505"/>
                <a:gd name="connsiteX59" fmla="*/ 853334 w 1243505"/>
                <a:gd name="connsiteY59" fmla="*/ 284928 h 1243505"/>
                <a:gd name="connsiteX60" fmla="*/ 855398 w 1243505"/>
                <a:gd name="connsiteY60" fmla="*/ 300923 h 1243505"/>
                <a:gd name="connsiteX61" fmla="*/ 948789 w 1243505"/>
                <a:gd name="connsiteY61" fmla="*/ 394315 h 1243505"/>
                <a:gd name="connsiteX62" fmla="*/ 963753 w 1243505"/>
                <a:gd name="connsiteY62" fmla="*/ 396379 h 1243505"/>
                <a:gd name="connsiteX63" fmla="*/ 1015866 w 1243505"/>
                <a:gd name="connsiteY63" fmla="*/ 360777 h 1243505"/>
                <a:gd name="connsiteX64" fmla="*/ 1099971 w 1243505"/>
                <a:gd name="connsiteY64" fmla="*/ 320530 h 1243505"/>
                <a:gd name="connsiteX65" fmla="*/ 1168596 w 1243505"/>
                <a:gd name="connsiteY65" fmla="*/ 298343 h 1243505"/>
                <a:gd name="connsiteX66" fmla="*/ 1186139 w 1243505"/>
                <a:gd name="connsiteY66" fmla="*/ 305567 h 1243505"/>
                <a:gd name="connsiteX67" fmla="*/ 1247024 w 1243505"/>
                <a:gd name="connsiteY67" fmla="*/ 453136 h 1243505"/>
                <a:gd name="connsiteX68" fmla="*/ 1240317 w 1243505"/>
                <a:gd name="connsiteY68" fmla="*/ 469648 h 1243505"/>
                <a:gd name="connsiteX69" fmla="*/ 1135573 w 1243505"/>
                <a:gd name="connsiteY69" fmla="*/ 522277 h 1243505"/>
                <a:gd name="connsiteX70" fmla="*/ 1059209 w 1243505"/>
                <a:gd name="connsiteY70" fmla="*/ 539821 h 1243505"/>
                <a:gd name="connsiteX71" fmla="*/ 1040117 w 1243505"/>
                <a:gd name="connsiteY71" fmla="*/ 543433 h 1243505"/>
                <a:gd name="connsiteX72" fmla="*/ 1017930 w 1243505"/>
                <a:gd name="connsiteY72" fmla="*/ 572843 h 1243505"/>
                <a:gd name="connsiteX73" fmla="*/ 1016383 w 1243505"/>
                <a:gd name="connsiteY73" fmla="*/ 688422 h 1243505"/>
                <a:gd name="connsiteX74" fmla="*/ 1028250 w 1243505"/>
                <a:gd name="connsiteY74" fmla="*/ 703386 h 1243505"/>
                <a:gd name="connsiteX75" fmla="*/ 1118030 w 1243505"/>
                <a:gd name="connsiteY75" fmla="*/ 720929 h 1243505"/>
                <a:gd name="connsiteX76" fmla="*/ 1142281 w 1243505"/>
                <a:gd name="connsiteY76" fmla="*/ 729184 h 1243505"/>
                <a:gd name="connsiteX77" fmla="*/ 1237737 w 1243505"/>
                <a:gd name="connsiteY77" fmla="*/ 777686 h 1243505"/>
                <a:gd name="connsiteX78" fmla="*/ 1246508 w 1243505"/>
                <a:gd name="connsiteY78" fmla="*/ 797809 h 1243505"/>
                <a:gd name="connsiteX79" fmla="*/ 1186655 w 1243505"/>
                <a:gd name="connsiteY79" fmla="*/ 941767 h 1243505"/>
                <a:gd name="connsiteX80" fmla="*/ 1167564 w 1243505"/>
                <a:gd name="connsiteY80" fmla="*/ 950023 h 1243505"/>
                <a:gd name="connsiteX81" fmla="*/ 1062304 w 1243505"/>
                <a:gd name="connsiteY81" fmla="*/ 915452 h 1243505"/>
                <a:gd name="connsiteX82" fmla="*/ 1042697 w 1243505"/>
                <a:gd name="connsiteY82" fmla="*/ 905649 h 1243505"/>
                <a:gd name="connsiteX83" fmla="*/ 963237 w 1243505"/>
                <a:gd name="connsiteY83" fmla="*/ 852503 h 1243505"/>
                <a:gd name="connsiteX84" fmla="*/ 947241 w 1243505"/>
                <a:gd name="connsiteY84" fmla="*/ 855083 h 1243505"/>
                <a:gd name="connsiteX85" fmla="*/ 855914 w 1243505"/>
                <a:gd name="connsiteY85" fmla="*/ 946927 h 1243505"/>
                <a:gd name="connsiteX86" fmla="*/ 853850 w 1243505"/>
                <a:gd name="connsiteY86" fmla="*/ 966018 h 1243505"/>
                <a:gd name="connsiteX87" fmla="*/ 890484 w 1243505"/>
                <a:gd name="connsiteY87" fmla="*/ 1020711 h 1243505"/>
                <a:gd name="connsiteX88" fmla="*/ 925054 w 1243505"/>
                <a:gd name="connsiteY88" fmla="*/ 1093464 h 1243505"/>
                <a:gd name="connsiteX89" fmla="*/ 949821 w 1243505"/>
                <a:gd name="connsiteY89" fmla="*/ 1169313 h 1243505"/>
                <a:gd name="connsiteX90" fmla="*/ 943114 w 1243505"/>
                <a:gd name="connsiteY90" fmla="*/ 1185824 h 1243505"/>
                <a:gd name="connsiteX91" fmla="*/ 794512 w 1243505"/>
                <a:gd name="connsiteY91" fmla="*/ 1247226 h 1243505"/>
                <a:gd name="connsiteX92" fmla="*/ 779033 w 1243505"/>
                <a:gd name="connsiteY92" fmla="*/ 1241034 h 1243505"/>
                <a:gd name="connsiteX93" fmla="*/ 724855 w 1243505"/>
                <a:gd name="connsiteY93" fmla="*/ 1134226 h 1243505"/>
                <a:gd name="connsiteX94" fmla="*/ 718148 w 1243505"/>
                <a:gd name="connsiteY94" fmla="*/ 1105332 h 1243505"/>
                <a:gd name="connsiteX95" fmla="*/ 703184 w 1243505"/>
                <a:gd name="connsiteY95" fmla="*/ 1031031 h 1243505"/>
                <a:gd name="connsiteX96" fmla="*/ 686157 w 1243505"/>
                <a:gd name="connsiteY96" fmla="*/ 1016068 h 1243505"/>
                <a:gd name="connsiteX97" fmla="*/ 624240 w 1243505"/>
                <a:gd name="connsiteY97" fmla="*/ 791102 h 1243505"/>
                <a:gd name="connsiteX98" fmla="*/ 790900 w 1243505"/>
                <a:gd name="connsiteY98" fmla="*/ 623925 h 1243505"/>
                <a:gd name="connsiteX99" fmla="*/ 624240 w 1243505"/>
                <a:gd name="connsiteY99" fmla="*/ 458296 h 1243505"/>
                <a:gd name="connsiteX100" fmla="*/ 458095 w 1243505"/>
                <a:gd name="connsiteY100" fmla="*/ 624441 h 1243505"/>
                <a:gd name="connsiteX101" fmla="*/ 624240 w 1243505"/>
                <a:gd name="connsiteY101" fmla="*/ 791102 h 1243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243505" h="1243505">
                  <a:moveTo>
                    <a:pt x="686157" y="1016068"/>
                  </a:moveTo>
                  <a:cubicBezTo>
                    <a:pt x="644363" y="1024840"/>
                    <a:pt x="602053" y="1021743"/>
                    <a:pt x="560258" y="1016068"/>
                  </a:cubicBezTo>
                  <a:cubicBezTo>
                    <a:pt x="550455" y="1015036"/>
                    <a:pt x="547359" y="1018132"/>
                    <a:pt x="545811" y="1026903"/>
                  </a:cubicBezTo>
                  <a:cubicBezTo>
                    <a:pt x="542199" y="1047542"/>
                    <a:pt x="537039" y="1068181"/>
                    <a:pt x="533944" y="1088821"/>
                  </a:cubicBezTo>
                  <a:cubicBezTo>
                    <a:pt x="529816" y="1117715"/>
                    <a:pt x="519496" y="1144030"/>
                    <a:pt x="505565" y="1169829"/>
                  </a:cubicBezTo>
                  <a:cubicBezTo>
                    <a:pt x="492666" y="1192532"/>
                    <a:pt x="481314" y="1216267"/>
                    <a:pt x="469447" y="1240002"/>
                  </a:cubicBezTo>
                  <a:cubicBezTo>
                    <a:pt x="465835" y="1247741"/>
                    <a:pt x="461191" y="1249290"/>
                    <a:pt x="452935" y="1246710"/>
                  </a:cubicBezTo>
                  <a:cubicBezTo>
                    <a:pt x="401853" y="1231230"/>
                    <a:pt x="352836" y="1211107"/>
                    <a:pt x="305366" y="1185824"/>
                  </a:cubicBezTo>
                  <a:cubicBezTo>
                    <a:pt x="297110" y="1181696"/>
                    <a:pt x="295562" y="1177053"/>
                    <a:pt x="298142" y="1168281"/>
                  </a:cubicBezTo>
                  <a:cubicBezTo>
                    <a:pt x="310525" y="1132163"/>
                    <a:pt x="321877" y="1095528"/>
                    <a:pt x="333744" y="1059410"/>
                  </a:cubicBezTo>
                  <a:cubicBezTo>
                    <a:pt x="335808" y="1053734"/>
                    <a:pt x="338904" y="1048574"/>
                    <a:pt x="342000" y="1043415"/>
                  </a:cubicBezTo>
                  <a:cubicBezTo>
                    <a:pt x="360059" y="1016584"/>
                    <a:pt x="377602" y="989753"/>
                    <a:pt x="395662" y="962922"/>
                  </a:cubicBezTo>
                  <a:cubicBezTo>
                    <a:pt x="399790" y="956730"/>
                    <a:pt x="399790" y="952603"/>
                    <a:pt x="393598" y="947959"/>
                  </a:cubicBezTo>
                  <a:cubicBezTo>
                    <a:pt x="356963" y="921644"/>
                    <a:pt x="326005" y="889653"/>
                    <a:pt x="299174" y="853535"/>
                  </a:cubicBezTo>
                  <a:cubicBezTo>
                    <a:pt x="295046" y="847859"/>
                    <a:pt x="290918" y="847859"/>
                    <a:pt x="285243" y="851471"/>
                  </a:cubicBezTo>
                  <a:cubicBezTo>
                    <a:pt x="267183" y="863855"/>
                    <a:pt x="248092" y="875206"/>
                    <a:pt x="230549" y="888106"/>
                  </a:cubicBezTo>
                  <a:cubicBezTo>
                    <a:pt x="205782" y="906681"/>
                    <a:pt x="178435" y="918548"/>
                    <a:pt x="148509" y="926804"/>
                  </a:cubicBezTo>
                  <a:cubicBezTo>
                    <a:pt x="124774" y="933511"/>
                    <a:pt x="101555" y="941767"/>
                    <a:pt x="78852" y="949507"/>
                  </a:cubicBezTo>
                  <a:cubicBezTo>
                    <a:pt x="71112" y="952087"/>
                    <a:pt x="66468" y="950539"/>
                    <a:pt x="62340" y="942799"/>
                  </a:cubicBezTo>
                  <a:cubicBezTo>
                    <a:pt x="36541" y="895329"/>
                    <a:pt x="15902" y="845795"/>
                    <a:pt x="939" y="794198"/>
                  </a:cubicBezTo>
                  <a:cubicBezTo>
                    <a:pt x="-1125" y="786458"/>
                    <a:pt x="-93" y="782330"/>
                    <a:pt x="7131" y="778718"/>
                  </a:cubicBezTo>
                  <a:cubicBezTo>
                    <a:pt x="42733" y="760659"/>
                    <a:pt x="77820" y="741052"/>
                    <a:pt x="114454" y="725056"/>
                  </a:cubicBezTo>
                  <a:cubicBezTo>
                    <a:pt x="137673" y="714737"/>
                    <a:pt x="164504" y="714221"/>
                    <a:pt x="189787" y="708545"/>
                  </a:cubicBezTo>
                  <a:cubicBezTo>
                    <a:pt x="200106" y="705965"/>
                    <a:pt x="210942" y="704417"/>
                    <a:pt x="221261" y="702354"/>
                  </a:cubicBezTo>
                  <a:cubicBezTo>
                    <a:pt x="229001" y="700806"/>
                    <a:pt x="233129" y="698226"/>
                    <a:pt x="231581" y="688938"/>
                  </a:cubicBezTo>
                  <a:cubicBezTo>
                    <a:pt x="229001" y="669847"/>
                    <a:pt x="226937" y="650756"/>
                    <a:pt x="225905" y="631149"/>
                  </a:cubicBezTo>
                  <a:cubicBezTo>
                    <a:pt x="224873" y="606898"/>
                    <a:pt x="229517" y="583163"/>
                    <a:pt x="231581" y="559428"/>
                  </a:cubicBezTo>
                  <a:cubicBezTo>
                    <a:pt x="232613" y="549624"/>
                    <a:pt x="229001" y="546528"/>
                    <a:pt x="220745" y="544980"/>
                  </a:cubicBezTo>
                  <a:cubicBezTo>
                    <a:pt x="204750" y="542401"/>
                    <a:pt x="188755" y="537757"/>
                    <a:pt x="172760" y="535693"/>
                  </a:cubicBezTo>
                  <a:cubicBezTo>
                    <a:pt x="118582" y="530533"/>
                    <a:pt x="74208" y="502154"/>
                    <a:pt x="27770" y="478419"/>
                  </a:cubicBezTo>
                  <a:cubicBezTo>
                    <a:pt x="-2157" y="463456"/>
                    <a:pt x="-1125" y="463456"/>
                    <a:pt x="8163" y="431465"/>
                  </a:cubicBezTo>
                  <a:cubicBezTo>
                    <a:pt x="21062" y="387091"/>
                    <a:pt x="41701" y="345813"/>
                    <a:pt x="62340" y="305051"/>
                  </a:cubicBezTo>
                  <a:cubicBezTo>
                    <a:pt x="66468" y="296795"/>
                    <a:pt x="71112" y="295247"/>
                    <a:pt x="79884" y="297827"/>
                  </a:cubicBezTo>
                  <a:cubicBezTo>
                    <a:pt x="116002" y="310211"/>
                    <a:pt x="152636" y="321562"/>
                    <a:pt x="188755" y="333430"/>
                  </a:cubicBezTo>
                  <a:cubicBezTo>
                    <a:pt x="194430" y="335494"/>
                    <a:pt x="199590" y="338589"/>
                    <a:pt x="204750" y="341685"/>
                  </a:cubicBezTo>
                  <a:cubicBezTo>
                    <a:pt x="231581" y="359745"/>
                    <a:pt x="258412" y="377288"/>
                    <a:pt x="285243" y="395347"/>
                  </a:cubicBezTo>
                  <a:cubicBezTo>
                    <a:pt x="291434" y="399475"/>
                    <a:pt x="295562" y="399475"/>
                    <a:pt x="300206" y="393283"/>
                  </a:cubicBezTo>
                  <a:cubicBezTo>
                    <a:pt x="326521" y="357165"/>
                    <a:pt x="357479" y="326206"/>
                    <a:pt x="393598" y="299891"/>
                  </a:cubicBezTo>
                  <a:cubicBezTo>
                    <a:pt x="400305" y="294731"/>
                    <a:pt x="399790" y="290604"/>
                    <a:pt x="395662" y="283896"/>
                  </a:cubicBezTo>
                  <a:cubicBezTo>
                    <a:pt x="381214" y="263257"/>
                    <a:pt x="367799" y="241586"/>
                    <a:pt x="353352" y="220947"/>
                  </a:cubicBezTo>
                  <a:cubicBezTo>
                    <a:pt x="340452" y="202887"/>
                    <a:pt x="331681" y="183280"/>
                    <a:pt x="325489" y="162125"/>
                  </a:cubicBezTo>
                  <a:cubicBezTo>
                    <a:pt x="317749" y="135294"/>
                    <a:pt x="308978" y="108980"/>
                    <a:pt x="299690" y="82665"/>
                  </a:cubicBezTo>
                  <a:cubicBezTo>
                    <a:pt x="296078" y="72345"/>
                    <a:pt x="297626" y="66669"/>
                    <a:pt x="307946" y="61510"/>
                  </a:cubicBezTo>
                  <a:cubicBezTo>
                    <a:pt x="353867" y="37259"/>
                    <a:pt x="401853" y="17136"/>
                    <a:pt x="451903" y="2172"/>
                  </a:cubicBezTo>
                  <a:cubicBezTo>
                    <a:pt x="461191" y="-408"/>
                    <a:pt x="465835" y="624"/>
                    <a:pt x="470478" y="9396"/>
                  </a:cubicBezTo>
                  <a:cubicBezTo>
                    <a:pt x="487506" y="43451"/>
                    <a:pt x="505565" y="77505"/>
                    <a:pt x="522076" y="111559"/>
                  </a:cubicBezTo>
                  <a:cubicBezTo>
                    <a:pt x="531880" y="132199"/>
                    <a:pt x="532396" y="155934"/>
                    <a:pt x="537555" y="177605"/>
                  </a:cubicBezTo>
                  <a:cubicBezTo>
                    <a:pt x="541167" y="192568"/>
                    <a:pt x="543747" y="208047"/>
                    <a:pt x="546843" y="223011"/>
                  </a:cubicBezTo>
                  <a:cubicBezTo>
                    <a:pt x="548391" y="230234"/>
                    <a:pt x="550971" y="232814"/>
                    <a:pt x="559227" y="231782"/>
                  </a:cubicBezTo>
                  <a:cubicBezTo>
                    <a:pt x="602569" y="225590"/>
                    <a:pt x="645395" y="225074"/>
                    <a:pt x="688737" y="231782"/>
                  </a:cubicBezTo>
                  <a:cubicBezTo>
                    <a:pt x="699056" y="233330"/>
                    <a:pt x="702152" y="229718"/>
                    <a:pt x="704216" y="220431"/>
                  </a:cubicBezTo>
                  <a:cubicBezTo>
                    <a:pt x="707828" y="199276"/>
                    <a:pt x="713504" y="178636"/>
                    <a:pt x="716600" y="156966"/>
                  </a:cubicBezTo>
                  <a:cubicBezTo>
                    <a:pt x="720727" y="129103"/>
                    <a:pt x="730531" y="103820"/>
                    <a:pt x="743430" y="79569"/>
                  </a:cubicBezTo>
                  <a:cubicBezTo>
                    <a:pt x="756330" y="56350"/>
                    <a:pt x="768197" y="32099"/>
                    <a:pt x="780065" y="8364"/>
                  </a:cubicBezTo>
                  <a:cubicBezTo>
                    <a:pt x="784193" y="108"/>
                    <a:pt x="788320" y="-1440"/>
                    <a:pt x="797092" y="1140"/>
                  </a:cubicBezTo>
                  <a:cubicBezTo>
                    <a:pt x="848174" y="16620"/>
                    <a:pt x="897192" y="36743"/>
                    <a:pt x="944146" y="62542"/>
                  </a:cubicBezTo>
                  <a:cubicBezTo>
                    <a:pt x="951885" y="66669"/>
                    <a:pt x="953949" y="70797"/>
                    <a:pt x="950853" y="79053"/>
                  </a:cubicBezTo>
                  <a:cubicBezTo>
                    <a:pt x="938470" y="115687"/>
                    <a:pt x="927118" y="152838"/>
                    <a:pt x="914735" y="189472"/>
                  </a:cubicBezTo>
                  <a:cubicBezTo>
                    <a:pt x="912671" y="195148"/>
                    <a:pt x="909575" y="200308"/>
                    <a:pt x="906479" y="205467"/>
                  </a:cubicBezTo>
                  <a:cubicBezTo>
                    <a:pt x="888936" y="231782"/>
                    <a:pt x="871393" y="258613"/>
                    <a:pt x="853334" y="284928"/>
                  </a:cubicBezTo>
                  <a:cubicBezTo>
                    <a:pt x="848690" y="291635"/>
                    <a:pt x="849206" y="296279"/>
                    <a:pt x="855398" y="300923"/>
                  </a:cubicBezTo>
                  <a:cubicBezTo>
                    <a:pt x="891516" y="327238"/>
                    <a:pt x="922475" y="358713"/>
                    <a:pt x="948789" y="394315"/>
                  </a:cubicBezTo>
                  <a:cubicBezTo>
                    <a:pt x="953433" y="401023"/>
                    <a:pt x="957561" y="400507"/>
                    <a:pt x="963753" y="396379"/>
                  </a:cubicBezTo>
                  <a:cubicBezTo>
                    <a:pt x="981296" y="384511"/>
                    <a:pt x="999355" y="373676"/>
                    <a:pt x="1015866" y="360777"/>
                  </a:cubicBezTo>
                  <a:cubicBezTo>
                    <a:pt x="1041149" y="341685"/>
                    <a:pt x="1069528" y="329302"/>
                    <a:pt x="1099971" y="320530"/>
                  </a:cubicBezTo>
                  <a:cubicBezTo>
                    <a:pt x="1123190" y="314339"/>
                    <a:pt x="1145893" y="306083"/>
                    <a:pt x="1168596" y="298343"/>
                  </a:cubicBezTo>
                  <a:cubicBezTo>
                    <a:pt x="1177368" y="295247"/>
                    <a:pt x="1181495" y="297311"/>
                    <a:pt x="1186139" y="305567"/>
                  </a:cubicBezTo>
                  <a:cubicBezTo>
                    <a:pt x="1211422" y="352521"/>
                    <a:pt x="1232061" y="401539"/>
                    <a:pt x="1247024" y="453136"/>
                  </a:cubicBezTo>
                  <a:cubicBezTo>
                    <a:pt x="1249604" y="461392"/>
                    <a:pt x="1247540" y="465520"/>
                    <a:pt x="1240317" y="469648"/>
                  </a:cubicBezTo>
                  <a:cubicBezTo>
                    <a:pt x="1205230" y="487191"/>
                    <a:pt x="1171176" y="506282"/>
                    <a:pt x="1135573" y="522277"/>
                  </a:cubicBezTo>
                  <a:cubicBezTo>
                    <a:pt x="1111838" y="533113"/>
                    <a:pt x="1084492" y="533629"/>
                    <a:pt x="1059209" y="539821"/>
                  </a:cubicBezTo>
                  <a:cubicBezTo>
                    <a:pt x="1053017" y="541369"/>
                    <a:pt x="1046309" y="542401"/>
                    <a:pt x="1040117" y="543433"/>
                  </a:cubicBezTo>
                  <a:cubicBezTo>
                    <a:pt x="1015866" y="548592"/>
                    <a:pt x="1014318" y="548592"/>
                    <a:pt x="1017930" y="572843"/>
                  </a:cubicBezTo>
                  <a:cubicBezTo>
                    <a:pt x="1024122" y="611541"/>
                    <a:pt x="1021542" y="649724"/>
                    <a:pt x="1016383" y="688422"/>
                  </a:cubicBezTo>
                  <a:cubicBezTo>
                    <a:pt x="1014835" y="699258"/>
                    <a:pt x="1019478" y="701837"/>
                    <a:pt x="1028250" y="703386"/>
                  </a:cubicBezTo>
                  <a:cubicBezTo>
                    <a:pt x="1058177" y="709061"/>
                    <a:pt x="1088103" y="715253"/>
                    <a:pt x="1118030" y="720929"/>
                  </a:cubicBezTo>
                  <a:cubicBezTo>
                    <a:pt x="1126802" y="722477"/>
                    <a:pt x="1134541" y="725572"/>
                    <a:pt x="1142281" y="729184"/>
                  </a:cubicBezTo>
                  <a:cubicBezTo>
                    <a:pt x="1173756" y="745696"/>
                    <a:pt x="1205746" y="762207"/>
                    <a:pt x="1237737" y="777686"/>
                  </a:cubicBezTo>
                  <a:cubicBezTo>
                    <a:pt x="1247024" y="782330"/>
                    <a:pt x="1249604" y="786974"/>
                    <a:pt x="1246508" y="797809"/>
                  </a:cubicBezTo>
                  <a:cubicBezTo>
                    <a:pt x="1231545" y="847859"/>
                    <a:pt x="1211422" y="895329"/>
                    <a:pt x="1186655" y="941767"/>
                  </a:cubicBezTo>
                  <a:cubicBezTo>
                    <a:pt x="1182011" y="950539"/>
                    <a:pt x="1177368" y="953634"/>
                    <a:pt x="1167564" y="950023"/>
                  </a:cubicBezTo>
                  <a:cubicBezTo>
                    <a:pt x="1132477" y="938155"/>
                    <a:pt x="1097391" y="926804"/>
                    <a:pt x="1062304" y="915452"/>
                  </a:cubicBezTo>
                  <a:cubicBezTo>
                    <a:pt x="1055081" y="913388"/>
                    <a:pt x="1048889" y="909776"/>
                    <a:pt x="1042697" y="905649"/>
                  </a:cubicBezTo>
                  <a:cubicBezTo>
                    <a:pt x="1016383" y="888106"/>
                    <a:pt x="989552" y="870562"/>
                    <a:pt x="963237" y="852503"/>
                  </a:cubicBezTo>
                  <a:cubicBezTo>
                    <a:pt x="956529" y="847859"/>
                    <a:pt x="952401" y="848375"/>
                    <a:pt x="947241" y="855083"/>
                  </a:cubicBezTo>
                  <a:cubicBezTo>
                    <a:pt x="921443" y="890169"/>
                    <a:pt x="891000" y="921128"/>
                    <a:pt x="855914" y="946927"/>
                  </a:cubicBezTo>
                  <a:cubicBezTo>
                    <a:pt x="847658" y="953119"/>
                    <a:pt x="848174" y="958278"/>
                    <a:pt x="853850" y="966018"/>
                  </a:cubicBezTo>
                  <a:cubicBezTo>
                    <a:pt x="866749" y="984077"/>
                    <a:pt x="877584" y="1002652"/>
                    <a:pt x="890484" y="1020711"/>
                  </a:cubicBezTo>
                  <a:cubicBezTo>
                    <a:pt x="906479" y="1042899"/>
                    <a:pt x="917831" y="1067149"/>
                    <a:pt x="925054" y="1093464"/>
                  </a:cubicBezTo>
                  <a:cubicBezTo>
                    <a:pt x="932278" y="1119263"/>
                    <a:pt x="941050" y="1144030"/>
                    <a:pt x="949821" y="1169313"/>
                  </a:cubicBezTo>
                  <a:cubicBezTo>
                    <a:pt x="952401" y="1177053"/>
                    <a:pt x="950853" y="1181696"/>
                    <a:pt x="943114" y="1185824"/>
                  </a:cubicBezTo>
                  <a:cubicBezTo>
                    <a:pt x="895644" y="1211623"/>
                    <a:pt x="846110" y="1232262"/>
                    <a:pt x="794512" y="1247226"/>
                  </a:cubicBezTo>
                  <a:cubicBezTo>
                    <a:pt x="786773" y="1249290"/>
                    <a:pt x="782645" y="1248258"/>
                    <a:pt x="779033" y="1241034"/>
                  </a:cubicBezTo>
                  <a:cubicBezTo>
                    <a:pt x="760974" y="1205432"/>
                    <a:pt x="742399" y="1169829"/>
                    <a:pt x="724855" y="1134226"/>
                  </a:cubicBezTo>
                  <a:cubicBezTo>
                    <a:pt x="720211" y="1125455"/>
                    <a:pt x="720211" y="1115136"/>
                    <a:pt x="718148" y="1105332"/>
                  </a:cubicBezTo>
                  <a:cubicBezTo>
                    <a:pt x="712988" y="1080565"/>
                    <a:pt x="708344" y="1055798"/>
                    <a:pt x="703184" y="1031031"/>
                  </a:cubicBezTo>
                  <a:cubicBezTo>
                    <a:pt x="700604" y="1015552"/>
                    <a:pt x="701120" y="1015552"/>
                    <a:pt x="686157" y="1016068"/>
                  </a:cubicBezTo>
                  <a:close/>
                  <a:moveTo>
                    <a:pt x="624240" y="791102"/>
                  </a:moveTo>
                  <a:cubicBezTo>
                    <a:pt x="720211" y="788522"/>
                    <a:pt x="791416" y="716801"/>
                    <a:pt x="790900" y="623925"/>
                  </a:cubicBezTo>
                  <a:cubicBezTo>
                    <a:pt x="790384" y="528985"/>
                    <a:pt x="717632" y="457780"/>
                    <a:pt x="624240" y="458296"/>
                  </a:cubicBezTo>
                  <a:cubicBezTo>
                    <a:pt x="530332" y="458296"/>
                    <a:pt x="458095" y="530533"/>
                    <a:pt x="458095" y="624441"/>
                  </a:cubicBezTo>
                  <a:cubicBezTo>
                    <a:pt x="458095" y="718349"/>
                    <a:pt x="530848" y="788522"/>
                    <a:pt x="624240" y="791102"/>
                  </a:cubicBezTo>
                  <a:close/>
                </a:path>
              </a:pathLst>
            </a:custGeom>
            <a:solidFill>
              <a:schemeClr val="accent1">
                <a:alpha val="20000"/>
              </a:schemeClr>
            </a:solidFill>
            <a:ln w="5155" cap="flat">
              <a:noFill/>
              <a:prstDash val="solid"/>
              <a:miter/>
            </a:ln>
          </p:spPr>
          <p:txBody>
            <a:bodyPr rtlCol="0" anchor="ctr"/>
            <a:lstStyle/>
            <a:p>
              <a:endParaRPr lang="en-US"/>
            </a:p>
          </p:txBody>
        </p:sp>
        <p:sp>
          <p:nvSpPr>
            <p:cNvPr id="88" name="Freeform: Shape 87">
              <a:extLst>
                <a:ext uri="{FF2B5EF4-FFF2-40B4-BE49-F238E27FC236}">
                  <a16:creationId xmlns="" xmlns:a16="http://schemas.microsoft.com/office/drawing/2014/main" id="{88DAF0DC-78C4-4F04-B3E0-DD8B2FE8A873}"/>
                </a:ext>
              </a:extLst>
            </p:cNvPr>
            <p:cNvSpPr/>
            <p:nvPr/>
          </p:nvSpPr>
          <p:spPr>
            <a:xfrm rot="16200000">
              <a:off x="7498068" y="1027994"/>
              <a:ext cx="641151" cy="457041"/>
            </a:xfrm>
            <a:custGeom>
              <a:avLst/>
              <a:gdLst>
                <a:gd name="connsiteX0" fmla="*/ 707784 w 1005802"/>
                <a:gd name="connsiteY0" fmla="*/ 371382 h 716980"/>
                <a:gd name="connsiteX1" fmla="*/ 983473 w 1005802"/>
                <a:gd name="connsiteY1" fmla="*/ 517965 h 716980"/>
                <a:gd name="connsiteX2" fmla="*/ 1005802 w 1005802"/>
                <a:gd name="connsiteY2" fmla="*/ 559103 h 716980"/>
                <a:gd name="connsiteX3" fmla="*/ 1005802 w 1005802"/>
                <a:gd name="connsiteY3" fmla="*/ 716980 h 716980"/>
                <a:gd name="connsiteX4" fmla="*/ 907688 w 1005802"/>
                <a:gd name="connsiteY4" fmla="*/ 716980 h 716980"/>
                <a:gd name="connsiteX5" fmla="*/ 910338 w 1005802"/>
                <a:gd name="connsiteY5" fmla="*/ 703852 h 716980"/>
                <a:gd name="connsiteX6" fmla="*/ 707784 w 1005802"/>
                <a:gd name="connsiteY6" fmla="*/ 501298 h 716980"/>
                <a:gd name="connsiteX7" fmla="*/ 505231 w 1005802"/>
                <a:gd name="connsiteY7" fmla="*/ 703852 h 716980"/>
                <a:gd name="connsiteX8" fmla="*/ 507882 w 1005802"/>
                <a:gd name="connsiteY8" fmla="*/ 716980 h 716980"/>
                <a:gd name="connsiteX9" fmla="*/ 377966 w 1005802"/>
                <a:gd name="connsiteY9" fmla="*/ 716980 h 716980"/>
                <a:gd name="connsiteX10" fmla="*/ 375315 w 1005802"/>
                <a:gd name="connsiteY10" fmla="*/ 703852 h 716980"/>
                <a:gd name="connsiteX11" fmla="*/ 707784 w 1005802"/>
                <a:gd name="connsiteY11" fmla="*/ 371382 h 716980"/>
                <a:gd name="connsiteX12" fmla="*/ 812773 w 1005802"/>
                <a:gd name="connsiteY12" fmla="*/ 715 h 716980"/>
                <a:gd name="connsiteX13" fmla="*/ 940174 w 1005802"/>
                <a:gd name="connsiteY13" fmla="*/ 30993 h 716980"/>
                <a:gd name="connsiteX14" fmla="*/ 955116 w 1005802"/>
                <a:gd name="connsiteY14" fmla="*/ 49473 h 716980"/>
                <a:gd name="connsiteX15" fmla="*/ 955903 w 1005802"/>
                <a:gd name="connsiteY15" fmla="*/ 64808 h 716980"/>
                <a:gd name="connsiteX16" fmla="*/ 959047 w 1005802"/>
                <a:gd name="connsiteY16" fmla="*/ 159966 h 716980"/>
                <a:gd name="connsiteX17" fmla="*/ 960228 w 1005802"/>
                <a:gd name="connsiteY17" fmla="*/ 186312 h 716980"/>
                <a:gd name="connsiteX18" fmla="*/ 972418 w 1005802"/>
                <a:gd name="connsiteY18" fmla="*/ 205972 h 716980"/>
                <a:gd name="connsiteX19" fmla="*/ 1001122 w 1005802"/>
                <a:gd name="connsiteY19" fmla="*/ 222486 h 716980"/>
                <a:gd name="connsiteX20" fmla="*/ 1005802 w 1005802"/>
                <a:gd name="connsiteY20" fmla="*/ 223840 h 716980"/>
                <a:gd name="connsiteX21" fmla="*/ 1005802 w 1005802"/>
                <a:gd name="connsiteY21" fmla="*/ 419617 h 716980"/>
                <a:gd name="connsiteX22" fmla="*/ 999746 w 1005802"/>
                <a:gd name="connsiteY22" fmla="*/ 412262 h 716980"/>
                <a:gd name="connsiteX23" fmla="*/ 707784 w 1005802"/>
                <a:gd name="connsiteY23" fmla="*/ 291299 h 716980"/>
                <a:gd name="connsiteX24" fmla="*/ 294911 w 1005802"/>
                <a:gd name="connsiteY24" fmla="*/ 702600 h 716980"/>
                <a:gd name="connsiteX25" fmla="*/ 296304 w 1005802"/>
                <a:gd name="connsiteY25" fmla="*/ 716980 h 716980"/>
                <a:gd name="connsiteX26" fmla="*/ 38150 w 1005802"/>
                <a:gd name="connsiteY26" fmla="*/ 716980 h 716980"/>
                <a:gd name="connsiteX27" fmla="*/ 0 w 1005802"/>
                <a:gd name="connsiteY27" fmla="*/ 702600 h 716980"/>
                <a:gd name="connsiteX28" fmla="*/ 0 w 1005802"/>
                <a:gd name="connsiteY28" fmla="*/ 680581 h 716980"/>
                <a:gd name="connsiteX29" fmla="*/ 3538 w 1005802"/>
                <a:gd name="connsiteY29" fmla="*/ 642046 h 716980"/>
                <a:gd name="connsiteX30" fmla="*/ 13369 w 1005802"/>
                <a:gd name="connsiteY30" fmla="*/ 566943 h 716980"/>
                <a:gd name="connsiteX31" fmla="*/ 29099 w 1005802"/>
                <a:gd name="connsiteY31" fmla="*/ 551213 h 716980"/>
                <a:gd name="connsiteX32" fmla="*/ 163184 w 1005802"/>
                <a:gd name="connsiteY32" fmla="*/ 526834 h 716980"/>
                <a:gd name="connsiteX33" fmla="*/ 182844 w 1005802"/>
                <a:gd name="connsiteY33" fmla="*/ 511499 h 716980"/>
                <a:gd name="connsiteX34" fmla="*/ 203291 w 1005802"/>
                <a:gd name="connsiteY34" fmla="*/ 462348 h 716980"/>
                <a:gd name="connsiteX35" fmla="*/ 199753 w 1005802"/>
                <a:gd name="connsiteY35" fmla="*/ 434429 h 716980"/>
                <a:gd name="connsiteX36" fmla="*/ 121504 w 1005802"/>
                <a:gd name="connsiteY36" fmla="*/ 331408 h 716980"/>
                <a:gd name="connsiteX37" fmla="*/ 121896 w 1005802"/>
                <a:gd name="connsiteY37" fmla="*/ 305849 h 716980"/>
                <a:gd name="connsiteX38" fmla="*/ 197787 w 1005802"/>
                <a:gd name="connsiteY38" fmla="*/ 211870 h 716980"/>
                <a:gd name="connsiteX39" fmla="*/ 224525 w 1005802"/>
                <a:gd name="connsiteY39" fmla="*/ 204792 h 716980"/>
                <a:gd name="connsiteX40" fmla="*/ 348782 w 1005802"/>
                <a:gd name="connsiteY40" fmla="*/ 256302 h 716980"/>
                <a:gd name="connsiteX41" fmla="*/ 372766 w 1005802"/>
                <a:gd name="connsiteY41" fmla="*/ 254338 h 716980"/>
                <a:gd name="connsiteX42" fmla="*/ 412088 w 1005802"/>
                <a:gd name="connsiteY42" fmla="*/ 227205 h 716980"/>
                <a:gd name="connsiteX43" fmla="*/ 421525 w 1005802"/>
                <a:gd name="connsiteY43" fmla="*/ 208725 h 716980"/>
                <a:gd name="connsiteX44" fmla="*/ 420740 w 1005802"/>
                <a:gd name="connsiteY44" fmla="*/ 194961 h 716980"/>
                <a:gd name="connsiteX45" fmla="*/ 416021 w 1005802"/>
                <a:gd name="connsiteY45" fmla="*/ 134013 h 716980"/>
                <a:gd name="connsiteX46" fmla="*/ 411301 w 1005802"/>
                <a:gd name="connsiteY46" fmla="*/ 73065 h 716980"/>
                <a:gd name="connsiteX47" fmla="*/ 424278 w 1005802"/>
                <a:gd name="connsiteY47" fmla="*/ 53011 h 716980"/>
                <a:gd name="connsiteX48" fmla="*/ 545779 w 1005802"/>
                <a:gd name="connsiteY48" fmla="*/ 12117 h 716980"/>
                <a:gd name="connsiteX49" fmla="*/ 553644 w 1005802"/>
                <a:gd name="connsiteY49" fmla="*/ 10938 h 716980"/>
                <a:gd name="connsiteX50" fmla="*/ 570161 w 1005802"/>
                <a:gd name="connsiteY50" fmla="*/ 21948 h 716980"/>
                <a:gd name="connsiteX51" fmla="*/ 646049 w 1005802"/>
                <a:gd name="connsiteY51" fmla="*/ 131655 h 716980"/>
                <a:gd name="connsiteX52" fmla="*/ 669644 w 1005802"/>
                <a:gd name="connsiteY52" fmla="*/ 143058 h 716980"/>
                <a:gd name="connsiteX53" fmla="*/ 710145 w 1005802"/>
                <a:gd name="connsiteY53" fmla="*/ 141486 h 716980"/>
                <a:gd name="connsiteX54" fmla="*/ 722727 w 1005802"/>
                <a:gd name="connsiteY54" fmla="*/ 135193 h 716980"/>
                <a:gd name="connsiteX55" fmla="*/ 727052 w 1005802"/>
                <a:gd name="connsiteY55" fmla="*/ 128902 h 716980"/>
                <a:gd name="connsiteX56" fmla="*/ 746712 w 1005802"/>
                <a:gd name="connsiteY56" fmla="*/ 92727 h 716980"/>
                <a:gd name="connsiteX57" fmla="*/ 790753 w 1005802"/>
                <a:gd name="connsiteY57" fmla="*/ 10546 h 716980"/>
                <a:gd name="connsiteX58" fmla="*/ 812773 w 1005802"/>
                <a:gd name="connsiteY58" fmla="*/ 715 h 716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005802" h="716980">
                  <a:moveTo>
                    <a:pt x="707784" y="371382"/>
                  </a:moveTo>
                  <a:cubicBezTo>
                    <a:pt x="822546" y="371382"/>
                    <a:pt x="923726" y="429527"/>
                    <a:pt x="983473" y="517965"/>
                  </a:cubicBezTo>
                  <a:lnTo>
                    <a:pt x="1005802" y="559103"/>
                  </a:lnTo>
                  <a:lnTo>
                    <a:pt x="1005802" y="716980"/>
                  </a:lnTo>
                  <a:lnTo>
                    <a:pt x="907688" y="716980"/>
                  </a:lnTo>
                  <a:lnTo>
                    <a:pt x="910338" y="703852"/>
                  </a:lnTo>
                  <a:cubicBezTo>
                    <a:pt x="910338" y="591985"/>
                    <a:pt x="819651" y="501298"/>
                    <a:pt x="707784" y="501298"/>
                  </a:cubicBezTo>
                  <a:cubicBezTo>
                    <a:pt x="595917" y="501298"/>
                    <a:pt x="505231" y="591985"/>
                    <a:pt x="505231" y="703852"/>
                  </a:cubicBezTo>
                  <a:lnTo>
                    <a:pt x="507882" y="716980"/>
                  </a:lnTo>
                  <a:lnTo>
                    <a:pt x="377966" y="716980"/>
                  </a:lnTo>
                  <a:lnTo>
                    <a:pt x="375315" y="703852"/>
                  </a:lnTo>
                  <a:cubicBezTo>
                    <a:pt x="375315" y="520233"/>
                    <a:pt x="524166" y="371382"/>
                    <a:pt x="707784" y="371382"/>
                  </a:cubicBezTo>
                  <a:close/>
                  <a:moveTo>
                    <a:pt x="812773" y="715"/>
                  </a:moveTo>
                  <a:cubicBezTo>
                    <a:pt x="855241" y="10938"/>
                    <a:pt x="897706" y="20769"/>
                    <a:pt x="940174" y="30993"/>
                  </a:cubicBezTo>
                  <a:cubicBezTo>
                    <a:pt x="949218" y="33351"/>
                    <a:pt x="954722" y="40037"/>
                    <a:pt x="955116" y="49473"/>
                  </a:cubicBezTo>
                  <a:cubicBezTo>
                    <a:pt x="955509" y="54585"/>
                    <a:pt x="955509" y="59697"/>
                    <a:pt x="955903" y="64808"/>
                  </a:cubicBezTo>
                  <a:cubicBezTo>
                    <a:pt x="957080" y="96660"/>
                    <a:pt x="957869" y="128509"/>
                    <a:pt x="959047" y="159966"/>
                  </a:cubicBezTo>
                  <a:cubicBezTo>
                    <a:pt x="959441" y="168616"/>
                    <a:pt x="959836" y="177660"/>
                    <a:pt x="960228" y="186312"/>
                  </a:cubicBezTo>
                  <a:cubicBezTo>
                    <a:pt x="960620" y="194961"/>
                    <a:pt x="964945" y="201647"/>
                    <a:pt x="972418" y="205972"/>
                  </a:cubicBezTo>
                  <a:cubicBezTo>
                    <a:pt x="981854" y="211476"/>
                    <a:pt x="991685" y="216590"/>
                    <a:pt x="1001122" y="222486"/>
                  </a:cubicBezTo>
                  <a:lnTo>
                    <a:pt x="1005802" y="223840"/>
                  </a:lnTo>
                  <a:lnTo>
                    <a:pt x="1005802" y="419617"/>
                  </a:lnTo>
                  <a:lnTo>
                    <a:pt x="999746" y="412262"/>
                  </a:lnTo>
                  <a:cubicBezTo>
                    <a:pt x="925035" y="337404"/>
                    <a:pt x="821817" y="291103"/>
                    <a:pt x="707784" y="291299"/>
                  </a:cubicBezTo>
                  <a:cubicBezTo>
                    <a:pt x="482867" y="290907"/>
                    <a:pt x="295696" y="472177"/>
                    <a:pt x="294911" y="702600"/>
                  </a:cubicBezTo>
                  <a:lnTo>
                    <a:pt x="296304" y="716980"/>
                  </a:lnTo>
                  <a:lnTo>
                    <a:pt x="38150" y="716980"/>
                  </a:lnTo>
                  <a:lnTo>
                    <a:pt x="0" y="702600"/>
                  </a:lnTo>
                  <a:cubicBezTo>
                    <a:pt x="0" y="695130"/>
                    <a:pt x="0" y="688052"/>
                    <a:pt x="0" y="680581"/>
                  </a:cubicBezTo>
                  <a:cubicBezTo>
                    <a:pt x="1180" y="667605"/>
                    <a:pt x="2359" y="655023"/>
                    <a:pt x="3538" y="642046"/>
                  </a:cubicBezTo>
                  <a:cubicBezTo>
                    <a:pt x="5899" y="616880"/>
                    <a:pt x="9437" y="591714"/>
                    <a:pt x="13369" y="566943"/>
                  </a:cubicBezTo>
                  <a:cubicBezTo>
                    <a:pt x="14548" y="558685"/>
                    <a:pt x="20447" y="552787"/>
                    <a:pt x="29099" y="551213"/>
                  </a:cubicBezTo>
                  <a:cubicBezTo>
                    <a:pt x="73925" y="542956"/>
                    <a:pt x="118358" y="535091"/>
                    <a:pt x="163184" y="526834"/>
                  </a:cubicBezTo>
                  <a:cubicBezTo>
                    <a:pt x="172621" y="525262"/>
                    <a:pt x="178912" y="520150"/>
                    <a:pt x="182844" y="511499"/>
                  </a:cubicBezTo>
                  <a:cubicBezTo>
                    <a:pt x="189530" y="494984"/>
                    <a:pt x="196608" y="478470"/>
                    <a:pt x="203291" y="462348"/>
                  </a:cubicBezTo>
                  <a:cubicBezTo>
                    <a:pt x="207618" y="452125"/>
                    <a:pt x="206437" y="443473"/>
                    <a:pt x="199753" y="434429"/>
                  </a:cubicBezTo>
                  <a:cubicBezTo>
                    <a:pt x="173408" y="400219"/>
                    <a:pt x="147455" y="365616"/>
                    <a:pt x="121504" y="331408"/>
                  </a:cubicBezTo>
                  <a:cubicBezTo>
                    <a:pt x="114818" y="322364"/>
                    <a:pt x="114818" y="314499"/>
                    <a:pt x="121896" y="305849"/>
                  </a:cubicBezTo>
                  <a:cubicBezTo>
                    <a:pt x="147062" y="274392"/>
                    <a:pt x="172228" y="243327"/>
                    <a:pt x="197787" y="211870"/>
                  </a:cubicBezTo>
                  <a:cubicBezTo>
                    <a:pt x="206044" y="202039"/>
                    <a:pt x="212730" y="200073"/>
                    <a:pt x="224525" y="204792"/>
                  </a:cubicBezTo>
                  <a:cubicBezTo>
                    <a:pt x="265813" y="222094"/>
                    <a:pt x="307099" y="239003"/>
                    <a:pt x="348782" y="256302"/>
                  </a:cubicBezTo>
                  <a:cubicBezTo>
                    <a:pt x="357039" y="259842"/>
                    <a:pt x="365294" y="259449"/>
                    <a:pt x="372766" y="254338"/>
                  </a:cubicBezTo>
                  <a:cubicBezTo>
                    <a:pt x="386135" y="245294"/>
                    <a:pt x="399112" y="236250"/>
                    <a:pt x="412088" y="227205"/>
                  </a:cubicBezTo>
                  <a:cubicBezTo>
                    <a:pt x="418379" y="222881"/>
                    <a:pt x="421525" y="216590"/>
                    <a:pt x="421525" y="208725"/>
                  </a:cubicBezTo>
                  <a:cubicBezTo>
                    <a:pt x="421525" y="204006"/>
                    <a:pt x="421132" y="199288"/>
                    <a:pt x="420740" y="194961"/>
                  </a:cubicBezTo>
                  <a:cubicBezTo>
                    <a:pt x="419166" y="174515"/>
                    <a:pt x="417592" y="154460"/>
                    <a:pt x="416021" y="134013"/>
                  </a:cubicBezTo>
                  <a:cubicBezTo>
                    <a:pt x="414447" y="113567"/>
                    <a:pt x="412875" y="93512"/>
                    <a:pt x="411301" y="73065"/>
                  </a:cubicBezTo>
                  <a:cubicBezTo>
                    <a:pt x="410514" y="63629"/>
                    <a:pt x="415234" y="56159"/>
                    <a:pt x="424278" y="53011"/>
                  </a:cubicBezTo>
                  <a:cubicBezTo>
                    <a:pt x="464779" y="39250"/>
                    <a:pt x="505280" y="25486"/>
                    <a:pt x="545779" y="12117"/>
                  </a:cubicBezTo>
                  <a:cubicBezTo>
                    <a:pt x="548532" y="11333"/>
                    <a:pt x="550893" y="10938"/>
                    <a:pt x="553644" y="10938"/>
                  </a:cubicBezTo>
                  <a:cubicBezTo>
                    <a:pt x="561114" y="11333"/>
                    <a:pt x="565834" y="16050"/>
                    <a:pt x="570161" y="21948"/>
                  </a:cubicBezTo>
                  <a:cubicBezTo>
                    <a:pt x="595325" y="58517"/>
                    <a:pt x="620885" y="95086"/>
                    <a:pt x="646049" y="131655"/>
                  </a:cubicBezTo>
                  <a:cubicBezTo>
                    <a:pt x="651948" y="139912"/>
                    <a:pt x="659813" y="143844"/>
                    <a:pt x="669644" y="143058"/>
                  </a:cubicBezTo>
                  <a:cubicBezTo>
                    <a:pt x="683013" y="141878"/>
                    <a:pt x="696774" y="141486"/>
                    <a:pt x="710145" y="141486"/>
                  </a:cubicBezTo>
                  <a:cubicBezTo>
                    <a:pt x="715649" y="141486"/>
                    <a:pt x="719581" y="139520"/>
                    <a:pt x="722727" y="135193"/>
                  </a:cubicBezTo>
                  <a:cubicBezTo>
                    <a:pt x="724299" y="133229"/>
                    <a:pt x="725872" y="130868"/>
                    <a:pt x="727052" y="128902"/>
                  </a:cubicBezTo>
                  <a:cubicBezTo>
                    <a:pt x="733737" y="116712"/>
                    <a:pt x="740028" y="104523"/>
                    <a:pt x="746712" y="92727"/>
                  </a:cubicBezTo>
                  <a:cubicBezTo>
                    <a:pt x="761262" y="65203"/>
                    <a:pt x="776205" y="38070"/>
                    <a:pt x="790753" y="10546"/>
                  </a:cubicBezTo>
                  <a:cubicBezTo>
                    <a:pt x="795472" y="1894"/>
                    <a:pt x="802942" y="-1646"/>
                    <a:pt x="812773" y="715"/>
                  </a:cubicBezTo>
                  <a:close/>
                </a:path>
              </a:pathLst>
            </a:custGeom>
            <a:solidFill>
              <a:schemeClr val="accent1">
                <a:alpha val="20000"/>
              </a:schemeClr>
            </a:solidFill>
            <a:ln w="5155" cap="flat">
              <a:noFill/>
              <a:prstDash val="solid"/>
              <a:miter/>
            </a:ln>
          </p:spPr>
          <p:txBody>
            <a:bodyPr wrap="square" rtlCol="0" anchor="ctr">
              <a:noAutofit/>
            </a:bodyPr>
            <a:lstStyle/>
            <a:p>
              <a:endParaRPr lang="en-US" dirty="0"/>
            </a:p>
          </p:txBody>
        </p:sp>
        <p:sp>
          <p:nvSpPr>
            <p:cNvPr id="89" name="Freeform: Shape 88">
              <a:extLst>
                <a:ext uri="{FF2B5EF4-FFF2-40B4-BE49-F238E27FC236}">
                  <a16:creationId xmlns="" xmlns:a16="http://schemas.microsoft.com/office/drawing/2014/main" id="{700514FB-6FBE-4CD2-ACC0-95DBF7CB9BF7}"/>
                </a:ext>
              </a:extLst>
            </p:cNvPr>
            <p:cNvSpPr/>
            <p:nvPr/>
          </p:nvSpPr>
          <p:spPr>
            <a:xfrm rot="10800000">
              <a:off x="5897822" y="928688"/>
              <a:ext cx="839355" cy="366296"/>
            </a:xfrm>
            <a:custGeom>
              <a:avLst/>
              <a:gdLst>
                <a:gd name="connsiteX0" fmla="*/ 585792 w 1177267"/>
                <a:gd name="connsiteY0" fmla="*/ 310507 h 513761"/>
                <a:gd name="connsiteX1" fmla="*/ 841921 w 1177267"/>
                <a:gd name="connsiteY1" fmla="*/ 480280 h 513761"/>
                <a:gd name="connsiteX2" fmla="*/ 848680 w 1177267"/>
                <a:gd name="connsiteY2" fmla="*/ 513761 h 513761"/>
                <a:gd name="connsiteX3" fmla="*/ 735903 w 1177267"/>
                <a:gd name="connsiteY3" fmla="*/ 513761 h 513761"/>
                <a:gd name="connsiteX4" fmla="*/ 705542 w 1177267"/>
                <a:gd name="connsiteY4" fmla="*/ 468730 h 513761"/>
                <a:gd name="connsiteX5" fmla="*/ 585792 w 1177267"/>
                <a:gd name="connsiteY5" fmla="*/ 419128 h 513761"/>
                <a:gd name="connsiteX6" fmla="*/ 466043 w 1177267"/>
                <a:gd name="connsiteY6" fmla="*/ 468730 h 513761"/>
                <a:gd name="connsiteX7" fmla="*/ 435682 w 1177267"/>
                <a:gd name="connsiteY7" fmla="*/ 513761 h 513761"/>
                <a:gd name="connsiteX8" fmla="*/ 322905 w 1177267"/>
                <a:gd name="connsiteY8" fmla="*/ 513761 h 513761"/>
                <a:gd name="connsiteX9" fmla="*/ 329665 w 1177267"/>
                <a:gd name="connsiteY9" fmla="*/ 480280 h 513761"/>
                <a:gd name="connsiteX10" fmla="*/ 585792 w 1177267"/>
                <a:gd name="connsiteY10" fmla="*/ 310507 h 513761"/>
                <a:gd name="connsiteX11" fmla="*/ 673572 w 1177267"/>
                <a:gd name="connsiteY11" fmla="*/ 598 h 513761"/>
                <a:gd name="connsiteX12" fmla="*/ 780090 w 1177267"/>
                <a:gd name="connsiteY12" fmla="*/ 25912 h 513761"/>
                <a:gd name="connsiteX13" fmla="*/ 792583 w 1177267"/>
                <a:gd name="connsiteY13" fmla="*/ 41364 h 513761"/>
                <a:gd name="connsiteX14" fmla="*/ 793241 w 1177267"/>
                <a:gd name="connsiteY14" fmla="*/ 54185 h 513761"/>
                <a:gd name="connsiteX15" fmla="*/ 795869 w 1177267"/>
                <a:gd name="connsiteY15" fmla="*/ 133746 h 513761"/>
                <a:gd name="connsiteX16" fmla="*/ 796857 w 1177267"/>
                <a:gd name="connsiteY16" fmla="*/ 155772 h 513761"/>
                <a:gd name="connsiteX17" fmla="*/ 807048 w 1177267"/>
                <a:gd name="connsiteY17" fmla="*/ 172210 h 513761"/>
                <a:gd name="connsiteX18" fmla="*/ 831047 w 1177267"/>
                <a:gd name="connsiteY18" fmla="*/ 186017 h 513761"/>
                <a:gd name="connsiteX19" fmla="*/ 854060 w 1177267"/>
                <a:gd name="connsiteY19" fmla="*/ 186017 h 513761"/>
                <a:gd name="connsiteX20" fmla="*/ 951374 w 1177267"/>
                <a:gd name="connsiteY20" fmla="*/ 131772 h 513761"/>
                <a:gd name="connsiteX21" fmla="*/ 972085 w 1177267"/>
                <a:gd name="connsiteY21" fmla="*/ 134732 h 513761"/>
                <a:gd name="connsiteX22" fmla="*/ 1047700 w 1177267"/>
                <a:gd name="connsiteY22" fmla="*/ 211990 h 513761"/>
                <a:gd name="connsiteX23" fmla="*/ 1050330 w 1177267"/>
                <a:gd name="connsiteY23" fmla="*/ 233359 h 513761"/>
                <a:gd name="connsiteX24" fmla="*/ 993784 w 1177267"/>
                <a:gd name="connsiteY24" fmla="*/ 328701 h 513761"/>
                <a:gd name="connsiteX25" fmla="*/ 993454 w 1177267"/>
                <a:gd name="connsiteY25" fmla="*/ 350726 h 513761"/>
                <a:gd name="connsiteX26" fmla="*/ 1007919 w 1177267"/>
                <a:gd name="connsiteY26" fmla="*/ 377356 h 513761"/>
                <a:gd name="connsiteX27" fmla="*/ 1024687 w 1177267"/>
                <a:gd name="connsiteY27" fmla="*/ 387876 h 513761"/>
                <a:gd name="connsiteX28" fmla="*/ 1062495 w 1177267"/>
                <a:gd name="connsiteY28" fmla="*/ 390506 h 513761"/>
                <a:gd name="connsiteX29" fmla="*/ 1139423 w 1177267"/>
                <a:gd name="connsiteY29" fmla="*/ 395438 h 513761"/>
                <a:gd name="connsiteX30" fmla="*/ 1154219 w 1177267"/>
                <a:gd name="connsiteY30" fmla="*/ 407931 h 513761"/>
                <a:gd name="connsiteX31" fmla="*/ 1177267 w 1177267"/>
                <a:gd name="connsiteY31" fmla="*/ 513761 h 513761"/>
                <a:gd name="connsiteX32" fmla="*/ 915800 w 1177267"/>
                <a:gd name="connsiteY32" fmla="*/ 513761 h 513761"/>
                <a:gd name="connsiteX33" fmla="*/ 903868 w 1177267"/>
                <a:gd name="connsiteY33" fmla="*/ 454599 h 513761"/>
                <a:gd name="connsiteX34" fmla="*/ 585792 w 1177267"/>
                <a:gd name="connsiteY34" fmla="*/ 243551 h 513761"/>
                <a:gd name="connsiteX35" fmla="*/ 268365 w 1177267"/>
                <a:gd name="connsiteY35" fmla="*/ 452380 h 513761"/>
                <a:gd name="connsiteX36" fmla="*/ 255744 w 1177267"/>
                <a:gd name="connsiteY36" fmla="*/ 513761 h 513761"/>
                <a:gd name="connsiteX37" fmla="*/ 0 w 1177267"/>
                <a:gd name="connsiteY37" fmla="*/ 513761 h 513761"/>
                <a:gd name="connsiteX38" fmla="*/ 5203 w 1177267"/>
                <a:gd name="connsiteY38" fmla="*/ 474012 h 513761"/>
                <a:gd name="connsiteX39" fmla="*/ 18354 w 1177267"/>
                <a:gd name="connsiteY39" fmla="*/ 460861 h 513761"/>
                <a:gd name="connsiteX40" fmla="*/ 130461 w 1177267"/>
                <a:gd name="connsiteY40" fmla="*/ 440478 h 513761"/>
                <a:gd name="connsiteX41" fmla="*/ 146898 w 1177267"/>
                <a:gd name="connsiteY41" fmla="*/ 427656 h 513761"/>
                <a:gd name="connsiteX42" fmla="*/ 163994 w 1177267"/>
                <a:gd name="connsiteY42" fmla="*/ 386562 h 513761"/>
                <a:gd name="connsiteX43" fmla="*/ 161036 w 1177267"/>
                <a:gd name="connsiteY43" fmla="*/ 363219 h 513761"/>
                <a:gd name="connsiteX44" fmla="*/ 95613 w 1177267"/>
                <a:gd name="connsiteY44" fmla="*/ 277085 h 513761"/>
                <a:gd name="connsiteX45" fmla="*/ 95941 w 1177267"/>
                <a:gd name="connsiteY45" fmla="*/ 255716 h 513761"/>
                <a:gd name="connsiteX46" fmla="*/ 159392 w 1177267"/>
                <a:gd name="connsiteY46" fmla="*/ 177142 h 513761"/>
                <a:gd name="connsiteX47" fmla="*/ 181747 w 1177267"/>
                <a:gd name="connsiteY47" fmla="*/ 171224 h 513761"/>
                <a:gd name="connsiteX48" fmla="*/ 285636 w 1177267"/>
                <a:gd name="connsiteY48" fmla="*/ 214290 h 513761"/>
                <a:gd name="connsiteX49" fmla="*/ 305689 w 1177267"/>
                <a:gd name="connsiteY49" fmla="*/ 212648 h 513761"/>
                <a:gd name="connsiteX50" fmla="*/ 338566 w 1177267"/>
                <a:gd name="connsiteY50" fmla="*/ 189963 h 513761"/>
                <a:gd name="connsiteX51" fmla="*/ 346455 w 1177267"/>
                <a:gd name="connsiteY51" fmla="*/ 174512 h 513761"/>
                <a:gd name="connsiteX52" fmla="*/ 345799 w 1177267"/>
                <a:gd name="connsiteY52" fmla="*/ 163004 h 513761"/>
                <a:gd name="connsiteX53" fmla="*/ 341853 w 1177267"/>
                <a:gd name="connsiteY53" fmla="*/ 112047 h 513761"/>
                <a:gd name="connsiteX54" fmla="*/ 337908 w 1177267"/>
                <a:gd name="connsiteY54" fmla="*/ 61089 h 513761"/>
                <a:gd name="connsiteX55" fmla="*/ 348757 w 1177267"/>
                <a:gd name="connsiteY55" fmla="*/ 44322 h 513761"/>
                <a:gd name="connsiteX56" fmla="*/ 450343 w 1177267"/>
                <a:gd name="connsiteY56" fmla="*/ 10131 h 513761"/>
                <a:gd name="connsiteX57" fmla="*/ 456918 w 1177267"/>
                <a:gd name="connsiteY57" fmla="*/ 9145 h 513761"/>
                <a:gd name="connsiteX58" fmla="*/ 470728 w 1177267"/>
                <a:gd name="connsiteY58" fmla="*/ 18351 h 513761"/>
                <a:gd name="connsiteX59" fmla="*/ 534177 w 1177267"/>
                <a:gd name="connsiteY59" fmla="*/ 110075 h 513761"/>
                <a:gd name="connsiteX60" fmla="*/ 553904 w 1177267"/>
                <a:gd name="connsiteY60" fmla="*/ 119608 h 513761"/>
                <a:gd name="connsiteX61" fmla="*/ 587766 w 1177267"/>
                <a:gd name="connsiteY61" fmla="*/ 118294 h 513761"/>
                <a:gd name="connsiteX62" fmla="*/ 598286 w 1177267"/>
                <a:gd name="connsiteY62" fmla="*/ 113033 h 513761"/>
                <a:gd name="connsiteX63" fmla="*/ 601902 w 1177267"/>
                <a:gd name="connsiteY63" fmla="*/ 107773 h 513761"/>
                <a:gd name="connsiteX64" fmla="*/ 618339 w 1177267"/>
                <a:gd name="connsiteY64" fmla="*/ 77528 h 513761"/>
                <a:gd name="connsiteX65" fmla="*/ 655161 w 1177267"/>
                <a:gd name="connsiteY65" fmla="*/ 8817 h 513761"/>
                <a:gd name="connsiteX66" fmla="*/ 673572 w 1177267"/>
                <a:gd name="connsiteY66" fmla="*/ 598 h 513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177267" h="513761">
                  <a:moveTo>
                    <a:pt x="585792" y="310507"/>
                  </a:moveTo>
                  <a:cubicBezTo>
                    <a:pt x="700933" y="310507"/>
                    <a:pt x="799722" y="380511"/>
                    <a:pt x="841921" y="480280"/>
                  </a:cubicBezTo>
                  <a:lnTo>
                    <a:pt x="848680" y="513761"/>
                  </a:lnTo>
                  <a:lnTo>
                    <a:pt x="735903" y="513761"/>
                  </a:lnTo>
                  <a:lnTo>
                    <a:pt x="705542" y="468730"/>
                  </a:lnTo>
                  <a:cubicBezTo>
                    <a:pt x="674896" y="438083"/>
                    <a:pt x="632558" y="419128"/>
                    <a:pt x="585792" y="419128"/>
                  </a:cubicBezTo>
                  <a:cubicBezTo>
                    <a:pt x="539027" y="419128"/>
                    <a:pt x="496689" y="438083"/>
                    <a:pt x="466043" y="468730"/>
                  </a:cubicBezTo>
                  <a:lnTo>
                    <a:pt x="435682" y="513761"/>
                  </a:lnTo>
                  <a:lnTo>
                    <a:pt x="322905" y="513761"/>
                  </a:lnTo>
                  <a:lnTo>
                    <a:pt x="329665" y="480280"/>
                  </a:lnTo>
                  <a:cubicBezTo>
                    <a:pt x="371863" y="380511"/>
                    <a:pt x="470652" y="310507"/>
                    <a:pt x="585792" y="310507"/>
                  </a:cubicBezTo>
                  <a:close/>
                  <a:moveTo>
                    <a:pt x="673572" y="598"/>
                  </a:moveTo>
                  <a:cubicBezTo>
                    <a:pt x="709079" y="9145"/>
                    <a:pt x="744583" y="17365"/>
                    <a:pt x="780090" y="25912"/>
                  </a:cubicBezTo>
                  <a:cubicBezTo>
                    <a:pt x="787651" y="27884"/>
                    <a:pt x="792253" y="33474"/>
                    <a:pt x="792583" y="41364"/>
                  </a:cubicBezTo>
                  <a:cubicBezTo>
                    <a:pt x="792911" y="45638"/>
                    <a:pt x="792911" y="49911"/>
                    <a:pt x="793241" y="54185"/>
                  </a:cubicBezTo>
                  <a:cubicBezTo>
                    <a:pt x="794225" y="80816"/>
                    <a:pt x="794885" y="107445"/>
                    <a:pt x="795869" y="133746"/>
                  </a:cubicBezTo>
                  <a:cubicBezTo>
                    <a:pt x="796199" y="140977"/>
                    <a:pt x="796529" y="148539"/>
                    <a:pt x="796857" y="155772"/>
                  </a:cubicBezTo>
                  <a:cubicBezTo>
                    <a:pt x="797185" y="163004"/>
                    <a:pt x="800801" y="168594"/>
                    <a:pt x="807048" y="172210"/>
                  </a:cubicBezTo>
                  <a:cubicBezTo>
                    <a:pt x="814938" y="176812"/>
                    <a:pt x="823158" y="181087"/>
                    <a:pt x="831047" y="186017"/>
                  </a:cubicBezTo>
                  <a:cubicBezTo>
                    <a:pt x="838939" y="190621"/>
                    <a:pt x="846171" y="190291"/>
                    <a:pt x="854060" y="186017"/>
                  </a:cubicBezTo>
                  <a:cubicBezTo>
                    <a:pt x="886609" y="167936"/>
                    <a:pt x="918826" y="149855"/>
                    <a:pt x="951374" y="131772"/>
                  </a:cubicBezTo>
                  <a:cubicBezTo>
                    <a:pt x="958935" y="127500"/>
                    <a:pt x="966167" y="128814"/>
                    <a:pt x="972085" y="134732"/>
                  </a:cubicBezTo>
                  <a:cubicBezTo>
                    <a:pt x="997400" y="160374"/>
                    <a:pt x="1022385" y="186347"/>
                    <a:pt x="1047700" y="211990"/>
                  </a:cubicBezTo>
                  <a:cubicBezTo>
                    <a:pt x="1054275" y="218894"/>
                    <a:pt x="1055261" y="225141"/>
                    <a:pt x="1050330" y="233359"/>
                  </a:cubicBezTo>
                  <a:cubicBezTo>
                    <a:pt x="1031590" y="265250"/>
                    <a:pt x="1012523" y="296810"/>
                    <a:pt x="993784" y="328701"/>
                  </a:cubicBezTo>
                  <a:cubicBezTo>
                    <a:pt x="989510" y="335932"/>
                    <a:pt x="989180" y="343494"/>
                    <a:pt x="993454" y="350726"/>
                  </a:cubicBezTo>
                  <a:cubicBezTo>
                    <a:pt x="998386" y="359603"/>
                    <a:pt x="1002989" y="368479"/>
                    <a:pt x="1007919" y="377356"/>
                  </a:cubicBezTo>
                  <a:cubicBezTo>
                    <a:pt x="1011537" y="383932"/>
                    <a:pt x="1017125" y="387548"/>
                    <a:pt x="1024687" y="387876"/>
                  </a:cubicBezTo>
                  <a:cubicBezTo>
                    <a:pt x="1037180" y="388864"/>
                    <a:pt x="1050001" y="389520"/>
                    <a:pt x="1062495" y="390506"/>
                  </a:cubicBezTo>
                  <a:cubicBezTo>
                    <a:pt x="1088138" y="392150"/>
                    <a:pt x="1113781" y="393794"/>
                    <a:pt x="1139423" y="395438"/>
                  </a:cubicBezTo>
                  <a:cubicBezTo>
                    <a:pt x="1146657" y="395768"/>
                    <a:pt x="1152575" y="400698"/>
                    <a:pt x="1154219" y="407931"/>
                  </a:cubicBezTo>
                  <a:lnTo>
                    <a:pt x="1177267" y="513761"/>
                  </a:lnTo>
                  <a:lnTo>
                    <a:pt x="915800" y="513761"/>
                  </a:lnTo>
                  <a:lnTo>
                    <a:pt x="903868" y="454599"/>
                  </a:lnTo>
                  <a:cubicBezTo>
                    <a:pt x="851472" y="330529"/>
                    <a:pt x="728803" y="243305"/>
                    <a:pt x="585792" y="243551"/>
                  </a:cubicBezTo>
                  <a:cubicBezTo>
                    <a:pt x="444755" y="243305"/>
                    <a:pt x="321470" y="328494"/>
                    <a:pt x="268365" y="452380"/>
                  </a:cubicBezTo>
                  <a:lnTo>
                    <a:pt x="255744" y="513761"/>
                  </a:lnTo>
                  <a:lnTo>
                    <a:pt x="0" y="513761"/>
                  </a:lnTo>
                  <a:lnTo>
                    <a:pt x="5203" y="474012"/>
                  </a:lnTo>
                  <a:cubicBezTo>
                    <a:pt x="6189" y="467108"/>
                    <a:pt x="11121" y="462177"/>
                    <a:pt x="18354" y="460861"/>
                  </a:cubicBezTo>
                  <a:cubicBezTo>
                    <a:pt x="55832" y="453957"/>
                    <a:pt x="92983" y="447381"/>
                    <a:pt x="130461" y="440478"/>
                  </a:cubicBezTo>
                  <a:cubicBezTo>
                    <a:pt x="138351" y="439164"/>
                    <a:pt x="143611" y="434890"/>
                    <a:pt x="146898" y="427656"/>
                  </a:cubicBezTo>
                  <a:cubicBezTo>
                    <a:pt x="152488" y="413849"/>
                    <a:pt x="158406" y="400041"/>
                    <a:pt x="163994" y="386562"/>
                  </a:cubicBezTo>
                  <a:cubicBezTo>
                    <a:pt x="167611" y="378014"/>
                    <a:pt x="166624" y="370781"/>
                    <a:pt x="161036" y="363219"/>
                  </a:cubicBezTo>
                  <a:cubicBezTo>
                    <a:pt x="139009" y="334617"/>
                    <a:pt x="117310" y="305686"/>
                    <a:pt x="95613" y="277085"/>
                  </a:cubicBezTo>
                  <a:cubicBezTo>
                    <a:pt x="90023" y="269523"/>
                    <a:pt x="90023" y="262948"/>
                    <a:pt x="95941" y="255716"/>
                  </a:cubicBezTo>
                  <a:cubicBezTo>
                    <a:pt x="116982" y="229415"/>
                    <a:pt x="138023" y="203442"/>
                    <a:pt x="159392" y="177142"/>
                  </a:cubicBezTo>
                  <a:cubicBezTo>
                    <a:pt x="166295" y="168922"/>
                    <a:pt x="171885" y="167278"/>
                    <a:pt x="181747" y="171224"/>
                  </a:cubicBezTo>
                  <a:cubicBezTo>
                    <a:pt x="216267" y="185689"/>
                    <a:pt x="250786" y="199826"/>
                    <a:pt x="285636" y="214290"/>
                  </a:cubicBezTo>
                  <a:cubicBezTo>
                    <a:pt x="292540" y="217250"/>
                    <a:pt x="299442" y="216922"/>
                    <a:pt x="305689" y="212648"/>
                  </a:cubicBezTo>
                  <a:cubicBezTo>
                    <a:pt x="316867" y="205086"/>
                    <a:pt x="327716" y="197525"/>
                    <a:pt x="338566" y="189963"/>
                  </a:cubicBezTo>
                  <a:cubicBezTo>
                    <a:pt x="343825" y="186347"/>
                    <a:pt x="346455" y="181087"/>
                    <a:pt x="346455" y="174512"/>
                  </a:cubicBezTo>
                  <a:cubicBezTo>
                    <a:pt x="346455" y="170566"/>
                    <a:pt x="346127" y="166622"/>
                    <a:pt x="345799" y="163004"/>
                  </a:cubicBezTo>
                  <a:cubicBezTo>
                    <a:pt x="344483" y="145909"/>
                    <a:pt x="343168" y="129142"/>
                    <a:pt x="341853" y="112047"/>
                  </a:cubicBezTo>
                  <a:cubicBezTo>
                    <a:pt x="340538" y="94951"/>
                    <a:pt x="339224" y="78184"/>
                    <a:pt x="337908" y="61089"/>
                  </a:cubicBezTo>
                  <a:cubicBezTo>
                    <a:pt x="337250" y="53199"/>
                    <a:pt x="341196" y="46953"/>
                    <a:pt x="348757" y="44322"/>
                  </a:cubicBezTo>
                  <a:cubicBezTo>
                    <a:pt x="382620" y="32816"/>
                    <a:pt x="416482" y="21309"/>
                    <a:pt x="450343" y="10131"/>
                  </a:cubicBezTo>
                  <a:cubicBezTo>
                    <a:pt x="452645" y="9475"/>
                    <a:pt x="454618" y="9145"/>
                    <a:pt x="456918" y="9145"/>
                  </a:cubicBezTo>
                  <a:cubicBezTo>
                    <a:pt x="463164" y="9475"/>
                    <a:pt x="467110" y="13419"/>
                    <a:pt x="470728" y="18351"/>
                  </a:cubicBezTo>
                  <a:cubicBezTo>
                    <a:pt x="491767" y="48925"/>
                    <a:pt x="513138" y="79500"/>
                    <a:pt x="534177" y="110075"/>
                  </a:cubicBezTo>
                  <a:cubicBezTo>
                    <a:pt x="539109" y="116978"/>
                    <a:pt x="545684" y="120266"/>
                    <a:pt x="553904" y="119608"/>
                  </a:cubicBezTo>
                  <a:cubicBezTo>
                    <a:pt x="565081" y="118622"/>
                    <a:pt x="576587" y="118294"/>
                    <a:pt x="587766" y="118294"/>
                  </a:cubicBezTo>
                  <a:cubicBezTo>
                    <a:pt x="592368" y="118294"/>
                    <a:pt x="595656" y="116650"/>
                    <a:pt x="598286" y="113033"/>
                  </a:cubicBezTo>
                  <a:cubicBezTo>
                    <a:pt x="599600" y="111390"/>
                    <a:pt x="600916" y="109417"/>
                    <a:pt x="601902" y="107773"/>
                  </a:cubicBezTo>
                  <a:cubicBezTo>
                    <a:pt x="607491" y="97581"/>
                    <a:pt x="612751" y="87390"/>
                    <a:pt x="618339" y="77528"/>
                  </a:cubicBezTo>
                  <a:cubicBezTo>
                    <a:pt x="630504" y="54515"/>
                    <a:pt x="642998" y="31830"/>
                    <a:pt x="655161" y="8817"/>
                  </a:cubicBezTo>
                  <a:cubicBezTo>
                    <a:pt x="659107" y="1584"/>
                    <a:pt x="665353" y="-1376"/>
                    <a:pt x="673572" y="598"/>
                  </a:cubicBezTo>
                  <a:close/>
                </a:path>
              </a:pathLst>
            </a:custGeom>
            <a:solidFill>
              <a:schemeClr val="accent1">
                <a:alpha val="20000"/>
              </a:schemeClr>
            </a:solidFill>
            <a:ln w="5155" cap="flat">
              <a:noFill/>
              <a:prstDash val="solid"/>
              <a:miter/>
            </a:ln>
          </p:spPr>
          <p:txBody>
            <a:bodyPr wrap="square" rtlCol="0" anchor="ctr">
              <a:noAutofit/>
            </a:bodyPr>
            <a:lstStyle/>
            <a:p>
              <a:endParaRPr lang="en-US" dirty="0"/>
            </a:p>
          </p:txBody>
        </p:sp>
      </p:grpSp>
      <p:grpSp>
        <p:nvGrpSpPr>
          <p:cNvPr id="32" name="Group 31">
            <a:extLst>
              <a:ext uri="{FF2B5EF4-FFF2-40B4-BE49-F238E27FC236}">
                <a16:creationId xmlns="" xmlns:a16="http://schemas.microsoft.com/office/drawing/2014/main" id="{4C765873-8A34-4412-A309-6CE71DD09803}"/>
              </a:ext>
            </a:extLst>
          </p:cNvPr>
          <p:cNvGrpSpPr/>
          <p:nvPr/>
        </p:nvGrpSpPr>
        <p:grpSpPr>
          <a:xfrm>
            <a:off x="5357521" y="3797684"/>
            <a:ext cx="1422486" cy="1543697"/>
            <a:chOff x="6064791" y="2003286"/>
            <a:chExt cx="4244393" cy="4606061"/>
          </a:xfrm>
          <a:effectLst>
            <a:outerShdw blurRad="50800" dist="38100" dir="5400000" algn="t" rotWithShape="0">
              <a:prstClr val="black">
                <a:alpha val="40000"/>
              </a:prstClr>
            </a:outerShdw>
          </a:effectLst>
        </p:grpSpPr>
        <p:sp>
          <p:nvSpPr>
            <p:cNvPr id="33" name="Freeform: Shape 32">
              <a:extLst>
                <a:ext uri="{FF2B5EF4-FFF2-40B4-BE49-F238E27FC236}">
                  <a16:creationId xmlns="" xmlns:a16="http://schemas.microsoft.com/office/drawing/2014/main" id="{FC0F633D-9D7B-47EA-9FDF-F618E7BEEED7}"/>
                </a:ext>
              </a:extLst>
            </p:cNvPr>
            <p:cNvSpPr/>
            <p:nvPr/>
          </p:nvSpPr>
          <p:spPr>
            <a:xfrm>
              <a:off x="6064791" y="5552161"/>
              <a:ext cx="4244393" cy="1057186"/>
            </a:xfrm>
            <a:custGeom>
              <a:avLst/>
              <a:gdLst>
                <a:gd name="connsiteX0" fmla="*/ 4229829 w 4244392"/>
                <a:gd name="connsiteY0" fmla="*/ 72820 h 1081903"/>
                <a:gd name="connsiteX1" fmla="*/ 4229829 w 4244392"/>
                <a:gd name="connsiteY1" fmla="*/ 31209 h 1081903"/>
                <a:gd name="connsiteX2" fmla="*/ 31209 w 4244392"/>
                <a:gd name="connsiteY2" fmla="*/ 31209 h 1081903"/>
                <a:gd name="connsiteX3" fmla="*/ 31209 w 4244392"/>
                <a:gd name="connsiteY3" fmla="*/ 72820 h 1081903"/>
                <a:gd name="connsiteX4" fmla="*/ 2132599 w 4244392"/>
                <a:gd name="connsiteY4" fmla="*/ 1054856 h 10819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4392" h="1081903">
                  <a:moveTo>
                    <a:pt x="4229829" y="72820"/>
                  </a:moveTo>
                  <a:lnTo>
                    <a:pt x="4229829" y="31209"/>
                  </a:lnTo>
                  <a:lnTo>
                    <a:pt x="31209" y="31209"/>
                  </a:lnTo>
                  <a:lnTo>
                    <a:pt x="31209" y="72820"/>
                  </a:lnTo>
                  <a:lnTo>
                    <a:pt x="2132599" y="1054856"/>
                  </a:lnTo>
                  <a:close/>
                </a:path>
              </a:pathLst>
            </a:custGeom>
            <a:gradFill>
              <a:gsLst>
                <a:gs pos="100000">
                  <a:srgbClr val="FF7F00">
                    <a:alpha val="77000"/>
                    <a:lumMod val="15000"/>
                  </a:srgbClr>
                </a:gs>
                <a:gs pos="0">
                  <a:srgbClr val="FF7F00">
                    <a:lumMod val="35000"/>
                  </a:srgbClr>
                </a:gs>
              </a:gsLst>
              <a:path path="circle">
                <a:fillToRect l="100000" t="100000"/>
              </a:path>
            </a:gradFill>
            <a:ln w="9525" cap="flat">
              <a:noFill/>
              <a:prstDash val="solid"/>
              <a:miter/>
            </a:ln>
          </p:spPr>
          <p:txBody>
            <a:bodyPr rtlCol="0" anchor="ctr"/>
            <a:lstStyle/>
            <a:p>
              <a:endParaRPr lang="en-US"/>
            </a:p>
          </p:txBody>
        </p:sp>
        <p:sp>
          <p:nvSpPr>
            <p:cNvPr id="34" name="Freeform: Shape 33">
              <a:extLst>
                <a:ext uri="{FF2B5EF4-FFF2-40B4-BE49-F238E27FC236}">
                  <a16:creationId xmlns="" xmlns:a16="http://schemas.microsoft.com/office/drawing/2014/main" id="{B3E042E1-3F5A-47E6-80EF-225C8E7BB5D7}"/>
                </a:ext>
              </a:extLst>
            </p:cNvPr>
            <p:cNvSpPr/>
            <p:nvPr/>
          </p:nvSpPr>
          <p:spPr>
            <a:xfrm>
              <a:off x="6064791" y="4616500"/>
              <a:ext cx="4244393" cy="1955749"/>
            </a:xfrm>
            <a:custGeom>
              <a:avLst/>
              <a:gdLst>
                <a:gd name="connsiteX0" fmla="*/ 4229829 w 4244392"/>
                <a:gd name="connsiteY0" fmla="*/ 950827 h 1955749"/>
                <a:gd name="connsiteX1" fmla="*/ 2132599 w 4244392"/>
                <a:gd name="connsiteY1" fmla="*/ 31209 h 1955749"/>
                <a:gd name="connsiteX2" fmla="*/ 2132599 w 4244392"/>
                <a:gd name="connsiteY2" fmla="*/ 31209 h 1955749"/>
                <a:gd name="connsiteX3" fmla="*/ 2132599 w 4244392"/>
                <a:gd name="connsiteY3" fmla="*/ 31209 h 1955749"/>
                <a:gd name="connsiteX4" fmla="*/ 31209 w 4244392"/>
                <a:gd name="connsiteY4" fmla="*/ 950827 h 1955749"/>
                <a:gd name="connsiteX5" fmla="*/ 2132599 w 4244392"/>
                <a:gd name="connsiteY5" fmla="*/ 1928702 h 1955749"/>
                <a:gd name="connsiteX6" fmla="*/ 2132599 w 4244392"/>
                <a:gd name="connsiteY6" fmla="*/ 1928702 h 1955749"/>
                <a:gd name="connsiteX7" fmla="*/ 2132599 w 4244392"/>
                <a:gd name="connsiteY7" fmla="*/ 1928702 h 1955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44392" h="1955749">
                  <a:moveTo>
                    <a:pt x="4229829" y="950827"/>
                  </a:moveTo>
                  <a:lnTo>
                    <a:pt x="2132599" y="31209"/>
                  </a:lnTo>
                  <a:lnTo>
                    <a:pt x="2132599" y="31209"/>
                  </a:lnTo>
                  <a:lnTo>
                    <a:pt x="2132599" y="31209"/>
                  </a:lnTo>
                  <a:lnTo>
                    <a:pt x="31209" y="950827"/>
                  </a:lnTo>
                  <a:lnTo>
                    <a:pt x="2132599" y="1928702"/>
                  </a:lnTo>
                  <a:lnTo>
                    <a:pt x="2132599" y="1928702"/>
                  </a:lnTo>
                  <a:lnTo>
                    <a:pt x="2132599" y="1928702"/>
                  </a:lnTo>
                  <a:close/>
                </a:path>
              </a:pathLst>
            </a:custGeom>
            <a:solidFill>
              <a:schemeClr val="accent2"/>
            </a:solidFill>
            <a:ln w="9525" cap="flat">
              <a:noFill/>
              <a:prstDash val="solid"/>
              <a:miter/>
            </a:ln>
          </p:spPr>
          <p:txBody>
            <a:bodyPr rtlCol="0" anchor="ctr"/>
            <a:lstStyle/>
            <a:p>
              <a:endParaRPr lang="en-US"/>
            </a:p>
          </p:txBody>
        </p:sp>
        <p:sp>
          <p:nvSpPr>
            <p:cNvPr id="35" name="Freeform: Shape 34">
              <a:extLst>
                <a:ext uri="{FF2B5EF4-FFF2-40B4-BE49-F238E27FC236}">
                  <a16:creationId xmlns="" xmlns:a16="http://schemas.microsoft.com/office/drawing/2014/main" id="{B1400064-FEF0-4EE9-9077-0ECB21E5660B}"/>
                </a:ext>
              </a:extLst>
            </p:cNvPr>
            <p:cNvSpPr/>
            <p:nvPr/>
          </p:nvSpPr>
          <p:spPr>
            <a:xfrm>
              <a:off x="6709772" y="2461015"/>
              <a:ext cx="2954430" cy="3412159"/>
            </a:xfrm>
            <a:custGeom>
              <a:avLst/>
              <a:gdLst>
                <a:gd name="connsiteX0" fmla="*/ 1845479 w 2954430"/>
                <a:gd name="connsiteY0" fmla="*/ 31209 h 3412158"/>
                <a:gd name="connsiteX1" fmla="*/ 1487618 w 2954430"/>
                <a:gd name="connsiteY1" fmla="*/ 56176 h 3412158"/>
                <a:gd name="connsiteX2" fmla="*/ 1129758 w 2954430"/>
                <a:gd name="connsiteY2" fmla="*/ 31209 h 3412158"/>
                <a:gd name="connsiteX3" fmla="*/ 31209 w 2954430"/>
                <a:gd name="connsiteY3" fmla="*/ 2993961 h 3412158"/>
                <a:gd name="connsiteX4" fmla="*/ 1487618 w 2954430"/>
                <a:gd name="connsiteY4" fmla="*/ 3405917 h 3412158"/>
                <a:gd name="connsiteX5" fmla="*/ 2944027 w 2954430"/>
                <a:gd name="connsiteY5" fmla="*/ 2993961 h 3412158"/>
                <a:gd name="connsiteX6" fmla="*/ 1845479 w 2954430"/>
                <a:gd name="connsiteY6" fmla="*/ 31209 h 3412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54430" h="3412158">
                  <a:moveTo>
                    <a:pt x="1845479" y="31209"/>
                  </a:moveTo>
                  <a:cubicBezTo>
                    <a:pt x="1724805" y="47853"/>
                    <a:pt x="1608292" y="56176"/>
                    <a:pt x="1487618" y="56176"/>
                  </a:cubicBezTo>
                  <a:cubicBezTo>
                    <a:pt x="1366944" y="56176"/>
                    <a:pt x="1246270" y="47853"/>
                    <a:pt x="1129758" y="31209"/>
                  </a:cubicBezTo>
                  <a:cubicBezTo>
                    <a:pt x="746930" y="1083985"/>
                    <a:pt x="372425" y="2099310"/>
                    <a:pt x="31209" y="2993961"/>
                  </a:cubicBezTo>
                  <a:cubicBezTo>
                    <a:pt x="476454" y="3268599"/>
                    <a:pt x="984117" y="3405917"/>
                    <a:pt x="1487618" y="3405917"/>
                  </a:cubicBezTo>
                  <a:cubicBezTo>
                    <a:pt x="1991120" y="3405917"/>
                    <a:pt x="2498782" y="3268599"/>
                    <a:pt x="2944027" y="2993961"/>
                  </a:cubicBezTo>
                  <a:cubicBezTo>
                    <a:pt x="2602812" y="2099310"/>
                    <a:pt x="2228306" y="1083985"/>
                    <a:pt x="1845479" y="31209"/>
                  </a:cubicBezTo>
                  <a:close/>
                </a:path>
              </a:pathLst>
            </a:custGeom>
            <a:solidFill>
              <a:schemeClr val="bg1"/>
            </a:solidFill>
            <a:ln w="9525" cap="flat">
              <a:noFill/>
              <a:prstDash val="solid"/>
              <a:miter/>
            </a:ln>
          </p:spPr>
          <p:txBody>
            <a:bodyPr rtlCol="0" anchor="ctr"/>
            <a:lstStyle/>
            <a:p>
              <a:endParaRPr lang="en-US"/>
            </a:p>
          </p:txBody>
        </p:sp>
        <p:sp>
          <p:nvSpPr>
            <p:cNvPr id="36" name="Freeform: Shape 35">
              <a:extLst>
                <a:ext uri="{FF2B5EF4-FFF2-40B4-BE49-F238E27FC236}">
                  <a16:creationId xmlns="" xmlns:a16="http://schemas.microsoft.com/office/drawing/2014/main" id="{A67D5CA8-BC51-410E-B15E-64F0A3C660B6}"/>
                </a:ext>
              </a:extLst>
            </p:cNvPr>
            <p:cNvSpPr/>
            <p:nvPr/>
          </p:nvSpPr>
          <p:spPr>
            <a:xfrm>
              <a:off x="6709773" y="4841124"/>
              <a:ext cx="2954429" cy="998681"/>
            </a:xfrm>
            <a:custGeom>
              <a:avLst/>
              <a:gdLst>
                <a:gd name="connsiteX0" fmla="*/ 31209 w 2954430"/>
                <a:gd name="connsiteY0" fmla="*/ 584644 h 998680"/>
                <a:gd name="connsiteX1" fmla="*/ 1487618 w 2954430"/>
                <a:gd name="connsiteY1" fmla="*/ 996600 h 998680"/>
                <a:gd name="connsiteX2" fmla="*/ 2944027 w 2954430"/>
                <a:gd name="connsiteY2" fmla="*/ 584644 h 998680"/>
                <a:gd name="connsiteX3" fmla="*/ 2731808 w 2954430"/>
                <a:gd name="connsiteY3" fmla="*/ 31209 h 998680"/>
                <a:gd name="connsiteX4" fmla="*/ 239267 w 2954430"/>
                <a:gd name="connsiteY4" fmla="*/ 31209 h 998680"/>
                <a:gd name="connsiteX5" fmla="*/ 31209 w 2954430"/>
                <a:gd name="connsiteY5" fmla="*/ 584644 h 998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54430" h="998680">
                  <a:moveTo>
                    <a:pt x="31209" y="584644"/>
                  </a:moveTo>
                  <a:cubicBezTo>
                    <a:pt x="476454" y="859282"/>
                    <a:pt x="984117" y="996600"/>
                    <a:pt x="1487618" y="996600"/>
                  </a:cubicBezTo>
                  <a:cubicBezTo>
                    <a:pt x="1991120" y="996600"/>
                    <a:pt x="2498782" y="859282"/>
                    <a:pt x="2944027" y="584644"/>
                  </a:cubicBezTo>
                  <a:cubicBezTo>
                    <a:pt x="2873288" y="405714"/>
                    <a:pt x="2806709" y="218461"/>
                    <a:pt x="2731808" y="31209"/>
                  </a:cubicBezTo>
                  <a:cubicBezTo>
                    <a:pt x="1949508" y="422359"/>
                    <a:pt x="1025728" y="422359"/>
                    <a:pt x="239267" y="31209"/>
                  </a:cubicBezTo>
                  <a:cubicBezTo>
                    <a:pt x="168527" y="222622"/>
                    <a:pt x="97787" y="405714"/>
                    <a:pt x="31209" y="584644"/>
                  </a:cubicBezTo>
                  <a:close/>
                </a:path>
              </a:pathLst>
            </a:custGeom>
            <a:solidFill>
              <a:schemeClr val="accent2"/>
            </a:solidFill>
            <a:ln w="9525" cap="flat">
              <a:noFill/>
              <a:prstDash val="solid"/>
              <a:miter/>
            </a:ln>
          </p:spPr>
          <p:txBody>
            <a:bodyPr rtlCol="0" anchor="ctr"/>
            <a:lstStyle/>
            <a:p>
              <a:endParaRPr lang="en-US"/>
            </a:p>
          </p:txBody>
        </p:sp>
        <p:sp>
          <p:nvSpPr>
            <p:cNvPr id="37" name="Freeform: Shape 36">
              <a:extLst>
                <a:ext uri="{FF2B5EF4-FFF2-40B4-BE49-F238E27FC236}">
                  <a16:creationId xmlns="" xmlns:a16="http://schemas.microsoft.com/office/drawing/2014/main" id="{26CCD701-E2B8-47DD-8205-8B0CF6D2C478}"/>
                </a:ext>
              </a:extLst>
            </p:cNvPr>
            <p:cNvSpPr/>
            <p:nvPr/>
          </p:nvSpPr>
          <p:spPr>
            <a:xfrm>
              <a:off x="7130051" y="3642787"/>
              <a:ext cx="2122196" cy="915457"/>
            </a:xfrm>
            <a:custGeom>
              <a:avLst/>
              <a:gdLst>
                <a:gd name="connsiteX0" fmla="*/ 31209 w 2122196"/>
                <a:gd name="connsiteY0" fmla="*/ 705318 h 915457"/>
                <a:gd name="connsiteX1" fmla="*/ 2099310 w 2122196"/>
                <a:gd name="connsiteY1" fmla="*/ 705318 h 915457"/>
                <a:gd name="connsiteX2" fmla="*/ 1874607 w 2122196"/>
                <a:gd name="connsiteY2" fmla="*/ 31209 h 915457"/>
                <a:gd name="connsiteX3" fmla="*/ 251751 w 2122196"/>
                <a:gd name="connsiteY3" fmla="*/ 31209 h 915457"/>
                <a:gd name="connsiteX4" fmla="*/ 31209 w 2122196"/>
                <a:gd name="connsiteY4" fmla="*/ 705318 h 9154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2196" h="915457">
                  <a:moveTo>
                    <a:pt x="31209" y="705318"/>
                  </a:moveTo>
                  <a:cubicBezTo>
                    <a:pt x="692835" y="971633"/>
                    <a:pt x="1437684" y="971633"/>
                    <a:pt x="2099310" y="705318"/>
                  </a:cubicBezTo>
                  <a:cubicBezTo>
                    <a:pt x="2024409" y="509743"/>
                    <a:pt x="1949508" y="230945"/>
                    <a:pt x="1874607" y="31209"/>
                  </a:cubicBezTo>
                  <a:cubicBezTo>
                    <a:pt x="1346138" y="193494"/>
                    <a:pt x="780219" y="193494"/>
                    <a:pt x="251751" y="31209"/>
                  </a:cubicBezTo>
                  <a:cubicBezTo>
                    <a:pt x="181011" y="230945"/>
                    <a:pt x="106110" y="509743"/>
                    <a:pt x="31209" y="705318"/>
                  </a:cubicBezTo>
                  <a:close/>
                </a:path>
              </a:pathLst>
            </a:custGeom>
            <a:solidFill>
              <a:schemeClr val="accent2"/>
            </a:solidFill>
            <a:ln w="9525" cap="flat">
              <a:noFill/>
              <a:prstDash val="solid"/>
              <a:miter/>
            </a:ln>
          </p:spPr>
          <p:txBody>
            <a:bodyPr rtlCol="0" anchor="ctr"/>
            <a:lstStyle/>
            <a:p>
              <a:endParaRPr lang="en-US"/>
            </a:p>
          </p:txBody>
        </p:sp>
        <p:sp>
          <p:nvSpPr>
            <p:cNvPr id="38" name="Freeform: Shape 37">
              <a:extLst>
                <a:ext uri="{FF2B5EF4-FFF2-40B4-BE49-F238E27FC236}">
                  <a16:creationId xmlns="" xmlns:a16="http://schemas.microsoft.com/office/drawing/2014/main" id="{C5630840-07AD-4F54-9905-12B94974E5E6}"/>
                </a:ext>
              </a:extLst>
            </p:cNvPr>
            <p:cNvSpPr/>
            <p:nvPr/>
          </p:nvSpPr>
          <p:spPr>
            <a:xfrm>
              <a:off x="7579457" y="2461015"/>
              <a:ext cx="1206739" cy="749010"/>
            </a:xfrm>
            <a:custGeom>
              <a:avLst/>
              <a:gdLst>
                <a:gd name="connsiteX0" fmla="*/ 975794 w 1206739"/>
                <a:gd name="connsiteY0" fmla="*/ 31209 h 749010"/>
                <a:gd name="connsiteX1" fmla="*/ 617934 w 1206739"/>
                <a:gd name="connsiteY1" fmla="*/ 56176 h 749010"/>
                <a:gd name="connsiteX2" fmla="*/ 260073 w 1206739"/>
                <a:gd name="connsiteY2" fmla="*/ 31209 h 749010"/>
                <a:gd name="connsiteX3" fmla="*/ 31209 w 1206739"/>
                <a:gd name="connsiteY3" fmla="*/ 659545 h 749010"/>
                <a:gd name="connsiteX4" fmla="*/ 1208820 w 1206739"/>
                <a:gd name="connsiteY4" fmla="*/ 659545 h 749010"/>
                <a:gd name="connsiteX5" fmla="*/ 975794 w 1206739"/>
                <a:gd name="connsiteY5" fmla="*/ 31209 h 749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6739" h="749010">
                  <a:moveTo>
                    <a:pt x="975794" y="31209"/>
                  </a:moveTo>
                  <a:cubicBezTo>
                    <a:pt x="855120" y="47853"/>
                    <a:pt x="738608" y="56176"/>
                    <a:pt x="617934" y="56176"/>
                  </a:cubicBezTo>
                  <a:cubicBezTo>
                    <a:pt x="497260" y="56176"/>
                    <a:pt x="376586" y="47853"/>
                    <a:pt x="260073" y="31209"/>
                  </a:cubicBezTo>
                  <a:cubicBezTo>
                    <a:pt x="181011" y="243428"/>
                    <a:pt x="106110" y="455648"/>
                    <a:pt x="31209" y="659545"/>
                  </a:cubicBezTo>
                  <a:cubicBezTo>
                    <a:pt x="418197" y="742769"/>
                    <a:pt x="821831" y="742769"/>
                    <a:pt x="1208820" y="659545"/>
                  </a:cubicBezTo>
                  <a:cubicBezTo>
                    <a:pt x="1129757" y="455648"/>
                    <a:pt x="1054856" y="243428"/>
                    <a:pt x="975794" y="31209"/>
                  </a:cubicBezTo>
                  <a:close/>
                </a:path>
              </a:pathLst>
            </a:custGeom>
            <a:solidFill>
              <a:schemeClr val="accent2"/>
            </a:solidFill>
            <a:ln w="9525" cap="flat">
              <a:noFill/>
              <a:prstDash val="solid"/>
              <a:miter/>
            </a:ln>
          </p:spPr>
          <p:txBody>
            <a:bodyPr rtlCol="0" anchor="ctr"/>
            <a:lstStyle/>
            <a:p>
              <a:endParaRPr lang="en-US"/>
            </a:p>
          </p:txBody>
        </p:sp>
        <p:sp>
          <p:nvSpPr>
            <p:cNvPr id="39" name="Freeform: Shape 38">
              <a:extLst>
                <a:ext uri="{FF2B5EF4-FFF2-40B4-BE49-F238E27FC236}">
                  <a16:creationId xmlns="" xmlns:a16="http://schemas.microsoft.com/office/drawing/2014/main" id="{3EFA6D60-B21E-4211-83AC-5999079BDFFF}"/>
                </a:ext>
              </a:extLst>
            </p:cNvPr>
            <p:cNvSpPr/>
            <p:nvPr/>
          </p:nvSpPr>
          <p:spPr>
            <a:xfrm>
              <a:off x="7807245" y="2003286"/>
              <a:ext cx="749010" cy="582564"/>
            </a:xfrm>
            <a:custGeom>
              <a:avLst/>
              <a:gdLst>
                <a:gd name="connsiteX0" fmla="*/ 748006 w 749010"/>
                <a:gd name="connsiteY0" fmla="*/ 488937 h 582563"/>
                <a:gd name="connsiteX1" fmla="*/ 390146 w 749010"/>
                <a:gd name="connsiteY1" fmla="*/ 572161 h 582563"/>
                <a:gd name="connsiteX2" fmla="*/ 32285 w 749010"/>
                <a:gd name="connsiteY2" fmla="*/ 488937 h 582563"/>
                <a:gd name="connsiteX3" fmla="*/ 390146 w 749010"/>
                <a:gd name="connsiteY3" fmla="*/ 31209 h 582563"/>
                <a:gd name="connsiteX4" fmla="*/ 748006 w 749010"/>
                <a:gd name="connsiteY4" fmla="*/ 488937 h 582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9010" h="582563">
                  <a:moveTo>
                    <a:pt x="748006" y="488937"/>
                  </a:moveTo>
                  <a:cubicBezTo>
                    <a:pt x="764651" y="530549"/>
                    <a:pt x="585721" y="572161"/>
                    <a:pt x="390146" y="572161"/>
                  </a:cubicBezTo>
                  <a:cubicBezTo>
                    <a:pt x="194571" y="572161"/>
                    <a:pt x="15641" y="534710"/>
                    <a:pt x="32285" y="488937"/>
                  </a:cubicBezTo>
                  <a:cubicBezTo>
                    <a:pt x="53091" y="422359"/>
                    <a:pt x="194571" y="31209"/>
                    <a:pt x="390146" y="31209"/>
                  </a:cubicBezTo>
                  <a:cubicBezTo>
                    <a:pt x="585721" y="31209"/>
                    <a:pt x="689750" y="351619"/>
                    <a:pt x="748006" y="488937"/>
                  </a:cubicBezTo>
                  <a:close/>
                </a:path>
              </a:pathLst>
            </a:custGeom>
            <a:solidFill>
              <a:schemeClr val="accent2"/>
            </a:solidFill>
            <a:ln w="9525" cap="flat">
              <a:noFill/>
              <a:prstDash val="solid"/>
              <a:miter/>
            </a:ln>
          </p:spPr>
          <p:txBody>
            <a:bodyPr rtlCol="0" anchor="ctr"/>
            <a:lstStyle/>
            <a:p>
              <a:endParaRPr lang="en-US"/>
            </a:p>
          </p:txBody>
        </p:sp>
      </p:grpSp>
      <p:grpSp>
        <p:nvGrpSpPr>
          <p:cNvPr id="16" name="Group 15">
            <a:extLst>
              <a:ext uri="{FF2B5EF4-FFF2-40B4-BE49-F238E27FC236}">
                <a16:creationId xmlns="" xmlns:a16="http://schemas.microsoft.com/office/drawing/2014/main" id="{95D84FDF-3FEE-4C3A-AA25-382FC3C5A330}"/>
              </a:ext>
            </a:extLst>
          </p:cNvPr>
          <p:cNvGrpSpPr/>
          <p:nvPr/>
        </p:nvGrpSpPr>
        <p:grpSpPr>
          <a:xfrm>
            <a:off x="7447873" y="3161399"/>
            <a:ext cx="1200457" cy="1302750"/>
            <a:chOff x="6064791" y="2003286"/>
            <a:chExt cx="4244393" cy="4606061"/>
          </a:xfrm>
          <a:effectLst>
            <a:outerShdw blurRad="50800" dist="38100" dir="5400000" algn="t" rotWithShape="0">
              <a:prstClr val="black">
                <a:alpha val="40000"/>
              </a:prstClr>
            </a:outerShdw>
          </a:effectLst>
        </p:grpSpPr>
        <p:sp>
          <p:nvSpPr>
            <p:cNvPr id="17" name="Freeform: Shape 16">
              <a:extLst>
                <a:ext uri="{FF2B5EF4-FFF2-40B4-BE49-F238E27FC236}">
                  <a16:creationId xmlns="" xmlns:a16="http://schemas.microsoft.com/office/drawing/2014/main" id="{445EB0E5-2C20-4153-BB91-B5B9677076C3}"/>
                </a:ext>
              </a:extLst>
            </p:cNvPr>
            <p:cNvSpPr/>
            <p:nvPr/>
          </p:nvSpPr>
          <p:spPr>
            <a:xfrm>
              <a:off x="6064791" y="5552161"/>
              <a:ext cx="4244393" cy="1057186"/>
            </a:xfrm>
            <a:custGeom>
              <a:avLst/>
              <a:gdLst>
                <a:gd name="connsiteX0" fmla="*/ 4229829 w 4244392"/>
                <a:gd name="connsiteY0" fmla="*/ 72820 h 1081903"/>
                <a:gd name="connsiteX1" fmla="*/ 4229829 w 4244392"/>
                <a:gd name="connsiteY1" fmla="*/ 31209 h 1081903"/>
                <a:gd name="connsiteX2" fmla="*/ 31209 w 4244392"/>
                <a:gd name="connsiteY2" fmla="*/ 31209 h 1081903"/>
                <a:gd name="connsiteX3" fmla="*/ 31209 w 4244392"/>
                <a:gd name="connsiteY3" fmla="*/ 72820 h 1081903"/>
                <a:gd name="connsiteX4" fmla="*/ 2132599 w 4244392"/>
                <a:gd name="connsiteY4" fmla="*/ 1054856 h 10819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4392" h="1081903">
                  <a:moveTo>
                    <a:pt x="4229829" y="72820"/>
                  </a:moveTo>
                  <a:lnTo>
                    <a:pt x="4229829" y="31209"/>
                  </a:lnTo>
                  <a:lnTo>
                    <a:pt x="31209" y="31209"/>
                  </a:lnTo>
                  <a:lnTo>
                    <a:pt x="31209" y="72820"/>
                  </a:lnTo>
                  <a:lnTo>
                    <a:pt x="2132599" y="1054856"/>
                  </a:lnTo>
                  <a:close/>
                </a:path>
              </a:pathLst>
            </a:custGeom>
            <a:gradFill>
              <a:gsLst>
                <a:gs pos="100000">
                  <a:srgbClr val="FF7F00">
                    <a:alpha val="77000"/>
                    <a:lumMod val="15000"/>
                  </a:srgbClr>
                </a:gs>
                <a:gs pos="0">
                  <a:srgbClr val="FF7F00">
                    <a:lumMod val="35000"/>
                  </a:srgbClr>
                </a:gs>
              </a:gsLst>
              <a:path path="circle">
                <a:fillToRect l="100000" t="100000"/>
              </a:path>
            </a:gradFill>
            <a:ln w="9525" cap="flat">
              <a:noFill/>
              <a:prstDash val="solid"/>
              <a:miter/>
            </a:ln>
          </p:spPr>
          <p:txBody>
            <a:bodyPr rtlCol="0" anchor="ctr"/>
            <a:lstStyle/>
            <a:p>
              <a:endParaRPr lang="en-US"/>
            </a:p>
          </p:txBody>
        </p:sp>
        <p:sp>
          <p:nvSpPr>
            <p:cNvPr id="18" name="Freeform: Shape 17">
              <a:extLst>
                <a:ext uri="{FF2B5EF4-FFF2-40B4-BE49-F238E27FC236}">
                  <a16:creationId xmlns="" xmlns:a16="http://schemas.microsoft.com/office/drawing/2014/main" id="{A0708349-B979-4AAB-8A8C-CA2B3AC7651C}"/>
                </a:ext>
              </a:extLst>
            </p:cNvPr>
            <p:cNvSpPr/>
            <p:nvPr/>
          </p:nvSpPr>
          <p:spPr>
            <a:xfrm>
              <a:off x="6064791" y="4616500"/>
              <a:ext cx="4244393" cy="1955749"/>
            </a:xfrm>
            <a:custGeom>
              <a:avLst/>
              <a:gdLst>
                <a:gd name="connsiteX0" fmla="*/ 4229829 w 4244392"/>
                <a:gd name="connsiteY0" fmla="*/ 950827 h 1955749"/>
                <a:gd name="connsiteX1" fmla="*/ 2132599 w 4244392"/>
                <a:gd name="connsiteY1" fmla="*/ 31209 h 1955749"/>
                <a:gd name="connsiteX2" fmla="*/ 2132599 w 4244392"/>
                <a:gd name="connsiteY2" fmla="*/ 31209 h 1955749"/>
                <a:gd name="connsiteX3" fmla="*/ 2132599 w 4244392"/>
                <a:gd name="connsiteY3" fmla="*/ 31209 h 1955749"/>
                <a:gd name="connsiteX4" fmla="*/ 31209 w 4244392"/>
                <a:gd name="connsiteY4" fmla="*/ 950827 h 1955749"/>
                <a:gd name="connsiteX5" fmla="*/ 2132599 w 4244392"/>
                <a:gd name="connsiteY5" fmla="*/ 1928702 h 1955749"/>
                <a:gd name="connsiteX6" fmla="*/ 2132599 w 4244392"/>
                <a:gd name="connsiteY6" fmla="*/ 1928702 h 1955749"/>
                <a:gd name="connsiteX7" fmla="*/ 2132599 w 4244392"/>
                <a:gd name="connsiteY7" fmla="*/ 1928702 h 1955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44392" h="1955749">
                  <a:moveTo>
                    <a:pt x="4229829" y="950827"/>
                  </a:moveTo>
                  <a:lnTo>
                    <a:pt x="2132599" y="31209"/>
                  </a:lnTo>
                  <a:lnTo>
                    <a:pt x="2132599" y="31209"/>
                  </a:lnTo>
                  <a:lnTo>
                    <a:pt x="2132599" y="31209"/>
                  </a:lnTo>
                  <a:lnTo>
                    <a:pt x="31209" y="950827"/>
                  </a:lnTo>
                  <a:lnTo>
                    <a:pt x="2132599" y="1928702"/>
                  </a:lnTo>
                  <a:lnTo>
                    <a:pt x="2132599" y="1928702"/>
                  </a:lnTo>
                  <a:lnTo>
                    <a:pt x="2132599" y="1928702"/>
                  </a:lnTo>
                  <a:close/>
                </a:path>
              </a:pathLst>
            </a:custGeom>
            <a:solidFill>
              <a:schemeClr val="accent2"/>
            </a:solidFill>
            <a:ln w="9525" cap="flat">
              <a:noFill/>
              <a:prstDash val="solid"/>
              <a:miter/>
            </a:ln>
          </p:spPr>
          <p:txBody>
            <a:bodyPr rtlCol="0" anchor="ctr"/>
            <a:lstStyle/>
            <a:p>
              <a:endParaRPr lang="en-US"/>
            </a:p>
          </p:txBody>
        </p:sp>
        <p:sp>
          <p:nvSpPr>
            <p:cNvPr id="19" name="Freeform: Shape 18">
              <a:extLst>
                <a:ext uri="{FF2B5EF4-FFF2-40B4-BE49-F238E27FC236}">
                  <a16:creationId xmlns="" xmlns:a16="http://schemas.microsoft.com/office/drawing/2014/main" id="{4F8117A0-796A-4F40-BA1B-7B6C8F8F94FA}"/>
                </a:ext>
              </a:extLst>
            </p:cNvPr>
            <p:cNvSpPr/>
            <p:nvPr/>
          </p:nvSpPr>
          <p:spPr>
            <a:xfrm>
              <a:off x="6709772" y="2461015"/>
              <a:ext cx="2954430" cy="3412159"/>
            </a:xfrm>
            <a:custGeom>
              <a:avLst/>
              <a:gdLst>
                <a:gd name="connsiteX0" fmla="*/ 1845479 w 2954430"/>
                <a:gd name="connsiteY0" fmla="*/ 31209 h 3412158"/>
                <a:gd name="connsiteX1" fmla="*/ 1487618 w 2954430"/>
                <a:gd name="connsiteY1" fmla="*/ 56176 h 3412158"/>
                <a:gd name="connsiteX2" fmla="*/ 1129758 w 2954430"/>
                <a:gd name="connsiteY2" fmla="*/ 31209 h 3412158"/>
                <a:gd name="connsiteX3" fmla="*/ 31209 w 2954430"/>
                <a:gd name="connsiteY3" fmla="*/ 2993961 h 3412158"/>
                <a:gd name="connsiteX4" fmla="*/ 1487618 w 2954430"/>
                <a:gd name="connsiteY4" fmla="*/ 3405917 h 3412158"/>
                <a:gd name="connsiteX5" fmla="*/ 2944027 w 2954430"/>
                <a:gd name="connsiteY5" fmla="*/ 2993961 h 3412158"/>
                <a:gd name="connsiteX6" fmla="*/ 1845479 w 2954430"/>
                <a:gd name="connsiteY6" fmla="*/ 31209 h 3412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54430" h="3412158">
                  <a:moveTo>
                    <a:pt x="1845479" y="31209"/>
                  </a:moveTo>
                  <a:cubicBezTo>
                    <a:pt x="1724805" y="47853"/>
                    <a:pt x="1608292" y="56176"/>
                    <a:pt x="1487618" y="56176"/>
                  </a:cubicBezTo>
                  <a:cubicBezTo>
                    <a:pt x="1366944" y="56176"/>
                    <a:pt x="1246270" y="47853"/>
                    <a:pt x="1129758" y="31209"/>
                  </a:cubicBezTo>
                  <a:cubicBezTo>
                    <a:pt x="746930" y="1083985"/>
                    <a:pt x="372425" y="2099310"/>
                    <a:pt x="31209" y="2993961"/>
                  </a:cubicBezTo>
                  <a:cubicBezTo>
                    <a:pt x="476454" y="3268599"/>
                    <a:pt x="984117" y="3405917"/>
                    <a:pt x="1487618" y="3405917"/>
                  </a:cubicBezTo>
                  <a:cubicBezTo>
                    <a:pt x="1991120" y="3405917"/>
                    <a:pt x="2498782" y="3268599"/>
                    <a:pt x="2944027" y="2993961"/>
                  </a:cubicBezTo>
                  <a:cubicBezTo>
                    <a:pt x="2602812" y="2099310"/>
                    <a:pt x="2228306" y="1083985"/>
                    <a:pt x="1845479" y="31209"/>
                  </a:cubicBezTo>
                  <a:close/>
                </a:path>
              </a:pathLst>
            </a:custGeom>
            <a:solidFill>
              <a:schemeClr val="bg1"/>
            </a:solidFill>
            <a:ln w="9525" cap="flat">
              <a:noFill/>
              <a:prstDash val="solid"/>
              <a:miter/>
            </a:ln>
          </p:spPr>
          <p:txBody>
            <a:bodyPr rtlCol="0" anchor="ctr"/>
            <a:lstStyle/>
            <a:p>
              <a:endParaRPr lang="en-US"/>
            </a:p>
          </p:txBody>
        </p:sp>
        <p:sp>
          <p:nvSpPr>
            <p:cNvPr id="20" name="Freeform: Shape 19">
              <a:extLst>
                <a:ext uri="{FF2B5EF4-FFF2-40B4-BE49-F238E27FC236}">
                  <a16:creationId xmlns="" xmlns:a16="http://schemas.microsoft.com/office/drawing/2014/main" id="{85769ACA-2D22-452A-A5B1-C8F72989FC7E}"/>
                </a:ext>
              </a:extLst>
            </p:cNvPr>
            <p:cNvSpPr/>
            <p:nvPr/>
          </p:nvSpPr>
          <p:spPr>
            <a:xfrm>
              <a:off x="6709772" y="4845563"/>
              <a:ext cx="2954431" cy="998681"/>
            </a:xfrm>
            <a:custGeom>
              <a:avLst/>
              <a:gdLst>
                <a:gd name="connsiteX0" fmla="*/ 31209 w 2954430"/>
                <a:gd name="connsiteY0" fmla="*/ 584644 h 998680"/>
                <a:gd name="connsiteX1" fmla="*/ 1487618 w 2954430"/>
                <a:gd name="connsiteY1" fmla="*/ 996600 h 998680"/>
                <a:gd name="connsiteX2" fmla="*/ 2944027 w 2954430"/>
                <a:gd name="connsiteY2" fmla="*/ 584644 h 998680"/>
                <a:gd name="connsiteX3" fmla="*/ 2731808 w 2954430"/>
                <a:gd name="connsiteY3" fmla="*/ 31209 h 998680"/>
                <a:gd name="connsiteX4" fmla="*/ 239267 w 2954430"/>
                <a:gd name="connsiteY4" fmla="*/ 31209 h 998680"/>
                <a:gd name="connsiteX5" fmla="*/ 31209 w 2954430"/>
                <a:gd name="connsiteY5" fmla="*/ 584644 h 998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54430" h="998680">
                  <a:moveTo>
                    <a:pt x="31209" y="584644"/>
                  </a:moveTo>
                  <a:cubicBezTo>
                    <a:pt x="476454" y="859282"/>
                    <a:pt x="984117" y="996600"/>
                    <a:pt x="1487618" y="996600"/>
                  </a:cubicBezTo>
                  <a:cubicBezTo>
                    <a:pt x="1991120" y="996600"/>
                    <a:pt x="2498782" y="859282"/>
                    <a:pt x="2944027" y="584644"/>
                  </a:cubicBezTo>
                  <a:cubicBezTo>
                    <a:pt x="2873288" y="405714"/>
                    <a:pt x="2806709" y="218461"/>
                    <a:pt x="2731808" y="31209"/>
                  </a:cubicBezTo>
                  <a:cubicBezTo>
                    <a:pt x="1949508" y="422359"/>
                    <a:pt x="1025728" y="422359"/>
                    <a:pt x="239267" y="31209"/>
                  </a:cubicBezTo>
                  <a:cubicBezTo>
                    <a:pt x="168527" y="222622"/>
                    <a:pt x="97787" y="405714"/>
                    <a:pt x="31209" y="584644"/>
                  </a:cubicBezTo>
                  <a:close/>
                </a:path>
              </a:pathLst>
            </a:custGeom>
            <a:solidFill>
              <a:schemeClr val="accent2"/>
            </a:solidFill>
            <a:ln w="9525" cap="flat">
              <a:noFill/>
              <a:prstDash val="solid"/>
              <a:miter/>
            </a:ln>
          </p:spPr>
          <p:txBody>
            <a:bodyPr rtlCol="0" anchor="ctr"/>
            <a:lstStyle/>
            <a:p>
              <a:endParaRPr lang="en-US" dirty="0"/>
            </a:p>
          </p:txBody>
        </p:sp>
        <p:sp>
          <p:nvSpPr>
            <p:cNvPr id="21" name="Freeform: Shape 20">
              <a:extLst>
                <a:ext uri="{FF2B5EF4-FFF2-40B4-BE49-F238E27FC236}">
                  <a16:creationId xmlns="" xmlns:a16="http://schemas.microsoft.com/office/drawing/2014/main" id="{37A41E5C-F720-4B06-A6D3-D553A595AB53}"/>
                </a:ext>
              </a:extLst>
            </p:cNvPr>
            <p:cNvSpPr/>
            <p:nvPr/>
          </p:nvSpPr>
          <p:spPr>
            <a:xfrm>
              <a:off x="7130051" y="3642787"/>
              <a:ext cx="2122196" cy="915457"/>
            </a:xfrm>
            <a:custGeom>
              <a:avLst/>
              <a:gdLst>
                <a:gd name="connsiteX0" fmla="*/ 31209 w 2122196"/>
                <a:gd name="connsiteY0" fmla="*/ 705318 h 915457"/>
                <a:gd name="connsiteX1" fmla="*/ 2099310 w 2122196"/>
                <a:gd name="connsiteY1" fmla="*/ 705318 h 915457"/>
                <a:gd name="connsiteX2" fmla="*/ 1874607 w 2122196"/>
                <a:gd name="connsiteY2" fmla="*/ 31209 h 915457"/>
                <a:gd name="connsiteX3" fmla="*/ 251751 w 2122196"/>
                <a:gd name="connsiteY3" fmla="*/ 31209 h 915457"/>
                <a:gd name="connsiteX4" fmla="*/ 31209 w 2122196"/>
                <a:gd name="connsiteY4" fmla="*/ 705318 h 9154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2196" h="915457">
                  <a:moveTo>
                    <a:pt x="31209" y="705318"/>
                  </a:moveTo>
                  <a:cubicBezTo>
                    <a:pt x="692835" y="971633"/>
                    <a:pt x="1437684" y="971633"/>
                    <a:pt x="2099310" y="705318"/>
                  </a:cubicBezTo>
                  <a:cubicBezTo>
                    <a:pt x="2024409" y="509743"/>
                    <a:pt x="1949508" y="230945"/>
                    <a:pt x="1874607" y="31209"/>
                  </a:cubicBezTo>
                  <a:cubicBezTo>
                    <a:pt x="1346138" y="193494"/>
                    <a:pt x="780219" y="193494"/>
                    <a:pt x="251751" y="31209"/>
                  </a:cubicBezTo>
                  <a:cubicBezTo>
                    <a:pt x="181011" y="230945"/>
                    <a:pt x="106110" y="509743"/>
                    <a:pt x="31209" y="705318"/>
                  </a:cubicBezTo>
                  <a:close/>
                </a:path>
              </a:pathLst>
            </a:custGeom>
            <a:solidFill>
              <a:schemeClr val="accent2"/>
            </a:solidFill>
            <a:ln w="9525" cap="flat">
              <a:noFill/>
              <a:prstDash val="solid"/>
              <a:miter/>
            </a:ln>
          </p:spPr>
          <p:txBody>
            <a:bodyPr rtlCol="0" anchor="ctr"/>
            <a:lstStyle/>
            <a:p>
              <a:endParaRPr lang="en-US"/>
            </a:p>
          </p:txBody>
        </p:sp>
        <p:sp>
          <p:nvSpPr>
            <p:cNvPr id="22" name="Freeform: Shape 21">
              <a:extLst>
                <a:ext uri="{FF2B5EF4-FFF2-40B4-BE49-F238E27FC236}">
                  <a16:creationId xmlns="" xmlns:a16="http://schemas.microsoft.com/office/drawing/2014/main" id="{589E3048-6F57-423E-959B-8B54C6F69951}"/>
                </a:ext>
              </a:extLst>
            </p:cNvPr>
            <p:cNvSpPr/>
            <p:nvPr/>
          </p:nvSpPr>
          <p:spPr>
            <a:xfrm>
              <a:off x="7579457" y="2461015"/>
              <a:ext cx="1206739" cy="749010"/>
            </a:xfrm>
            <a:custGeom>
              <a:avLst/>
              <a:gdLst>
                <a:gd name="connsiteX0" fmla="*/ 975794 w 1206739"/>
                <a:gd name="connsiteY0" fmla="*/ 31209 h 749010"/>
                <a:gd name="connsiteX1" fmla="*/ 617934 w 1206739"/>
                <a:gd name="connsiteY1" fmla="*/ 56176 h 749010"/>
                <a:gd name="connsiteX2" fmla="*/ 260073 w 1206739"/>
                <a:gd name="connsiteY2" fmla="*/ 31209 h 749010"/>
                <a:gd name="connsiteX3" fmla="*/ 31209 w 1206739"/>
                <a:gd name="connsiteY3" fmla="*/ 659545 h 749010"/>
                <a:gd name="connsiteX4" fmla="*/ 1208820 w 1206739"/>
                <a:gd name="connsiteY4" fmla="*/ 659545 h 749010"/>
                <a:gd name="connsiteX5" fmla="*/ 975794 w 1206739"/>
                <a:gd name="connsiteY5" fmla="*/ 31209 h 749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6739" h="749010">
                  <a:moveTo>
                    <a:pt x="975794" y="31209"/>
                  </a:moveTo>
                  <a:cubicBezTo>
                    <a:pt x="855120" y="47853"/>
                    <a:pt x="738608" y="56176"/>
                    <a:pt x="617934" y="56176"/>
                  </a:cubicBezTo>
                  <a:cubicBezTo>
                    <a:pt x="497260" y="56176"/>
                    <a:pt x="376586" y="47853"/>
                    <a:pt x="260073" y="31209"/>
                  </a:cubicBezTo>
                  <a:cubicBezTo>
                    <a:pt x="181011" y="243428"/>
                    <a:pt x="106110" y="455648"/>
                    <a:pt x="31209" y="659545"/>
                  </a:cubicBezTo>
                  <a:cubicBezTo>
                    <a:pt x="418197" y="742769"/>
                    <a:pt x="821831" y="742769"/>
                    <a:pt x="1208820" y="659545"/>
                  </a:cubicBezTo>
                  <a:cubicBezTo>
                    <a:pt x="1129757" y="455648"/>
                    <a:pt x="1054856" y="243428"/>
                    <a:pt x="975794" y="31209"/>
                  </a:cubicBezTo>
                  <a:close/>
                </a:path>
              </a:pathLst>
            </a:custGeom>
            <a:solidFill>
              <a:schemeClr val="accent2"/>
            </a:solidFill>
            <a:ln w="9525" cap="flat">
              <a:noFill/>
              <a:prstDash val="solid"/>
              <a:miter/>
            </a:ln>
          </p:spPr>
          <p:txBody>
            <a:bodyPr rtlCol="0" anchor="ctr"/>
            <a:lstStyle/>
            <a:p>
              <a:endParaRPr lang="en-US"/>
            </a:p>
          </p:txBody>
        </p:sp>
        <p:sp>
          <p:nvSpPr>
            <p:cNvPr id="23" name="Freeform: Shape 22">
              <a:extLst>
                <a:ext uri="{FF2B5EF4-FFF2-40B4-BE49-F238E27FC236}">
                  <a16:creationId xmlns="" xmlns:a16="http://schemas.microsoft.com/office/drawing/2014/main" id="{5519D07E-801B-44A5-8971-C81CD89FD430}"/>
                </a:ext>
              </a:extLst>
            </p:cNvPr>
            <p:cNvSpPr/>
            <p:nvPr/>
          </p:nvSpPr>
          <p:spPr>
            <a:xfrm>
              <a:off x="7807245" y="2003286"/>
              <a:ext cx="749010" cy="582564"/>
            </a:xfrm>
            <a:custGeom>
              <a:avLst/>
              <a:gdLst>
                <a:gd name="connsiteX0" fmla="*/ 748006 w 749010"/>
                <a:gd name="connsiteY0" fmla="*/ 488937 h 582563"/>
                <a:gd name="connsiteX1" fmla="*/ 390146 w 749010"/>
                <a:gd name="connsiteY1" fmla="*/ 572161 h 582563"/>
                <a:gd name="connsiteX2" fmla="*/ 32285 w 749010"/>
                <a:gd name="connsiteY2" fmla="*/ 488937 h 582563"/>
                <a:gd name="connsiteX3" fmla="*/ 390146 w 749010"/>
                <a:gd name="connsiteY3" fmla="*/ 31209 h 582563"/>
                <a:gd name="connsiteX4" fmla="*/ 748006 w 749010"/>
                <a:gd name="connsiteY4" fmla="*/ 488937 h 582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9010" h="582563">
                  <a:moveTo>
                    <a:pt x="748006" y="488937"/>
                  </a:moveTo>
                  <a:cubicBezTo>
                    <a:pt x="764651" y="530549"/>
                    <a:pt x="585721" y="572161"/>
                    <a:pt x="390146" y="572161"/>
                  </a:cubicBezTo>
                  <a:cubicBezTo>
                    <a:pt x="194571" y="572161"/>
                    <a:pt x="15641" y="534710"/>
                    <a:pt x="32285" y="488937"/>
                  </a:cubicBezTo>
                  <a:cubicBezTo>
                    <a:pt x="53091" y="422359"/>
                    <a:pt x="194571" y="31209"/>
                    <a:pt x="390146" y="31209"/>
                  </a:cubicBezTo>
                  <a:cubicBezTo>
                    <a:pt x="585721" y="31209"/>
                    <a:pt x="689750" y="351619"/>
                    <a:pt x="748006" y="488937"/>
                  </a:cubicBezTo>
                  <a:close/>
                </a:path>
              </a:pathLst>
            </a:custGeom>
            <a:solidFill>
              <a:schemeClr val="accent2"/>
            </a:solidFill>
            <a:ln w="9525" cap="flat">
              <a:noFill/>
              <a:prstDash val="solid"/>
              <a:miter/>
            </a:ln>
          </p:spPr>
          <p:txBody>
            <a:bodyPr rtlCol="0" anchor="ctr"/>
            <a:lstStyle/>
            <a:p>
              <a:endParaRPr lang="en-US"/>
            </a:p>
          </p:txBody>
        </p:sp>
      </p:grpSp>
      <p:sp>
        <p:nvSpPr>
          <p:cNvPr id="13" name="TextBox 12"/>
          <p:cNvSpPr txBox="1"/>
          <p:nvPr/>
        </p:nvSpPr>
        <p:spPr>
          <a:xfrm>
            <a:off x="2542219" y="278900"/>
            <a:ext cx="7073900" cy="707886"/>
          </a:xfrm>
          <a:prstGeom prst="rect">
            <a:avLst/>
          </a:prstGeom>
          <a:noFill/>
        </p:spPr>
        <p:txBody>
          <a:bodyPr wrap="square" rtlCol="0">
            <a:spAutoFit/>
          </a:bodyPr>
          <a:lstStyle/>
          <a:p>
            <a:pPr algn="ctr"/>
            <a:r>
              <a:rPr lang="en-US" sz="2000" b="1" dirty="0"/>
              <a:t>OPTIMATILASI PENGGUNAAN HALTE BUS TRANS METRO BANDUNG (TMB) Di Kota Bandung</a:t>
            </a:r>
          </a:p>
        </p:txBody>
      </p:sp>
      <p:sp>
        <p:nvSpPr>
          <p:cNvPr id="14" name="TextBox 13"/>
          <p:cNvSpPr txBox="1"/>
          <p:nvPr/>
        </p:nvSpPr>
        <p:spPr>
          <a:xfrm>
            <a:off x="4178430" y="5740400"/>
            <a:ext cx="3580538" cy="369332"/>
          </a:xfrm>
          <a:prstGeom prst="rect">
            <a:avLst/>
          </a:prstGeom>
          <a:noFill/>
        </p:spPr>
        <p:txBody>
          <a:bodyPr wrap="square" rtlCol="0">
            <a:spAutoFit/>
          </a:bodyPr>
          <a:lstStyle/>
          <a:p>
            <a:r>
              <a:rPr lang="en-US" b="1" dirty="0"/>
              <a:t>Ahmad </a:t>
            </a:r>
            <a:r>
              <a:rPr lang="en-US" b="1" dirty="0" err="1"/>
              <a:t>Ulul</a:t>
            </a:r>
            <a:r>
              <a:rPr lang="en-US" b="1" dirty="0"/>
              <a:t> </a:t>
            </a:r>
            <a:r>
              <a:rPr lang="en-US" b="1" dirty="0" err="1" smtClean="0"/>
              <a:t>Azmi</a:t>
            </a:r>
            <a:r>
              <a:rPr lang="en-US" b="1" smtClean="0"/>
              <a:t> </a:t>
            </a:r>
            <a:r>
              <a:rPr lang="en-US" b="1" smtClean="0"/>
              <a:t>41715719</a:t>
            </a:r>
            <a:endParaRPr lang="en-US" dirty="0"/>
          </a:p>
        </p:txBody>
      </p:sp>
    </p:spTree>
    <p:extLst>
      <p:ext uri="{BB962C8B-B14F-4D97-AF65-F5344CB8AC3E}">
        <p14:creationId xmlns:p14="http://schemas.microsoft.com/office/powerpoint/2010/main" val="3086685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reeform: Shape 34">
            <a:extLst>
              <a:ext uri="{FF2B5EF4-FFF2-40B4-BE49-F238E27FC236}">
                <a16:creationId xmlns="" xmlns:a16="http://schemas.microsoft.com/office/drawing/2014/main" id="{1D2E3C83-C960-4DEC-A800-5A385069899B}"/>
              </a:ext>
            </a:extLst>
          </p:cNvPr>
          <p:cNvSpPr/>
          <p:nvPr/>
        </p:nvSpPr>
        <p:spPr>
          <a:xfrm>
            <a:off x="295256" y="507634"/>
            <a:ext cx="1021783" cy="875173"/>
          </a:xfrm>
          <a:custGeom>
            <a:avLst/>
            <a:gdLst>
              <a:gd name="connsiteX0" fmla="*/ 2538684 w 2677922"/>
              <a:gd name="connsiteY0" fmla="*/ 1897505 h 2672762"/>
              <a:gd name="connsiteX1" fmla="*/ 2456643 w 2677922"/>
              <a:gd name="connsiteY1" fmla="*/ 1879446 h 2672762"/>
              <a:gd name="connsiteX2" fmla="*/ 2389566 w 2677922"/>
              <a:gd name="connsiteY2" fmla="*/ 1863966 h 2672762"/>
              <a:gd name="connsiteX3" fmla="*/ 2354479 w 2677922"/>
              <a:gd name="connsiteY3" fmla="*/ 1874802 h 2672762"/>
              <a:gd name="connsiteX4" fmla="*/ 2312170 w 2677922"/>
              <a:gd name="connsiteY4" fmla="*/ 1950651 h 2672762"/>
              <a:gd name="connsiteX5" fmla="*/ 2322489 w 2677922"/>
              <a:gd name="connsiteY5" fmla="*/ 1983157 h 2672762"/>
              <a:gd name="connsiteX6" fmla="*/ 2412785 w 2677922"/>
              <a:gd name="connsiteY6" fmla="*/ 2080161 h 2672762"/>
              <a:gd name="connsiteX7" fmla="*/ 2418461 w 2677922"/>
              <a:gd name="connsiteY7" fmla="*/ 2146722 h 2672762"/>
              <a:gd name="connsiteX8" fmla="*/ 2414849 w 2677922"/>
              <a:gd name="connsiteY8" fmla="*/ 2151882 h 2672762"/>
              <a:gd name="connsiteX9" fmla="*/ 2324037 w 2677922"/>
              <a:gd name="connsiteY9" fmla="*/ 2174585 h 2672762"/>
              <a:gd name="connsiteX10" fmla="*/ 2219294 w 2677922"/>
              <a:gd name="connsiteY10" fmla="*/ 2118859 h 2672762"/>
              <a:gd name="connsiteX11" fmla="*/ 2178531 w 2677922"/>
              <a:gd name="connsiteY11" fmla="*/ 2120407 h 2672762"/>
              <a:gd name="connsiteX12" fmla="*/ 2125386 w 2677922"/>
              <a:gd name="connsiteY12" fmla="*/ 2172521 h 2672762"/>
              <a:gd name="connsiteX13" fmla="*/ 2122806 w 2677922"/>
              <a:gd name="connsiteY13" fmla="*/ 2217411 h 2672762"/>
              <a:gd name="connsiteX14" fmla="*/ 2184723 w 2677922"/>
              <a:gd name="connsiteY14" fmla="*/ 2334538 h 2672762"/>
              <a:gd name="connsiteX15" fmla="*/ 2174404 w 2677922"/>
              <a:gd name="connsiteY15" fmla="*/ 2395423 h 2672762"/>
              <a:gd name="connsiteX16" fmla="*/ 2164084 w 2677922"/>
              <a:gd name="connsiteY16" fmla="*/ 2404711 h 2672762"/>
              <a:gd name="connsiteX17" fmla="*/ 2075336 w 2677922"/>
              <a:gd name="connsiteY17" fmla="*/ 2401615 h 2672762"/>
              <a:gd name="connsiteX18" fmla="*/ 1988652 w 2677922"/>
              <a:gd name="connsiteY18" fmla="*/ 2320606 h 2672762"/>
              <a:gd name="connsiteX19" fmla="*/ 1944277 w 2677922"/>
              <a:gd name="connsiteY19" fmla="*/ 2311835 h 2672762"/>
              <a:gd name="connsiteX20" fmla="*/ 1883392 w 2677922"/>
              <a:gd name="connsiteY20" fmla="*/ 2346405 h 2672762"/>
              <a:gd name="connsiteX21" fmla="*/ 1868429 w 2677922"/>
              <a:gd name="connsiteY21" fmla="*/ 2391811 h 2672762"/>
              <a:gd name="connsiteX22" fmla="*/ 1899388 w 2677922"/>
              <a:gd name="connsiteY22" fmla="*/ 2526997 h 2672762"/>
              <a:gd name="connsiteX23" fmla="*/ 1879264 w 2677922"/>
              <a:gd name="connsiteY23" fmla="*/ 2571887 h 2672762"/>
              <a:gd name="connsiteX24" fmla="*/ 1841082 w 2677922"/>
              <a:gd name="connsiteY24" fmla="*/ 2588915 h 2672762"/>
              <a:gd name="connsiteX25" fmla="*/ 1782777 w 2677922"/>
              <a:gd name="connsiteY25" fmla="*/ 2568276 h 2672762"/>
              <a:gd name="connsiteX26" fmla="*/ 1715184 w 2677922"/>
              <a:gd name="connsiteY26" fmla="*/ 2459404 h 2672762"/>
              <a:gd name="connsiteX27" fmla="*/ 1664618 w 2677922"/>
              <a:gd name="connsiteY27" fmla="*/ 2435669 h 2672762"/>
              <a:gd name="connsiteX28" fmla="*/ 1610440 w 2677922"/>
              <a:gd name="connsiteY28" fmla="*/ 2450117 h 2672762"/>
              <a:gd name="connsiteX29" fmla="*/ 1577418 w 2677922"/>
              <a:gd name="connsiteY29" fmla="*/ 2495007 h 2672762"/>
              <a:gd name="connsiteX30" fmla="*/ 1573806 w 2677922"/>
              <a:gd name="connsiteY30" fmla="*/ 2616777 h 2672762"/>
              <a:gd name="connsiteX31" fmla="*/ 1526852 w 2677922"/>
              <a:gd name="connsiteY31" fmla="*/ 2672503 h 2672762"/>
              <a:gd name="connsiteX32" fmla="*/ 1497441 w 2677922"/>
              <a:gd name="connsiteY32" fmla="*/ 2676115 h 2672762"/>
              <a:gd name="connsiteX33" fmla="*/ 1449972 w 2677922"/>
              <a:gd name="connsiteY33" fmla="*/ 2644124 h 2672762"/>
              <a:gd name="connsiteX34" fmla="*/ 1410241 w 2677922"/>
              <a:gd name="connsiteY34" fmla="*/ 2514614 h 2672762"/>
              <a:gd name="connsiteX35" fmla="*/ 1373091 w 2677922"/>
              <a:gd name="connsiteY35" fmla="*/ 2482623 h 2672762"/>
              <a:gd name="connsiteX36" fmla="*/ 1304982 w 2677922"/>
              <a:gd name="connsiteY36" fmla="*/ 2483139 h 2672762"/>
              <a:gd name="connsiteX37" fmla="*/ 1271959 w 2677922"/>
              <a:gd name="connsiteY37" fmla="*/ 2511518 h 2672762"/>
              <a:gd name="connsiteX38" fmla="*/ 1234293 w 2677922"/>
              <a:gd name="connsiteY38" fmla="*/ 2633805 h 2672762"/>
              <a:gd name="connsiteX39" fmla="*/ 1170828 w 2677922"/>
              <a:gd name="connsiteY39" fmla="*/ 2674567 h 2672762"/>
              <a:gd name="connsiteX40" fmla="*/ 1106847 w 2677922"/>
              <a:gd name="connsiteY40" fmla="*/ 2602330 h 2672762"/>
              <a:gd name="connsiteX41" fmla="*/ 1103751 w 2677922"/>
              <a:gd name="connsiteY41" fmla="*/ 2491395 h 2672762"/>
              <a:gd name="connsiteX42" fmla="*/ 1080532 w 2677922"/>
              <a:gd name="connsiteY42" fmla="*/ 2454244 h 2672762"/>
              <a:gd name="connsiteX43" fmla="*/ 1005199 w 2677922"/>
              <a:gd name="connsiteY43" fmla="*/ 2435153 h 2672762"/>
              <a:gd name="connsiteX44" fmla="*/ 969080 w 2677922"/>
              <a:gd name="connsiteY44" fmla="*/ 2454244 h 2672762"/>
              <a:gd name="connsiteX45" fmla="*/ 900456 w 2677922"/>
              <a:gd name="connsiteY45" fmla="*/ 2564148 h 2672762"/>
              <a:gd name="connsiteX46" fmla="*/ 836474 w 2677922"/>
              <a:gd name="connsiteY46" fmla="*/ 2587367 h 2672762"/>
              <a:gd name="connsiteX47" fmla="*/ 831830 w 2677922"/>
              <a:gd name="connsiteY47" fmla="*/ 2585819 h 2672762"/>
              <a:gd name="connsiteX48" fmla="*/ 785392 w 2677922"/>
              <a:gd name="connsiteY48" fmla="*/ 2504810 h 2672762"/>
              <a:gd name="connsiteX49" fmla="*/ 811707 w 2677922"/>
              <a:gd name="connsiteY49" fmla="*/ 2390779 h 2672762"/>
              <a:gd name="connsiteX50" fmla="*/ 794680 w 2677922"/>
              <a:gd name="connsiteY50" fmla="*/ 2344341 h 2672762"/>
              <a:gd name="connsiteX51" fmla="*/ 739470 w 2677922"/>
              <a:gd name="connsiteY51" fmla="*/ 2312351 h 2672762"/>
              <a:gd name="connsiteX52" fmla="*/ 689421 w 2677922"/>
              <a:gd name="connsiteY52" fmla="*/ 2321638 h 2672762"/>
              <a:gd name="connsiteX53" fmla="*/ 596029 w 2677922"/>
              <a:gd name="connsiteY53" fmla="*/ 2408838 h 2672762"/>
              <a:gd name="connsiteX54" fmla="*/ 530500 w 2677922"/>
              <a:gd name="connsiteY54" fmla="*/ 2415030 h 2672762"/>
              <a:gd name="connsiteX55" fmla="*/ 521212 w 2677922"/>
              <a:gd name="connsiteY55" fmla="*/ 2408838 h 2672762"/>
              <a:gd name="connsiteX56" fmla="*/ 500573 w 2677922"/>
              <a:gd name="connsiteY56" fmla="*/ 2322670 h 2672762"/>
              <a:gd name="connsiteX57" fmla="*/ 556298 w 2677922"/>
              <a:gd name="connsiteY57" fmla="*/ 2217927 h 2672762"/>
              <a:gd name="connsiteX58" fmla="*/ 552171 w 2677922"/>
              <a:gd name="connsiteY58" fmla="*/ 2168909 h 2672762"/>
              <a:gd name="connsiteX59" fmla="*/ 505733 w 2677922"/>
              <a:gd name="connsiteY59" fmla="*/ 2122987 h 2672762"/>
              <a:gd name="connsiteX60" fmla="*/ 457747 w 2677922"/>
              <a:gd name="connsiteY60" fmla="*/ 2119375 h 2672762"/>
              <a:gd name="connsiteX61" fmla="*/ 341652 w 2677922"/>
              <a:gd name="connsiteY61" fmla="*/ 2180777 h 2672762"/>
              <a:gd name="connsiteX62" fmla="*/ 278187 w 2677922"/>
              <a:gd name="connsiteY62" fmla="*/ 2168909 h 2672762"/>
              <a:gd name="connsiteX63" fmla="*/ 274059 w 2677922"/>
              <a:gd name="connsiteY63" fmla="*/ 2164265 h 2672762"/>
              <a:gd name="connsiteX64" fmla="*/ 276639 w 2677922"/>
              <a:gd name="connsiteY64" fmla="*/ 2069325 h 2672762"/>
              <a:gd name="connsiteX65" fmla="*/ 354551 w 2677922"/>
              <a:gd name="connsiteY65" fmla="*/ 1986253 h 2672762"/>
              <a:gd name="connsiteX66" fmla="*/ 363839 w 2677922"/>
              <a:gd name="connsiteY66" fmla="*/ 1940847 h 2672762"/>
              <a:gd name="connsiteX67" fmla="*/ 328237 w 2677922"/>
              <a:gd name="connsiteY67" fmla="*/ 1878930 h 2672762"/>
              <a:gd name="connsiteX68" fmla="*/ 283347 w 2677922"/>
              <a:gd name="connsiteY68" fmla="*/ 1866030 h 2672762"/>
              <a:gd name="connsiteX69" fmla="*/ 170864 w 2677922"/>
              <a:gd name="connsiteY69" fmla="*/ 1891829 h 2672762"/>
              <a:gd name="connsiteX70" fmla="*/ 155900 w 2677922"/>
              <a:gd name="connsiteY70" fmla="*/ 1895441 h 2672762"/>
              <a:gd name="connsiteX71" fmla="*/ 100175 w 2677922"/>
              <a:gd name="connsiteY71" fmla="*/ 1868094 h 2672762"/>
              <a:gd name="connsiteX72" fmla="*/ 87275 w 2677922"/>
              <a:gd name="connsiteY72" fmla="*/ 1838168 h 2672762"/>
              <a:gd name="connsiteX73" fmla="*/ 107915 w 2677922"/>
              <a:gd name="connsiteY73" fmla="*/ 1779862 h 2672762"/>
              <a:gd name="connsiteX74" fmla="*/ 213690 w 2677922"/>
              <a:gd name="connsiteY74" fmla="*/ 1713817 h 2672762"/>
              <a:gd name="connsiteX75" fmla="*/ 238972 w 2677922"/>
              <a:gd name="connsiteY75" fmla="*/ 1654480 h 2672762"/>
              <a:gd name="connsiteX76" fmla="*/ 222977 w 2677922"/>
              <a:gd name="connsiteY76" fmla="*/ 1600818 h 2672762"/>
              <a:gd name="connsiteX77" fmla="*/ 184279 w 2677922"/>
              <a:gd name="connsiteY77" fmla="*/ 1575019 h 2672762"/>
              <a:gd name="connsiteX78" fmla="*/ 59413 w 2677922"/>
              <a:gd name="connsiteY78" fmla="*/ 1571407 h 2672762"/>
              <a:gd name="connsiteX79" fmla="*/ 3687 w 2677922"/>
              <a:gd name="connsiteY79" fmla="*/ 1524453 h 2672762"/>
              <a:gd name="connsiteX80" fmla="*/ 1623 w 2677922"/>
              <a:gd name="connsiteY80" fmla="*/ 1513618 h 2672762"/>
              <a:gd name="connsiteX81" fmla="*/ 48577 w 2677922"/>
              <a:gd name="connsiteY81" fmla="*/ 1442413 h 2672762"/>
              <a:gd name="connsiteX82" fmla="*/ 160544 w 2677922"/>
              <a:gd name="connsiteY82" fmla="*/ 1408358 h 2672762"/>
              <a:gd name="connsiteX83" fmla="*/ 194083 w 2677922"/>
              <a:gd name="connsiteY83" fmla="*/ 1370692 h 2672762"/>
              <a:gd name="connsiteX84" fmla="*/ 192534 w 2677922"/>
              <a:gd name="connsiteY84" fmla="*/ 1298971 h 2672762"/>
              <a:gd name="connsiteX85" fmla="*/ 166220 w 2677922"/>
              <a:gd name="connsiteY85" fmla="*/ 1269560 h 2672762"/>
              <a:gd name="connsiteX86" fmla="*/ 47029 w 2677922"/>
              <a:gd name="connsiteY86" fmla="*/ 1232926 h 2672762"/>
              <a:gd name="connsiteX87" fmla="*/ 1623 w 2677922"/>
              <a:gd name="connsiteY87" fmla="*/ 1166881 h 2672762"/>
              <a:gd name="connsiteX88" fmla="*/ 6267 w 2677922"/>
              <a:gd name="connsiteY88" fmla="*/ 1139534 h 2672762"/>
              <a:gd name="connsiteX89" fmla="*/ 49093 w 2677922"/>
              <a:gd name="connsiteY89" fmla="*/ 1105480 h 2672762"/>
              <a:gd name="connsiteX90" fmla="*/ 164672 w 2677922"/>
              <a:gd name="connsiteY90" fmla="*/ 1101868 h 2672762"/>
              <a:gd name="connsiteX91" fmla="*/ 181699 w 2677922"/>
              <a:gd name="connsiteY91" fmla="*/ 1101352 h 2672762"/>
              <a:gd name="connsiteX92" fmla="*/ 227621 w 2677922"/>
              <a:gd name="connsiteY92" fmla="*/ 1065233 h 2672762"/>
              <a:gd name="connsiteX93" fmla="*/ 241036 w 2677922"/>
              <a:gd name="connsiteY93" fmla="*/ 1014152 h 2672762"/>
              <a:gd name="connsiteX94" fmla="*/ 219366 w 2677922"/>
              <a:gd name="connsiteY94" fmla="*/ 965650 h 2672762"/>
              <a:gd name="connsiteX95" fmla="*/ 113590 w 2677922"/>
              <a:gd name="connsiteY95" fmla="*/ 899605 h 2672762"/>
              <a:gd name="connsiteX96" fmla="*/ 89855 w 2677922"/>
              <a:gd name="connsiteY96" fmla="*/ 832012 h 2672762"/>
              <a:gd name="connsiteX97" fmla="*/ 104818 w 2677922"/>
              <a:gd name="connsiteY97" fmla="*/ 799505 h 2672762"/>
              <a:gd name="connsiteX98" fmla="*/ 151256 w 2677922"/>
              <a:gd name="connsiteY98" fmla="*/ 779898 h 2672762"/>
              <a:gd name="connsiteX99" fmla="*/ 283347 w 2677922"/>
              <a:gd name="connsiteY99" fmla="*/ 810341 h 2672762"/>
              <a:gd name="connsiteX100" fmla="*/ 331332 w 2677922"/>
              <a:gd name="connsiteY100" fmla="*/ 794345 h 2672762"/>
              <a:gd name="connsiteX101" fmla="*/ 363839 w 2677922"/>
              <a:gd name="connsiteY101" fmla="*/ 737588 h 2672762"/>
              <a:gd name="connsiteX102" fmla="*/ 354551 w 2677922"/>
              <a:gd name="connsiteY102" fmla="*/ 689086 h 2672762"/>
              <a:gd name="connsiteX103" fmla="*/ 266835 w 2677922"/>
              <a:gd name="connsiteY103" fmla="*/ 595694 h 2672762"/>
              <a:gd name="connsiteX104" fmla="*/ 261675 w 2677922"/>
              <a:gd name="connsiteY104" fmla="*/ 529133 h 2672762"/>
              <a:gd name="connsiteX105" fmla="*/ 270447 w 2677922"/>
              <a:gd name="connsiteY105" fmla="*/ 516233 h 2672762"/>
              <a:gd name="connsiteX106" fmla="*/ 349907 w 2677922"/>
              <a:gd name="connsiteY106" fmla="*/ 498690 h 2672762"/>
              <a:gd name="connsiteX107" fmla="*/ 457231 w 2677922"/>
              <a:gd name="connsiteY107" fmla="*/ 555964 h 2672762"/>
              <a:gd name="connsiteX108" fmla="*/ 507797 w 2677922"/>
              <a:gd name="connsiteY108" fmla="*/ 551320 h 2672762"/>
              <a:gd name="connsiteX109" fmla="*/ 551139 w 2677922"/>
              <a:gd name="connsiteY109" fmla="*/ 508494 h 2672762"/>
              <a:gd name="connsiteX110" fmla="*/ 556815 w 2677922"/>
              <a:gd name="connsiteY110" fmla="*/ 456896 h 2672762"/>
              <a:gd name="connsiteX111" fmla="*/ 494381 w 2677922"/>
              <a:gd name="connsiteY111" fmla="*/ 339769 h 2672762"/>
              <a:gd name="connsiteX112" fmla="*/ 505217 w 2677922"/>
              <a:gd name="connsiteY112" fmla="*/ 280432 h 2672762"/>
              <a:gd name="connsiteX113" fmla="*/ 537723 w 2677922"/>
              <a:gd name="connsiteY113" fmla="*/ 256181 h 2672762"/>
              <a:gd name="connsiteX114" fmla="*/ 590353 w 2677922"/>
              <a:gd name="connsiteY114" fmla="*/ 261857 h 2672762"/>
              <a:gd name="connsiteX115" fmla="*/ 679617 w 2677922"/>
              <a:gd name="connsiteY115" fmla="*/ 344929 h 2672762"/>
              <a:gd name="connsiteX116" fmla="*/ 754950 w 2677922"/>
              <a:gd name="connsiteY116" fmla="*/ 355765 h 2672762"/>
              <a:gd name="connsiteX117" fmla="*/ 797260 w 2677922"/>
              <a:gd name="connsiteY117" fmla="*/ 329450 h 2672762"/>
              <a:gd name="connsiteX118" fmla="*/ 811707 w 2677922"/>
              <a:gd name="connsiteY118" fmla="*/ 285076 h 2672762"/>
              <a:gd name="connsiteX119" fmla="*/ 781781 w 2677922"/>
              <a:gd name="connsiteY119" fmla="*/ 156081 h 2672762"/>
              <a:gd name="connsiteX120" fmla="*/ 807064 w 2677922"/>
              <a:gd name="connsiteY120" fmla="*/ 100872 h 2672762"/>
              <a:gd name="connsiteX121" fmla="*/ 841634 w 2677922"/>
              <a:gd name="connsiteY121" fmla="*/ 86424 h 2672762"/>
              <a:gd name="connsiteX122" fmla="*/ 896328 w 2677922"/>
              <a:gd name="connsiteY122" fmla="*/ 106031 h 2672762"/>
              <a:gd name="connsiteX123" fmla="*/ 965469 w 2677922"/>
              <a:gd name="connsiteY123" fmla="*/ 217483 h 2672762"/>
              <a:gd name="connsiteX124" fmla="*/ 1013455 w 2677922"/>
              <a:gd name="connsiteY124" fmla="*/ 240702 h 2672762"/>
              <a:gd name="connsiteX125" fmla="*/ 1077952 w 2677922"/>
              <a:gd name="connsiteY125" fmla="*/ 222642 h 2672762"/>
              <a:gd name="connsiteX126" fmla="*/ 1101687 w 2677922"/>
              <a:gd name="connsiteY126" fmla="*/ 188072 h 2672762"/>
              <a:gd name="connsiteX127" fmla="*/ 1106847 w 2677922"/>
              <a:gd name="connsiteY127" fmla="*/ 53918 h 2672762"/>
              <a:gd name="connsiteX128" fmla="*/ 1145029 w 2677922"/>
              <a:gd name="connsiteY128" fmla="*/ 4900 h 2672762"/>
              <a:gd name="connsiteX129" fmla="*/ 1158960 w 2677922"/>
              <a:gd name="connsiteY129" fmla="*/ 1804 h 2672762"/>
              <a:gd name="connsiteX130" fmla="*/ 1235841 w 2677922"/>
              <a:gd name="connsiteY130" fmla="*/ 48758 h 2672762"/>
              <a:gd name="connsiteX131" fmla="*/ 1269895 w 2677922"/>
              <a:gd name="connsiteY131" fmla="*/ 162273 h 2672762"/>
              <a:gd name="connsiteX132" fmla="*/ 1303434 w 2677922"/>
              <a:gd name="connsiteY132" fmla="*/ 192716 h 2672762"/>
              <a:gd name="connsiteX133" fmla="*/ 1376702 w 2677922"/>
              <a:gd name="connsiteY133" fmla="*/ 192716 h 2672762"/>
              <a:gd name="connsiteX134" fmla="*/ 1409209 w 2677922"/>
              <a:gd name="connsiteY134" fmla="*/ 163305 h 2672762"/>
              <a:gd name="connsiteX135" fmla="*/ 1447392 w 2677922"/>
              <a:gd name="connsiteY135" fmla="*/ 37922 h 2672762"/>
              <a:gd name="connsiteX136" fmla="*/ 1499505 w 2677922"/>
              <a:gd name="connsiteY136" fmla="*/ 256 h 2672762"/>
              <a:gd name="connsiteX137" fmla="*/ 1513436 w 2677922"/>
              <a:gd name="connsiteY137" fmla="*/ 772 h 2672762"/>
              <a:gd name="connsiteX138" fmla="*/ 1573290 w 2677922"/>
              <a:gd name="connsiteY138" fmla="*/ 65269 h 2672762"/>
              <a:gd name="connsiteX139" fmla="*/ 1576902 w 2677922"/>
              <a:gd name="connsiteY139" fmla="*/ 185492 h 2672762"/>
              <a:gd name="connsiteX140" fmla="*/ 1598057 w 2677922"/>
              <a:gd name="connsiteY140" fmla="*/ 220578 h 2672762"/>
              <a:gd name="connsiteX141" fmla="*/ 1674422 w 2677922"/>
              <a:gd name="connsiteY141" fmla="*/ 240702 h 2672762"/>
              <a:gd name="connsiteX142" fmla="*/ 1710540 w 2677922"/>
              <a:gd name="connsiteY142" fmla="*/ 221610 h 2672762"/>
              <a:gd name="connsiteX143" fmla="*/ 1779165 w 2677922"/>
              <a:gd name="connsiteY143" fmla="*/ 111707 h 2672762"/>
              <a:gd name="connsiteX144" fmla="*/ 1845726 w 2677922"/>
              <a:gd name="connsiteY144" fmla="*/ 88488 h 2672762"/>
              <a:gd name="connsiteX145" fmla="*/ 1857594 w 2677922"/>
              <a:gd name="connsiteY145" fmla="*/ 92616 h 2672762"/>
              <a:gd name="connsiteX146" fmla="*/ 1895260 w 2677922"/>
              <a:gd name="connsiteY146" fmla="*/ 166401 h 2672762"/>
              <a:gd name="connsiteX147" fmla="*/ 1868429 w 2677922"/>
              <a:gd name="connsiteY147" fmla="*/ 281980 h 2672762"/>
              <a:gd name="connsiteX148" fmla="*/ 1887004 w 2677922"/>
              <a:gd name="connsiteY148" fmla="*/ 332030 h 2672762"/>
              <a:gd name="connsiteX149" fmla="*/ 1946857 w 2677922"/>
              <a:gd name="connsiteY149" fmla="*/ 365052 h 2672762"/>
              <a:gd name="connsiteX150" fmla="*/ 1986588 w 2677922"/>
              <a:gd name="connsiteY150" fmla="*/ 355765 h 2672762"/>
              <a:gd name="connsiteX151" fmla="*/ 2081528 w 2677922"/>
              <a:gd name="connsiteY151" fmla="*/ 267532 h 2672762"/>
              <a:gd name="connsiteX152" fmla="*/ 2151701 w 2677922"/>
              <a:gd name="connsiteY152" fmla="*/ 261857 h 2672762"/>
              <a:gd name="connsiteX153" fmla="*/ 2155312 w 2677922"/>
              <a:gd name="connsiteY153" fmla="*/ 264437 h 2672762"/>
              <a:gd name="connsiteX154" fmla="*/ 2177500 w 2677922"/>
              <a:gd name="connsiteY154" fmla="*/ 353701 h 2672762"/>
              <a:gd name="connsiteX155" fmla="*/ 2122290 w 2677922"/>
              <a:gd name="connsiteY155" fmla="*/ 456896 h 2672762"/>
              <a:gd name="connsiteX156" fmla="*/ 2126934 w 2677922"/>
              <a:gd name="connsiteY156" fmla="*/ 505914 h 2672762"/>
              <a:gd name="connsiteX157" fmla="*/ 2173372 w 2677922"/>
              <a:gd name="connsiteY157" fmla="*/ 551836 h 2672762"/>
              <a:gd name="connsiteX158" fmla="*/ 2219810 w 2677922"/>
              <a:gd name="connsiteY158" fmla="*/ 555964 h 2672762"/>
              <a:gd name="connsiteX159" fmla="*/ 2336937 w 2677922"/>
              <a:gd name="connsiteY159" fmla="*/ 494046 h 2672762"/>
              <a:gd name="connsiteX160" fmla="*/ 2400917 w 2677922"/>
              <a:gd name="connsiteY160" fmla="*/ 507462 h 2672762"/>
              <a:gd name="connsiteX161" fmla="*/ 2420525 w 2677922"/>
              <a:gd name="connsiteY161" fmla="*/ 533777 h 2672762"/>
              <a:gd name="connsiteX162" fmla="*/ 2415365 w 2677922"/>
              <a:gd name="connsiteY162" fmla="*/ 591566 h 2672762"/>
              <a:gd name="connsiteX163" fmla="*/ 2321973 w 2677922"/>
              <a:gd name="connsiteY163" fmla="*/ 692182 h 2672762"/>
              <a:gd name="connsiteX164" fmla="*/ 2313718 w 2677922"/>
              <a:gd name="connsiteY164" fmla="*/ 733460 h 2672762"/>
              <a:gd name="connsiteX165" fmla="*/ 2349320 w 2677922"/>
              <a:gd name="connsiteY165" fmla="*/ 795377 h 2672762"/>
              <a:gd name="connsiteX166" fmla="*/ 2394726 w 2677922"/>
              <a:gd name="connsiteY166" fmla="*/ 810341 h 2672762"/>
              <a:gd name="connsiteX167" fmla="*/ 2526816 w 2677922"/>
              <a:gd name="connsiteY167" fmla="*/ 780414 h 2672762"/>
              <a:gd name="connsiteX168" fmla="*/ 2575834 w 2677922"/>
              <a:gd name="connsiteY168" fmla="*/ 803117 h 2672762"/>
              <a:gd name="connsiteX169" fmla="*/ 2591313 w 2677922"/>
              <a:gd name="connsiteY169" fmla="*/ 838719 h 2672762"/>
              <a:gd name="connsiteX170" fmla="*/ 2570158 w 2677922"/>
              <a:gd name="connsiteY170" fmla="*/ 896509 h 2672762"/>
              <a:gd name="connsiteX171" fmla="*/ 2461287 w 2677922"/>
              <a:gd name="connsiteY171" fmla="*/ 964102 h 2672762"/>
              <a:gd name="connsiteX172" fmla="*/ 2438068 w 2677922"/>
              <a:gd name="connsiteY172" fmla="*/ 1014668 h 2672762"/>
              <a:gd name="connsiteX173" fmla="*/ 2454063 w 2677922"/>
              <a:gd name="connsiteY173" fmla="*/ 1073489 h 2672762"/>
              <a:gd name="connsiteX174" fmla="*/ 2492762 w 2677922"/>
              <a:gd name="connsiteY174" fmla="*/ 1100836 h 2672762"/>
              <a:gd name="connsiteX175" fmla="*/ 2628464 w 2677922"/>
              <a:gd name="connsiteY175" fmla="*/ 1105996 h 2672762"/>
              <a:gd name="connsiteX176" fmla="*/ 2672322 w 2677922"/>
              <a:gd name="connsiteY176" fmla="*/ 1140566 h 2672762"/>
              <a:gd name="connsiteX177" fmla="*/ 2677998 w 2677922"/>
              <a:gd name="connsiteY177" fmla="*/ 1182360 h 2672762"/>
              <a:gd name="connsiteX178" fmla="*/ 2644459 w 2677922"/>
              <a:gd name="connsiteY178" fmla="*/ 1229830 h 2672762"/>
              <a:gd name="connsiteX179" fmla="*/ 2522172 w 2677922"/>
              <a:gd name="connsiteY179" fmla="*/ 1267497 h 2672762"/>
              <a:gd name="connsiteX180" fmla="*/ 2483990 w 2677922"/>
              <a:gd name="connsiteY180" fmla="*/ 1315998 h 2672762"/>
              <a:gd name="connsiteX181" fmla="*/ 2486570 w 2677922"/>
              <a:gd name="connsiteY181" fmla="*/ 1379980 h 2672762"/>
              <a:gd name="connsiteX182" fmla="*/ 2512885 w 2677922"/>
              <a:gd name="connsiteY182" fmla="*/ 1407842 h 2672762"/>
              <a:gd name="connsiteX183" fmla="*/ 2641363 w 2677922"/>
              <a:gd name="connsiteY183" fmla="*/ 1447057 h 2672762"/>
              <a:gd name="connsiteX184" fmla="*/ 2677998 w 2677922"/>
              <a:gd name="connsiteY184" fmla="*/ 1498138 h 2672762"/>
              <a:gd name="connsiteX185" fmla="*/ 2677998 w 2677922"/>
              <a:gd name="connsiteY185" fmla="*/ 1507426 h 2672762"/>
              <a:gd name="connsiteX186" fmla="*/ 2611952 w 2677922"/>
              <a:gd name="connsiteY186" fmla="*/ 1572955 h 2672762"/>
              <a:gd name="connsiteX187" fmla="*/ 2490182 w 2677922"/>
              <a:gd name="connsiteY187" fmla="*/ 1576567 h 2672762"/>
              <a:gd name="connsiteX188" fmla="*/ 2457675 w 2677922"/>
              <a:gd name="connsiteY188" fmla="*/ 1596690 h 2672762"/>
              <a:gd name="connsiteX189" fmla="*/ 2437036 w 2677922"/>
              <a:gd name="connsiteY189" fmla="*/ 1673055 h 2672762"/>
              <a:gd name="connsiteX190" fmla="*/ 2457159 w 2677922"/>
              <a:gd name="connsiteY190" fmla="*/ 1710205 h 2672762"/>
              <a:gd name="connsiteX191" fmla="*/ 2564483 w 2677922"/>
              <a:gd name="connsiteY191" fmla="*/ 1777282 h 2672762"/>
              <a:gd name="connsiteX192" fmla="*/ 2588733 w 2677922"/>
              <a:gd name="connsiteY192" fmla="*/ 1845907 h 2672762"/>
              <a:gd name="connsiteX193" fmla="*/ 2571706 w 2677922"/>
              <a:gd name="connsiteY193" fmla="*/ 1880994 h 2672762"/>
              <a:gd name="connsiteX194" fmla="*/ 2538684 w 2677922"/>
              <a:gd name="connsiteY194" fmla="*/ 1897505 h 2672762"/>
              <a:gd name="connsiteX195" fmla="*/ 1338521 w 2677922"/>
              <a:gd name="connsiteY195" fmla="*/ 2312867 h 2672762"/>
              <a:gd name="connsiteX196" fmla="*/ 2316814 w 2677922"/>
              <a:gd name="connsiteY196" fmla="*/ 1335605 h 2672762"/>
              <a:gd name="connsiteX197" fmla="*/ 1340068 w 2677922"/>
              <a:gd name="connsiteY197" fmla="*/ 359376 h 2672762"/>
              <a:gd name="connsiteX198" fmla="*/ 361775 w 2677922"/>
              <a:gd name="connsiteY198" fmla="*/ 1331994 h 2672762"/>
              <a:gd name="connsiteX199" fmla="*/ 1338521 w 2677922"/>
              <a:gd name="connsiteY199" fmla="*/ 2312867 h 2672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2677922" h="2672762">
                <a:moveTo>
                  <a:pt x="2538684" y="1897505"/>
                </a:moveTo>
                <a:cubicBezTo>
                  <a:pt x="2511337" y="1891313"/>
                  <a:pt x="2483990" y="1885121"/>
                  <a:pt x="2456643" y="1879446"/>
                </a:cubicBezTo>
                <a:cubicBezTo>
                  <a:pt x="2434456" y="1874286"/>
                  <a:pt x="2411753" y="1869642"/>
                  <a:pt x="2389566" y="1863966"/>
                </a:cubicBezTo>
                <a:cubicBezTo>
                  <a:pt x="2375119" y="1860354"/>
                  <a:pt x="2363767" y="1864482"/>
                  <a:pt x="2354479" y="1874802"/>
                </a:cubicBezTo>
                <a:cubicBezTo>
                  <a:pt x="2335389" y="1896989"/>
                  <a:pt x="2320425" y="1922272"/>
                  <a:pt x="2312170" y="1950651"/>
                </a:cubicBezTo>
                <a:cubicBezTo>
                  <a:pt x="2308042" y="1964066"/>
                  <a:pt x="2314234" y="1973869"/>
                  <a:pt x="2322489" y="1983157"/>
                </a:cubicBezTo>
                <a:cubicBezTo>
                  <a:pt x="2352416" y="2015664"/>
                  <a:pt x="2382858" y="2048170"/>
                  <a:pt x="2412785" y="2080161"/>
                </a:cubicBezTo>
                <a:cubicBezTo>
                  <a:pt x="2435488" y="2104412"/>
                  <a:pt x="2436520" y="2118859"/>
                  <a:pt x="2418461" y="2146722"/>
                </a:cubicBezTo>
                <a:cubicBezTo>
                  <a:pt x="2417429" y="2148270"/>
                  <a:pt x="2416397" y="2150334"/>
                  <a:pt x="2414849" y="2151882"/>
                </a:cubicBezTo>
                <a:cubicBezTo>
                  <a:pt x="2380795" y="2197804"/>
                  <a:pt x="2365831" y="2198320"/>
                  <a:pt x="2324037" y="2174585"/>
                </a:cubicBezTo>
                <a:cubicBezTo>
                  <a:pt x="2289982" y="2154978"/>
                  <a:pt x="2253864" y="2137434"/>
                  <a:pt x="2219294" y="2118859"/>
                </a:cubicBezTo>
                <a:cubicBezTo>
                  <a:pt x="2204846" y="2111120"/>
                  <a:pt x="2191431" y="2111120"/>
                  <a:pt x="2178531" y="2120407"/>
                </a:cubicBezTo>
                <a:cubicBezTo>
                  <a:pt x="2157892" y="2134855"/>
                  <a:pt x="2140349" y="2152398"/>
                  <a:pt x="2125386" y="2172521"/>
                </a:cubicBezTo>
                <a:cubicBezTo>
                  <a:pt x="2114550" y="2186968"/>
                  <a:pt x="2114034" y="2201416"/>
                  <a:pt x="2122806" y="2217411"/>
                </a:cubicBezTo>
                <a:cubicBezTo>
                  <a:pt x="2143961" y="2256109"/>
                  <a:pt x="2164600" y="2295323"/>
                  <a:pt x="2184723" y="2334538"/>
                </a:cubicBezTo>
                <a:cubicBezTo>
                  <a:pt x="2198655" y="2361885"/>
                  <a:pt x="2196591" y="2374268"/>
                  <a:pt x="2174404" y="2395423"/>
                </a:cubicBezTo>
                <a:cubicBezTo>
                  <a:pt x="2170792" y="2398519"/>
                  <a:pt x="2167696" y="2402131"/>
                  <a:pt x="2164084" y="2404711"/>
                </a:cubicBezTo>
                <a:cubicBezTo>
                  <a:pt x="2131062" y="2428962"/>
                  <a:pt x="2114034" y="2440829"/>
                  <a:pt x="2075336" y="2401615"/>
                </a:cubicBezTo>
                <a:cubicBezTo>
                  <a:pt x="2047473" y="2373236"/>
                  <a:pt x="2017547" y="2347953"/>
                  <a:pt x="1988652" y="2320606"/>
                </a:cubicBezTo>
                <a:cubicBezTo>
                  <a:pt x="1975236" y="2307707"/>
                  <a:pt x="1960789" y="2305127"/>
                  <a:pt x="1944277" y="2311835"/>
                </a:cubicBezTo>
                <a:cubicBezTo>
                  <a:pt x="1922607" y="2320606"/>
                  <a:pt x="1901968" y="2331958"/>
                  <a:pt x="1883392" y="2346405"/>
                </a:cubicBezTo>
                <a:cubicBezTo>
                  <a:pt x="1867913" y="2358273"/>
                  <a:pt x="1863785" y="2373236"/>
                  <a:pt x="1868429" y="2391811"/>
                </a:cubicBezTo>
                <a:cubicBezTo>
                  <a:pt x="1879264" y="2436701"/>
                  <a:pt x="1889584" y="2482107"/>
                  <a:pt x="1899388" y="2526997"/>
                </a:cubicBezTo>
                <a:cubicBezTo>
                  <a:pt x="1903516" y="2546604"/>
                  <a:pt x="1896808" y="2561568"/>
                  <a:pt x="1879264" y="2571887"/>
                </a:cubicBezTo>
                <a:cubicBezTo>
                  <a:pt x="1867397" y="2579111"/>
                  <a:pt x="1854498" y="2584787"/>
                  <a:pt x="1841082" y="2588915"/>
                </a:cubicBezTo>
                <a:cubicBezTo>
                  <a:pt x="1813736" y="2597686"/>
                  <a:pt x="1798256" y="2592526"/>
                  <a:pt x="1782777" y="2568276"/>
                </a:cubicBezTo>
                <a:cubicBezTo>
                  <a:pt x="1760074" y="2532157"/>
                  <a:pt x="1736855" y="2496555"/>
                  <a:pt x="1715184" y="2459404"/>
                </a:cubicBezTo>
                <a:cubicBezTo>
                  <a:pt x="1703316" y="2439281"/>
                  <a:pt x="1687837" y="2431542"/>
                  <a:pt x="1664618" y="2435669"/>
                </a:cubicBezTo>
                <a:cubicBezTo>
                  <a:pt x="1646043" y="2439281"/>
                  <a:pt x="1627984" y="2443925"/>
                  <a:pt x="1610440" y="2450117"/>
                </a:cubicBezTo>
                <a:cubicBezTo>
                  <a:pt x="1586190" y="2458888"/>
                  <a:pt x="1578450" y="2469208"/>
                  <a:pt x="1577418" y="2495007"/>
                </a:cubicBezTo>
                <a:cubicBezTo>
                  <a:pt x="1575870" y="2535769"/>
                  <a:pt x="1574838" y="2576015"/>
                  <a:pt x="1573806" y="2616777"/>
                </a:cubicBezTo>
                <a:cubicBezTo>
                  <a:pt x="1572774" y="2653928"/>
                  <a:pt x="1563487" y="2665795"/>
                  <a:pt x="1526852" y="2672503"/>
                </a:cubicBezTo>
                <a:cubicBezTo>
                  <a:pt x="1517049" y="2674567"/>
                  <a:pt x="1507245" y="2675599"/>
                  <a:pt x="1497441" y="2676115"/>
                </a:cubicBezTo>
                <a:cubicBezTo>
                  <a:pt x="1473191" y="2677663"/>
                  <a:pt x="1457711" y="2667859"/>
                  <a:pt x="1449972" y="2644124"/>
                </a:cubicBezTo>
                <a:cubicBezTo>
                  <a:pt x="1436040" y="2600782"/>
                  <a:pt x="1422624" y="2557956"/>
                  <a:pt x="1410241" y="2514614"/>
                </a:cubicBezTo>
                <a:cubicBezTo>
                  <a:pt x="1404565" y="2495007"/>
                  <a:pt x="1392698" y="2485719"/>
                  <a:pt x="1373091" y="2482623"/>
                </a:cubicBezTo>
                <a:cubicBezTo>
                  <a:pt x="1350388" y="2479527"/>
                  <a:pt x="1327685" y="2479527"/>
                  <a:pt x="1304982" y="2483139"/>
                </a:cubicBezTo>
                <a:cubicBezTo>
                  <a:pt x="1287955" y="2485719"/>
                  <a:pt x="1277119" y="2494491"/>
                  <a:pt x="1271959" y="2511518"/>
                </a:cubicBezTo>
                <a:cubicBezTo>
                  <a:pt x="1260092" y="2552280"/>
                  <a:pt x="1247192" y="2593042"/>
                  <a:pt x="1234293" y="2633805"/>
                </a:cubicBezTo>
                <a:cubicBezTo>
                  <a:pt x="1222941" y="2670439"/>
                  <a:pt x="1208494" y="2679727"/>
                  <a:pt x="1170828" y="2674567"/>
                </a:cubicBezTo>
                <a:cubicBezTo>
                  <a:pt x="1114070" y="2666827"/>
                  <a:pt x="1107362" y="2659087"/>
                  <a:pt x="1106847" y="2602330"/>
                </a:cubicBezTo>
                <a:cubicBezTo>
                  <a:pt x="1106331" y="2565180"/>
                  <a:pt x="1104783" y="2528545"/>
                  <a:pt x="1103751" y="2491395"/>
                </a:cubicBezTo>
                <a:cubicBezTo>
                  <a:pt x="1103234" y="2474368"/>
                  <a:pt x="1096527" y="2460952"/>
                  <a:pt x="1080532" y="2454244"/>
                </a:cubicBezTo>
                <a:cubicBezTo>
                  <a:pt x="1056281" y="2443925"/>
                  <a:pt x="1031514" y="2436701"/>
                  <a:pt x="1005199" y="2435153"/>
                </a:cubicBezTo>
                <a:cubicBezTo>
                  <a:pt x="989203" y="2434121"/>
                  <a:pt x="977852" y="2440313"/>
                  <a:pt x="969080" y="2454244"/>
                </a:cubicBezTo>
                <a:cubicBezTo>
                  <a:pt x="946894" y="2491395"/>
                  <a:pt x="923159" y="2527513"/>
                  <a:pt x="900456" y="2564148"/>
                </a:cubicBezTo>
                <a:cubicBezTo>
                  <a:pt x="882396" y="2593042"/>
                  <a:pt x="868465" y="2598202"/>
                  <a:pt x="836474" y="2587367"/>
                </a:cubicBezTo>
                <a:cubicBezTo>
                  <a:pt x="834926" y="2586851"/>
                  <a:pt x="833379" y="2586335"/>
                  <a:pt x="831830" y="2585819"/>
                </a:cubicBezTo>
                <a:cubicBezTo>
                  <a:pt x="782297" y="2565696"/>
                  <a:pt x="772493" y="2554344"/>
                  <a:pt x="785392" y="2504810"/>
                </a:cubicBezTo>
                <a:cubicBezTo>
                  <a:pt x="795196" y="2467144"/>
                  <a:pt x="802420" y="2428962"/>
                  <a:pt x="811707" y="2390779"/>
                </a:cubicBezTo>
                <a:cubicBezTo>
                  <a:pt x="816351" y="2371172"/>
                  <a:pt x="811191" y="2356209"/>
                  <a:pt x="794680" y="2344341"/>
                </a:cubicBezTo>
                <a:cubicBezTo>
                  <a:pt x="777137" y="2331958"/>
                  <a:pt x="759078" y="2321122"/>
                  <a:pt x="739470" y="2312351"/>
                </a:cubicBezTo>
                <a:cubicBezTo>
                  <a:pt x="720895" y="2304095"/>
                  <a:pt x="704900" y="2307191"/>
                  <a:pt x="689421" y="2321638"/>
                </a:cubicBezTo>
                <a:cubicBezTo>
                  <a:pt x="658462" y="2351049"/>
                  <a:pt x="626988" y="2379944"/>
                  <a:pt x="596029" y="2408838"/>
                </a:cubicBezTo>
                <a:cubicBezTo>
                  <a:pt x="572810" y="2431026"/>
                  <a:pt x="557847" y="2432057"/>
                  <a:pt x="530500" y="2415030"/>
                </a:cubicBezTo>
                <a:cubicBezTo>
                  <a:pt x="527404" y="2412966"/>
                  <a:pt x="524308" y="2410902"/>
                  <a:pt x="521212" y="2408838"/>
                </a:cubicBezTo>
                <a:cubicBezTo>
                  <a:pt x="481482" y="2380460"/>
                  <a:pt x="477870" y="2365496"/>
                  <a:pt x="500573" y="2322670"/>
                </a:cubicBezTo>
                <a:cubicBezTo>
                  <a:pt x="519148" y="2287584"/>
                  <a:pt x="537207" y="2252497"/>
                  <a:pt x="556298" y="2217927"/>
                </a:cubicBezTo>
                <a:cubicBezTo>
                  <a:pt x="566102" y="2199868"/>
                  <a:pt x="564555" y="2184388"/>
                  <a:pt x="552171" y="2168909"/>
                </a:cubicBezTo>
                <a:cubicBezTo>
                  <a:pt x="538756" y="2151882"/>
                  <a:pt x="523276" y="2136402"/>
                  <a:pt x="505733" y="2122987"/>
                </a:cubicBezTo>
                <a:cubicBezTo>
                  <a:pt x="490254" y="2111120"/>
                  <a:pt x="474774" y="2110088"/>
                  <a:pt x="457747" y="2119375"/>
                </a:cubicBezTo>
                <a:cubicBezTo>
                  <a:pt x="419564" y="2140014"/>
                  <a:pt x="380866" y="2160653"/>
                  <a:pt x="341652" y="2180777"/>
                </a:cubicBezTo>
                <a:cubicBezTo>
                  <a:pt x="314305" y="2195224"/>
                  <a:pt x="298310" y="2191612"/>
                  <a:pt x="278187" y="2168909"/>
                </a:cubicBezTo>
                <a:cubicBezTo>
                  <a:pt x="276639" y="2167361"/>
                  <a:pt x="275607" y="2165813"/>
                  <a:pt x="274059" y="2164265"/>
                </a:cubicBezTo>
                <a:cubicBezTo>
                  <a:pt x="238456" y="2122987"/>
                  <a:pt x="238972" y="2108540"/>
                  <a:pt x="276639" y="2069325"/>
                </a:cubicBezTo>
                <a:cubicBezTo>
                  <a:pt x="302954" y="2041463"/>
                  <a:pt x="327721" y="2013084"/>
                  <a:pt x="354551" y="1986253"/>
                </a:cubicBezTo>
                <a:cubicBezTo>
                  <a:pt x="367967" y="1972322"/>
                  <a:pt x="370547" y="1957874"/>
                  <a:pt x="363839" y="1940847"/>
                </a:cubicBezTo>
                <a:cubicBezTo>
                  <a:pt x="355067" y="1918660"/>
                  <a:pt x="342684" y="1898021"/>
                  <a:pt x="328237" y="1878930"/>
                </a:cubicBezTo>
                <a:cubicBezTo>
                  <a:pt x="316369" y="1863450"/>
                  <a:pt x="300374" y="1861902"/>
                  <a:pt x="283347" y="1866030"/>
                </a:cubicBezTo>
                <a:cubicBezTo>
                  <a:pt x="245680" y="1874802"/>
                  <a:pt x="208530" y="1883573"/>
                  <a:pt x="170864" y="1891829"/>
                </a:cubicBezTo>
                <a:cubicBezTo>
                  <a:pt x="165704" y="1892861"/>
                  <a:pt x="160544" y="1894409"/>
                  <a:pt x="155900" y="1895441"/>
                </a:cubicBezTo>
                <a:cubicBezTo>
                  <a:pt x="127521" y="1900601"/>
                  <a:pt x="113074" y="1893893"/>
                  <a:pt x="100175" y="1868094"/>
                </a:cubicBezTo>
                <a:cubicBezTo>
                  <a:pt x="95531" y="1858291"/>
                  <a:pt x="90887" y="1848487"/>
                  <a:pt x="87275" y="1838168"/>
                </a:cubicBezTo>
                <a:cubicBezTo>
                  <a:pt x="77988" y="1810821"/>
                  <a:pt x="83147" y="1795341"/>
                  <a:pt x="107915" y="1779862"/>
                </a:cubicBezTo>
                <a:cubicBezTo>
                  <a:pt x="143001" y="1757675"/>
                  <a:pt x="178603" y="1735488"/>
                  <a:pt x="213690" y="1713817"/>
                </a:cubicBezTo>
                <a:cubicBezTo>
                  <a:pt x="241552" y="1696274"/>
                  <a:pt x="245680" y="1686470"/>
                  <a:pt x="238972" y="1654480"/>
                </a:cubicBezTo>
                <a:cubicBezTo>
                  <a:pt x="234845" y="1636420"/>
                  <a:pt x="230201" y="1617845"/>
                  <a:pt x="222977" y="1600818"/>
                </a:cubicBezTo>
                <a:cubicBezTo>
                  <a:pt x="215753" y="1583791"/>
                  <a:pt x="203370" y="1575535"/>
                  <a:pt x="184279" y="1575019"/>
                </a:cubicBezTo>
                <a:cubicBezTo>
                  <a:pt x="142485" y="1574503"/>
                  <a:pt x="101207" y="1572955"/>
                  <a:pt x="59413" y="1571407"/>
                </a:cubicBezTo>
                <a:cubicBezTo>
                  <a:pt x="21746" y="1570375"/>
                  <a:pt x="10395" y="1560572"/>
                  <a:pt x="3687" y="1524453"/>
                </a:cubicBezTo>
                <a:cubicBezTo>
                  <a:pt x="3171" y="1520841"/>
                  <a:pt x="2139" y="1517230"/>
                  <a:pt x="1623" y="1513618"/>
                </a:cubicBezTo>
                <a:cubicBezTo>
                  <a:pt x="-4053" y="1467696"/>
                  <a:pt x="3687" y="1455828"/>
                  <a:pt x="48577" y="1442413"/>
                </a:cubicBezTo>
                <a:cubicBezTo>
                  <a:pt x="85727" y="1431061"/>
                  <a:pt x="122877" y="1418678"/>
                  <a:pt x="160544" y="1408358"/>
                </a:cubicBezTo>
                <a:cubicBezTo>
                  <a:pt x="181183" y="1402683"/>
                  <a:pt x="192018" y="1390815"/>
                  <a:pt x="194083" y="1370692"/>
                </a:cubicBezTo>
                <a:cubicBezTo>
                  <a:pt x="196147" y="1346957"/>
                  <a:pt x="197178" y="1322706"/>
                  <a:pt x="192534" y="1298971"/>
                </a:cubicBezTo>
                <a:cubicBezTo>
                  <a:pt x="189954" y="1283492"/>
                  <a:pt x="181183" y="1274204"/>
                  <a:pt x="166220" y="1269560"/>
                </a:cubicBezTo>
                <a:cubicBezTo>
                  <a:pt x="126490" y="1257693"/>
                  <a:pt x="86759" y="1245310"/>
                  <a:pt x="47029" y="1232926"/>
                </a:cubicBezTo>
                <a:cubicBezTo>
                  <a:pt x="3687" y="1219511"/>
                  <a:pt x="-957" y="1212287"/>
                  <a:pt x="1623" y="1166881"/>
                </a:cubicBezTo>
                <a:cubicBezTo>
                  <a:pt x="2139" y="1157593"/>
                  <a:pt x="4203" y="1148306"/>
                  <a:pt x="6267" y="1139534"/>
                </a:cubicBezTo>
                <a:cubicBezTo>
                  <a:pt x="12459" y="1116831"/>
                  <a:pt x="25358" y="1106512"/>
                  <a:pt x="49093" y="1105480"/>
                </a:cubicBezTo>
                <a:cubicBezTo>
                  <a:pt x="87791" y="1103932"/>
                  <a:pt x="125974" y="1102900"/>
                  <a:pt x="164672" y="1101868"/>
                </a:cubicBezTo>
                <a:cubicBezTo>
                  <a:pt x="170348" y="1101868"/>
                  <a:pt x="176023" y="1101352"/>
                  <a:pt x="181699" y="1101352"/>
                </a:cubicBezTo>
                <a:cubicBezTo>
                  <a:pt x="207498" y="1102384"/>
                  <a:pt x="220913" y="1087936"/>
                  <a:pt x="227621" y="1065233"/>
                </a:cubicBezTo>
                <a:cubicBezTo>
                  <a:pt x="232781" y="1048206"/>
                  <a:pt x="237425" y="1031179"/>
                  <a:pt x="241036" y="1014152"/>
                </a:cubicBezTo>
                <a:cubicBezTo>
                  <a:pt x="245680" y="990417"/>
                  <a:pt x="240005" y="979065"/>
                  <a:pt x="219366" y="965650"/>
                </a:cubicBezTo>
                <a:cubicBezTo>
                  <a:pt x="184279" y="943463"/>
                  <a:pt x="148676" y="921276"/>
                  <a:pt x="113590" y="899605"/>
                </a:cubicBezTo>
                <a:cubicBezTo>
                  <a:pt x="82116" y="879997"/>
                  <a:pt x="77472" y="867614"/>
                  <a:pt x="89855" y="832012"/>
                </a:cubicBezTo>
                <a:cubicBezTo>
                  <a:pt x="93467" y="820660"/>
                  <a:pt x="98111" y="809309"/>
                  <a:pt x="104818" y="799505"/>
                </a:cubicBezTo>
                <a:cubicBezTo>
                  <a:pt x="115654" y="782994"/>
                  <a:pt x="130617" y="774738"/>
                  <a:pt x="151256" y="779898"/>
                </a:cubicBezTo>
                <a:cubicBezTo>
                  <a:pt x="195114" y="790217"/>
                  <a:pt x="239489" y="799505"/>
                  <a:pt x="283347" y="810341"/>
                </a:cubicBezTo>
                <a:cubicBezTo>
                  <a:pt x="303469" y="815500"/>
                  <a:pt x="318949" y="810857"/>
                  <a:pt x="331332" y="794345"/>
                </a:cubicBezTo>
                <a:cubicBezTo>
                  <a:pt x="344232" y="776802"/>
                  <a:pt x="355584" y="757711"/>
                  <a:pt x="363839" y="737588"/>
                </a:cubicBezTo>
                <a:cubicBezTo>
                  <a:pt x="371063" y="719529"/>
                  <a:pt x="368999" y="704049"/>
                  <a:pt x="354551" y="689086"/>
                </a:cubicBezTo>
                <a:cubicBezTo>
                  <a:pt x="324625" y="658643"/>
                  <a:pt x="296246" y="627169"/>
                  <a:pt x="266835" y="595694"/>
                </a:cubicBezTo>
                <a:cubicBezTo>
                  <a:pt x="244132" y="570927"/>
                  <a:pt x="243100" y="556996"/>
                  <a:pt x="261675" y="529133"/>
                </a:cubicBezTo>
                <a:cubicBezTo>
                  <a:pt x="264771" y="525005"/>
                  <a:pt x="267351" y="520361"/>
                  <a:pt x="270447" y="516233"/>
                </a:cubicBezTo>
                <a:cubicBezTo>
                  <a:pt x="296762" y="481663"/>
                  <a:pt x="311209" y="478567"/>
                  <a:pt x="349907" y="498690"/>
                </a:cubicBezTo>
                <a:cubicBezTo>
                  <a:pt x="386026" y="517781"/>
                  <a:pt x="422144" y="536357"/>
                  <a:pt x="457231" y="555964"/>
                </a:cubicBezTo>
                <a:cubicBezTo>
                  <a:pt x="475806" y="566283"/>
                  <a:pt x="492318" y="564219"/>
                  <a:pt x="507797" y="551320"/>
                </a:cubicBezTo>
                <a:cubicBezTo>
                  <a:pt x="523276" y="538421"/>
                  <a:pt x="537723" y="523973"/>
                  <a:pt x="551139" y="508494"/>
                </a:cubicBezTo>
                <a:cubicBezTo>
                  <a:pt x="564555" y="492499"/>
                  <a:pt x="567650" y="476503"/>
                  <a:pt x="556815" y="456896"/>
                </a:cubicBezTo>
                <a:cubicBezTo>
                  <a:pt x="535143" y="418198"/>
                  <a:pt x="515020" y="378983"/>
                  <a:pt x="494381" y="339769"/>
                </a:cubicBezTo>
                <a:cubicBezTo>
                  <a:pt x="480966" y="313970"/>
                  <a:pt x="484062" y="300039"/>
                  <a:pt x="505217" y="280432"/>
                </a:cubicBezTo>
                <a:cubicBezTo>
                  <a:pt x="515020" y="271144"/>
                  <a:pt x="525856" y="263405"/>
                  <a:pt x="537723" y="256181"/>
                </a:cubicBezTo>
                <a:cubicBezTo>
                  <a:pt x="558362" y="244313"/>
                  <a:pt x="572810" y="245861"/>
                  <a:pt x="590353" y="261857"/>
                </a:cubicBezTo>
                <a:cubicBezTo>
                  <a:pt x="620280" y="289203"/>
                  <a:pt x="650207" y="317066"/>
                  <a:pt x="679617" y="344929"/>
                </a:cubicBezTo>
                <a:cubicBezTo>
                  <a:pt x="710576" y="374340"/>
                  <a:pt x="717284" y="375372"/>
                  <a:pt x="754950" y="355765"/>
                </a:cubicBezTo>
                <a:cubicBezTo>
                  <a:pt x="769913" y="348025"/>
                  <a:pt x="783845" y="339769"/>
                  <a:pt x="797260" y="329450"/>
                </a:cubicBezTo>
                <a:cubicBezTo>
                  <a:pt x="811707" y="317582"/>
                  <a:pt x="816351" y="303651"/>
                  <a:pt x="811707" y="285076"/>
                </a:cubicBezTo>
                <a:cubicBezTo>
                  <a:pt x="800872" y="242249"/>
                  <a:pt x="791585" y="198907"/>
                  <a:pt x="781781" y="156081"/>
                </a:cubicBezTo>
                <a:cubicBezTo>
                  <a:pt x="775589" y="128218"/>
                  <a:pt x="782297" y="114287"/>
                  <a:pt x="807064" y="100872"/>
                </a:cubicBezTo>
                <a:cubicBezTo>
                  <a:pt x="818415" y="95196"/>
                  <a:pt x="829766" y="90552"/>
                  <a:pt x="841634" y="86424"/>
                </a:cubicBezTo>
                <a:cubicBezTo>
                  <a:pt x="866917" y="78685"/>
                  <a:pt x="881364" y="83328"/>
                  <a:pt x="896328" y="106031"/>
                </a:cubicBezTo>
                <a:cubicBezTo>
                  <a:pt x="920062" y="142666"/>
                  <a:pt x="943798" y="179300"/>
                  <a:pt x="965469" y="217483"/>
                </a:cubicBezTo>
                <a:cubicBezTo>
                  <a:pt x="976820" y="237090"/>
                  <a:pt x="992299" y="243797"/>
                  <a:pt x="1013455" y="240702"/>
                </a:cubicBezTo>
                <a:cubicBezTo>
                  <a:pt x="1035641" y="237090"/>
                  <a:pt x="1057313" y="231414"/>
                  <a:pt x="1077952" y="222642"/>
                </a:cubicBezTo>
                <a:cubicBezTo>
                  <a:pt x="1092915" y="215935"/>
                  <a:pt x="1101171" y="205615"/>
                  <a:pt x="1101687" y="188072"/>
                </a:cubicBezTo>
                <a:cubicBezTo>
                  <a:pt x="1102719" y="143182"/>
                  <a:pt x="1105298" y="98808"/>
                  <a:pt x="1106847" y="53918"/>
                </a:cubicBezTo>
                <a:cubicBezTo>
                  <a:pt x="1107878" y="25023"/>
                  <a:pt x="1117166" y="12640"/>
                  <a:pt x="1145029" y="4900"/>
                </a:cubicBezTo>
                <a:cubicBezTo>
                  <a:pt x="1149672" y="3868"/>
                  <a:pt x="1154316" y="2320"/>
                  <a:pt x="1158960" y="1804"/>
                </a:cubicBezTo>
                <a:cubicBezTo>
                  <a:pt x="1210042" y="-3872"/>
                  <a:pt x="1222426" y="1804"/>
                  <a:pt x="1235841" y="48758"/>
                </a:cubicBezTo>
                <a:cubicBezTo>
                  <a:pt x="1246676" y="86940"/>
                  <a:pt x="1259576" y="124091"/>
                  <a:pt x="1269895" y="162273"/>
                </a:cubicBezTo>
                <a:cubicBezTo>
                  <a:pt x="1275055" y="180332"/>
                  <a:pt x="1285890" y="190136"/>
                  <a:pt x="1303434" y="192716"/>
                </a:cubicBezTo>
                <a:cubicBezTo>
                  <a:pt x="1327685" y="195812"/>
                  <a:pt x="1352452" y="195812"/>
                  <a:pt x="1376702" y="192716"/>
                </a:cubicBezTo>
                <a:cubicBezTo>
                  <a:pt x="1393730" y="190652"/>
                  <a:pt x="1404049" y="180332"/>
                  <a:pt x="1409209" y="163305"/>
                </a:cubicBezTo>
                <a:cubicBezTo>
                  <a:pt x="1421593" y="121511"/>
                  <a:pt x="1434492" y="79717"/>
                  <a:pt x="1447392" y="37922"/>
                </a:cubicBezTo>
                <a:cubicBezTo>
                  <a:pt x="1457195" y="6964"/>
                  <a:pt x="1466998" y="-260"/>
                  <a:pt x="1499505" y="256"/>
                </a:cubicBezTo>
                <a:cubicBezTo>
                  <a:pt x="1504149" y="256"/>
                  <a:pt x="1508793" y="256"/>
                  <a:pt x="1513436" y="772"/>
                </a:cubicBezTo>
                <a:cubicBezTo>
                  <a:pt x="1559358" y="5416"/>
                  <a:pt x="1572258" y="19347"/>
                  <a:pt x="1573290" y="65269"/>
                </a:cubicBezTo>
                <a:cubicBezTo>
                  <a:pt x="1574322" y="105515"/>
                  <a:pt x="1575870" y="145246"/>
                  <a:pt x="1576902" y="185492"/>
                </a:cubicBezTo>
                <a:cubicBezTo>
                  <a:pt x="1577418" y="201487"/>
                  <a:pt x="1583093" y="213871"/>
                  <a:pt x="1598057" y="220578"/>
                </a:cubicBezTo>
                <a:cubicBezTo>
                  <a:pt x="1622308" y="231414"/>
                  <a:pt x="1647590" y="238638"/>
                  <a:pt x="1674422" y="240702"/>
                </a:cubicBezTo>
                <a:cubicBezTo>
                  <a:pt x="1690933" y="241733"/>
                  <a:pt x="1702285" y="235026"/>
                  <a:pt x="1710540" y="221610"/>
                </a:cubicBezTo>
                <a:cubicBezTo>
                  <a:pt x="1733243" y="184976"/>
                  <a:pt x="1756462" y="148342"/>
                  <a:pt x="1779165" y="111707"/>
                </a:cubicBezTo>
                <a:cubicBezTo>
                  <a:pt x="1798772" y="80749"/>
                  <a:pt x="1810640" y="76621"/>
                  <a:pt x="1845726" y="88488"/>
                </a:cubicBezTo>
                <a:cubicBezTo>
                  <a:pt x="1849854" y="90036"/>
                  <a:pt x="1853466" y="91068"/>
                  <a:pt x="1857594" y="92616"/>
                </a:cubicBezTo>
                <a:cubicBezTo>
                  <a:pt x="1898356" y="110159"/>
                  <a:pt x="1905063" y="123059"/>
                  <a:pt x="1895260" y="166401"/>
                </a:cubicBezTo>
                <a:cubicBezTo>
                  <a:pt x="1886488" y="205099"/>
                  <a:pt x="1877717" y="243281"/>
                  <a:pt x="1868429" y="281980"/>
                </a:cubicBezTo>
                <a:cubicBezTo>
                  <a:pt x="1863269" y="303135"/>
                  <a:pt x="1868429" y="319646"/>
                  <a:pt x="1887004" y="332030"/>
                </a:cubicBezTo>
                <a:cubicBezTo>
                  <a:pt x="1906096" y="344929"/>
                  <a:pt x="1925187" y="356796"/>
                  <a:pt x="1946857" y="365052"/>
                </a:cubicBezTo>
                <a:cubicBezTo>
                  <a:pt x="1962337" y="370728"/>
                  <a:pt x="1974720" y="367116"/>
                  <a:pt x="1986588" y="355765"/>
                </a:cubicBezTo>
                <a:cubicBezTo>
                  <a:pt x="2018062" y="325838"/>
                  <a:pt x="2049537" y="296943"/>
                  <a:pt x="2081528" y="267532"/>
                </a:cubicBezTo>
                <a:cubicBezTo>
                  <a:pt x="2107843" y="242765"/>
                  <a:pt x="2122290" y="241733"/>
                  <a:pt x="2151701" y="261857"/>
                </a:cubicBezTo>
                <a:cubicBezTo>
                  <a:pt x="2153248" y="262889"/>
                  <a:pt x="2154281" y="263405"/>
                  <a:pt x="2155312" y="264437"/>
                </a:cubicBezTo>
                <a:cubicBezTo>
                  <a:pt x="2205363" y="300555"/>
                  <a:pt x="2198139" y="316034"/>
                  <a:pt x="2177500" y="353701"/>
                </a:cubicBezTo>
                <a:cubicBezTo>
                  <a:pt x="2158925" y="387755"/>
                  <a:pt x="2141381" y="422842"/>
                  <a:pt x="2122290" y="456896"/>
                </a:cubicBezTo>
                <a:cubicBezTo>
                  <a:pt x="2112487" y="474955"/>
                  <a:pt x="2114550" y="490435"/>
                  <a:pt x="2126934" y="505914"/>
                </a:cubicBezTo>
                <a:cubicBezTo>
                  <a:pt x="2140865" y="522941"/>
                  <a:pt x="2156345" y="538421"/>
                  <a:pt x="2173372" y="551836"/>
                </a:cubicBezTo>
                <a:cubicBezTo>
                  <a:pt x="2187819" y="563187"/>
                  <a:pt x="2202783" y="564735"/>
                  <a:pt x="2219810" y="555964"/>
                </a:cubicBezTo>
                <a:cubicBezTo>
                  <a:pt x="2258508" y="534809"/>
                  <a:pt x="2297722" y="514170"/>
                  <a:pt x="2336937" y="494046"/>
                </a:cubicBezTo>
                <a:cubicBezTo>
                  <a:pt x="2364799" y="479599"/>
                  <a:pt x="2380795" y="482695"/>
                  <a:pt x="2400917" y="507462"/>
                </a:cubicBezTo>
                <a:cubicBezTo>
                  <a:pt x="2408141" y="515717"/>
                  <a:pt x="2414849" y="524489"/>
                  <a:pt x="2420525" y="533777"/>
                </a:cubicBezTo>
                <a:cubicBezTo>
                  <a:pt x="2434972" y="556480"/>
                  <a:pt x="2433424" y="571443"/>
                  <a:pt x="2415365" y="591566"/>
                </a:cubicBezTo>
                <a:cubicBezTo>
                  <a:pt x="2384406" y="625105"/>
                  <a:pt x="2353448" y="659159"/>
                  <a:pt x="2321973" y="692182"/>
                </a:cubicBezTo>
                <a:cubicBezTo>
                  <a:pt x="2310106" y="704565"/>
                  <a:pt x="2307526" y="717981"/>
                  <a:pt x="2313718" y="733460"/>
                </a:cubicBezTo>
                <a:cubicBezTo>
                  <a:pt x="2323005" y="755647"/>
                  <a:pt x="2334357" y="776286"/>
                  <a:pt x="2349320" y="795377"/>
                </a:cubicBezTo>
                <a:cubicBezTo>
                  <a:pt x="2361187" y="810857"/>
                  <a:pt x="2375635" y="814984"/>
                  <a:pt x="2394726" y="810341"/>
                </a:cubicBezTo>
                <a:cubicBezTo>
                  <a:pt x="2438584" y="799505"/>
                  <a:pt x="2482958" y="789701"/>
                  <a:pt x="2526816" y="780414"/>
                </a:cubicBezTo>
                <a:cubicBezTo>
                  <a:pt x="2550035" y="775254"/>
                  <a:pt x="2563967" y="781962"/>
                  <a:pt x="2575834" y="803117"/>
                </a:cubicBezTo>
                <a:cubicBezTo>
                  <a:pt x="2582026" y="814468"/>
                  <a:pt x="2587186" y="826336"/>
                  <a:pt x="2591313" y="838719"/>
                </a:cubicBezTo>
                <a:cubicBezTo>
                  <a:pt x="2600085" y="867098"/>
                  <a:pt x="2595441" y="880514"/>
                  <a:pt x="2570158" y="896509"/>
                </a:cubicBezTo>
                <a:cubicBezTo>
                  <a:pt x="2534040" y="919212"/>
                  <a:pt x="2498437" y="942947"/>
                  <a:pt x="2461287" y="964102"/>
                </a:cubicBezTo>
                <a:cubicBezTo>
                  <a:pt x="2440132" y="976485"/>
                  <a:pt x="2434456" y="992997"/>
                  <a:pt x="2438068" y="1014668"/>
                </a:cubicBezTo>
                <a:cubicBezTo>
                  <a:pt x="2441164" y="1034791"/>
                  <a:pt x="2446840" y="1054398"/>
                  <a:pt x="2454063" y="1073489"/>
                </a:cubicBezTo>
                <a:cubicBezTo>
                  <a:pt x="2460771" y="1091032"/>
                  <a:pt x="2472638" y="1100320"/>
                  <a:pt x="2492762" y="1100836"/>
                </a:cubicBezTo>
                <a:cubicBezTo>
                  <a:pt x="2538168" y="1101352"/>
                  <a:pt x="2583058" y="1104448"/>
                  <a:pt x="2628464" y="1105996"/>
                </a:cubicBezTo>
                <a:cubicBezTo>
                  <a:pt x="2653230" y="1107028"/>
                  <a:pt x="2665614" y="1116831"/>
                  <a:pt x="2672322" y="1140566"/>
                </a:cubicBezTo>
                <a:cubicBezTo>
                  <a:pt x="2676449" y="1153982"/>
                  <a:pt x="2677998" y="1167913"/>
                  <a:pt x="2677998" y="1182360"/>
                </a:cubicBezTo>
                <a:cubicBezTo>
                  <a:pt x="2677998" y="1210223"/>
                  <a:pt x="2670258" y="1221575"/>
                  <a:pt x="2644459" y="1229830"/>
                </a:cubicBezTo>
                <a:cubicBezTo>
                  <a:pt x="2603697" y="1242730"/>
                  <a:pt x="2562934" y="1255113"/>
                  <a:pt x="2522172" y="1267497"/>
                </a:cubicBezTo>
                <a:cubicBezTo>
                  <a:pt x="2492762" y="1276268"/>
                  <a:pt x="2485022" y="1285556"/>
                  <a:pt x="2483990" y="1315998"/>
                </a:cubicBezTo>
                <a:cubicBezTo>
                  <a:pt x="2483474" y="1337153"/>
                  <a:pt x="2481926" y="1358824"/>
                  <a:pt x="2486570" y="1379980"/>
                </a:cubicBezTo>
                <a:cubicBezTo>
                  <a:pt x="2489666" y="1394427"/>
                  <a:pt x="2498437" y="1403199"/>
                  <a:pt x="2512885" y="1407842"/>
                </a:cubicBezTo>
                <a:cubicBezTo>
                  <a:pt x="2555711" y="1420742"/>
                  <a:pt x="2598537" y="1433641"/>
                  <a:pt x="2641363" y="1447057"/>
                </a:cubicBezTo>
                <a:cubicBezTo>
                  <a:pt x="2671290" y="1456344"/>
                  <a:pt x="2678514" y="1466664"/>
                  <a:pt x="2677998" y="1498138"/>
                </a:cubicBezTo>
                <a:cubicBezTo>
                  <a:pt x="2677998" y="1501234"/>
                  <a:pt x="2677998" y="1504330"/>
                  <a:pt x="2677998" y="1507426"/>
                </a:cubicBezTo>
                <a:cubicBezTo>
                  <a:pt x="2675934" y="1555928"/>
                  <a:pt x="2660454" y="1571407"/>
                  <a:pt x="2611952" y="1572955"/>
                </a:cubicBezTo>
                <a:cubicBezTo>
                  <a:pt x="2571190" y="1573987"/>
                  <a:pt x="2530944" y="1576051"/>
                  <a:pt x="2490182" y="1576567"/>
                </a:cubicBezTo>
                <a:cubicBezTo>
                  <a:pt x="2474702" y="1577083"/>
                  <a:pt x="2463867" y="1583791"/>
                  <a:pt x="2457675" y="1596690"/>
                </a:cubicBezTo>
                <a:cubicBezTo>
                  <a:pt x="2446324" y="1620941"/>
                  <a:pt x="2439100" y="1646224"/>
                  <a:pt x="2437036" y="1673055"/>
                </a:cubicBezTo>
                <a:cubicBezTo>
                  <a:pt x="2435488" y="1690082"/>
                  <a:pt x="2442712" y="1701434"/>
                  <a:pt x="2457159" y="1710205"/>
                </a:cubicBezTo>
                <a:cubicBezTo>
                  <a:pt x="2493278" y="1732392"/>
                  <a:pt x="2528880" y="1754579"/>
                  <a:pt x="2564483" y="1777282"/>
                </a:cubicBezTo>
                <a:cubicBezTo>
                  <a:pt x="2596989" y="1797405"/>
                  <a:pt x="2601117" y="1809789"/>
                  <a:pt x="2588733" y="1845907"/>
                </a:cubicBezTo>
                <a:cubicBezTo>
                  <a:pt x="2584606" y="1858291"/>
                  <a:pt x="2578930" y="1870158"/>
                  <a:pt x="2571706" y="1880994"/>
                </a:cubicBezTo>
                <a:cubicBezTo>
                  <a:pt x="2564998" y="1890797"/>
                  <a:pt x="2554163" y="1897505"/>
                  <a:pt x="2538684" y="1897505"/>
                </a:cubicBezTo>
                <a:close/>
                <a:moveTo>
                  <a:pt x="1338521" y="2312867"/>
                </a:moveTo>
                <a:cubicBezTo>
                  <a:pt x="1869461" y="2314931"/>
                  <a:pt x="2317329" y="1887701"/>
                  <a:pt x="2316814" y="1335605"/>
                </a:cubicBezTo>
                <a:cubicBezTo>
                  <a:pt x="2316298" y="792797"/>
                  <a:pt x="1880813" y="359892"/>
                  <a:pt x="1340068" y="359376"/>
                </a:cubicBezTo>
                <a:cubicBezTo>
                  <a:pt x="796228" y="358860"/>
                  <a:pt x="363839" y="794861"/>
                  <a:pt x="361775" y="1331994"/>
                </a:cubicBezTo>
                <a:cubicBezTo>
                  <a:pt x="359711" y="1882026"/>
                  <a:pt x="806032" y="2314415"/>
                  <a:pt x="1338521" y="2312867"/>
                </a:cubicBezTo>
                <a:close/>
              </a:path>
            </a:pathLst>
          </a:custGeom>
          <a:solidFill>
            <a:schemeClr val="accent1"/>
          </a:solidFill>
          <a:ln w="5155" cap="flat">
            <a:noFill/>
            <a:prstDash val="solid"/>
            <a:miter/>
          </a:ln>
        </p:spPr>
        <p:txBody>
          <a:bodyPr rtlCol="0" anchor="ctr"/>
          <a:lstStyle/>
          <a:p>
            <a:endParaRPr lang="en-US" dirty="0"/>
          </a:p>
        </p:txBody>
      </p:sp>
      <p:sp>
        <p:nvSpPr>
          <p:cNvPr id="16" name="Freeform: Shape 15">
            <a:extLst>
              <a:ext uri="{FF2B5EF4-FFF2-40B4-BE49-F238E27FC236}">
                <a16:creationId xmlns="" xmlns:a16="http://schemas.microsoft.com/office/drawing/2014/main" id="{8820131E-1E49-496C-84C2-3E337DB1DE2E}"/>
              </a:ext>
            </a:extLst>
          </p:cNvPr>
          <p:cNvSpPr/>
          <p:nvPr/>
        </p:nvSpPr>
        <p:spPr>
          <a:xfrm>
            <a:off x="1839341" y="550782"/>
            <a:ext cx="3140308" cy="522257"/>
          </a:xfrm>
          <a:custGeom>
            <a:avLst/>
            <a:gdLst>
              <a:gd name="connsiteX0" fmla="*/ 6506984 w 6742275"/>
              <a:gd name="connsiteY0" fmla="*/ 136630 h 1196581"/>
              <a:gd name="connsiteX1" fmla="*/ 6102755 w 6742275"/>
              <a:gd name="connsiteY1" fmla="*/ 105182 h 1196581"/>
              <a:gd name="connsiteX2" fmla="*/ 6102755 w 6742275"/>
              <a:gd name="connsiteY2" fmla="*/ 105182 h 1196581"/>
              <a:gd name="connsiteX3" fmla="*/ 6102755 w 6742275"/>
              <a:gd name="connsiteY3" fmla="*/ 105182 h 1196581"/>
              <a:gd name="connsiteX4" fmla="*/ 4977508 w 6742275"/>
              <a:gd name="connsiteY4" fmla="*/ 43051 h 1196581"/>
              <a:gd name="connsiteX5" fmla="*/ 2995479 w 6742275"/>
              <a:gd name="connsiteY5" fmla="*/ 97 h 1196581"/>
              <a:gd name="connsiteX6" fmla="*/ 339221 w 6742275"/>
              <a:gd name="connsiteY6" fmla="*/ 72199 h 1196581"/>
              <a:gd name="connsiteX7" fmla="*/ 339221 w 6742275"/>
              <a:gd name="connsiteY7" fmla="*/ 72199 h 1196581"/>
              <a:gd name="connsiteX8" fmla="*/ 99905 w 6742275"/>
              <a:gd name="connsiteY8" fmla="*/ 77568 h 1196581"/>
              <a:gd name="connsiteX9" fmla="*/ 8627 w 6742275"/>
              <a:gd name="connsiteY9" fmla="*/ 203363 h 1196581"/>
              <a:gd name="connsiteX10" fmla="*/ 262517 w 6742275"/>
              <a:gd name="connsiteY10" fmla="*/ 1114605 h 1196581"/>
              <a:gd name="connsiteX11" fmla="*/ 363000 w 6742275"/>
              <a:gd name="connsiteY11" fmla="*/ 1193610 h 1196581"/>
              <a:gd name="connsiteX12" fmla="*/ 658310 w 6742275"/>
              <a:gd name="connsiteY12" fmla="*/ 1192843 h 1196581"/>
              <a:gd name="connsiteX13" fmla="*/ 658310 w 6742275"/>
              <a:gd name="connsiteY13" fmla="*/ 1192843 h 1196581"/>
              <a:gd name="connsiteX14" fmla="*/ 6221646 w 6742275"/>
              <a:gd name="connsiteY14" fmla="*/ 1152957 h 1196581"/>
              <a:gd name="connsiteX15" fmla="*/ 6436417 w 6742275"/>
              <a:gd name="connsiteY15" fmla="*/ 998782 h 1196581"/>
              <a:gd name="connsiteX16" fmla="*/ 6719454 w 6742275"/>
              <a:gd name="connsiteY16" fmla="*/ 465690 h 1196581"/>
              <a:gd name="connsiteX17" fmla="*/ 6743233 w 6742275"/>
              <a:gd name="connsiteY17" fmla="*/ 316884 h 1196581"/>
              <a:gd name="connsiteX18" fmla="*/ 6506984 w 6742275"/>
              <a:gd name="connsiteY18" fmla="*/ 136630 h 1196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742275" h="1196581">
                <a:moveTo>
                  <a:pt x="6506984" y="136630"/>
                </a:moveTo>
                <a:cubicBezTo>
                  <a:pt x="6373519" y="118988"/>
                  <a:pt x="6237754" y="111318"/>
                  <a:pt x="6102755" y="105182"/>
                </a:cubicBezTo>
                <a:cubicBezTo>
                  <a:pt x="6102755" y="105182"/>
                  <a:pt x="6102755" y="105182"/>
                  <a:pt x="6102755" y="105182"/>
                </a:cubicBezTo>
                <a:cubicBezTo>
                  <a:pt x="6102755" y="105182"/>
                  <a:pt x="6102755" y="105182"/>
                  <a:pt x="6102755" y="105182"/>
                </a:cubicBezTo>
                <a:cubicBezTo>
                  <a:pt x="5727673" y="78335"/>
                  <a:pt x="5352590" y="58392"/>
                  <a:pt x="4977508" y="43051"/>
                </a:cubicBezTo>
                <a:cubicBezTo>
                  <a:pt x="4317087" y="16205"/>
                  <a:pt x="3656667" y="2398"/>
                  <a:pt x="2995479" y="97"/>
                </a:cubicBezTo>
                <a:cubicBezTo>
                  <a:pt x="2213099" y="-2971"/>
                  <a:pt x="442772" y="67597"/>
                  <a:pt x="339221" y="72199"/>
                </a:cubicBezTo>
                <a:lnTo>
                  <a:pt x="339221" y="72199"/>
                </a:lnTo>
                <a:cubicBezTo>
                  <a:pt x="259449" y="71432"/>
                  <a:pt x="179677" y="70665"/>
                  <a:pt x="99905" y="77568"/>
                </a:cubicBezTo>
                <a:cubicBezTo>
                  <a:pt x="8627" y="85239"/>
                  <a:pt x="-15151" y="117454"/>
                  <a:pt x="8627" y="203363"/>
                </a:cubicBezTo>
                <a:cubicBezTo>
                  <a:pt x="10929" y="209499"/>
                  <a:pt x="235671" y="992646"/>
                  <a:pt x="262517" y="1114605"/>
                </a:cubicBezTo>
                <a:cubicBezTo>
                  <a:pt x="278625" y="1163696"/>
                  <a:pt x="313142" y="1189775"/>
                  <a:pt x="363000" y="1193610"/>
                </a:cubicBezTo>
                <a:cubicBezTo>
                  <a:pt x="461181" y="1200514"/>
                  <a:pt x="560129" y="1201281"/>
                  <a:pt x="658310" y="1192843"/>
                </a:cubicBezTo>
                <a:cubicBezTo>
                  <a:pt x="658310" y="1192843"/>
                  <a:pt x="658310" y="1192843"/>
                  <a:pt x="658310" y="1192843"/>
                </a:cubicBezTo>
                <a:cubicBezTo>
                  <a:pt x="1439156" y="1189008"/>
                  <a:pt x="6221646" y="1152957"/>
                  <a:pt x="6221646" y="1152957"/>
                </a:cubicBezTo>
                <a:cubicBezTo>
                  <a:pt x="6320593" y="1139917"/>
                  <a:pt x="6388093" y="1082389"/>
                  <a:pt x="6436417" y="998782"/>
                </a:cubicBezTo>
                <a:cubicBezTo>
                  <a:pt x="6536132" y="823897"/>
                  <a:pt x="6627409" y="645177"/>
                  <a:pt x="6719454" y="465690"/>
                </a:cubicBezTo>
                <a:cubicBezTo>
                  <a:pt x="6726357" y="451883"/>
                  <a:pt x="6743233" y="352168"/>
                  <a:pt x="6743233" y="316884"/>
                </a:cubicBezTo>
                <a:cubicBezTo>
                  <a:pt x="6698744" y="213334"/>
                  <a:pt x="6617438" y="151204"/>
                  <a:pt x="6506984" y="136630"/>
                </a:cubicBezTo>
                <a:close/>
              </a:path>
            </a:pathLst>
          </a:custGeom>
          <a:solidFill>
            <a:schemeClr val="bg1"/>
          </a:solidFill>
          <a:ln w="7666" cap="flat">
            <a:noFill/>
            <a:prstDash val="solid"/>
            <a:miter/>
          </a:ln>
        </p:spPr>
        <p:txBody>
          <a:bodyPr rtlCol="0" anchor="ctr"/>
          <a:lstStyle/>
          <a:p>
            <a:r>
              <a:rPr lang="en-US" sz="2000" dirty="0" smtClean="0">
                <a:latin typeface="Arial Black" panose="020B0A04020102020204" pitchFamily="34" charset="0"/>
              </a:rPr>
              <a:t>PENDAHULUAN</a:t>
            </a:r>
            <a:endParaRPr lang="en-US" sz="2000" dirty="0">
              <a:latin typeface="Arial Black" panose="020B0A04020102020204" pitchFamily="34" charset="0"/>
            </a:endParaRPr>
          </a:p>
        </p:txBody>
      </p:sp>
      <p:sp>
        <p:nvSpPr>
          <p:cNvPr id="34" name="Freeform: Shape 33">
            <a:extLst>
              <a:ext uri="{FF2B5EF4-FFF2-40B4-BE49-F238E27FC236}">
                <a16:creationId xmlns="" xmlns:a16="http://schemas.microsoft.com/office/drawing/2014/main" id="{FE0F4A2D-3058-46C0-83B6-155D4BFCB221}"/>
              </a:ext>
            </a:extLst>
          </p:cNvPr>
          <p:cNvSpPr/>
          <p:nvPr/>
        </p:nvSpPr>
        <p:spPr>
          <a:xfrm>
            <a:off x="1722192" y="682208"/>
            <a:ext cx="3190920" cy="520755"/>
          </a:xfrm>
          <a:custGeom>
            <a:avLst/>
            <a:gdLst>
              <a:gd name="connsiteX0" fmla="*/ 4586097 w 5100325"/>
              <a:gd name="connsiteY0" fmla="*/ 0 h 1089896"/>
              <a:gd name="connsiteX1" fmla="*/ 4907487 w 5100325"/>
              <a:gd name="connsiteY1" fmla="*/ 31962 h 1089896"/>
              <a:gd name="connsiteX2" fmla="*/ 5096539 w 5100325"/>
              <a:gd name="connsiteY2" fmla="*/ 215935 h 1089896"/>
              <a:gd name="connsiteX3" fmla="*/ 4852601 w 5100325"/>
              <a:gd name="connsiteY3" fmla="*/ 908955 h 1089896"/>
              <a:gd name="connsiteX4" fmla="*/ 4681843 w 5100325"/>
              <a:gd name="connsiteY4" fmla="*/ 1073440 h 1089896"/>
              <a:gd name="connsiteX5" fmla="*/ 2402232 w 5100325"/>
              <a:gd name="connsiteY5" fmla="*/ 1089031 h 1089896"/>
              <a:gd name="connsiteX6" fmla="*/ 2403110 w 5100325"/>
              <a:gd name="connsiteY6" fmla="*/ 1083574 h 1089896"/>
              <a:gd name="connsiteX7" fmla="*/ 0 w 5100325"/>
              <a:gd name="connsiteY7" fmla="*/ 1083574 h 1089896"/>
              <a:gd name="connsiteX8" fmla="*/ 0 w 5100325"/>
              <a:gd name="connsiteY8" fmla="*/ 658988 h 1089896"/>
              <a:gd name="connsiteX9" fmla="*/ 2669181 w 5100325"/>
              <a:gd name="connsiteY9" fmla="*/ 658988 h 1089896"/>
              <a:gd name="connsiteX10" fmla="*/ 2691300 w 5100325"/>
              <a:gd name="connsiteY10" fmla="*/ 654822 h 1089896"/>
              <a:gd name="connsiteX11" fmla="*/ 4132980 w 5100325"/>
              <a:gd name="connsiteY11" fmla="*/ 657160 h 1089896"/>
              <a:gd name="connsiteX12" fmla="*/ 4401923 w 5100325"/>
              <a:gd name="connsiteY12" fmla="*/ 445122 h 1089896"/>
              <a:gd name="connsiteX13" fmla="*/ 4586097 w 5100325"/>
              <a:gd name="connsiteY13" fmla="*/ 0 h 1089896"/>
              <a:gd name="connsiteX0" fmla="*/ 4586097 w 5100325"/>
              <a:gd name="connsiteY0" fmla="*/ 0 h 1089896"/>
              <a:gd name="connsiteX1" fmla="*/ 4907487 w 5100325"/>
              <a:gd name="connsiteY1" fmla="*/ 31962 h 1089896"/>
              <a:gd name="connsiteX2" fmla="*/ 5096539 w 5100325"/>
              <a:gd name="connsiteY2" fmla="*/ 215935 h 1089896"/>
              <a:gd name="connsiteX3" fmla="*/ 4852601 w 5100325"/>
              <a:gd name="connsiteY3" fmla="*/ 908955 h 1089896"/>
              <a:gd name="connsiteX4" fmla="*/ 4681843 w 5100325"/>
              <a:gd name="connsiteY4" fmla="*/ 1073440 h 1089896"/>
              <a:gd name="connsiteX5" fmla="*/ 2402232 w 5100325"/>
              <a:gd name="connsiteY5" fmla="*/ 1089031 h 1089896"/>
              <a:gd name="connsiteX6" fmla="*/ 2403110 w 5100325"/>
              <a:gd name="connsiteY6" fmla="*/ 1083574 h 1089896"/>
              <a:gd name="connsiteX7" fmla="*/ 0 w 5100325"/>
              <a:gd name="connsiteY7" fmla="*/ 1083574 h 1089896"/>
              <a:gd name="connsiteX8" fmla="*/ 0 w 5100325"/>
              <a:gd name="connsiteY8" fmla="*/ 658988 h 1089896"/>
              <a:gd name="connsiteX9" fmla="*/ 2669181 w 5100325"/>
              <a:gd name="connsiteY9" fmla="*/ 658988 h 1089896"/>
              <a:gd name="connsiteX10" fmla="*/ 2691300 w 5100325"/>
              <a:gd name="connsiteY10" fmla="*/ 654822 h 1089896"/>
              <a:gd name="connsiteX11" fmla="*/ 4132980 w 5100325"/>
              <a:gd name="connsiteY11" fmla="*/ 657160 h 1089896"/>
              <a:gd name="connsiteX12" fmla="*/ 4401923 w 5100325"/>
              <a:gd name="connsiteY12" fmla="*/ 445122 h 1089896"/>
              <a:gd name="connsiteX13" fmla="*/ 4586097 w 5100325"/>
              <a:gd name="connsiteY13" fmla="*/ 0 h 1089896"/>
              <a:gd name="connsiteX0" fmla="*/ 4586097 w 5100325"/>
              <a:gd name="connsiteY0" fmla="*/ 0 h 1089896"/>
              <a:gd name="connsiteX1" fmla="*/ 4907487 w 5100325"/>
              <a:gd name="connsiteY1" fmla="*/ 31962 h 1089896"/>
              <a:gd name="connsiteX2" fmla="*/ 5096539 w 5100325"/>
              <a:gd name="connsiteY2" fmla="*/ 215935 h 1089896"/>
              <a:gd name="connsiteX3" fmla="*/ 4852601 w 5100325"/>
              <a:gd name="connsiteY3" fmla="*/ 908955 h 1089896"/>
              <a:gd name="connsiteX4" fmla="*/ 4681843 w 5100325"/>
              <a:gd name="connsiteY4" fmla="*/ 1073440 h 1089896"/>
              <a:gd name="connsiteX5" fmla="*/ 2402232 w 5100325"/>
              <a:gd name="connsiteY5" fmla="*/ 1089031 h 1089896"/>
              <a:gd name="connsiteX6" fmla="*/ 2403110 w 5100325"/>
              <a:gd name="connsiteY6" fmla="*/ 1083574 h 1089896"/>
              <a:gd name="connsiteX7" fmla="*/ 0 w 5100325"/>
              <a:gd name="connsiteY7" fmla="*/ 1083574 h 1089896"/>
              <a:gd name="connsiteX8" fmla="*/ 0 w 5100325"/>
              <a:gd name="connsiteY8" fmla="*/ 658988 h 1089896"/>
              <a:gd name="connsiteX9" fmla="*/ 2669181 w 5100325"/>
              <a:gd name="connsiteY9" fmla="*/ 658988 h 1089896"/>
              <a:gd name="connsiteX10" fmla="*/ 4132980 w 5100325"/>
              <a:gd name="connsiteY10" fmla="*/ 657160 h 1089896"/>
              <a:gd name="connsiteX11" fmla="*/ 4401923 w 5100325"/>
              <a:gd name="connsiteY11" fmla="*/ 445122 h 1089896"/>
              <a:gd name="connsiteX12" fmla="*/ 4586097 w 5100325"/>
              <a:gd name="connsiteY12" fmla="*/ 0 h 1089896"/>
              <a:gd name="connsiteX0" fmla="*/ 4586097 w 5100325"/>
              <a:gd name="connsiteY0" fmla="*/ 0 h 1089896"/>
              <a:gd name="connsiteX1" fmla="*/ 4907487 w 5100325"/>
              <a:gd name="connsiteY1" fmla="*/ 31962 h 1089896"/>
              <a:gd name="connsiteX2" fmla="*/ 5096539 w 5100325"/>
              <a:gd name="connsiteY2" fmla="*/ 215935 h 1089896"/>
              <a:gd name="connsiteX3" fmla="*/ 4852601 w 5100325"/>
              <a:gd name="connsiteY3" fmla="*/ 908955 h 1089896"/>
              <a:gd name="connsiteX4" fmla="*/ 4681843 w 5100325"/>
              <a:gd name="connsiteY4" fmla="*/ 1073440 h 1089896"/>
              <a:gd name="connsiteX5" fmla="*/ 2402232 w 5100325"/>
              <a:gd name="connsiteY5" fmla="*/ 1089031 h 1089896"/>
              <a:gd name="connsiteX6" fmla="*/ 2403110 w 5100325"/>
              <a:gd name="connsiteY6" fmla="*/ 1083574 h 1089896"/>
              <a:gd name="connsiteX7" fmla="*/ 0 w 5100325"/>
              <a:gd name="connsiteY7" fmla="*/ 1083574 h 1089896"/>
              <a:gd name="connsiteX8" fmla="*/ 0 w 5100325"/>
              <a:gd name="connsiteY8" fmla="*/ 658988 h 1089896"/>
              <a:gd name="connsiteX9" fmla="*/ 4132980 w 5100325"/>
              <a:gd name="connsiteY9" fmla="*/ 657160 h 1089896"/>
              <a:gd name="connsiteX10" fmla="*/ 4401923 w 5100325"/>
              <a:gd name="connsiteY10" fmla="*/ 445122 h 1089896"/>
              <a:gd name="connsiteX11" fmla="*/ 4586097 w 5100325"/>
              <a:gd name="connsiteY11" fmla="*/ 0 h 1089896"/>
              <a:gd name="connsiteX0" fmla="*/ 4586097 w 5100325"/>
              <a:gd name="connsiteY0" fmla="*/ 0 h 1089896"/>
              <a:gd name="connsiteX1" fmla="*/ 4907487 w 5100325"/>
              <a:gd name="connsiteY1" fmla="*/ 31962 h 1089896"/>
              <a:gd name="connsiteX2" fmla="*/ 5096539 w 5100325"/>
              <a:gd name="connsiteY2" fmla="*/ 215935 h 1089896"/>
              <a:gd name="connsiteX3" fmla="*/ 4852601 w 5100325"/>
              <a:gd name="connsiteY3" fmla="*/ 908955 h 1089896"/>
              <a:gd name="connsiteX4" fmla="*/ 4681843 w 5100325"/>
              <a:gd name="connsiteY4" fmla="*/ 1073440 h 1089896"/>
              <a:gd name="connsiteX5" fmla="*/ 2402232 w 5100325"/>
              <a:gd name="connsiteY5" fmla="*/ 1089031 h 1089896"/>
              <a:gd name="connsiteX6" fmla="*/ 0 w 5100325"/>
              <a:gd name="connsiteY6" fmla="*/ 1083574 h 1089896"/>
              <a:gd name="connsiteX7" fmla="*/ 0 w 5100325"/>
              <a:gd name="connsiteY7" fmla="*/ 658988 h 1089896"/>
              <a:gd name="connsiteX8" fmla="*/ 4132980 w 5100325"/>
              <a:gd name="connsiteY8" fmla="*/ 657160 h 1089896"/>
              <a:gd name="connsiteX9" fmla="*/ 4401923 w 5100325"/>
              <a:gd name="connsiteY9" fmla="*/ 445122 h 1089896"/>
              <a:gd name="connsiteX10" fmla="*/ 4586097 w 5100325"/>
              <a:gd name="connsiteY10" fmla="*/ 0 h 1089896"/>
              <a:gd name="connsiteX0" fmla="*/ 4586097 w 5100325"/>
              <a:gd name="connsiteY0" fmla="*/ 0 h 1118400"/>
              <a:gd name="connsiteX1" fmla="*/ 4907487 w 5100325"/>
              <a:gd name="connsiteY1" fmla="*/ 31962 h 1118400"/>
              <a:gd name="connsiteX2" fmla="*/ 5096539 w 5100325"/>
              <a:gd name="connsiteY2" fmla="*/ 215935 h 1118400"/>
              <a:gd name="connsiteX3" fmla="*/ 4852601 w 5100325"/>
              <a:gd name="connsiteY3" fmla="*/ 908955 h 1118400"/>
              <a:gd name="connsiteX4" fmla="*/ 4681843 w 5100325"/>
              <a:gd name="connsiteY4" fmla="*/ 1073440 h 1118400"/>
              <a:gd name="connsiteX5" fmla="*/ 0 w 5100325"/>
              <a:gd name="connsiteY5" fmla="*/ 1083574 h 1118400"/>
              <a:gd name="connsiteX6" fmla="*/ 0 w 5100325"/>
              <a:gd name="connsiteY6" fmla="*/ 658988 h 1118400"/>
              <a:gd name="connsiteX7" fmla="*/ 4132980 w 5100325"/>
              <a:gd name="connsiteY7" fmla="*/ 657160 h 1118400"/>
              <a:gd name="connsiteX8" fmla="*/ 4401923 w 5100325"/>
              <a:gd name="connsiteY8" fmla="*/ 445122 h 1118400"/>
              <a:gd name="connsiteX9" fmla="*/ 4586097 w 5100325"/>
              <a:gd name="connsiteY9" fmla="*/ 0 h 1118400"/>
              <a:gd name="connsiteX0" fmla="*/ 4586097 w 5100325"/>
              <a:gd name="connsiteY0" fmla="*/ 0 h 1137140"/>
              <a:gd name="connsiteX1" fmla="*/ 4907487 w 5100325"/>
              <a:gd name="connsiteY1" fmla="*/ 31962 h 1137140"/>
              <a:gd name="connsiteX2" fmla="*/ 5096539 w 5100325"/>
              <a:gd name="connsiteY2" fmla="*/ 215935 h 1137140"/>
              <a:gd name="connsiteX3" fmla="*/ 4852601 w 5100325"/>
              <a:gd name="connsiteY3" fmla="*/ 908955 h 1137140"/>
              <a:gd name="connsiteX4" fmla="*/ 4681843 w 5100325"/>
              <a:gd name="connsiteY4" fmla="*/ 1073440 h 1137140"/>
              <a:gd name="connsiteX5" fmla="*/ 272077 w 5100325"/>
              <a:gd name="connsiteY5" fmla="*/ 1108818 h 1137140"/>
              <a:gd name="connsiteX6" fmla="*/ 0 w 5100325"/>
              <a:gd name="connsiteY6" fmla="*/ 658988 h 1137140"/>
              <a:gd name="connsiteX7" fmla="*/ 4132980 w 5100325"/>
              <a:gd name="connsiteY7" fmla="*/ 657160 h 1137140"/>
              <a:gd name="connsiteX8" fmla="*/ 4401923 w 5100325"/>
              <a:gd name="connsiteY8" fmla="*/ 445122 h 1137140"/>
              <a:gd name="connsiteX9" fmla="*/ 4586097 w 5100325"/>
              <a:gd name="connsiteY9" fmla="*/ 0 h 1137140"/>
              <a:gd name="connsiteX0" fmla="*/ 4586097 w 5100325"/>
              <a:gd name="connsiteY0" fmla="*/ 0 h 1108818"/>
              <a:gd name="connsiteX1" fmla="*/ 4907487 w 5100325"/>
              <a:gd name="connsiteY1" fmla="*/ 31962 h 1108818"/>
              <a:gd name="connsiteX2" fmla="*/ 5096539 w 5100325"/>
              <a:gd name="connsiteY2" fmla="*/ 215935 h 1108818"/>
              <a:gd name="connsiteX3" fmla="*/ 4852601 w 5100325"/>
              <a:gd name="connsiteY3" fmla="*/ 908955 h 1108818"/>
              <a:gd name="connsiteX4" fmla="*/ 4681843 w 5100325"/>
              <a:gd name="connsiteY4" fmla="*/ 1073440 h 1108818"/>
              <a:gd name="connsiteX5" fmla="*/ 272077 w 5100325"/>
              <a:gd name="connsiteY5" fmla="*/ 1108818 h 1108818"/>
              <a:gd name="connsiteX6" fmla="*/ 0 w 5100325"/>
              <a:gd name="connsiteY6" fmla="*/ 658988 h 1108818"/>
              <a:gd name="connsiteX7" fmla="*/ 4132980 w 5100325"/>
              <a:gd name="connsiteY7" fmla="*/ 657160 h 1108818"/>
              <a:gd name="connsiteX8" fmla="*/ 4401923 w 5100325"/>
              <a:gd name="connsiteY8" fmla="*/ 445122 h 1108818"/>
              <a:gd name="connsiteX9" fmla="*/ 4586097 w 5100325"/>
              <a:gd name="connsiteY9" fmla="*/ 0 h 1108818"/>
              <a:gd name="connsiteX0" fmla="*/ 4586097 w 5100325"/>
              <a:gd name="connsiteY0" fmla="*/ 0 h 1108818"/>
              <a:gd name="connsiteX1" fmla="*/ 4907487 w 5100325"/>
              <a:gd name="connsiteY1" fmla="*/ 31962 h 1108818"/>
              <a:gd name="connsiteX2" fmla="*/ 5096539 w 5100325"/>
              <a:gd name="connsiteY2" fmla="*/ 215935 h 1108818"/>
              <a:gd name="connsiteX3" fmla="*/ 4852601 w 5100325"/>
              <a:gd name="connsiteY3" fmla="*/ 908955 h 1108818"/>
              <a:gd name="connsiteX4" fmla="*/ 4681843 w 5100325"/>
              <a:gd name="connsiteY4" fmla="*/ 1073440 h 1108818"/>
              <a:gd name="connsiteX5" fmla="*/ 272077 w 5100325"/>
              <a:gd name="connsiteY5" fmla="*/ 1108818 h 1108818"/>
              <a:gd name="connsiteX6" fmla="*/ 0 w 5100325"/>
              <a:gd name="connsiteY6" fmla="*/ 658988 h 1108818"/>
              <a:gd name="connsiteX7" fmla="*/ 4132980 w 5100325"/>
              <a:gd name="connsiteY7" fmla="*/ 657160 h 1108818"/>
              <a:gd name="connsiteX8" fmla="*/ 4401923 w 5100325"/>
              <a:gd name="connsiteY8" fmla="*/ 445122 h 1108818"/>
              <a:gd name="connsiteX9" fmla="*/ 4586097 w 5100325"/>
              <a:gd name="connsiteY9" fmla="*/ 0 h 1108818"/>
              <a:gd name="connsiteX0" fmla="*/ 4586097 w 5100325"/>
              <a:gd name="connsiteY0" fmla="*/ 0 h 1108818"/>
              <a:gd name="connsiteX1" fmla="*/ 4907487 w 5100325"/>
              <a:gd name="connsiteY1" fmla="*/ 31962 h 1108818"/>
              <a:gd name="connsiteX2" fmla="*/ 5096539 w 5100325"/>
              <a:gd name="connsiteY2" fmla="*/ 215935 h 1108818"/>
              <a:gd name="connsiteX3" fmla="*/ 4852601 w 5100325"/>
              <a:gd name="connsiteY3" fmla="*/ 908955 h 1108818"/>
              <a:gd name="connsiteX4" fmla="*/ 4681843 w 5100325"/>
              <a:gd name="connsiteY4" fmla="*/ 1073440 h 1108818"/>
              <a:gd name="connsiteX5" fmla="*/ 272077 w 5100325"/>
              <a:gd name="connsiteY5" fmla="*/ 1108818 h 1108818"/>
              <a:gd name="connsiteX6" fmla="*/ 0 w 5100325"/>
              <a:gd name="connsiteY6" fmla="*/ 658988 h 1108818"/>
              <a:gd name="connsiteX7" fmla="*/ 4132980 w 5100325"/>
              <a:gd name="connsiteY7" fmla="*/ 657160 h 1108818"/>
              <a:gd name="connsiteX8" fmla="*/ 4401923 w 5100325"/>
              <a:gd name="connsiteY8" fmla="*/ 445122 h 1108818"/>
              <a:gd name="connsiteX9" fmla="*/ 4586097 w 5100325"/>
              <a:gd name="connsiteY9" fmla="*/ 0 h 1108818"/>
              <a:gd name="connsiteX0" fmla="*/ 4445851 w 4960079"/>
              <a:gd name="connsiteY0" fmla="*/ 0 h 1108818"/>
              <a:gd name="connsiteX1" fmla="*/ 4767241 w 4960079"/>
              <a:gd name="connsiteY1" fmla="*/ 31962 h 1108818"/>
              <a:gd name="connsiteX2" fmla="*/ 4956293 w 4960079"/>
              <a:gd name="connsiteY2" fmla="*/ 215935 h 1108818"/>
              <a:gd name="connsiteX3" fmla="*/ 4712355 w 4960079"/>
              <a:gd name="connsiteY3" fmla="*/ 908955 h 1108818"/>
              <a:gd name="connsiteX4" fmla="*/ 4541597 w 4960079"/>
              <a:gd name="connsiteY4" fmla="*/ 1073440 h 1108818"/>
              <a:gd name="connsiteX5" fmla="*/ 131831 w 4960079"/>
              <a:gd name="connsiteY5" fmla="*/ 1108818 h 1108818"/>
              <a:gd name="connsiteX6" fmla="*/ 0 w 4960079"/>
              <a:gd name="connsiteY6" fmla="*/ 667403 h 1108818"/>
              <a:gd name="connsiteX7" fmla="*/ 3992734 w 4960079"/>
              <a:gd name="connsiteY7" fmla="*/ 657160 h 1108818"/>
              <a:gd name="connsiteX8" fmla="*/ 4261677 w 4960079"/>
              <a:gd name="connsiteY8" fmla="*/ 445122 h 1108818"/>
              <a:gd name="connsiteX9" fmla="*/ 4445851 w 4960079"/>
              <a:gd name="connsiteY9" fmla="*/ 0 h 1108818"/>
              <a:gd name="connsiteX0" fmla="*/ 4434631 w 4948859"/>
              <a:gd name="connsiteY0" fmla="*/ 0 h 1108818"/>
              <a:gd name="connsiteX1" fmla="*/ 4756021 w 4948859"/>
              <a:gd name="connsiteY1" fmla="*/ 31962 h 1108818"/>
              <a:gd name="connsiteX2" fmla="*/ 4945073 w 4948859"/>
              <a:gd name="connsiteY2" fmla="*/ 215935 h 1108818"/>
              <a:gd name="connsiteX3" fmla="*/ 4701135 w 4948859"/>
              <a:gd name="connsiteY3" fmla="*/ 908955 h 1108818"/>
              <a:gd name="connsiteX4" fmla="*/ 4530377 w 4948859"/>
              <a:gd name="connsiteY4" fmla="*/ 1073440 h 1108818"/>
              <a:gd name="connsiteX5" fmla="*/ 120611 w 4948859"/>
              <a:gd name="connsiteY5" fmla="*/ 1108818 h 1108818"/>
              <a:gd name="connsiteX6" fmla="*/ 0 w 4948859"/>
              <a:gd name="connsiteY6" fmla="*/ 667403 h 1108818"/>
              <a:gd name="connsiteX7" fmla="*/ 3981514 w 4948859"/>
              <a:gd name="connsiteY7" fmla="*/ 657160 h 1108818"/>
              <a:gd name="connsiteX8" fmla="*/ 4250457 w 4948859"/>
              <a:gd name="connsiteY8" fmla="*/ 445122 h 1108818"/>
              <a:gd name="connsiteX9" fmla="*/ 4434631 w 4948859"/>
              <a:gd name="connsiteY9" fmla="*/ 0 h 1108818"/>
              <a:gd name="connsiteX0" fmla="*/ 4434631 w 4948859"/>
              <a:gd name="connsiteY0" fmla="*/ 0 h 1108818"/>
              <a:gd name="connsiteX1" fmla="*/ 4756021 w 4948859"/>
              <a:gd name="connsiteY1" fmla="*/ 31962 h 1108818"/>
              <a:gd name="connsiteX2" fmla="*/ 4945073 w 4948859"/>
              <a:gd name="connsiteY2" fmla="*/ 215935 h 1108818"/>
              <a:gd name="connsiteX3" fmla="*/ 4701135 w 4948859"/>
              <a:gd name="connsiteY3" fmla="*/ 908955 h 1108818"/>
              <a:gd name="connsiteX4" fmla="*/ 4530377 w 4948859"/>
              <a:gd name="connsiteY4" fmla="*/ 1073440 h 1108818"/>
              <a:gd name="connsiteX5" fmla="*/ 120611 w 4948859"/>
              <a:gd name="connsiteY5" fmla="*/ 1108818 h 1108818"/>
              <a:gd name="connsiteX6" fmla="*/ 0 w 4948859"/>
              <a:gd name="connsiteY6" fmla="*/ 667403 h 1108818"/>
              <a:gd name="connsiteX7" fmla="*/ 3981514 w 4948859"/>
              <a:gd name="connsiteY7" fmla="*/ 657160 h 1108818"/>
              <a:gd name="connsiteX8" fmla="*/ 4250457 w 4948859"/>
              <a:gd name="connsiteY8" fmla="*/ 445122 h 1108818"/>
              <a:gd name="connsiteX9" fmla="*/ 4434631 w 4948859"/>
              <a:gd name="connsiteY9" fmla="*/ 0 h 1108818"/>
              <a:gd name="connsiteX0" fmla="*/ 4434631 w 4948859"/>
              <a:gd name="connsiteY0" fmla="*/ 0 h 1111623"/>
              <a:gd name="connsiteX1" fmla="*/ 4756021 w 4948859"/>
              <a:gd name="connsiteY1" fmla="*/ 31962 h 1111623"/>
              <a:gd name="connsiteX2" fmla="*/ 4945073 w 4948859"/>
              <a:gd name="connsiteY2" fmla="*/ 215935 h 1111623"/>
              <a:gd name="connsiteX3" fmla="*/ 4701135 w 4948859"/>
              <a:gd name="connsiteY3" fmla="*/ 908955 h 1111623"/>
              <a:gd name="connsiteX4" fmla="*/ 4530377 w 4948859"/>
              <a:gd name="connsiteY4" fmla="*/ 1073440 h 1111623"/>
              <a:gd name="connsiteX5" fmla="*/ 100976 w 4948859"/>
              <a:gd name="connsiteY5" fmla="*/ 1111623 h 1111623"/>
              <a:gd name="connsiteX6" fmla="*/ 0 w 4948859"/>
              <a:gd name="connsiteY6" fmla="*/ 667403 h 1111623"/>
              <a:gd name="connsiteX7" fmla="*/ 3981514 w 4948859"/>
              <a:gd name="connsiteY7" fmla="*/ 657160 h 1111623"/>
              <a:gd name="connsiteX8" fmla="*/ 4250457 w 4948859"/>
              <a:gd name="connsiteY8" fmla="*/ 445122 h 1111623"/>
              <a:gd name="connsiteX9" fmla="*/ 4434631 w 4948859"/>
              <a:gd name="connsiteY9" fmla="*/ 0 h 1111623"/>
              <a:gd name="connsiteX0" fmla="*/ 4434631 w 4948859"/>
              <a:gd name="connsiteY0" fmla="*/ 0 h 1111623"/>
              <a:gd name="connsiteX1" fmla="*/ 4756021 w 4948859"/>
              <a:gd name="connsiteY1" fmla="*/ 31962 h 1111623"/>
              <a:gd name="connsiteX2" fmla="*/ 4945073 w 4948859"/>
              <a:gd name="connsiteY2" fmla="*/ 215935 h 1111623"/>
              <a:gd name="connsiteX3" fmla="*/ 4701135 w 4948859"/>
              <a:gd name="connsiteY3" fmla="*/ 908955 h 1111623"/>
              <a:gd name="connsiteX4" fmla="*/ 4530377 w 4948859"/>
              <a:gd name="connsiteY4" fmla="*/ 1073440 h 1111623"/>
              <a:gd name="connsiteX5" fmla="*/ 100976 w 4948859"/>
              <a:gd name="connsiteY5" fmla="*/ 1111623 h 1111623"/>
              <a:gd name="connsiteX6" fmla="*/ 0 w 4948859"/>
              <a:gd name="connsiteY6" fmla="*/ 667403 h 1111623"/>
              <a:gd name="connsiteX7" fmla="*/ 3981514 w 4948859"/>
              <a:gd name="connsiteY7" fmla="*/ 657160 h 1111623"/>
              <a:gd name="connsiteX8" fmla="*/ 4250457 w 4948859"/>
              <a:gd name="connsiteY8" fmla="*/ 445122 h 1111623"/>
              <a:gd name="connsiteX9" fmla="*/ 4434631 w 4948859"/>
              <a:gd name="connsiteY9" fmla="*/ 0 h 1111623"/>
              <a:gd name="connsiteX0" fmla="*/ 4434631 w 4948859"/>
              <a:gd name="connsiteY0" fmla="*/ 0 h 1111623"/>
              <a:gd name="connsiteX1" fmla="*/ 4756021 w 4948859"/>
              <a:gd name="connsiteY1" fmla="*/ 31962 h 1111623"/>
              <a:gd name="connsiteX2" fmla="*/ 4945073 w 4948859"/>
              <a:gd name="connsiteY2" fmla="*/ 215935 h 1111623"/>
              <a:gd name="connsiteX3" fmla="*/ 4701135 w 4948859"/>
              <a:gd name="connsiteY3" fmla="*/ 908955 h 1111623"/>
              <a:gd name="connsiteX4" fmla="*/ 4530377 w 4948859"/>
              <a:gd name="connsiteY4" fmla="*/ 1073440 h 1111623"/>
              <a:gd name="connsiteX5" fmla="*/ 100976 w 4948859"/>
              <a:gd name="connsiteY5" fmla="*/ 1111623 h 1111623"/>
              <a:gd name="connsiteX6" fmla="*/ 0 w 4948859"/>
              <a:gd name="connsiteY6" fmla="*/ 664598 h 1111623"/>
              <a:gd name="connsiteX7" fmla="*/ 3981514 w 4948859"/>
              <a:gd name="connsiteY7" fmla="*/ 657160 h 1111623"/>
              <a:gd name="connsiteX8" fmla="*/ 4250457 w 4948859"/>
              <a:gd name="connsiteY8" fmla="*/ 445122 h 1111623"/>
              <a:gd name="connsiteX9" fmla="*/ 4434631 w 4948859"/>
              <a:gd name="connsiteY9" fmla="*/ 0 h 1111623"/>
              <a:gd name="connsiteX0" fmla="*/ 4434631 w 4948859"/>
              <a:gd name="connsiteY0" fmla="*/ 0 h 1141644"/>
              <a:gd name="connsiteX1" fmla="*/ 4756021 w 4948859"/>
              <a:gd name="connsiteY1" fmla="*/ 61983 h 1141644"/>
              <a:gd name="connsiteX2" fmla="*/ 4945073 w 4948859"/>
              <a:gd name="connsiteY2" fmla="*/ 245956 h 1141644"/>
              <a:gd name="connsiteX3" fmla="*/ 4701135 w 4948859"/>
              <a:gd name="connsiteY3" fmla="*/ 938976 h 1141644"/>
              <a:gd name="connsiteX4" fmla="*/ 4530377 w 4948859"/>
              <a:gd name="connsiteY4" fmla="*/ 1103461 h 1141644"/>
              <a:gd name="connsiteX5" fmla="*/ 100976 w 4948859"/>
              <a:gd name="connsiteY5" fmla="*/ 1141644 h 1141644"/>
              <a:gd name="connsiteX6" fmla="*/ 0 w 4948859"/>
              <a:gd name="connsiteY6" fmla="*/ 694619 h 1141644"/>
              <a:gd name="connsiteX7" fmla="*/ 3981514 w 4948859"/>
              <a:gd name="connsiteY7" fmla="*/ 687181 h 1141644"/>
              <a:gd name="connsiteX8" fmla="*/ 4250457 w 4948859"/>
              <a:gd name="connsiteY8" fmla="*/ 475143 h 1141644"/>
              <a:gd name="connsiteX9" fmla="*/ 4434631 w 4948859"/>
              <a:gd name="connsiteY9" fmla="*/ 0 h 1141644"/>
              <a:gd name="connsiteX0" fmla="*/ 4434631 w 4948859"/>
              <a:gd name="connsiteY0" fmla="*/ 0 h 1141644"/>
              <a:gd name="connsiteX1" fmla="*/ 4785797 w 4948859"/>
              <a:gd name="connsiteY1" fmla="*/ 41968 h 1141644"/>
              <a:gd name="connsiteX2" fmla="*/ 4945073 w 4948859"/>
              <a:gd name="connsiteY2" fmla="*/ 245956 h 1141644"/>
              <a:gd name="connsiteX3" fmla="*/ 4701135 w 4948859"/>
              <a:gd name="connsiteY3" fmla="*/ 938976 h 1141644"/>
              <a:gd name="connsiteX4" fmla="*/ 4530377 w 4948859"/>
              <a:gd name="connsiteY4" fmla="*/ 1103461 h 1141644"/>
              <a:gd name="connsiteX5" fmla="*/ 100976 w 4948859"/>
              <a:gd name="connsiteY5" fmla="*/ 1141644 h 1141644"/>
              <a:gd name="connsiteX6" fmla="*/ 0 w 4948859"/>
              <a:gd name="connsiteY6" fmla="*/ 694619 h 1141644"/>
              <a:gd name="connsiteX7" fmla="*/ 3981514 w 4948859"/>
              <a:gd name="connsiteY7" fmla="*/ 687181 h 1141644"/>
              <a:gd name="connsiteX8" fmla="*/ 4250457 w 4948859"/>
              <a:gd name="connsiteY8" fmla="*/ 475143 h 1141644"/>
              <a:gd name="connsiteX9" fmla="*/ 4434631 w 4948859"/>
              <a:gd name="connsiteY9" fmla="*/ 0 h 1141644"/>
              <a:gd name="connsiteX0" fmla="*/ 4434631 w 4958500"/>
              <a:gd name="connsiteY0" fmla="*/ 0 h 1141644"/>
              <a:gd name="connsiteX1" fmla="*/ 4785797 w 4958500"/>
              <a:gd name="connsiteY1" fmla="*/ 41968 h 1141644"/>
              <a:gd name="connsiteX2" fmla="*/ 4954998 w 4958500"/>
              <a:gd name="connsiteY2" fmla="*/ 235949 h 1141644"/>
              <a:gd name="connsiteX3" fmla="*/ 4701135 w 4958500"/>
              <a:gd name="connsiteY3" fmla="*/ 938976 h 1141644"/>
              <a:gd name="connsiteX4" fmla="*/ 4530377 w 4958500"/>
              <a:gd name="connsiteY4" fmla="*/ 1103461 h 1141644"/>
              <a:gd name="connsiteX5" fmla="*/ 100976 w 4958500"/>
              <a:gd name="connsiteY5" fmla="*/ 1141644 h 1141644"/>
              <a:gd name="connsiteX6" fmla="*/ 0 w 4958500"/>
              <a:gd name="connsiteY6" fmla="*/ 694619 h 1141644"/>
              <a:gd name="connsiteX7" fmla="*/ 3981514 w 4958500"/>
              <a:gd name="connsiteY7" fmla="*/ 687181 h 1141644"/>
              <a:gd name="connsiteX8" fmla="*/ 4250457 w 4958500"/>
              <a:gd name="connsiteY8" fmla="*/ 475143 h 1141644"/>
              <a:gd name="connsiteX9" fmla="*/ 4434631 w 4958500"/>
              <a:gd name="connsiteY9" fmla="*/ 0 h 1141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958500" h="1141644">
                <a:moveTo>
                  <a:pt x="4434631" y="0"/>
                </a:moveTo>
                <a:cubicBezTo>
                  <a:pt x="4541965" y="6236"/>
                  <a:pt x="4699069" y="2643"/>
                  <a:pt x="4785797" y="41968"/>
                </a:cubicBezTo>
                <a:cubicBezTo>
                  <a:pt x="4872525" y="81293"/>
                  <a:pt x="4918408" y="129931"/>
                  <a:pt x="4954998" y="235949"/>
                </a:cubicBezTo>
                <a:cubicBezTo>
                  <a:pt x="4988541" y="343527"/>
                  <a:pt x="4771905" y="794391"/>
                  <a:pt x="4701135" y="938976"/>
                </a:cubicBezTo>
                <a:cubicBezTo>
                  <a:pt x="4630365" y="1083561"/>
                  <a:pt x="4609048" y="1090208"/>
                  <a:pt x="4530377" y="1103461"/>
                </a:cubicBezTo>
                <a:cubicBezTo>
                  <a:pt x="3721610" y="1132564"/>
                  <a:pt x="990675" y="1132181"/>
                  <a:pt x="100976" y="1141644"/>
                </a:cubicBezTo>
                <a:lnTo>
                  <a:pt x="0" y="694619"/>
                </a:lnTo>
                <a:lnTo>
                  <a:pt x="3981514" y="687181"/>
                </a:lnTo>
                <a:cubicBezTo>
                  <a:pt x="4125439" y="680945"/>
                  <a:pt x="4180325" y="669251"/>
                  <a:pt x="4250457" y="475143"/>
                </a:cubicBezTo>
                <a:cubicBezTo>
                  <a:pt x="4303515" y="335604"/>
                  <a:pt x="4424264" y="6236"/>
                  <a:pt x="4434631" y="0"/>
                </a:cubicBezTo>
                <a:close/>
              </a:path>
            </a:pathLst>
          </a:custGeom>
          <a:solidFill>
            <a:schemeClr val="accent2"/>
          </a:solidFill>
          <a:ln w="7666" cap="flat">
            <a:noFill/>
            <a:prstDash val="solid"/>
            <a:miter/>
          </a:ln>
        </p:spPr>
        <p:txBody>
          <a:bodyPr rtlCol="0" anchor="ctr"/>
          <a:lstStyle/>
          <a:p>
            <a:endParaRPr lang="en-US" dirty="0"/>
          </a:p>
        </p:txBody>
      </p:sp>
      <p:sp>
        <p:nvSpPr>
          <p:cNvPr id="21" name="Freeform: Shape 20">
            <a:extLst>
              <a:ext uri="{FF2B5EF4-FFF2-40B4-BE49-F238E27FC236}">
                <a16:creationId xmlns="" xmlns:a16="http://schemas.microsoft.com/office/drawing/2014/main" id="{B534CDA4-8587-4ABF-A143-80B8B3F43B36}"/>
              </a:ext>
            </a:extLst>
          </p:cNvPr>
          <p:cNvSpPr/>
          <p:nvPr/>
        </p:nvSpPr>
        <p:spPr>
          <a:xfrm>
            <a:off x="1539175" y="629512"/>
            <a:ext cx="340478" cy="573452"/>
          </a:xfrm>
          <a:custGeom>
            <a:avLst/>
            <a:gdLst>
              <a:gd name="connsiteX0" fmla="*/ 262518 w 651983"/>
              <a:gd name="connsiteY0" fmla="*/ 1042891 h 1127547"/>
              <a:gd name="connsiteX1" fmla="*/ 8627 w 651983"/>
              <a:gd name="connsiteY1" fmla="*/ 131649 h 1127547"/>
              <a:gd name="connsiteX2" fmla="*/ 99905 w 651983"/>
              <a:gd name="connsiteY2" fmla="*/ 5854 h 1127547"/>
              <a:gd name="connsiteX3" fmla="*/ 339221 w 651983"/>
              <a:gd name="connsiteY3" fmla="*/ 485 h 1127547"/>
              <a:gd name="connsiteX4" fmla="*/ 659077 w 651983"/>
              <a:gd name="connsiteY4" fmla="*/ 1121897 h 1127547"/>
              <a:gd name="connsiteX5" fmla="*/ 363767 w 651983"/>
              <a:gd name="connsiteY5" fmla="*/ 1122663 h 1127547"/>
              <a:gd name="connsiteX6" fmla="*/ 262518 w 651983"/>
              <a:gd name="connsiteY6" fmla="*/ 1042891 h 1127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1983" h="1127547">
                <a:moveTo>
                  <a:pt x="262518" y="1042891"/>
                </a:moveTo>
                <a:cubicBezTo>
                  <a:pt x="235671" y="920932"/>
                  <a:pt x="10929" y="137785"/>
                  <a:pt x="8627" y="131649"/>
                </a:cubicBezTo>
                <a:cubicBezTo>
                  <a:pt x="-15151" y="45740"/>
                  <a:pt x="8627" y="13525"/>
                  <a:pt x="99905" y="5854"/>
                </a:cubicBezTo>
                <a:cubicBezTo>
                  <a:pt x="179677" y="-1049"/>
                  <a:pt x="259449" y="-282"/>
                  <a:pt x="339221" y="485"/>
                </a:cubicBezTo>
                <a:cubicBezTo>
                  <a:pt x="364534" y="90229"/>
                  <a:pt x="642969" y="1066670"/>
                  <a:pt x="659077" y="1121897"/>
                </a:cubicBezTo>
                <a:cubicBezTo>
                  <a:pt x="560896" y="1130334"/>
                  <a:pt x="461948" y="1129567"/>
                  <a:pt x="363767" y="1122663"/>
                </a:cubicBezTo>
                <a:cubicBezTo>
                  <a:pt x="313142" y="1118061"/>
                  <a:pt x="278625" y="1091215"/>
                  <a:pt x="262518" y="1042891"/>
                </a:cubicBezTo>
                <a:close/>
              </a:path>
            </a:pathLst>
          </a:custGeom>
          <a:solidFill>
            <a:schemeClr val="accent2"/>
          </a:solidFill>
          <a:ln w="7666" cap="flat">
            <a:noFill/>
            <a:prstDash val="solid"/>
            <a:miter/>
          </a:ln>
        </p:spPr>
        <p:txBody>
          <a:bodyPr rtlCol="0" anchor="ctr"/>
          <a:lstStyle/>
          <a:p>
            <a:endParaRPr lang="en-US"/>
          </a:p>
        </p:txBody>
      </p:sp>
      <p:sp>
        <p:nvSpPr>
          <p:cNvPr id="22" name="Freeform: Shape 21">
            <a:extLst>
              <a:ext uri="{FF2B5EF4-FFF2-40B4-BE49-F238E27FC236}">
                <a16:creationId xmlns="" xmlns:a16="http://schemas.microsoft.com/office/drawing/2014/main" id="{71A3D325-BDB1-4E5C-B87F-21741C139934}"/>
              </a:ext>
            </a:extLst>
          </p:cNvPr>
          <p:cNvSpPr/>
          <p:nvPr/>
        </p:nvSpPr>
        <p:spPr>
          <a:xfrm>
            <a:off x="10418887" y="3115311"/>
            <a:ext cx="292727" cy="514503"/>
          </a:xfrm>
          <a:custGeom>
            <a:avLst/>
            <a:gdLst>
              <a:gd name="connsiteX0" fmla="*/ 120248 w 368178"/>
              <a:gd name="connsiteY0" fmla="*/ 507364 h 506245"/>
              <a:gd name="connsiteX1" fmla="*/ 9794 w 368178"/>
              <a:gd name="connsiteY1" fmla="*/ 350121 h 506245"/>
              <a:gd name="connsiteX2" fmla="*/ 152463 w 368178"/>
              <a:gd name="connsiteY2" fmla="*/ 57879 h 506245"/>
              <a:gd name="connsiteX3" fmla="*/ 301269 w 368178"/>
              <a:gd name="connsiteY3" fmla="*/ 11857 h 506245"/>
              <a:gd name="connsiteX4" fmla="*/ 360332 w 368178"/>
              <a:gd name="connsiteY4" fmla="*/ 159896 h 506245"/>
              <a:gd name="connsiteX5" fmla="*/ 217662 w 368178"/>
              <a:gd name="connsiteY5" fmla="*/ 452137 h 506245"/>
              <a:gd name="connsiteX6" fmla="*/ 120248 w 368178"/>
              <a:gd name="connsiteY6" fmla="*/ 507364 h 506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8178" h="506245">
                <a:moveTo>
                  <a:pt x="120248" y="507364"/>
                </a:moveTo>
                <a:cubicBezTo>
                  <a:pt x="33572" y="506597"/>
                  <a:pt x="-23956" y="426058"/>
                  <a:pt x="9794" y="350121"/>
                </a:cubicBezTo>
                <a:cubicBezTo>
                  <a:pt x="53516" y="251173"/>
                  <a:pt x="102606" y="153759"/>
                  <a:pt x="152463" y="57879"/>
                </a:cubicBezTo>
                <a:cubicBezTo>
                  <a:pt x="180845" y="3420"/>
                  <a:pt x="246810" y="-14222"/>
                  <a:pt x="301269" y="11857"/>
                </a:cubicBezTo>
                <a:cubicBezTo>
                  <a:pt x="358030" y="38703"/>
                  <a:pt x="386410" y="101601"/>
                  <a:pt x="360332" y="159896"/>
                </a:cubicBezTo>
                <a:cubicBezTo>
                  <a:pt x="315843" y="258844"/>
                  <a:pt x="267519" y="355491"/>
                  <a:pt x="217662" y="452137"/>
                </a:cubicBezTo>
                <a:cubicBezTo>
                  <a:pt x="198486" y="491257"/>
                  <a:pt x="162435" y="510432"/>
                  <a:pt x="120248" y="507364"/>
                </a:cubicBezTo>
                <a:close/>
              </a:path>
            </a:pathLst>
          </a:custGeom>
          <a:solidFill>
            <a:srgbClr val="FEFEFE"/>
          </a:solidFill>
          <a:ln w="7666" cap="flat">
            <a:noFill/>
            <a:prstDash val="solid"/>
            <a:miter/>
          </a:ln>
        </p:spPr>
        <p:txBody>
          <a:bodyPr rtlCol="0" anchor="ctr"/>
          <a:lstStyle/>
          <a:p>
            <a:endParaRPr lang="en-US"/>
          </a:p>
        </p:txBody>
      </p:sp>
      <p:sp>
        <p:nvSpPr>
          <p:cNvPr id="89" name="Freeform: Shape 88">
            <a:extLst>
              <a:ext uri="{FF2B5EF4-FFF2-40B4-BE49-F238E27FC236}">
                <a16:creationId xmlns="" xmlns:a16="http://schemas.microsoft.com/office/drawing/2014/main" id="{CBE1B90A-C98B-4B00-8B14-F0DA9A57D232}"/>
              </a:ext>
            </a:extLst>
          </p:cNvPr>
          <p:cNvSpPr/>
          <p:nvPr/>
        </p:nvSpPr>
        <p:spPr>
          <a:xfrm rot="4263804">
            <a:off x="743290" y="773465"/>
            <a:ext cx="281473" cy="326843"/>
          </a:xfrm>
          <a:custGeom>
            <a:avLst/>
            <a:gdLst>
              <a:gd name="connsiteX0" fmla="*/ 317660 w 1235637"/>
              <a:gd name="connsiteY0" fmla="*/ 716670 h 1433339"/>
              <a:gd name="connsiteX1" fmla="*/ 405575 w 1235637"/>
              <a:gd name="connsiteY1" fmla="*/ 928912 h 1433339"/>
              <a:gd name="connsiteX2" fmla="*/ 830061 w 1235637"/>
              <a:gd name="connsiteY2" fmla="*/ 928914 h 1433339"/>
              <a:gd name="connsiteX3" fmla="*/ 830061 w 1235637"/>
              <a:gd name="connsiteY3" fmla="*/ 504428 h 1433339"/>
              <a:gd name="connsiteX4" fmla="*/ 405575 w 1235637"/>
              <a:gd name="connsiteY4" fmla="*/ 504428 h 1433339"/>
              <a:gd name="connsiteX5" fmla="*/ 317660 w 1235637"/>
              <a:gd name="connsiteY5" fmla="*/ 716670 h 1433339"/>
              <a:gd name="connsiteX6" fmla="*/ 0 w 1235637"/>
              <a:gd name="connsiteY6" fmla="*/ 1124430 h 1433339"/>
              <a:gd name="connsiteX7" fmla="*/ 0 w 1235637"/>
              <a:gd name="connsiteY7" fmla="*/ 308909 h 1433339"/>
              <a:gd name="connsiteX8" fmla="*/ 617819 w 1235637"/>
              <a:gd name="connsiteY8" fmla="*/ 0 h 1433339"/>
              <a:gd name="connsiteX9" fmla="*/ 1235637 w 1235637"/>
              <a:gd name="connsiteY9" fmla="*/ 308908 h 1433339"/>
              <a:gd name="connsiteX10" fmla="*/ 1235637 w 1235637"/>
              <a:gd name="connsiteY10" fmla="*/ 1124428 h 1433339"/>
              <a:gd name="connsiteX11" fmla="*/ 617819 w 1235637"/>
              <a:gd name="connsiteY11" fmla="*/ 1433339 h 1433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35637" h="1433339">
                <a:moveTo>
                  <a:pt x="317660" y="716670"/>
                </a:moveTo>
                <a:cubicBezTo>
                  <a:pt x="317660" y="793486"/>
                  <a:pt x="346965" y="870302"/>
                  <a:pt x="405575" y="928912"/>
                </a:cubicBezTo>
                <a:cubicBezTo>
                  <a:pt x="522794" y="1046132"/>
                  <a:pt x="712841" y="1046133"/>
                  <a:pt x="830061" y="928914"/>
                </a:cubicBezTo>
                <a:cubicBezTo>
                  <a:pt x="947280" y="811695"/>
                  <a:pt x="947280" y="621648"/>
                  <a:pt x="830061" y="504428"/>
                </a:cubicBezTo>
                <a:cubicBezTo>
                  <a:pt x="712841" y="387210"/>
                  <a:pt x="522794" y="387210"/>
                  <a:pt x="405575" y="504428"/>
                </a:cubicBezTo>
                <a:cubicBezTo>
                  <a:pt x="346965" y="563038"/>
                  <a:pt x="317660" y="639854"/>
                  <a:pt x="317660" y="716670"/>
                </a:cubicBezTo>
                <a:close/>
                <a:moveTo>
                  <a:pt x="0" y="1124430"/>
                </a:moveTo>
                <a:lnTo>
                  <a:pt x="0" y="308909"/>
                </a:lnTo>
                <a:lnTo>
                  <a:pt x="617819" y="0"/>
                </a:lnTo>
                <a:lnTo>
                  <a:pt x="1235637" y="308908"/>
                </a:lnTo>
                <a:lnTo>
                  <a:pt x="1235637" y="1124428"/>
                </a:lnTo>
                <a:lnTo>
                  <a:pt x="617819" y="143333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nvGrpSpPr>
          <p:cNvPr id="24" name="Group 23">
            <a:extLst>
              <a:ext uri="{FF2B5EF4-FFF2-40B4-BE49-F238E27FC236}">
                <a16:creationId xmlns="" xmlns:a16="http://schemas.microsoft.com/office/drawing/2014/main" id="{C43DE168-2F4A-48C9-9A45-E7F5097F2D6A}"/>
              </a:ext>
            </a:extLst>
          </p:cNvPr>
          <p:cNvGrpSpPr/>
          <p:nvPr/>
        </p:nvGrpSpPr>
        <p:grpSpPr>
          <a:xfrm rot="221306">
            <a:off x="754230" y="448905"/>
            <a:ext cx="993191" cy="934666"/>
            <a:chOff x="3799566" y="2619240"/>
            <a:chExt cx="2435582" cy="1778689"/>
          </a:xfrm>
        </p:grpSpPr>
        <p:sp>
          <p:nvSpPr>
            <p:cNvPr id="5" name="Freeform: Shape 4">
              <a:extLst>
                <a:ext uri="{FF2B5EF4-FFF2-40B4-BE49-F238E27FC236}">
                  <a16:creationId xmlns="" xmlns:a16="http://schemas.microsoft.com/office/drawing/2014/main" id="{09CCA920-3D2D-4043-ABE3-F48EB0D80D80}"/>
                </a:ext>
              </a:extLst>
            </p:cNvPr>
            <p:cNvSpPr/>
            <p:nvPr/>
          </p:nvSpPr>
          <p:spPr>
            <a:xfrm>
              <a:off x="3799566" y="2619240"/>
              <a:ext cx="1532581" cy="1778689"/>
            </a:xfrm>
            <a:custGeom>
              <a:avLst/>
              <a:gdLst>
                <a:gd name="connsiteX0" fmla="*/ 137300 w 2101687"/>
                <a:gd name="connsiteY0" fmla="*/ 537924 h 2439184"/>
                <a:gd name="connsiteX1" fmla="*/ 388122 w 2101687"/>
                <a:gd name="connsiteY1" fmla="*/ 233409 h 2439184"/>
                <a:gd name="connsiteX2" fmla="*/ 1069253 w 2101687"/>
                <a:gd name="connsiteY2" fmla="*/ 229 h 2439184"/>
                <a:gd name="connsiteX3" fmla="*/ 1275586 w 2101687"/>
                <a:gd name="connsiteY3" fmla="*/ 7900 h 2439184"/>
                <a:gd name="connsiteX4" fmla="*/ 1304734 w 2101687"/>
                <a:gd name="connsiteY4" fmla="*/ 15570 h 2439184"/>
                <a:gd name="connsiteX5" fmla="*/ 1302433 w 2101687"/>
                <a:gd name="connsiteY5" fmla="*/ 70797 h 2439184"/>
                <a:gd name="connsiteX6" fmla="*/ 1581635 w 2101687"/>
                <a:gd name="connsiteY6" fmla="*/ 757297 h 2439184"/>
                <a:gd name="connsiteX7" fmla="*/ 1635328 w 2101687"/>
                <a:gd name="connsiteY7" fmla="*/ 887694 h 2439184"/>
                <a:gd name="connsiteX8" fmla="*/ 1646833 w 2101687"/>
                <a:gd name="connsiteY8" fmla="*/ 935250 h 2439184"/>
                <a:gd name="connsiteX9" fmla="*/ 1622288 w 2101687"/>
                <a:gd name="connsiteY9" fmla="*/ 956727 h 2439184"/>
                <a:gd name="connsiteX10" fmla="*/ 1524874 w 2101687"/>
                <a:gd name="connsiteY10" fmla="*/ 1011954 h 2439184"/>
                <a:gd name="connsiteX11" fmla="*/ 1518738 w 2101687"/>
                <a:gd name="connsiteY11" fmla="*/ 1019625 h 2439184"/>
                <a:gd name="connsiteX12" fmla="*/ 1517971 w 2101687"/>
                <a:gd name="connsiteY12" fmla="*/ 1042636 h 2439184"/>
                <a:gd name="connsiteX13" fmla="*/ 1528709 w 2101687"/>
                <a:gd name="connsiteY13" fmla="*/ 1053374 h 2439184"/>
                <a:gd name="connsiteX14" fmla="*/ 1727372 w 2101687"/>
                <a:gd name="connsiteY14" fmla="*/ 1551183 h 2439184"/>
                <a:gd name="connsiteX15" fmla="*/ 1743480 w 2101687"/>
                <a:gd name="connsiteY15" fmla="*/ 1590302 h 2439184"/>
                <a:gd name="connsiteX16" fmla="*/ 1825554 w 2101687"/>
                <a:gd name="connsiteY16" fmla="*/ 1626353 h 2439184"/>
                <a:gd name="connsiteX17" fmla="*/ 1878479 w 2101687"/>
                <a:gd name="connsiteY17" fmla="*/ 1604875 h 2439184"/>
                <a:gd name="connsiteX18" fmla="*/ 1919132 w 2101687"/>
                <a:gd name="connsiteY18" fmla="*/ 1601040 h 2439184"/>
                <a:gd name="connsiteX19" fmla="*/ 1959785 w 2101687"/>
                <a:gd name="connsiteY19" fmla="*/ 1683113 h 2439184"/>
                <a:gd name="connsiteX20" fmla="*/ 2094017 w 2101687"/>
                <a:gd name="connsiteY20" fmla="*/ 2012940 h 2439184"/>
                <a:gd name="connsiteX21" fmla="*/ 2102455 w 2101687"/>
                <a:gd name="connsiteY21" fmla="*/ 2056662 h 2439184"/>
                <a:gd name="connsiteX22" fmla="*/ 1854701 w 2101687"/>
                <a:gd name="connsiteY22" fmla="*/ 2338165 h 2439184"/>
                <a:gd name="connsiteX23" fmla="*/ 1775696 w 2101687"/>
                <a:gd name="connsiteY23" fmla="*/ 2442482 h 2439184"/>
                <a:gd name="connsiteX24" fmla="*/ 1634561 w 2101687"/>
                <a:gd name="connsiteY24" fmla="*/ 2097315 h 2439184"/>
                <a:gd name="connsiteX25" fmla="*/ 1561692 w 2101687"/>
                <a:gd name="connsiteY25" fmla="*/ 2057429 h 2439184"/>
                <a:gd name="connsiteX26" fmla="*/ 645847 w 2101687"/>
                <a:gd name="connsiteY26" fmla="*/ 2009872 h 2439184"/>
                <a:gd name="connsiteX27" fmla="*/ 330594 w 2101687"/>
                <a:gd name="connsiteY27" fmla="*/ 1848027 h 2439184"/>
                <a:gd name="connsiteX28" fmla="*/ 330594 w 2101687"/>
                <a:gd name="connsiteY28" fmla="*/ 1826550 h 2439184"/>
                <a:gd name="connsiteX29" fmla="*/ 869823 w 2101687"/>
                <a:gd name="connsiteY29" fmla="*/ 1604109 h 2439184"/>
                <a:gd name="connsiteX30" fmla="*/ 1109906 w 2101687"/>
                <a:gd name="connsiteY30" fmla="*/ 1505927 h 2439184"/>
                <a:gd name="connsiteX31" fmla="*/ 1152093 w 2101687"/>
                <a:gd name="connsiteY31" fmla="*/ 1505160 h 2439184"/>
                <a:gd name="connsiteX32" fmla="*/ 1229564 w 2101687"/>
                <a:gd name="connsiteY32" fmla="*/ 1545813 h 2439184"/>
                <a:gd name="connsiteX33" fmla="*/ 1457375 w 2101687"/>
                <a:gd name="connsiteY33" fmla="*/ 1692318 h 2439184"/>
                <a:gd name="connsiteX34" fmla="*/ 1377603 w 2101687"/>
                <a:gd name="connsiteY34" fmla="*/ 1485984 h 2439184"/>
                <a:gd name="connsiteX35" fmla="*/ 1366097 w 2101687"/>
                <a:gd name="connsiteY35" fmla="*/ 1451468 h 2439184"/>
                <a:gd name="connsiteX36" fmla="*/ 1296296 w 2101687"/>
                <a:gd name="connsiteY36" fmla="*/ 1294992 h 2439184"/>
                <a:gd name="connsiteX37" fmla="*/ 1282490 w 2101687"/>
                <a:gd name="connsiteY37" fmla="*/ 1290389 h 2439184"/>
                <a:gd name="connsiteX38" fmla="*/ 1201184 w 2101687"/>
                <a:gd name="connsiteY38" fmla="*/ 1045704 h 2439184"/>
                <a:gd name="connsiteX39" fmla="*/ 1178172 w 2101687"/>
                <a:gd name="connsiteY39" fmla="*/ 988943 h 2439184"/>
                <a:gd name="connsiteX40" fmla="*/ 1010191 w 2101687"/>
                <a:gd name="connsiteY40" fmla="*/ 782609 h 2439184"/>
                <a:gd name="connsiteX41" fmla="*/ 891300 w 2101687"/>
                <a:gd name="connsiteY41" fmla="*/ 699002 h 2439184"/>
                <a:gd name="connsiteX42" fmla="*/ 836073 w 2101687"/>
                <a:gd name="connsiteY42" fmla="*/ 693633 h 2439184"/>
                <a:gd name="connsiteX43" fmla="*/ 0 w 2101687"/>
                <a:gd name="connsiteY43" fmla="*/ 1067181 h 2439184"/>
                <a:gd name="connsiteX44" fmla="*/ 0 w 2101687"/>
                <a:gd name="connsiteY44" fmla="*/ 998148 h 2439184"/>
                <a:gd name="connsiteX45" fmla="*/ 6903 w 2101687"/>
                <a:gd name="connsiteY45" fmla="*/ 952125 h 2439184"/>
                <a:gd name="connsiteX46" fmla="*/ 123493 w 2101687"/>
                <a:gd name="connsiteY46" fmla="*/ 561702 h 2439184"/>
                <a:gd name="connsiteX47" fmla="*/ 137300 w 2101687"/>
                <a:gd name="connsiteY47" fmla="*/ 537924 h 243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101687" h="2439184">
                  <a:moveTo>
                    <a:pt x="137300" y="537924"/>
                  </a:moveTo>
                  <a:cubicBezTo>
                    <a:pt x="197896" y="417499"/>
                    <a:pt x="283038" y="316250"/>
                    <a:pt x="388122" y="233409"/>
                  </a:cubicBezTo>
                  <a:cubicBezTo>
                    <a:pt x="588319" y="76933"/>
                    <a:pt x="816130" y="997"/>
                    <a:pt x="1069253" y="229"/>
                  </a:cubicBezTo>
                  <a:cubicBezTo>
                    <a:pt x="1138286" y="229"/>
                    <a:pt x="1207320" y="-2072"/>
                    <a:pt x="1275586" y="7900"/>
                  </a:cubicBezTo>
                  <a:cubicBezTo>
                    <a:pt x="1285558" y="9434"/>
                    <a:pt x="1296296" y="7900"/>
                    <a:pt x="1304734" y="15570"/>
                  </a:cubicBezTo>
                  <a:cubicBezTo>
                    <a:pt x="1284791" y="33212"/>
                    <a:pt x="1294762" y="51621"/>
                    <a:pt x="1302433" y="70797"/>
                  </a:cubicBezTo>
                  <a:cubicBezTo>
                    <a:pt x="1394477" y="300142"/>
                    <a:pt x="1488823" y="527952"/>
                    <a:pt x="1581635" y="757297"/>
                  </a:cubicBezTo>
                  <a:cubicBezTo>
                    <a:pt x="1599277" y="801018"/>
                    <a:pt x="1618453" y="843973"/>
                    <a:pt x="1635328" y="887694"/>
                  </a:cubicBezTo>
                  <a:cubicBezTo>
                    <a:pt x="1641464" y="903035"/>
                    <a:pt x="1649134" y="917608"/>
                    <a:pt x="1646833" y="935250"/>
                  </a:cubicBezTo>
                  <a:cubicBezTo>
                    <a:pt x="1643765" y="948290"/>
                    <a:pt x="1633027" y="952125"/>
                    <a:pt x="1622288" y="956727"/>
                  </a:cubicBezTo>
                  <a:cubicBezTo>
                    <a:pt x="1589305" y="974369"/>
                    <a:pt x="1548652" y="978971"/>
                    <a:pt x="1524874" y="1011954"/>
                  </a:cubicBezTo>
                  <a:cubicBezTo>
                    <a:pt x="1522573" y="1014255"/>
                    <a:pt x="1520272" y="1017324"/>
                    <a:pt x="1518738" y="1019625"/>
                  </a:cubicBezTo>
                  <a:cubicBezTo>
                    <a:pt x="1514903" y="1027295"/>
                    <a:pt x="1506465" y="1034965"/>
                    <a:pt x="1517971" y="1042636"/>
                  </a:cubicBezTo>
                  <a:cubicBezTo>
                    <a:pt x="1522573" y="1044937"/>
                    <a:pt x="1526408" y="1048772"/>
                    <a:pt x="1528709" y="1053374"/>
                  </a:cubicBezTo>
                  <a:cubicBezTo>
                    <a:pt x="1596209" y="1219055"/>
                    <a:pt x="1659873" y="1385502"/>
                    <a:pt x="1727372" y="1551183"/>
                  </a:cubicBezTo>
                  <a:cubicBezTo>
                    <a:pt x="1732742" y="1564222"/>
                    <a:pt x="1737344" y="1577262"/>
                    <a:pt x="1743480" y="1590302"/>
                  </a:cubicBezTo>
                  <a:cubicBezTo>
                    <a:pt x="1762656" y="1632489"/>
                    <a:pt x="1782599" y="1641693"/>
                    <a:pt x="1825554" y="1626353"/>
                  </a:cubicBezTo>
                  <a:cubicBezTo>
                    <a:pt x="1843962" y="1620216"/>
                    <a:pt x="1861604" y="1612546"/>
                    <a:pt x="1878479" y="1604875"/>
                  </a:cubicBezTo>
                  <a:cubicBezTo>
                    <a:pt x="1891519" y="1601040"/>
                    <a:pt x="1904559" y="1594904"/>
                    <a:pt x="1919132" y="1601040"/>
                  </a:cubicBezTo>
                  <a:cubicBezTo>
                    <a:pt x="1941376" y="1624051"/>
                    <a:pt x="1948280" y="1654733"/>
                    <a:pt x="1959785" y="1683113"/>
                  </a:cubicBezTo>
                  <a:cubicBezTo>
                    <a:pt x="2004274" y="1792800"/>
                    <a:pt x="2049529" y="1903254"/>
                    <a:pt x="2094017" y="2012940"/>
                  </a:cubicBezTo>
                  <a:cubicBezTo>
                    <a:pt x="2099387" y="2026747"/>
                    <a:pt x="2108591" y="2040554"/>
                    <a:pt x="2102455" y="2056662"/>
                  </a:cubicBezTo>
                  <a:cubicBezTo>
                    <a:pt x="2017313" y="2147939"/>
                    <a:pt x="1929871" y="2237683"/>
                    <a:pt x="1854701" y="2338165"/>
                  </a:cubicBezTo>
                  <a:cubicBezTo>
                    <a:pt x="1829389" y="2371148"/>
                    <a:pt x="1804843" y="2404897"/>
                    <a:pt x="1775696" y="2442482"/>
                  </a:cubicBezTo>
                  <a:cubicBezTo>
                    <a:pt x="1726605" y="2323591"/>
                    <a:pt x="1677515" y="2211603"/>
                    <a:pt x="1634561" y="2097315"/>
                  </a:cubicBezTo>
                  <a:cubicBezTo>
                    <a:pt x="1619220" y="2056662"/>
                    <a:pt x="1598510" y="2052059"/>
                    <a:pt x="1561692" y="2057429"/>
                  </a:cubicBezTo>
                  <a:cubicBezTo>
                    <a:pt x="1253342" y="2103451"/>
                    <a:pt x="946526" y="2106519"/>
                    <a:pt x="645847" y="2009872"/>
                  </a:cubicBezTo>
                  <a:cubicBezTo>
                    <a:pt x="532325" y="1973054"/>
                    <a:pt x="424940" y="1922430"/>
                    <a:pt x="330594" y="1848027"/>
                  </a:cubicBezTo>
                  <a:cubicBezTo>
                    <a:pt x="324458" y="1841124"/>
                    <a:pt x="323691" y="1834220"/>
                    <a:pt x="330594" y="1826550"/>
                  </a:cubicBezTo>
                  <a:cubicBezTo>
                    <a:pt x="510081" y="1752147"/>
                    <a:pt x="690335" y="1677744"/>
                    <a:pt x="869823" y="1604109"/>
                  </a:cubicBezTo>
                  <a:cubicBezTo>
                    <a:pt x="949595" y="1571126"/>
                    <a:pt x="1030134" y="1538143"/>
                    <a:pt x="1109906" y="1505927"/>
                  </a:cubicBezTo>
                  <a:cubicBezTo>
                    <a:pt x="1123713" y="1500558"/>
                    <a:pt x="1137519" y="1490587"/>
                    <a:pt x="1152093" y="1505160"/>
                  </a:cubicBezTo>
                  <a:cubicBezTo>
                    <a:pt x="1180473" y="1513598"/>
                    <a:pt x="1205019" y="1528939"/>
                    <a:pt x="1229564" y="1545813"/>
                  </a:cubicBezTo>
                  <a:cubicBezTo>
                    <a:pt x="1303200" y="1595671"/>
                    <a:pt x="1378370" y="1642460"/>
                    <a:pt x="1457375" y="1692318"/>
                  </a:cubicBezTo>
                  <a:cubicBezTo>
                    <a:pt x="1432829" y="1619449"/>
                    <a:pt x="1396012" y="1556552"/>
                    <a:pt x="1377603" y="1485984"/>
                  </a:cubicBezTo>
                  <a:cubicBezTo>
                    <a:pt x="1373000" y="1474479"/>
                    <a:pt x="1389875" y="1456837"/>
                    <a:pt x="1366097" y="1451468"/>
                  </a:cubicBezTo>
                  <a:cubicBezTo>
                    <a:pt x="1333881" y="1403144"/>
                    <a:pt x="1317006" y="1347917"/>
                    <a:pt x="1296296" y="1294992"/>
                  </a:cubicBezTo>
                  <a:cubicBezTo>
                    <a:pt x="1290927" y="1279651"/>
                    <a:pt x="1286325" y="1294225"/>
                    <a:pt x="1282490" y="1290389"/>
                  </a:cubicBezTo>
                  <a:cubicBezTo>
                    <a:pt x="1283257" y="1199879"/>
                    <a:pt x="1228030" y="1127777"/>
                    <a:pt x="1201184" y="1045704"/>
                  </a:cubicBezTo>
                  <a:cubicBezTo>
                    <a:pt x="1195047" y="1026528"/>
                    <a:pt x="1182775" y="1008886"/>
                    <a:pt x="1178172" y="988943"/>
                  </a:cubicBezTo>
                  <a:cubicBezTo>
                    <a:pt x="1155161" y="893063"/>
                    <a:pt x="1093798" y="830166"/>
                    <a:pt x="1010191" y="782609"/>
                  </a:cubicBezTo>
                  <a:cubicBezTo>
                    <a:pt x="968004" y="758831"/>
                    <a:pt x="929652" y="728150"/>
                    <a:pt x="891300" y="699002"/>
                  </a:cubicBezTo>
                  <a:cubicBezTo>
                    <a:pt x="872891" y="685196"/>
                    <a:pt x="857550" y="683661"/>
                    <a:pt x="836073" y="693633"/>
                  </a:cubicBezTo>
                  <a:cubicBezTo>
                    <a:pt x="557638" y="819427"/>
                    <a:pt x="278435" y="943688"/>
                    <a:pt x="0" y="1067181"/>
                  </a:cubicBezTo>
                  <a:cubicBezTo>
                    <a:pt x="0" y="1044170"/>
                    <a:pt x="0" y="1021159"/>
                    <a:pt x="0" y="998148"/>
                  </a:cubicBezTo>
                  <a:cubicBezTo>
                    <a:pt x="9972" y="983574"/>
                    <a:pt x="-1534" y="965932"/>
                    <a:pt x="6903" y="952125"/>
                  </a:cubicBezTo>
                  <a:cubicBezTo>
                    <a:pt x="23778" y="815592"/>
                    <a:pt x="59829" y="684428"/>
                    <a:pt x="123493" y="561702"/>
                  </a:cubicBezTo>
                  <a:cubicBezTo>
                    <a:pt x="131931" y="555566"/>
                    <a:pt x="137300" y="548663"/>
                    <a:pt x="137300" y="537924"/>
                  </a:cubicBezTo>
                  <a:close/>
                </a:path>
              </a:pathLst>
            </a:custGeom>
            <a:solidFill>
              <a:schemeClr val="bg1">
                <a:lumMod val="75000"/>
              </a:schemeClr>
            </a:solidFill>
            <a:ln w="7666" cap="flat">
              <a:noFill/>
              <a:prstDash val="solid"/>
              <a:miter/>
            </a:ln>
          </p:spPr>
          <p:txBody>
            <a:bodyPr rtlCol="0" anchor="ctr"/>
            <a:lstStyle/>
            <a:p>
              <a:endParaRPr lang="en-US"/>
            </a:p>
          </p:txBody>
        </p:sp>
        <p:sp>
          <p:nvSpPr>
            <p:cNvPr id="6" name="Freeform: Shape 5">
              <a:extLst>
                <a:ext uri="{FF2B5EF4-FFF2-40B4-BE49-F238E27FC236}">
                  <a16:creationId xmlns="" xmlns:a16="http://schemas.microsoft.com/office/drawing/2014/main" id="{0B7697DE-B365-4B11-8462-7B9330765BB1}"/>
                </a:ext>
              </a:extLst>
            </p:cNvPr>
            <p:cNvSpPr/>
            <p:nvPr/>
          </p:nvSpPr>
          <p:spPr>
            <a:xfrm>
              <a:off x="3799566" y="3313543"/>
              <a:ext cx="5593" cy="33560"/>
            </a:xfrm>
            <a:custGeom>
              <a:avLst/>
              <a:gdLst>
                <a:gd name="connsiteX0" fmla="*/ 6903 w 7670"/>
                <a:gd name="connsiteY0" fmla="*/ 0 h 46022"/>
                <a:gd name="connsiteX1" fmla="*/ 0 w 7670"/>
                <a:gd name="connsiteY1" fmla="*/ 46022 h 46022"/>
                <a:gd name="connsiteX2" fmla="*/ 0 w 7670"/>
                <a:gd name="connsiteY2" fmla="*/ 0 h 46022"/>
                <a:gd name="connsiteX3" fmla="*/ 6903 w 7670"/>
                <a:gd name="connsiteY3" fmla="*/ 0 h 46022"/>
              </a:gdLst>
              <a:ahLst/>
              <a:cxnLst>
                <a:cxn ang="0">
                  <a:pos x="connsiteX0" y="connsiteY0"/>
                </a:cxn>
                <a:cxn ang="0">
                  <a:pos x="connsiteX1" y="connsiteY1"/>
                </a:cxn>
                <a:cxn ang="0">
                  <a:pos x="connsiteX2" y="connsiteY2"/>
                </a:cxn>
                <a:cxn ang="0">
                  <a:pos x="connsiteX3" y="connsiteY3"/>
                </a:cxn>
              </a:cxnLst>
              <a:rect l="l" t="t" r="r" b="b"/>
              <a:pathLst>
                <a:path w="7670" h="46022">
                  <a:moveTo>
                    <a:pt x="6903" y="0"/>
                  </a:moveTo>
                  <a:cubicBezTo>
                    <a:pt x="4602" y="15341"/>
                    <a:pt x="14574" y="32983"/>
                    <a:pt x="0" y="46022"/>
                  </a:cubicBezTo>
                  <a:cubicBezTo>
                    <a:pt x="0" y="30682"/>
                    <a:pt x="0" y="15341"/>
                    <a:pt x="0" y="0"/>
                  </a:cubicBezTo>
                  <a:cubicBezTo>
                    <a:pt x="2301" y="0"/>
                    <a:pt x="4602" y="0"/>
                    <a:pt x="6903" y="0"/>
                  </a:cubicBezTo>
                  <a:close/>
                </a:path>
              </a:pathLst>
            </a:custGeom>
            <a:solidFill>
              <a:srgbClr val="D7D7D7"/>
            </a:solidFill>
            <a:ln w="7666" cap="flat">
              <a:noFill/>
              <a:prstDash val="solid"/>
              <a:miter/>
            </a:ln>
          </p:spPr>
          <p:txBody>
            <a:bodyPr rtlCol="0" anchor="ctr"/>
            <a:lstStyle/>
            <a:p>
              <a:endParaRPr lang="en-US"/>
            </a:p>
          </p:txBody>
        </p:sp>
        <p:sp>
          <p:nvSpPr>
            <p:cNvPr id="7" name="Freeform: Shape 6">
              <a:extLst>
                <a:ext uri="{FF2B5EF4-FFF2-40B4-BE49-F238E27FC236}">
                  <a16:creationId xmlns="" xmlns:a16="http://schemas.microsoft.com/office/drawing/2014/main" id="{DA085290-B33F-47EF-8273-0774168DCC71}"/>
                </a:ext>
              </a:extLst>
            </p:cNvPr>
            <p:cNvSpPr/>
            <p:nvPr/>
          </p:nvSpPr>
          <p:spPr>
            <a:xfrm>
              <a:off x="4730534" y="2630483"/>
              <a:ext cx="1504614" cy="1487834"/>
            </a:xfrm>
            <a:custGeom>
              <a:avLst/>
              <a:gdLst>
                <a:gd name="connsiteX0" fmla="*/ 366326 w 2063335"/>
                <a:gd name="connsiteY0" fmla="*/ 920599 h 2040324"/>
                <a:gd name="connsiteX1" fmla="*/ 57976 w 2063335"/>
                <a:gd name="connsiteY1" fmla="*/ 161997 h 2040324"/>
                <a:gd name="connsiteX2" fmla="*/ 5818 w 2063335"/>
                <a:gd name="connsiteY2" fmla="*/ 34669 h 2040324"/>
                <a:gd name="connsiteX3" fmla="*/ 28829 w 2063335"/>
                <a:gd name="connsiteY3" fmla="*/ 152 h 2040324"/>
                <a:gd name="connsiteX4" fmla="*/ 519734 w 2063335"/>
                <a:gd name="connsiteY4" fmla="*/ 165066 h 2040324"/>
                <a:gd name="connsiteX5" fmla="*/ 1355040 w 2063335"/>
                <a:gd name="connsiteY5" fmla="*/ 542449 h 2040324"/>
                <a:gd name="connsiteX6" fmla="*/ 1806826 w 2063335"/>
                <a:gd name="connsiteY6" fmla="*/ 616085 h 2040324"/>
                <a:gd name="connsiteX7" fmla="*/ 1829837 w 2063335"/>
                <a:gd name="connsiteY7" fmla="*/ 652902 h 2040324"/>
                <a:gd name="connsiteX8" fmla="*/ 2042307 w 2063335"/>
                <a:gd name="connsiteY8" fmla="*/ 1409203 h 2040324"/>
                <a:gd name="connsiteX9" fmla="*/ 2063017 w 2063335"/>
                <a:gd name="connsiteY9" fmla="*/ 1486674 h 2040324"/>
                <a:gd name="connsiteX10" fmla="*/ 2060716 w 2063335"/>
                <a:gd name="connsiteY10" fmla="*/ 1526560 h 2040324"/>
                <a:gd name="connsiteX11" fmla="*/ 1598191 w 2063335"/>
                <a:gd name="connsiteY11" fmla="*/ 1602497 h 2040324"/>
                <a:gd name="connsiteX12" fmla="*/ 846493 w 2063335"/>
                <a:gd name="connsiteY12" fmla="*/ 2025136 h 2040324"/>
                <a:gd name="connsiteX13" fmla="*/ 825783 w 2063335"/>
                <a:gd name="connsiteY13" fmla="*/ 2041243 h 2040324"/>
                <a:gd name="connsiteX14" fmla="*/ 640926 w 2063335"/>
                <a:gd name="connsiteY14" fmla="*/ 1587923 h 2040324"/>
                <a:gd name="connsiteX15" fmla="*/ 672375 w 2063335"/>
                <a:gd name="connsiteY15" fmla="*/ 1561844 h 2040324"/>
                <a:gd name="connsiteX16" fmla="*/ 744476 w 2063335"/>
                <a:gd name="connsiteY16" fmla="*/ 1531929 h 2040324"/>
                <a:gd name="connsiteX17" fmla="*/ 1061264 w 2063335"/>
                <a:gd name="connsiteY17" fmla="*/ 1405368 h 2040324"/>
                <a:gd name="connsiteX18" fmla="*/ 1107286 w 2063335"/>
                <a:gd name="connsiteY18" fmla="*/ 1378522 h 2040324"/>
                <a:gd name="connsiteX19" fmla="*/ 1200865 w 2063335"/>
                <a:gd name="connsiteY19" fmla="*/ 1347840 h 2040324"/>
                <a:gd name="connsiteX20" fmla="*/ 1223109 w 2063335"/>
                <a:gd name="connsiteY20" fmla="*/ 1274971 h 2040324"/>
                <a:gd name="connsiteX21" fmla="*/ 1178621 w 2063335"/>
                <a:gd name="connsiteY21" fmla="*/ 1161449 h 2040324"/>
                <a:gd name="connsiteX22" fmla="*/ 1018309 w 2063335"/>
                <a:gd name="connsiteY22" fmla="*/ 761055 h 2040324"/>
                <a:gd name="connsiteX23" fmla="*/ 913992 w 2063335"/>
                <a:gd name="connsiteY23" fmla="*/ 715800 h 2040324"/>
                <a:gd name="connsiteX24" fmla="*/ 843424 w 2063335"/>
                <a:gd name="connsiteY24" fmla="*/ 744180 h 2040324"/>
                <a:gd name="connsiteX25" fmla="*/ 489052 w 2063335"/>
                <a:gd name="connsiteY25" fmla="*/ 887616 h 2040324"/>
                <a:gd name="connsiteX26" fmla="*/ 404678 w 2063335"/>
                <a:gd name="connsiteY26" fmla="*/ 919065 h 2040324"/>
                <a:gd name="connsiteX27" fmla="*/ 366326 w 2063335"/>
                <a:gd name="connsiteY27" fmla="*/ 920599 h 2040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63335" h="2040324">
                  <a:moveTo>
                    <a:pt x="366326" y="920599"/>
                  </a:moveTo>
                  <a:cubicBezTo>
                    <a:pt x="263543" y="667476"/>
                    <a:pt x="160759" y="414353"/>
                    <a:pt x="57976" y="161997"/>
                  </a:cubicBezTo>
                  <a:cubicBezTo>
                    <a:pt x="40334" y="119810"/>
                    <a:pt x="24227" y="76089"/>
                    <a:pt x="5818" y="34669"/>
                  </a:cubicBezTo>
                  <a:cubicBezTo>
                    <a:pt x="-6455" y="8590"/>
                    <a:pt x="448" y="-1382"/>
                    <a:pt x="28829" y="152"/>
                  </a:cubicBezTo>
                  <a:cubicBezTo>
                    <a:pt x="201413" y="26998"/>
                    <a:pt x="367093" y="77623"/>
                    <a:pt x="519734" y="165066"/>
                  </a:cubicBezTo>
                  <a:cubicBezTo>
                    <a:pt x="785896" y="317706"/>
                    <a:pt x="1058963" y="455773"/>
                    <a:pt x="1355040" y="542449"/>
                  </a:cubicBezTo>
                  <a:cubicBezTo>
                    <a:pt x="1502311" y="586170"/>
                    <a:pt x="1652651" y="616852"/>
                    <a:pt x="1806826" y="616085"/>
                  </a:cubicBezTo>
                  <a:cubicBezTo>
                    <a:pt x="1825235" y="621454"/>
                    <a:pt x="1826002" y="638329"/>
                    <a:pt x="1829837" y="652902"/>
                  </a:cubicBezTo>
                  <a:cubicBezTo>
                    <a:pt x="1901172" y="905258"/>
                    <a:pt x="1970972" y="1157614"/>
                    <a:pt x="2042307" y="1409203"/>
                  </a:cubicBezTo>
                  <a:cubicBezTo>
                    <a:pt x="2049977" y="1435282"/>
                    <a:pt x="2057648" y="1460595"/>
                    <a:pt x="2063017" y="1486674"/>
                  </a:cubicBezTo>
                  <a:cubicBezTo>
                    <a:pt x="2066085" y="1500481"/>
                    <a:pt x="2071454" y="1514287"/>
                    <a:pt x="2060716" y="1526560"/>
                  </a:cubicBezTo>
                  <a:cubicBezTo>
                    <a:pt x="1903473" y="1531929"/>
                    <a:pt x="1749298" y="1560310"/>
                    <a:pt x="1598191" y="1602497"/>
                  </a:cubicBezTo>
                  <a:cubicBezTo>
                    <a:pt x="1312853" y="1681502"/>
                    <a:pt x="1062798" y="1824171"/>
                    <a:pt x="846493" y="2025136"/>
                  </a:cubicBezTo>
                  <a:cubicBezTo>
                    <a:pt x="840356" y="2031272"/>
                    <a:pt x="832686" y="2035874"/>
                    <a:pt x="825783" y="2041243"/>
                  </a:cubicBezTo>
                  <a:cubicBezTo>
                    <a:pt x="764419" y="1890137"/>
                    <a:pt x="702289" y="1739030"/>
                    <a:pt x="640926" y="1587923"/>
                  </a:cubicBezTo>
                  <a:cubicBezTo>
                    <a:pt x="642460" y="1567980"/>
                    <a:pt x="660102" y="1567980"/>
                    <a:pt x="672375" y="1561844"/>
                  </a:cubicBezTo>
                  <a:cubicBezTo>
                    <a:pt x="696153" y="1551105"/>
                    <a:pt x="720698" y="1541901"/>
                    <a:pt x="744476" y="1531929"/>
                  </a:cubicBezTo>
                  <a:cubicBezTo>
                    <a:pt x="850328" y="1490509"/>
                    <a:pt x="955412" y="1447555"/>
                    <a:pt x="1061264" y="1405368"/>
                  </a:cubicBezTo>
                  <a:cubicBezTo>
                    <a:pt x="1078138" y="1398465"/>
                    <a:pt x="1093479" y="1389260"/>
                    <a:pt x="1107286" y="1378522"/>
                  </a:cubicBezTo>
                  <a:cubicBezTo>
                    <a:pt x="1141803" y="1378522"/>
                    <a:pt x="1171717" y="1362414"/>
                    <a:pt x="1200865" y="1347840"/>
                  </a:cubicBezTo>
                  <a:cubicBezTo>
                    <a:pt x="1228478" y="1334033"/>
                    <a:pt x="1234614" y="1310255"/>
                    <a:pt x="1223109" y="1274971"/>
                  </a:cubicBezTo>
                  <a:cubicBezTo>
                    <a:pt x="1210069" y="1236619"/>
                    <a:pt x="1193961" y="1199034"/>
                    <a:pt x="1178621" y="1161449"/>
                  </a:cubicBezTo>
                  <a:cubicBezTo>
                    <a:pt x="1124928" y="1027985"/>
                    <a:pt x="1071235" y="894520"/>
                    <a:pt x="1018309" y="761055"/>
                  </a:cubicBezTo>
                  <a:cubicBezTo>
                    <a:pt x="992997" y="698158"/>
                    <a:pt x="976122" y="691254"/>
                    <a:pt x="913992" y="715800"/>
                  </a:cubicBezTo>
                  <a:cubicBezTo>
                    <a:pt x="890214" y="725004"/>
                    <a:pt x="866436" y="734976"/>
                    <a:pt x="843424" y="744180"/>
                  </a:cubicBezTo>
                  <a:cubicBezTo>
                    <a:pt x="725300" y="791737"/>
                    <a:pt x="605642" y="836992"/>
                    <a:pt x="489052" y="887616"/>
                  </a:cubicBezTo>
                  <a:cubicBezTo>
                    <a:pt x="460672" y="896821"/>
                    <a:pt x="433058" y="908327"/>
                    <a:pt x="404678" y="919065"/>
                  </a:cubicBezTo>
                  <a:cubicBezTo>
                    <a:pt x="391638" y="925968"/>
                    <a:pt x="378599" y="933639"/>
                    <a:pt x="366326" y="920599"/>
                  </a:cubicBezTo>
                  <a:close/>
                </a:path>
              </a:pathLst>
            </a:custGeom>
            <a:solidFill>
              <a:srgbClr val="42433E"/>
            </a:solidFill>
            <a:ln w="7666" cap="flat">
              <a:noFill/>
              <a:prstDash val="solid"/>
              <a:miter/>
            </a:ln>
          </p:spPr>
          <p:txBody>
            <a:bodyPr rtlCol="0" anchor="ctr"/>
            <a:lstStyle/>
            <a:p>
              <a:endParaRPr lang="en-US"/>
            </a:p>
          </p:txBody>
        </p:sp>
        <p:sp>
          <p:nvSpPr>
            <p:cNvPr id="8" name="Freeform: Shape 7">
              <a:extLst>
                <a:ext uri="{FF2B5EF4-FFF2-40B4-BE49-F238E27FC236}">
                  <a16:creationId xmlns="" xmlns:a16="http://schemas.microsoft.com/office/drawing/2014/main" id="{F92A78A6-6272-473E-8F0E-33D9E511E4F1}"/>
                </a:ext>
              </a:extLst>
            </p:cNvPr>
            <p:cNvSpPr/>
            <p:nvPr/>
          </p:nvSpPr>
          <p:spPr>
            <a:xfrm>
              <a:off x="4639689" y="3543990"/>
              <a:ext cx="234921" cy="324415"/>
            </a:xfrm>
            <a:custGeom>
              <a:avLst/>
              <a:gdLst>
                <a:gd name="connsiteX0" fmla="*/ 230112 w 322156"/>
                <a:gd name="connsiteY0" fmla="*/ 213237 h 444882"/>
                <a:gd name="connsiteX1" fmla="*/ 325225 w 322156"/>
                <a:gd name="connsiteY1" fmla="*/ 450252 h 444882"/>
                <a:gd name="connsiteX2" fmla="*/ 0 w 322156"/>
                <a:gd name="connsiteY2" fmla="*/ 237782 h 444882"/>
                <a:gd name="connsiteX3" fmla="*/ 49091 w 322156"/>
                <a:gd name="connsiteY3" fmla="*/ 237782 h 444882"/>
                <a:gd name="connsiteX4" fmla="*/ 116590 w 322156"/>
                <a:gd name="connsiteY4" fmla="*/ 182555 h 444882"/>
                <a:gd name="connsiteX5" fmla="*/ 130397 w 322156"/>
                <a:gd name="connsiteY5" fmla="*/ 23011 h 444882"/>
                <a:gd name="connsiteX6" fmla="*/ 139601 w 322156"/>
                <a:gd name="connsiteY6" fmla="*/ 0 h 444882"/>
                <a:gd name="connsiteX7" fmla="*/ 219373 w 322156"/>
                <a:gd name="connsiteY7" fmla="*/ 185623 h 444882"/>
                <a:gd name="connsiteX8" fmla="*/ 230112 w 322156"/>
                <a:gd name="connsiteY8" fmla="*/ 213237 h 44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2156" h="444882">
                  <a:moveTo>
                    <a:pt x="230112" y="213237"/>
                  </a:moveTo>
                  <a:cubicBezTo>
                    <a:pt x="260026" y="288407"/>
                    <a:pt x="290708" y="363577"/>
                    <a:pt x="325225" y="450252"/>
                  </a:cubicBezTo>
                  <a:cubicBezTo>
                    <a:pt x="210936" y="375082"/>
                    <a:pt x="105084" y="306816"/>
                    <a:pt x="0" y="237782"/>
                  </a:cubicBezTo>
                  <a:cubicBezTo>
                    <a:pt x="16108" y="237782"/>
                    <a:pt x="32983" y="237782"/>
                    <a:pt x="49091" y="237782"/>
                  </a:cubicBezTo>
                  <a:cubicBezTo>
                    <a:pt x="92045" y="238549"/>
                    <a:pt x="110454" y="226277"/>
                    <a:pt x="116590" y="182555"/>
                  </a:cubicBezTo>
                  <a:cubicBezTo>
                    <a:pt x="123493" y="129630"/>
                    <a:pt x="125795" y="75937"/>
                    <a:pt x="130397" y="23011"/>
                  </a:cubicBezTo>
                  <a:cubicBezTo>
                    <a:pt x="133465" y="16108"/>
                    <a:pt x="135766" y="9972"/>
                    <a:pt x="139601" y="0"/>
                  </a:cubicBezTo>
                  <a:cubicBezTo>
                    <a:pt x="167215" y="63664"/>
                    <a:pt x="193294" y="124260"/>
                    <a:pt x="219373" y="185623"/>
                  </a:cubicBezTo>
                  <a:cubicBezTo>
                    <a:pt x="228578" y="192527"/>
                    <a:pt x="230112" y="202498"/>
                    <a:pt x="230112" y="213237"/>
                  </a:cubicBezTo>
                  <a:close/>
                </a:path>
              </a:pathLst>
            </a:custGeom>
            <a:solidFill>
              <a:schemeClr val="tx1"/>
            </a:solidFill>
            <a:ln w="7666" cap="flat">
              <a:noFill/>
              <a:prstDash val="solid"/>
              <a:miter/>
            </a:ln>
          </p:spPr>
          <p:txBody>
            <a:bodyPr rtlCol="0" anchor="ctr"/>
            <a:lstStyle/>
            <a:p>
              <a:endParaRPr lang="en-US"/>
            </a:p>
          </p:txBody>
        </p:sp>
        <p:sp>
          <p:nvSpPr>
            <p:cNvPr id="9" name="Freeform: Shape 8">
              <a:extLst>
                <a:ext uri="{FF2B5EF4-FFF2-40B4-BE49-F238E27FC236}">
                  <a16:creationId xmlns="" xmlns:a16="http://schemas.microsoft.com/office/drawing/2014/main" id="{96786B29-38B1-4CE5-BEB1-ECD8BAEBC9D8}"/>
                </a:ext>
              </a:extLst>
            </p:cNvPr>
            <p:cNvSpPr/>
            <p:nvPr/>
          </p:nvSpPr>
          <p:spPr>
            <a:xfrm>
              <a:off x="4029974" y="3951745"/>
              <a:ext cx="5593" cy="11187"/>
            </a:xfrm>
            <a:custGeom>
              <a:avLst/>
              <a:gdLst>
                <a:gd name="connsiteX0" fmla="*/ 13860 w 7670"/>
                <a:gd name="connsiteY0" fmla="*/ 0 h 15340"/>
                <a:gd name="connsiteX1" fmla="*/ 13860 w 7670"/>
                <a:gd name="connsiteY1" fmla="*/ 21477 h 15340"/>
                <a:gd name="connsiteX2" fmla="*/ 53 w 7670"/>
                <a:gd name="connsiteY2" fmla="*/ 7670 h 15340"/>
                <a:gd name="connsiteX3" fmla="*/ 13860 w 7670"/>
                <a:gd name="connsiteY3" fmla="*/ 0 h 15340"/>
              </a:gdLst>
              <a:ahLst/>
              <a:cxnLst>
                <a:cxn ang="0">
                  <a:pos x="connsiteX0" y="connsiteY0"/>
                </a:cxn>
                <a:cxn ang="0">
                  <a:pos x="connsiteX1" y="connsiteY1"/>
                </a:cxn>
                <a:cxn ang="0">
                  <a:pos x="connsiteX2" y="connsiteY2"/>
                </a:cxn>
                <a:cxn ang="0">
                  <a:pos x="connsiteX3" y="connsiteY3"/>
                </a:cxn>
              </a:cxnLst>
              <a:rect l="l" t="t" r="r" b="b"/>
              <a:pathLst>
                <a:path w="7670" h="15340">
                  <a:moveTo>
                    <a:pt x="13860" y="0"/>
                  </a:moveTo>
                  <a:cubicBezTo>
                    <a:pt x="13860" y="6903"/>
                    <a:pt x="13860" y="14574"/>
                    <a:pt x="13860" y="21477"/>
                  </a:cubicBezTo>
                  <a:cubicBezTo>
                    <a:pt x="6957" y="19176"/>
                    <a:pt x="-714" y="16875"/>
                    <a:pt x="53" y="7670"/>
                  </a:cubicBezTo>
                  <a:cubicBezTo>
                    <a:pt x="820" y="0"/>
                    <a:pt x="8491" y="0"/>
                    <a:pt x="13860" y="0"/>
                  </a:cubicBezTo>
                  <a:close/>
                </a:path>
              </a:pathLst>
            </a:custGeom>
            <a:solidFill>
              <a:srgbClr val="BABABA"/>
            </a:solidFill>
            <a:ln w="7666" cap="flat">
              <a:noFill/>
              <a:prstDash val="solid"/>
              <a:miter/>
            </a:ln>
          </p:spPr>
          <p:txBody>
            <a:bodyPr rtlCol="0" anchor="ctr"/>
            <a:lstStyle/>
            <a:p>
              <a:endParaRPr lang="en-US"/>
            </a:p>
          </p:txBody>
        </p:sp>
        <p:sp>
          <p:nvSpPr>
            <p:cNvPr id="10" name="Freeform: Shape 9">
              <a:extLst>
                <a:ext uri="{FF2B5EF4-FFF2-40B4-BE49-F238E27FC236}">
                  <a16:creationId xmlns="" xmlns:a16="http://schemas.microsoft.com/office/drawing/2014/main" id="{42CCB5E0-3133-468C-A457-F1EE08D61CA1}"/>
                </a:ext>
              </a:extLst>
            </p:cNvPr>
            <p:cNvSpPr/>
            <p:nvPr/>
          </p:nvSpPr>
          <p:spPr>
            <a:xfrm>
              <a:off x="3889619" y="3011501"/>
              <a:ext cx="11187" cy="16780"/>
            </a:xfrm>
            <a:custGeom>
              <a:avLst/>
              <a:gdLst>
                <a:gd name="connsiteX0" fmla="*/ 13807 w 15340"/>
                <a:gd name="connsiteY0" fmla="*/ 0 h 23011"/>
                <a:gd name="connsiteX1" fmla="*/ 0 w 15340"/>
                <a:gd name="connsiteY1" fmla="*/ 23778 h 23011"/>
                <a:gd name="connsiteX2" fmla="*/ 13807 w 15340"/>
                <a:gd name="connsiteY2" fmla="*/ 0 h 23011"/>
              </a:gdLst>
              <a:ahLst/>
              <a:cxnLst>
                <a:cxn ang="0">
                  <a:pos x="connsiteX0" y="connsiteY0"/>
                </a:cxn>
                <a:cxn ang="0">
                  <a:pos x="connsiteX1" y="connsiteY1"/>
                </a:cxn>
                <a:cxn ang="0">
                  <a:pos x="connsiteX2" y="connsiteY2"/>
                </a:cxn>
              </a:cxnLst>
              <a:rect l="l" t="t" r="r" b="b"/>
              <a:pathLst>
                <a:path w="15340" h="23011">
                  <a:moveTo>
                    <a:pt x="13807" y="0"/>
                  </a:moveTo>
                  <a:cubicBezTo>
                    <a:pt x="21477" y="15341"/>
                    <a:pt x="12273" y="19943"/>
                    <a:pt x="0" y="23778"/>
                  </a:cubicBezTo>
                  <a:cubicBezTo>
                    <a:pt x="2301" y="14574"/>
                    <a:pt x="6136" y="6136"/>
                    <a:pt x="13807" y="0"/>
                  </a:cubicBezTo>
                  <a:close/>
                </a:path>
              </a:pathLst>
            </a:custGeom>
            <a:solidFill>
              <a:srgbClr val="ABABAB"/>
            </a:solidFill>
            <a:ln w="7666" cap="flat">
              <a:noFill/>
              <a:prstDash val="solid"/>
              <a:miter/>
            </a:ln>
          </p:spPr>
          <p:txBody>
            <a:bodyPr rtlCol="0" anchor="ctr"/>
            <a:lstStyle/>
            <a:p>
              <a:endParaRPr lang="en-US"/>
            </a:p>
          </p:txBody>
        </p:sp>
        <p:sp>
          <p:nvSpPr>
            <p:cNvPr id="11" name="Freeform: Shape 10">
              <a:extLst>
                <a:ext uri="{FF2B5EF4-FFF2-40B4-BE49-F238E27FC236}">
                  <a16:creationId xmlns="" xmlns:a16="http://schemas.microsoft.com/office/drawing/2014/main" id="{D26640F7-90D2-44CE-A938-D4B312322D8E}"/>
                </a:ext>
              </a:extLst>
            </p:cNvPr>
            <p:cNvSpPr/>
            <p:nvPr/>
          </p:nvSpPr>
          <p:spPr>
            <a:xfrm>
              <a:off x="4905700" y="3314662"/>
              <a:ext cx="262888" cy="503402"/>
            </a:xfrm>
            <a:custGeom>
              <a:avLst/>
              <a:gdLst>
                <a:gd name="connsiteX0" fmla="*/ 1087 w 360508"/>
                <a:gd name="connsiteY0" fmla="*/ 59829 h 690335"/>
                <a:gd name="connsiteX1" fmla="*/ 101569 w 360508"/>
                <a:gd name="connsiteY1" fmla="*/ 0 h 690335"/>
                <a:gd name="connsiteX2" fmla="*/ 127648 w 360508"/>
                <a:gd name="connsiteY2" fmla="*/ 40653 h 690335"/>
                <a:gd name="connsiteX3" fmla="*/ 351624 w 360508"/>
                <a:gd name="connsiteY3" fmla="*/ 600592 h 690335"/>
                <a:gd name="connsiteX4" fmla="*/ 363896 w 360508"/>
                <a:gd name="connsiteY4" fmla="*/ 658887 h 690335"/>
                <a:gd name="connsiteX5" fmla="*/ 360828 w 360508"/>
                <a:gd name="connsiteY5" fmla="*/ 661188 h 690335"/>
                <a:gd name="connsiteX6" fmla="*/ 201284 w 360508"/>
                <a:gd name="connsiteY6" fmla="*/ 602126 h 690335"/>
                <a:gd name="connsiteX7" fmla="*/ 3388 w 360508"/>
                <a:gd name="connsiteY7" fmla="*/ 98181 h 690335"/>
                <a:gd name="connsiteX8" fmla="*/ 1087 w 360508"/>
                <a:gd name="connsiteY8" fmla="*/ 59829 h 690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0508" h="690335">
                  <a:moveTo>
                    <a:pt x="1087" y="59829"/>
                  </a:moveTo>
                  <a:cubicBezTo>
                    <a:pt x="20262" y="16108"/>
                    <a:pt x="64751" y="14574"/>
                    <a:pt x="101569" y="0"/>
                  </a:cubicBezTo>
                  <a:cubicBezTo>
                    <a:pt x="117677" y="9204"/>
                    <a:pt x="121512" y="26079"/>
                    <a:pt x="127648" y="40653"/>
                  </a:cubicBezTo>
                  <a:cubicBezTo>
                    <a:pt x="202818" y="227044"/>
                    <a:pt x="276454" y="414201"/>
                    <a:pt x="351624" y="600592"/>
                  </a:cubicBezTo>
                  <a:cubicBezTo>
                    <a:pt x="359294" y="619001"/>
                    <a:pt x="370032" y="637410"/>
                    <a:pt x="363896" y="658887"/>
                  </a:cubicBezTo>
                  <a:cubicBezTo>
                    <a:pt x="363129" y="659654"/>
                    <a:pt x="362362" y="661188"/>
                    <a:pt x="360828" y="661188"/>
                  </a:cubicBezTo>
                  <a:cubicBezTo>
                    <a:pt x="260346" y="707977"/>
                    <a:pt x="241170" y="707977"/>
                    <a:pt x="201284" y="602126"/>
                  </a:cubicBezTo>
                  <a:cubicBezTo>
                    <a:pt x="136853" y="433377"/>
                    <a:pt x="69353" y="266163"/>
                    <a:pt x="3388" y="98181"/>
                  </a:cubicBezTo>
                  <a:cubicBezTo>
                    <a:pt x="4922" y="85141"/>
                    <a:pt x="-2749" y="72869"/>
                    <a:pt x="1087" y="59829"/>
                  </a:cubicBezTo>
                  <a:close/>
                </a:path>
              </a:pathLst>
            </a:custGeom>
            <a:solidFill>
              <a:schemeClr val="tx1"/>
            </a:solidFill>
            <a:ln w="7666" cap="flat">
              <a:noFill/>
              <a:prstDash val="solid"/>
              <a:miter/>
            </a:ln>
          </p:spPr>
          <p:txBody>
            <a:bodyPr rtlCol="0" anchor="ctr"/>
            <a:lstStyle/>
            <a:p>
              <a:endParaRPr lang="en-US"/>
            </a:p>
          </p:txBody>
        </p:sp>
        <p:sp>
          <p:nvSpPr>
            <p:cNvPr id="12" name="Freeform: Shape 11">
              <a:extLst>
                <a:ext uri="{FF2B5EF4-FFF2-40B4-BE49-F238E27FC236}">
                  <a16:creationId xmlns="" xmlns:a16="http://schemas.microsoft.com/office/drawing/2014/main" id="{CFF9C8E4-D044-48AE-A45C-ECC60F48AA15}"/>
                </a:ext>
              </a:extLst>
            </p:cNvPr>
            <p:cNvSpPr/>
            <p:nvPr/>
          </p:nvSpPr>
          <p:spPr>
            <a:xfrm>
              <a:off x="4979765" y="3274468"/>
              <a:ext cx="296448" cy="520182"/>
            </a:xfrm>
            <a:custGeom>
              <a:avLst/>
              <a:gdLst>
                <a:gd name="connsiteX0" fmla="*/ 262327 w 406530"/>
                <a:gd name="connsiteY0" fmla="*/ 714005 h 713346"/>
                <a:gd name="connsiteX1" fmla="*/ 0 w 406530"/>
                <a:gd name="connsiteY1" fmla="*/ 54351 h 713346"/>
                <a:gd name="connsiteX2" fmla="*/ 24545 w 406530"/>
                <a:gd name="connsiteY2" fmla="*/ 37476 h 713346"/>
                <a:gd name="connsiteX3" fmla="*/ 105084 w 406530"/>
                <a:gd name="connsiteY3" fmla="*/ 9863 h 713346"/>
                <a:gd name="connsiteX4" fmla="*/ 144970 w 406530"/>
                <a:gd name="connsiteY4" fmla="*/ 658 h 713346"/>
                <a:gd name="connsiteX5" fmla="*/ 134232 w 406530"/>
                <a:gd name="connsiteY5" fmla="*/ 77362 h 713346"/>
                <a:gd name="connsiteX6" fmla="*/ 96647 w 406530"/>
                <a:gd name="connsiteY6" fmla="*/ 97305 h 713346"/>
                <a:gd name="connsiteX7" fmla="*/ 79772 w 406530"/>
                <a:gd name="connsiteY7" fmla="*/ 134123 h 713346"/>
                <a:gd name="connsiteX8" fmla="*/ 122726 w 406530"/>
                <a:gd name="connsiteY8" fmla="*/ 142561 h 713346"/>
                <a:gd name="connsiteX9" fmla="*/ 174118 w 406530"/>
                <a:gd name="connsiteY9" fmla="*/ 119550 h 713346"/>
                <a:gd name="connsiteX10" fmla="*/ 204799 w 406530"/>
                <a:gd name="connsiteY10" fmla="*/ 151765 h 713346"/>
                <a:gd name="connsiteX11" fmla="*/ 194828 w 406530"/>
                <a:gd name="connsiteY11" fmla="*/ 232304 h 713346"/>
                <a:gd name="connsiteX12" fmla="*/ 162612 w 406530"/>
                <a:gd name="connsiteY12" fmla="*/ 252247 h 713346"/>
                <a:gd name="connsiteX13" fmla="*/ 147272 w 406530"/>
                <a:gd name="connsiteY13" fmla="*/ 289065 h 713346"/>
                <a:gd name="connsiteX14" fmla="*/ 190226 w 406530"/>
                <a:gd name="connsiteY14" fmla="*/ 295969 h 713346"/>
                <a:gd name="connsiteX15" fmla="*/ 228578 w 406530"/>
                <a:gd name="connsiteY15" fmla="*/ 279861 h 713346"/>
                <a:gd name="connsiteX16" fmla="*/ 267697 w 406530"/>
                <a:gd name="connsiteY16" fmla="*/ 305173 h 713346"/>
                <a:gd name="connsiteX17" fmla="*/ 253890 w 406530"/>
                <a:gd name="connsiteY17" fmla="*/ 394917 h 713346"/>
                <a:gd name="connsiteX18" fmla="*/ 217839 w 406530"/>
                <a:gd name="connsiteY18" fmla="*/ 444007 h 713346"/>
                <a:gd name="connsiteX19" fmla="*/ 274600 w 406530"/>
                <a:gd name="connsiteY19" fmla="*/ 444007 h 713346"/>
                <a:gd name="connsiteX20" fmla="*/ 333662 w 406530"/>
                <a:gd name="connsiteY20" fmla="*/ 452445 h 713346"/>
                <a:gd name="connsiteX21" fmla="*/ 321389 w 406530"/>
                <a:gd name="connsiteY21" fmla="*/ 526847 h 713346"/>
                <a:gd name="connsiteX22" fmla="*/ 286873 w 406530"/>
                <a:gd name="connsiteY22" fmla="*/ 550626 h 713346"/>
                <a:gd name="connsiteX23" fmla="*/ 278435 w 406530"/>
                <a:gd name="connsiteY23" fmla="*/ 584375 h 713346"/>
                <a:gd name="connsiteX24" fmla="*/ 312185 w 406530"/>
                <a:gd name="connsiteY24" fmla="*/ 592046 h 713346"/>
                <a:gd name="connsiteX25" fmla="*/ 316020 w 406530"/>
                <a:gd name="connsiteY25" fmla="*/ 590512 h 713346"/>
                <a:gd name="connsiteX26" fmla="*/ 378150 w 406530"/>
                <a:gd name="connsiteY26" fmla="*/ 578239 h 713346"/>
                <a:gd name="connsiteX27" fmla="*/ 408065 w 406530"/>
                <a:gd name="connsiteY27" fmla="*/ 661079 h 713346"/>
                <a:gd name="connsiteX28" fmla="*/ 299145 w 406530"/>
                <a:gd name="connsiteY28" fmla="*/ 707869 h 713346"/>
                <a:gd name="connsiteX29" fmla="*/ 262327 w 406530"/>
                <a:gd name="connsiteY29" fmla="*/ 714005 h 713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406530" h="713346">
                  <a:moveTo>
                    <a:pt x="262327" y="714005"/>
                  </a:moveTo>
                  <a:cubicBezTo>
                    <a:pt x="174885" y="493865"/>
                    <a:pt x="87442" y="274491"/>
                    <a:pt x="0" y="54351"/>
                  </a:cubicBezTo>
                  <a:cubicBezTo>
                    <a:pt x="8437" y="48982"/>
                    <a:pt x="16108" y="42846"/>
                    <a:pt x="24545" y="37476"/>
                  </a:cubicBezTo>
                  <a:cubicBezTo>
                    <a:pt x="53693" y="35942"/>
                    <a:pt x="78238" y="19067"/>
                    <a:pt x="105084" y="9863"/>
                  </a:cubicBezTo>
                  <a:cubicBezTo>
                    <a:pt x="118124" y="6028"/>
                    <a:pt x="129630" y="-2410"/>
                    <a:pt x="144970" y="658"/>
                  </a:cubicBezTo>
                  <a:cubicBezTo>
                    <a:pt x="176419" y="38243"/>
                    <a:pt x="174118" y="55885"/>
                    <a:pt x="134232" y="77362"/>
                  </a:cubicBezTo>
                  <a:cubicBezTo>
                    <a:pt x="121959" y="84266"/>
                    <a:pt x="108920" y="89635"/>
                    <a:pt x="96647" y="97305"/>
                  </a:cubicBezTo>
                  <a:cubicBezTo>
                    <a:pt x="82840" y="105743"/>
                    <a:pt x="70568" y="116481"/>
                    <a:pt x="79772" y="134123"/>
                  </a:cubicBezTo>
                  <a:cubicBezTo>
                    <a:pt x="89744" y="153299"/>
                    <a:pt x="106618" y="149464"/>
                    <a:pt x="122726" y="142561"/>
                  </a:cubicBezTo>
                  <a:cubicBezTo>
                    <a:pt x="140368" y="134890"/>
                    <a:pt x="153408" y="119550"/>
                    <a:pt x="174118" y="119550"/>
                  </a:cubicBezTo>
                  <a:cubicBezTo>
                    <a:pt x="194828" y="120317"/>
                    <a:pt x="185623" y="149464"/>
                    <a:pt x="204799" y="151765"/>
                  </a:cubicBezTo>
                  <a:cubicBezTo>
                    <a:pt x="237782" y="190884"/>
                    <a:pt x="235481" y="206992"/>
                    <a:pt x="194828" y="232304"/>
                  </a:cubicBezTo>
                  <a:cubicBezTo>
                    <a:pt x="184089" y="239208"/>
                    <a:pt x="173351" y="245344"/>
                    <a:pt x="162612" y="252247"/>
                  </a:cubicBezTo>
                  <a:cubicBezTo>
                    <a:pt x="148806" y="260685"/>
                    <a:pt x="137300" y="272190"/>
                    <a:pt x="147272" y="289065"/>
                  </a:cubicBezTo>
                  <a:cubicBezTo>
                    <a:pt x="158010" y="307474"/>
                    <a:pt x="174118" y="304406"/>
                    <a:pt x="190226" y="295969"/>
                  </a:cubicBezTo>
                  <a:cubicBezTo>
                    <a:pt x="202498" y="289832"/>
                    <a:pt x="213237" y="280628"/>
                    <a:pt x="228578" y="279861"/>
                  </a:cubicBezTo>
                  <a:cubicBezTo>
                    <a:pt x="249288" y="276793"/>
                    <a:pt x="249288" y="304406"/>
                    <a:pt x="267697" y="305173"/>
                  </a:cubicBezTo>
                  <a:cubicBezTo>
                    <a:pt x="306049" y="351195"/>
                    <a:pt x="303748" y="365769"/>
                    <a:pt x="253890" y="394917"/>
                  </a:cubicBezTo>
                  <a:cubicBezTo>
                    <a:pt x="235481" y="405655"/>
                    <a:pt x="204032" y="415627"/>
                    <a:pt x="217839" y="444007"/>
                  </a:cubicBezTo>
                  <a:cubicBezTo>
                    <a:pt x="230879" y="470853"/>
                    <a:pt x="255424" y="450910"/>
                    <a:pt x="274600" y="444007"/>
                  </a:cubicBezTo>
                  <a:cubicBezTo>
                    <a:pt x="296077" y="436337"/>
                    <a:pt x="317554" y="421763"/>
                    <a:pt x="333662" y="452445"/>
                  </a:cubicBezTo>
                  <a:cubicBezTo>
                    <a:pt x="350537" y="483893"/>
                    <a:pt x="347469" y="505370"/>
                    <a:pt x="321389" y="526847"/>
                  </a:cubicBezTo>
                  <a:cubicBezTo>
                    <a:pt x="310651" y="535285"/>
                    <a:pt x="296844" y="541421"/>
                    <a:pt x="286873" y="550626"/>
                  </a:cubicBezTo>
                  <a:cubicBezTo>
                    <a:pt x="276134" y="559830"/>
                    <a:pt x="269998" y="570569"/>
                    <a:pt x="278435" y="584375"/>
                  </a:cubicBezTo>
                  <a:cubicBezTo>
                    <a:pt x="286873" y="597415"/>
                    <a:pt x="299145" y="596648"/>
                    <a:pt x="312185" y="592046"/>
                  </a:cubicBezTo>
                  <a:cubicBezTo>
                    <a:pt x="316787" y="590512"/>
                    <a:pt x="310651" y="592046"/>
                    <a:pt x="316020" y="590512"/>
                  </a:cubicBezTo>
                  <a:cubicBezTo>
                    <a:pt x="336730" y="582841"/>
                    <a:pt x="358207" y="558296"/>
                    <a:pt x="378150" y="578239"/>
                  </a:cubicBezTo>
                  <a:cubicBezTo>
                    <a:pt x="399628" y="598949"/>
                    <a:pt x="411900" y="628864"/>
                    <a:pt x="408065" y="661079"/>
                  </a:cubicBezTo>
                  <a:cubicBezTo>
                    <a:pt x="372014" y="677187"/>
                    <a:pt x="332895" y="687159"/>
                    <a:pt x="299145" y="707869"/>
                  </a:cubicBezTo>
                  <a:cubicBezTo>
                    <a:pt x="286106" y="708636"/>
                    <a:pt x="273833" y="711704"/>
                    <a:pt x="262327" y="714005"/>
                  </a:cubicBezTo>
                  <a:close/>
                </a:path>
              </a:pathLst>
            </a:custGeom>
            <a:solidFill>
              <a:schemeClr val="bg1">
                <a:lumMod val="75000"/>
              </a:schemeClr>
            </a:solidFill>
            <a:ln w="7666" cap="flat">
              <a:noFill/>
              <a:prstDash val="solid"/>
              <a:miter/>
            </a:ln>
          </p:spPr>
          <p:txBody>
            <a:bodyPr rtlCol="0" anchor="ctr"/>
            <a:lstStyle/>
            <a:p>
              <a:endParaRPr lang="en-US"/>
            </a:p>
          </p:txBody>
        </p:sp>
        <p:sp>
          <p:nvSpPr>
            <p:cNvPr id="13" name="Freeform: Shape 12">
              <a:extLst>
                <a:ext uri="{FF2B5EF4-FFF2-40B4-BE49-F238E27FC236}">
                  <a16:creationId xmlns="" xmlns:a16="http://schemas.microsoft.com/office/drawing/2014/main" id="{8F885202-AFF9-4BA1-8CB5-16D17C1EA875}"/>
                </a:ext>
              </a:extLst>
            </p:cNvPr>
            <p:cNvSpPr/>
            <p:nvPr/>
          </p:nvSpPr>
          <p:spPr>
            <a:xfrm>
              <a:off x="4898728" y="3358290"/>
              <a:ext cx="11187" cy="27967"/>
            </a:xfrm>
            <a:custGeom>
              <a:avLst/>
              <a:gdLst>
                <a:gd name="connsiteX0" fmla="*/ 10647 w 15340"/>
                <a:gd name="connsiteY0" fmla="*/ 0 h 38351"/>
                <a:gd name="connsiteX1" fmla="*/ 12948 w 15340"/>
                <a:gd name="connsiteY1" fmla="*/ 38352 h 38351"/>
                <a:gd name="connsiteX2" fmla="*/ 4511 w 15340"/>
                <a:gd name="connsiteY2" fmla="*/ 30682 h 38351"/>
                <a:gd name="connsiteX3" fmla="*/ 5278 w 15340"/>
                <a:gd name="connsiteY3" fmla="*/ 767 h 38351"/>
                <a:gd name="connsiteX4" fmla="*/ 10647 w 15340"/>
                <a:gd name="connsiteY4" fmla="*/ 0 h 383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0" h="38351">
                  <a:moveTo>
                    <a:pt x="10647" y="0"/>
                  </a:moveTo>
                  <a:cubicBezTo>
                    <a:pt x="22920" y="12273"/>
                    <a:pt x="22152" y="25312"/>
                    <a:pt x="12948" y="38352"/>
                  </a:cubicBezTo>
                  <a:cubicBezTo>
                    <a:pt x="9880" y="36051"/>
                    <a:pt x="7579" y="32983"/>
                    <a:pt x="4511" y="30682"/>
                  </a:cubicBezTo>
                  <a:cubicBezTo>
                    <a:pt x="-859" y="20710"/>
                    <a:pt x="-2393" y="10739"/>
                    <a:pt x="5278" y="767"/>
                  </a:cubicBezTo>
                  <a:cubicBezTo>
                    <a:pt x="6812" y="0"/>
                    <a:pt x="8346" y="0"/>
                    <a:pt x="10647" y="0"/>
                  </a:cubicBezTo>
                  <a:close/>
                </a:path>
              </a:pathLst>
            </a:custGeom>
            <a:solidFill>
              <a:srgbClr val="101010"/>
            </a:solidFill>
            <a:ln w="7666" cap="flat">
              <a:noFill/>
              <a:prstDash val="solid"/>
              <a:miter/>
            </a:ln>
          </p:spPr>
          <p:txBody>
            <a:bodyPr rtlCol="0" anchor="ctr"/>
            <a:lstStyle/>
            <a:p>
              <a:endParaRPr lang="en-US"/>
            </a:p>
          </p:txBody>
        </p:sp>
        <p:sp>
          <p:nvSpPr>
            <p:cNvPr id="14" name="Freeform: Shape 13">
              <a:extLst>
                <a:ext uri="{FF2B5EF4-FFF2-40B4-BE49-F238E27FC236}">
                  <a16:creationId xmlns="" xmlns:a16="http://schemas.microsoft.com/office/drawing/2014/main" id="{C00D9EB8-B971-4E50-9914-5B367C3C5607}"/>
                </a:ext>
              </a:extLst>
            </p:cNvPr>
            <p:cNvSpPr/>
            <p:nvPr/>
          </p:nvSpPr>
          <p:spPr>
            <a:xfrm>
              <a:off x="4799659" y="3679349"/>
              <a:ext cx="11187" cy="16780"/>
            </a:xfrm>
            <a:custGeom>
              <a:avLst/>
              <a:gdLst>
                <a:gd name="connsiteX0" fmla="*/ 10739 w 15340"/>
                <a:gd name="connsiteY0" fmla="*/ 27613 h 23011"/>
                <a:gd name="connsiteX1" fmla="*/ 0 w 15340"/>
                <a:gd name="connsiteY1" fmla="*/ 0 h 23011"/>
                <a:gd name="connsiteX2" fmla="*/ 10739 w 15340"/>
                <a:gd name="connsiteY2" fmla="*/ 27613 h 23011"/>
              </a:gdLst>
              <a:ahLst/>
              <a:cxnLst>
                <a:cxn ang="0">
                  <a:pos x="connsiteX0" y="connsiteY0"/>
                </a:cxn>
                <a:cxn ang="0">
                  <a:pos x="connsiteX1" y="connsiteY1"/>
                </a:cxn>
                <a:cxn ang="0">
                  <a:pos x="connsiteX2" y="connsiteY2"/>
                </a:cxn>
              </a:cxnLst>
              <a:rect l="l" t="t" r="r" b="b"/>
              <a:pathLst>
                <a:path w="15340" h="23011">
                  <a:moveTo>
                    <a:pt x="10739" y="27613"/>
                  </a:moveTo>
                  <a:cubicBezTo>
                    <a:pt x="6903" y="18409"/>
                    <a:pt x="3835" y="9204"/>
                    <a:pt x="0" y="0"/>
                  </a:cubicBezTo>
                  <a:cubicBezTo>
                    <a:pt x="19943" y="3068"/>
                    <a:pt x="19943" y="13807"/>
                    <a:pt x="10739" y="27613"/>
                  </a:cubicBezTo>
                  <a:close/>
                </a:path>
              </a:pathLst>
            </a:custGeom>
            <a:solidFill>
              <a:srgbClr val="9D9D9D"/>
            </a:solidFill>
            <a:ln w="7666" cap="flat">
              <a:noFill/>
              <a:prstDash val="solid"/>
              <a:miter/>
            </a:ln>
          </p:spPr>
          <p:txBody>
            <a:bodyPr rtlCol="0" anchor="ctr"/>
            <a:lstStyle/>
            <a:p>
              <a:endParaRPr lang="en-US"/>
            </a:p>
          </p:txBody>
        </p:sp>
        <p:sp>
          <p:nvSpPr>
            <p:cNvPr id="15" name="Freeform: Shape 14">
              <a:extLst>
                <a:ext uri="{FF2B5EF4-FFF2-40B4-BE49-F238E27FC236}">
                  <a16:creationId xmlns="" xmlns:a16="http://schemas.microsoft.com/office/drawing/2014/main" id="{452091D9-3BA5-4222-B996-46743D19065C}"/>
                </a:ext>
              </a:extLst>
            </p:cNvPr>
            <p:cNvSpPr/>
            <p:nvPr/>
          </p:nvSpPr>
          <p:spPr>
            <a:xfrm>
              <a:off x="4894923" y="3358849"/>
              <a:ext cx="5593" cy="16780"/>
            </a:xfrm>
            <a:custGeom>
              <a:avLst/>
              <a:gdLst>
                <a:gd name="connsiteX0" fmla="*/ 9728 w 7670"/>
                <a:gd name="connsiteY0" fmla="*/ 0 h 23011"/>
                <a:gd name="connsiteX1" fmla="*/ 8961 w 7670"/>
                <a:gd name="connsiteY1" fmla="*/ 29915 h 23011"/>
                <a:gd name="connsiteX2" fmla="*/ 9728 w 7670"/>
                <a:gd name="connsiteY2" fmla="*/ 0 h 23011"/>
              </a:gdLst>
              <a:ahLst/>
              <a:cxnLst>
                <a:cxn ang="0">
                  <a:pos x="connsiteX0" y="connsiteY0"/>
                </a:cxn>
                <a:cxn ang="0">
                  <a:pos x="connsiteX1" y="connsiteY1"/>
                </a:cxn>
                <a:cxn ang="0">
                  <a:pos x="connsiteX2" y="connsiteY2"/>
                </a:cxn>
              </a:cxnLst>
              <a:rect l="l" t="t" r="r" b="b"/>
              <a:pathLst>
                <a:path w="7670" h="23011">
                  <a:moveTo>
                    <a:pt x="9728" y="0"/>
                  </a:moveTo>
                  <a:cubicBezTo>
                    <a:pt x="9728" y="9972"/>
                    <a:pt x="8961" y="19943"/>
                    <a:pt x="8961" y="29915"/>
                  </a:cubicBezTo>
                  <a:cubicBezTo>
                    <a:pt x="-5613" y="19176"/>
                    <a:pt x="-243" y="9204"/>
                    <a:pt x="9728" y="0"/>
                  </a:cubicBezTo>
                  <a:close/>
                </a:path>
              </a:pathLst>
            </a:custGeom>
            <a:solidFill>
              <a:srgbClr val="AAAAAA"/>
            </a:solidFill>
            <a:ln w="7666" cap="flat">
              <a:noFill/>
              <a:prstDash val="solid"/>
              <a:miter/>
            </a:ln>
          </p:spPr>
          <p:txBody>
            <a:bodyPr rtlCol="0" anchor="ctr"/>
            <a:lstStyle/>
            <a:p>
              <a:endParaRPr lang="en-US"/>
            </a:p>
          </p:txBody>
        </p:sp>
        <p:sp>
          <p:nvSpPr>
            <p:cNvPr id="17" name="Freeform: Shape 16">
              <a:extLst>
                <a:ext uri="{FF2B5EF4-FFF2-40B4-BE49-F238E27FC236}">
                  <a16:creationId xmlns="" xmlns:a16="http://schemas.microsoft.com/office/drawing/2014/main" id="{64E01010-54C7-4051-8EE3-6C8FA90FDA93}"/>
                </a:ext>
              </a:extLst>
            </p:cNvPr>
            <p:cNvSpPr/>
            <p:nvPr/>
          </p:nvSpPr>
          <p:spPr>
            <a:xfrm>
              <a:off x="5026278" y="3167556"/>
              <a:ext cx="542556" cy="587303"/>
            </a:xfrm>
            <a:custGeom>
              <a:avLst/>
              <a:gdLst>
                <a:gd name="connsiteX0" fmla="*/ 343513 w 744028"/>
                <a:gd name="connsiteY0" fmla="*/ 806158 h 805391"/>
                <a:gd name="connsiteX1" fmla="*/ 335076 w 744028"/>
                <a:gd name="connsiteY1" fmla="*/ 784681 h 805391"/>
                <a:gd name="connsiteX2" fmla="*/ 305928 w 744028"/>
                <a:gd name="connsiteY2" fmla="*/ 724085 h 805391"/>
                <a:gd name="connsiteX3" fmla="*/ 249167 w 744028"/>
                <a:gd name="connsiteY3" fmla="*/ 747863 h 805391"/>
                <a:gd name="connsiteX4" fmla="*/ 202378 w 744028"/>
                <a:gd name="connsiteY4" fmla="*/ 736358 h 805391"/>
                <a:gd name="connsiteX5" fmla="*/ 213883 w 744028"/>
                <a:gd name="connsiteY5" fmla="*/ 686500 h 805391"/>
                <a:gd name="connsiteX6" fmla="*/ 243798 w 744028"/>
                <a:gd name="connsiteY6" fmla="*/ 669625 h 805391"/>
                <a:gd name="connsiteX7" fmla="*/ 258372 w 744028"/>
                <a:gd name="connsiteY7" fmla="*/ 591387 h 805391"/>
                <a:gd name="connsiteX8" fmla="*/ 227690 w 744028"/>
                <a:gd name="connsiteY8" fmla="*/ 590620 h 805391"/>
                <a:gd name="connsiteX9" fmla="*/ 183202 w 744028"/>
                <a:gd name="connsiteY9" fmla="*/ 612864 h 805391"/>
                <a:gd name="connsiteX10" fmla="*/ 140248 w 744028"/>
                <a:gd name="connsiteY10" fmla="*/ 596757 h 805391"/>
                <a:gd name="connsiteX11" fmla="*/ 150986 w 744028"/>
                <a:gd name="connsiteY11" fmla="*/ 553035 h 805391"/>
                <a:gd name="connsiteX12" fmla="*/ 190872 w 744028"/>
                <a:gd name="connsiteY12" fmla="*/ 530024 h 805391"/>
                <a:gd name="connsiteX13" fmla="*/ 211582 w 744028"/>
                <a:gd name="connsiteY13" fmla="*/ 473263 h 805391"/>
                <a:gd name="connsiteX14" fmla="*/ 199310 w 744028"/>
                <a:gd name="connsiteY14" fmla="*/ 449485 h 805391"/>
                <a:gd name="connsiteX15" fmla="*/ 167094 w 744028"/>
                <a:gd name="connsiteY15" fmla="*/ 431076 h 805391"/>
                <a:gd name="connsiteX16" fmla="*/ 120305 w 744028"/>
                <a:gd name="connsiteY16" fmla="*/ 454854 h 805391"/>
                <a:gd name="connsiteX17" fmla="*/ 71981 w 744028"/>
                <a:gd name="connsiteY17" fmla="*/ 438746 h 805391"/>
                <a:gd name="connsiteX18" fmla="*/ 85788 w 744028"/>
                <a:gd name="connsiteY18" fmla="*/ 393491 h 805391"/>
                <a:gd name="connsiteX19" fmla="*/ 114935 w 744028"/>
                <a:gd name="connsiteY19" fmla="*/ 376616 h 805391"/>
                <a:gd name="connsiteX20" fmla="*/ 137946 w 744028"/>
                <a:gd name="connsiteY20" fmla="*/ 296077 h 805391"/>
                <a:gd name="connsiteX21" fmla="*/ 113401 w 744028"/>
                <a:gd name="connsiteY21" fmla="*/ 269998 h 805391"/>
                <a:gd name="connsiteX22" fmla="*/ 55873 w 744028"/>
                <a:gd name="connsiteY22" fmla="*/ 299912 h 805391"/>
                <a:gd name="connsiteX23" fmla="*/ 4482 w 744028"/>
                <a:gd name="connsiteY23" fmla="*/ 284572 h 805391"/>
                <a:gd name="connsiteX24" fmla="*/ 22891 w 744028"/>
                <a:gd name="connsiteY24" fmla="*/ 237782 h 805391"/>
                <a:gd name="connsiteX25" fmla="*/ 49737 w 744028"/>
                <a:gd name="connsiteY25" fmla="*/ 223208 h 805391"/>
                <a:gd name="connsiteX26" fmla="*/ 81185 w 744028"/>
                <a:gd name="connsiteY26" fmla="*/ 146504 h 805391"/>
                <a:gd name="connsiteX27" fmla="*/ 239963 w 744028"/>
                <a:gd name="connsiteY27" fmla="*/ 76704 h 805391"/>
                <a:gd name="connsiteX28" fmla="*/ 434024 w 744028"/>
                <a:gd name="connsiteY28" fmla="*/ 0 h 805391"/>
                <a:gd name="connsiteX29" fmla="*/ 483881 w 744028"/>
                <a:gd name="connsiteY29" fmla="*/ 97414 h 805391"/>
                <a:gd name="connsiteX30" fmla="*/ 549847 w 744028"/>
                <a:gd name="connsiteY30" fmla="*/ 128096 h 805391"/>
                <a:gd name="connsiteX31" fmla="*/ 615812 w 744028"/>
                <a:gd name="connsiteY31" fmla="*/ 147272 h 805391"/>
                <a:gd name="connsiteX32" fmla="*/ 587431 w 744028"/>
                <a:gd name="connsiteY32" fmla="*/ 210169 h 805391"/>
                <a:gd name="connsiteX33" fmla="*/ 564420 w 744028"/>
                <a:gd name="connsiteY33" fmla="*/ 287640 h 805391"/>
                <a:gd name="connsiteX34" fmla="*/ 594335 w 744028"/>
                <a:gd name="connsiteY34" fmla="*/ 296844 h 805391"/>
                <a:gd name="connsiteX35" fmla="*/ 618113 w 744028"/>
                <a:gd name="connsiteY35" fmla="*/ 285339 h 805391"/>
                <a:gd name="connsiteX36" fmla="*/ 681010 w 744028"/>
                <a:gd name="connsiteY36" fmla="*/ 300679 h 805391"/>
                <a:gd name="connsiteX37" fmla="*/ 660300 w 744028"/>
                <a:gd name="connsiteY37" fmla="*/ 362042 h 805391"/>
                <a:gd name="connsiteX38" fmla="*/ 631153 w 744028"/>
                <a:gd name="connsiteY38" fmla="*/ 380451 h 805391"/>
                <a:gd name="connsiteX39" fmla="*/ 620414 w 744028"/>
                <a:gd name="connsiteY39" fmla="*/ 421872 h 805391"/>
                <a:gd name="connsiteX40" fmla="*/ 657232 w 744028"/>
                <a:gd name="connsiteY40" fmla="*/ 431076 h 805391"/>
                <a:gd name="connsiteX41" fmla="*/ 692516 w 744028"/>
                <a:gd name="connsiteY41" fmla="*/ 416502 h 805391"/>
                <a:gd name="connsiteX42" fmla="*/ 741606 w 744028"/>
                <a:gd name="connsiteY42" fmla="*/ 437979 h 805391"/>
                <a:gd name="connsiteX43" fmla="*/ 730868 w 744028"/>
                <a:gd name="connsiteY43" fmla="*/ 489371 h 805391"/>
                <a:gd name="connsiteX44" fmla="*/ 695584 w 744028"/>
                <a:gd name="connsiteY44" fmla="*/ 512382 h 805391"/>
                <a:gd name="connsiteX45" fmla="*/ 679476 w 744028"/>
                <a:gd name="connsiteY45" fmla="*/ 562240 h 805391"/>
                <a:gd name="connsiteX46" fmla="*/ 702487 w 744028"/>
                <a:gd name="connsiteY46" fmla="*/ 643546 h 805391"/>
                <a:gd name="connsiteX47" fmla="*/ 668738 w 744028"/>
                <a:gd name="connsiteY47" fmla="*/ 674227 h 805391"/>
                <a:gd name="connsiteX48" fmla="*/ 343513 w 744028"/>
                <a:gd name="connsiteY48" fmla="*/ 806158 h 805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744028" h="805391">
                  <a:moveTo>
                    <a:pt x="343513" y="806158"/>
                  </a:moveTo>
                  <a:cubicBezTo>
                    <a:pt x="340445" y="799255"/>
                    <a:pt x="338144" y="791584"/>
                    <a:pt x="335076" y="784681"/>
                  </a:cubicBezTo>
                  <a:cubicBezTo>
                    <a:pt x="325871" y="763971"/>
                    <a:pt x="322036" y="734824"/>
                    <a:pt x="305928" y="724085"/>
                  </a:cubicBezTo>
                  <a:cubicBezTo>
                    <a:pt x="289820" y="713346"/>
                    <a:pt x="268343" y="739426"/>
                    <a:pt x="249167" y="747863"/>
                  </a:cubicBezTo>
                  <a:cubicBezTo>
                    <a:pt x="230758" y="756301"/>
                    <a:pt x="213116" y="754767"/>
                    <a:pt x="202378" y="736358"/>
                  </a:cubicBezTo>
                  <a:cubicBezTo>
                    <a:pt x="190872" y="717182"/>
                    <a:pt x="194707" y="699540"/>
                    <a:pt x="213883" y="686500"/>
                  </a:cubicBezTo>
                  <a:cubicBezTo>
                    <a:pt x="223088" y="680364"/>
                    <a:pt x="233826" y="674995"/>
                    <a:pt x="243798" y="669625"/>
                  </a:cubicBezTo>
                  <a:cubicBezTo>
                    <a:pt x="277548" y="649682"/>
                    <a:pt x="283684" y="619001"/>
                    <a:pt x="258372" y="591387"/>
                  </a:cubicBezTo>
                  <a:cubicBezTo>
                    <a:pt x="249167" y="581416"/>
                    <a:pt x="238429" y="585251"/>
                    <a:pt x="227690" y="590620"/>
                  </a:cubicBezTo>
                  <a:cubicBezTo>
                    <a:pt x="213116" y="598291"/>
                    <a:pt x="198543" y="607495"/>
                    <a:pt x="183202" y="612864"/>
                  </a:cubicBezTo>
                  <a:cubicBezTo>
                    <a:pt x="166327" y="619001"/>
                    <a:pt x="149452" y="614398"/>
                    <a:pt x="140248" y="596757"/>
                  </a:cubicBezTo>
                  <a:cubicBezTo>
                    <a:pt x="131043" y="579115"/>
                    <a:pt x="135645" y="563774"/>
                    <a:pt x="150986" y="553035"/>
                  </a:cubicBezTo>
                  <a:cubicBezTo>
                    <a:pt x="163259" y="543831"/>
                    <a:pt x="176298" y="535393"/>
                    <a:pt x="190872" y="530024"/>
                  </a:cubicBezTo>
                  <a:cubicBezTo>
                    <a:pt x="221554" y="518519"/>
                    <a:pt x="229224" y="501644"/>
                    <a:pt x="211582" y="473263"/>
                  </a:cubicBezTo>
                  <a:cubicBezTo>
                    <a:pt x="206980" y="465593"/>
                    <a:pt x="203145" y="457922"/>
                    <a:pt x="199310" y="449485"/>
                  </a:cubicBezTo>
                  <a:cubicBezTo>
                    <a:pt x="188571" y="443349"/>
                    <a:pt x="183969" y="427241"/>
                    <a:pt x="167094" y="431076"/>
                  </a:cubicBezTo>
                  <a:cubicBezTo>
                    <a:pt x="151753" y="439513"/>
                    <a:pt x="135645" y="447951"/>
                    <a:pt x="120305" y="454854"/>
                  </a:cubicBezTo>
                  <a:cubicBezTo>
                    <a:pt x="99595" y="464826"/>
                    <a:pt x="82720" y="458689"/>
                    <a:pt x="71981" y="438746"/>
                  </a:cubicBezTo>
                  <a:cubicBezTo>
                    <a:pt x="61243" y="419570"/>
                    <a:pt x="68913" y="404230"/>
                    <a:pt x="85788" y="393491"/>
                  </a:cubicBezTo>
                  <a:cubicBezTo>
                    <a:pt x="94992" y="387355"/>
                    <a:pt x="105731" y="381986"/>
                    <a:pt x="114935" y="376616"/>
                  </a:cubicBezTo>
                  <a:cubicBezTo>
                    <a:pt x="164793" y="348236"/>
                    <a:pt x="164793" y="348236"/>
                    <a:pt x="137946" y="296077"/>
                  </a:cubicBezTo>
                  <a:cubicBezTo>
                    <a:pt x="124907" y="291475"/>
                    <a:pt x="127975" y="272299"/>
                    <a:pt x="113401" y="269998"/>
                  </a:cubicBezTo>
                  <a:cubicBezTo>
                    <a:pt x="94225" y="279969"/>
                    <a:pt x="75049" y="289941"/>
                    <a:pt x="55873" y="299912"/>
                  </a:cubicBezTo>
                  <a:cubicBezTo>
                    <a:pt x="33629" y="312185"/>
                    <a:pt x="15987" y="306049"/>
                    <a:pt x="4482" y="284572"/>
                  </a:cubicBezTo>
                  <a:cubicBezTo>
                    <a:pt x="-7024" y="263094"/>
                    <a:pt x="5249" y="248521"/>
                    <a:pt x="22891" y="237782"/>
                  </a:cubicBezTo>
                  <a:cubicBezTo>
                    <a:pt x="31328" y="232413"/>
                    <a:pt x="40533" y="227811"/>
                    <a:pt x="49737" y="223208"/>
                  </a:cubicBezTo>
                  <a:cubicBezTo>
                    <a:pt x="99595" y="197129"/>
                    <a:pt x="99595" y="197129"/>
                    <a:pt x="81185" y="146504"/>
                  </a:cubicBezTo>
                  <a:cubicBezTo>
                    <a:pt x="130276" y="113522"/>
                    <a:pt x="187037" y="99715"/>
                    <a:pt x="239963" y="76704"/>
                  </a:cubicBezTo>
                  <a:cubicBezTo>
                    <a:pt x="304394" y="49858"/>
                    <a:pt x="369592" y="25312"/>
                    <a:pt x="434024" y="0"/>
                  </a:cubicBezTo>
                  <a:cubicBezTo>
                    <a:pt x="463938" y="26079"/>
                    <a:pt x="469307" y="64431"/>
                    <a:pt x="483881" y="97414"/>
                  </a:cubicBezTo>
                  <a:cubicBezTo>
                    <a:pt x="504591" y="144970"/>
                    <a:pt x="503824" y="145737"/>
                    <a:pt x="549847" y="128096"/>
                  </a:cubicBezTo>
                  <a:cubicBezTo>
                    <a:pt x="581295" y="116590"/>
                    <a:pt x="605073" y="123493"/>
                    <a:pt x="615812" y="147272"/>
                  </a:cubicBezTo>
                  <a:cubicBezTo>
                    <a:pt x="625783" y="170283"/>
                    <a:pt x="616579" y="192527"/>
                    <a:pt x="587431" y="210169"/>
                  </a:cubicBezTo>
                  <a:cubicBezTo>
                    <a:pt x="542943" y="237782"/>
                    <a:pt x="542176" y="243151"/>
                    <a:pt x="564420" y="287640"/>
                  </a:cubicBezTo>
                  <a:cubicBezTo>
                    <a:pt x="572858" y="303748"/>
                    <a:pt x="581295" y="304515"/>
                    <a:pt x="594335" y="296844"/>
                  </a:cubicBezTo>
                  <a:cubicBezTo>
                    <a:pt x="602005" y="292242"/>
                    <a:pt x="610443" y="289174"/>
                    <a:pt x="618113" y="285339"/>
                  </a:cubicBezTo>
                  <a:cubicBezTo>
                    <a:pt x="643425" y="273833"/>
                    <a:pt x="666437" y="273833"/>
                    <a:pt x="681010" y="300679"/>
                  </a:cubicBezTo>
                  <a:cubicBezTo>
                    <a:pt x="696351" y="327526"/>
                    <a:pt x="682544" y="346702"/>
                    <a:pt x="660300" y="362042"/>
                  </a:cubicBezTo>
                  <a:cubicBezTo>
                    <a:pt x="651096" y="368946"/>
                    <a:pt x="641124" y="375082"/>
                    <a:pt x="631153" y="380451"/>
                  </a:cubicBezTo>
                  <a:cubicBezTo>
                    <a:pt x="611210" y="390423"/>
                    <a:pt x="612744" y="404230"/>
                    <a:pt x="620414" y="421872"/>
                  </a:cubicBezTo>
                  <a:cubicBezTo>
                    <a:pt x="629619" y="441815"/>
                    <a:pt x="641891" y="439513"/>
                    <a:pt x="657232" y="431076"/>
                  </a:cubicBezTo>
                  <a:cubicBezTo>
                    <a:pt x="668738" y="424940"/>
                    <a:pt x="679476" y="418803"/>
                    <a:pt x="692516" y="416502"/>
                  </a:cubicBezTo>
                  <a:cubicBezTo>
                    <a:pt x="713226" y="412667"/>
                    <a:pt x="730868" y="419570"/>
                    <a:pt x="741606" y="437979"/>
                  </a:cubicBezTo>
                  <a:cubicBezTo>
                    <a:pt x="752345" y="457922"/>
                    <a:pt x="746209" y="474797"/>
                    <a:pt x="730868" y="489371"/>
                  </a:cubicBezTo>
                  <a:cubicBezTo>
                    <a:pt x="720896" y="499343"/>
                    <a:pt x="708624" y="507013"/>
                    <a:pt x="695584" y="512382"/>
                  </a:cubicBezTo>
                  <a:cubicBezTo>
                    <a:pt x="671039" y="523121"/>
                    <a:pt x="670272" y="539229"/>
                    <a:pt x="679476" y="562240"/>
                  </a:cubicBezTo>
                  <a:cubicBezTo>
                    <a:pt x="690215" y="588319"/>
                    <a:pt x="711692" y="612097"/>
                    <a:pt x="702487" y="643546"/>
                  </a:cubicBezTo>
                  <a:cubicBezTo>
                    <a:pt x="701720" y="665790"/>
                    <a:pt x="683311" y="668091"/>
                    <a:pt x="668738" y="674227"/>
                  </a:cubicBezTo>
                  <a:cubicBezTo>
                    <a:pt x="561352" y="719483"/>
                    <a:pt x="452432" y="762437"/>
                    <a:pt x="343513" y="806158"/>
                  </a:cubicBezTo>
                  <a:close/>
                </a:path>
              </a:pathLst>
            </a:custGeom>
            <a:solidFill>
              <a:schemeClr val="tx1"/>
            </a:solidFill>
            <a:ln w="7666" cap="flat">
              <a:noFill/>
              <a:prstDash val="solid"/>
              <a:miter/>
            </a:ln>
          </p:spPr>
          <p:txBody>
            <a:bodyPr rtlCol="0" anchor="ctr"/>
            <a:lstStyle/>
            <a:p>
              <a:endParaRPr lang="en-US"/>
            </a:p>
          </p:txBody>
        </p:sp>
        <p:sp>
          <p:nvSpPr>
            <p:cNvPr id="18" name="Freeform: Shape 17">
              <a:extLst>
                <a:ext uri="{FF2B5EF4-FFF2-40B4-BE49-F238E27FC236}">
                  <a16:creationId xmlns="" xmlns:a16="http://schemas.microsoft.com/office/drawing/2014/main" id="{DA9C7DB2-6C22-4566-BCD3-AD31280B1D1E}"/>
                </a:ext>
              </a:extLst>
            </p:cNvPr>
            <p:cNvSpPr/>
            <p:nvPr/>
          </p:nvSpPr>
          <p:spPr>
            <a:xfrm>
              <a:off x="5148126" y="3476819"/>
              <a:ext cx="22374" cy="16780"/>
            </a:xfrm>
            <a:custGeom>
              <a:avLst/>
              <a:gdLst>
                <a:gd name="connsiteX0" fmla="*/ 0 w 30681"/>
                <a:gd name="connsiteY0" fmla="*/ 8506 h 23011"/>
                <a:gd name="connsiteX1" fmla="*/ 32216 w 30681"/>
                <a:gd name="connsiteY1" fmla="*/ 26915 h 23011"/>
                <a:gd name="connsiteX2" fmla="*/ 0 w 30681"/>
                <a:gd name="connsiteY2" fmla="*/ 8506 h 23011"/>
              </a:gdLst>
              <a:ahLst/>
              <a:cxnLst>
                <a:cxn ang="0">
                  <a:pos x="connsiteX0" y="connsiteY0"/>
                </a:cxn>
                <a:cxn ang="0">
                  <a:pos x="connsiteX1" y="connsiteY1"/>
                </a:cxn>
                <a:cxn ang="0">
                  <a:pos x="connsiteX2" y="connsiteY2"/>
                </a:cxn>
              </a:cxnLst>
              <a:rect l="l" t="t" r="r" b="b"/>
              <a:pathLst>
                <a:path w="30681" h="23011">
                  <a:moveTo>
                    <a:pt x="0" y="8506"/>
                  </a:moveTo>
                  <a:cubicBezTo>
                    <a:pt x="26846" y="-13738"/>
                    <a:pt x="26079" y="13108"/>
                    <a:pt x="32216" y="26915"/>
                  </a:cubicBezTo>
                  <a:cubicBezTo>
                    <a:pt x="13807" y="33052"/>
                    <a:pt x="12273" y="10807"/>
                    <a:pt x="0" y="8506"/>
                  </a:cubicBezTo>
                  <a:close/>
                </a:path>
              </a:pathLst>
            </a:custGeom>
            <a:solidFill>
              <a:srgbClr val="7D7D7D"/>
            </a:solidFill>
            <a:ln w="7666" cap="flat">
              <a:noFill/>
              <a:prstDash val="solid"/>
              <a:miter/>
            </a:ln>
          </p:spPr>
          <p:txBody>
            <a:bodyPr rtlCol="0" anchor="ctr"/>
            <a:lstStyle/>
            <a:p>
              <a:endParaRPr lang="en-US"/>
            </a:p>
          </p:txBody>
        </p:sp>
        <p:sp>
          <p:nvSpPr>
            <p:cNvPr id="19" name="Freeform: Shape 18">
              <a:extLst>
                <a:ext uri="{FF2B5EF4-FFF2-40B4-BE49-F238E27FC236}">
                  <a16:creationId xmlns="" xmlns:a16="http://schemas.microsoft.com/office/drawing/2014/main" id="{5C072209-05E1-48D7-BC66-EEA7FC7C27C5}"/>
                </a:ext>
              </a:extLst>
            </p:cNvPr>
            <p:cNvSpPr/>
            <p:nvPr/>
          </p:nvSpPr>
          <p:spPr>
            <a:xfrm>
              <a:off x="5108413" y="3363531"/>
              <a:ext cx="16780" cy="16780"/>
            </a:xfrm>
            <a:custGeom>
              <a:avLst/>
              <a:gdLst>
                <a:gd name="connsiteX0" fmla="*/ 0 w 23011"/>
                <a:gd name="connsiteY0" fmla="*/ 2018 h 23011"/>
                <a:gd name="connsiteX1" fmla="*/ 24545 w 23011"/>
                <a:gd name="connsiteY1" fmla="*/ 28097 h 23011"/>
                <a:gd name="connsiteX2" fmla="*/ 0 w 23011"/>
                <a:gd name="connsiteY2" fmla="*/ 2018 h 23011"/>
              </a:gdLst>
              <a:ahLst/>
              <a:cxnLst>
                <a:cxn ang="0">
                  <a:pos x="connsiteX0" y="connsiteY0"/>
                </a:cxn>
                <a:cxn ang="0">
                  <a:pos x="connsiteX1" y="connsiteY1"/>
                </a:cxn>
                <a:cxn ang="0">
                  <a:pos x="connsiteX2" y="connsiteY2"/>
                </a:cxn>
              </a:cxnLst>
              <a:rect l="l" t="t" r="r" b="b"/>
              <a:pathLst>
                <a:path w="23011" h="23011">
                  <a:moveTo>
                    <a:pt x="0" y="2018"/>
                  </a:moveTo>
                  <a:cubicBezTo>
                    <a:pt x="28380" y="-7954"/>
                    <a:pt x="13807" y="21960"/>
                    <a:pt x="24545" y="28097"/>
                  </a:cubicBezTo>
                  <a:cubicBezTo>
                    <a:pt x="5369" y="30398"/>
                    <a:pt x="9204" y="10455"/>
                    <a:pt x="0" y="2018"/>
                  </a:cubicBezTo>
                  <a:close/>
                </a:path>
              </a:pathLst>
            </a:custGeom>
            <a:solidFill>
              <a:srgbClr val="7B7B7B"/>
            </a:solidFill>
            <a:ln w="7666" cap="flat">
              <a:noFill/>
              <a:prstDash val="solid"/>
              <a:miter/>
            </a:ln>
          </p:spPr>
          <p:txBody>
            <a:bodyPr rtlCol="0" anchor="ctr"/>
            <a:lstStyle/>
            <a:p>
              <a:endParaRPr lang="en-US"/>
            </a:p>
          </p:txBody>
        </p:sp>
      </p:grpSp>
      <p:sp>
        <p:nvSpPr>
          <p:cNvPr id="83" name="TextBox 82">
            <a:extLst>
              <a:ext uri="{FF2B5EF4-FFF2-40B4-BE49-F238E27FC236}">
                <a16:creationId xmlns="" xmlns:a16="http://schemas.microsoft.com/office/drawing/2014/main" id="{192F82DD-7294-49BE-89C6-9D1DF28DAF81}"/>
              </a:ext>
            </a:extLst>
          </p:cNvPr>
          <p:cNvSpPr txBox="1"/>
          <p:nvPr/>
        </p:nvSpPr>
        <p:spPr>
          <a:xfrm>
            <a:off x="5372530" y="36319"/>
            <a:ext cx="4257957" cy="1158164"/>
          </a:xfrm>
          <a:prstGeom prst="rect">
            <a:avLst/>
          </a:prstGeom>
          <a:noFill/>
        </p:spPr>
        <p:txBody>
          <a:bodyPr wrap="square" rtlCol="0" anchor="ctr">
            <a:spAutoFit/>
          </a:bodyPr>
          <a:lstStyle/>
          <a:p>
            <a:r>
              <a:rPr lang="en-US" altLang="ko-KR" sz="4800" dirty="0">
                <a:solidFill>
                  <a:schemeClr val="bg1"/>
                </a:solidFill>
                <a:cs typeface="Arial" pitchFamily="34" charset="0"/>
              </a:rPr>
              <a:t>Section Break</a:t>
            </a:r>
            <a:endParaRPr lang="ko-KR" altLang="en-US" sz="4800" dirty="0">
              <a:solidFill>
                <a:schemeClr val="bg1"/>
              </a:solidFill>
              <a:cs typeface="Arial" pitchFamily="34" charset="0"/>
            </a:endParaRPr>
          </a:p>
        </p:txBody>
      </p:sp>
      <p:sp>
        <p:nvSpPr>
          <p:cNvPr id="84" name="TextBox 83">
            <a:extLst>
              <a:ext uri="{FF2B5EF4-FFF2-40B4-BE49-F238E27FC236}">
                <a16:creationId xmlns="" xmlns:a16="http://schemas.microsoft.com/office/drawing/2014/main" id="{E37CBE3A-3C0E-4B34-B588-3C4C38BE56E6}"/>
              </a:ext>
            </a:extLst>
          </p:cNvPr>
          <p:cNvSpPr txBox="1"/>
          <p:nvPr/>
        </p:nvSpPr>
        <p:spPr>
          <a:xfrm>
            <a:off x="6238124" y="3460707"/>
            <a:ext cx="4257905" cy="529128"/>
          </a:xfrm>
          <a:prstGeom prst="rect">
            <a:avLst/>
          </a:prstGeom>
          <a:noFill/>
        </p:spPr>
        <p:txBody>
          <a:bodyPr wrap="square" rtlCol="0" anchor="ctr">
            <a:spAutoFit/>
          </a:bodyPr>
          <a:lstStyle/>
          <a:p>
            <a:r>
              <a:rPr lang="en-US" altLang="ko-KR" sz="1867" dirty="0">
                <a:solidFill>
                  <a:schemeClr val="bg1"/>
                </a:solidFill>
                <a:cs typeface="Arial" pitchFamily="34" charset="0"/>
              </a:rPr>
              <a:t>Insert the Sub Title of Your Presentation</a:t>
            </a:r>
            <a:endParaRPr lang="ko-KR" altLang="en-US" sz="1867" dirty="0">
              <a:solidFill>
                <a:schemeClr val="bg1"/>
              </a:solidFill>
              <a:cs typeface="Arial" pitchFamily="34" charset="0"/>
            </a:endParaRPr>
          </a:p>
        </p:txBody>
      </p:sp>
      <p:grpSp>
        <p:nvGrpSpPr>
          <p:cNvPr id="42" name="Group 41">
            <a:extLst>
              <a:ext uri="{FF2B5EF4-FFF2-40B4-BE49-F238E27FC236}">
                <a16:creationId xmlns="" xmlns:a16="http://schemas.microsoft.com/office/drawing/2014/main" id="{D30B9882-5135-4A3D-B223-5FD20CE901E9}"/>
              </a:ext>
            </a:extLst>
          </p:cNvPr>
          <p:cNvGrpSpPr/>
          <p:nvPr/>
        </p:nvGrpSpPr>
        <p:grpSpPr>
          <a:xfrm>
            <a:off x="-30456" y="6705945"/>
            <a:ext cx="12240040" cy="170806"/>
            <a:chOff x="-48040" y="6512575"/>
            <a:chExt cx="12240040" cy="364176"/>
          </a:xfrm>
        </p:grpSpPr>
        <p:sp>
          <p:nvSpPr>
            <p:cNvPr id="43" name="Rectangle 42">
              <a:extLst>
                <a:ext uri="{FF2B5EF4-FFF2-40B4-BE49-F238E27FC236}">
                  <a16:creationId xmlns="" xmlns:a16="http://schemas.microsoft.com/office/drawing/2014/main" id="{377057A5-6B94-4468-8A77-E9D9B200A0F8}"/>
                </a:ext>
              </a:extLst>
            </p:cNvPr>
            <p:cNvSpPr/>
            <p:nvPr/>
          </p:nvSpPr>
          <p:spPr>
            <a:xfrm>
              <a:off x="-17584" y="6512575"/>
              <a:ext cx="12192000" cy="3641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 xmlns:a16="http://schemas.microsoft.com/office/drawing/2014/main" id="{796A7D24-6AA7-49C2-AEF2-06A05932F3D7}"/>
                </a:ext>
              </a:extLst>
            </p:cNvPr>
            <p:cNvSpPr/>
            <p:nvPr/>
          </p:nvSpPr>
          <p:spPr>
            <a:xfrm>
              <a:off x="-48040" y="6526705"/>
              <a:ext cx="12240040" cy="347675"/>
            </a:xfrm>
            <a:custGeom>
              <a:avLst/>
              <a:gdLst>
                <a:gd name="connsiteX0" fmla="*/ 12135116 w 12240040"/>
                <a:gd name="connsiteY0" fmla="*/ 0 h 347675"/>
                <a:gd name="connsiteX1" fmla="*/ 12240040 w 12240040"/>
                <a:gd name="connsiteY1" fmla="*/ 0 h 347675"/>
                <a:gd name="connsiteX2" fmla="*/ 12075846 w 12240040"/>
                <a:gd name="connsiteY2" fmla="*/ 347675 h 347675"/>
                <a:gd name="connsiteX3" fmla="*/ 11970922 w 12240040"/>
                <a:gd name="connsiteY3" fmla="*/ 347675 h 347675"/>
                <a:gd name="connsiteX4" fmla="*/ 11930117 w 12240040"/>
                <a:gd name="connsiteY4" fmla="*/ 0 h 347675"/>
                <a:gd name="connsiteX5" fmla="*/ 12035041 w 12240040"/>
                <a:gd name="connsiteY5" fmla="*/ 0 h 347675"/>
                <a:gd name="connsiteX6" fmla="*/ 11870847 w 12240040"/>
                <a:gd name="connsiteY6" fmla="*/ 347675 h 347675"/>
                <a:gd name="connsiteX7" fmla="*/ 11765923 w 12240040"/>
                <a:gd name="connsiteY7" fmla="*/ 347675 h 347675"/>
                <a:gd name="connsiteX8" fmla="*/ 11725116 w 12240040"/>
                <a:gd name="connsiteY8" fmla="*/ 0 h 347675"/>
                <a:gd name="connsiteX9" fmla="*/ 11830040 w 12240040"/>
                <a:gd name="connsiteY9" fmla="*/ 0 h 347675"/>
                <a:gd name="connsiteX10" fmla="*/ 11665846 w 12240040"/>
                <a:gd name="connsiteY10" fmla="*/ 347675 h 347675"/>
                <a:gd name="connsiteX11" fmla="*/ 11560922 w 12240040"/>
                <a:gd name="connsiteY11" fmla="*/ 347675 h 347675"/>
                <a:gd name="connsiteX12" fmla="*/ 11520115 w 12240040"/>
                <a:gd name="connsiteY12" fmla="*/ 0 h 347675"/>
                <a:gd name="connsiteX13" fmla="*/ 11625039 w 12240040"/>
                <a:gd name="connsiteY13" fmla="*/ 0 h 347675"/>
                <a:gd name="connsiteX14" fmla="*/ 11460845 w 12240040"/>
                <a:gd name="connsiteY14" fmla="*/ 347675 h 347675"/>
                <a:gd name="connsiteX15" fmla="*/ 11355921 w 12240040"/>
                <a:gd name="connsiteY15" fmla="*/ 347675 h 347675"/>
                <a:gd name="connsiteX16" fmla="*/ 11315114 w 12240040"/>
                <a:gd name="connsiteY16" fmla="*/ 0 h 347675"/>
                <a:gd name="connsiteX17" fmla="*/ 11420038 w 12240040"/>
                <a:gd name="connsiteY17" fmla="*/ 0 h 347675"/>
                <a:gd name="connsiteX18" fmla="*/ 11255844 w 12240040"/>
                <a:gd name="connsiteY18" fmla="*/ 347675 h 347675"/>
                <a:gd name="connsiteX19" fmla="*/ 11150920 w 12240040"/>
                <a:gd name="connsiteY19" fmla="*/ 347675 h 347675"/>
                <a:gd name="connsiteX20" fmla="*/ 11110113 w 12240040"/>
                <a:gd name="connsiteY20" fmla="*/ 0 h 347675"/>
                <a:gd name="connsiteX21" fmla="*/ 11215037 w 12240040"/>
                <a:gd name="connsiteY21" fmla="*/ 0 h 347675"/>
                <a:gd name="connsiteX22" fmla="*/ 11050843 w 12240040"/>
                <a:gd name="connsiteY22" fmla="*/ 347675 h 347675"/>
                <a:gd name="connsiteX23" fmla="*/ 10945919 w 12240040"/>
                <a:gd name="connsiteY23" fmla="*/ 347675 h 347675"/>
                <a:gd name="connsiteX24" fmla="*/ 10905112 w 12240040"/>
                <a:gd name="connsiteY24" fmla="*/ 0 h 347675"/>
                <a:gd name="connsiteX25" fmla="*/ 11010036 w 12240040"/>
                <a:gd name="connsiteY25" fmla="*/ 0 h 347675"/>
                <a:gd name="connsiteX26" fmla="*/ 10845842 w 12240040"/>
                <a:gd name="connsiteY26" fmla="*/ 347675 h 347675"/>
                <a:gd name="connsiteX27" fmla="*/ 10740918 w 12240040"/>
                <a:gd name="connsiteY27" fmla="*/ 347675 h 347675"/>
                <a:gd name="connsiteX28" fmla="*/ 10700111 w 12240040"/>
                <a:gd name="connsiteY28" fmla="*/ 0 h 347675"/>
                <a:gd name="connsiteX29" fmla="*/ 10805035 w 12240040"/>
                <a:gd name="connsiteY29" fmla="*/ 0 h 347675"/>
                <a:gd name="connsiteX30" fmla="*/ 10640841 w 12240040"/>
                <a:gd name="connsiteY30" fmla="*/ 347675 h 347675"/>
                <a:gd name="connsiteX31" fmla="*/ 10535917 w 12240040"/>
                <a:gd name="connsiteY31" fmla="*/ 347675 h 347675"/>
                <a:gd name="connsiteX32" fmla="*/ 10495110 w 12240040"/>
                <a:gd name="connsiteY32" fmla="*/ 0 h 347675"/>
                <a:gd name="connsiteX33" fmla="*/ 10600034 w 12240040"/>
                <a:gd name="connsiteY33" fmla="*/ 0 h 347675"/>
                <a:gd name="connsiteX34" fmla="*/ 10435840 w 12240040"/>
                <a:gd name="connsiteY34" fmla="*/ 347675 h 347675"/>
                <a:gd name="connsiteX35" fmla="*/ 10330916 w 12240040"/>
                <a:gd name="connsiteY35" fmla="*/ 347675 h 347675"/>
                <a:gd name="connsiteX36" fmla="*/ 10290109 w 12240040"/>
                <a:gd name="connsiteY36" fmla="*/ 0 h 347675"/>
                <a:gd name="connsiteX37" fmla="*/ 10395033 w 12240040"/>
                <a:gd name="connsiteY37" fmla="*/ 0 h 347675"/>
                <a:gd name="connsiteX38" fmla="*/ 10230839 w 12240040"/>
                <a:gd name="connsiteY38" fmla="*/ 347675 h 347675"/>
                <a:gd name="connsiteX39" fmla="*/ 10125915 w 12240040"/>
                <a:gd name="connsiteY39" fmla="*/ 347675 h 347675"/>
                <a:gd name="connsiteX40" fmla="*/ 10085108 w 12240040"/>
                <a:gd name="connsiteY40" fmla="*/ 0 h 347675"/>
                <a:gd name="connsiteX41" fmla="*/ 10190032 w 12240040"/>
                <a:gd name="connsiteY41" fmla="*/ 0 h 347675"/>
                <a:gd name="connsiteX42" fmla="*/ 10025838 w 12240040"/>
                <a:gd name="connsiteY42" fmla="*/ 347675 h 347675"/>
                <a:gd name="connsiteX43" fmla="*/ 9920914 w 12240040"/>
                <a:gd name="connsiteY43" fmla="*/ 347675 h 347675"/>
                <a:gd name="connsiteX44" fmla="*/ 9893895 w 12240040"/>
                <a:gd name="connsiteY44" fmla="*/ 0 h 347675"/>
                <a:gd name="connsiteX45" fmla="*/ 9998819 w 12240040"/>
                <a:gd name="connsiteY45" fmla="*/ 0 h 347675"/>
                <a:gd name="connsiteX46" fmla="*/ 9834625 w 12240040"/>
                <a:gd name="connsiteY46" fmla="*/ 347675 h 347675"/>
                <a:gd name="connsiteX47" fmla="*/ 9729701 w 12240040"/>
                <a:gd name="connsiteY47" fmla="*/ 347675 h 347675"/>
                <a:gd name="connsiteX48" fmla="*/ 9688896 w 12240040"/>
                <a:gd name="connsiteY48" fmla="*/ 0 h 347675"/>
                <a:gd name="connsiteX49" fmla="*/ 9793820 w 12240040"/>
                <a:gd name="connsiteY49" fmla="*/ 0 h 347675"/>
                <a:gd name="connsiteX50" fmla="*/ 9629626 w 12240040"/>
                <a:gd name="connsiteY50" fmla="*/ 347675 h 347675"/>
                <a:gd name="connsiteX51" fmla="*/ 9524702 w 12240040"/>
                <a:gd name="connsiteY51" fmla="*/ 347675 h 347675"/>
                <a:gd name="connsiteX52" fmla="*/ 9483895 w 12240040"/>
                <a:gd name="connsiteY52" fmla="*/ 0 h 347675"/>
                <a:gd name="connsiteX53" fmla="*/ 9588819 w 12240040"/>
                <a:gd name="connsiteY53" fmla="*/ 0 h 347675"/>
                <a:gd name="connsiteX54" fmla="*/ 9424625 w 12240040"/>
                <a:gd name="connsiteY54" fmla="*/ 347675 h 347675"/>
                <a:gd name="connsiteX55" fmla="*/ 9319701 w 12240040"/>
                <a:gd name="connsiteY55" fmla="*/ 347675 h 347675"/>
                <a:gd name="connsiteX56" fmla="*/ 9278894 w 12240040"/>
                <a:gd name="connsiteY56" fmla="*/ 0 h 347675"/>
                <a:gd name="connsiteX57" fmla="*/ 9383818 w 12240040"/>
                <a:gd name="connsiteY57" fmla="*/ 0 h 347675"/>
                <a:gd name="connsiteX58" fmla="*/ 9219624 w 12240040"/>
                <a:gd name="connsiteY58" fmla="*/ 347675 h 347675"/>
                <a:gd name="connsiteX59" fmla="*/ 9114700 w 12240040"/>
                <a:gd name="connsiteY59" fmla="*/ 347675 h 347675"/>
                <a:gd name="connsiteX60" fmla="*/ 9073893 w 12240040"/>
                <a:gd name="connsiteY60" fmla="*/ 0 h 347675"/>
                <a:gd name="connsiteX61" fmla="*/ 9178817 w 12240040"/>
                <a:gd name="connsiteY61" fmla="*/ 0 h 347675"/>
                <a:gd name="connsiteX62" fmla="*/ 9014623 w 12240040"/>
                <a:gd name="connsiteY62" fmla="*/ 347675 h 347675"/>
                <a:gd name="connsiteX63" fmla="*/ 8909699 w 12240040"/>
                <a:gd name="connsiteY63" fmla="*/ 347675 h 347675"/>
                <a:gd name="connsiteX64" fmla="*/ 8868892 w 12240040"/>
                <a:gd name="connsiteY64" fmla="*/ 0 h 347675"/>
                <a:gd name="connsiteX65" fmla="*/ 8973816 w 12240040"/>
                <a:gd name="connsiteY65" fmla="*/ 0 h 347675"/>
                <a:gd name="connsiteX66" fmla="*/ 8809622 w 12240040"/>
                <a:gd name="connsiteY66" fmla="*/ 347675 h 347675"/>
                <a:gd name="connsiteX67" fmla="*/ 8704698 w 12240040"/>
                <a:gd name="connsiteY67" fmla="*/ 347675 h 347675"/>
                <a:gd name="connsiteX68" fmla="*/ 8663891 w 12240040"/>
                <a:gd name="connsiteY68" fmla="*/ 0 h 347675"/>
                <a:gd name="connsiteX69" fmla="*/ 8768815 w 12240040"/>
                <a:gd name="connsiteY69" fmla="*/ 0 h 347675"/>
                <a:gd name="connsiteX70" fmla="*/ 8604621 w 12240040"/>
                <a:gd name="connsiteY70" fmla="*/ 347675 h 347675"/>
                <a:gd name="connsiteX71" fmla="*/ 8499697 w 12240040"/>
                <a:gd name="connsiteY71" fmla="*/ 347675 h 347675"/>
                <a:gd name="connsiteX72" fmla="*/ 8458890 w 12240040"/>
                <a:gd name="connsiteY72" fmla="*/ 0 h 347675"/>
                <a:gd name="connsiteX73" fmla="*/ 8563814 w 12240040"/>
                <a:gd name="connsiteY73" fmla="*/ 0 h 347675"/>
                <a:gd name="connsiteX74" fmla="*/ 8399620 w 12240040"/>
                <a:gd name="connsiteY74" fmla="*/ 347675 h 347675"/>
                <a:gd name="connsiteX75" fmla="*/ 8294696 w 12240040"/>
                <a:gd name="connsiteY75" fmla="*/ 347675 h 347675"/>
                <a:gd name="connsiteX76" fmla="*/ 8253889 w 12240040"/>
                <a:gd name="connsiteY76" fmla="*/ 0 h 347675"/>
                <a:gd name="connsiteX77" fmla="*/ 8358813 w 12240040"/>
                <a:gd name="connsiteY77" fmla="*/ 0 h 347675"/>
                <a:gd name="connsiteX78" fmla="*/ 8194619 w 12240040"/>
                <a:gd name="connsiteY78" fmla="*/ 347675 h 347675"/>
                <a:gd name="connsiteX79" fmla="*/ 8089695 w 12240040"/>
                <a:gd name="connsiteY79" fmla="*/ 347675 h 347675"/>
                <a:gd name="connsiteX80" fmla="*/ 8048888 w 12240040"/>
                <a:gd name="connsiteY80" fmla="*/ 0 h 347675"/>
                <a:gd name="connsiteX81" fmla="*/ 8153812 w 12240040"/>
                <a:gd name="connsiteY81" fmla="*/ 0 h 347675"/>
                <a:gd name="connsiteX82" fmla="*/ 7989618 w 12240040"/>
                <a:gd name="connsiteY82" fmla="*/ 347675 h 347675"/>
                <a:gd name="connsiteX83" fmla="*/ 7884694 w 12240040"/>
                <a:gd name="connsiteY83" fmla="*/ 347675 h 347675"/>
                <a:gd name="connsiteX84" fmla="*/ 7843887 w 12240040"/>
                <a:gd name="connsiteY84" fmla="*/ 0 h 347675"/>
                <a:gd name="connsiteX85" fmla="*/ 7948811 w 12240040"/>
                <a:gd name="connsiteY85" fmla="*/ 0 h 347675"/>
                <a:gd name="connsiteX86" fmla="*/ 7784617 w 12240040"/>
                <a:gd name="connsiteY86" fmla="*/ 347675 h 347675"/>
                <a:gd name="connsiteX87" fmla="*/ 7679693 w 12240040"/>
                <a:gd name="connsiteY87" fmla="*/ 347675 h 347675"/>
                <a:gd name="connsiteX88" fmla="*/ 7652677 w 12240040"/>
                <a:gd name="connsiteY88" fmla="*/ 0 h 347675"/>
                <a:gd name="connsiteX89" fmla="*/ 7757601 w 12240040"/>
                <a:gd name="connsiteY89" fmla="*/ 0 h 347675"/>
                <a:gd name="connsiteX90" fmla="*/ 7593407 w 12240040"/>
                <a:gd name="connsiteY90" fmla="*/ 347675 h 347675"/>
                <a:gd name="connsiteX91" fmla="*/ 7488483 w 12240040"/>
                <a:gd name="connsiteY91" fmla="*/ 347675 h 347675"/>
                <a:gd name="connsiteX92" fmla="*/ 7447678 w 12240040"/>
                <a:gd name="connsiteY92" fmla="*/ 0 h 347675"/>
                <a:gd name="connsiteX93" fmla="*/ 7552602 w 12240040"/>
                <a:gd name="connsiteY93" fmla="*/ 0 h 347675"/>
                <a:gd name="connsiteX94" fmla="*/ 7388408 w 12240040"/>
                <a:gd name="connsiteY94" fmla="*/ 347675 h 347675"/>
                <a:gd name="connsiteX95" fmla="*/ 7283484 w 12240040"/>
                <a:gd name="connsiteY95" fmla="*/ 347675 h 347675"/>
                <a:gd name="connsiteX96" fmla="*/ 7242677 w 12240040"/>
                <a:gd name="connsiteY96" fmla="*/ 0 h 347675"/>
                <a:gd name="connsiteX97" fmla="*/ 7347601 w 12240040"/>
                <a:gd name="connsiteY97" fmla="*/ 0 h 347675"/>
                <a:gd name="connsiteX98" fmla="*/ 7183407 w 12240040"/>
                <a:gd name="connsiteY98" fmla="*/ 347675 h 347675"/>
                <a:gd name="connsiteX99" fmla="*/ 7078483 w 12240040"/>
                <a:gd name="connsiteY99" fmla="*/ 347675 h 347675"/>
                <a:gd name="connsiteX100" fmla="*/ 7037676 w 12240040"/>
                <a:gd name="connsiteY100" fmla="*/ 0 h 347675"/>
                <a:gd name="connsiteX101" fmla="*/ 7142600 w 12240040"/>
                <a:gd name="connsiteY101" fmla="*/ 0 h 347675"/>
                <a:gd name="connsiteX102" fmla="*/ 6978406 w 12240040"/>
                <a:gd name="connsiteY102" fmla="*/ 347675 h 347675"/>
                <a:gd name="connsiteX103" fmla="*/ 6873482 w 12240040"/>
                <a:gd name="connsiteY103" fmla="*/ 347675 h 347675"/>
                <a:gd name="connsiteX104" fmla="*/ 6832675 w 12240040"/>
                <a:gd name="connsiteY104" fmla="*/ 0 h 347675"/>
                <a:gd name="connsiteX105" fmla="*/ 6937599 w 12240040"/>
                <a:gd name="connsiteY105" fmla="*/ 0 h 347675"/>
                <a:gd name="connsiteX106" fmla="*/ 6773405 w 12240040"/>
                <a:gd name="connsiteY106" fmla="*/ 347675 h 347675"/>
                <a:gd name="connsiteX107" fmla="*/ 6668481 w 12240040"/>
                <a:gd name="connsiteY107" fmla="*/ 347675 h 347675"/>
                <a:gd name="connsiteX108" fmla="*/ 6627674 w 12240040"/>
                <a:gd name="connsiteY108" fmla="*/ 0 h 347675"/>
                <a:gd name="connsiteX109" fmla="*/ 6732598 w 12240040"/>
                <a:gd name="connsiteY109" fmla="*/ 0 h 347675"/>
                <a:gd name="connsiteX110" fmla="*/ 6568404 w 12240040"/>
                <a:gd name="connsiteY110" fmla="*/ 347675 h 347675"/>
                <a:gd name="connsiteX111" fmla="*/ 6463480 w 12240040"/>
                <a:gd name="connsiteY111" fmla="*/ 347675 h 347675"/>
                <a:gd name="connsiteX112" fmla="*/ 6422673 w 12240040"/>
                <a:gd name="connsiteY112" fmla="*/ 0 h 347675"/>
                <a:gd name="connsiteX113" fmla="*/ 6527597 w 12240040"/>
                <a:gd name="connsiteY113" fmla="*/ 0 h 347675"/>
                <a:gd name="connsiteX114" fmla="*/ 6363403 w 12240040"/>
                <a:gd name="connsiteY114" fmla="*/ 347675 h 347675"/>
                <a:gd name="connsiteX115" fmla="*/ 6258479 w 12240040"/>
                <a:gd name="connsiteY115" fmla="*/ 347675 h 347675"/>
                <a:gd name="connsiteX116" fmla="*/ 6217672 w 12240040"/>
                <a:gd name="connsiteY116" fmla="*/ 0 h 347675"/>
                <a:gd name="connsiteX117" fmla="*/ 6322596 w 12240040"/>
                <a:gd name="connsiteY117" fmla="*/ 0 h 347675"/>
                <a:gd name="connsiteX118" fmla="*/ 6158402 w 12240040"/>
                <a:gd name="connsiteY118" fmla="*/ 347675 h 347675"/>
                <a:gd name="connsiteX119" fmla="*/ 6053478 w 12240040"/>
                <a:gd name="connsiteY119" fmla="*/ 347675 h 347675"/>
                <a:gd name="connsiteX120" fmla="*/ 6012672 w 12240040"/>
                <a:gd name="connsiteY120" fmla="*/ 0 h 347675"/>
                <a:gd name="connsiteX121" fmla="*/ 6117596 w 12240040"/>
                <a:gd name="connsiteY121" fmla="*/ 0 h 347675"/>
                <a:gd name="connsiteX122" fmla="*/ 5953402 w 12240040"/>
                <a:gd name="connsiteY122" fmla="*/ 347675 h 347675"/>
                <a:gd name="connsiteX123" fmla="*/ 5848478 w 12240040"/>
                <a:gd name="connsiteY123" fmla="*/ 347675 h 347675"/>
                <a:gd name="connsiteX124" fmla="*/ 5807671 w 12240040"/>
                <a:gd name="connsiteY124" fmla="*/ 0 h 347675"/>
                <a:gd name="connsiteX125" fmla="*/ 5912595 w 12240040"/>
                <a:gd name="connsiteY125" fmla="*/ 0 h 347675"/>
                <a:gd name="connsiteX126" fmla="*/ 5748402 w 12240040"/>
                <a:gd name="connsiteY126" fmla="*/ 347675 h 347675"/>
                <a:gd name="connsiteX127" fmla="*/ 5643479 w 12240040"/>
                <a:gd name="connsiteY127" fmla="*/ 347675 h 347675"/>
                <a:gd name="connsiteX128" fmla="*/ 5602671 w 12240040"/>
                <a:gd name="connsiteY128" fmla="*/ 0 h 347675"/>
                <a:gd name="connsiteX129" fmla="*/ 5707595 w 12240040"/>
                <a:gd name="connsiteY129" fmla="*/ 0 h 347675"/>
                <a:gd name="connsiteX130" fmla="*/ 5543402 w 12240040"/>
                <a:gd name="connsiteY130" fmla="*/ 347675 h 347675"/>
                <a:gd name="connsiteX131" fmla="*/ 5438478 w 12240040"/>
                <a:gd name="connsiteY131" fmla="*/ 347675 h 347675"/>
                <a:gd name="connsiteX132" fmla="*/ 5411462 w 12240040"/>
                <a:gd name="connsiteY132" fmla="*/ 0 h 347675"/>
                <a:gd name="connsiteX133" fmla="*/ 5516385 w 12240040"/>
                <a:gd name="connsiteY133" fmla="*/ 0 h 347675"/>
                <a:gd name="connsiteX134" fmla="*/ 5352193 w 12240040"/>
                <a:gd name="connsiteY134" fmla="*/ 347675 h 347675"/>
                <a:gd name="connsiteX135" fmla="*/ 5247268 w 12240040"/>
                <a:gd name="connsiteY135" fmla="*/ 347675 h 347675"/>
                <a:gd name="connsiteX136" fmla="*/ 5206463 w 12240040"/>
                <a:gd name="connsiteY136" fmla="*/ 0 h 347675"/>
                <a:gd name="connsiteX137" fmla="*/ 5311388 w 12240040"/>
                <a:gd name="connsiteY137" fmla="*/ 0 h 347675"/>
                <a:gd name="connsiteX138" fmla="*/ 5147194 w 12240040"/>
                <a:gd name="connsiteY138" fmla="*/ 347675 h 347675"/>
                <a:gd name="connsiteX139" fmla="*/ 5042269 w 12240040"/>
                <a:gd name="connsiteY139" fmla="*/ 347675 h 347675"/>
                <a:gd name="connsiteX140" fmla="*/ 5001460 w 12240040"/>
                <a:gd name="connsiteY140" fmla="*/ 0 h 347675"/>
                <a:gd name="connsiteX141" fmla="*/ 5106386 w 12240040"/>
                <a:gd name="connsiteY141" fmla="*/ 0 h 347675"/>
                <a:gd name="connsiteX142" fmla="*/ 4942191 w 12240040"/>
                <a:gd name="connsiteY142" fmla="*/ 347675 h 347675"/>
                <a:gd name="connsiteX143" fmla="*/ 4837267 w 12240040"/>
                <a:gd name="connsiteY143" fmla="*/ 347675 h 347675"/>
                <a:gd name="connsiteX144" fmla="*/ 4796461 w 12240040"/>
                <a:gd name="connsiteY144" fmla="*/ 0 h 347675"/>
                <a:gd name="connsiteX145" fmla="*/ 4901383 w 12240040"/>
                <a:gd name="connsiteY145" fmla="*/ 0 h 347675"/>
                <a:gd name="connsiteX146" fmla="*/ 4737191 w 12240040"/>
                <a:gd name="connsiteY146" fmla="*/ 347675 h 347675"/>
                <a:gd name="connsiteX147" fmla="*/ 4632266 w 12240040"/>
                <a:gd name="connsiteY147" fmla="*/ 347675 h 347675"/>
                <a:gd name="connsiteX148" fmla="*/ 4591459 w 12240040"/>
                <a:gd name="connsiteY148" fmla="*/ 0 h 347675"/>
                <a:gd name="connsiteX149" fmla="*/ 4696383 w 12240040"/>
                <a:gd name="connsiteY149" fmla="*/ 0 h 347675"/>
                <a:gd name="connsiteX150" fmla="*/ 4532189 w 12240040"/>
                <a:gd name="connsiteY150" fmla="*/ 347675 h 347675"/>
                <a:gd name="connsiteX151" fmla="*/ 4427265 w 12240040"/>
                <a:gd name="connsiteY151" fmla="*/ 347675 h 347675"/>
                <a:gd name="connsiteX152" fmla="*/ 4386457 w 12240040"/>
                <a:gd name="connsiteY152" fmla="*/ 0 h 347675"/>
                <a:gd name="connsiteX153" fmla="*/ 4491381 w 12240040"/>
                <a:gd name="connsiteY153" fmla="*/ 0 h 347675"/>
                <a:gd name="connsiteX154" fmla="*/ 4327188 w 12240040"/>
                <a:gd name="connsiteY154" fmla="*/ 347675 h 347675"/>
                <a:gd name="connsiteX155" fmla="*/ 4222266 w 12240040"/>
                <a:gd name="connsiteY155" fmla="*/ 347675 h 347675"/>
                <a:gd name="connsiteX156" fmla="*/ 4181459 w 12240040"/>
                <a:gd name="connsiteY156" fmla="*/ 0 h 347675"/>
                <a:gd name="connsiteX157" fmla="*/ 4286380 w 12240040"/>
                <a:gd name="connsiteY157" fmla="*/ 0 h 347675"/>
                <a:gd name="connsiteX158" fmla="*/ 4122189 w 12240040"/>
                <a:gd name="connsiteY158" fmla="*/ 347675 h 347675"/>
                <a:gd name="connsiteX159" fmla="*/ 4017265 w 12240040"/>
                <a:gd name="connsiteY159" fmla="*/ 347675 h 347675"/>
                <a:gd name="connsiteX160" fmla="*/ 3976457 w 12240040"/>
                <a:gd name="connsiteY160" fmla="*/ 0 h 347675"/>
                <a:gd name="connsiteX161" fmla="*/ 4081381 w 12240040"/>
                <a:gd name="connsiteY161" fmla="*/ 0 h 347675"/>
                <a:gd name="connsiteX162" fmla="*/ 3917187 w 12240040"/>
                <a:gd name="connsiteY162" fmla="*/ 347675 h 347675"/>
                <a:gd name="connsiteX163" fmla="*/ 3812264 w 12240040"/>
                <a:gd name="connsiteY163" fmla="*/ 347675 h 347675"/>
                <a:gd name="connsiteX164" fmla="*/ 3771456 w 12240040"/>
                <a:gd name="connsiteY164" fmla="*/ 0 h 347675"/>
                <a:gd name="connsiteX165" fmla="*/ 3876380 w 12240040"/>
                <a:gd name="connsiteY165" fmla="*/ 0 h 347675"/>
                <a:gd name="connsiteX166" fmla="*/ 3712187 w 12240040"/>
                <a:gd name="connsiteY166" fmla="*/ 347675 h 347675"/>
                <a:gd name="connsiteX167" fmla="*/ 3607263 w 12240040"/>
                <a:gd name="connsiteY167" fmla="*/ 347675 h 347675"/>
                <a:gd name="connsiteX168" fmla="*/ 3566456 w 12240040"/>
                <a:gd name="connsiteY168" fmla="*/ 0 h 347675"/>
                <a:gd name="connsiteX169" fmla="*/ 3671379 w 12240040"/>
                <a:gd name="connsiteY169" fmla="*/ 0 h 347675"/>
                <a:gd name="connsiteX170" fmla="*/ 3507186 w 12240040"/>
                <a:gd name="connsiteY170" fmla="*/ 347675 h 347675"/>
                <a:gd name="connsiteX171" fmla="*/ 3402262 w 12240040"/>
                <a:gd name="connsiteY171" fmla="*/ 347675 h 347675"/>
                <a:gd name="connsiteX172" fmla="*/ 3361454 w 12240040"/>
                <a:gd name="connsiteY172" fmla="*/ 0 h 347675"/>
                <a:gd name="connsiteX173" fmla="*/ 3466379 w 12240040"/>
                <a:gd name="connsiteY173" fmla="*/ 0 h 347675"/>
                <a:gd name="connsiteX174" fmla="*/ 3302184 w 12240040"/>
                <a:gd name="connsiteY174" fmla="*/ 347675 h 347675"/>
                <a:gd name="connsiteX175" fmla="*/ 3197260 w 12240040"/>
                <a:gd name="connsiteY175" fmla="*/ 347675 h 347675"/>
                <a:gd name="connsiteX176" fmla="*/ 3170244 w 12240040"/>
                <a:gd name="connsiteY176" fmla="*/ 0 h 347675"/>
                <a:gd name="connsiteX177" fmla="*/ 3275168 w 12240040"/>
                <a:gd name="connsiteY177" fmla="*/ 0 h 347675"/>
                <a:gd name="connsiteX178" fmla="*/ 3110974 w 12240040"/>
                <a:gd name="connsiteY178" fmla="*/ 347675 h 347675"/>
                <a:gd name="connsiteX179" fmla="*/ 3006050 w 12240040"/>
                <a:gd name="connsiteY179" fmla="*/ 347675 h 347675"/>
                <a:gd name="connsiteX180" fmla="*/ 2965245 w 12240040"/>
                <a:gd name="connsiteY180" fmla="*/ 0 h 347675"/>
                <a:gd name="connsiteX181" fmla="*/ 3070169 w 12240040"/>
                <a:gd name="connsiteY181" fmla="*/ 0 h 347675"/>
                <a:gd name="connsiteX182" fmla="*/ 2905975 w 12240040"/>
                <a:gd name="connsiteY182" fmla="*/ 347675 h 347675"/>
                <a:gd name="connsiteX183" fmla="*/ 2801051 w 12240040"/>
                <a:gd name="connsiteY183" fmla="*/ 347675 h 347675"/>
                <a:gd name="connsiteX184" fmla="*/ 2760244 w 12240040"/>
                <a:gd name="connsiteY184" fmla="*/ 0 h 347675"/>
                <a:gd name="connsiteX185" fmla="*/ 2865168 w 12240040"/>
                <a:gd name="connsiteY185" fmla="*/ 0 h 347675"/>
                <a:gd name="connsiteX186" fmla="*/ 2700973 w 12240040"/>
                <a:gd name="connsiteY186" fmla="*/ 347675 h 347675"/>
                <a:gd name="connsiteX187" fmla="*/ 2596050 w 12240040"/>
                <a:gd name="connsiteY187" fmla="*/ 347675 h 347675"/>
                <a:gd name="connsiteX188" fmla="*/ 2555242 w 12240040"/>
                <a:gd name="connsiteY188" fmla="*/ 0 h 347675"/>
                <a:gd name="connsiteX189" fmla="*/ 2660166 w 12240040"/>
                <a:gd name="connsiteY189" fmla="*/ 0 h 347675"/>
                <a:gd name="connsiteX190" fmla="*/ 2495973 w 12240040"/>
                <a:gd name="connsiteY190" fmla="*/ 347675 h 347675"/>
                <a:gd name="connsiteX191" fmla="*/ 2391049 w 12240040"/>
                <a:gd name="connsiteY191" fmla="*/ 347675 h 347675"/>
                <a:gd name="connsiteX192" fmla="*/ 2350242 w 12240040"/>
                <a:gd name="connsiteY192" fmla="*/ 0 h 347675"/>
                <a:gd name="connsiteX193" fmla="*/ 2455165 w 12240040"/>
                <a:gd name="connsiteY193" fmla="*/ 0 h 347675"/>
                <a:gd name="connsiteX194" fmla="*/ 2290972 w 12240040"/>
                <a:gd name="connsiteY194" fmla="*/ 347675 h 347675"/>
                <a:gd name="connsiteX195" fmla="*/ 2186048 w 12240040"/>
                <a:gd name="connsiteY195" fmla="*/ 347675 h 347675"/>
                <a:gd name="connsiteX196" fmla="*/ 2145240 w 12240040"/>
                <a:gd name="connsiteY196" fmla="*/ 0 h 347675"/>
                <a:gd name="connsiteX197" fmla="*/ 2250164 w 12240040"/>
                <a:gd name="connsiteY197" fmla="*/ 0 h 347675"/>
                <a:gd name="connsiteX198" fmla="*/ 2085970 w 12240040"/>
                <a:gd name="connsiteY198" fmla="*/ 347675 h 347675"/>
                <a:gd name="connsiteX199" fmla="*/ 1981046 w 12240040"/>
                <a:gd name="connsiteY199" fmla="*/ 347675 h 347675"/>
                <a:gd name="connsiteX200" fmla="*/ 1940238 w 12240040"/>
                <a:gd name="connsiteY200" fmla="*/ 0 h 347675"/>
                <a:gd name="connsiteX201" fmla="*/ 2045162 w 12240040"/>
                <a:gd name="connsiteY201" fmla="*/ 0 h 347675"/>
                <a:gd name="connsiteX202" fmla="*/ 1880969 w 12240040"/>
                <a:gd name="connsiteY202" fmla="*/ 347675 h 347675"/>
                <a:gd name="connsiteX203" fmla="*/ 1776044 w 12240040"/>
                <a:gd name="connsiteY203" fmla="*/ 347675 h 347675"/>
                <a:gd name="connsiteX204" fmla="*/ 1735237 w 12240040"/>
                <a:gd name="connsiteY204" fmla="*/ 0 h 347675"/>
                <a:gd name="connsiteX205" fmla="*/ 1840161 w 12240040"/>
                <a:gd name="connsiteY205" fmla="*/ 0 h 347675"/>
                <a:gd name="connsiteX206" fmla="*/ 1675967 w 12240040"/>
                <a:gd name="connsiteY206" fmla="*/ 347675 h 347675"/>
                <a:gd name="connsiteX207" fmla="*/ 1571043 w 12240040"/>
                <a:gd name="connsiteY207" fmla="*/ 347675 h 347675"/>
                <a:gd name="connsiteX208" fmla="*/ 1530236 w 12240040"/>
                <a:gd name="connsiteY208" fmla="*/ 0 h 347675"/>
                <a:gd name="connsiteX209" fmla="*/ 1635160 w 12240040"/>
                <a:gd name="connsiteY209" fmla="*/ 0 h 347675"/>
                <a:gd name="connsiteX210" fmla="*/ 1470966 w 12240040"/>
                <a:gd name="connsiteY210" fmla="*/ 347675 h 347675"/>
                <a:gd name="connsiteX211" fmla="*/ 1366042 w 12240040"/>
                <a:gd name="connsiteY211" fmla="*/ 347675 h 347675"/>
                <a:gd name="connsiteX212" fmla="*/ 1325235 w 12240040"/>
                <a:gd name="connsiteY212" fmla="*/ 0 h 347675"/>
                <a:gd name="connsiteX213" fmla="*/ 1430159 w 12240040"/>
                <a:gd name="connsiteY213" fmla="*/ 0 h 347675"/>
                <a:gd name="connsiteX214" fmla="*/ 1265965 w 12240040"/>
                <a:gd name="connsiteY214" fmla="*/ 347675 h 347675"/>
                <a:gd name="connsiteX215" fmla="*/ 1161041 w 12240040"/>
                <a:gd name="connsiteY215" fmla="*/ 347675 h 347675"/>
                <a:gd name="connsiteX216" fmla="*/ 1120234 w 12240040"/>
                <a:gd name="connsiteY216" fmla="*/ 0 h 347675"/>
                <a:gd name="connsiteX217" fmla="*/ 1225158 w 12240040"/>
                <a:gd name="connsiteY217" fmla="*/ 0 h 347675"/>
                <a:gd name="connsiteX218" fmla="*/ 1060964 w 12240040"/>
                <a:gd name="connsiteY218" fmla="*/ 347675 h 347675"/>
                <a:gd name="connsiteX219" fmla="*/ 956040 w 12240040"/>
                <a:gd name="connsiteY219" fmla="*/ 347675 h 347675"/>
                <a:gd name="connsiteX220" fmla="*/ 929024 w 12240040"/>
                <a:gd name="connsiteY220" fmla="*/ 0 h 347675"/>
                <a:gd name="connsiteX221" fmla="*/ 1033948 w 12240040"/>
                <a:gd name="connsiteY221" fmla="*/ 0 h 347675"/>
                <a:gd name="connsiteX222" fmla="*/ 869754 w 12240040"/>
                <a:gd name="connsiteY222" fmla="*/ 347675 h 347675"/>
                <a:gd name="connsiteX223" fmla="*/ 764830 w 12240040"/>
                <a:gd name="connsiteY223" fmla="*/ 347675 h 347675"/>
                <a:gd name="connsiteX224" fmla="*/ 737813 w 12240040"/>
                <a:gd name="connsiteY224" fmla="*/ 0 h 347675"/>
                <a:gd name="connsiteX225" fmla="*/ 842738 w 12240040"/>
                <a:gd name="connsiteY225" fmla="*/ 0 h 347675"/>
                <a:gd name="connsiteX226" fmla="*/ 678544 w 12240040"/>
                <a:gd name="connsiteY226" fmla="*/ 347675 h 347675"/>
                <a:gd name="connsiteX227" fmla="*/ 573620 w 12240040"/>
                <a:gd name="connsiteY227" fmla="*/ 347675 h 347675"/>
                <a:gd name="connsiteX228" fmla="*/ 546603 w 12240040"/>
                <a:gd name="connsiteY228" fmla="*/ 0 h 347675"/>
                <a:gd name="connsiteX229" fmla="*/ 651527 w 12240040"/>
                <a:gd name="connsiteY229" fmla="*/ 0 h 347675"/>
                <a:gd name="connsiteX230" fmla="*/ 487333 w 12240040"/>
                <a:gd name="connsiteY230" fmla="*/ 347675 h 347675"/>
                <a:gd name="connsiteX231" fmla="*/ 382409 w 12240040"/>
                <a:gd name="connsiteY231" fmla="*/ 347675 h 347675"/>
                <a:gd name="connsiteX232" fmla="*/ 355393 w 12240040"/>
                <a:gd name="connsiteY232" fmla="*/ 0 h 347675"/>
                <a:gd name="connsiteX233" fmla="*/ 460317 w 12240040"/>
                <a:gd name="connsiteY233" fmla="*/ 0 h 347675"/>
                <a:gd name="connsiteX234" fmla="*/ 296123 w 12240040"/>
                <a:gd name="connsiteY234" fmla="*/ 347675 h 347675"/>
                <a:gd name="connsiteX235" fmla="*/ 191199 w 12240040"/>
                <a:gd name="connsiteY235" fmla="*/ 347675 h 347675"/>
                <a:gd name="connsiteX236" fmla="*/ 164194 w 12240040"/>
                <a:gd name="connsiteY236" fmla="*/ 0 h 347675"/>
                <a:gd name="connsiteX237" fmla="*/ 269118 w 12240040"/>
                <a:gd name="connsiteY237" fmla="*/ 0 h 347675"/>
                <a:gd name="connsiteX238" fmla="*/ 104924 w 12240040"/>
                <a:gd name="connsiteY238" fmla="*/ 347675 h 347675"/>
                <a:gd name="connsiteX239" fmla="*/ 0 w 12240040"/>
                <a:gd name="connsiteY239" fmla="*/ 347675 h 3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Lst>
              <a:rect l="l" t="t" r="r" b="b"/>
              <a:pathLst>
                <a:path w="12240040" h="347675">
                  <a:moveTo>
                    <a:pt x="12135116" y="0"/>
                  </a:moveTo>
                  <a:lnTo>
                    <a:pt x="12240040" y="0"/>
                  </a:lnTo>
                  <a:lnTo>
                    <a:pt x="12075846" y="347675"/>
                  </a:lnTo>
                  <a:lnTo>
                    <a:pt x="11970922" y="347675"/>
                  </a:lnTo>
                  <a:close/>
                  <a:moveTo>
                    <a:pt x="11930117" y="0"/>
                  </a:moveTo>
                  <a:lnTo>
                    <a:pt x="12035041" y="0"/>
                  </a:lnTo>
                  <a:lnTo>
                    <a:pt x="11870847" y="347675"/>
                  </a:lnTo>
                  <a:lnTo>
                    <a:pt x="11765923" y="347675"/>
                  </a:lnTo>
                  <a:close/>
                  <a:moveTo>
                    <a:pt x="11725116" y="0"/>
                  </a:moveTo>
                  <a:lnTo>
                    <a:pt x="11830040" y="0"/>
                  </a:lnTo>
                  <a:lnTo>
                    <a:pt x="11665846" y="347675"/>
                  </a:lnTo>
                  <a:lnTo>
                    <a:pt x="11560922" y="347675"/>
                  </a:lnTo>
                  <a:close/>
                  <a:moveTo>
                    <a:pt x="11520115" y="0"/>
                  </a:moveTo>
                  <a:lnTo>
                    <a:pt x="11625039" y="0"/>
                  </a:lnTo>
                  <a:lnTo>
                    <a:pt x="11460845" y="347675"/>
                  </a:lnTo>
                  <a:lnTo>
                    <a:pt x="11355921" y="347675"/>
                  </a:lnTo>
                  <a:close/>
                  <a:moveTo>
                    <a:pt x="11315114" y="0"/>
                  </a:moveTo>
                  <a:lnTo>
                    <a:pt x="11420038" y="0"/>
                  </a:lnTo>
                  <a:lnTo>
                    <a:pt x="11255844" y="347675"/>
                  </a:lnTo>
                  <a:lnTo>
                    <a:pt x="11150920" y="347675"/>
                  </a:lnTo>
                  <a:close/>
                  <a:moveTo>
                    <a:pt x="11110113" y="0"/>
                  </a:moveTo>
                  <a:lnTo>
                    <a:pt x="11215037" y="0"/>
                  </a:lnTo>
                  <a:lnTo>
                    <a:pt x="11050843" y="347675"/>
                  </a:lnTo>
                  <a:lnTo>
                    <a:pt x="10945919" y="347675"/>
                  </a:lnTo>
                  <a:close/>
                  <a:moveTo>
                    <a:pt x="10905112" y="0"/>
                  </a:moveTo>
                  <a:lnTo>
                    <a:pt x="11010036" y="0"/>
                  </a:lnTo>
                  <a:lnTo>
                    <a:pt x="10845842" y="347675"/>
                  </a:lnTo>
                  <a:lnTo>
                    <a:pt x="10740918" y="347675"/>
                  </a:lnTo>
                  <a:close/>
                  <a:moveTo>
                    <a:pt x="10700111" y="0"/>
                  </a:moveTo>
                  <a:lnTo>
                    <a:pt x="10805035" y="0"/>
                  </a:lnTo>
                  <a:lnTo>
                    <a:pt x="10640841" y="347675"/>
                  </a:lnTo>
                  <a:lnTo>
                    <a:pt x="10535917" y="347675"/>
                  </a:lnTo>
                  <a:close/>
                  <a:moveTo>
                    <a:pt x="10495110" y="0"/>
                  </a:moveTo>
                  <a:lnTo>
                    <a:pt x="10600034" y="0"/>
                  </a:lnTo>
                  <a:lnTo>
                    <a:pt x="10435840" y="347675"/>
                  </a:lnTo>
                  <a:lnTo>
                    <a:pt x="10330916" y="347675"/>
                  </a:lnTo>
                  <a:close/>
                  <a:moveTo>
                    <a:pt x="10290109" y="0"/>
                  </a:moveTo>
                  <a:lnTo>
                    <a:pt x="10395033" y="0"/>
                  </a:lnTo>
                  <a:lnTo>
                    <a:pt x="10230839" y="347675"/>
                  </a:lnTo>
                  <a:lnTo>
                    <a:pt x="10125915" y="347675"/>
                  </a:lnTo>
                  <a:close/>
                  <a:moveTo>
                    <a:pt x="10085108" y="0"/>
                  </a:moveTo>
                  <a:lnTo>
                    <a:pt x="10190032" y="0"/>
                  </a:lnTo>
                  <a:lnTo>
                    <a:pt x="10025838" y="347675"/>
                  </a:lnTo>
                  <a:lnTo>
                    <a:pt x="9920914" y="347675"/>
                  </a:lnTo>
                  <a:close/>
                  <a:moveTo>
                    <a:pt x="9893895" y="0"/>
                  </a:moveTo>
                  <a:lnTo>
                    <a:pt x="9998819" y="0"/>
                  </a:lnTo>
                  <a:lnTo>
                    <a:pt x="9834625" y="347675"/>
                  </a:lnTo>
                  <a:lnTo>
                    <a:pt x="9729701" y="347675"/>
                  </a:lnTo>
                  <a:close/>
                  <a:moveTo>
                    <a:pt x="9688896" y="0"/>
                  </a:moveTo>
                  <a:lnTo>
                    <a:pt x="9793820" y="0"/>
                  </a:lnTo>
                  <a:lnTo>
                    <a:pt x="9629626" y="347675"/>
                  </a:lnTo>
                  <a:lnTo>
                    <a:pt x="9524702" y="347675"/>
                  </a:lnTo>
                  <a:close/>
                  <a:moveTo>
                    <a:pt x="9483895" y="0"/>
                  </a:moveTo>
                  <a:lnTo>
                    <a:pt x="9588819" y="0"/>
                  </a:lnTo>
                  <a:lnTo>
                    <a:pt x="9424625" y="347675"/>
                  </a:lnTo>
                  <a:lnTo>
                    <a:pt x="9319701" y="347675"/>
                  </a:lnTo>
                  <a:close/>
                  <a:moveTo>
                    <a:pt x="9278894" y="0"/>
                  </a:moveTo>
                  <a:lnTo>
                    <a:pt x="9383818" y="0"/>
                  </a:lnTo>
                  <a:lnTo>
                    <a:pt x="9219624" y="347675"/>
                  </a:lnTo>
                  <a:lnTo>
                    <a:pt x="9114700" y="347675"/>
                  </a:lnTo>
                  <a:close/>
                  <a:moveTo>
                    <a:pt x="9073893" y="0"/>
                  </a:moveTo>
                  <a:lnTo>
                    <a:pt x="9178817" y="0"/>
                  </a:lnTo>
                  <a:lnTo>
                    <a:pt x="9014623" y="347675"/>
                  </a:lnTo>
                  <a:lnTo>
                    <a:pt x="8909699" y="347675"/>
                  </a:lnTo>
                  <a:close/>
                  <a:moveTo>
                    <a:pt x="8868892" y="0"/>
                  </a:moveTo>
                  <a:lnTo>
                    <a:pt x="8973816" y="0"/>
                  </a:lnTo>
                  <a:lnTo>
                    <a:pt x="8809622" y="347675"/>
                  </a:lnTo>
                  <a:lnTo>
                    <a:pt x="8704698" y="347675"/>
                  </a:lnTo>
                  <a:close/>
                  <a:moveTo>
                    <a:pt x="8663891" y="0"/>
                  </a:moveTo>
                  <a:lnTo>
                    <a:pt x="8768815" y="0"/>
                  </a:lnTo>
                  <a:lnTo>
                    <a:pt x="8604621" y="347675"/>
                  </a:lnTo>
                  <a:lnTo>
                    <a:pt x="8499697" y="347675"/>
                  </a:lnTo>
                  <a:close/>
                  <a:moveTo>
                    <a:pt x="8458890" y="0"/>
                  </a:moveTo>
                  <a:lnTo>
                    <a:pt x="8563814" y="0"/>
                  </a:lnTo>
                  <a:lnTo>
                    <a:pt x="8399620" y="347675"/>
                  </a:lnTo>
                  <a:lnTo>
                    <a:pt x="8294696" y="347675"/>
                  </a:lnTo>
                  <a:close/>
                  <a:moveTo>
                    <a:pt x="8253889" y="0"/>
                  </a:moveTo>
                  <a:lnTo>
                    <a:pt x="8358813" y="0"/>
                  </a:lnTo>
                  <a:lnTo>
                    <a:pt x="8194619" y="347675"/>
                  </a:lnTo>
                  <a:lnTo>
                    <a:pt x="8089695" y="347675"/>
                  </a:lnTo>
                  <a:close/>
                  <a:moveTo>
                    <a:pt x="8048888" y="0"/>
                  </a:moveTo>
                  <a:lnTo>
                    <a:pt x="8153812" y="0"/>
                  </a:lnTo>
                  <a:lnTo>
                    <a:pt x="7989618" y="347675"/>
                  </a:lnTo>
                  <a:lnTo>
                    <a:pt x="7884694" y="347675"/>
                  </a:lnTo>
                  <a:close/>
                  <a:moveTo>
                    <a:pt x="7843887" y="0"/>
                  </a:moveTo>
                  <a:lnTo>
                    <a:pt x="7948811" y="0"/>
                  </a:lnTo>
                  <a:lnTo>
                    <a:pt x="7784617" y="347675"/>
                  </a:lnTo>
                  <a:lnTo>
                    <a:pt x="7679693" y="347675"/>
                  </a:lnTo>
                  <a:close/>
                  <a:moveTo>
                    <a:pt x="7652677" y="0"/>
                  </a:moveTo>
                  <a:lnTo>
                    <a:pt x="7757601" y="0"/>
                  </a:lnTo>
                  <a:lnTo>
                    <a:pt x="7593407" y="347675"/>
                  </a:lnTo>
                  <a:lnTo>
                    <a:pt x="7488483" y="347675"/>
                  </a:lnTo>
                  <a:close/>
                  <a:moveTo>
                    <a:pt x="7447678" y="0"/>
                  </a:moveTo>
                  <a:lnTo>
                    <a:pt x="7552602" y="0"/>
                  </a:lnTo>
                  <a:lnTo>
                    <a:pt x="7388408" y="347675"/>
                  </a:lnTo>
                  <a:lnTo>
                    <a:pt x="7283484" y="347675"/>
                  </a:lnTo>
                  <a:close/>
                  <a:moveTo>
                    <a:pt x="7242677" y="0"/>
                  </a:moveTo>
                  <a:lnTo>
                    <a:pt x="7347601" y="0"/>
                  </a:lnTo>
                  <a:lnTo>
                    <a:pt x="7183407" y="347675"/>
                  </a:lnTo>
                  <a:lnTo>
                    <a:pt x="7078483" y="347675"/>
                  </a:lnTo>
                  <a:close/>
                  <a:moveTo>
                    <a:pt x="7037676" y="0"/>
                  </a:moveTo>
                  <a:lnTo>
                    <a:pt x="7142600" y="0"/>
                  </a:lnTo>
                  <a:lnTo>
                    <a:pt x="6978406" y="347675"/>
                  </a:lnTo>
                  <a:lnTo>
                    <a:pt x="6873482" y="347675"/>
                  </a:lnTo>
                  <a:close/>
                  <a:moveTo>
                    <a:pt x="6832675" y="0"/>
                  </a:moveTo>
                  <a:lnTo>
                    <a:pt x="6937599" y="0"/>
                  </a:lnTo>
                  <a:lnTo>
                    <a:pt x="6773405" y="347675"/>
                  </a:lnTo>
                  <a:lnTo>
                    <a:pt x="6668481" y="347675"/>
                  </a:lnTo>
                  <a:close/>
                  <a:moveTo>
                    <a:pt x="6627674" y="0"/>
                  </a:moveTo>
                  <a:lnTo>
                    <a:pt x="6732598" y="0"/>
                  </a:lnTo>
                  <a:lnTo>
                    <a:pt x="6568404" y="347675"/>
                  </a:lnTo>
                  <a:lnTo>
                    <a:pt x="6463480" y="347675"/>
                  </a:lnTo>
                  <a:close/>
                  <a:moveTo>
                    <a:pt x="6422673" y="0"/>
                  </a:moveTo>
                  <a:lnTo>
                    <a:pt x="6527597" y="0"/>
                  </a:lnTo>
                  <a:lnTo>
                    <a:pt x="6363403" y="347675"/>
                  </a:lnTo>
                  <a:lnTo>
                    <a:pt x="6258479" y="347675"/>
                  </a:lnTo>
                  <a:close/>
                  <a:moveTo>
                    <a:pt x="6217672" y="0"/>
                  </a:moveTo>
                  <a:lnTo>
                    <a:pt x="6322596" y="0"/>
                  </a:lnTo>
                  <a:lnTo>
                    <a:pt x="6158402" y="347675"/>
                  </a:lnTo>
                  <a:lnTo>
                    <a:pt x="6053478" y="347675"/>
                  </a:lnTo>
                  <a:close/>
                  <a:moveTo>
                    <a:pt x="6012672" y="0"/>
                  </a:moveTo>
                  <a:lnTo>
                    <a:pt x="6117596" y="0"/>
                  </a:lnTo>
                  <a:lnTo>
                    <a:pt x="5953402" y="347675"/>
                  </a:lnTo>
                  <a:lnTo>
                    <a:pt x="5848478" y="347675"/>
                  </a:lnTo>
                  <a:close/>
                  <a:moveTo>
                    <a:pt x="5807671" y="0"/>
                  </a:moveTo>
                  <a:lnTo>
                    <a:pt x="5912595" y="0"/>
                  </a:lnTo>
                  <a:lnTo>
                    <a:pt x="5748402" y="347675"/>
                  </a:lnTo>
                  <a:lnTo>
                    <a:pt x="5643479" y="347675"/>
                  </a:lnTo>
                  <a:close/>
                  <a:moveTo>
                    <a:pt x="5602671" y="0"/>
                  </a:moveTo>
                  <a:lnTo>
                    <a:pt x="5707595" y="0"/>
                  </a:lnTo>
                  <a:lnTo>
                    <a:pt x="5543402" y="347675"/>
                  </a:lnTo>
                  <a:lnTo>
                    <a:pt x="5438478" y="347675"/>
                  </a:lnTo>
                  <a:close/>
                  <a:moveTo>
                    <a:pt x="5411462" y="0"/>
                  </a:moveTo>
                  <a:lnTo>
                    <a:pt x="5516385" y="0"/>
                  </a:lnTo>
                  <a:lnTo>
                    <a:pt x="5352193" y="347675"/>
                  </a:lnTo>
                  <a:lnTo>
                    <a:pt x="5247268" y="347675"/>
                  </a:lnTo>
                  <a:close/>
                  <a:moveTo>
                    <a:pt x="5206463" y="0"/>
                  </a:moveTo>
                  <a:lnTo>
                    <a:pt x="5311388" y="0"/>
                  </a:lnTo>
                  <a:lnTo>
                    <a:pt x="5147194" y="347675"/>
                  </a:lnTo>
                  <a:lnTo>
                    <a:pt x="5042269" y="347675"/>
                  </a:lnTo>
                  <a:close/>
                  <a:moveTo>
                    <a:pt x="5001460" y="0"/>
                  </a:moveTo>
                  <a:lnTo>
                    <a:pt x="5106386" y="0"/>
                  </a:lnTo>
                  <a:lnTo>
                    <a:pt x="4942191" y="347675"/>
                  </a:lnTo>
                  <a:lnTo>
                    <a:pt x="4837267" y="347675"/>
                  </a:lnTo>
                  <a:close/>
                  <a:moveTo>
                    <a:pt x="4796461" y="0"/>
                  </a:moveTo>
                  <a:lnTo>
                    <a:pt x="4901383" y="0"/>
                  </a:lnTo>
                  <a:lnTo>
                    <a:pt x="4737191" y="347675"/>
                  </a:lnTo>
                  <a:lnTo>
                    <a:pt x="4632266" y="347675"/>
                  </a:lnTo>
                  <a:close/>
                  <a:moveTo>
                    <a:pt x="4591459" y="0"/>
                  </a:moveTo>
                  <a:lnTo>
                    <a:pt x="4696383" y="0"/>
                  </a:lnTo>
                  <a:lnTo>
                    <a:pt x="4532189" y="347675"/>
                  </a:lnTo>
                  <a:lnTo>
                    <a:pt x="4427265" y="347675"/>
                  </a:lnTo>
                  <a:close/>
                  <a:moveTo>
                    <a:pt x="4386457" y="0"/>
                  </a:moveTo>
                  <a:lnTo>
                    <a:pt x="4491381" y="0"/>
                  </a:lnTo>
                  <a:lnTo>
                    <a:pt x="4327188" y="347675"/>
                  </a:lnTo>
                  <a:lnTo>
                    <a:pt x="4222266" y="347675"/>
                  </a:lnTo>
                  <a:close/>
                  <a:moveTo>
                    <a:pt x="4181459" y="0"/>
                  </a:moveTo>
                  <a:lnTo>
                    <a:pt x="4286380" y="0"/>
                  </a:lnTo>
                  <a:lnTo>
                    <a:pt x="4122189" y="347675"/>
                  </a:lnTo>
                  <a:lnTo>
                    <a:pt x="4017265" y="347675"/>
                  </a:lnTo>
                  <a:close/>
                  <a:moveTo>
                    <a:pt x="3976457" y="0"/>
                  </a:moveTo>
                  <a:lnTo>
                    <a:pt x="4081381" y="0"/>
                  </a:lnTo>
                  <a:lnTo>
                    <a:pt x="3917187" y="347675"/>
                  </a:lnTo>
                  <a:lnTo>
                    <a:pt x="3812264" y="347675"/>
                  </a:lnTo>
                  <a:close/>
                  <a:moveTo>
                    <a:pt x="3771456" y="0"/>
                  </a:moveTo>
                  <a:lnTo>
                    <a:pt x="3876380" y="0"/>
                  </a:lnTo>
                  <a:lnTo>
                    <a:pt x="3712187" y="347675"/>
                  </a:lnTo>
                  <a:lnTo>
                    <a:pt x="3607263" y="347675"/>
                  </a:lnTo>
                  <a:close/>
                  <a:moveTo>
                    <a:pt x="3566456" y="0"/>
                  </a:moveTo>
                  <a:lnTo>
                    <a:pt x="3671379" y="0"/>
                  </a:lnTo>
                  <a:lnTo>
                    <a:pt x="3507186" y="347675"/>
                  </a:lnTo>
                  <a:lnTo>
                    <a:pt x="3402262" y="347675"/>
                  </a:lnTo>
                  <a:close/>
                  <a:moveTo>
                    <a:pt x="3361454" y="0"/>
                  </a:moveTo>
                  <a:lnTo>
                    <a:pt x="3466379" y="0"/>
                  </a:lnTo>
                  <a:lnTo>
                    <a:pt x="3302184" y="347675"/>
                  </a:lnTo>
                  <a:lnTo>
                    <a:pt x="3197260" y="347675"/>
                  </a:lnTo>
                  <a:close/>
                  <a:moveTo>
                    <a:pt x="3170244" y="0"/>
                  </a:moveTo>
                  <a:lnTo>
                    <a:pt x="3275168" y="0"/>
                  </a:lnTo>
                  <a:lnTo>
                    <a:pt x="3110974" y="347675"/>
                  </a:lnTo>
                  <a:lnTo>
                    <a:pt x="3006050" y="347675"/>
                  </a:lnTo>
                  <a:close/>
                  <a:moveTo>
                    <a:pt x="2965245" y="0"/>
                  </a:moveTo>
                  <a:lnTo>
                    <a:pt x="3070169" y="0"/>
                  </a:lnTo>
                  <a:lnTo>
                    <a:pt x="2905975" y="347675"/>
                  </a:lnTo>
                  <a:lnTo>
                    <a:pt x="2801051" y="347675"/>
                  </a:lnTo>
                  <a:close/>
                  <a:moveTo>
                    <a:pt x="2760244" y="0"/>
                  </a:moveTo>
                  <a:lnTo>
                    <a:pt x="2865168" y="0"/>
                  </a:lnTo>
                  <a:lnTo>
                    <a:pt x="2700973" y="347675"/>
                  </a:lnTo>
                  <a:lnTo>
                    <a:pt x="2596050" y="347675"/>
                  </a:lnTo>
                  <a:close/>
                  <a:moveTo>
                    <a:pt x="2555242" y="0"/>
                  </a:moveTo>
                  <a:lnTo>
                    <a:pt x="2660166" y="0"/>
                  </a:lnTo>
                  <a:lnTo>
                    <a:pt x="2495973" y="347675"/>
                  </a:lnTo>
                  <a:lnTo>
                    <a:pt x="2391049" y="347675"/>
                  </a:lnTo>
                  <a:close/>
                  <a:moveTo>
                    <a:pt x="2350242" y="0"/>
                  </a:moveTo>
                  <a:lnTo>
                    <a:pt x="2455165" y="0"/>
                  </a:lnTo>
                  <a:lnTo>
                    <a:pt x="2290972" y="347675"/>
                  </a:lnTo>
                  <a:lnTo>
                    <a:pt x="2186048" y="347675"/>
                  </a:lnTo>
                  <a:close/>
                  <a:moveTo>
                    <a:pt x="2145240" y="0"/>
                  </a:moveTo>
                  <a:lnTo>
                    <a:pt x="2250164" y="0"/>
                  </a:lnTo>
                  <a:lnTo>
                    <a:pt x="2085970" y="347675"/>
                  </a:lnTo>
                  <a:lnTo>
                    <a:pt x="1981046" y="347675"/>
                  </a:lnTo>
                  <a:close/>
                  <a:moveTo>
                    <a:pt x="1940238" y="0"/>
                  </a:moveTo>
                  <a:lnTo>
                    <a:pt x="2045162" y="0"/>
                  </a:lnTo>
                  <a:lnTo>
                    <a:pt x="1880969" y="347675"/>
                  </a:lnTo>
                  <a:lnTo>
                    <a:pt x="1776044" y="347675"/>
                  </a:lnTo>
                  <a:close/>
                  <a:moveTo>
                    <a:pt x="1735237" y="0"/>
                  </a:moveTo>
                  <a:lnTo>
                    <a:pt x="1840161" y="0"/>
                  </a:lnTo>
                  <a:lnTo>
                    <a:pt x="1675967" y="347675"/>
                  </a:lnTo>
                  <a:lnTo>
                    <a:pt x="1571043" y="347675"/>
                  </a:lnTo>
                  <a:close/>
                  <a:moveTo>
                    <a:pt x="1530236" y="0"/>
                  </a:moveTo>
                  <a:lnTo>
                    <a:pt x="1635160" y="0"/>
                  </a:lnTo>
                  <a:lnTo>
                    <a:pt x="1470966" y="347675"/>
                  </a:lnTo>
                  <a:lnTo>
                    <a:pt x="1366042" y="347675"/>
                  </a:lnTo>
                  <a:close/>
                  <a:moveTo>
                    <a:pt x="1325235" y="0"/>
                  </a:moveTo>
                  <a:lnTo>
                    <a:pt x="1430159" y="0"/>
                  </a:lnTo>
                  <a:lnTo>
                    <a:pt x="1265965" y="347675"/>
                  </a:lnTo>
                  <a:lnTo>
                    <a:pt x="1161041" y="347675"/>
                  </a:lnTo>
                  <a:close/>
                  <a:moveTo>
                    <a:pt x="1120234" y="0"/>
                  </a:moveTo>
                  <a:lnTo>
                    <a:pt x="1225158" y="0"/>
                  </a:lnTo>
                  <a:lnTo>
                    <a:pt x="1060964" y="347675"/>
                  </a:lnTo>
                  <a:lnTo>
                    <a:pt x="956040" y="347675"/>
                  </a:lnTo>
                  <a:close/>
                  <a:moveTo>
                    <a:pt x="929024" y="0"/>
                  </a:moveTo>
                  <a:lnTo>
                    <a:pt x="1033948" y="0"/>
                  </a:lnTo>
                  <a:lnTo>
                    <a:pt x="869754" y="347675"/>
                  </a:lnTo>
                  <a:lnTo>
                    <a:pt x="764830" y="347675"/>
                  </a:lnTo>
                  <a:close/>
                  <a:moveTo>
                    <a:pt x="737813" y="0"/>
                  </a:moveTo>
                  <a:lnTo>
                    <a:pt x="842738" y="0"/>
                  </a:lnTo>
                  <a:lnTo>
                    <a:pt x="678544" y="347675"/>
                  </a:lnTo>
                  <a:lnTo>
                    <a:pt x="573620" y="347675"/>
                  </a:lnTo>
                  <a:close/>
                  <a:moveTo>
                    <a:pt x="546603" y="0"/>
                  </a:moveTo>
                  <a:lnTo>
                    <a:pt x="651527" y="0"/>
                  </a:lnTo>
                  <a:lnTo>
                    <a:pt x="487333" y="347675"/>
                  </a:lnTo>
                  <a:lnTo>
                    <a:pt x="382409" y="347675"/>
                  </a:lnTo>
                  <a:close/>
                  <a:moveTo>
                    <a:pt x="355393" y="0"/>
                  </a:moveTo>
                  <a:lnTo>
                    <a:pt x="460317" y="0"/>
                  </a:lnTo>
                  <a:lnTo>
                    <a:pt x="296123" y="347675"/>
                  </a:lnTo>
                  <a:lnTo>
                    <a:pt x="191199" y="347675"/>
                  </a:lnTo>
                  <a:close/>
                  <a:moveTo>
                    <a:pt x="164194" y="0"/>
                  </a:moveTo>
                  <a:lnTo>
                    <a:pt x="269118" y="0"/>
                  </a:lnTo>
                  <a:lnTo>
                    <a:pt x="104924" y="347675"/>
                  </a:lnTo>
                  <a:lnTo>
                    <a:pt x="0" y="347675"/>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 xmlns:a16="http://schemas.microsoft.com/office/drawing/2014/main" id="{6B526AA9-99A2-445F-BD54-3503121CAB1F}"/>
              </a:ext>
            </a:extLst>
          </p:cNvPr>
          <p:cNvGrpSpPr/>
          <p:nvPr/>
        </p:nvGrpSpPr>
        <p:grpSpPr>
          <a:xfrm>
            <a:off x="-29817" y="0"/>
            <a:ext cx="12240040" cy="170806"/>
            <a:chOff x="-77857" y="6512575"/>
            <a:chExt cx="12240040" cy="364176"/>
          </a:xfrm>
        </p:grpSpPr>
        <p:sp>
          <p:nvSpPr>
            <p:cNvPr id="46" name="Rectangle 45">
              <a:extLst>
                <a:ext uri="{FF2B5EF4-FFF2-40B4-BE49-F238E27FC236}">
                  <a16:creationId xmlns="" xmlns:a16="http://schemas.microsoft.com/office/drawing/2014/main" id="{2FF9293C-2E44-4604-9894-4D08F59840B9}"/>
                </a:ext>
              </a:extLst>
            </p:cNvPr>
            <p:cNvSpPr/>
            <p:nvPr/>
          </p:nvSpPr>
          <p:spPr>
            <a:xfrm>
              <a:off x="-48040" y="6512575"/>
              <a:ext cx="12192000" cy="3641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 xmlns:a16="http://schemas.microsoft.com/office/drawing/2014/main" id="{98ABDF80-18E0-418E-963B-27743DFEB09F}"/>
                </a:ext>
              </a:extLst>
            </p:cNvPr>
            <p:cNvSpPr/>
            <p:nvPr/>
          </p:nvSpPr>
          <p:spPr>
            <a:xfrm>
              <a:off x="-77857" y="6512575"/>
              <a:ext cx="12240040" cy="347676"/>
            </a:xfrm>
            <a:custGeom>
              <a:avLst/>
              <a:gdLst>
                <a:gd name="connsiteX0" fmla="*/ 12135116 w 12240040"/>
                <a:gd name="connsiteY0" fmla="*/ 0 h 347675"/>
                <a:gd name="connsiteX1" fmla="*/ 12240040 w 12240040"/>
                <a:gd name="connsiteY1" fmla="*/ 0 h 347675"/>
                <a:gd name="connsiteX2" fmla="*/ 12075846 w 12240040"/>
                <a:gd name="connsiteY2" fmla="*/ 347675 h 347675"/>
                <a:gd name="connsiteX3" fmla="*/ 11970922 w 12240040"/>
                <a:gd name="connsiteY3" fmla="*/ 347675 h 347675"/>
                <a:gd name="connsiteX4" fmla="*/ 11930117 w 12240040"/>
                <a:gd name="connsiteY4" fmla="*/ 0 h 347675"/>
                <a:gd name="connsiteX5" fmla="*/ 12035041 w 12240040"/>
                <a:gd name="connsiteY5" fmla="*/ 0 h 347675"/>
                <a:gd name="connsiteX6" fmla="*/ 11870847 w 12240040"/>
                <a:gd name="connsiteY6" fmla="*/ 347675 h 347675"/>
                <a:gd name="connsiteX7" fmla="*/ 11765923 w 12240040"/>
                <a:gd name="connsiteY7" fmla="*/ 347675 h 347675"/>
                <a:gd name="connsiteX8" fmla="*/ 11725116 w 12240040"/>
                <a:gd name="connsiteY8" fmla="*/ 0 h 347675"/>
                <a:gd name="connsiteX9" fmla="*/ 11830040 w 12240040"/>
                <a:gd name="connsiteY9" fmla="*/ 0 h 347675"/>
                <a:gd name="connsiteX10" fmla="*/ 11665846 w 12240040"/>
                <a:gd name="connsiteY10" fmla="*/ 347675 h 347675"/>
                <a:gd name="connsiteX11" fmla="*/ 11560922 w 12240040"/>
                <a:gd name="connsiteY11" fmla="*/ 347675 h 347675"/>
                <a:gd name="connsiteX12" fmla="*/ 11520115 w 12240040"/>
                <a:gd name="connsiteY12" fmla="*/ 0 h 347675"/>
                <a:gd name="connsiteX13" fmla="*/ 11625039 w 12240040"/>
                <a:gd name="connsiteY13" fmla="*/ 0 h 347675"/>
                <a:gd name="connsiteX14" fmla="*/ 11460845 w 12240040"/>
                <a:gd name="connsiteY14" fmla="*/ 347675 h 347675"/>
                <a:gd name="connsiteX15" fmla="*/ 11355921 w 12240040"/>
                <a:gd name="connsiteY15" fmla="*/ 347675 h 347675"/>
                <a:gd name="connsiteX16" fmla="*/ 11315114 w 12240040"/>
                <a:gd name="connsiteY16" fmla="*/ 0 h 347675"/>
                <a:gd name="connsiteX17" fmla="*/ 11420038 w 12240040"/>
                <a:gd name="connsiteY17" fmla="*/ 0 h 347675"/>
                <a:gd name="connsiteX18" fmla="*/ 11255844 w 12240040"/>
                <a:gd name="connsiteY18" fmla="*/ 347675 h 347675"/>
                <a:gd name="connsiteX19" fmla="*/ 11150920 w 12240040"/>
                <a:gd name="connsiteY19" fmla="*/ 347675 h 347675"/>
                <a:gd name="connsiteX20" fmla="*/ 11110113 w 12240040"/>
                <a:gd name="connsiteY20" fmla="*/ 0 h 347675"/>
                <a:gd name="connsiteX21" fmla="*/ 11215037 w 12240040"/>
                <a:gd name="connsiteY21" fmla="*/ 0 h 347675"/>
                <a:gd name="connsiteX22" fmla="*/ 11050843 w 12240040"/>
                <a:gd name="connsiteY22" fmla="*/ 347675 h 347675"/>
                <a:gd name="connsiteX23" fmla="*/ 10945919 w 12240040"/>
                <a:gd name="connsiteY23" fmla="*/ 347675 h 347675"/>
                <a:gd name="connsiteX24" fmla="*/ 10905112 w 12240040"/>
                <a:gd name="connsiteY24" fmla="*/ 0 h 347675"/>
                <a:gd name="connsiteX25" fmla="*/ 11010036 w 12240040"/>
                <a:gd name="connsiteY25" fmla="*/ 0 h 347675"/>
                <a:gd name="connsiteX26" fmla="*/ 10845842 w 12240040"/>
                <a:gd name="connsiteY26" fmla="*/ 347675 h 347675"/>
                <a:gd name="connsiteX27" fmla="*/ 10740918 w 12240040"/>
                <a:gd name="connsiteY27" fmla="*/ 347675 h 347675"/>
                <a:gd name="connsiteX28" fmla="*/ 10700111 w 12240040"/>
                <a:gd name="connsiteY28" fmla="*/ 0 h 347675"/>
                <a:gd name="connsiteX29" fmla="*/ 10805035 w 12240040"/>
                <a:gd name="connsiteY29" fmla="*/ 0 h 347675"/>
                <a:gd name="connsiteX30" fmla="*/ 10640841 w 12240040"/>
                <a:gd name="connsiteY30" fmla="*/ 347675 h 347675"/>
                <a:gd name="connsiteX31" fmla="*/ 10535917 w 12240040"/>
                <a:gd name="connsiteY31" fmla="*/ 347675 h 347675"/>
                <a:gd name="connsiteX32" fmla="*/ 10495110 w 12240040"/>
                <a:gd name="connsiteY32" fmla="*/ 0 h 347675"/>
                <a:gd name="connsiteX33" fmla="*/ 10600034 w 12240040"/>
                <a:gd name="connsiteY33" fmla="*/ 0 h 347675"/>
                <a:gd name="connsiteX34" fmla="*/ 10435840 w 12240040"/>
                <a:gd name="connsiteY34" fmla="*/ 347675 h 347675"/>
                <a:gd name="connsiteX35" fmla="*/ 10330916 w 12240040"/>
                <a:gd name="connsiteY35" fmla="*/ 347675 h 347675"/>
                <a:gd name="connsiteX36" fmla="*/ 10290109 w 12240040"/>
                <a:gd name="connsiteY36" fmla="*/ 0 h 347675"/>
                <a:gd name="connsiteX37" fmla="*/ 10395033 w 12240040"/>
                <a:gd name="connsiteY37" fmla="*/ 0 h 347675"/>
                <a:gd name="connsiteX38" fmla="*/ 10230839 w 12240040"/>
                <a:gd name="connsiteY38" fmla="*/ 347675 h 347675"/>
                <a:gd name="connsiteX39" fmla="*/ 10125915 w 12240040"/>
                <a:gd name="connsiteY39" fmla="*/ 347675 h 347675"/>
                <a:gd name="connsiteX40" fmla="*/ 10085108 w 12240040"/>
                <a:gd name="connsiteY40" fmla="*/ 0 h 347675"/>
                <a:gd name="connsiteX41" fmla="*/ 10190032 w 12240040"/>
                <a:gd name="connsiteY41" fmla="*/ 0 h 347675"/>
                <a:gd name="connsiteX42" fmla="*/ 10025838 w 12240040"/>
                <a:gd name="connsiteY42" fmla="*/ 347675 h 347675"/>
                <a:gd name="connsiteX43" fmla="*/ 9920914 w 12240040"/>
                <a:gd name="connsiteY43" fmla="*/ 347675 h 347675"/>
                <a:gd name="connsiteX44" fmla="*/ 9893895 w 12240040"/>
                <a:gd name="connsiteY44" fmla="*/ 0 h 347675"/>
                <a:gd name="connsiteX45" fmla="*/ 9998819 w 12240040"/>
                <a:gd name="connsiteY45" fmla="*/ 0 h 347675"/>
                <a:gd name="connsiteX46" fmla="*/ 9834625 w 12240040"/>
                <a:gd name="connsiteY46" fmla="*/ 347675 h 347675"/>
                <a:gd name="connsiteX47" fmla="*/ 9729701 w 12240040"/>
                <a:gd name="connsiteY47" fmla="*/ 347675 h 347675"/>
                <a:gd name="connsiteX48" fmla="*/ 9688896 w 12240040"/>
                <a:gd name="connsiteY48" fmla="*/ 0 h 347675"/>
                <a:gd name="connsiteX49" fmla="*/ 9793820 w 12240040"/>
                <a:gd name="connsiteY49" fmla="*/ 0 h 347675"/>
                <a:gd name="connsiteX50" fmla="*/ 9629626 w 12240040"/>
                <a:gd name="connsiteY50" fmla="*/ 347675 h 347675"/>
                <a:gd name="connsiteX51" fmla="*/ 9524702 w 12240040"/>
                <a:gd name="connsiteY51" fmla="*/ 347675 h 347675"/>
                <a:gd name="connsiteX52" fmla="*/ 9483895 w 12240040"/>
                <a:gd name="connsiteY52" fmla="*/ 0 h 347675"/>
                <a:gd name="connsiteX53" fmla="*/ 9588819 w 12240040"/>
                <a:gd name="connsiteY53" fmla="*/ 0 h 347675"/>
                <a:gd name="connsiteX54" fmla="*/ 9424625 w 12240040"/>
                <a:gd name="connsiteY54" fmla="*/ 347675 h 347675"/>
                <a:gd name="connsiteX55" fmla="*/ 9319701 w 12240040"/>
                <a:gd name="connsiteY55" fmla="*/ 347675 h 347675"/>
                <a:gd name="connsiteX56" fmla="*/ 9278894 w 12240040"/>
                <a:gd name="connsiteY56" fmla="*/ 0 h 347675"/>
                <a:gd name="connsiteX57" fmla="*/ 9383818 w 12240040"/>
                <a:gd name="connsiteY57" fmla="*/ 0 h 347675"/>
                <a:gd name="connsiteX58" fmla="*/ 9219624 w 12240040"/>
                <a:gd name="connsiteY58" fmla="*/ 347675 h 347675"/>
                <a:gd name="connsiteX59" fmla="*/ 9114700 w 12240040"/>
                <a:gd name="connsiteY59" fmla="*/ 347675 h 347675"/>
                <a:gd name="connsiteX60" fmla="*/ 9073893 w 12240040"/>
                <a:gd name="connsiteY60" fmla="*/ 0 h 347675"/>
                <a:gd name="connsiteX61" fmla="*/ 9178817 w 12240040"/>
                <a:gd name="connsiteY61" fmla="*/ 0 h 347675"/>
                <a:gd name="connsiteX62" fmla="*/ 9014623 w 12240040"/>
                <a:gd name="connsiteY62" fmla="*/ 347675 h 347675"/>
                <a:gd name="connsiteX63" fmla="*/ 8909699 w 12240040"/>
                <a:gd name="connsiteY63" fmla="*/ 347675 h 347675"/>
                <a:gd name="connsiteX64" fmla="*/ 8868892 w 12240040"/>
                <a:gd name="connsiteY64" fmla="*/ 0 h 347675"/>
                <a:gd name="connsiteX65" fmla="*/ 8973816 w 12240040"/>
                <a:gd name="connsiteY65" fmla="*/ 0 h 347675"/>
                <a:gd name="connsiteX66" fmla="*/ 8809622 w 12240040"/>
                <a:gd name="connsiteY66" fmla="*/ 347675 h 347675"/>
                <a:gd name="connsiteX67" fmla="*/ 8704698 w 12240040"/>
                <a:gd name="connsiteY67" fmla="*/ 347675 h 347675"/>
                <a:gd name="connsiteX68" fmla="*/ 8663891 w 12240040"/>
                <a:gd name="connsiteY68" fmla="*/ 0 h 347675"/>
                <a:gd name="connsiteX69" fmla="*/ 8768815 w 12240040"/>
                <a:gd name="connsiteY69" fmla="*/ 0 h 347675"/>
                <a:gd name="connsiteX70" fmla="*/ 8604621 w 12240040"/>
                <a:gd name="connsiteY70" fmla="*/ 347675 h 347675"/>
                <a:gd name="connsiteX71" fmla="*/ 8499697 w 12240040"/>
                <a:gd name="connsiteY71" fmla="*/ 347675 h 347675"/>
                <a:gd name="connsiteX72" fmla="*/ 8458890 w 12240040"/>
                <a:gd name="connsiteY72" fmla="*/ 0 h 347675"/>
                <a:gd name="connsiteX73" fmla="*/ 8563814 w 12240040"/>
                <a:gd name="connsiteY73" fmla="*/ 0 h 347675"/>
                <a:gd name="connsiteX74" fmla="*/ 8399620 w 12240040"/>
                <a:gd name="connsiteY74" fmla="*/ 347675 h 347675"/>
                <a:gd name="connsiteX75" fmla="*/ 8294696 w 12240040"/>
                <a:gd name="connsiteY75" fmla="*/ 347675 h 347675"/>
                <a:gd name="connsiteX76" fmla="*/ 8253889 w 12240040"/>
                <a:gd name="connsiteY76" fmla="*/ 0 h 347675"/>
                <a:gd name="connsiteX77" fmla="*/ 8358813 w 12240040"/>
                <a:gd name="connsiteY77" fmla="*/ 0 h 347675"/>
                <a:gd name="connsiteX78" fmla="*/ 8194619 w 12240040"/>
                <a:gd name="connsiteY78" fmla="*/ 347675 h 347675"/>
                <a:gd name="connsiteX79" fmla="*/ 8089695 w 12240040"/>
                <a:gd name="connsiteY79" fmla="*/ 347675 h 347675"/>
                <a:gd name="connsiteX80" fmla="*/ 8048888 w 12240040"/>
                <a:gd name="connsiteY80" fmla="*/ 0 h 347675"/>
                <a:gd name="connsiteX81" fmla="*/ 8153812 w 12240040"/>
                <a:gd name="connsiteY81" fmla="*/ 0 h 347675"/>
                <a:gd name="connsiteX82" fmla="*/ 7989618 w 12240040"/>
                <a:gd name="connsiteY82" fmla="*/ 347675 h 347675"/>
                <a:gd name="connsiteX83" fmla="*/ 7884694 w 12240040"/>
                <a:gd name="connsiteY83" fmla="*/ 347675 h 347675"/>
                <a:gd name="connsiteX84" fmla="*/ 7843887 w 12240040"/>
                <a:gd name="connsiteY84" fmla="*/ 0 h 347675"/>
                <a:gd name="connsiteX85" fmla="*/ 7948811 w 12240040"/>
                <a:gd name="connsiteY85" fmla="*/ 0 h 347675"/>
                <a:gd name="connsiteX86" fmla="*/ 7784617 w 12240040"/>
                <a:gd name="connsiteY86" fmla="*/ 347675 h 347675"/>
                <a:gd name="connsiteX87" fmla="*/ 7679693 w 12240040"/>
                <a:gd name="connsiteY87" fmla="*/ 347675 h 347675"/>
                <a:gd name="connsiteX88" fmla="*/ 7652677 w 12240040"/>
                <a:gd name="connsiteY88" fmla="*/ 0 h 347675"/>
                <a:gd name="connsiteX89" fmla="*/ 7757601 w 12240040"/>
                <a:gd name="connsiteY89" fmla="*/ 0 h 347675"/>
                <a:gd name="connsiteX90" fmla="*/ 7593407 w 12240040"/>
                <a:gd name="connsiteY90" fmla="*/ 347675 h 347675"/>
                <a:gd name="connsiteX91" fmla="*/ 7488483 w 12240040"/>
                <a:gd name="connsiteY91" fmla="*/ 347675 h 347675"/>
                <a:gd name="connsiteX92" fmla="*/ 7447678 w 12240040"/>
                <a:gd name="connsiteY92" fmla="*/ 0 h 347675"/>
                <a:gd name="connsiteX93" fmla="*/ 7552602 w 12240040"/>
                <a:gd name="connsiteY93" fmla="*/ 0 h 347675"/>
                <a:gd name="connsiteX94" fmla="*/ 7388408 w 12240040"/>
                <a:gd name="connsiteY94" fmla="*/ 347675 h 347675"/>
                <a:gd name="connsiteX95" fmla="*/ 7283484 w 12240040"/>
                <a:gd name="connsiteY95" fmla="*/ 347675 h 347675"/>
                <a:gd name="connsiteX96" fmla="*/ 7242677 w 12240040"/>
                <a:gd name="connsiteY96" fmla="*/ 0 h 347675"/>
                <a:gd name="connsiteX97" fmla="*/ 7347601 w 12240040"/>
                <a:gd name="connsiteY97" fmla="*/ 0 h 347675"/>
                <a:gd name="connsiteX98" fmla="*/ 7183407 w 12240040"/>
                <a:gd name="connsiteY98" fmla="*/ 347675 h 347675"/>
                <a:gd name="connsiteX99" fmla="*/ 7078483 w 12240040"/>
                <a:gd name="connsiteY99" fmla="*/ 347675 h 347675"/>
                <a:gd name="connsiteX100" fmla="*/ 7037676 w 12240040"/>
                <a:gd name="connsiteY100" fmla="*/ 0 h 347675"/>
                <a:gd name="connsiteX101" fmla="*/ 7142600 w 12240040"/>
                <a:gd name="connsiteY101" fmla="*/ 0 h 347675"/>
                <a:gd name="connsiteX102" fmla="*/ 6978406 w 12240040"/>
                <a:gd name="connsiteY102" fmla="*/ 347675 h 347675"/>
                <a:gd name="connsiteX103" fmla="*/ 6873482 w 12240040"/>
                <a:gd name="connsiteY103" fmla="*/ 347675 h 347675"/>
                <a:gd name="connsiteX104" fmla="*/ 6832675 w 12240040"/>
                <a:gd name="connsiteY104" fmla="*/ 0 h 347675"/>
                <a:gd name="connsiteX105" fmla="*/ 6937599 w 12240040"/>
                <a:gd name="connsiteY105" fmla="*/ 0 h 347675"/>
                <a:gd name="connsiteX106" fmla="*/ 6773405 w 12240040"/>
                <a:gd name="connsiteY106" fmla="*/ 347675 h 347675"/>
                <a:gd name="connsiteX107" fmla="*/ 6668481 w 12240040"/>
                <a:gd name="connsiteY107" fmla="*/ 347675 h 347675"/>
                <a:gd name="connsiteX108" fmla="*/ 6627674 w 12240040"/>
                <a:gd name="connsiteY108" fmla="*/ 0 h 347675"/>
                <a:gd name="connsiteX109" fmla="*/ 6732598 w 12240040"/>
                <a:gd name="connsiteY109" fmla="*/ 0 h 347675"/>
                <a:gd name="connsiteX110" fmla="*/ 6568404 w 12240040"/>
                <a:gd name="connsiteY110" fmla="*/ 347675 h 347675"/>
                <a:gd name="connsiteX111" fmla="*/ 6463480 w 12240040"/>
                <a:gd name="connsiteY111" fmla="*/ 347675 h 347675"/>
                <a:gd name="connsiteX112" fmla="*/ 6422673 w 12240040"/>
                <a:gd name="connsiteY112" fmla="*/ 0 h 347675"/>
                <a:gd name="connsiteX113" fmla="*/ 6527597 w 12240040"/>
                <a:gd name="connsiteY113" fmla="*/ 0 h 347675"/>
                <a:gd name="connsiteX114" fmla="*/ 6363403 w 12240040"/>
                <a:gd name="connsiteY114" fmla="*/ 347675 h 347675"/>
                <a:gd name="connsiteX115" fmla="*/ 6258479 w 12240040"/>
                <a:gd name="connsiteY115" fmla="*/ 347675 h 347675"/>
                <a:gd name="connsiteX116" fmla="*/ 6217672 w 12240040"/>
                <a:gd name="connsiteY116" fmla="*/ 0 h 347675"/>
                <a:gd name="connsiteX117" fmla="*/ 6322596 w 12240040"/>
                <a:gd name="connsiteY117" fmla="*/ 0 h 347675"/>
                <a:gd name="connsiteX118" fmla="*/ 6158402 w 12240040"/>
                <a:gd name="connsiteY118" fmla="*/ 347675 h 347675"/>
                <a:gd name="connsiteX119" fmla="*/ 6053478 w 12240040"/>
                <a:gd name="connsiteY119" fmla="*/ 347675 h 347675"/>
                <a:gd name="connsiteX120" fmla="*/ 6012672 w 12240040"/>
                <a:gd name="connsiteY120" fmla="*/ 0 h 347675"/>
                <a:gd name="connsiteX121" fmla="*/ 6117596 w 12240040"/>
                <a:gd name="connsiteY121" fmla="*/ 0 h 347675"/>
                <a:gd name="connsiteX122" fmla="*/ 5953402 w 12240040"/>
                <a:gd name="connsiteY122" fmla="*/ 347675 h 347675"/>
                <a:gd name="connsiteX123" fmla="*/ 5848478 w 12240040"/>
                <a:gd name="connsiteY123" fmla="*/ 347675 h 347675"/>
                <a:gd name="connsiteX124" fmla="*/ 5807671 w 12240040"/>
                <a:gd name="connsiteY124" fmla="*/ 0 h 347675"/>
                <a:gd name="connsiteX125" fmla="*/ 5912595 w 12240040"/>
                <a:gd name="connsiteY125" fmla="*/ 0 h 347675"/>
                <a:gd name="connsiteX126" fmla="*/ 5748402 w 12240040"/>
                <a:gd name="connsiteY126" fmla="*/ 347675 h 347675"/>
                <a:gd name="connsiteX127" fmla="*/ 5643479 w 12240040"/>
                <a:gd name="connsiteY127" fmla="*/ 347675 h 347675"/>
                <a:gd name="connsiteX128" fmla="*/ 5602671 w 12240040"/>
                <a:gd name="connsiteY128" fmla="*/ 0 h 347675"/>
                <a:gd name="connsiteX129" fmla="*/ 5707595 w 12240040"/>
                <a:gd name="connsiteY129" fmla="*/ 0 h 347675"/>
                <a:gd name="connsiteX130" fmla="*/ 5543402 w 12240040"/>
                <a:gd name="connsiteY130" fmla="*/ 347675 h 347675"/>
                <a:gd name="connsiteX131" fmla="*/ 5438478 w 12240040"/>
                <a:gd name="connsiteY131" fmla="*/ 347675 h 347675"/>
                <a:gd name="connsiteX132" fmla="*/ 5411462 w 12240040"/>
                <a:gd name="connsiteY132" fmla="*/ 0 h 347675"/>
                <a:gd name="connsiteX133" fmla="*/ 5516385 w 12240040"/>
                <a:gd name="connsiteY133" fmla="*/ 0 h 347675"/>
                <a:gd name="connsiteX134" fmla="*/ 5352193 w 12240040"/>
                <a:gd name="connsiteY134" fmla="*/ 347675 h 347675"/>
                <a:gd name="connsiteX135" fmla="*/ 5247268 w 12240040"/>
                <a:gd name="connsiteY135" fmla="*/ 347675 h 347675"/>
                <a:gd name="connsiteX136" fmla="*/ 5206463 w 12240040"/>
                <a:gd name="connsiteY136" fmla="*/ 0 h 347675"/>
                <a:gd name="connsiteX137" fmla="*/ 5311388 w 12240040"/>
                <a:gd name="connsiteY137" fmla="*/ 0 h 347675"/>
                <a:gd name="connsiteX138" fmla="*/ 5147194 w 12240040"/>
                <a:gd name="connsiteY138" fmla="*/ 347675 h 347675"/>
                <a:gd name="connsiteX139" fmla="*/ 5042269 w 12240040"/>
                <a:gd name="connsiteY139" fmla="*/ 347675 h 347675"/>
                <a:gd name="connsiteX140" fmla="*/ 5001460 w 12240040"/>
                <a:gd name="connsiteY140" fmla="*/ 0 h 347675"/>
                <a:gd name="connsiteX141" fmla="*/ 5106386 w 12240040"/>
                <a:gd name="connsiteY141" fmla="*/ 0 h 347675"/>
                <a:gd name="connsiteX142" fmla="*/ 4942191 w 12240040"/>
                <a:gd name="connsiteY142" fmla="*/ 347675 h 347675"/>
                <a:gd name="connsiteX143" fmla="*/ 4837267 w 12240040"/>
                <a:gd name="connsiteY143" fmla="*/ 347675 h 347675"/>
                <a:gd name="connsiteX144" fmla="*/ 4796461 w 12240040"/>
                <a:gd name="connsiteY144" fmla="*/ 0 h 347675"/>
                <a:gd name="connsiteX145" fmla="*/ 4901383 w 12240040"/>
                <a:gd name="connsiteY145" fmla="*/ 0 h 347675"/>
                <a:gd name="connsiteX146" fmla="*/ 4737191 w 12240040"/>
                <a:gd name="connsiteY146" fmla="*/ 347675 h 347675"/>
                <a:gd name="connsiteX147" fmla="*/ 4632266 w 12240040"/>
                <a:gd name="connsiteY147" fmla="*/ 347675 h 347675"/>
                <a:gd name="connsiteX148" fmla="*/ 4591459 w 12240040"/>
                <a:gd name="connsiteY148" fmla="*/ 0 h 347675"/>
                <a:gd name="connsiteX149" fmla="*/ 4696383 w 12240040"/>
                <a:gd name="connsiteY149" fmla="*/ 0 h 347675"/>
                <a:gd name="connsiteX150" fmla="*/ 4532189 w 12240040"/>
                <a:gd name="connsiteY150" fmla="*/ 347675 h 347675"/>
                <a:gd name="connsiteX151" fmla="*/ 4427265 w 12240040"/>
                <a:gd name="connsiteY151" fmla="*/ 347675 h 347675"/>
                <a:gd name="connsiteX152" fmla="*/ 4386457 w 12240040"/>
                <a:gd name="connsiteY152" fmla="*/ 0 h 347675"/>
                <a:gd name="connsiteX153" fmla="*/ 4491381 w 12240040"/>
                <a:gd name="connsiteY153" fmla="*/ 0 h 347675"/>
                <a:gd name="connsiteX154" fmla="*/ 4327188 w 12240040"/>
                <a:gd name="connsiteY154" fmla="*/ 347675 h 347675"/>
                <a:gd name="connsiteX155" fmla="*/ 4222266 w 12240040"/>
                <a:gd name="connsiteY155" fmla="*/ 347675 h 347675"/>
                <a:gd name="connsiteX156" fmla="*/ 4181459 w 12240040"/>
                <a:gd name="connsiteY156" fmla="*/ 0 h 347675"/>
                <a:gd name="connsiteX157" fmla="*/ 4286380 w 12240040"/>
                <a:gd name="connsiteY157" fmla="*/ 0 h 347675"/>
                <a:gd name="connsiteX158" fmla="*/ 4122189 w 12240040"/>
                <a:gd name="connsiteY158" fmla="*/ 347675 h 347675"/>
                <a:gd name="connsiteX159" fmla="*/ 4017265 w 12240040"/>
                <a:gd name="connsiteY159" fmla="*/ 347675 h 347675"/>
                <a:gd name="connsiteX160" fmla="*/ 3976457 w 12240040"/>
                <a:gd name="connsiteY160" fmla="*/ 0 h 347675"/>
                <a:gd name="connsiteX161" fmla="*/ 4081381 w 12240040"/>
                <a:gd name="connsiteY161" fmla="*/ 0 h 347675"/>
                <a:gd name="connsiteX162" fmla="*/ 3917187 w 12240040"/>
                <a:gd name="connsiteY162" fmla="*/ 347675 h 347675"/>
                <a:gd name="connsiteX163" fmla="*/ 3812264 w 12240040"/>
                <a:gd name="connsiteY163" fmla="*/ 347675 h 347675"/>
                <a:gd name="connsiteX164" fmla="*/ 3771456 w 12240040"/>
                <a:gd name="connsiteY164" fmla="*/ 0 h 347675"/>
                <a:gd name="connsiteX165" fmla="*/ 3876380 w 12240040"/>
                <a:gd name="connsiteY165" fmla="*/ 0 h 347675"/>
                <a:gd name="connsiteX166" fmla="*/ 3712187 w 12240040"/>
                <a:gd name="connsiteY166" fmla="*/ 347675 h 347675"/>
                <a:gd name="connsiteX167" fmla="*/ 3607263 w 12240040"/>
                <a:gd name="connsiteY167" fmla="*/ 347675 h 347675"/>
                <a:gd name="connsiteX168" fmla="*/ 3566456 w 12240040"/>
                <a:gd name="connsiteY168" fmla="*/ 0 h 347675"/>
                <a:gd name="connsiteX169" fmla="*/ 3671379 w 12240040"/>
                <a:gd name="connsiteY169" fmla="*/ 0 h 347675"/>
                <a:gd name="connsiteX170" fmla="*/ 3507186 w 12240040"/>
                <a:gd name="connsiteY170" fmla="*/ 347675 h 347675"/>
                <a:gd name="connsiteX171" fmla="*/ 3402262 w 12240040"/>
                <a:gd name="connsiteY171" fmla="*/ 347675 h 347675"/>
                <a:gd name="connsiteX172" fmla="*/ 3361454 w 12240040"/>
                <a:gd name="connsiteY172" fmla="*/ 0 h 347675"/>
                <a:gd name="connsiteX173" fmla="*/ 3466379 w 12240040"/>
                <a:gd name="connsiteY173" fmla="*/ 0 h 347675"/>
                <a:gd name="connsiteX174" fmla="*/ 3302184 w 12240040"/>
                <a:gd name="connsiteY174" fmla="*/ 347675 h 347675"/>
                <a:gd name="connsiteX175" fmla="*/ 3197260 w 12240040"/>
                <a:gd name="connsiteY175" fmla="*/ 347675 h 347675"/>
                <a:gd name="connsiteX176" fmla="*/ 3170244 w 12240040"/>
                <a:gd name="connsiteY176" fmla="*/ 0 h 347675"/>
                <a:gd name="connsiteX177" fmla="*/ 3275168 w 12240040"/>
                <a:gd name="connsiteY177" fmla="*/ 0 h 347675"/>
                <a:gd name="connsiteX178" fmla="*/ 3110974 w 12240040"/>
                <a:gd name="connsiteY178" fmla="*/ 347675 h 347675"/>
                <a:gd name="connsiteX179" fmla="*/ 3006050 w 12240040"/>
                <a:gd name="connsiteY179" fmla="*/ 347675 h 347675"/>
                <a:gd name="connsiteX180" fmla="*/ 2965245 w 12240040"/>
                <a:gd name="connsiteY180" fmla="*/ 0 h 347675"/>
                <a:gd name="connsiteX181" fmla="*/ 3070169 w 12240040"/>
                <a:gd name="connsiteY181" fmla="*/ 0 h 347675"/>
                <a:gd name="connsiteX182" fmla="*/ 2905975 w 12240040"/>
                <a:gd name="connsiteY182" fmla="*/ 347675 h 347675"/>
                <a:gd name="connsiteX183" fmla="*/ 2801051 w 12240040"/>
                <a:gd name="connsiteY183" fmla="*/ 347675 h 347675"/>
                <a:gd name="connsiteX184" fmla="*/ 2760244 w 12240040"/>
                <a:gd name="connsiteY184" fmla="*/ 0 h 347675"/>
                <a:gd name="connsiteX185" fmla="*/ 2865168 w 12240040"/>
                <a:gd name="connsiteY185" fmla="*/ 0 h 347675"/>
                <a:gd name="connsiteX186" fmla="*/ 2700973 w 12240040"/>
                <a:gd name="connsiteY186" fmla="*/ 347675 h 347675"/>
                <a:gd name="connsiteX187" fmla="*/ 2596050 w 12240040"/>
                <a:gd name="connsiteY187" fmla="*/ 347675 h 347675"/>
                <a:gd name="connsiteX188" fmla="*/ 2555242 w 12240040"/>
                <a:gd name="connsiteY188" fmla="*/ 0 h 347675"/>
                <a:gd name="connsiteX189" fmla="*/ 2660166 w 12240040"/>
                <a:gd name="connsiteY189" fmla="*/ 0 h 347675"/>
                <a:gd name="connsiteX190" fmla="*/ 2495973 w 12240040"/>
                <a:gd name="connsiteY190" fmla="*/ 347675 h 347675"/>
                <a:gd name="connsiteX191" fmla="*/ 2391049 w 12240040"/>
                <a:gd name="connsiteY191" fmla="*/ 347675 h 347675"/>
                <a:gd name="connsiteX192" fmla="*/ 2350242 w 12240040"/>
                <a:gd name="connsiteY192" fmla="*/ 0 h 347675"/>
                <a:gd name="connsiteX193" fmla="*/ 2455165 w 12240040"/>
                <a:gd name="connsiteY193" fmla="*/ 0 h 347675"/>
                <a:gd name="connsiteX194" fmla="*/ 2290972 w 12240040"/>
                <a:gd name="connsiteY194" fmla="*/ 347675 h 347675"/>
                <a:gd name="connsiteX195" fmla="*/ 2186048 w 12240040"/>
                <a:gd name="connsiteY195" fmla="*/ 347675 h 347675"/>
                <a:gd name="connsiteX196" fmla="*/ 2145240 w 12240040"/>
                <a:gd name="connsiteY196" fmla="*/ 0 h 347675"/>
                <a:gd name="connsiteX197" fmla="*/ 2250164 w 12240040"/>
                <a:gd name="connsiteY197" fmla="*/ 0 h 347675"/>
                <a:gd name="connsiteX198" fmla="*/ 2085970 w 12240040"/>
                <a:gd name="connsiteY198" fmla="*/ 347675 h 347675"/>
                <a:gd name="connsiteX199" fmla="*/ 1981046 w 12240040"/>
                <a:gd name="connsiteY199" fmla="*/ 347675 h 347675"/>
                <a:gd name="connsiteX200" fmla="*/ 1940238 w 12240040"/>
                <a:gd name="connsiteY200" fmla="*/ 0 h 347675"/>
                <a:gd name="connsiteX201" fmla="*/ 2045162 w 12240040"/>
                <a:gd name="connsiteY201" fmla="*/ 0 h 347675"/>
                <a:gd name="connsiteX202" fmla="*/ 1880969 w 12240040"/>
                <a:gd name="connsiteY202" fmla="*/ 347675 h 347675"/>
                <a:gd name="connsiteX203" fmla="*/ 1776044 w 12240040"/>
                <a:gd name="connsiteY203" fmla="*/ 347675 h 347675"/>
                <a:gd name="connsiteX204" fmla="*/ 1735237 w 12240040"/>
                <a:gd name="connsiteY204" fmla="*/ 0 h 347675"/>
                <a:gd name="connsiteX205" fmla="*/ 1840161 w 12240040"/>
                <a:gd name="connsiteY205" fmla="*/ 0 h 347675"/>
                <a:gd name="connsiteX206" fmla="*/ 1675967 w 12240040"/>
                <a:gd name="connsiteY206" fmla="*/ 347675 h 347675"/>
                <a:gd name="connsiteX207" fmla="*/ 1571043 w 12240040"/>
                <a:gd name="connsiteY207" fmla="*/ 347675 h 347675"/>
                <a:gd name="connsiteX208" fmla="*/ 1530236 w 12240040"/>
                <a:gd name="connsiteY208" fmla="*/ 0 h 347675"/>
                <a:gd name="connsiteX209" fmla="*/ 1635160 w 12240040"/>
                <a:gd name="connsiteY209" fmla="*/ 0 h 347675"/>
                <a:gd name="connsiteX210" fmla="*/ 1470966 w 12240040"/>
                <a:gd name="connsiteY210" fmla="*/ 347675 h 347675"/>
                <a:gd name="connsiteX211" fmla="*/ 1366042 w 12240040"/>
                <a:gd name="connsiteY211" fmla="*/ 347675 h 347675"/>
                <a:gd name="connsiteX212" fmla="*/ 1325235 w 12240040"/>
                <a:gd name="connsiteY212" fmla="*/ 0 h 347675"/>
                <a:gd name="connsiteX213" fmla="*/ 1430159 w 12240040"/>
                <a:gd name="connsiteY213" fmla="*/ 0 h 347675"/>
                <a:gd name="connsiteX214" fmla="*/ 1265965 w 12240040"/>
                <a:gd name="connsiteY214" fmla="*/ 347675 h 347675"/>
                <a:gd name="connsiteX215" fmla="*/ 1161041 w 12240040"/>
                <a:gd name="connsiteY215" fmla="*/ 347675 h 347675"/>
                <a:gd name="connsiteX216" fmla="*/ 1120234 w 12240040"/>
                <a:gd name="connsiteY216" fmla="*/ 0 h 347675"/>
                <a:gd name="connsiteX217" fmla="*/ 1225158 w 12240040"/>
                <a:gd name="connsiteY217" fmla="*/ 0 h 347675"/>
                <a:gd name="connsiteX218" fmla="*/ 1060964 w 12240040"/>
                <a:gd name="connsiteY218" fmla="*/ 347675 h 347675"/>
                <a:gd name="connsiteX219" fmla="*/ 956040 w 12240040"/>
                <a:gd name="connsiteY219" fmla="*/ 347675 h 347675"/>
                <a:gd name="connsiteX220" fmla="*/ 929024 w 12240040"/>
                <a:gd name="connsiteY220" fmla="*/ 0 h 347675"/>
                <a:gd name="connsiteX221" fmla="*/ 1033948 w 12240040"/>
                <a:gd name="connsiteY221" fmla="*/ 0 h 347675"/>
                <a:gd name="connsiteX222" fmla="*/ 869754 w 12240040"/>
                <a:gd name="connsiteY222" fmla="*/ 347675 h 347675"/>
                <a:gd name="connsiteX223" fmla="*/ 764830 w 12240040"/>
                <a:gd name="connsiteY223" fmla="*/ 347675 h 347675"/>
                <a:gd name="connsiteX224" fmla="*/ 737813 w 12240040"/>
                <a:gd name="connsiteY224" fmla="*/ 0 h 347675"/>
                <a:gd name="connsiteX225" fmla="*/ 842738 w 12240040"/>
                <a:gd name="connsiteY225" fmla="*/ 0 h 347675"/>
                <a:gd name="connsiteX226" fmla="*/ 678544 w 12240040"/>
                <a:gd name="connsiteY226" fmla="*/ 347675 h 347675"/>
                <a:gd name="connsiteX227" fmla="*/ 573620 w 12240040"/>
                <a:gd name="connsiteY227" fmla="*/ 347675 h 347675"/>
                <a:gd name="connsiteX228" fmla="*/ 546603 w 12240040"/>
                <a:gd name="connsiteY228" fmla="*/ 0 h 347675"/>
                <a:gd name="connsiteX229" fmla="*/ 651527 w 12240040"/>
                <a:gd name="connsiteY229" fmla="*/ 0 h 347675"/>
                <a:gd name="connsiteX230" fmla="*/ 487333 w 12240040"/>
                <a:gd name="connsiteY230" fmla="*/ 347675 h 347675"/>
                <a:gd name="connsiteX231" fmla="*/ 382409 w 12240040"/>
                <a:gd name="connsiteY231" fmla="*/ 347675 h 347675"/>
                <a:gd name="connsiteX232" fmla="*/ 355393 w 12240040"/>
                <a:gd name="connsiteY232" fmla="*/ 0 h 347675"/>
                <a:gd name="connsiteX233" fmla="*/ 460317 w 12240040"/>
                <a:gd name="connsiteY233" fmla="*/ 0 h 347675"/>
                <a:gd name="connsiteX234" fmla="*/ 296123 w 12240040"/>
                <a:gd name="connsiteY234" fmla="*/ 347675 h 347675"/>
                <a:gd name="connsiteX235" fmla="*/ 191199 w 12240040"/>
                <a:gd name="connsiteY235" fmla="*/ 347675 h 347675"/>
                <a:gd name="connsiteX236" fmla="*/ 164194 w 12240040"/>
                <a:gd name="connsiteY236" fmla="*/ 0 h 347675"/>
                <a:gd name="connsiteX237" fmla="*/ 269118 w 12240040"/>
                <a:gd name="connsiteY237" fmla="*/ 0 h 347675"/>
                <a:gd name="connsiteX238" fmla="*/ 104924 w 12240040"/>
                <a:gd name="connsiteY238" fmla="*/ 347675 h 347675"/>
                <a:gd name="connsiteX239" fmla="*/ 0 w 12240040"/>
                <a:gd name="connsiteY239" fmla="*/ 347675 h 3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Lst>
              <a:rect l="l" t="t" r="r" b="b"/>
              <a:pathLst>
                <a:path w="12240040" h="347675">
                  <a:moveTo>
                    <a:pt x="12135116" y="0"/>
                  </a:moveTo>
                  <a:lnTo>
                    <a:pt x="12240040" y="0"/>
                  </a:lnTo>
                  <a:lnTo>
                    <a:pt x="12075846" y="347675"/>
                  </a:lnTo>
                  <a:lnTo>
                    <a:pt x="11970922" y="347675"/>
                  </a:lnTo>
                  <a:close/>
                  <a:moveTo>
                    <a:pt x="11930117" y="0"/>
                  </a:moveTo>
                  <a:lnTo>
                    <a:pt x="12035041" y="0"/>
                  </a:lnTo>
                  <a:lnTo>
                    <a:pt x="11870847" y="347675"/>
                  </a:lnTo>
                  <a:lnTo>
                    <a:pt x="11765923" y="347675"/>
                  </a:lnTo>
                  <a:close/>
                  <a:moveTo>
                    <a:pt x="11725116" y="0"/>
                  </a:moveTo>
                  <a:lnTo>
                    <a:pt x="11830040" y="0"/>
                  </a:lnTo>
                  <a:lnTo>
                    <a:pt x="11665846" y="347675"/>
                  </a:lnTo>
                  <a:lnTo>
                    <a:pt x="11560922" y="347675"/>
                  </a:lnTo>
                  <a:close/>
                  <a:moveTo>
                    <a:pt x="11520115" y="0"/>
                  </a:moveTo>
                  <a:lnTo>
                    <a:pt x="11625039" y="0"/>
                  </a:lnTo>
                  <a:lnTo>
                    <a:pt x="11460845" y="347675"/>
                  </a:lnTo>
                  <a:lnTo>
                    <a:pt x="11355921" y="347675"/>
                  </a:lnTo>
                  <a:close/>
                  <a:moveTo>
                    <a:pt x="11315114" y="0"/>
                  </a:moveTo>
                  <a:lnTo>
                    <a:pt x="11420038" y="0"/>
                  </a:lnTo>
                  <a:lnTo>
                    <a:pt x="11255844" y="347675"/>
                  </a:lnTo>
                  <a:lnTo>
                    <a:pt x="11150920" y="347675"/>
                  </a:lnTo>
                  <a:close/>
                  <a:moveTo>
                    <a:pt x="11110113" y="0"/>
                  </a:moveTo>
                  <a:lnTo>
                    <a:pt x="11215037" y="0"/>
                  </a:lnTo>
                  <a:lnTo>
                    <a:pt x="11050843" y="347675"/>
                  </a:lnTo>
                  <a:lnTo>
                    <a:pt x="10945919" y="347675"/>
                  </a:lnTo>
                  <a:close/>
                  <a:moveTo>
                    <a:pt x="10905112" y="0"/>
                  </a:moveTo>
                  <a:lnTo>
                    <a:pt x="11010036" y="0"/>
                  </a:lnTo>
                  <a:lnTo>
                    <a:pt x="10845842" y="347675"/>
                  </a:lnTo>
                  <a:lnTo>
                    <a:pt x="10740918" y="347675"/>
                  </a:lnTo>
                  <a:close/>
                  <a:moveTo>
                    <a:pt x="10700111" y="0"/>
                  </a:moveTo>
                  <a:lnTo>
                    <a:pt x="10805035" y="0"/>
                  </a:lnTo>
                  <a:lnTo>
                    <a:pt x="10640841" y="347675"/>
                  </a:lnTo>
                  <a:lnTo>
                    <a:pt x="10535917" y="347675"/>
                  </a:lnTo>
                  <a:close/>
                  <a:moveTo>
                    <a:pt x="10495110" y="0"/>
                  </a:moveTo>
                  <a:lnTo>
                    <a:pt x="10600034" y="0"/>
                  </a:lnTo>
                  <a:lnTo>
                    <a:pt x="10435840" y="347675"/>
                  </a:lnTo>
                  <a:lnTo>
                    <a:pt x="10330916" y="347675"/>
                  </a:lnTo>
                  <a:close/>
                  <a:moveTo>
                    <a:pt x="10290109" y="0"/>
                  </a:moveTo>
                  <a:lnTo>
                    <a:pt x="10395033" y="0"/>
                  </a:lnTo>
                  <a:lnTo>
                    <a:pt x="10230839" y="347675"/>
                  </a:lnTo>
                  <a:lnTo>
                    <a:pt x="10125915" y="347675"/>
                  </a:lnTo>
                  <a:close/>
                  <a:moveTo>
                    <a:pt x="10085108" y="0"/>
                  </a:moveTo>
                  <a:lnTo>
                    <a:pt x="10190032" y="0"/>
                  </a:lnTo>
                  <a:lnTo>
                    <a:pt x="10025838" y="347675"/>
                  </a:lnTo>
                  <a:lnTo>
                    <a:pt x="9920914" y="347675"/>
                  </a:lnTo>
                  <a:close/>
                  <a:moveTo>
                    <a:pt x="9893895" y="0"/>
                  </a:moveTo>
                  <a:lnTo>
                    <a:pt x="9998819" y="0"/>
                  </a:lnTo>
                  <a:lnTo>
                    <a:pt x="9834625" y="347675"/>
                  </a:lnTo>
                  <a:lnTo>
                    <a:pt x="9729701" y="347675"/>
                  </a:lnTo>
                  <a:close/>
                  <a:moveTo>
                    <a:pt x="9688896" y="0"/>
                  </a:moveTo>
                  <a:lnTo>
                    <a:pt x="9793820" y="0"/>
                  </a:lnTo>
                  <a:lnTo>
                    <a:pt x="9629626" y="347675"/>
                  </a:lnTo>
                  <a:lnTo>
                    <a:pt x="9524702" y="347675"/>
                  </a:lnTo>
                  <a:close/>
                  <a:moveTo>
                    <a:pt x="9483895" y="0"/>
                  </a:moveTo>
                  <a:lnTo>
                    <a:pt x="9588819" y="0"/>
                  </a:lnTo>
                  <a:lnTo>
                    <a:pt x="9424625" y="347675"/>
                  </a:lnTo>
                  <a:lnTo>
                    <a:pt x="9319701" y="347675"/>
                  </a:lnTo>
                  <a:close/>
                  <a:moveTo>
                    <a:pt x="9278894" y="0"/>
                  </a:moveTo>
                  <a:lnTo>
                    <a:pt x="9383818" y="0"/>
                  </a:lnTo>
                  <a:lnTo>
                    <a:pt x="9219624" y="347675"/>
                  </a:lnTo>
                  <a:lnTo>
                    <a:pt x="9114700" y="347675"/>
                  </a:lnTo>
                  <a:close/>
                  <a:moveTo>
                    <a:pt x="9073893" y="0"/>
                  </a:moveTo>
                  <a:lnTo>
                    <a:pt x="9178817" y="0"/>
                  </a:lnTo>
                  <a:lnTo>
                    <a:pt x="9014623" y="347675"/>
                  </a:lnTo>
                  <a:lnTo>
                    <a:pt x="8909699" y="347675"/>
                  </a:lnTo>
                  <a:close/>
                  <a:moveTo>
                    <a:pt x="8868892" y="0"/>
                  </a:moveTo>
                  <a:lnTo>
                    <a:pt x="8973816" y="0"/>
                  </a:lnTo>
                  <a:lnTo>
                    <a:pt x="8809622" y="347675"/>
                  </a:lnTo>
                  <a:lnTo>
                    <a:pt x="8704698" y="347675"/>
                  </a:lnTo>
                  <a:close/>
                  <a:moveTo>
                    <a:pt x="8663891" y="0"/>
                  </a:moveTo>
                  <a:lnTo>
                    <a:pt x="8768815" y="0"/>
                  </a:lnTo>
                  <a:lnTo>
                    <a:pt x="8604621" y="347675"/>
                  </a:lnTo>
                  <a:lnTo>
                    <a:pt x="8499697" y="347675"/>
                  </a:lnTo>
                  <a:close/>
                  <a:moveTo>
                    <a:pt x="8458890" y="0"/>
                  </a:moveTo>
                  <a:lnTo>
                    <a:pt x="8563814" y="0"/>
                  </a:lnTo>
                  <a:lnTo>
                    <a:pt x="8399620" y="347675"/>
                  </a:lnTo>
                  <a:lnTo>
                    <a:pt x="8294696" y="347675"/>
                  </a:lnTo>
                  <a:close/>
                  <a:moveTo>
                    <a:pt x="8253889" y="0"/>
                  </a:moveTo>
                  <a:lnTo>
                    <a:pt x="8358813" y="0"/>
                  </a:lnTo>
                  <a:lnTo>
                    <a:pt x="8194619" y="347675"/>
                  </a:lnTo>
                  <a:lnTo>
                    <a:pt x="8089695" y="347675"/>
                  </a:lnTo>
                  <a:close/>
                  <a:moveTo>
                    <a:pt x="8048888" y="0"/>
                  </a:moveTo>
                  <a:lnTo>
                    <a:pt x="8153812" y="0"/>
                  </a:lnTo>
                  <a:lnTo>
                    <a:pt x="7989618" y="347675"/>
                  </a:lnTo>
                  <a:lnTo>
                    <a:pt x="7884694" y="347675"/>
                  </a:lnTo>
                  <a:close/>
                  <a:moveTo>
                    <a:pt x="7843887" y="0"/>
                  </a:moveTo>
                  <a:lnTo>
                    <a:pt x="7948811" y="0"/>
                  </a:lnTo>
                  <a:lnTo>
                    <a:pt x="7784617" y="347675"/>
                  </a:lnTo>
                  <a:lnTo>
                    <a:pt x="7679693" y="347675"/>
                  </a:lnTo>
                  <a:close/>
                  <a:moveTo>
                    <a:pt x="7652677" y="0"/>
                  </a:moveTo>
                  <a:lnTo>
                    <a:pt x="7757601" y="0"/>
                  </a:lnTo>
                  <a:lnTo>
                    <a:pt x="7593407" y="347675"/>
                  </a:lnTo>
                  <a:lnTo>
                    <a:pt x="7488483" y="347675"/>
                  </a:lnTo>
                  <a:close/>
                  <a:moveTo>
                    <a:pt x="7447678" y="0"/>
                  </a:moveTo>
                  <a:lnTo>
                    <a:pt x="7552602" y="0"/>
                  </a:lnTo>
                  <a:lnTo>
                    <a:pt x="7388408" y="347675"/>
                  </a:lnTo>
                  <a:lnTo>
                    <a:pt x="7283484" y="347675"/>
                  </a:lnTo>
                  <a:close/>
                  <a:moveTo>
                    <a:pt x="7242677" y="0"/>
                  </a:moveTo>
                  <a:lnTo>
                    <a:pt x="7347601" y="0"/>
                  </a:lnTo>
                  <a:lnTo>
                    <a:pt x="7183407" y="347675"/>
                  </a:lnTo>
                  <a:lnTo>
                    <a:pt x="7078483" y="347675"/>
                  </a:lnTo>
                  <a:close/>
                  <a:moveTo>
                    <a:pt x="7037676" y="0"/>
                  </a:moveTo>
                  <a:lnTo>
                    <a:pt x="7142600" y="0"/>
                  </a:lnTo>
                  <a:lnTo>
                    <a:pt x="6978406" y="347675"/>
                  </a:lnTo>
                  <a:lnTo>
                    <a:pt x="6873482" y="347675"/>
                  </a:lnTo>
                  <a:close/>
                  <a:moveTo>
                    <a:pt x="6832675" y="0"/>
                  </a:moveTo>
                  <a:lnTo>
                    <a:pt x="6937599" y="0"/>
                  </a:lnTo>
                  <a:lnTo>
                    <a:pt x="6773405" y="347675"/>
                  </a:lnTo>
                  <a:lnTo>
                    <a:pt x="6668481" y="347675"/>
                  </a:lnTo>
                  <a:close/>
                  <a:moveTo>
                    <a:pt x="6627674" y="0"/>
                  </a:moveTo>
                  <a:lnTo>
                    <a:pt x="6732598" y="0"/>
                  </a:lnTo>
                  <a:lnTo>
                    <a:pt x="6568404" y="347675"/>
                  </a:lnTo>
                  <a:lnTo>
                    <a:pt x="6463480" y="347675"/>
                  </a:lnTo>
                  <a:close/>
                  <a:moveTo>
                    <a:pt x="6422673" y="0"/>
                  </a:moveTo>
                  <a:lnTo>
                    <a:pt x="6527597" y="0"/>
                  </a:lnTo>
                  <a:lnTo>
                    <a:pt x="6363403" y="347675"/>
                  </a:lnTo>
                  <a:lnTo>
                    <a:pt x="6258479" y="347675"/>
                  </a:lnTo>
                  <a:close/>
                  <a:moveTo>
                    <a:pt x="6217672" y="0"/>
                  </a:moveTo>
                  <a:lnTo>
                    <a:pt x="6322596" y="0"/>
                  </a:lnTo>
                  <a:lnTo>
                    <a:pt x="6158402" y="347675"/>
                  </a:lnTo>
                  <a:lnTo>
                    <a:pt x="6053478" y="347675"/>
                  </a:lnTo>
                  <a:close/>
                  <a:moveTo>
                    <a:pt x="6012672" y="0"/>
                  </a:moveTo>
                  <a:lnTo>
                    <a:pt x="6117596" y="0"/>
                  </a:lnTo>
                  <a:lnTo>
                    <a:pt x="5953402" y="347675"/>
                  </a:lnTo>
                  <a:lnTo>
                    <a:pt x="5848478" y="347675"/>
                  </a:lnTo>
                  <a:close/>
                  <a:moveTo>
                    <a:pt x="5807671" y="0"/>
                  </a:moveTo>
                  <a:lnTo>
                    <a:pt x="5912595" y="0"/>
                  </a:lnTo>
                  <a:lnTo>
                    <a:pt x="5748402" y="347675"/>
                  </a:lnTo>
                  <a:lnTo>
                    <a:pt x="5643479" y="347675"/>
                  </a:lnTo>
                  <a:close/>
                  <a:moveTo>
                    <a:pt x="5602671" y="0"/>
                  </a:moveTo>
                  <a:lnTo>
                    <a:pt x="5707595" y="0"/>
                  </a:lnTo>
                  <a:lnTo>
                    <a:pt x="5543402" y="347675"/>
                  </a:lnTo>
                  <a:lnTo>
                    <a:pt x="5438478" y="347675"/>
                  </a:lnTo>
                  <a:close/>
                  <a:moveTo>
                    <a:pt x="5411462" y="0"/>
                  </a:moveTo>
                  <a:lnTo>
                    <a:pt x="5516385" y="0"/>
                  </a:lnTo>
                  <a:lnTo>
                    <a:pt x="5352193" y="347675"/>
                  </a:lnTo>
                  <a:lnTo>
                    <a:pt x="5247268" y="347675"/>
                  </a:lnTo>
                  <a:close/>
                  <a:moveTo>
                    <a:pt x="5206463" y="0"/>
                  </a:moveTo>
                  <a:lnTo>
                    <a:pt x="5311388" y="0"/>
                  </a:lnTo>
                  <a:lnTo>
                    <a:pt x="5147194" y="347675"/>
                  </a:lnTo>
                  <a:lnTo>
                    <a:pt x="5042269" y="347675"/>
                  </a:lnTo>
                  <a:close/>
                  <a:moveTo>
                    <a:pt x="5001460" y="0"/>
                  </a:moveTo>
                  <a:lnTo>
                    <a:pt x="5106386" y="0"/>
                  </a:lnTo>
                  <a:lnTo>
                    <a:pt x="4942191" y="347675"/>
                  </a:lnTo>
                  <a:lnTo>
                    <a:pt x="4837267" y="347675"/>
                  </a:lnTo>
                  <a:close/>
                  <a:moveTo>
                    <a:pt x="4796461" y="0"/>
                  </a:moveTo>
                  <a:lnTo>
                    <a:pt x="4901383" y="0"/>
                  </a:lnTo>
                  <a:lnTo>
                    <a:pt x="4737191" y="347675"/>
                  </a:lnTo>
                  <a:lnTo>
                    <a:pt x="4632266" y="347675"/>
                  </a:lnTo>
                  <a:close/>
                  <a:moveTo>
                    <a:pt x="4591459" y="0"/>
                  </a:moveTo>
                  <a:lnTo>
                    <a:pt x="4696383" y="0"/>
                  </a:lnTo>
                  <a:lnTo>
                    <a:pt x="4532189" y="347675"/>
                  </a:lnTo>
                  <a:lnTo>
                    <a:pt x="4427265" y="347675"/>
                  </a:lnTo>
                  <a:close/>
                  <a:moveTo>
                    <a:pt x="4386457" y="0"/>
                  </a:moveTo>
                  <a:lnTo>
                    <a:pt x="4491381" y="0"/>
                  </a:lnTo>
                  <a:lnTo>
                    <a:pt x="4327188" y="347675"/>
                  </a:lnTo>
                  <a:lnTo>
                    <a:pt x="4222266" y="347675"/>
                  </a:lnTo>
                  <a:close/>
                  <a:moveTo>
                    <a:pt x="4181459" y="0"/>
                  </a:moveTo>
                  <a:lnTo>
                    <a:pt x="4286380" y="0"/>
                  </a:lnTo>
                  <a:lnTo>
                    <a:pt x="4122189" y="347675"/>
                  </a:lnTo>
                  <a:lnTo>
                    <a:pt x="4017265" y="347675"/>
                  </a:lnTo>
                  <a:close/>
                  <a:moveTo>
                    <a:pt x="3976457" y="0"/>
                  </a:moveTo>
                  <a:lnTo>
                    <a:pt x="4081381" y="0"/>
                  </a:lnTo>
                  <a:lnTo>
                    <a:pt x="3917187" y="347675"/>
                  </a:lnTo>
                  <a:lnTo>
                    <a:pt x="3812264" y="347675"/>
                  </a:lnTo>
                  <a:close/>
                  <a:moveTo>
                    <a:pt x="3771456" y="0"/>
                  </a:moveTo>
                  <a:lnTo>
                    <a:pt x="3876380" y="0"/>
                  </a:lnTo>
                  <a:lnTo>
                    <a:pt x="3712187" y="347675"/>
                  </a:lnTo>
                  <a:lnTo>
                    <a:pt x="3607263" y="347675"/>
                  </a:lnTo>
                  <a:close/>
                  <a:moveTo>
                    <a:pt x="3566456" y="0"/>
                  </a:moveTo>
                  <a:lnTo>
                    <a:pt x="3671379" y="0"/>
                  </a:lnTo>
                  <a:lnTo>
                    <a:pt x="3507186" y="347675"/>
                  </a:lnTo>
                  <a:lnTo>
                    <a:pt x="3402262" y="347675"/>
                  </a:lnTo>
                  <a:close/>
                  <a:moveTo>
                    <a:pt x="3361454" y="0"/>
                  </a:moveTo>
                  <a:lnTo>
                    <a:pt x="3466379" y="0"/>
                  </a:lnTo>
                  <a:lnTo>
                    <a:pt x="3302184" y="347675"/>
                  </a:lnTo>
                  <a:lnTo>
                    <a:pt x="3197260" y="347675"/>
                  </a:lnTo>
                  <a:close/>
                  <a:moveTo>
                    <a:pt x="3170244" y="0"/>
                  </a:moveTo>
                  <a:lnTo>
                    <a:pt x="3275168" y="0"/>
                  </a:lnTo>
                  <a:lnTo>
                    <a:pt x="3110974" y="347675"/>
                  </a:lnTo>
                  <a:lnTo>
                    <a:pt x="3006050" y="347675"/>
                  </a:lnTo>
                  <a:close/>
                  <a:moveTo>
                    <a:pt x="2965245" y="0"/>
                  </a:moveTo>
                  <a:lnTo>
                    <a:pt x="3070169" y="0"/>
                  </a:lnTo>
                  <a:lnTo>
                    <a:pt x="2905975" y="347675"/>
                  </a:lnTo>
                  <a:lnTo>
                    <a:pt x="2801051" y="347675"/>
                  </a:lnTo>
                  <a:close/>
                  <a:moveTo>
                    <a:pt x="2760244" y="0"/>
                  </a:moveTo>
                  <a:lnTo>
                    <a:pt x="2865168" y="0"/>
                  </a:lnTo>
                  <a:lnTo>
                    <a:pt x="2700973" y="347675"/>
                  </a:lnTo>
                  <a:lnTo>
                    <a:pt x="2596050" y="347675"/>
                  </a:lnTo>
                  <a:close/>
                  <a:moveTo>
                    <a:pt x="2555242" y="0"/>
                  </a:moveTo>
                  <a:lnTo>
                    <a:pt x="2660166" y="0"/>
                  </a:lnTo>
                  <a:lnTo>
                    <a:pt x="2495973" y="347675"/>
                  </a:lnTo>
                  <a:lnTo>
                    <a:pt x="2391049" y="347675"/>
                  </a:lnTo>
                  <a:close/>
                  <a:moveTo>
                    <a:pt x="2350242" y="0"/>
                  </a:moveTo>
                  <a:lnTo>
                    <a:pt x="2455165" y="0"/>
                  </a:lnTo>
                  <a:lnTo>
                    <a:pt x="2290972" y="347675"/>
                  </a:lnTo>
                  <a:lnTo>
                    <a:pt x="2186048" y="347675"/>
                  </a:lnTo>
                  <a:close/>
                  <a:moveTo>
                    <a:pt x="2145240" y="0"/>
                  </a:moveTo>
                  <a:lnTo>
                    <a:pt x="2250164" y="0"/>
                  </a:lnTo>
                  <a:lnTo>
                    <a:pt x="2085970" y="347675"/>
                  </a:lnTo>
                  <a:lnTo>
                    <a:pt x="1981046" y="347675"/>
                  </a:lnTo>
                  <a:close/>
                  <a:moveTo>
                    <a:pt x="1940238" y="0"/>
                  </a:moveTo>
                  <a:lnTo>
                    <a:pt x="2045162" y="0"/>
                  </a:lnTo>
                  <a:lnTo>
                    <a:pt x="1880969" y="347675"/>
                  </a:lnTo>
                  <a:lnTo>
                    <a:pt x="1776044" y="347675"/>
                  </a:lnTo>
                  <a:close/>
                  <a:moveTo>
                    <a:pt x="1735237" y="0"/>
                  </a:moveTo>
                  <a:lnTo>
                    <a:pt x="1840161" y="0"/>
                  </a:lnTo>
                  <a:lnTo>
                    <a:pt x="1675967" y="347675"/>
                  </a:lnTo>
                  <a:lnTo>
                    <a:pt x="1571043" y="347675"/>
                  </a:lnTo>
                  <a:close/>
                  <a:moveTo>
                    <a:pt x="1530236" y="0"/>
                  </a:moveTo>
                  <a:lnTo>
                    <a:pt x="1635160" y="0"/>
                  </a:lnTo>
                  <a:lnTo>
                    <a:pt x="1470966" y="347675"/>
                  </a:lnTo>
                  <a:lnTo>
                    <a:pt x="1366042" y="347675"/>
                  </a:lnTo>
                  <a:close/>
                  <a:moveTo>
                    <a:pt x="1325235" y="0"/>
                  </a:moveTo>
                  <a:lnTo>
                    <a:pt x="1430159" y="0"/>
                  </a:lnTo>
                  <a:lnTo>
                    <a:pt x="1265965" y="347675"/>
                  </a:lnTo>
                  <a:lnTo>
                    <a:pt x="1161041" y="347675"/>
                  </a:lnTo>
                  <a:close/>
                  <a:moveTo>
                    <a:pt x="1120234" y="0"/>
                  </a:moveTo>
                  <a:lnTo>
                    <a:pt x="1225158" y="0"/>
                  </a:lnTo>
                  <a:lnTo>
                    <a:pt x="1060964" y="347675"/>
                  </a:lnTo>
                  <a:lnTo>
                    <a:pt x="956040" y="347675"/>
                  </a:lnTo>
                  <a:close/>
                  <a:moveTo>
                    <a:pt x="929024" y="0"/>
                  </a:moveTo>
                  <a:lnTo>
                    <a:pt x="1033948" y="0"/>
                  </a:lnTo>
                  <a:lnTo>
                    <a:pt x="869754" y="347675"/>
                  </a:lnTo>
                  <a:lnTo>
                    <a:pt x="764830" y="347675"/>
                  </a:lnTo>
                  <a:close/>
                  <a:moveTo>
                    <a:pt x="737813" y="0"/>
                  </a:moveTo>
                  <a:lnTo>
                    <a:pt x="842738" y="0"/>
                  </a:lnTo>
                  <a:lnTo>
                    <a:pt x="678544" y="347675"/>
                  </a:lnTo>
                  <a:lnTo>
                    <a:pt x="573620" y="347675"/>
                  </a:lnTo>
                  <a:close/>
                  <a:moveTo>
                    <a:pt x="546603" y="0"/>
                  </a:moveTo>
                  <a:lnTo>
                    <a:pt x="651527" y="0"/>
                  </a:lnTo>
                  <a:lnTo>
                    <a:pt x="487333" y="347675"/>
                  </a:lnTo>
                  <a:lnTo>
                    <a:pt x="382409" y="347675"/>
                  </a:lnTo>
                  <a:close/>
                  <a:moveTo>
                    <a:pt x="355393" y="0"/>
                  </a:moveTo>
                  <a:lnTo>
                    <a:pt x="460317" y="0"/>
                  </a:lnTo>
                  <a:lnTo>
                    <a:pt x="296123" y="347675"/>
                  </a:lnTo>
                  <a:lnTo>
                    <a:pt x="191199" y="347675"/>
                  </a:lnTo>
                  <a:close/>
                  <a:moveTo>
                    <a:pt x="164194" y="0"/>
                  </a:moveTo>
                  <a:lnTo>
                    <a:pt x="269118" y="0"/>
                  </a:lnTo>
                  <a:lnTo>
                    <a:pt x="104924" y="347675"/>
                  </a:lnTo>
                  <a:lnTo>
                    <a:pt x="0" y="347675"/>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extBox 1"/>
          <p:cNvSpPr txBox="1"/>
          <p:nvPr/>
        </p:nvSpPr>
        <p:spPr>
          <a:xfrm>
            <a:off x="584200" y="2044700"/>
            <a:ext cx="11023600" cy="3416320"/>
          </a:xfrm>
          <a:prstGeom prst="rect">
            <a:avLst/>
          </a:prstGeom>
          <a:noFill/>
        </p:spPr>
        <p:txBody>
          <a:bodyPr wrap="square" rtlCol="0">
            <a:spAutoFit/>
          </a:bodyPr>
          <a:lstStyle/>
          <a:p>
            <a:pPr algn="just"/>
            <a:r>
              <a:rPr lang="en-US" dirty="0" err="1"/>
              <a:t>Halte</a:t>
            </a:r>
            <a:r>
              <a:rPr lang="en-US" dirty="0"/>
              <a:t> bus </a:t>
            </a:r>
            <a:r>
              <a:rPr lang="en-US" dirty="0" err="1"/>
              <a:t>adalah</a:t>
            </a:r>
            <a:r>
              <a:rPr lang="en-US" dirty="0"/>
              <a:t> </a:t>
            </a:r>
            <a:r>
              <a:rPr lang="en-US" dirty="0" err="1"/>
              <a:t>salah</a:t>
            </a:r>
            <a:r>
              <a:rPr lang="en-US" dirty="0"/>
              <a:t> </a:t>
            </a:r>
            <a:r>
              <a:rPr lang="en-US" dirty="0" err="1"/>
              <a:t>satu</a:t>
            </a:r>
            <a:r>
              <a:rPr lang="en-US" dirty="0"/>
              <a:t> </a:t>
            </a:r>
            <a:r>
              <a:rPr lang="en-US" dirty="0" err="1"/>
              <a:t>fasilitas</a:t>
            </a:r>
            <a:r>
              <a:rPr lang="en-US" dirty="0"/>
              <a:t> </a:t>
            </a:r>
            <a:r>
              <a:rPr lang="en-US" dirty="0" err="1"/>
              <a:t>transportasi</a:t>
            </a:r>
            <a:r>
              <a:rPr lang="en-US" dirty="0"/>
              <a:t> yang </a:t>
            </a:r>
            <a:r>
              <a:rPr lang="en-US" dirty="0" err="1"/>
              <a:t>disediakan</a:t>
            </a:r>
            <a:r>
              <a:rPr lang="en-US" dirty="0"/>
              <a:t> </a:t>
            </a:r>
            <a:r>
              <a:rPr lang="en-US" dirty="0" err="1"/>
              <a:t>oleh</a:t>
            </a:r>
            <a:r>
              <a:rPr lang="en-US" dirty="0"/>
              <a:t> </a:t>
            </a:r>
            <a:r>
              <a:rPr lang="en-US" dirty="0" err="1"/>
              <a:t>pemerintah</a:t>
            </a:r>
            <a:r>
              <a:rPr lang="en-US" dirty="0"/>
              <a:t> </a:t>
            </a:r>
            <a:r>
              <a:rPr lang="en-US" dirty="0" err="1"/>
              <a:t>sebagai</a:t>
            </a:r>
            <a:r>
              <a:rPr lang="en-US" dirty="0"/>
              <a:t> </a:t>
            </a:r>
            <a:r>
              <a:rPr lang="en-US" dirty="0" err="1"/>
              <a:t>pendukung</a:t>
            </a:r>
            <a:r>
              <a:rPr lang="en-US" dirty="0"/>
              <a:t> </a:t>
            </a:r>
            <a:r>
              <a:rPr lang="en-US" dirty="0" err="1"/>
              <a:t>dalam</a:t>
            </a:r>
            <a:r>
              <a:rPr lang="en-US" dirty="0"/>
              <a:t> </a:t>
            </a:r>
            <a:r>
              <a:rPr lang="en-US" dirty="0" err="1"/>
              <a:t>menciptakan</a:t>
            </a:r>
            <a:r>
              <a:rPr lang="en-US" dirty="0"/>
              <a:t> </a:t>
            </a:r>
            <a:r>
              <a:rPr lang="en-US" dirty="0" err="1"/>
              <a:t>sistem</a:t>
            </a:r>
            <a:r>
              <a:rPr lang="en-US" dirty="0"/>
              <a:t> </a:t>
            </a:r>
            <a:r>
              <a:rPr lang="en-US" dirty="0" err="1"/>
              <a:t>transportasi</a:t>
            </a:r>
            <a:r>
              <a:rPr lang="en-US" dirty="0"/>
              <a:t> yang </a:t>
            </a:r>
            <a:r>
              <a:rPr lang="en-US" dirty="0" err="1"/>
              <a:t>efektif</a:t>
            </a:r>
            <a:r>
              <a:rPr lang="en-US" dirty="0"/>
              <a:t> </a:t>
            </a:r>
            <a:r>
              <a:rPr lang="en-US" dirty="0" err="1"/>
              <a:t>dan</a:t>
            </a:r>
            <a:r>
              <a:rPr lang="en-US" dirty="0"/>
              <a:t> </a:t>
            </a:r>
            <a:r>
              <a:rPr lang="en-US" dirty="0" err="1"/>
              <a:t>efisien</a:t>
            </a:r>
            <a:r>
              <a:rPr lang="en-US" dirty="0"/>
              <a:t>. </a:t>
            </a:r>
            <a:r>
              <a:rPr lang="en-US" dirty="0" err="1"/>
              <a:t>Halte</a:t>
            </a:r>
            <a:r>
              <a:rPr lang="en-US" dirty="0"/>
              <a:t> </a:t>
            </a:r>
            <a:r>
              <a:rPr lang="en-US" dirty="0" err="1"/>
              <a:t>diperlukan</a:t>
            </a:r>
            <a:r>
              <a:rPr lang="en-US" dirty="0"/>
              <a:t> di </a:t>
            </a:r>
            <a:r>
              <a:rPr lang="en-US" dirty="0" err="1"/>
              <a:t>sepanjang</a:t>
            </a:r>
            <a:r>
              <a:rPr lang="en-US" dirty="0"/>
              <a:t> </a:t>
            </a:r>
            <a:r>
              <a:rPr lang="en-US" dirty="0" err="1"/>
              <a:t>rute</a:t>
            </a:r>
            <a:r>
              <a:rPr lang="en-US" dirty="0"/>
              <a:t> </a:t>
            </a:r>
            <a:r>
              <a:rPr lang="en-US" dirty="0" err="1"/>
              <a:t>angkutan</a:t>
            </a:r>
            <a:r>
              <a:rPr lang="en-US" dirty="0"/>
              <a:t> </a:t>
            </a:r>
            <a:r>
              <a:rPr lang="en-US" dirty="0" err="1"/>
              <a:t>umum</a:t>
            </a:r>
            <a:r>
              <a:rPr lang="en-US" dirty="0"/>
              <a:t> </a:t>
            </a:r>
            <a:r>
              <a:rPr lang="en-US" dirty="0" err="1"/>
              <a:t>dan</a:t>
            </a:r>
            <a:r>
              <a:rPr lang="en-US" dirty="0"/>
              <a:t> </a:t>
            </a:r>
            <a:r>
              <a:rPr lang="en-US" dirty="0" err="1"/>
              <a:t>harus</a:t>
            </a:r>
            <a:r>
              <a:rPr lang="en-US" dirty="0"/>
              <a:t> </a:t>
            </a:r>
            <a:r>
              <a:rPr lang="en-US" dirty="0" err="1"/>
              <a:t>melalui</a:t>
            </a:r>
            <a:r>
              <a:rPr lang="en-US" dirty="0"/>
              <a:t> area yang </a:t>
            </a:r>
            <a:r>
              <a:rPr lang="en-US" dirty="0" err="1"/>
              <a:t>ditunjuk</a:t>
            </a:r>
            <a:r>
              <a:rPr lang="en-US" dirty="0"/>
              <a:t> </a:t>
            </a:r>
            <a:r>
              <a:rPr lang="en-US" dirty="0" err="1"/>
              <a:t>untuk</a:t>
            </a:r>
            <a:r>
              <a:rPr lang="en-US" dirty="0"/>
              <a:t> </a:t>
            </a:r>
            <a:r>
              <a:rPr lang="en-US" dirty="0" err="1"/>
              <a:t>menaikkan</a:t>
            </a:r>
            <a:r>
              <a:rPr lang="en-US" dirty="0"/>
              <a:t> </a:t>
            </a:r>
            <a:r>
              <a:rPr lang="en-US" dirty="0" err="1"/>
              <a:t>dan</a:t>
            </a:r>
            <a:r>
              <a:rPr lang="en-US" dirty="0"/>
              <a:t> </a:t>
            </a:r>
            <a:r>
              <a:rPr lang="en-US" dirty="0" err="1"/>
              <a:t>menurunkan</a:t>
            </a:r>
            <a:r>
              <a:rPr lang="en-US" dirty="0"/>
              <a:t> </a:t>
            </a:r>
            <a:r>
              <a:rPr lang="en-US" dirty="0" err="1"/>
              <a:t>penumpang</a:t>
            </a:r>
            <a:r>
              <a:rPr lang="en-US" dirty="0"/>
              <a:t> </a:t>
            </a:r>
            <a:r>
              <a:rPr lang="en-US" dirty="0" err="1"/>
              <a:t>sehingga</a:t>
            </a:r>
            <a:r>
              <a:rPr lang="en-US" dirty="0"/>
              <a:t> </a:t>
            </a:r>
            <a:r>
              <a:rPr lang="en-US" dirty="0" err="1"/>
              <a:t>pergerakan</a:t>
            </a:r>
            <a:r>
              <a:rPr lang="en-US" dirty="0"/>
              <a:t> </a:t>
            </a:r>
            <a:r>
              <a:rPr lang="en-US" dirty="0" err="1"/>
              <a:t>penumpang</a:t>
            </a:r>
            <a:r>
              <a:rPr lang="en-US" dirty="0"/>
              <a:t> </a:t>
            </a:r>
            <a:r>
              <a:rPr lang="en-US" dirty="0" err="1"/>
              <a:t>lebih</a:t>
            </a:r>
            <a:r>
              <a:rPr lang="en-US" dirty="0"/>
              <a:t> </a:t>
            </a:r>
            <a:r>
              <a:rPr lang="en-US" dirty="0" err="1"/>
              <a:t>mudah</a:t>
            </a:r>
            <a:r>
              <a:rPr lang="en-US" dirty="0"/>
              <a:t> </a:t>
            </a:r>
            <a:r>
              <a:rPr lang="en-US" dirty="0" err="1"/>
              <a:t>dan</a:t>
            </a:r>
            <a:r>
              <a:rPr lang="en-US" dirty="0"/>
              <a:t> </a:t>
            </a:r>
            <a:r>
              <a:rPr lang="en-US" dirty="0" err="1"/>
              <a:t>gangguan</a:t>
            </a:r>
            <a:r>
              <a:rPr lang="en-US" dirty="0"/>
              <a:t> </a:t>
            </a:r>
            <a:r>
              <a:rPr lang="en-US" dirty="0" err="1"/>
              <a:t>lalu</a:t>
            </a:r>
            <a:r>
              <a:rPr lang="en-US" dirty="0"/>
              <a:t> </a:t>
            </a:r>
            <a:r>
              <a:rPr lang="en-US" dirty="0" err="1"/>
              <a:t>lintas</a:t>
            </a:r>
            <a:r>
              <a:rPr lang="en-US" dirty="0"/>
              <a:t> </a:t>
            </a:r>
            <a:r>
              <a:rPr lang="en-US" dirty="0" err="1"/>
              <a:t>dapat</a:t>
            </a:r>
            <a:r>
              <a:rPr lang="en-US" dirty="0"/>
              <a:t> </a:t>
            </a:r>
            <a:r>
              <a:rPr lang="en-US" dirty="0" err="1"/>
              <a:t>diminimalkan</a:t>
            </a:r>
            <a:r>
              <a:rPr lang="en-US" dirty="0"/>
              <a:t>. </a:t>
            </a:r>
            <a:r>
              <a:rPr lang="en-US" dirty="0" err="1"/>
              <a:t>Namun</a:t>
            </a:r>
            <a:r>
              <a:rPr lang="en-US" dirty="0"/>
              <a:t> </a:t>
            </a:r>
            <a:r>
              <a:rPr lang="en-US" dirty="0" err="1"/>
              <a:t>dalam</a:t>
            </a:r>
            <a:r>
              <a:rPr lang="en-US" dirty="0"/>
              <a:t> </a:t>
            </a:r>
            <a:r>
              <a:rPr lang="en-US" dirty="0" err="1"/>
              <a:t>kenyataannya</a:t>
            </a:r>
            <a:r>
              <a:rPr lang="en-US" dirty="0"/>
              <a:t>, </a:t>
            </a:r>
            <a:r>
              <a:rPr lang="en-US" dirty="0" err="1"/>
              <a:t>penggunaan</a:t>
            </a:r>
            <a:r>
              <a:rPr lang="en-US" dirty="0"/>
              <a:t> </a:t>
            </a:r>
            <a:r>
              <a:rPr lang="en-US" dirty="0" err="1"/>
              <a:t>halte</a:t>
            </a:r>
            <a:r>
              <a:rPr lang="en-US" dirty="0"/>
              <a:t> </a:t>
            </a:r>
            <a:r>
              <a:rPr lang="en-US" dirty="0" err="1"/>
              <a:t>bukanlah</a:t>
            </a:r>
            <a:r>
              <a:rPr lang="en-US" dirty="0"/>
              <a:t> yang </a:t>
            </a:r>
            <a:r>
              <a:rPr lang="en-US" dirty="0" err="1"/>
              <a:t>diinginkan</a:t>
            </a:r>
            <a:r>
              <a:rPr lang="en-US" dirty="0"/>
              <a:t>. </a:t>
            </a:r>
            <a:r>
              <a:rPr lang="en-US" dirty="0" err="1"/>
              <a:t>Penumpang</a:t>
            </a:r>
            <a:r>
              <a:rPr lang="en-US" dirty="0"/>
              <a:t> </a:t>
            </a:r>
            <a:r>
              <a:rPr lang="en-US" dirty="0" err="1"/>
              <a:t>lebih</a:t>
            </a:r>
            <a:r>
              <a:rPr lang="en-US" dirty="0"/>
              <a:t> </a:t>
            </a:r>
            <a:r>
              <a:rPr lang="en-US" dirty="0" err="1"/>
              <a:t>senang</a:t>
            </a:r>
            <a:r>
              <a:rPr lang="en-US" dirty="0"/>
              <a:t> </a:t>
            </a:r>
            <a:r>
              <a:rPr lang="en-US" dirty="0" err="1"/>
              <a:t>menunggu</a:t>
            </a:r>
            <a:r>
              <a:rPr lang="en-US" dirty="0"/>
              <a:t> </a:t>
            </a:r>
            <a:r>
              <a:rPr lang="en-US" dirty="0" err="1"/>
              <a:t>dan</a:t>
            </a:r>
            <a:r>
              <a:rPr lang="en-US" dirty="0"/>
              <a:t> </a:t>
            </a:r>
            <a:r>
              <a:rPr lang="en-US" dirty="0" err="1"/>
              <a:t>turun</a:t>
            </a:r>
            <a:r>
              <a:rPr lang="en-US" dirty="0"/>
              <a:t> di </a:t>
            </a:r>
            <a:r>
              <a:rPr lang="en-US" dirty="0" err="1"/>
              <a:t>sembarang</a:t>
            </a:r>
            <a:r>
              <a:rPr lang="en-US" dirty="0"/>
              <a:t> </a:t>
            </a:r>
            <a:r>
              <a:rPr lang="en-US" dirty="0" err="1"/>
              <a:t>tempat</a:t>
            </a:r>
            <a:r>
              <a:rPr lang="en-US" dirty="0"/>
              <a:t> </a:t>
            </a:r>
            <a:r>
              <a:rPr lang="en-US" dirty="0" err="1"/>
              <a:t>tidak</a:t>
            </a:r>
            <a:r>
              <a:rPr lang="en-US" dirty="0"/>
              <a:t> </a:t>
            </a:r>
            <a:r>
              <a:rPr lang="en-US" dirty="0" err="1"/>
              <a:t>turun</a:t>
            </a:r>
            <a:r>
              <a:rPr lang="en-US" dirty="0"/>
              <a:t> </a:t>
            </a:r>
            <a:r>
              <a:rPr lang="en-US" dirty="0" err="1"/>
              <a:t>atau</a:t>
            </a:r>
            <a:r>
              <a:rPr lang="en-US" dirty="0"/>
              <a:t> </a:t>
            </a:r>
            <a:r>
              <a:rPr lang="en-US" dirty="0" err="1"/>
              <a:t>naik</a:t>
            </a:r>
            <a:r>
              <a:rPr lang="en-US" dirty="0"/>
              <a:t> di </a:t>
            </a:r>
            <a:r>
              <a:rPr lang="en-US" dirty="0" err="1"/>
              <a:t>halte</a:t>
            </a:r>
            <a:r>
              <a:rPr lang="en-US" dirty="0"/>
              <a:t>, </a:t>
            </a:r>
            <a:r>
              <a:rPr lang="en-US" dirty="0" err="1"/>
              <a:t>menjadikan</a:t>
            </a:r>
            <a:r>
              <a:rPr lang="en-US" dirty="0"/>
              <a:t> </a:t>
            </a:r>
            <a:r>
              <a:rPr lang="en-US" dirty="0" err="1"/>
              <a:t>halte</a:t>
            </a:r>
            <a:r>
              <a:rPr lang="en-US" dirty="0"/>
              <a:t> </a:t>
            </a:r>
            <a:r>
              <a:rPr lang="en-US" dirty="0" err="1"/>
              <a:t>terbengkalai</a:t>
            </a:r>
            <a:r>
              <a:rPr lang="en-US" dirty="0"/>
              <a:t> </a:t>
            </a:r>
            <a:r>
              <a:rPr lang="en-US" dirty="0" err="1"/>
              <a:t>dan</a:t>
            </a:r>
            <a:r>
              <a:rPr lang="en-US" dirty="0"/>
              <a:t> </a:t>
            </a:r>
            <a:r>
              <a:rPr lang="en-US" dirty="0" err="1"/>
              <a:t>tidak</a:t>
            </a:r>
            <a:r>
              <a:rPr lang="en-US" dirty="0"/>
              <a:t> </a:t>
            </a:r>
            <a:r>
              <a:rPr lang="en-US" dirty="0" err="1"/>
              <a:t>terpakai</a:t>
            </a:r>
            <a:r>
              <a:rPr lang="en-US" dirty="0"/>
              <a:t> </a:t>
            </a:r>
            <a:r>
              <a:rPr lang="en-US" dirty="0" err="1"/>
              <a:t>oleh</a:t>
            </a:r>
            <a:r>
              <a:rPr lang="en-US" dirty="0"/>
              <a:t> </a:t>
            </a:r>
            <a:r>
              <a:rPr lang="en-US" dirty="0" err="1"/>
              <a:t>penumpang</a:t>
            </a:r>
            <a:r>
              <a:rPr lang="en-US" dirty="0"/>
              <a:t>, </a:t>
            </a:r>
            <a:r>
              <a:rPr lang="en-US" dirty="0" err="1"/>
              <a:t>malah</a:t>
            </a:r>
            <a:r>
              <a:rPr lang="en-US" dirty="0"/>
              <a:t> </a:t>
            </a:r>
            <a:r>
              <a:rPr lang="en-US" dirty="0" err="1"/>
              <a:t>disalahgunakan</a:t>
            </a:r>
            <a:r>
              <a:rPr lang="en-US" dirty="0"/>
              <a:t> </a:t>
            </a:r>
            <a:r>
              <a:rPr lang="en-US" dirty="0" err="1"/>
              <a:t>oleh</a:t>
            </a:r>
            <a:r>
              <a:rPr lang="en-US" dirty="0"/>
              <a:t> orang-orang yang </a:t>
            </a:r>
            <a:r>
              <a:rPr lang="en-US" dirty="0" err="1"/>
              <a:t>tidak</a:t>
            </a:r>
            <a:r>
              <a:rPr lang="en-US" dirty="0"/>
              <a:t> </a:t>
            </a:r>
            <a:r>
              <a:rPr lang="en-US" dirty="0" err="1"/>
              <a:t>bertanggungjawab</a:t>
            </a:r>
            <a:r>
              <a:rPr lang="en-US" dirty="0"/>
              <a:t> </a:t>
            </a:r>
            <a:r>
              <a:rPr lang="en-US" dirty="0" err="1"/>
              <a:t>seperti</a:t>
            </a:r>
            <a:r>
              <a:rPr lang="en-US" dirty="0"/>
              <a:t> </a:t>
            </a:r>
            <a:r>
              <a:rPr lang="en-US" dirty="0" err="1"/>
              <a:t>digunkan</a:t>
            </a:r>
            <a:r>
              <a:rPr lang="en-US" dirty="0"/>
              <a:t> </a:t>
            </a:r>
            <a:r>
              <a:rPr lang="en-US" dirty="0" err="1"/>
              <a:t>untuk</a:t>
            </a:r>
            <a:r>
              <a:rPr lang="en-US" dirty="0"/>
              <a:t> </a:t>
            </a:r>
            <a:r>
              <a:rPr lang="en-US" dirty="0" err="1"/>
              <a:t>tempat</a:t>
            </a:r>
            <a:r>
              <a:rPr lang="en-US" dirty="0"/>
              <a:t> </a:t>
            </a:r>
            <a:r>
              <a:rPr lang="en-US" dirty="0" err="1"/>
              <a:t>berdagang</a:t>
            </a:r>
            <a:r>
              <a:rPr lang="en-US" dirty="0"/>
              <a:t>, </a:t>
            </a:r>
            <a:r>
              <a:rPr lang="en-US" dirty="0" err="1"/>
              <a:t>sebagai</a:t>
            </a:r>
            <a:r>
              <a:rPr lang="en-US" dirty="0"/>
              <a:t> </a:t>
            </a:r>
            <a:r>
              <a:rPr lang="en-US" dirty="0" err="1"/>
              <a:t>tempat</a:t>
            </a:r>
            <a:r>
              <a:rPr lang="en-US" dirty="0"/>
              <a:t> </a:t>
            </a:r>
            <a:r>
              <a:rPr lang="en-US" dirty="0" err="1"/>
              <a:t>parkir</a:t>
            </a:r>
            <a:r>
              <a:rPr lang="en-US" dirty="0"/>
              <a:t> </a:t>
            </a:r>
            <a:r>
              <a:rPr lang="en-US" dirty="0" err="1"/>
              <a:t>kendaaraan</a:t>
            </a:r>
            <a:r>
              <a:rPr lang="en-US" dirty="0"/>
              <a:t> </a:t>
            </a:r>
            <a:r>
              <a:rPr lang="en-US" dirty="0" err="1"/>
              <a:t>angkutan</a:t>
            </a:r>
            <a:r>
              <a:rPr lang="en-US" dirty="0"/>
              <a:t> </a:t>
            </a:r>
            <a:r>
              <a:rPr lang="en-US" dirty="0" err="1"/>
              <a:t>umum</a:t>
            </a:r>
            <a:r>
              <a:rPr lang="en-US" dirty="0"/>
              <a:t> </a:t>
            </a:r>
            <a:r>
              <a:rPr lang="en-US" dirty="0" err="1"/>
              <a:t>dan</a:t>
            </a:r>
            <a:r>
              <a:rPr lang="en-US" dirty="0"/>
              <a:t> juga </a:t>
            </a:r>
            <a:r>
              <a:rPr lang="en-US" dirty="0" err="1"/>
              <a:t>malah</a:t>
            </a:r>
            <a:r>
              <a:rPr lang="en-US" dirty="0"/>
              <a:t> </a:t>
            </a:r>
            <a:r>
              <a:rPr lang="en-US" dirty="0" err="1"/>
              <a:t>digunakan</a:t>
            </a:r>
            <a:r>
              <a:rPr lang="en-US" dirty="0"/>
              <a:t> </a:t>
            </a:r>
            <a:r>
              <a:rPr lang="en-US" dirty="0" err="1"/>
              <a:t>tempat</a:t>
            </a:r>
            <a:r>
              <a:rPr lang="en-US" dirty="0"/>
              <a:t> </a:t>
            </a:r>
            <a:r>
              <a:rPr lang="en-US" dirty="0" err="1"/>
              <a:t>tidur</a:t>
            </a:r>
            <a:r>
              <a:rPr lang="en-US" dirty="0"/>
              <a:t> </a:t>
            </a:r>
            <a:r>
              <a:rPr lang="en-US" dirty="0" err="1"/>
              <a:t>oleh</a:t>
            </a:r>
            <a:r>
              <a:rPr lang="en-US" dirty="0"/>
              <a:t> </a:t>
            </a:r>
            <a:r>
              <a:rPr lang="en-US" dirty="0" err="1"/>
              <a:t>pengemis</a:t>
            </a:r>
            <a:r>
              <a:rPr lang="en-US" dirty="0"/>
              <a:t>. </a:t>
            </a:r>
            <a:r>
              <a:rPr lang="en-US" dirty="0" err="1"/>
              <a:t>Kondisi</a:t>
            </a:r>
            <a:r>
              <a:rPr lang="en-US" dirty="0"/>
              <a:t> </a:t>
            </a:r>
            <a:r>
              <a:rPr lang="en-US" dirty="0" err="1"/>
              <a:t>ini</a:t>
            </a:r>
            <a:r>
              <a:rPr lang="en-US" dirty="0"/>
              <a:t> </a:t>
            </a:r>
            <a:r>
              <a:rPr lang="en-US" dirty="0" err="1"/>
              <a:t>membuat</a:t>
            </a:r>
            <a:r>
              <a:rPr lang="en-US" dirty="0"/>
              <a:t> </a:t>
            </a:r>
            <a:r>
              <a:rPr lang="en-US" dirty="0" err="1"/>
              <a:t>halte</a:t>
            </a:r>
            <a:r>
              <a:rPr lang="en-US" dirty="0"/>
              <a:t> </a:t>
            </a:r>
            <a:r>
              <a:rPr lang="en-US" dirty="0" err="1"/>
              <a:t>kotor</a:t>
            </a:r>
            <a:r>
              <a:rPr lang="en-US" dirty="0"/>
              <a:t> </a:t>
            </a:r>
            <a:r>
              <a:rPr lang="en-US" dirty="0" err="1"/>
              <a:t>dan</a:t>
            </a:r>
            <a:r>
              <a:rPr lang="en-US" dirty="0"/>
              <a:t> </a:t>
            </a:r>
            <a:r>
              <a:rPr lang="en-US" dirty="0" err="1"/>
              <a:t>tidak</a:t>
            </a:r>
            <a:r>
              <a:rPr lang="en-US" dirty="0"/>
              <a:t> </a:t>
            </a:r>
            <a:r>
              <a:rPr lang="en-US" dirty="0" err="1"/>
              <a:t>terawat</a:t>
            </a:r>
            <a:r>
              <a:rPr lang="en-US" dirty="0"/>
              <a:t>. </a:t>
            </a:r>
            <a:r>
              <a:rPr lang="en-US" dirty="0" err="1"/>
              <a:t>Namun</a:t>
            </a:r>
            <a:r>
              <a:rPr lang="en-US" dirty="0"/>
              <a:t> </a:t>
            </a:r>
            <a:r>
              <a:rPr lang="en-US" dirty="0" err="1"/>
              <a:t>melihat</a:t>
            </a:r>
            <a:r>
              <a:rPr lang="en-US" dirty="0"/>
              <a:t> </a:t>
            </a:r>
            <a:r>
              <a:rPr lang="en-US" dirty="0" err="1"/>
              <a:t>kondisi</a:t>
            </a:r>
            <a:r>
              <a:rPr lang="en-US" dirty="0"/>
              <a:t> </a:t>
            </a:r>
            <a:r>
              <a:rPr lang="en-US" dirty="0" err="1"/>
              <a:t>halte</a:t>
            </a:r>
            <a:r>
              <a:rPr lang="en-US" dirty="0"/>
              <a:t> yang </a:t>
            </a:r>
            <a:r>
              <a:rPr lang="en-US" dirty="0" err="1"/>
              <a:t>sekarang</a:t>
            </a:r>
            <a:r>
              <a:rPr lang="en-US" dirty="0"/>
              <a:t> </a:t>
            </a:r>
            <a:r>
              <a:rPr lang="en-US" dirty="0" err="1"/>
              <a:t>tidak</a:t>
            </a:r>
            <a:r>
              <a:rPr lang="en-US" dirty="0"/>
              <a:t> </a:t>
            </a:r>
            <a:r>
              <a:rPr lang="en-US" dirty="0" err="1"/>
              <a:t>semuanya</a:t>
            </a:r>
            <a:r>
              <a:rPr lang="en-US" dirty="0"/>
              <a:t> </a:t>
            </a:r>
            <a:r>
              <a:rPr lang="en-US" dirty="0" err="1"/>
              <a:t>berjalan</a:t>
            </a:r>
            <a:r>
              <a:rPr lang="en-US" dirty="0"/>
              <a:t> </a:t>
            </a:r>
            <a:r>
              <a:rPr lang="en-US" dirty="0" err="1"/>
              <a:t>dengan</a:t>
            </a:r>
            <a:r>
              <a:rPr lang="en-US" dirty="0"/>
              <a:t> </a:t>
            </a:r>
            <a:r>
              <a:rPr lang="en-US" dirty="0" err="1"/>
              <a:t>maksimal</a:t>
            </a:r>
            <a:r>
              <a:rPr lang="en-US" dirty="0"/>
              <a:t> </a:t>
            </a:r>
            <a:r>
              <a:rPr lang="en-US" dirty="0" err="1"/>
              <a:t>sebagai</a:t>
            </a:r>
            <a:r>
              <a:rPr lang="en-US" dirty="0"/>
              <a:t> mana </a:t>
            </a:r>
            <a:r>
              <a:rPr lang="en-US" dirty="0" err="1"/>
              <a:t>fungsinya</a:t>
            </a:r>
            <a:r>
              <a:rPr lang="en-US" dirty="0"/>
              <a:t>, </a:t>
            </a:r>
            <a:r>
              <a:rPr lang="en-US" dirty="0" err="1"/>
              <a:t>banyak</a:t>
            </a:r>
            <a:r>
              <a:rPr lang="en-US" dirty="0"/>
              <a:t> </a:t>
            </a:r>
            <a:r>
              <a:rPr lang="en-US" dirty="0" err="1"/>
              <a:t>halte</a:t>
            </a:r>
            <a:r>
              <a:rPr lang="en-US" dirty="0"/>
              <a:t> yang </a:t>
            </a:r>
            <a:r>
              <a:rPr lang="en-US" dirty="0" err="1"/>
              <a:t>terbengkalai</a:t>
            </a:r>
            <a:r>
              <a:rPr lang="en-US" dirty="0"/>
              <a:t> </a:t>
            </a:r>
            <a:r>
              <a:rPr lang="en-US" dirty="0" err="1"/>
              <a:t>dan</a:t>
            </a:r>
            <a:r>
              <a:rPr lang="en-US" dirty="0"/>
              <a:t> </a:t>
            </a:r>
            <a:r>
              <a:rPr lang="en-US" dirty="0" err="1"/>
              <a:t>tak</a:t>
            </a:r>
            <a:r>
              <a:rPr lang="en-US" dirty="0"/>
              <a:t> </a:t>
            </a:r>
            <a:r>
              <a:rPr lang="en-US" dirty="0" err="1"/>
              <a:t>terurus</a:t>
            </a:r>
            <a:r>
              <a:rPr lang="en-US" dirty="0"/>
              <a:t>, </a:t>
            </a:r>
            <a:r>
              <a:rPr lang="en-US" dirty="0" err="1"/>
              <a:t>ada</a:t>
            </a:r>
            <a:r>
              <a:rPr lang="en-US" dirty="0"/>
              <a:t> juga yang </a:t>
            </a:r>
            <a:r>
              <a:rPr lang="en-US" dirty="0" err="1"/>
              <a:t>tidak</a:t>
            </a:r>
            <a:r>
              <a:rPr lang="en-US" dirty="0"/>
              <a:t> </a:t>
            </a:r>
            <a:r>
              <a:rPr lang="en-US" dirty="0" err="1"/>
              <a:t>pernah</a:t>
            </a:r>
            <a:r>
              <a:rPr lang="en-US" dirty="0"/>
              <a:t> </a:t>
            </a:r>
            <a:r>
              <a:rPr lang="en-US" dirty="0" err="1"/>
              <a:t>dipakai</a:t>
            </a:r>
            <a:r>
              <a:rPr lang="en-US" dirty="0"/>
              <a:t> </a:t>
            </a:r>
            <a:r>
              <a:rPr lang="en-US" dirty="0" err="1"/>
              <a:t>hingga</a:t>
            </a:r>
            <a:r>
              <a:rPr lang="en-US" dirty="0"/>
              <a:t> </a:t>
            </a:r>
            <a:r>
              <a:rPr lang="en-US" dirty="0" err="1"/>
              <a:t>rusak</a:t>
            </a:r>
            <a:r>
              <a:rPr lang="en-US" dirty="0" smtClean="0"/>
              <a:t>. </a:t>
            </a:r>
            <a:r>
              <a:rPr lang="en-US" dirty="0" err="1" smtClean="0"/>
              <a:t>Dengan</a:t>
            </a:r>
            <a:r>
              <a:rPr lang="en-US" dirty="0" smtClean="0"/>
              <a:t> </a:t>
            </a:r>
            <a:r>
              <a:rPr lang="en-US" dirty="0" err="1" smtClean="0"/>
              <a:t>pembiayaan</a:t>
            </a:r>
            <a:r>
              <a:rPr lang="en-US" dirty="0" smtClean="0"/>
              <a:t> </a:t>
            </a:r>
            <a:r>
              <a:rPr lang="en-US" dirty="0" err="1" smtClean="0"/>
              <a:t>halte</a:t>
            </a:r>
            <a:r>
              <a:rPr lang="en-US" dirty="0" smtClean="0"/>
              <a:t> yang </a:t>
            </a:r>
            <a:r>
              <a:rPr lang="en-US" dirty="0" err="1" smtClean="0"/>
              <a:t>miliaran</a:t>
            </a:r>
            <a:r>
              <a:rPr lang="en-US" dirty="0" smtClean="0"/>
              <a:t> </a:t>
            </a:r>
            <a:r>
              <a:rPr lang="en-US" dirty="0" err="1" smtClean="0"/>
              <a:t>namun</a:t>
            </a:r>
            <a:r>
              <a:rPr lang="en-US" dirty="0" smtClean="0"/>
              <a:t> </a:t>
            </a:r>
            <a:r>
              <a:rPr lang="en-US" dirty="0" err="1" smtClean="0"/>
              <a:t>tidak</a:t>
            </a:r>
            <a:r>
              <a:rPr lang="en-US" dirty="0" smtClean="0"/>
              <a:t> </a:t>
            </a:r>
            <a:r>
              <a:rPr lang="en-US" dirty="0" err="1" smtClean="0"/>
              <a:t>dapat</a:t>
            </a:r>
            <a:r>
              <a:rPr lang="en-US" dirty="0" smtClean="0"/>
              <a:t> </a:t>
            </a:r>
            <a:r>
              <a:rPr lang="en-US" dirty="0" err="1" smtClean="0"/>
              <a:t>mencapai</a:t>
            </a:r>
            <a:r>
              <a:rPr lang="en-US" dirty="0" smtClean="0"/>
              <a:t> </a:t>
            </a:r>
            <a:r>
              <a:rPr lang="en-US" dirty="0" err="1" smtClean="0"/>
              <a:t>tujuan</a:t>
            </a:r>
            <a:r>
              <a:rPr lang="en-US" dirty="0" smtClean="0"/>
              <a:t> yang </a:t>
            </a:r>
            <a:r>
              <a:rPr lang="en-US" dirty="0" err="1" smtClean="0"/>
              <a:t>diharapkan</a:t>
            </a:r>
            <a:r>
              <a:rPr lang="en-US" dirty="0" smtClean="0"/>
              <a:t> </a:t>
            </a:r>
            <a:r>
              <a:rPr lang="en-US" dirty="0" err="1" smtClean="0"/>
              <a:t>oleh</a:t>
            </a:r>
            <a:r>
              <a:rPr lang="en-US" dirty="0" smtClean="0"/>
              <a:t> </a:t>
            </a:r>
            <a:r>
              <a:rPr lang="en-US" dirty="0" err="1" smtClean="0"/>
              <a:t>pemerintah</a:t>
            </a:r>
            <a:r>
              <a:rPr lang="en-US" dirty="0" smtClean="0"/>
              <a:t> Kota Bandung </a:t>
            </a:r>
            <a:r>
              <a:rPr lang="en-US" dirty="0" err="1" smtClean="0"/>
              <a:t>dan</a:t>
            </a:r>
            <a:r>
              <a:rPr lang="en-US" dirty="0" smtClean="0"/>
              <a:t> </a:t>
            </a:r>
            <a:r>
              <a:rPr lang="en-US" dirty="0" err="1" smtClean="0"/>
              <a:t>masyarakat</a:t>
            </a:r>
            <a:r>
              <a:rPr lang="en-US" dirty="0" smtClean="0"/>
              <a:t>.</a:t>
            </a:r>
            <a:endParaRPr lang="en-US" dirty="0"/>
          </a:p>
        </p:txBody>
      </p:sp>
    </p:spTree>
    <p:extLst>
      <p:ext uri="{BB962C8B-B14F-4D97-AF65-F5344CB8AC3E}">
        <p14:creationId xmlns:p14="http://schemas.microsoft.com/office/powerpoint/2010/main" val="2588609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a:extLst>
              <a:ext uri="{FF2B5EF4-FFF2-40B4-BE49-F238E27FC236}">
                <a16:creationId xmlns="" xmlns:a16="http://schemas.microsoft.com/office/drawing/2014/main" id="{F270DDD8-E67F-421A-BC68-0E8ED0F99AE3}"/>
              </a:ext>
            </a:extLst>
          </p:cNvPr>
          <p:cNvGrpSpPr/>
          <p:nvPr/>
        </p:nvGrpSpPr>
        <p:grpSpPr>
          <a:xfrm>
            <a:off x="2479181" y="0"/>
            <a:ext cx="588535" cy="1444486"/>
            <a:chOff x="2290340" y="0"/>
            <a:chExt cx="588535" cy="1444486"/>
          </a:xfrm>
        </p:grpSpPr>
        <p:sp>
          <p:nvSpPr>
            <p:cNvPr id="43" name="Freeform: Shape 42">
              <a:extLst>
                <a:ext uri="{FF2B5EF4-FFF2-40B4-BE49-F238E27FC236}">
                  <a16:creationId xmlns="" xmlns:a16="http://schemas.microsoft.com/office/drawing/2014/main" id="{01B8CD28-24F7-4D9E-BE90-7456CE5F2330}"/>
                </a:ext>
              </a:extLst>
            </p:cNvPr>
            <p:cNvSpPr>
              <a:spLocks/>
            </p:cNvSpPr>
            <p:nvPr/>
          </p:nvSpPr>
          <p:spPr bwMode="auto">
            <a:xfrm>
              <a:off x="2290340" y="0"/>
              <a:ext cx="588534" cy="1444486"/>
            </a:xfrm>
            <a:custGeom>
              <a:avLst/>
              <a:gdLst>
                <a:gd name="connsiteX0" fmla="*/ 103521 w 588534"/>
                <a:gd name="connsiteY0" fmla="*/ 0 h 1444486"/>
                <a:gd name="connsiteX1" fmla="*/ 180820 w 588534"/>
                <a:gd name="connsiteY1" fmla="*/ 0 h 1444486"/>
                <a:gd name="connsiteX2" fmla="*/ 183021 w 588534"/>
                <a:gd name="connsiteY2" fmla="*/ 71501 h 1444486"/>
                <a:gd name="connsiteX3" fmla="*/ 194669 w 588534"/>
                <a:gd name="connsiteY3" fmla="*/ 449905 h 1444486"/>
                <a:gd name="connsiteX4" fmla="*/ 294266 w 588534"/>
                <a:gd name="connsiteY4" fmla="*/ 449905 h 1444486"/>
                <a:gd name="connsiteX5" fmla="*/ 380284 w 588534"/>
                <a:gd name="connsiteY5" fmla="*/ 449905 h 1444486"/>
                <a:gd name="connsiteX6" fmla="*/ 381774 w 588534"/>
                <a:gd name="connsiteY6" fmla="*/ 106097 h 1444486"/>
                <a:gd name="connsiteX7" fmla="*/ 382234 w 588534"/>
                <a:gd name="connsiteY7" fmla="*/ 0 h 1444486"/>
                <a:gd name="connsiteX8" fmla="*/ 459231 w 588534"/>
                <a:gd name="connsiteY8" fmla="*/ 0 h 1444486"/>
                <a:gd name="connsiteX9" fmla="*/ 458864 w 588534"/>
                <a:gd name="connsiteY9" fmla="*/ 84795 h 1444486"/>
                <a:gd name="connsiteX10" fmla="*/ 457246 w 588534"/>
                <a:gd name="connsiteY10" fmla="*/ 458766 h 1444486"/>
                <a:gd name="connsiteX11" fmla="*/ 516099 w 588534"/>
                <a:gd name="connsiteY11" fmla="*/ 498642 h 1444486"/>
                <a:gd name="connsiteX12" fmla="*/ 552317 w 588534"/>
                <a:gd name="connsiteY12" fmla="*/ 538518 h 1444486"/>
                <a:gd name="connsiteX13" fmla="*/ 588534 w 588534"/>
                <a:gd name="connsiteY13" fmla="*/ 627132 h 1444486"/>
                <a:gd name="connsiteX14" fmla="*/ 588534 w 588534"/>
                <a:gd name="connsiteY14" fmla="*/ 799930 h 1444486"/>
                <a:gd name="connsiteX15" fmla="*/ 561371 w 588534"/>
                <a:gd name="connsiteY15" fmla="*/ 879683 h 1444486"/>
                <a:gd name="connsiteX16" fmla="*/ 421028 w 588534"/>
                <a:gd name="connsiteY16" fmla="*/ 1074634 h 1444486"/>
                <a:gd name="connsiteX17" fmla="*/ 384811 w 588534"/>
                <a:gd name="connsiteY17" fmla="*/ 1105649 h 1444486"/>
                <a:gd name="connsiteX18" fmla="*/ 384811 w 588534"/>
                <a:gd name="connsiteY18" fmla="*/ 1110080 h 1444486"/>
                <a:gd name="connsiteX19" fmla="*/ 344067 w 588534"/>
                <a:gd name="connsiteY19" fmla="*/ 1269584 h 1444486"/>
                <a:gd name="connsiteX20" fmla="*/ 484408 w 588534"/>
                <a:gd name="connsiteY20" fmla="*/ 1278445 h 1444486"/>
                <a:gd name="connsiteX21" fmla="*/ 511572 w 588534"/>
                <a:gd name="connsiteY21" fmla="*/ 1176540 h 1444486"/>
                <a:gd name="connsiteX22" fmla="*/ 511572 w 588534"/>
                <a:gd name="connsiteY22" fmla="*/ 1163248 h 1444486"/>
                <a:gd name="connsiteX23" fmla="*/ 511572 w 588534"/>
                <a:gd name="connsiteY23" fmla="*/ 1132233 h 1444486"/>
                <a:gd name="connsiteX24" fmla="*/ 543262 w 588534"/>
                <a:gd name="connsiteY24" fmla="*/ 1127802 h 1444486"/>
                <a:gd name="connsiteX25" fmla="*/ 552317 w 588534"/>
                <a:gd name="connsiteY25" fmla="*/ 1167678 h 1444486"/>
                <a:gd name="connsiteX26" fmla="*/ 552317 w 588534"/>
                <a:gd name="connsiteY26" fmla="*/ 1180970 h 1444486"/>
                <a:gd name="connsiteX27" fmla="*/ 552317 w 588534"/>
                <a:gd name="connsiteY27" fmla="*/ 1194262 h 1444486"/>
                <a:gd name="connsiteX28" fmla="*/ 543262 w 588534"/>
                <a:gd name="connsiteY28" fmla="*/ 1371491 h 1444486"/>
                <a:gd name="connsiteX29" fmla="*/ 307849 w 588534"/>
                <a:gd name="connsiteY29" fmla="*/ 1433520 h 1444486"/>
                <a:gd name="connsiteX30" fmla="*/ 172033 w 588534"/>
                <a:gd name="connsiteY30" fmla="*/ 1216416 h 1444486"/>
                <a:gd name="connsiteX31" fmla="*/ 203723 w 588534"/>
                <a:gd name="connsiteY31" fmla="*/ 1110080 h 1444486"/>
                <a:gd name="connsiteX32" fmla="*/ 167506 w 588534"/>
                <a:gd name="connsiteY32" fmla="*/ 1074634 h 1444486"/>
                <a:gd name="connsiteX33" fmla="*/ 27163 w 588534"/>
                <a:gd name="connsiteY33" fmla="*/ 879683 h 1444486"/>
                <a:gd name="connsiteX34" fmla="*/ 0 w 588534"/>
                <a:gd name="connsiteY34" fmla="*/ 799930 h 1444486"/>
                <a:gd name="connsiteX35" fmla="*/ 0 w 588534"/>
                <a:gd name="connsiteY35" fmla="*/ 627132 h 1444486"/>
                <a:gd name="connsiteX36" fmla="*/ 36217 w 588534"/>
                <a:gd name="connsiteY36" fmla="*/ 538518 h 1444486"/>
                <a:gd name="connsiteX37" fmla="*/ 72435 w 588534"/>
                <a:gd name="connsiteY37" fmla="*/ 498642 h 1444486"/>
                <a:gd name="connsiteX38" fmla="*/ 117707 w 588534"/>
                <a:gd name="connsiteY38" fmla="*/ 463197 h 1444486"/>
                <a:gd name="connsiteX39" fmla="*/ 106981 w 588534"/>
                <a:gd name="connsiteY39" fmla="*/ 112974 h 1444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88534" h="1444486">
                  <a:moveTo>
                    <a:pt x="103521" y="0"/>
                  </a:moveTo>
                  <a:lnTo>
                    <a:pt x="180820" y="0"/>
                  </a:lnTo>
                  <a:lnTo>
                    <a:pt x="183021" y="71501"/>
                  </a:lnTo>
                  <a:cubicBezTo>
                    <a:pt x="186808" y="194531"/>
                    <a:pt x="190690" y="320640"/>
                    <a:pt x="194669" y="449905"/>
                  </a:cubicBezTo>
                  <a:cubicBezTo>
                    <a:pt x="194669" y="449905"/>
                    <a:pt x="194669" y="449905"/>
                    <a:pt x="294266" y="449905"/>
                  </a:cubicBezTo>
                  <a:cubicBezTo>
                    <a:pt x="294266" y="449905"/>
                    <a:pt x="294266" y="449905"/>
                    <a:pt x="380284" y="449905"/>
                  </a:cubicBezTo>
                  <a:cubicBezTo>
                    <a:pt x="380284" y="449905"/>
                    <a:pt x="380284" y="449905"/>
                    <a:pt x="381774" y="106097"/>
                  </a:cubicBezTo>
                  <a:lnTo>
                    <a:pt x="382234" y="0"/>
                  </a:lnTo>
                  <a:lnTo>
                    <a:pt x="459231" y="0"/>
                  </a:lnTo>
                  <a:lnTo>
                    <a:pt x="458864" y="84795"/>
                  </a:lnTo>
                  <a:cubicBezTo>
                    <a:pt x="458338" y="206384"/>
                    <a:pt x="457799" y="331016"/>
                    <a:pt x="457246" y="458766"/>
                  </a:cubicBezTo>
                  <a:cubicBezTo>
                    <a:pt x="479882" y="467628"/>
                    <a:pt x="497990" y="480920"/>
                    <a:pt x="516099" y="498642"/>
                  </a:cubicBezTo>
                  <a:cubicBezTo>
                    <a:pt x="516099" y="498642"/>
                    <a:pt x="516099" y="498642"/>
                    <a:pt x="552317" y="538518"/>
                  </a:cubicBezTo>
                  <a:cubicBezTo>
                    <a:pt x="574953" y="560672"/>
                    <a:pt x="588534" y="596117"/>
                    <a:pt x="588534" y="627132"/>
                  </a:cubicBezTo>
                  <a:cubicBezTo>
                    <a:pt x="588534" y="627132"/>
                    <a:pt x="588534" y="627132"/>
                    <a:pt x="588534" y="799930"/>
                  </a:cubicBezTo>
                  <a:cubicBezTo>
                    <a:pt x="588534" y="826514"/>
                    <a:pt x="579479" y="853098"/>
                    <a:pt x="561371" y="879683"/>
                  </a:cubicBezTo>
                  <a:cubicBezTo>
                    <a:pt x="561371" y="879683"/>
                    <a:pt x="561371" y="879683"/>
                    <a:pt x="421028" y="1074634"/>
                  </a:cubicBezTo>
                  <a:cubicBezTo>
                    <a:pt x="411973" y="1087926"/>
                    <a:pt x="398392" y="1096787"/>
                    <a:pt x="384811" y="1105649"/>
                  </a:cubicBezTo>
                  <a:cubicBezTo>
                    <a:pt x="384811" y="1110080"/>
                    <a:pt x="384811" y="1110080"/>
                    <a:pt x="384811" y="1110080"/>
                  </a:cubicBezTo>
                  <a:cubicBezTo>
                    <a:pt x="366701" y="1141094"/>
                    <a:pt x="325957" y="1220846"/>
                    <a:pt x="344067" y="1269584"/>
                  </a:cubicBezTo>
                  <a:cubicBezTo>
                    <a:pt x="362175" y="1318323"/>
                    <a:pt x="457246" y="1322753"/>
                    <a:pt x="484408" y="1278445"/>
                  </a:cubicBezTo>
                  <a:cubicBezTo>
                    <a:pt x="497990" y="1256292"/>
                    <a:pt x="507044" y="1211985"/>
                    <a:pt x="511572" y="1176540"/>
                  </a:cubicBezTo>
                  <a:cubicBezTo>
                    <a:pt x="511572" y="1172109"/>
                    <a:pt x="511572" y="1167678"/>
                    <a:pt x="511572" y="1163248"/>
                  </a:cubicBezTo>
                  <a:cubicBezTo>
                    <a:pt x="511572" y="1158817"/>
                    <a:pt x="511572" y="1145525"/>
                    <a:pt x="511572" y="1132233"/>
                  </a:cubicBezTo>
                  <a:cubicBezTo>
                    <a:pt x="511572" y="1114510"/>
                    <a:pt x="538735" y="1110080"/>
                    <a:pt x="543262" y="1127802"/>
                  </a:cubicBezTo>
                  <a:cubicBezTo>
                    <a:pt x="547790" y="1141094"/>
                    <a:pt x="547790" y="1158817"/>
                    <a:pt x="552317" y="1167678"/>
                  </a:cubicBezTo>
                  <a:cubicBezTo>
                    <a:pt x="552317" y="1172109"/>
                    <a:pt x="552317" y="1176540"/>
                    <a:pt x="552317" y="1180970"/>
                  </a:cubicBezTo>
                  <a:cubicBezTo>
                    <a:pt x="552317" y="1185401"/>
                    <a:pt x="552317" y="1189832"/>
                    <a:pt x="552317" y="1194262"/>
                  </a:cubicBezTo>
                  <a:cubicBezTo>
                    <a:pt x="556843" y="1220846"/>
                    <a:pt x="584007" y="1296169"/>
                    <a:pt x="543262" y="1371491"/>
                  </a:cubicBezTo>
                  <a:cubicBezTo>
                    <a:pt x="507044" y="1437951"/>
                    <a:pt x="393865" y="1460104"/>
                    <a:pt x="307849" y="1433520"/>
                  </a:cubicBezTo>
                  <a:cubicBezTo>
                    <a:pt x="208250" y="1402505"/>
                    <a:pt x="162978" y="1305031"/>
                    <a:pt x="172033" y="1216416"/>
                  </a:cubicBezTo>
                  <a:cubicBezTo>
                    <a:pt x="176561" y="1180970"/>
                    <a:pt x="190142" y="1141094"/>
                    <a:pt x="203723" y="1110080"/>
                  </a:cubicBezTo>
                  <a:cubicBezTo>
                    <a:pt x="190142" y="1101218"/>
                    <a:pt x="176561" y="1087926"/>
                    <a:pt x="167506" y="1074634"/>
                  </a:cubicBezTo>
                  <a:cubicBezTo>
                    <a:pt x="167506" y="1074634"/>
                    <a:pt x="167506" y="1074634"/>
                    <a:pt x="27163" y="879683"/>
                  </a:cubicBezTo>
                  <a:cubicBezTo>
                    <a:pt x="9055" y="853098"/>
                    <a:pt x="0" y="826514"/>
                    <a:pt x="0" y="799930"/>
                  </a:cubicBezTo>
                  <a:cubicBezTo>
                    <a:pt x="0" y="799930"/>
                    <a:pt x="0" y="799930"/>
                    <a:pt x="0" y="627132"/>
                  </a:cubicBezTo>
                  <a:cubicBezTo>
                    <a:pt x="0" y="596117"/>
                    <a:pt x="13581" y="560672"/>
                    <a:pt x="36217" y="538518"/>
                  </a:cubicBezTo>
                  <a:cubicBezTo>
                    <a:pt x="36217" y="538518"/>
                    <a:pt x="36217" y="538518"/>
                    <a:pt x="72435" y="498642"/>
                  </a:cubicBezTo>
                  <a:cubicBezTo>
                    <a:pt x="86016" y="485350"/>
                    <a:pt x="99598" y="472058"/>
                    <a:pt x="117707" y="463197"/>
                  </a:cubicBezTo>
                  <a:cubicBezTo>
                    <a:pt x="117707" y="463197"/>
                    <a:pt x="117707" y="463197"/>
                    <a:pt x="106981" y="112974"/>
                  </a:cubicBez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5" name="Freeform: Shape 4">
              <a:extLst>
                <a:ext uri="{FF2B5EF4-FFF2-40B4-BE49-F238E27FC236}">
                  <a16:creationId xmlns="" xmlns:a16="http://schemas.microsoft.com/office/drawing/2014/main" id="{AB9703CB-1D56-4F6C-B7CC-4FF1B7709C04}"/>
                </a:ext>
              </a:extLst>
            </p:cNvPr>
            <p:cNvSpPr>
              <a:spLocks/>
            </p:cNvSpPr>
            <p:nvPr/>
          </p:nvSpPr>
          <p:spPr bwMode="auto">
            <a:xfrm>
              <a:off x="2290340" y="459941"/>
              <a:ext cx="588535" cy="646443"/>
            </a:xfrm>
            <a:custGeom>
              <a:avLst/>
              <a:gdLst>
                <a:gd name="connsiteX0" fmla="*/ 585399 w 588535"/>
                <a:gd name="connsiteY0" fmla="*/ 162132 h 646443"/>
                <a:gd name="connsiteX1" fmla="*/ 588535 w 588535"/>
                <a:gd name="connsiteY1" fmla="*/ 177655 h 646443"/>
                <a:gd name="connsiteX2" fmla="*/ 588535 w 588535"/>
                <a:gd name="connsiteY2" fmla="*/ 350453 h 646443"/>
                <a:gd name="connsiteX3" fmla="*/ 561372 w 588535"/>
                <a:gd name="connsiteY3" fmla="*/ 430206 h 646443"/>
                <a:gd name="connsiteX4" fmla="*/ 421028 w 588535"/>
                <a:gd name="connsiteY4" fmla="*/ 625157 h 646443"/>
                <a:gd name="connsiteX5" fmla="*/ 396172 w 588535"/>
                <a:gd name="connsiteY5" fmla="*/ 646443 h 646443"/>
                <a:gd name="connsiteX6" fmla="*/ 332115 w 588535"/>
                <a:gd name="connsiteY6" fmla="*/ 646443 h 646443"/>
                <a:gd name="connsiteX7" fmla="*/ 369805 w 588535"/>
                <a:gd name="connsiteY7" fmla="*/ 272 h 646443"/>
                <a:gd name="connsiteX8" fmla="*/ 380285 w 588535"/>
                <a:gd name="connsiteY8" fmla="*/ 428 h 646443"/>
                <a:gd name="connsiteX9" fmla="*/ 457246 w 588535"/>
                <a:gd name="connsiteY9" fmla="*/ 9289 h 646443"/>
                <a:gd name="connsiteX10" fmla="*/ 502665 w 588535"/>
                <a:gd name="connsiteY10" fmla="*/ 40063 h 646443"/>
                <a:gd name="connsiteX11" fmla="*/ 186799 w 588535"/>
                <a:gd name="connsiteY11" fmla="*/ 644039 h 646443"/>
                <a:gd name="connsiteX12" fmla="*/ 167507 w 588535"/>
                <a:gd name="connsiteY12" fmla="*/ 625157 h 646443"/>
                <a:gd name="connsiteX13" fmla="*/ 95391 w 588535"/>
                <a:gd name="connsiteY13" fmla="*/ 524981 h 646443"/>
                <a:gd name="connsiteX14" fmla="*/ 223372 w 588535"/>
                <a:gd name="connsiteY14" fmla="*/ 0 h 646443"/>
                <a:gd name="connsiteX15" fmla="*/ 15812 w 588535"/>
                <a:gd name="connsiteY15" fmla="*/ 396878 h 646443"/>
                <a:gd name="connsiteX16" fmla="*/ 0 w 588535"/>
                <a:gd name="connsiteY16" fmla="*/ 350453 h 646443"/>
                <a:gd name="connsiteX17" fmla="*/ 0 w 588535"/>
                <a:gd name="connsiteY17" fmla="*/ 177655 h 646443"/>
                <a:gd name="connsiteX18" fmla="*/ 36217 w 588535"/>
                <a:gd name="connsiteY18" fmla="*/ 89041 h 646443"/>
                <a:gd name="connsiteX19" fmla="*/ 72436 w 588535"/>
                <a:gd name="connsiteY19" fmla="*/ 49165 h 646443"/>
                <a:gd name="connsiteX20" fmla="*/ 117707 w 588535"/>
                <a:gd name="connsiteY20" fmla="*/ 13720 h 646443"/>
                <a:gd name="connsiteX21" fmla="*/ 194670 w 588535"/>
                <a:gd name="connsiteY21" fmla="*/ 428 h 646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88535" h="646443">
                  <a:moveTo>
                    <a:pt x="585399" y="162132"/>
                  </a:moveTo>
                  <a:lnTo>
                    <a:pt x="588535" y="177655"/>
                  </a:lnTo>
                  <a:lnTo>
                    <a:pt x="588535" y="350453"/>
                  </a:lnTo>
                  <a:cubicBezTo>
                    <a:pt x="588535" y="377037"/>
                    <a:pt x="579479" y="403621"/>
                    <a:pt x="561372" y="430206"/>
                  </a:cubicBezTo>
                  <a:lnTo>
                    <a:pt x="421028" y="625157"/>
                  </a:lnTo>
                  <a:lnTo>
                    <a:pt x="396172" y="646443"/>
                  </a:lnTo>
                  <a:lnTo>
                    <a:pt x="332115" y="646443"/>
                  </a:lnTo>
                  <a:close/>
                  <a:moveTo>
                    <a:pt x="369805" y="272"/>
                  </a:moveTo>
                  <a:lnTo>
                    <a:pt x="380285" y="428"/>
                  </a:lnTo>
                  <a:cubicBezTo>
                    <a:pt x="424047" y="1905"/>
                    <a:pt x="434611" y="1166"/>
                    <a:pt x="457246" y="9289"/>
                  </a:cubicBezTo>
                  <a:lnTo>
                    <a:pt x="502665" y="40063"/>
                  </a:lnTo>
                  <a:lnTo>
                    <a:pt x="186799" y="644039"/>
                  </a:lnTo>
                  <a:lnTo>
                    <a:pt x="167507" y="625157"/>
                  </a:lnTo>
                  <a:lnTo>
                    <a:pt x="95391" y="524981"/>
                  </a:lnTo>
                  <a:close/>
                  <a:moveTo>
                    <a:pt x="223372" y="0"/>
                  </a:moveTo>
                  <a:lnTo>
                    <a:pt x="15812" y="396878"/>
                  </a:lnTo>
                  <a:lnTo>
                    <a:pt x="0" y="350453"/>
                  </a:lnTo>
                  <a:lnTo>
                    <a:pt x="0" y="177655"/>
                  </a:lnTo>
                  <a:cubicBezTo>
                    <a:pt x="0" y="146640"/>
                    <a:pt x="13582" y="111195"/>
                    <a:pt x="36217" y="89041"/>
                  </a:cubicBezTo>
                  <a:lnTo>
                    <a:pt x="72436" y="49165"/>
                  </a:lnTo>
                  <a:cubicBezTo>
                    <a:pt x="86016" y="35873"/>
                    <a:pt x="99599" y="22581"/>
                    <a:pt x="117707" y="13720"/>
                  </a:cubicBezTo>
                  <a:cubicBezTo>
                    <a:pt x="138079" y="5597"/>
                    <a:pt x="150907" y="2643"/>
                    <a:pt x="194670" y="428"/>
                  </a:cubicBezTo>
                  <a:close/>
                </a:path>
              </a:pathLst>
            </a:custGeom>
            <a:solidFill>
              <a:schemeClr val="tx1"/>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grpSp>
        <p:nvGrpSpPr>
          <p:cNvPr id="6" name="Group 5">
            <a:extLst>
              <a:ext uri="{FF2B5EF4-FFF2-40B4-BE49-F238E27FC236}">
                <a16:creationId xmlns="" xmlns:a16="http://schemas.microsoft.com/office/drawing/2014/main" id="{954B4107-0FAF-457C-A464-90BDA2B16233}"/>
              </a:ext>
            </a:extLst>
          </p:cNvPr>
          <p:cNvGrpSpPr/>
          <p:nvPr/>
        </p:nvGrpSpPr>
        <p:grpSpPr>
          <a:xfrm>
            <a:off x="1719643" y="2918710"/>
            <a:ext cx="2194885" cy="1726314"/>
            <a:chOff x="3949542" y="701675"/>
            <a:chExt cx="4292917" cy="3376452"/>
          </a:xfrm>
        </p:grpSpPr>
        <p:grpSp>
          <p:nvGrpSpPr>
            <p:cNvPr id="7" name="Graphic 14">
              <a:extLst>
                <a:ext uri="{FF2B5EF4-FFF2-40B4-BE49-F238E27FC236}">
                  <a16:creationId xmlns="" xmlns:a16="http://schemas.microsoft.com/office/drawing/2014/main" id="{20753222-C853-46B3-9628-0BFC07FA46C5}"/>
                </a:ext>
              </a:extLst>
            </p:cNvPr>
            <p:cNvGrpSpPr/>
            <p:nvPr/>
          </p:nvGrpSpPr>
          <p:grpSpPr>
            <a:xfrm>
              <a:off x="3949542" y="701675"/>
              <a:ext cx="4292917" cy="3376452"/>
              <a:chOff x="2444748" y="555045"/>
              <a:chExt cx="7282048" cy="5727454"/>
            </a:xfrm>
            <a:effectLst>
              <a:outerShdw blurRad="50800" dist="38100" dir="5400000" algn="t" rotWithShape="0">
                <a:prstClr val="black">
                  <a:alpha val="40000"/>
                </a:prstClr>
              </a:outerShdw>
            </a:effectLst>
          </p:grpSpPr>
          <p:sp>
            <p:nvSpPr>
              <p:cNvPr id="24" name="Freeform: Shape 23">
                <a:extLst>
                  <a:ext uri="{FF2B5EF4-FFF2-40B4-BE49-F238E27FC236}">
                    <a16:creationId xmlns="" xmlns:a16="http://schemas.microsoft.com/office/drawing/2014/main" id="{5C7590C9-C51C-420E-8800-31BA2472AE0F}"/>
                  </a:ext>
                </a:extLst>
              </p:cNvPr>
              <p:cNvSpPr/>
              <p:nvPr/>
            </p:nvSpPr>
            <p:spPr>
              <a:xfrm>
                <a:off x="4964693" y="5443837"/>
                <a:ext cx="2168250" cy="818208"/>
              </a:xfrm>
              <a:custGeom>
                <a:avLst/>
                <a:gdLst>
                  <a:gd name="connsiteX0" fmla="*/ 1941333 w 2168250"/>
                  <a:gd name="connsiteY0" fmla="*/ 525699 h 818207"/>
                  <a:gd name="connsiteX1" fmla="*/ 1785874 w 2168250"/>
                  <a:gd name="connsiteY1" fmla="*/ 30683 h 818207"/>
                  <a:gd name="connsiteX2" fmla="*/ 1114943 w 2168250"/>
                  <a:gd name="connsiteY2" fmla="*/ 30683 h 818207"/>
                  <a:gd name="connsiteX3" fmla="*/ 1065851 w 2168250"/>
                  <a:gd name="connsiteY3" fmla="*/ 30683 h 818207"/>
                  <a:gd name="connsiteX4" fmla="*/ 390830 w 2168250"/>
                  <a:gd name="connsiteY4" fmla="*/ 30683 h 818207"/>
                  <a:gd name="connsiteX5" fmla="*/ 235370 w 2168250"/>
                  <a:gd name="connsiteY5" fmla="*/ 525699 h 818207"/>
                  <a:gd name="connsiteX6" fmla="*/ 259916 w 2168250"/>
                  <a:gd name="connsiteY6" fmla="*/ 816162 h 818207"/>
                  <a:gd name="connsiteX7" fmla="*/ 1065851 w 2168250"/>
                  <a:gd name="connsiteY7" fmla="*/ 816162 h 818207"/>
                  <a:gd name="connsiteX8" fmla="*/ 1114943 w 2168250"/>
                  <a:gd name="connsiteY8" fmla="*/ 816162 h 818207"/>
                  <a:gd name="connsiteX9" fmla="*/ 1920878 w 2168250"/>
                  <a:gd name="connsiteY9" fmla="*/ 816162 h 818207"/>
                  <a:gd name="connsiteX10" fmla="*/ 1941333 w 2168250"/>
                  <a:gd name="connsiteY10" fmla="*/ 525699 h 818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68250" h="818207">
                    <a:moveTo>
                      <a:pt x="1941333" y="525699"/>
                    </a:moveTo>
                    <a:cubicBezTo>
                      <a:pt x="1789965" y="370239"/>
                      <a:pt x="1785874" y="30683"/>
                      <a:pt x="1785874" y="30683"/>
                    </a:cubicBezTo>
                    <a:lnTo>
                      <a:pt x="1114943" y="30683"/>
                    </a:lnTo>
                    <a:lnTo>
                      <a:pt x="1065851" y="30683"/>
                    </a:lnTo>
                    <a:lnTo>
                      <a:pt x="390830" y="30683"/>
                    </a:lnTo>
                    <a:cubicBezTo>
                      <a:pt x="390830" y="30683"/>
                      <a:pt x="386739" y="366148"/>
                      <a:pt x="235370" y="525699"/>
                    </a:cubicBezTo>
                    <a:cubicBezTo>
                      <a:pt x="84002" y="681158"/>
                      <a:pt x="-149188" y="816162"/>
                      <a:pt x="259916" y="816162"/>
                    </a:cubicBezTo>
                    <a:cubicBezTo>
                      <a:pt x="587199" y="816162"/>
                      <a:pt x="939029" y="816162"/>
                      <a:pt x="1065851" y="816162"/>
                    </a:cubicBezTo>
                    <a:cubicBezTo>
                      <a:pt x="1098579" y="816162"/>
                      <a:pt x="1114943" y="816162"/>
                      <a:pt x="1114943" y="816162"/>
                    </a:cubicBezTo>
                    <a:cubicBezTo>
                      <a:pt x="1245857" y="816162"/>
                      <a:pt x="1597686" y="816162"/>
                      <a:pt x="1920878" y="816162"/>
                    </a:cubicBezTo>
                    <a:cubicBezTo>
                      <a:pt x="2329982" y="816162"/>
                      <a:pt x="2092702" y="681158"/>
                      <a:pt x="1941333" y="525699"/>
                    </a:cubicBezTo>
                    <a:close/>
                  </a:path>
                </a:pathLst>
              </a:custGeom>
              <a:gradFill>
                <a:gsLst>
                  <a:gs pos="0">
                    <a:schemeClr val="bg1">
                      <a:lumMod val="75000"/>
                    </a:schemeClr>
                  </a:gs>
                  <a:gs pos="53000">
                    <a:schemeClr val="bg1">
                      <a:lumMod val="85000"/>
                    </a:schemeClr>
                  </a:gs>
                  <a:gs pos="83000">
                    <a:schemeClr val="bg1">
                      <a:lumMod val="75000"/>
                    </a:schemeClr>
                  </a:gs>
                  <a:gs pos="100000">
                    <a:schemeClr val="bg1">
                      <a:lumMod val="75000"/>
                    </a:schemeClr>
                  </a:gs>
                </a:gsLst>
                <a:lin ang="16200000" scaled="0"/>
              </a:gradFill>
              <a:ln w="9525" cap="flat">
                <a:noFill/>
                <a:prstDash val="solid"/>
                <a:miter/>
              </a:ln>
            </p:spPr>
            <p:txBody>
              <a:bodyPr rtlCol="0" anchor="ctr"/>
              <a:lstStyle/>
              <a:p>
                <a:endParaRPr lang="en-US"/>
              </a:p>
            </p:txBody>
          </p:sp>
          <p:sp>
            <p:nvSpPr>
              <p:cNvPr id="25" name="Freeform: Shape 24">
                <a:extLst>
                  <a:ext uri="{FF2B5EF4-FFF2-40B4-BE49-F238E27FC236}">
                    <a16:creationId xmlns="" xmlns:a16="http://schemas.microsoft.com/office/drawing/2014/main" id="{82EACBEF-6451-499A-97AB-D9B581CF9963}"/>
                  </a:ext>
                </a:extLst>
              </p:cNvPr>
              <p:cNvSpPr/>
              <p:nvPr/>
            </p:nvSpPr>
            <p:spPr>
              <a:xfrm>
                <a:off x="2444748" y="555045"/>
                <a:ext cx="7282048" cy="4950157"/>
              </a:xfrm>
              <a:custGeom>
                <a:avLst/>
                <a:gdLst>
                  <a:gd name="connsiteX0" fmla="*/ 7038632 w 7282048"/>
                  <a:gd name="connsiteY0" fmla="*/ 30683 h 4950157"/>
                  <a:gd name="connsiteX1" fmla="*/ 3704436 w 7282048"/>
                  <a:gd name="connsiteY1" fmla="*/ 30683 h 4950157"/>
                  <a:gd name="connsiteX2" fmla="*/ 3589886 w 7282048"/>
                  <a:gd name="connsiteY2" fmla="*/ 30683 h 4950157"/>
                  <a:gd name="connsiteX3" fmla="*/ 259781 w 7282048"/>
                  <a:gd name="connsiteY3" fmla="*/ 30683 h 4950157"/>
                  <a:gd name="connsiteX4" fmla="*/ 30683 w 7282048"/>
                  <a:gd name="connsiteY4" fmla="*/ 259781 h 4950157"/>
                  <a:gd name="connsiteX5" fmla="*/ 30683 w 7282048"/>
                  <a:gd name="connsiteY5" fmla="*/ 4698558 h 4950157"/>
                  <a:gd name="connsiteX6" fmla="*/ 239326 w 7282048"/>
                  <a:gd name="connsiteY6" fmla="*/ 4931748 h 4950157"/>
                  <a:gd name="connsiteX7" fmla="*/ 7042723 w 7282048"/>
                  <a:gd name="connsiteY7" fmla="*/ 4931748 h 4950157"/>
                  <a:gd name="connsiteX8" fmla="*/ 7251366 w 7282048"/>
                  <a:gd name="connsiteY8" fmla="*/ 4698558 h 4950157"/>
                  <a:gd name="connsiteX9" fmla="*/ 7251366 w 7282048"/>
                  <a:gd name="connsiteY9" fmla="*/ 259781 h 4950157"/>
                  <a:gd name="connsiteX10" fmla="*/ 7038632 w 7282048"/>
                  <a:gd name="connsiteY10" fmla="*/ 30683 h 495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82048" h="4950157">
                    <a:moveTo>
                      <a:pt x="7038632" y="30683"/>
                    </a:moveTo>
                    <a:lnTo>
                      <a:pt x="3704436" y="30683"/>
                    </a:lnTo>
                    <a:lnTo>
                      <a:pt x="3589886" y="30683"/>
                    </a:lnTo>
                    <a:lnTo>
                      <a:pt x="259781" y="30683"/>
                    </a:lnTo>
                    <a:cubicBezTo>
                      <a:pt x="141141" y="30683"/>
                      <a:pt x="30683" y="128868"/>
                      <a:pt x="30683" y="259781"/>
                    </a:cubicBezTo>
                    <a:lnTo>
                      <a:pt x="30683" y="4698558"/>
                    </a:lnTo>
                    <a:cubicBezTo>
                      <a:pt x="30683" y="4829472"/>
                      <a:pt x="124777" y="4931748"/>
                      <a:pt x="239326" y="4931748"/>
                    </a:cubicBezTo>
                    <a:lnTo>
                      <a:pt x="7042723" y="4931748"/>
                    </a:lnTo>
                    <a:cubicBezTo>
                      <a:pt x="7157272" y="4931748"/>
                      <a:pt x="7251366" y="4825380"/>
                      <a:pt x="7251366" y="4698558"/>
                    </a:cubicBezTo>
                    <a:lnTo>
                      <a:pt x="7251366" y="259781"/>
                    </a:lnTo>
                    <a:cubicBezTo>
                      <a:pt x="7251366" y="128868"/>
                      <a:pt x="7157272" y="30683"/>
                      <a:pt x="7038632" y="30683"/>
                    </a:cubicBezTo>
                    <a:close/>
                  </a:path>
                </a:pathLst>
              </a:custGeom>
              <a:solidFill>
                <a:srgbClr val="999999"/>
              </a:solidFill>
              <a:ln w="9525" cap="flat">
                <a:noFill/>
                <a:prstDash val="solid"/>
                <a:miter/>
              </a:ln>
            </p:spPr>
            <p:txBody>
              <a:bodyPr rtlCol="0" anchor="ctr"/>
              <a:lstStyle/>
              <a:p>
                <a:endParaRPr lang="en-US" dirty="0"/>
              </a:p>
            </p:txBody>
          </p:sp>
          <p:sp>
            <p:nvSpPr>
              <p:cNvPr id="26" name="Freeform: Shape 25">
                <a:extLst>
                  <a:ext uri="{FF2B5EF4-FFF2-40B4-BE49-F238E27FC236}">
                    <a16:creationId xmlns="" xmlns:a16="http://schemas.microsoft.com/office/drawing/2014/main" id="{F1F86951-E898-4509-9D2F-8C7356329B1E}"/>
                  </a:ext>
                </a:extLst>
              </p:cNvPr>
              <p:cNvSpPr/>
              <p:nvPr/>
            </p:nvSpPr>
            <p:spPr>
              <a:xfrm>
                <a:off x="8706599" y="5435655"/>
                <a:ext cx="490925" cy="81821"/>
              </a:xfrm>
              <a:custGeom>
                <a:avLst/>
                <a:gdLst>
                  <a:gd name="connsiteX0" fmla="*/ 32212 w 490924"/>
                  <a:gd name="connsiteY0" fmla="*/ 30683 h 81820"/>
                  <a:gd name="connsiteX1" fmla="*/ 64939 w 490924"/>
                  <a:gd name="connsiteY1" fmla="*/ 71593 h 81820"/>
                  <a:gd name="connsiteX2" fmla="*/ 461771 w 490924"/>
                  <a:gd name="connsiteY2" fmla="*/ 71593 h 81820"/>
                  <a:gd name="connsiteX3" fmla="*/ 498590 w 490924"/>
                  <a:gd name="connsiteY3" fmla="*/ 30683 h 81820"/>
                  <a:gd name="connsiteX4" fmla="*/ 32212 w 490924"/>
                  <a:gd name="connsiteY4" fmla="*/ 30683 h 818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924" h="81820">
                    <a:moveTo>
                      <a:pt x="32212" y="30683"/>
                    </a:moveTo>
                    <a:cubicBezTo>
                      <a:pt x="32212" y="30683"/>
                      <a:pt x="19938" y="67502"/>
                      <a:pt x="64939" y="71593"/>
                    </a:cubicBezTo>
                    <a:lnTo>
                      <a:pt x="461771" y="71593"/>
                    </a:lnTo>
                    <a:cubicBezTo>
                      <a:pt x="461771" y="71593"/>
                      <a:pt x="502681" y="75684"/>
                      <a:pt x="498590" y="30683"/>
                    </a:cubicBezTo>
                    <a:lnTo>
                      <a:pt x="32212" y="30683"/>
                    </a:lnTo>
                    <a:close/>
                  </a:path>
                </a:pathLst>
              </a:custGeom>
              <a:solidFill>
                <a:srgbClr val="999999"/>
              </a:solidFill>
              <a:ln w="9525" cap="flat">
                <a:noFill/>
                <a:prstDash val="solid"/>
                <a:miter/>
              </a:ln>
            </p:spPr>
            <p:txBody>
              <a:bodyPr rtlCol="0" anchor="ctr"/>
              <a:lstStyle/>
              <a:p>
                <a:endParaRPr lang="en-US"/>
              </a:p>
            </p:txBody>
          </p:sp>
          <p:sp>
            <p:nvSpPr>
              <p:cNvPr id="27" name="Freeform: Shape 26">
                <a:extLst>
                  <a:ext uri="{FF2B5EF4-FFF2-40B4-BE49-F238E27FC236}">
                    <a16:creationId xmlns="" xmlns:a16="http://schemas.microsoft.com/office/drawing/2014/main" id="{A8548381-7F46-49B2-905B-A1749C651C01}"/>
                  </a:ext>
                </a:extLst>
              </p:cNvPr>
              <p:cNvSpPr/>
              <p:nvPr/>
            </p:nvSpPr>
            <p:spPr>
              <a:xfrm>
                <a:off x="2481568" y="595956"/>
                <a:ext cx="7200228" cy="4336501"/>
              </a:xfrm>
              <a:custGeom>
                <a:avLst/>
                <a:gdLst>
                  <a:gd name="connsiteX0" fmla="*/ 6973175 w 7200227"/>
                  <a:gd name="connsiteY0" fmla="*/ 30683 h 4336501"/>
                  <a:gd name="connsiteX1" fmla="*/ 3671707 w 7200227"/>
                  <a:gd name="connsiteY1" fmla="*/ 30683 h 4336501"/>
                  <a:gd name="connsiteX2" fmla="*/ 3561249 w 7200227"/>
                  <a:gd name="connsiteY2" fmla="*/ 30683 h 4336501"/>
                  <a:gd name="connsiteX3" fmla="*/ 259781 w 7200227"/>
                  <a:gd name="connsiteY3" fmla="*/ 30683 h 4336501"/>
                  <a:gd name="connsiteX4" fmla="*/ 30683 w 7200227"/>
                  <a:gd name="connsiteY4" fmla="*/ 231144 h 4336501"/>
                  <a:gd name="connsiteX5" fmla="*/ 30683 w 7200227"/>
                  <a:gd name="connsiteY5" fmla="*/ 4330365 h 4336501"/>
                  <a:gd name="connsiteX6" fmla="*/ 7185909 w 7200227"/>
                  <a:gd name="connsiteY6" fmla="*/ 4330365 h 4336501"/>
                  <a:gd name="connsiteX7" fmla="*/ 7185909 w 7200227"/>
                  <a:gd name="connsiteY7" fmla="*/ 231144 h 4336501"/>
                  <a:gd name="connsiteX8" fmla="*/ 6973175 w 7200227"/>
                  <a:gd name="connsiteY8" fmla="*/ 30683 h 4336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00227" h="4336501">
                    <a:moveTo>
                      <a:pt x="6973175" y="30683"/>
                    </a:moveTo>
                    <a:lnTo>
                      <a:pt x="3671707" y="30683"/>
                    </a:lnTo>
                    <a:lnTo>
                      <a:pt x="3561249" y="30683"/>
                    </a:lnTo>
                    <a:lnTo>
                      <a:pt x="259781" y="30683"/>
                    </a:lnTo>
                    <a:cubicBezTo>
                      <a:pt x="141141" y="30683"/>
                      <a:pt x="30683" y="112504"/>
                      <a:pt x="30683" y="231144"/>
                    </a:cubicBezTo>
                    <a:lnTo>
                      <a:pt x="30683" y="4330365"/>
                    </a:lnTo>
                    <a:lnTo>
                      <a:pt x="7185909" y="4330365"/>
                    </a:lnTo>
                    <a:lnTo>
                      <a:pt x="7185909" y="231144"/>
                    </a:lnTo>
                    <a:cubicBezTo>
                      <a:pt x="7185909" y="112504"/>
                      <a:pt x="7091815" y="30683"/>
                      <a:pt x="6973175" y="30683"/>
                    </a:cubicBezTo>
                    <a:close/>
                  </a:path>
                </a:pathLst>
              </a:custGeom>
              <a:solidFill>
                <a:schemeClr val="tx1">
                  <a:lumMod val="85000"/>
                  <a:lumOff val="15000"/>
                </a:schemeClr>
              </a:solidFill>
              <a:ln w="9525" cap="flat">
                <a:noFill/>
                <a:prstDash val="solid"/>
                <a:miter/>
              </a:ln>
            </p:spPr>
            <p:txBody>
              <a:bodyPr rtlCol="0" anchor="ctr"/>
              <a:lstStyle/>
              <a:p>
                <a:endParaRPr lang="en-US"/>
              </a:p>
            </p:txBody>
          </p:sp>
          <p:sp>
            <p:nvSpPr>
              <p:cNvPr id="28" name="Freeform: Shape 27">
                <a:extLst>
                  <a:ext uri="{FF2B5EF4-FFF2-40B4-BE49-F238E27FC236}">
                    <a16:creationId xmlns="" xmlns:a16="http://schemas.microsoft.com/office/drawing/2014/main" id="{603DBCB6-AFBA-4C01-9FE1-115BAD489416}"/>
                  </a:ext>
                </a:extLst>
              </p:cNvPr>
              <p:cNvSpPr/>
              <p:nvPr/>
            </p:nvSpPr>
            <p:spPr>
              <a:xfrm>
                <a:off x="4968919" y="6159768"/>
                <a:ext cx="2168250" cy="122731"/>
              </a:xfrm>
              <a:custGeom>
                <a:avLst/>
                <a:gdLst>
                  <a:gd name="connsiteX0" fmla="*/ 30683 w 2168250"/>
                  <a:gd name="connsiteY0" fmla="*/ 34774 h 122731"/>
                  <a:gd name="connsiteX1" fmla="*/ 30683 w 2168250"/>
                  <a:gd name="connsiteY1" fmla="*/ 34774 h 122731"/>
                  <a:gd name="connsiteX2" fmla="*/ 30683 w 2168250"/>
                  <a:gd name="connsiteY2" fmla="*/ 38865 h 122731"/>
                  <a:gd name="connsiteX3" fmla="*/ 30683 w 2168250"/>
                  <a:gd name="connsiteY3" fmla="*/ 38865 h 122731"/>
                  <a:gd name="connsiteX4" fmla="*/ 263872 w 2168250"/>
                  <a:gd name="connsiteY4" fmla="*/ 96140 h 122731"/>
                  <a:gd name="connsiteX5" fmla="*/ 1069807 w 2168250"/>
                  <a:gd name="connsiteY5" fmla="*/ 96140 h 122731"/>
                  <a:gd name="connsiteX6" fmla="*/ 1118899 w 2168250"/>
                  <a:gd name="connsiteY6" fmla="*/ 96140 h 122731"/>
                  <a:gd name="connsiteX7" fmla="*/ 1924834 w 2168250"/>
                  <a:gd name="connsiteY7" fmla="*/ 96140 h 122731"/>
                  <a:gd name="connsiteX8" fmla="*/ 2153932 w 2168250"/>
                  <a:gd name="connsiteY8" fmla="*/ 30683 h 122731"/>
                  <a:gd name="connsiteX9" fmla="*/ 2137568 w 2168250"/>
                  <a:gd name="connsiteY9" fmla="*/ 30683 h 122731"/>
                  <a:gd name="connsiteX10" fmla="*/ 2137568 w 2168250"/>
                  <a:gd name="connsiteY10" fmla="*/ 30683 h 122731"/>
                  <a:gd name="connsiteX11" fmla="*/ 30683 w 2168250"/>
                  <a:gd name="connsiteY11" fmla="*/ 30683 h 122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68250" h="122731">
                    <a:moveTo>
                      <a:pt x="30683" y="34774"/>
                    </a:moveTo>
                    <a:lnTo>
                      <a:pt x="30683" y="34774"/>
                    </a:lnTo>
                    <a:cubicBezTo>
                      <a:pt x="30683" y="38865"/>
                      <a:pt x="30683" y="38865"/>
                      <a:pt x="30683" y="38865"/>
                    </a:cubicBezTo>
                    <a:lnTo>
                      <a:pt x="30683" y="38865"/>
                    </a:lnTo>
                    <a:cubicBezTo>
                      <a:pt x="30683" y="79775"/>
                      <a:pt x="96139" y="96140"/>
                      <a:pt x="263872" y="96140"/>
                    </a:cubicBezTo>
                    <a:cubicBezTo>
                      <a:pt x="591155" y="96140"/>
                      <a:pt x="942984" y="96140"/>
                      <a:pt x="1069807" y="96140"/>
                    </a:cubicBezTo>
                    <a:cubicBezTo>
                      <a:pt x="1102535" y="96140"/>
                      <a:pt x="1118899" y="96140"/>
                      <a:pt x="1118899" y="96140"/>
                    </a:cubicBezTo>
                    <a:cubicBezTo>
                      <a:pt x="1249812" y="96140"/>
                      <a:pt x="1601642" y="96140"/>
                      <a:pt x="1924834" y="96140"/>
                    </a:cubicBezTo>
                    <a:cubicBezTo>
                      <a:pt x="2092566" y="96140"/>
                      <a:pt x="2149841" y="75684"/>
                      <a:pt x="2153932" y="30683"/>
                    </a:cubicBezTo>
                    <a:lnTo>
                      <a:pt x="2137568" y="30683"/>
                    </a:lnTo>
                    <a:lnTo>
                      <a:pt x="2137568" y="30683"/>
                    </a:lnTo>
                    <a:lnTo>
                      <a:pt x="30683" y="30683"/>
                    </a:lnTo>
                    <a:close/>
                  </a:path>
                </a:pathLst>
              </a:custGeom>
              <a:solidFill>
                <a:schemeClr val="tx1">
                  <a:lumMod val="50000"/>
                  <a:lumOff val="50000"/>
                </a:schemeClr>
              </a:solidFill>
              <a:ln w="9525" cap="flat">
                <a:noFill/>
                <a:prstDash val="solid"/>
                <a:miter/>
              </a:ln>
            </p:spPr>
            <p:txBody>
              <a:bodyPr rtlCol="0" anchor="ctr"/>
              <a:lstStyle/>
              <a:p>
                <a:endParaRPr lang="en-US" dirty="0"/>
              </a:p>
            </p:txBody>
          </p:sp>
          <p:sp>
            <p:nvSpPr>
              <p:cNvPr id="29" name="Freeform: Shape 28">
                <a:extLst>
                  <a:ext uri="{FF2B5EF4-FFF2-40B4-BE49-F238E27FC236}">
                    <a16:creationId xmlns="" xmlns:a16="http://schemas.microsoft.com/office/drawing/2014/main" id="{9E47199F-B6B7-4655-84F3-4816FF88B2E8}"/>
                  </a:ext>
                </a:extLst>
              </p:cNvPr>
              <p:cNvSpPr/>
              <p:nvPr/>
            </p:nvSpPr>
            <p:spPr>
              <a:xfrm>
                <a:off x="2481568" y="4903820"/>
                <a:ext cx="7200228" cy="572745"/>
              </a:xfrm>
              <a:custGeom>
                <a:avLst/>
                <a:gdLst>
                  <a:gd name="connsiteX0" fmla="*/ 30683 w 7200227"/>
                  <a:gd name="connsiteY0" fmla="*/ 362057 h 572745"/>
                  <a:gd name="connsiteX1" fmla="*/ 259781 w 7200227"/>
                  <a:gd name="connsiteY1" fmla="*/ 562518 h 572745"/>
                  <a:gd name="connsiteX2" fmla="*/ 3561249 w 7200227"/>
                  <a:gd name="connsiteY2" fmla="*/ 562518 h 572745"/>
                  <a:gd name="connsiteX3" fmla="*/ 3671707 w 7200227"/>
                  <a:gd name="connsiteY3" fmla="*/ 562518 h 572745"/>
                  <a:gd name="connsiteX4" fmla="*/ 6973175 w 7200227"/>
                  <a:gd name="connsiteY4" fmla="*/ 562518 h 572745"/>
                  <a:gd name="connsiteX5" fmla="*/ 7185909 w 7200227"/>
                  <a:gd name="connsiteY5" fmla="*/ 362057 h 572745"/>
                  <a:gd name="connsiteX6" fmla="*/ 7185909 w 7200227"/>
                  <a:gd name="connsiteY6" fmla="*/ 30683 h 572745"/>
                  <a:gd name="connsiteX7" fmla="*/ 30683 w 7200227"/>
                  <a:gd name="connsiteY7" fmla="*/ 30683 h 572745"/>
                  <a:gd name="connsiteX8" fmla="*/ 30683 w 7200227"/>
                  <a:gd name="connsiteY8" fmla="*/ 362057 h 572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00227" h="572745">
                    <a:moveTo>
                      <a:pt x="30683" y="362057"/>
                    </a:moveTo>
                    <a:cubicBezTo>
                      <a:pt x="30683" y="464333"/>
                      <a:pt x="141141" y="562518"/>
                      <a:pt x="259781" y="562518"/>
                    </a:cubicBezTo>
                    <a:lnTo>
                      <a:pt x="3561249" y="562518"/>
                    </a:lnTo>
                    <a:lnTo>
                      <a:pt x="3671707" y="562518"/>
                    </a:lnTo>
                    <a:lnTo>
                      <a:pt x="6973175" y="562518"/>
                    </a:lnTo>
                    <a:cubicBezTo>
                      <a:pt x="7091815" y="562518"/>
                      <a:pt x="7185909" y="464333"/>
                      <a:pt x="7185909" y="362057"/>
                    </a:cubicBezTo>
                    <a:lnTo>
                      <a:pt x="7185909" y="30683"/>
                    </a:lnTo>
                    <a:lnTo>
                      <a:pt x="30683" y="30683"/>
                    </a:lnTo>
                    <a:lnTo>
                      <a:pt x="30683" y="362057"/>
                    </a:lnTo>
                    <a:close/>
                  </a:path>
                </a:pathLst>
              </a:custGeom>
              <a:solidFill>
                <a:schemeClr val="bg1">
                  <a:lumMod val="75000"/>
                </a:schemeClr>
              </a:solidFill>
              <a:ln w="9525" cap="flat">
                <a:noFill/>
                <a:prstDash val="solid"/>
                <a:miter/>
              </a:ln>
            </p:spPr>
            <p:txBody>
              <a:bodyPr rtlCol="0" anchor="ctr"/>
              <a:lstStyle/>
              <a:p>
                <a:endParaRPr lang="en-US"/>
              </a:p>
            </p:txBody>
          </p:sp>
          <p:sp>
            <p:nvSpPr>
              <p:cNvPr id="30" name="Freeform: Shape 29">
                <a:extLst>
                  <a:ext uri="{FF2B5EF4-FFF2-40B4-BE49-F238E27FC236}">
                    <a16:creationId xmlns="" xmlns:a16="http://schemas.microsoft.com/office/drawing/2014/main" id="{AA7ACBA6-9684-44F3-81EB-F22E08FB30A5}"/>
                  </a:ext>
                </a:extLst>
              </p:cNvPr>
              <p:cNvSpPr/>
              <p:nvPr/>
            </p:nvSpPr>
            <p:spPr>
              <a:xfrm>
                <a:off x="2747714" y="910966"/>
                <a:ext cx="6676116" cy="3763756"/>
              </a:xfrm>
              <a:custGeom>
                <a:avLst/>
                <a:gdLst>
                  <a:gd name="connsiteX0" fmla="*/ 30683 w 6586571"/>
                  <a:gd name="connsiteY0" fmla="*/ 30683 h 3763755"/>
                  <a:gd name="connsiteX1" fmla="*/ 6564071 w 6586571"/>
                  <a:gd name="connsiteY1" fmla="*/ 30683 h 3763755"/>
                  <a:gd name="connsiteX2" fmla="*/ 6564071 w 6586571"/>
                  <a:gd name="connsiteY2" fmla="*/ 3753528 h 3763755"/>
                  <a:gd name="connsiteX3" fmla="*/ 30683 w 6586571"/>
                  <a:gd name="connsiteY3" fmla="*/ 3753528 h 3763755"/>
                </a:gdLst>
                <a:ahLst/>
                <a:cxnLst>
                  <a:cxn ang="0">
                    <a:pos x="connsiteX0" y="connsiteY0"/>
                  </a:cxn>
                  <a:cxn ang="0">
                    <a:pos x="connsiteX1" y="connsiteY1"/>
                  </a:cxn>
                  <a:cxn ang="0">
                    <a:pos x="connsiteX2" y="connsiteY2"/>
                  </a:cxn>
                  <a:cxn ang="0">
                    <a:pos x="connsiteX3" y="connsiteY3"/>
                  </a:cxn>
                </a:cxnLst>
                <a:rect l="l" t="t" r="r" b="b"/>
                <a:pathLst>
                  <a:path w="6586571" h="3763755">
                    <a:moveTo>
                      <a:pt x="30683" y="30683"/>
                    </a:moveTo>
                    <a:lnTo>
                      <a:pt x="6564071" y="30683"/>
                    </a:lnTo>
                    <a:lnTo>
                      <a:pt x="6564071" y="3753528"/>
                    </a:lnTo>
                    <a:lnTo>
                      <a:pt x="30683" y="3753528"/>
                    </a:lnTo>
                    <a:close/>
                  </a:path>
                </a:pathLst>
              </a:custGeom>
              <a:solidFill>
                <a:srgbClr val="F2F2F2"/>
              </a:solidFill>
              <a:ln w="9525" cap="flat">
                <a:noFill/>
                <a:prstDash val="solid"/>
                <a:miter/>
              </a:ln>
            </p:spPr>
            <p:txBody>
              <a:bodyPr rtlCol="0" anchor="ctr"/>
              <a:lstStyle/>
              <a:p>
                <a:endParaRPr lang="en-US"/>
              </a:p>
            </p:txBody>
          </p:sp>
          <p:sp>
            <p:nvSpPr>
              <p:cNvPr id="31" name="Freeform: Shape 30">
                <a:extLst>
                  <a:ext uri="{FF2B5EF4-FFF2-40B4-BE49-F238E27FC236}">
                    <a16:creationId xmlns="" xmlns:a16="http://schemas.microsoft.com/office/drawing/2014/main" id="{EDD08C04-BE7F-463C-A8A7-94E96EBF920D}"/>
                  </a:ext>
                </a:extLst>
              </p:cNvPr>
              <p:cNvSpPr/>
              <p:nvPr/>
            </p:nvSpPr>
            <p:spPr>
              <a:xfrm>
                <a:off x="5654591" y="939518"/>
                <a:ext cx="3769239" cy="3736342"/>
              </a:xfrm>
              <a:custGeom>
                <a:avLst/>
                <a:gdLst>
                  <a:gd name="connsiteX0" fmla="*/ 2567127 w 4009217"/>
                  <a:gd name="connsiteY0" fmla="*/ 30683 h 4295590"/>
                  <a:gd name="connsiteX1" fmla="*/ 3798529 w 4009217"/>
                  <a:gd name="connsiteY1" fmla="*/ 30683 h 4295590"/>
                  <a:gd name="connsiteX2" fmla="*/ 4007172 w 4009217"/>
                  <a:gd name="connsiteY2" fmla="*/ 272054 h 4295590"/>
                  <a:gd name="connsiteX3" fmla="*/ 3998990 w 4009217"/>
                  <a:gd name="connsiteY3" fmla="*/ 4268999 h 4295590"/>
                  <a:gd name="connsiteX4" fmla="*/ 30683 w 4009217"/>
                  <a:gd name="connsiteY4" fmla="*/ 4268999 h 4295590"/>
                  <a:gd name="connsiteX0" fmla="*/ 2536444 w 3976489"/>
                  <a:gd name="connsiteY0" fmla="*/ 0 h 4238316"/>
                  <a:gd name="connsiteX1" fmla="*/ 3976489 w 3976489"/>
                  <a:gd name="connsiteY1" fmla="*/ 241371 h 4238316"/>
                  <a:gd name="connsiteX2" fmla="*/ 3968307 w 3976489"/>
                  <a:gd name="connsiteY2" fmla="*/ 4238316 h 4238316"/>
                  <a:gd name="connsiteX3" fmla="*/ 0 w 3976489"/>
                  <a:gd name="connsiteY3" fmla="*/ 4238316 h 4238316"/>
                  <a:gd name="connsiteX0" fmla="*/ 2536444 w 3976489"/>
                  <a:gd name="connsiteY0" fmla="*/ 0 h 4238316"/>
                  <a:gd name="connsiteX1" fmla="*/ 3976489 w 3976489"/>
                  <a:gd name="connsiteY1" fmla="*/ 213683 h 4238316"/>
                  <a:gd name="connsiteX2" fmla="*/ 3968307 w 3976489"/>
                  <a:gd name="connsiteY2" fmla="*/ 4238316 h 4238316"/>
                  <a:gd name="connsiteX3" fmla="*/ 0 w 3976489"/>
                  <a:gd name="connsiteY3" fmla="*/ 4238316 h 4238316"/>
                  <a:gd name="connsiteX0" fmla="*/ 2473335 w 3976489"/>
                  <a:gd name="connsiteY0" fmla="*/ 0 h 4035268"/>
                  <a:gd name="connsiteX1" fmla="*/ 3976489 w 3976489"/>
                  <a:gd name="connsiteY1" fmla="*/ 10635 h 4035268"/>
                  <a:gd name="connsiteX2" fmla="*/ 3968307 w 3976489"/>
                  <a:gd name="connsiteY2" fmla="*/ 4035268 h 4035268"/>
                  <a:gd name="connsiteX3" fmla="*/ 0 w 3976489"/>
                  <a:gd name="connsiteY3" fmla="*/ 4035268 h 4035268"/>
                </a:gdLst>
                <a:ahLst/>
                <a:cxnLst>
                  <a:cxn ang="0">
                    <a:pos x="connsiteX0" y="connsiteY0"/>
                  </a:cxn>
                  <a:cxn ang="0">
                    <a:pos x="connsiteX1" y="connsiteY1"/>
                  </a:cxn>
                  <a:cxn ang="0">
                    <a:pos x="connsiteX2" y="connsiteY2"/>
                  </a:cxn>
                  <a:cxn ang="0">
                    <a:pos x="connsiteX3" y="connsiteY3"/>
                  </a:cxn>
                </a:cxnLst>
                <a:rect l="l" t="t" r="r" b="b"/>
                <a:pathLst>
                  <a:path w="3976489" h="4035268">
                    <a:moveTo>
                      <a:pt x="2473335" y="0"/>
                    </a:moveTo>
                    <a:lnTo>
                      <a:pt x="3976489" y="10635"/>
                    </a:lnTo>
                    <a:cubicBezTo>
                      <a:pt x="3973762" y="1342950"/>
                      <a:pt x="3971034" y="2702953"/>
                      <a:pt x="3968307" y="4035268"/>
                    </a:cubicBezTo>
                    <a:lnTo>
                      <a:pt x="0" y="4035268"/>
                    </a:lnTo>
                  </a:path>
                </a:pathLst>
              </a:custGeom>
              <a:solidFill>
                <a:srgbClr val="999999">
                  <a:alpha val="10000"/>
                </a:srgbClr>
              </a:solidFill>
              <a:ln w="9525" cap="flat">
                <a:noFill/>
                <a:prstDash val="solid"/>
                <a:miter/>
              </a:ln>
            </p:spPr>
            <p:txBody>
              <a:bodyPr rtlCol="0" anchor="ctr"/>
              <a:lstStyle/>
              <a:p>
                <a:endParaRPr lang="en-US" dirty="0"/>
              </a:p>
            </p:txBody>
          </p:sp>
        </p:grpSp>
        <p:sp>
          <p:nvSpPr>
            <p:cNvPr id="8" name="Freeform: Shape 7">
              <a:extLst>
                <a:ext uri="{FF2B5EF4-FFF2-40B4-BE49-F238E27FC236}">
                  <a16:creationId xmlns="" xmlns:a16="http://schemas.microsoft.com/office/drawing/2014/main" id="{41965955-DBA4-4D13-AB14-CEFFAEED9615}"/>
                </a:ext>
              </a:extLst>
            </p:cNvPr>
            <p:cNvSpPr/>
            <p:nvPr/>
          </p:nvSpPr>
          <p:spPr>
            <a:xfrm>
              <a:off x="5146727" y="1787904"/>
              <a:ext cx="458833" cy="458833"/>
            </a:xfrm>
            <a:custGeom>
              <a:avLst/>
              <a:gdLst>
                <a:gd name="connsiteX0" fmla="*/ 686157 w 1243505"/>
                <a:gd name="connsiteY0" fmla="*/ 1016068 h 1243505"/>
                <a:gd name="connsiteX1" fmla="*/ 560258 w 1243505"/>
                <a:gd name="connsiteY1" fmla="*/ 1016068 h 1243505"/>
                <a:gd name="connsiteX2" fmla="*/ 545811 w 1243505"/>
                <a:gd name="connsiteY2" fmla="*/ 1026903 h 1243505"/>
                <a:gd name="connsiteX3" fmla="*/ 533944 w 1243505"/>
                <a:gd name="connsiteY3" fmla="*/ 1088821 h 1243505"/>
                <a:gd name="connsiteX4" fmla="*/ 505565 w 1243505"/>
                <a:gd name="connsiteY4" fmla="*/ 1169829 h 1243505"/>
                <a:gd name="connsiteX5" fmla="*/ 469447 w 1243505"/>
                <a:gd name="connsiteY5" fmla="*/ 1240002 h 1243505"/>
                <a:gd name="connsiteX6" fmla="*/ 452935 w 1243505"/>
                <a:gd name="connsiteY6" fmla="*/ 1246710 h 1243505"/>
                <a:gd name="connsiteX7" fmla="*/ 305366 w 1243505"/>
                <a:gd name="connsiteY7" fmla="*/ 1185824 h 1243505"/>
                <a:gd name="connsiteX8" fmla="*/ 298142 w 1243505"/>
                <a:gd name="connsiteY8" fmla="*/ 1168281 h 1243505"/>
                <a:gd name="connsiteX9" fmla="*/ 333744 w 1243505"/>
                <a:gd name="connsiteY9" fmla="*/ 1059410 h 1243505"/>
                <a:gd name="connsiteX10" fmla="*/ 342000 w 1243505"/>
                <a:gd name="connsiteY10" fmla="*/ 1043415 h 1243505"/>
                <a:gd name="connsiteX11" fmla="*/ 395662 w 1243505"/>
                <a:gd name="connsiteY11" fmla="*/ 962922 h 1243505"/>
                <a:gd name="connsiteX12" fmla="*/ 393598 w 1243505"/>
                <a:gd name="connsiteY12" fmla="*/ 947959 h 1243505"/>
                <a:gd name="connsiteX13" fmla="*/ 299174 w 1243505"/>
                <a:gd name="connsiteY13" fmla="*/ 853535 h 1243505"/>
                <a:gd name="connsiteX14" fmla="*/ 285243 w 1243505"/>
                <a:gd name="connsiteY14" fmla="*/ 851471 h 1243505"/>
                <a:gd name="connsiteX15" fmla="*/ 230549 w 1243505"/>
                <a:gd name="connsiteY15" fmla="*/ 888106 h 1243505"/>
                <a:gd name="connsiteX16" fmla="*/ 148509 w 1243505"/>
                <a:gd name="connsiteY16" fmla="*/ 926804 h 1243505"/>
                <a:gd name="connsiteX17" fmla="*/ 78852 w 1243505"/>
                <a:gd name="connsiteY17" fmla="*/ 949507 h 1243505"/>
                <a:gd name="connsiteX18" fmla="*/ 62340 w 1243505"/>
                <a:gd name="connsiteY18" fmla="*/ 942799 h 1243505"/>
                <a:gd name="connsiteX19" fmla="*/ 939 w 1243505"/>
                <a:gd name="connsiteY19" fmla="*/ 794198 h 1243505"/>
                <a:gd name="connsiteX20" fmla="*/ 7131 w 1243505"/>
                <a:gd name="connsiteY20" fmla="*/ 778718 h 1243505"/>
                <a:gd name="connsiteX21" fmla="*/ 114454 w 1243505"/>
                <a:gd name="connsiteY21" fmla="*/ 725056 h 1243505"/>
                <a:gd name="connsiteX22" fmla="*/ 189787 w 1243505"/>
                <a:gd name="connsiteY22" fmla="*/ 708545 h 1243505"/>
                <a:gd name="connsiteX23" fmla="*/ 221261 w 1243505"/>
                <a:gd name="connsiteY23" fmla="*/ 702354 h 1243505"/>
                <a:gd name="connsiteX24" fmla="*/ 231581 w 1243505"/>
                <a:gd name="connsiteY24" fmla="*/ 688938 h 1243505"/>
                <a:gd name="connsiteX25" fmla="*/ 225905 w 1243505"/>
                <a:gd name="connsiteY25" fmla="*/ 631149 h 1243505"/>
                <a:gd name="connsiteX26" fmla="*/ 231581 w 1243505"/>
                <a:gd name="connsiteY26" fmla="*/ 559428 h 1243505"/>
                <a:gd name="connsiteX27" fmla="*/ 220745 w 1243505"/>
                <a:gd name="connsiteY27" fmla="*/ 544980 h 1243505"/>
                <a:gd name="connsiteX28" fmla="*/ 172760 w 1243505"/>
                <a:gd name="connsiteY28" fmla="*/ 535693 h 1243505"/>
                <a:gd name="connsiteX29" fmla="*/ 27770 w 1243505"/>
                <a:gd name="connsiteY29" fmla="*/ 478419 h 1243505"/>
                <a:gd name="connsiteX30" fmla="*/ 8163 w 1243505"/>
                <a:gd name="connsiteY30" fmla="*/ 431465 h 1243505"/>
                <a:gd name="connsiteX31" fmla="*/ 62340 w 1243505"/>
                <a:gd name="connsiteY31" fmla="*/ 305051 h 1243505"/>
                <a:gd name="connsiteX32" fmla="*/ 79884 w 1243505"/>
                <a:gd name="connsiteY32" fmla="*/ 297827 h 1243505"/>
                <a:gd name="connsiteX33" fmla="*/ 188755 w 1243505"/>
                <a:gd name="connsiteY33" fmla="*/ 333430 h 1243505"/>
                <a:gd name="connsiteX34" fmla="*/ 204750 w 1243505"/>
                <a:gd name="connsiteY34" fmla="*/ 341685 h 1243505"/>
                <a:gd name="connsiteX35" fmla="*/ 285243 w 1243505"/>
                <a:gd name="connsiteY35" fmla="*/ 395347 h 1243505"/>
                <a:gd name="connsiteX36" fmla="*/ 300206 w 1243505"/>
                <a:gd name="connsiteY36" fmla="*/ 393283 h 1243505"/>
                <a:gd name="connsiteX37" fmla="*/ 393598 w 1243505"/>
                <a:gd name="connsiteY37" fmla="*/ 299891 h 1243505"/>
                <a:gd name="connsiteX38" fmla="*/ 395662 w 1243505"/>
                <a:gd name="connsiteY38" fmla="*/ 283896 h 1243505"/>
                <a:gd name="connsiteX39" fmla="*/ 353352 w 1243505"/>
                <a:gd name="connsiteY39" fmla="*/ 220947 h 1243505"/>
                <a:gd name="connsiteX40" fmla="*/ 325489 w 1243505"/>
                <a:gd name="connsiteY40" fmla="*/ 162125 h 1243505"/>
                <a:gd name="connsiteX41" fmla="*/ 299690 w 1243505"/>
                <a:gd name="connsiteY41" fmla="*/ 82665 h 1243505"/>
                <a:gd name="connsiteX42" fmla="*/ 307946 w 1243505"/>
                <a:gd name="connsiteY42" fmla="*/ 61510 h 1243505"/>
                <a:gd name="connsiteX43" fmla="*/ 451903 w 1243505"/>
                <a:gd name="connsiteY43" fmla="*/ 2172 h 1243505"/>
                <a:gd name="connsiteX44" fmla="*/ 470478 w 1243505"/>
                <a:gd name="connsiteY44" fmla="*/ 9396 h 1243505"/>
                <a:gd name="connsiteX45" fmla="*/ 522076 w 1243505"/>
                <a:gd name="connsiteY45" fmla="*/ 111559 h 1243505"/>
                <a:gd name="connsiteX46" fmla="*/ 537555 w 1243505"/>
                <a:gd name="connsiteY46" fmla="*/ 177605 h 1243505"/>
                <a:gd name="connsiteX47" fmla="*/ 546843 w 1243505"/>
                <a:gd name="connsiteY47" fmla="*/ 223011 h 1243505"/>
                <a:gd name="connsiteX48" fmla="*/ 559227 w 1243505"/>
                <a:gd name="connsiteY48" fmla="*/ 231782 h 1243505"/>
                <a:gd name="connsiteX49" fmla="*/ 688737 w 1243505"/>
                <a:gd name="connsiteY49" fmla="*/ 231782 h 1243505"/>
                <a:gd name="connsiteX50" fmla="*/ 704216 w 1243505"/>
                <a:gd name="connsiteY50" fmla="*/ 220431 h 1243505"/>
                <a:gd name="connsiteX51" fmla="*/ 716600 w 1243505"/>
                <a:gd name="connsiteY51" fmla="*/ 156966 h 1243505"/>
                <a:gd name="connsiteX52" fmla="*/ 743430 w 1243505"/>
                <a:gd name="connsiteY52" fmla="*/ 79569 h 1243505"/>
                <a:gd name="connsiteX53" fmla="*/ 780065 w 1243505"/>
                <a:gd name="connsiteY53" fmla="*/ 8364 h 1243505"/>
                <a:gd name="connsiteX54" fmla="*/ 797092 w 1243505"/>
                <a:gd name="connsiteY54" fmla="*/ 1140 h 1243505"/>
                <a:gd name="connsiteX55" fmla="*/ 944146 w 1243505"/>
                <a:gd name="connsiteY55" fmla="*/ 62542 h 1243505"/>
                <a:gd name="connsiteX56" fmla="*/ 950853 w 1243505"/>
                <a:gd name="connsiteY56" fmla="*/ 79053 h 1243505"/>
                <a:gd name="connsiteX57" fmla="*/ 914735 w 1243505"/>
                <a:gd name="connsiteY57" fmla="*/ 189472 h 1243505"/>
                <a:gd name="connsiteX58" fmla="*/ 906479 w 1243505"/>
                <a:gd name="connsiteY58" fmla="*/ 205467 h 1243505"/>
                <a:gd name="connsiteX59" fmla="*/ 853334 w 1243505"/>
                <a:gd name="connsiteY59" fmla="*/ 284928 h 1243505"/>
                <a:gd name="connsiteX60" fmla="*/ 855398 w 1243505"/>
                <a:gd name="connsiteY60" fmla="*/ 300923 h 1243505"/>
                <a:gd name="connsiteX61" fmla="*/ 948789 w 1243505"/>
                <a:gd name="connsiteY61" fmla="*/ 394315 h 1243505"/>
                <a:gd name="connsiteX62" fmla="*/ 963753 w 1243505"/>
                <a:gd name="connsiteY62" fmla="*/ 396379 h 1243505"/>
                <a:gd name="connsiteX63" fmla="*/ 1015866 w 1243505"/>
                <a:gd name="connsiteY63" fmla="*/ 360777 h 1243505"/>
                <a:gd name="connsiteX64" fmla="*/ 1099971 w 1243505"/>
                <a:gd name="connsiteY64" fmla="*/ 320530 h 1243505"/>
                <a:gd name="connsiteX65" fmla="*/ 1168596 w 1243505"/>
                <a:gd name="connsiteY65" fmla="*/ 298343 h 1243505"/>
                <a:gd name="connsiteX66" fmla="*/ 1186139 w 1243505"/>
                <a:gd name="connsiteY66" fmla="*/ 305567 h 1243505"/>
                <a:gd name="connsiteX67" fmla="*/ 1247024 w 1243505"/>
                <a:gd name="connsiteY67" fmla="*/ 453136 h 1243505"/>
                <a:gd name="connsiteX68" fmla="*/ 1240317 w 1243505"/>
                <a:gd name="connsiteY68" fmla="*/ 469648 h 1243505"/>
                <a:gd name="connsiteX69" fmla="*/ 1135573 w 1243505"/>
                <a:gd name="connsiteY69" fmla="*/ 522277 h 1243505"/>
                <a:gd name="connsiteX70" fmla="*/ 1059209 w 1243505"/>
                <a:gd name="connsiteY70" fmla="*/ 539821 h 1243505"/>
                <a:gd name="connsiteX71" fmla="*/ 1040117 w 1243505"/>
                <a:gd name="connsiteY71" fmla="*/ 543433 h 1243505"/>
                <a:gd name="connsiteX72" fmla="*/ 1017930 w 1243505"/>
                <a:gd name="connsiteY72" fmla="*/ 572843 h 1243505"/>
                <a:gd name="connsiteX73" fmla="*/ 1016383 w 1243505"/>
                <a:gd name="connsiteY73" fmla="*/ 688422 h 1243505"/>
                <a:gd name="connsiteX74" fmla="*/ 1028250 w 1243505"/>
                <a:gd name="connsiteY74" fmla="*/ 703386 h 1243505"/>
                <a:gd name="connsiteX75" fmla="*/ 1118030 w 1243505"/>
                <a:gd name="connsiteY75" fmla="*/ 720929 h 1243505"/>
                <a:gd name="connsiteX76" fmla="*/ 1142281 w 1243505"/>
                <a:gd name="connsiteY76" fmla="*/ 729184 h 1243505"/>
                <a:gd name="connsiteX77" fmla="*/ 1237737 w 1243505"/>
                <a:gd name="connsiteY77" fmla="*/ 777686 h 1243505"/>
                <a:gd name="connsiteX78" fmla="*/ 1246508 w 1243505"/>
                <a:gd name="connsiteY78" fmla="*/ 797809 h 1243505"/>
                <a:gd name="connsiteX79" fmla="*/ 1186655 w 1243505"/>
                <a:gd name="connsiteY79" fmla="*/ 941767 h 1243505"/>
                <a:gd name="connsiteX80" fmla="*/ 1167564 w 1243505"/>
                <a:gd name="connsiteY80" fmla="*/ 950023 h 1243505"/>
                <a:gd name="connsiteX81" fmla="*/ 1062304 w 1243505"/>
                <a:gd name="connsiteY81" fmla="*/ 915452 h 1243505"/>
                <a:gd name="connsiteX82" fmla="*/ 1042697 w 1243505"/>
                <a:gd name="connsiteY82" fmla="*/ 905649 h 1243505"/>
                <a:gd name="connsiteX83" fmla="*/ 963237 w 1243505"/>
                <a:gd name="connsiteY83" fmla="*/ 852503 h 1243505"/>
                <a:gd name="connsiteX84" fmla="*/ 947241 w 1243505"/>
                <a:gd name="connsiteY84" fmla="*/ 855083 h 1243505"/>
                <a:gd name="connsiteX85" fmla="*/ 855914 w 1243505"/>
                <a:gd name="connsiteY85" fmla="*/ 946927 h 1243505"/>
                <a:gd name="connsiteX86" fmla="*/ 853850 w 1243505"/>
                <a:gd name="connsiteY86" fmla="*/ 966018 h 1243505"/>
                <a:gd name="connsiteX87" fmla="*/ 890484 w 1243505"/>
                <a:gd name="connsiteY87" fmla="*/ 1020711 h 1243505"/>
                <a:gd name="connsiteX88" fmla="*/ 925054 w 1243505"/>
                <a:gd name="connsiteY88" fmla="*/ 1093464 h 1243505"/>
                <a:gd name="connsiteX89" fmla="*/ 949821 w 1243505"/>
                <a:gd name="connsiteY89" fmla="*/ 1169313 h 1243505"/>
                <a:gd name="connsiteX90" fmla="*/ 943114 w 1243505"/>
                <a:gd name="connsiteY90" fmla="*/ 1185824 h 1243505"/>
                <a:gd name="connsiteX91" fmla="*/ 794512 w 1243505"/>
                <a:gd name="connsiteY91" fmla="*/ 1247226 h 1243505"/>
                <a:gd name="connsiteX92" fmla="*/ 779033 w 1243505"/>
                <a:gd name="connsiteY92" fmla="*/ 1241034 h 1243505"/>
                <a:gd name="connsiteX93" fmla="*/ 724855 w 1243505"/>
                <a:gd name="connsiteY93" fmla="*/ 1134226 h 1243505"/>
                <a:gd name="connsiteX94" fmla="*/ 718148 w 1243505"/>
                <a:gd name="connsiteY94" fmla="*/ 1105332 h 1243505"/>
                <a:gd name="connsiteX95" fmla="*/ 703184 w 1243505"/>
                <a:gd name="connsiteY95" fmla="*/ 1031031 h 1243505"/>
                <a:gd name="connsiteX96" fmla="*/ 686157 w 1243505"/>
                <a:gd name="connsiteY96" fmla="*/ 1016068 h 1243505"/>
                <a:gd name="connsiteX97" fmla="*/ 624240 w 1243505"/>
                <a:gd name="connsiteY97" fmla="*/ 791102 h 1243505"/>
                <a:gd name="connsiteX98" fmla="*/ 790900 w 1243505"/>
                <a:gd name="connsiteY98" fmla="*/ 623925 h 1243505"/>
                <a:gd name="connsiteX99" fmla="*/ 624240 w 1243505"/>
                <a:gd name="connsiteY99" fmla="*/ 458296 h 1243505"/>
                <a:gd name="connsiteX100" fmla="*/ 458095 w 1243505"/>
                <a:gd name="connsiteY100" fmla="*/ 624441 h 1243505"/>
                <a:gd name="connsiteX101" fmla="*/ 624240 w 1243505"/>
                <a:gd name="connsiteY101" fmla="*/ 791102 h 1243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243505" h="1243505">
                  <a:moveTo>
                    <a:pt x="686157" y="1016068"/>
                  </a:moveTo>
                  <a:cubicBezTo>
                    <a:pt x="644363" y="1024840"/>
                    <a:pt x="602053" y="1021743"/>
                    <a:pt x="560258" y="1016068"/>
                  </a:cubicBezTo>
                  <a:cubicBezTo>
                    <a:pt x="550455" y="1015036"/>
                    <a:pt x="547359" y="1018132"/>
                    <a:pt x="545811" y="1026903"/>
                  </a:cubicBezTo>
                  <a:cubicBezTo>
                    <a:pt x="542199" y="1047542"/>
                    <a:pt x="537039" y="1068181"/>
                    <a:pt x="533944" y="1088821"/>
                  </a:cubicBezTo>
                  <a:cubicBezTo>
                    <a:pt x="529816" y="1117715"/>
                    <a:pt x="519496" y="1144030"/>
                    <a:pt x="505565" y="1169829"/>
                  </a:cubicBezTo>
                  <a:cubicBezTo>
                    <a:pt x="492666" y="1192532"/>
                    <a:pt x="481314" y="1216267"/>
                    <a:pt x="469447" y="1240002"/>
                  </a:cubicBezTo>
                  <a:cubicBezTo>
                    <a:pt x="465835" y="1247741"/>
                    <a:pt x="461191" y="1249290"/>
                    <a:pt x="452935" y="1246710"/>
                  </a:cubicBezTo>
                  <a:cubicBezTo>
                    <a:pt x="401853" y="1231230"/>
                    <a:pt x="352836" y="1211107"/>
                    <a:pt x="305366" y="1185824"/>
                  </a:cubicBezTo>
                  <a:cubicBezTo>
                    <a:pt x="297110" y="1181696"/>
                    <a:pt x="295562" y="1177053"/>
                    <a:pt x="298142" y="1168281"/>
                  </a:cubicBezTo>
                  <a:cubicBezTo>
                    <a:pt x="310525" y="1132163"/>
                    <a:pt x="321877" y="1095528"/>
                    <a:pt x="333744" y="1059410"/>
                  </a:cubicBezTo>
                  <a:cubicBezTo>
                    <a:pt x="335808" y="1053734"/>
                    <a:pt x="338904" y="1048574"/>
                    <a:pt x="342000" y="1043415"/>
                  </a:cubicBezTo>
                  <a:cubicBezTo>
                    <a:pt x="360059" y="1016584"/>
                    <a:pt x="377602" y="989753"/>
                    <a:pt x="395662" y="962922"/>
                  </a:cubicBezTo>
                  <a:cubicBezTo>
                    <a:pt x="399790" y="956730"/>
                    <a:pt x="399790" y="952603"/>
                    <a:pt x="393598" y="947959"/>
                  </a:cubicBezTo>
                  <a:cubicBezTo>
                    <a:pt x="356963" y="921644"/>
                    <a:pt x="326005" y="889653"/>
                    <a:pt x="299174" y="853535"/>
                  </a:cubicBezTo>
                  <a:cubicBezTo>
                    <a:pt x="295046" y="847859"/>
                    <a:pt x="290918" y="847859"/>
                    <a:pt x="285243" y="851471"/>
                  </a:cubicBezTo>
                  <a:cubicBezTo>
                    <a:pt x="267183" y="863855"/>
                    <a:pt x="248092" y="875206"/>
                    <a:pt x="230549" y="888106"/>
                  </a:cubicBezTo>
                  <a:cubicBezTo>
                    <a:pt x="205782" y="906681"/>
                    <a:pt x="178435" y="918548"/>
                    <a:pt x="148509" y="926804"/>
                  </a:cubicBezTo>
                  <a:cubicBezTo>
                    <a:pt x="124774" y="933511"/>
                    <a:pt x="101555" y="941767"/>
                    <a:pt x="78852" y="949507"/>
                  </a:cubicBezTo>
                  <a:cubicBezTo>
                    <a:pt x="71112" y="952087"/>
                    <a:pt x="66468" y="950539"/>
                    <a:pt x="62340" y="942799"/>
                  </a:cubicBezTo>
                  <a:cubicBezTo>
                    <a:pt x="36541" y="895329"/>
                    <a:pt x="15902" y="845795"/>
                    <a:pt x="939" y="794198"/>
                  </a:cubicBezTo>
                  <a:cubicBezTo>
                    <a:pt x="-1125" y="786458"/>
                    <a:pt x="-93" y="782330"/>
                    <a:pt x="7131" y="778718"/>
                  </a:cubicBezTo>
                  <a:cubicBezTo>
                    <a:pt x="42733" y="760659"/>
                    <a:pt x="77820" y="741052"/>
                    <a:pt x="114454" y="725056"/>
                  </a:cubicBezTo>
                  <a:cubicBezTo>
                    <a:pt x="137673" y="714737"/>
                    <a:pt x="164504" y="714221"/>
                    <a:pt x="189787" y="708545"/>
                  </a:cubicBezTo>
                  <a:cubicBezTo>
                    <a:pt x="200106" y="705965"/>
                    <a:pt x="210942" y="704417"/>
                    <a:pt x="221261" y="702354"/>
                  </a:cubicBezTo>
                  <a:cubicBezTo>
                    <a:pt x="229001" y="700806"/>
                    <a:pt x="233129" y="698226"/>
                    <a:pt x="231581" y="688938"/>
                  </a:cubicBezTo>
                  <a:cubicBezTo>
                    <a:pt x="229001" y="669847"/>
                    <a:pt x="226937" y="650756"/>
                    <a:pt x="225905" y="631149"/>
                  </a:cubicBezTo>
                  <a:cubicBezTo>
                    <a:pt x="224873" y="606898"/>
                    <a:pt x="229517" y="583163"/>
                    <a:pt x="231581" y="559428"/>
                  </a:cubicBezTo>
                  <a:cubicBezTo>
                    <a:pt x="232613" y="549624"/>
                    <a:pt x="229001" y="546528"/>
                    <a:pt x="220745" y="544980"/>
                  </a:cubicBezTo>
                  <a:cubicBezTo>
                    <a:pt x="204750" y="542401"/>
                    <a:pt x="188755" y="537757"/>
                    <a:pt x="172760" y="535693"/>
                  </a:cubicBezTo>
                  <a:cubicBezTo>
                    <a:pt x="118582" y="530533"/>
                    <a:pt x="74208" y="502154"/>
                    <a:pt x="27770" y="478419"/>
                  </a:cubicBezTo>
                  <a:cubicBezTo>
                    <a:pt x="-2157" y="463456"/>
                    <a:pt x="-1125" y="463456"/>
                    <a:pt x="8163" y="431465"/>
                  </a:cubicBezTo>
                  <a:cubicBezTo>
                    <a:pt x="21062" y="387091"/>
                    <a:pt x="41701" y="345813"/>
                    <a:pt x="62340" y="305051"/>
                  </a:cubicBezTo>
                  <a:cubicBezTo>
                    <a:pt x="66468" y="296795"/>
                    <a:pt x="71112" y="295247"/>
                    <a:pt x="79884" y="297827"/>
                  </a:cubicBezTo>
                  <a:cubicBezTo>
                    <a:pt x="116002" y="310211"/>
                    <a:pt x="152636" y="321562"/>
                    <a:pt x="188755" y="333430"/>
                  </a:cubicBezTo>
                  <a:cubicBezTo>
                    <a:pt x="194430" y="335494"/>
                    <a:pt x="199590" y="338589"/>
                    <a:pt x="204750" y="341685"/>
                  </a:cubicBezTo>
                  <a:cubicBezTo>
                    <a:pt x="231581" y="359745"/>
                    <a:pt x="258412" y="377288"/>
                    <a:pt x="285243" y="395347"/>
                  </a:cubicBezTo>
                  <a:cubicBezTo>
                    <a:pt x="291434" y="399475"/>
                    <a:pt x="295562" y="399475"/>
                    <a:pt x="300206" y="393283"/>
                  </a:cubicBezTo>
                  <a:cubicBezTo>
                    <a:pt x="326521" y="357165"/>
                    <a:pt x="357479" y="326206"/>
                    <a:pt x="393598" y="299891"/>
                  </a:cubicBezTo>
                  <a:cubicBezTo>
                    <a:pt x="400305" y="294731"/>
                    <a:pt x="399790" y="290604"/>
                    <a:pt x="395662" y="283896"/>
                  </a:cubicBezTo>
                  <a:cubicBezTo>
                    <a:pt x="381214" y="263257"/>
                    <a:pt x="367799" y="241586"/>
                    <a:pt x="353352" y="220947"/>
                  </a:cubicBezTo>
                  <a:cubicBezTo>
                    <a:pt x="340452" y="202887"/>
                    <a:pt x="331681" y="183280"/>
                    <a:pt x="325489" y="162125"/>
                  </a:cubicBezTo>
                  <a:cubicBezTo>
                    <a:pt x="317749" y="135294"/>
                    <a:pt x="308978" y="108980"/>
                    <a:pt x="299690" y="82665"/>
                  </a:cubicBezTo>
                  <a:cubicBezTo>
                    <a:pt x="296078" y="72345"/>
                    <a:pt x="297626" y="66669"/>
                    <a:pt x="307946" y="61510"/>
                  </a:cubicBezTo>
                  <a:cubicBezTo>
                    <a:pt x="353867" y="37259"/>
                    <a:pt x="401853" y="17136"/>
                    <a:pt x="451903" y="2172"/>
                  </a:cubicBezTo>
                  <a:cubicBezTo>
                    <a:pt x="461191" y="-408"/>
                    <a:pt x="465835" y="624"/>
                    <a:pt x="470478" y="9396"/>
                  </a:cubicBezTo>
                  <a:cubicBezTo>
                    <a:pt x="487506" y="43451"/>
                    <a:pt x="505565" y="77505"/>
                    <a:pt x="522076" y="111559"/>
                  </a:cubicBezTo>
                  <a:cubicBezTo>
                    <a:pt x="531880" y="132199"/>
                    <a:pt x="532396" y="155934"/>
                    <a:pt x="537555" y="177605"/>
                  </a:cubicBezTo>
                  <a:cubicBezTo>
                    <a:pt x="541167" y="192568"/>
                    <a:pt x="543747" y="208047"/>
                    <a:pt x="546843" y="223011"/>
                  </a:cubicBezTo>
                  <a:cubicBezTo>
                    <a:pt x="548391" y="230234"/>
                    <a:pt x="550971" y="232814"/>
                    <a:pt x="559227" y="231782"/>
                  </a:cubicBezTo>
                  <a:cubicBezTo>
                    <a:pt x="602569" y="225590"/>
                    <a:pt x="645395" y="225074"/>
                    <a:pt x="688737" y="231782"/>
                  </a:cubicBezTo>
                  <a:cubicBezTo>
                    <a:pt x="699056" y="233330"/>
                    <a:pt x="702152" y="229718"/>
                    <a:pt x="704216" y="220431"/>
                  </a:cubicBezTo>
                  <a:cubicBezTo>
                    <a:pt x="707828" y="199276"/>
                    <a:pt x="713504" y="178636"/>
                    <a:pt x="716600" y="156966"/>
                  </a:cubicBezTo>
                  <a:cubicBezTo>
                    <a:pt x="720727" y="129103"/>
                    <a:pt x="730531" y="103820"/>
                    <a:pt x="743430" y="79569"/>
                  </a:cubicBezTo>
                  <a:cubicBezTo>
                    <a:pt x="756330" y="56350"/>
                    <a:pt x="768197" y="32099"/>
                    <a:pt x="780065" y="8364"/>
                  </a:cubicBezTo>
                  <a:cubicBezTo>
                    <a:pt x="784193" y="108"/>
                    <a:pt x="788320" y="-1440"/>
                    <a:pt x="797092" y="1140"/>
                  </a:cubicBezTo>
                  <a:cubicBezTo>
                    <a:pt x="848174" y="16620"/>
                    <a:pt x="897192" y="36743"/>
                    <a:pt x="944146" y="62542"/>
                  </a:cubicBezTo>
                  <a:cubicBezTo>
                    <a:pt x="951885" y="66669"/>
                    <a:pt x="953949" y="70797"/>
                    <a:pt x="950853" y="79053"/>
                  </a:cubicBezTo>
                  <a:cubicBezTo>
                    <a:pt x="938470" y="115687"/>
                    <a:pt x="927118" y="152838"/>
                    <a:pt x="914735" y="189472"/>
                  </a:cubicBezTo>
                  <a:cubicBezTo>
                    <a:pt x="912671" y="195148"/>
                    <a:pt x="909575" y="200308"/>
                    <a:pt x="906479" y="205467"/>
                  </a:cubicBezTo>
                  <a:cubicBezTo>
                    <a:pt x="888936" y="231782"/>
                    <a:pt x="871393" y="258613"/>
                    <a:pt x="853334" y="284928"/>
                  </a:cubicBezTo>
                  <a:cubicBezTo>
                    <a:pt x="848690" y="291635"/>
                    <a:pt x="849206" y="296279"/>
                    <a:pt x="855398" y="300923"/>
                  </a:cubicBezTo>
                  <a:cubicBezTo>
                    <a:pt x="891516" y="327238"/>
                    <a:pt x="922475" y="358713"/>
                    <a:pt x="948789" y="394315"/>
                  </a:cubicBezTo>
                  <a:cubicBezTo>
                    <a:pt x="953433" y="401023"/>
                    <a:pt x="957561" y="400507"/>
                    <a:pt x="963753" y="396379"/>
                  </a:cubicBezTo>
                  <a:cubicBezTo>
                    <a:pt x="981296" y="384511"/>
                    <a:pt x="999355" y="373676"/>
                    <a:pt x="1015866" y="360777"/>
                  </a:cubicBezTo>
                  <a:cubicBezTo>
                    <a:pt x="1041149" y="341685"/>
                    <a:pt x="1069528" y="329302"/>
                    <a:pt x="1099971" y="320530"/>
                  </a:cubicBezTo>
                  <a:cubicBezTo>
                    <a:pt x="1123190" y="314339"/>
                    <a:pt x="1145893" y="306083"/>
                    <a:pt x="1168596" y="298343"/>
                  </a:cubicBezTo>
                  <a:cubicBezTo>
                    <a:pt x="1177368" y="295247"/>
                    <a:pt x="1181495" y="297311"/>
                    <a:pt x="1186139" y="305567"/>
                  </a:cubicBezTo>
                  <a:cubicBezTo>
                    <a:pt x="1211422" y="352521"/>
                    <a:pt x="1232061" y="401539"/>
                    <a:pt x="1247024" y="453136"/>
                  </a:cubicBezTo>
                  <a:cubicBezTo>
                    <a:pt x="1249604" y="461392"/>
                    <a:pt x="1247540" y="465520"/>
                    <a:pt x="1240317" y="469648"/>
                  </a:cubicBezTo>
                  <a:cubicBezTo>
                    <a:pt x="1205230" y="487191"/>
                    <a:pt x="1171176" y="506282"/>
                    <a:pt x="1135573" y="522277"/>
                  </a:cubicBezTo>
                  <a:cubicBezTo>
                    <a:pt x="1111838" y="533113"/>
                    <a:pt x="1084492" y="533629"/>
                    <a:pt x="1059209" y="539821"/>
                  </a:cubicBezTo>
                  <a:cubicBezTo>
                    <a:pt x="1053017" y="541369"/>
                    <a:pt x="1046309" y="542401"/>
                    <a:pt x="1040117" y="543433"/>
                  </a:cubicBezTo>
                  <a:cubicBezTo>
                    <a:pt x="1015866" y="548592"/>
                    <a:pt x="1014318" y="548592"/>
                    <a:pt x="1017930" y="572843"/>
                  </a:cubicBezTo>
                  <a:cubicBezTo>
                    <a:pt x="1024122" y="611541"/>
                    <a:pt x="1021542" y="649724"/>
                    <a:pt x="1016383" y="688422"/>
                  </a:cubicBezTo>
                  <a:cubicBezTo>
                    <a:pt x="1014835" y="699258"/>
                    <a:pt x="1019478" y="701837"/>
                    <a:pt x="1028250" y="703386"/>
                  </a:cubicBezTo>
                  <a:cubicBezTo>
                    <a:pt x="1058177" y="709061"/>
                    <a:pt x="1088103" y="715253"/>
                    <a:pt x="1118030" y="720929"/>
                  </a:cubicBezTo>
                  <a:cubicBezTo>
                    <a:pt x="1126802" y="722477"/>
                    <a:pt x="1134541" y="725572"/>
                    <a:pt x="1142281" y="729184"/>
                  </a:cubicBezTo>
                  <a:cubicBezTo>
                    <a:pt x="1173756" y="745696"/>
                    <a:pt x="1205746" y="762207"/>
                    <a:pt x="1237737" y="777686"/>
                  </a:cubicBezTo>
                  <a:cubicBezTo>
                    <a:pt x="1247024" y="782330"/>
                    <a:pt x="1249604" y="786974"/>
                    <a:pt x="1246508" y="797809"/>
                  </a:cubicBezTo>
                  <a:cubicBezTo>
                    <a:pt x="1231545" y="847859"/>
                    <a:pt x="1211422" y="895329"/>
                    <a:pt x="1186655" y="941767"/>
                  </a:cubicBezTo>
                  <a:cubicBezTo>
                    <a:pt x="1182011" y="950539"/>
                    <a:pt x="1177368" y="953634"/>
                    <a:pt x="1167564" y="950023"/>
                  </a:cubicBezTo>
                  <a:cubicBezTo>
                    <a:pt x="1132477" y="938155"/>
                    <a:pt x="1097391" y="926804"/>
                    <a:pt x="1062304" y="915452"/>
                  </a:cubicBezTo>
                  <a:cubicBezTo>
                    <a:pt x="1055081" y="913388"/>
                    <a:pt x="1048889" y="909776"/>
                    <a:pt x="1042697" y="905649"/>
                  </a:cubicBezTo>
                  <a:cubicBezTo>
                    <a:pt x="1016383" y="888106"/>
                    <a:pt x="989552" y="870562"/>
                    <a:pt x="963237" y="852503"/>
                  </a:cubicBezTo>
                  <a:cubicBezTo>
                    <a:pt x="956529" y="847859"/>
                    <a:pt x="952401" y="848375"/>
                    <a:pt x="947241" y="855083"/>
                  </a:cubicBezTo>
                  <a:cubicBezTo>
                    <a:pt x="921443" y="890169"/>
                    <a:pt x="891000" y="921128"/>
                    <a:pt x="855914" y="946927"/>
                  </a:cubicBezTo>
                  <a:cubicBezTo>
                    <a:pt x="847658" y="953119"/>
                    <a:pt x="848174" y="958278"/>
                    <a:pt x="853850" y="966018"/>
                  </a:cubicBezTo>
                  <a:cubicBezTo>
                    <a:pt x="866749" y="984077"/>
                    <a:pt x="877584" y="1002652"/>
                    <a:pt x="890484" y="1020711"/>
                  </a:cubicBezTo>
                  <a:cubicBezTo>
                    <a:pt x="906479" y="1042899"/>
                    <a:pt x="917831" y="1067149"/>
                    <a:pt x="925054" y="1093464"/>
                  </a:cubicBezTo>
                  <a:cubicBezTo>
                    <a:pt x="932278" y="1119263"/>
                    <a:pt x="941050" y="1144030"/>
                    <a:pt x="949821" y="1169313"/>
                  </a:cubicBezTo>
                  <a:cubicBezTo>
                    <a:pt x="952401" y="1177053"/>
                    <a:pt x="950853" y="1181696"/>
                    <a:pt x="943114" y="1185824"/>
                  </a:cubicBezTo>
                  <a:cubicBezTo>
                    <a:pt x="895644" y="1211623"/>
                    <a:pt x="846110" y="1232262"/>
                    <a:pt x="794512" y="1247226"/>
                  </a:cubicBezTo>
                  <a:cubicBezTo>
                    <a:pt x="786773" y="1249290"/>
                    <a:pt x="782645" y="1248258"/>
                    <a:pt x="779033" y="1241034"/>
                  </a:cubicBezTo>
                  <a:cubicBezTo>
                    <a:pt x="760974" y="1205432"/>
                    <a:pt x="742399" y="1169829"/>
                    <a:pt x="724855" y="1134226"/>
                  </a:cubicBezTo>
                  <a:cubicBezTo>
                    <a:pt x="720211" y="1125455"/>
                    <a:pt x="720211" y="1115136"/>
                    <a:pt x="718148" y="1105332"/>
                  </a:cubicBezTo>
                  <a:cubicBezTo>
                    <a:pt x="712988" y="1080565"/>
                    <a:pt x="708344" y="1055798"/>
                    <a:pt x="703184" y="1031031"/>
                  </a:cubicBezTo>
                  <a:cubicBezTo>
                    <a:pt x="700604" y="1015552"/>
                    <a:pt x="701120" y="1015552"/>
                    <a:pt x="686157" y="1016068"/>
                  </a:cubicBezTo>
                  <a:close/>
                  <a:moveTo>
                    <a:pt x="624240" y="791102"/>
                  </a:moveTo>
                  <a:cubicBezTo>
                    <a:pt x="720211" y="788522"/>
                    <a:pt x="791416" y="716801"/>
                    <a:pt x="790900" y="623925"/>
                  </a:cubicBezTo>
                  <a:cubicBezTo>
                    <a:pt x="790384" y="528985"/>
                    <a:pt x="717632" y="457780"/>
                    <a:pt x="624240" y="458296"/>
                  </a:cubicBezTo>
                  <a:cubicBezTo>
                    <a:pt x="530332" y="458296"/>
                    <a:pt x="458095" y="530533"/>
                    <a:pt x="458095" y="624441"/>
                  </a:cubicBezTo>
                  <a:cubicBezTo>
                    <a:pt x="458095" y="718349"/>
                    <a:pt x="530848" y="788522"/>
                    <a:pt x="624240" y="791102"/>
                  </a:cubicBezTo>
                  <a:close/>
                </a:path>
              </a:pathLst>
            </a:custGeom>
            <a:solidFill>
              <a:schemeClr val="bg1">
                <a:lumMod val="85000"/>
              </a:schemeClr>
            </a:solidFill>
            <a:ln w="5155" cap="flat">
              <a:noFill/>
              <a:prstDash val="solid"/>
              <a:miter/>
            </a:ln>
          </p:spPr>
          <p:txBody>
            <a:bodyPr rtlCol="0" anchor="ctr"/>
            <a:lstStyle/>
            <a:p>
              <a:endParaRPr lang="en-US"/>
            </a:p>
          </p:txBody>
        </p:sp>
        <p:sp>
          <p:nvSpPr>
            <p:cNvPr id="9" name="Freeform: Shape 8">
              <a:extLst>
                <a:ext uri="{FF2B5EF4-FFF2-40B4-BE49-F238E27FC236}">
                  <a16:creationId xmlns="" xmlns:a16="http://schemas.microsoft.com/office/drawing/2014/main" id="{6607F5C2-54DF-4256-A5D5-AF26D530E488}"/>
                </a:ext>
              </a:extLst>
            </p:cNvPr>
            <p:cNvSpPr/>
            <p:nvPr/>
          </p:nvSpPr>
          <p:spPr>
            <a:xfrm>
              <a:off x="5108346" y="980253"/>
              <a:ext cx="655101" cy="656741"/>
            </a:xfrm>
            <a:custGeom>
              <a:avLst/>
              <a:gdLst>
                <a:gd name="connsiteX0" fmla="*/ 327467 w 655101"/>
                <a:gd name="connsiteY0" fmla="*/ 256683 h 656741"/>
                <a:gd name="connsiteX1" fmla="*/ 256683 w 655101"/>
                <a:gd name="connsiteY1" fmla="*/ 327467 h 656741"/>
                <a:gd name="connsiteX2" fmla="*/ 327467 w 655101"/>
                <a:gd name="connsiteY2" fmla="*/ 398251 h 656741"/>
                <a:gd name="connsiteX3" fmla="*/ 398251 w 655101"/>
                <a:gd name="connsiteY3" fmla="*/ 327467 h 656741"/>
                <a:gd name="connsiteX4" fmla="*/ 327467 w 655101"/>
                <a:gd name="connsiteY4" fmla="*/ 256683 h 656741"/>
                <a:gd name="connsiteX5" fmla="*/ 327683 w 655101"/>
                <a:gd name="connsiteY5" fmla="*/ 173157 h 656741"/>
                <a:gd name="connsiteX6" fmla="*/ 481896 w 655101"/>
                <a:gd name="connsiteY6" fmla="*/ 327561 h 656741"/>
                <a:gd name="connsiteX7" fmla="*/ 327493 w 655101"/>
                <a:gd name="connsiteY7" fmla="*/ 481775 h 656741"/>
                <a:gd name="connsiteX8" fmla="*/ 173088 w 655101"/>
                <a:gd name="connsiteY8" fmla="*/ 327180 h 656741"/>
                <a:gd name="connsiteX9" fmla="*/ 327683 w 655101"/>
                <a:gd name="connsiteY9" fmla="*/ 173157 h 656741"/>
                <a:gd name="connsiteX10" fmla="*/ 325208 w 655101"/>
                <a:gd name="connsiteY10" fmla="*/ 118897 h 656741"/>
                <a:gd name="connsiteX11" fmla="*/ 118257 w 655101"/>
                <a:gd name="connsiteY11" fmla="*/ 329656 h 656741"/>
                <a:gd name="connsiteX12" fmla="*/ 328635 w 655101"/>
                <a:gd name="connsiteY12" fmla="*/ 536797 h 656741"/>
                <a:gd name="connsiteX13" fmla="*/ 535967 w 655101"/>
                <a:gd name="connsiteY13" fmla="*/ 326229 h 656741"/>
                <a:gd name="connsiteX14" fmla="*/ 325208 w 655101"/>
                <a:gd name="connsiteY14" fmla="*/ 118897 h 656741"/>
                <a:gd name="connsiteX15" fmla="*/ 341391 w 655101"/>
                <a:gd name="connsiteY15" fmla="*/ 286 h 656741"/>
                <a:gd name="connsiteX16" fmla="*/ 344818 w 655101"/>
                <a:gd name="connsiteY16" fmla="*/ 3713 h 656741"/>
                <a:gd name="connsiteX17" fmla="*/ 352053 w 655101"/>
                <a:gd name="connsiteY17" fmla="*/ 41029 h 656741"/>
                <a:gd name="connsiteX18" fmla="*/ 351291 w 655101"/>
                <a:gd name="connsiteY18" fmla="*/ 51881 h 656741"/>
                <a:gd name="connsiteX19" fmla="*/ 355099 w 655101"/>
                <a:gd name="connsiteY19" fmla="*/ 56450 h 656741"/>
                <a:gd name="connsiteX20" fmla="*/ 398126 w 655101"/>
                <a:gd name="connsiteY20" fmla="*/ 64446 h 656741"/>
                <a:gd name="connsiteX21" fmla="*/ 403457 w 655101"/>
                <a:gd name="connsiteY21" fmla="*/ 62162 h 656741"/>
                <a:gd name="connsiteX22" fmla="*/ 423257 w 655101"/>
                <a:gd name="connsiteY22" fmla="*/ 25607 h 656741"/>
                <a:gd name="connsiteX23" fmla="*/ 440011 w 655101"/>
                <a:gd name="connsiteY23" fmla="*/ 20086 h 656741"/>
                <a:gd name="connsiteX24" fmla="*/ 464190 w 655101"/>
                <a:gd name="connsiteY24" fmla="*/ 29986 h 656741"/>
                <a:gd name="connsiteX25" fmla="*/ 467618 w 655101"/>
                <a:gd name="connsiteY25" fmla="*/ 35698 h 656741"/>
                <a:gd name="connsiteX26" fmla="*/ 460383 w 655101"/>
                <a:gd name="connsiteY26" fmla="*/ 71110 h 656741"/>
                <a:gd name="connsiteX27" fmla="*/ 455052 w 655101"/>
                <a:gd name="connsiteY27" fmla="*/ 82723 h 656741"/>
                <a:gd name="connsiteX28" fmla="*/ 456575 w 655101"/>
                <a:gd name="connsiteY28" fmla="*/ 87674 h 656741"/>
                <a:gd name="connsiteX29" fmla="*/ 494462 w 655101"/>
                <a:gd name="connsiteY29" fmla="*/ 112234 h 656741"/>
                <a:gd name="connsiteX30" fmla="*/ 499793 w 655101"/>
                <a:gd name="connsiteY30" fmla="*/ 111662 h 656741"/>
                <a:gd name="connsiteX31" fmla="*/ 538632 w 655101"/>
                <a:gd name="connsiteY31" fmla="*/ 80629 h 656741"/>
                <a:gd name="connsiteX32" fmla="*/ 543201 w 655101"/>
                <a:gd name="connsiteY32" fmla="*/ 81200 h 656741"/>
                <a:gd name="connsiteX33" fmla="*/ 568713 w 655101"/>
                <a:gd name="connsiteY33" fmla="*/ 106141 h 656741"/>
                <a:gd name="connsiteX34" fmla="*/ 569094 w 655101"/>
                <a:gd name="connsiteY34" fmla="*/ 111091 h 656741"/>
                <a:gd name="connsiteX35" fmla="*/ 548151 w 655101"/>
                <a:gd name="connsiteY35" fmla="*/ 142315 h 656741"/>
                <a:gd name="connsiteX36" fmla="*/ 539775 w 655101"/>
                <a:gd name="connsiteY36" fmla="*/ 149930 h 656741"/>
                <a:gd name="connsiteX37" fmla="*/ 539013 w 655101"/>
                <a:gd name="connsiteY37" fmla="*/ 155832 h 656741"/>
                <a:gd name="connsiteX38" fmla="*/ 564334 w 655101"/>
                <a:gd name="connsiteY38" fmla="*/ 192767 h 656741"/>
                <a:gd name="connsiteX39" fmla="*/ 570046 w 655101"/>
                <a:gd name="connsiteY39" fmla="*/ 193719 h 656741"/>
                <a:gd name="connsiteX40" fmla="*/ 617262 w 655101"/>
                <a:gd name="connsiteY40" fmla="*/ 180202 h 656741"/>
                <a:gd name="connsiteX41" fmla="*/ 621260 w 655101"/>
                <a:gd name="connsiteY41" fmla="*/ 182677 h 656741"/>
                <a:gd name="connsiteX42" fmla="*/ 635349 w 655101"/>
                <a:gd name="connsiteY42" fmla="*/ 215423 h 656741"/>
                <a:gd name="connsiteX43" fmla="*/ 633635 w 655101"/>
                <a:gd name="connsiteY43" fmla="*/ 220183 h 656741"/>
                <a:gd name="connsiteX44" fmla="*/ 602602 w 655101"/>
                <a:gd name="connsiteY44" fmla="*/ 240745 h 656741"/>
                <a:gd name="connsiteX45" fmla="*/ 590988 w 655101"/>
                <a:gd name="connsiteY45" fmla="*/ 244933 h 656741"/>
                <a:gd name="connsiteX46" fmla="*/ 588514 w 655101"/>
                <a:gd name="connsiteY46" fmla="*/ 249502 h 656741"/>
                <a:gd name="connsiteX47" fmla="*/ 597843 w 655101"/>
                <a:gd name="connsiteY47" fmla="*/ 293672 h 656741"/>
                <a:gd name="connsiteX48" fmla="*/ 601841 w 655101"/>
                <a:gd name="connsiteY48" fmla="*/ 296909 h 656741"/>
                <a:gd name="connsiteX49" fmla="*/ 650770 w 655101"/>
                <a:gd name="connsiteY49" fmla="*/ 302430 h 656741"/>
                <a:gd name="connsiteX50" fmla="*/ 654387 w 655101"/>
                <a:gd name="connsiteY50" fmla="*/ 306238 h 656741"/>
                <a:gd name="connsiteX51" fmla="*/ 654959 w 655101"/>
                <a:gd name="connsiteY51" fmla="*/ 342411 h 656741"/>
                <a:gd name="connsiteX52" fmla="*/ 651722 w 655101"/>
                <a:gd name="connsiteY52" fmla="*/ 345839 h 656741"/>
                <a:gd name="connsiteX53" fmla="*/ 613835 w 655101"/>
                <a:gd name="connsiteY53" fmla="*/ 353264 h 656741"/>
                <a:gd name="connsiteX54" fmla="*/ 603935 w 655101"/>
                <a:gd name="connsiteY54" fmla="*/ 352502 h 656741"/>
                <a:gd name="connsiteX55" fmla="*/ 598604 w 655101"/>
                <a:gd name="connsiteY55" fmla="*/ 356691 h 656741"/>
                <a:gd name="connsiteX56" fmla="*/ 590798 w 655101"/>
                <a:gd name="connsiteY56" fmla="*/ 399147 h 656741"/>
                <a:gd name="connsiteX57" fmla="*/ 594225 w 655101"/>
                <a:gd name="connsiteY57" fmla="*/ 405049 h 656741"/>
                <a:gd name="connsiteX58" fmla="*/ 636872 w 655101"/>
                <a:gd name="connsiteY58" fmla="*/ 428657 h 656741"/>
                <a:gd name="connsiteX59" fmla="*/ 638014 w 655101"/>
                <a:gd name="connsiteY59" fmla="*/ 433226 h 656741"/>
                <a:gd name="connsiteX60" fmla="*/ 624877 w 655101"/>
                <a:gd name="connsiteY60" fmla="*/ 466354 h 656741"/>
                <a:gd name="connsiteX61" fmla="*/ 620308 w 655101"/>
                <a:gd name="connsiteY61" fmla="*/ 468638 h 656741"/>
                <a:gd name="connsiteX62" fmla="*/ 583563 w 655101"/>
                <a:gd name="connsiteY62" fmla="*/ 461213 h 656741"/>
                <a:gd name="connsiteX63" fmla="*/ 572901 w 655101"/>
                <a:gd name="connsiteY63" fmla="*/ 456073 h 656741"/>
                <a:gd name="connsiteX64" fmla="*/ 567571 w 655101"/>
                <a:gd name="connsiteY64" fmla="*/ 457596 h 656741"/>
                <a:gd name="connsiteX65" fmla="*/ 543582 w 655101"/>
                <a:gd name="connsiteY65" fmla="*/ 494721 h 656741"/>
                <a:gd name="connsiteX66" fmla="*/ 544344 w 655101"/>
                <a:gd name="connsiteY66" fmla="*/ 501194 h 656741"/>
                <a:gd name="connsiteX67" fmla="*/ 566428 w 655101"/>
                <a:gd name="connsiteY67" fmla="*/ 527658 h 656741"/>
                <a:gd name="connsiteX68" fmla="*/ 570236 w 655101"/>
                <a:gd name="connsiteY68" fmla="*/ 533180 h 656741"/>
                <a:gd name="connsiteX69" fmla="*/ 569284 w 655101"/>
                <a:gd name="connsiteY69" fmla="*/ 549743 h 656741"/>
                <a:gd name="connsiteX70" fmla="*/ 550246 w 655101"/>
                <a:gd name="connsiteY70" fmla="*/ 569163 h 656741"/>
                <a:gd name="connsiteX71" fmla="*/ 543201 w 655101"/>
                <a:gd name="connsiteY71" fmla="*/ 569734 h 656741"/>
                <a:gd name="connsiteX72" fmla="*/ 514262 w 655101"/>
                <a:gd name="connsiteY72" fmla="*/ 550505 h 656741"/>
                <a:gd name="connsiteX73" fmla="*/ 505505 w 655101"/>
                <a:gd name="connsiteY73" fmla="*/ 541176 h 656741"/>
                <a:gd name="connsiteX74" fmla="*/ 499222 w 655101"/>
                <a:gd name="connsiteY74" fmla="*/ 540414 h 656741"/>
                <a:gd name="connsiteX75" fmla="*/ 462858 w 655101"/>
                <a:gd name="connsiteY75" fmla="*/ 565545 h 656741"/>
                <a:gd name="connsiteX76" fmla="*/ 460764 w 655101"/>
                <a:gd name="connsiteY76" fmla="*/ 569924 h 656741"/>
                <a:gd name="connsiteX77" fmla="*/ 473900 w 655101"/>
                <a:gd name="connsiteY77" fmla="*/ 613333 h 656741"/>
                <a:gd name="connsiteX78" fmla="*/ 468189 w 655101"/>
                <a:gd name="connsiteY78" fmla="*/ 624756 h 656741"/>
                <a:gd name="connsiteX79" fmla="*/ 441154 w 655101"/>
                <a:gd name="connsiteY79" fmla="*/ 636369 h 656741"/>
                <a:gd name="connsiteX80" fmla="*/ 434871 w 655101"/>
                <a:gd name="connsiteY80" fmla="*/ 634466 h 656741"/>
                <a:gd name="connsiteX81" fmla="*/ 415261 w 655101"/>
                <a:gd name="connsiteY81" fmla="*/ 605146 h 656741"/>
                <a:gd name="connsiteX82" fmla="*/ 410692 w 655101"/>
                <a:gd name="connsiteY82" fmla="*/ 592771 h 656741"/>
                <a:gd name="connsiteX83" fmla="*/ 405742 w 655101"/>
                <a:gd name="connsiteY83" fmla="*/ 590105 h 656741"/>
                <a:gd name="connsiteX84" fmla="*/ 361572 w 655101"/>
                <a:gd name="connsiteY84" fmla="*/ 599434 h 656741"/>
                <a:gd name="connsiteX85" fmla="*/ 358716 w 655101"/>
                <a:gd name="connsiteY85" fmla="*/ 603242 h 656741"/>
                <a:gd name="connsiteX86" fmla="*/ 353385 w 655101"/>
                <a:gd name="connsiteY86" fmla="*/ 652172 h 656741"/>
                <a:gd name="connsiteX87" fmla="*/ 349006 w 655101"/>
                <a:gd name="connsiteY87" fmla="*/ 655979 h 656741"/>
                <a:gd name="connsiteX88" fmla="*/ 330539 w 655101"/>
                <a:gd name="connsiteY88" fmla="*/ 656741 h 656741"/>
                <a:gd name="connsiteX89" fmla="*/ 330158 w 655101"/>
                <a:gd name="connsiteY89" fmla="*/ 655218 h 656741"/>
                <a:gd name="connsiteX90" fmla="*/ 314546 w 655101"/>
                <a:gd name="connsiteY90" fmla="*/ 655218 h 656741"/>
                <a:gd name="connsiteX91" fmla="*/ 309787 w 655101"/>
                <a:gd name="connsiteY91" fmla="*/ 651220 h 656741"/>
                <a:gd name="connsiteX92" fmla="*/ 302552 w 655101"/>
                <a:gd name="connsiteY92" fmla="*/ 614856 h 656741"/>
                <a:gd name="connsiteX93" fmla="*/ 303314 w 655101"/>
                <a:gd name="connsiteY93" fmla="*/ 604004 h 656741"/>
                <a:gd name="connsiteX94" fmla="*/ 299506 w 655101"/>
                <a:gd name="connsiteY94" fmla="*/ 599054 h 656741"/>
                <a:gd name="connsiteX95" fmla="*/ 256478 w 655101"/>
                <a:gd name="connsiteY95" fmla="*/ 591057 h 656741"/>
                <a:gd name="connsiteX96" fmla="*/ 250957 w 655101"/>
                <a:gd name="connsiteY96" fmla="*/ 594294 h 656741"/>
                <a:gd name="connsiteX97" fmla="*/ 226968 w 655101"/>
                <a:gd name="connsiteY97" fmla="*/ 637321 h 656741"/>
                <a:gd name="connsiteX98" fmla="*/ 222779 w 655101"/>
                <a:gd name="connsiteY98" fmla="*/ 638464 h 656741"/>
                <a:gd name="connsiteX99" fmla="*/ 189271 w 655101"/>
                <a:gd name="connsiteY99" fmla="*/ 625137 h 656741"/>
                <a:gd name="connsiteX100" fmla="*/ 187177 w 655101"/>
                <a:gd name="connsiteY100" fmla="*/ 620567 h 656741"/>
                <a:gd name="connsiteX101" fmla="*/ 194602 w 655101"/>
                <a:gd name="connsiteY101" fmla="*/ 584204 h 656741"/>
                <a:gd name="connsiteX102" fmla="*/ 199933 w 655101"/>
                <a:gd name="connsiteY102" fmla="*/ 572971 h 656741"/>
                <a:gd name="connsiteX103" fmla="*/ 198410 w 655101"/>
                <a:gd name="connsiteY103" fmla="*/ 568020 h 656741"/>
                <a:gd name="connsiteX104" fmla="*/ 160523 w 655101"/>
                <a:gd name="connsiteY104" fmla="*/ 543460 h 656741"/>
                <a:gd name="connsiteX105" fmla="*/ 155192 w 655101"/>
                <a:gd name="connsiteY105" fmla="*/ 544222 h 656741"/>
                <a:gd name="connsiteX106" fmla="*/ 116353 w 655101"/>
                <a:gd name="connsiteY106" fmla="*/ 575255 h 656741"/>
                <a:gd name="connsiteX107" fmla="*/ 111784 w 655101"/>
                <a:gd name="connsiteY107" fmla="*/ 574684 h 656741"/>
                <a:gd name="connsiteX108" fmla="*/ 86272 w 655101"/>
                <a:gd name="connsiteY108" fmla="*/ 549934 h 656741"/>
                <a:gd name="connsiteX109" fmla="*/ 85891 w 655101"/>
                <a:gd name="connsiteY109" fmla="*/ 544984 h 656741"/>
                <a:gd name="connsiteX110" fmla="*/ 106643 w 655101"/>
                <a:gd name="connsiteY110" fmla="*/ 514141 h 656741"/>
                <a:gd name="connsiteX111" fmla="*/ 115401 w 655101"/>
                <a:gd name="connsiteY111" fmla="*/ 506145 h 656741"/>
                <a:gd name="connsiteX112" fmla="*/ 116163 w 655101"/>
                <a:gd name="connsiteY112" fmla="*/ 500243 h 656741"/>
                <a:gd name="connsiteX113" fmla="*/ 90841 w 655101"/>
                <a:gd name="connsiteY113" fmla="*/ 463307 h 656741"/>
                <a:gd name="connsiteX114" fmla="*/ 85129 w 655101"/>
                <a:gd name="connsiteY114" fmla="*/ 462356 h 656741"/>
                <a:gd name="connsiteX115" fmla="*/ 37914 w 655101"/>
                <a:gd name="connsiteY115" fmla="*/ 475873 h 656741"/>
                <a:gd name="connsiteX116" fmla="*/ 33916 w 655101"/>
                <a:gd name="connsiteY116" fmla="*/ 473398 h 656741"/>
                <a:gd name="connsiteX117" fmla="*/ 19827 w 655101"/>
                <a:gd name="connsiteY117" fmla="*/ 440652 h 656741"/>
                <a:gd name="connsiteX118" fmla="*/ 21540 w 655101"/>
                <a:gd name="connsiteY118" fmla="*/ 435892 h 656741"/>
                <a:gd name="connsiteX119" fmla="*/ 52573 w 655101"/>
                <a:gd name="connsiteY119" fmla="*/ 415330 h 656741"/>
                <a:gd name="connsiteX120" fmla="*/ 64187 w 655101"/>
                <a:gd name="connsiteY120" fmla="*/ 411141 h 656741"/>
                <a:gd name="connsiteX121" fmla="*/ 66662 w 655101"/>
                <a:gd name="connsiteY121" fmla="*/ 406572 h 656741"/>
                <a:gd name="connsiteX122" fmla="*/ 57143 w 655101"/>
                <a:gd name="connsiteY122" fmla="*/ 362021 h 656741"/>
                <a:gd name="connsiteX123" fmla="*/ 53144 w 655101"/>
                <a:gd name="connsiteY123" fmla="*/ 359166 h 656741"/>
                <a:gd name="connsiteX124" fmla="*/ 3834 w 655101"/>
                <a:gd name="connsiteY124" fmla="*/ 353644 h 656741"/>
                <a:gd name="connsiteX125" fmla="*/ 788 w 655101"/>
                <a:gd name="connsiteY125" fmla="*/ 350027 h 656741"/>
                <a:gd name="connsiteX126" fmla="*/ 217 w 655101"/>
                <a:gd name="connsiteY126" fmla="*/ 313854 h 656741"/>
                <a:gd name="connsiteX127" fmla="*/ 3834 w 655101"/>
                <a:gd name="connsiteY127" fmla="*/ 310236 h 656741"/>
                <a:gd name="connsiteX128" fmla="*/ 40769 w 655101"/>
                <a:gd name="connsiteY128" fmla="*/ 302811 h 656741"/>
                <a:gd name="connsiteX129" fmla="*/ 51621 w 655101"/>
                <a:gd name="connsiteY129" fmla="*/ 303573 h 656741"/>
                <a:gd name="connsiteX130" fmla="*/ 56572 w 655101"/>
                <a:gd name="connsiteY130" fmla="*/ 299574 h 656741"/>
                <a:gd name="connsiteX131" fmla="*/ 64377 w 655101"/>
                <a:gd name="connsiteY131" fmla="*/ 257118 h 656741"/>
                <a:gd name="connsiteX132" fmla="*/ 60569 w 655101"/>
                <a:gd name="connsiteY132" fmla="*/ 251026 h 656741"/>
                <a:gd name="connsiteX133" fmla="*/ 18113 w 655101"/>
                <a:gd name="connsiteY133" fmla="*/ 227227 h 656741"/>
                <a:gd name="connsiteX134" fmla="*/ 16971 w 655101"/>
                <a:gd name="connsiteY134" fmla="*/ 223610 h 656741"/>
                <a:gd name="connsiteX135" fmla="*/ 30488 w 655101"/>
                <a:gd name="connsiteY135" fmla="*/ 189530 h 656741"/>
                <a:gd name="connsiteX136" fmla="*/ 34677 w 655101"/>
                <a:gd name="connsiteY136" fmla="*/ 187627 h 656741"/>
                <a:gd name="connsiteX137" fmla="*/ 82655 w 655101"/>
                <a:gd name="connsiteY137" fmla="*/ 200383 h 656741"/>
                <a:gd name="connsiteX138" fmla="*/ 87414 w 655101"/>
                <a:gd name="connsiteY138" fmla="*/ 198859 h 656741"/>
                <a:gd name="connsiteX139" fmla="*/ 111593 w 655101"/>
                <a:gd name="connsiteY139" fmla="*/ 161353 h 656741"/>
                <a:gd name="connsiteX140" fmla="*/ 111784 w 655101"/>
                <a:gd name="connsiteY140" fmla="*/ 156213 h 656741"/>
                <a:gd name="connsiteX141" fmla="*/ 87985 w 655101"/>
                <a:gd name="connsiteY141" fmla="*/ 128036 h 656741"/>
                <a:gd name="connsiteX142" fmla="*/ 84368 w 655101"/>
                <a:gd name="connsiteY142" fmla="*/ 122895 h 656741"/>
                <a:gd name="connsiteX143" fmla="*/ 85129 w 655101"/>
                <a:gd name="connsiteY143" fmla="*/ 107093 h 656741"/>
                <a:gd name="connsiteX144" fmla="*/ 104739 w 655101"/>
                <a:gd name="connsiteY144" fmla="*/ 87102 h 656741"/>
                <a:gd name="connsiteX145" fmla="*/ 110832 w 655101"/>
                <a:gd name="connsiteY145" fmla="*/ 86531 h 656741"/>
                <a:gd name="connsiteX146" fmla="*/ 140532 w 655101"/>
                <a:gd name="connsiteY146" fmla="*/ 106331 h 656741"/>
                <a:gd name="connsiteX147" fmla="*/ 148719 w 655101"/>
                <a:gd name="connsiteY147" fmla="*/ 114899 h 656741"/>
                <a:gd name="connsiteX148" fmla="*/ 155763 w 655101"/>
                <a:gd name="connsiteY148" fmla="*/ 115851 h 656741"/>
                <a:gd name="connsiteX149" fmla="*/ 191746 w 655101"/>
                <a:gd name="connsiteY149" fmla="*/ 91100 h 656741"/>
                <a:gd name="connsiteX150" fmla="*/ 193650 w 655101"/>
                <a:gd name="connsiteY150" fmla="*/ 86341 h 656741"/>
                <a:gd name="connsiteX151" fmla="*/ 181656 w 655101"/>
                <a:gd name="connsiteY151" fmla="*/ 47121 h 656741"/>
                <a:gd name="connsiteX152" fmla="*/ 189843 w 655101"/>
                <a:gd name="connsiteY152" fmla="*/ 30367 h 656741"/>
                <a:gd name="connsiteX153" fmla="*/ 213450 w 655101"/>
                <a:gd name="connsiteY153" fmla="*/ 20467 h 656741"/>
                <a:gd name="connsiteX154" fmla="*/ 219733 w 655101"/>
                <a:gd name="connsiteY154" fmla="*/ 22180 h 656741"/>
                <a:gd name="connsiteX155" fmla="*/ 239343 w 655101"/>
                <a:gd name="connsiteY155" fmla="*/ 51500 h 656741"/>
                <a:gd name="connsiteX156" fmla="*/ 243913 w 655101"/>
                <a:gd name="connsiteY156" fmla="*/ 63494 h 656741"/>
                <a:gd name="connsiteX157" fmla="*/ 249243 w 655101"/>
                <a:gd name="connsiteY157" fmla="*/ 66540 h 656741"/>
                <a:gd name="connsiteX158" fmla="*/ 292461 w 655101"/>
                <a:gd name="connsiteY158" fmla="*/ 57402 h 656741"/>
                <a:gd name="connsiteX159" fmla="*/ 295888 w 655101"/>
                <a:gd name="connsiteY159" fmla="*/ 53023 h 656741"/>
                <a:gd name="connsiteX160" fmla="*/ 301410 w 655101"/>
                <a:gd name="connsiteY160" fmla="*/ 4094 h 656741"/>
                <a:gd name="connsiteX161" fmla="*/ 304836 w 655101"/>
                <a:gd name="connsiteY161" fmla="*/ 857 h 656741"/>
                <a:gd name="connsiteX162" fmla="*/ 341391 w 655101"/>
                <a:gd name="connsiteY162" fmla="*/ 286 h 65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Lst>
              <a:rect l="l" t="t" r="r" b="b"/>
              <a:pathLst>
                <a:path w="655101" h="656741">
                  <a:moveTo>
                    <a:pt x="327467" y="256683"/>
                  </a:moveTo>
                  <a:cubicBezTo>
                    <a:pt x="288374" y="256683"/>
                    <a:pt x="256683" y="288374"/>
                    <a:pt x="256683" y="327467"/>
                  </a:cubicBezTo>
                  <a:cubicBezTo>
                    <a:pt x="256683" y="366560"/>
                    <a:pt x="288374" y="398251"/>
                    <a:pt x="327467" y="398251"/>
                  </a:cubicBezTo>
                  <a:cubicBezTo>
                    <a:pt x="366560" y="398251"/>
                    <a:pt x="398251" y="366560"/>
                    <a:pt x="398251" y="327467"/>
                  </a:cubicBezTo>
                  <a:cubicBezTo>
                    <a:pt x="398251" y="288374"/>
                    <a:pt x="366560" y="256683"/>
                    <a:pt x="327467" y="256683"/>
                  </a:cubicBezTo>
                  <a:close/>
                  <a:moveTo>
                    <a:pt x="327683" y="173157"/>
                  </a:moveTo>
                  <a:cubicBezTo>
                    <a:pt x="413547" y="173348"/>
                    <a:pt x="480754" y="241887"/>
                    <a:pt x="481896" y="327561"/>
                  </a:cubicBezTo>
                  <a:cubicBezTo>
                    <a:pt x="480754" y="413616"/>
                    <a:pt x="413357" y="481965"/>
                    <a:pt x="327493" y="481775"/>
                  </a:cubicBezTo>
                  <a:cubicBezTo>
                    <a:pt x="240485" y="481775"/>
                    <a:pt x="172898" y="412854"/>
                    <a:pt x="173088" y="327180"/>
                  </a:cubicBezTo>
                  <a:cubicBezTo>
                    <a:pt x="173279" y="240173"/>
                    <a:pt x="242199" y="173157"/>
                    <a:pt x="327683" y="173157"/>
                  </a:cubicBezTo>
                  <a:close/>
                  <a:moveTo>
                    <a:pt x="325208" y="118897"/>
                  </a:moveTo>
                  <a:cubicBezTo>
                    <a:pt x="210976" y="119659"/>
                    <a:pt x="117495" y="210664"/>
                    <a:pt x="118257" y="329656"/>
                  </a:cubicBezTo>
                  <a:cubicBezTo>
                    <a:pt x="119209" y="443697"/>
                    <a:pt x="210024" y="535845"/>
                    <a:pt x="328635" y="536797"/>
                  </a:cubicBezTo>
                  <a:cubicBezTo>
                    <a:pt x="442486" y="534893"/>
                    <a:pt x="536538" y="445601"/>
                    <a:pt x="535967" y="326229"/>
                  </a:cubicBezTo>
                  <a:cubicBezTo>
                    <a:pt x="535586" y="212187"/>
                    <a:pt x="444771" y="118135"/>
                    <a:pt x="325208" y="118897"/>
                  </a:cubicBezTo>
                  <a:close/>
                  <a:moveTo>
                    <a:pt x="341391" y="286"/>
                  </a:moveTo>
                  <a:cubicBezTo>
                    <a:pt x="343485" y="286"/>
                    <a:pt x="344437" y="1809"/>
                    <a:pt x="344818" y="3713"/>
                  </a:cubicBezTo>
                  <a:cubicBezTo>
                    <a:pt x="347293" y="16088"/>
                    <a:pt x="349958" y="28463"/>
                    <a:pt x="352053" y="41029"/>
                  </a:cubicBezTo>
                  <a:cubicBezTo>
                    <a:pt x="352624" y="44456"/>
                    <a:pt x="351672" y="48263"/>
                    <a:pt x="351291" y="51881"/>
                  </a:cubicBezTo>
                  <a:cubicBezTo>
                    <a:pt x="350910" y="54736"/>
                    <a:pt x="352053" y="56069"/>
                    <a:pt x="355099" y="56450"/>
                  </a:cubicBezTo>
                  <a:cubicBezTo>
                    <a:pt x="369568" y="57973"/>
                    <a:pt x="384038" y="60639"/>
                    <a:pt x="398126" y="64446"/>
                  </a:cubicBezTo>
                  <a:cubicBezTo>
                    <a:pt x="400411" y="65017"/>
                    <a:pt x="402696" y="65208"/>
                    <a:pt x="403457" y="62162"/>
                  </a:cubicBezTo>
                  <a:cubicBezTo>
                    <a:pt x="406503" y="48073"/>
                    <a:pt x="416023" y="37411"/>
                    <a:pt x="423257" y="25607"/>
                  </a:cubicBezTo>
                  <a:cubicBezTo>
                    <a:pt x="428969" y="15897"/>
                    <a:pt x="429350" y="16088"/>
                    <a:pt x="440011" y="20086"/>
                  </a:cubicBezTo>
                  <a:cubicBezTo>
                    <a:pt x="448198" y="23132"/>
                    <a:pt x="456194" y="26559"/>
                    <a:pt x="464190" y="29986"/>
                  </a:cubicBezTo>
                  <a:cubicBezTo>
                    <a:pt x="467046" y="31128"/>
                    <a:pt x="468189" y="32651"/>
                    <a:pt x="467618" y="35698"/>
                  </a:cubicBezTo>
                  <a:cubicBezTo>
                    <a:pt x="465142" y="47502"/>
                    <a:pt x="463048" y="59306"/>
                    <a:pt x="460383" y="71110"/>
                  </a:cubicBezTo>
                  <a:cubicBezTo>
                    <a:pt x="459431" y="75108"/>
                    <a:pt x="456956" y="78916"/>
                    <a:pt x="455052" y="82723"/>
                  </a:cubicBezTo>
                  <a:cubicBezTo>
                    <a:pt x="453719" y="85008"/>
                    <a:pt x="454100" y="86341"/>
                    <a:pt x="456575" y="87674"/>
                  </a:cubicBezTo>
                  <a:cubicBezTo>
                    <a:pt x="469902" y="94718"/>
                    <a:pt x="482468" y="103095"/>
                    <a:pt x="494462" y="112234"/>
                  </a:cubicBezTo>
                  <a:cubicBezTo>
                    <a:pt x="496557" y="113947"/>
                    <a:pt x="498079" y="114137"/>
                    <a:pt x="499793" y="111662"/>
                  </a:cubicBezTo>
                  <a:cubicBezTo>
                    <a:pt x="509693" y="97764"/>
                    <a:pt x="525495" y="90910"/>
                    <a:pt x="538632" y="80629"/>
                  </a:cubicBezTo>
                  <a:cubicBezTo>
                    <a:pt x="540345" y="79297"/>
                    <a:pt x="541678" y="79867"/>
                    <a:pt x="543201" y="81200"/>
                  </a:cubicBezTo>
                  <a:cubicBezTo>
                    <a:pt x="552149" y="89006"/>
                    <a:pt x="560527" y="97573"/>
                    <a:pt x="568713" y="106141"/>
                  </a:cubicBezTo>
                  <a:cubicBezTo>
                    <a:pt x="570236" y="107854"/>
                    <a:pt x="570427" y="109378"/>
                    <a:pt x="569094" y="111091"/>
                  </a:cubicBezTo>
                  <a:cubicBezTo>
                    <a:pt x="562050" y="121563"/>
                    <a:pt x="555386" y="132034"/>
                    <a:pt x="548151" y="142315"/>
                  </a:cubicBezTo>
                  <a:cubicBezTo>
                    <a:pt x="546057" y="145361"/>
                    <a:pt x="542630" y="147645"/>
                    <a:pt x="539775" y="149930"/>
                  </a:cubicBezTo>
                  <a:cubicBezTo>
                    <a:pt x="537490" y="151834"/>
                    <a:pt x="537109" y="153548"/>
                    <a:pt x="539013" y="155832"/>
                  </a:cubicBezTo>
                  <a:cubicBezTo>
                    <a:pt x="548342" y="167446"/>
                    <a:pt x="556909" y="179821"/>
                    <a:pt x="564334" y="192767"/>
                  </a:cubicBezTo>
                  <a:cubicBezTo>
                    <a:pt x="566048" y="195623"/>
                    <a:pt x="567761" y="195242"/>
                    <a:pt x="570046" y="193719"/>
                  </a:cubicBezTo>
                  <a:cubicBezTo>
                    <a:pt x="584515" y="184771"/>
                    <a:pt x="601460" y="184581"/>
                    <a:pt x="617262" y="180202"/>
                  </a:cubicBezTo>
                  <a:cubicBezTo>
                    <a:pt x="619356" y="179631"/>
                    <a:pt x="620499" y="180773"/>
                    <a:pt x="621260" y="182677"/>
                  </a:cubicBezTo>
                  <a:cubicBezTo>
                    <a:pt x="626400" y="193338"/>
                    <a:pt x="631160" y="204381"/>
                    <a:pt x="635349" y="215423"/>
                  </a:cubicBezTo>
                  <a:cubicBezTo>
                    <a:pt x="636110" y="217708"/>
                    <a:pt x="635539" y="219041"/>
                    <a:pt x="633635" y="220183"/>
                  </a:cubicBezTo>
                  <a:cubicBezTo>
                    <a:pt x="623354" y="227037"/>
                    <a:pt x="613264" y="234081"/>
                    <a:pt x="602602" y="240745"/>
                  </a:cubicBezTo>
                  <a:cubicBezTo>
                    <a:pt x="599175" y="242839"/>
                    <a:pt x="594987" y="243791"/>
                    <a:pt x="590988" y="244933"/>
                  </a:cubicBezTo>
                  <a:cubicBezTo>
                    <a:pt x="588514" y="245695"/>
                    <a:pt x="587752" y="246837"/>
                    <a:pt x="588514" y="249502"/>
                  </a:cubicBezTo>
                  <a:cubicBezTo>
                    <a:pt x="592702" y="263972"/>
                    <a:pt x="595939" y="278632"/>
                    <a:pt x="597843" y="293672"/>
                  </a:cubicBezTo>
                  <a:cubicBezTo>
                    <a:pt x="598223" y="296338"/>
                    <a:pt x="599365" y="297290"/>
                    <a:pt x="601841" y="296909"/>
                  </a:cubicBezTo>
                  <a:cubicBezTo>
                    <a:pt x="618595" y="294434"/>
                    <a:pt x="634397" y="300526"/>
                    <a:pt x="650770" y="302430"/>
                  </a:cubicBezTo>
                  <a:cubicBezTo>
                    <a:pt x="653055" y="302621"/>
                    <a:pt x="654007" y="303953"/>
                    <a:pt x="654387" y="306238"/>
                  </a:cubicBezTo>
                  <a:cubicBezTo>
                    <a:pt x="655530" y="318232"/>
                    <a:pt x="654959" y="330417"/>
                    <a:pt x="654959" y="342411"/>
                  </a:cubicBezTo>
                  <a:cubicBezTo>
                    <a:pt x="654959" y="344506"/>
                    <a:pt x="653626" y="345458"/>
                    <a:pt x="651722" y="345839"/>
                  </a:cubicBezTo>
                  <a:cubicBezTo>
                    <a:pt x="639156" y="348314"/>
                    <a:pt x="626591" y="350979"/>
                    <a:pt x="613835" y="353264"/>
                  </a:cubicBezTo>
                  <a:cubicBezTo>
                    <a:pt x="610598" y="353835"/>
                    <a:pt x="607171" y="352883"/>
                    <a:pt x="603935" y="352502"/>
                  </a:cubicBezTo>
                  <a:cubicBezTo>
                    <a:pt x="600698" y="352121"/>
                    <a:pt x="598985" y="352883"/>
                    <a:pt x="598604" y="356691"/>
                  </a:cubicBezTo>
                  <a:cubicBezTo>
                    <a:pt x="597081" y="370970"/>
                    <a:pt x="594415" y="385249"/>
                    <a:pt x="590798" y="399147"/>
                  </a:cubicBezTo>
                  <a:cubicBezTo>
                    <a:pt x="589846" y="402574"/>
                    <a:pt x="590988" y="404287"/>
                    <a:pt x="594225" y="405049"/>
                  </a:cubicBezTo>
                  <a:cubicBezTo>
                    <a:pt x="610598" y="409047"/>
                    <a:pt x="622593" y="420851"/>
                    <a:pt x="636872" y="428657"/>
                  </a:cubicBezTo>
                  <a:cubicBezTo>
                    <a:pt x="638776" y="429799"/>
                    <a:pt x="638776" y="431322"/>
                    <a:pt x="638014" y="433226"/>
                  </a:cubicBezTo>
                  <a:cubicBezTo>
                    <a:pt x="634206" y="444459"/>
                    <a:pt x="629637" y="455502"/>
                    <a:pt x="624877" y="466354"/>
                  </a:cubicBezTo>
                  <a:cubicBezTo>
                    <a:pt x="623925" y="468448"/>
                    <a:pt x="622593" y="469209"/>
                    <a:pt x="620308" y="468638"/>
                  </a:cubicBezTo>
                  <a:cubicBezTo>
                    <a:pt x="608123" y="466163"/>
                    <a:pt x="595748" y="463879"/>
                    <a:pt x="583563" y="461213"/>
                  </a:cubicBezTo>
                  <a:cubicBezTo>
                    <a:pt x="579756" y="460261"/>
                    <a:pt x="576329" y="457977"/>
                    <a:pt x="572901" y="456073"/>
                  </a:cubicBezTo>
                  <a:cubicBezTo>
                    <a:pt x="570427" y="454740"/>
                    <a:pt x="569094" y="454930"/>
                    <a:pt x="567571" y="457596"/>
                  </a:cubicBezTo>
                  <a:cubicBezTo>
                    <a:pt x="560527" y="470542"/>
                    <a:pt x="552721" y="483108"/>
                    <a:pt x="543582" y="494721"/>
                  </a:cubicBezTo>
                  <a:cubicBezTo>
                    <a:pt x="541488" y="497387"/>
                    <a:pt x="541107" y="499100"/>
                    <a:pt x="544344" y="501194"/>
                  </a:cubicBezTo>
                  <a:cubicBezTo>
                    <a:pt x="554434" y="507668"/>
                    <a:pt x="559384" y="518520"/>
                    <a:pt x="566428" y="527658"/>
                  </a:cubicBezTo>
                  <a:cubicBezTo>
                    <a:pt x="567761" y="529372"/>
                    <a:pt x="568904" y="531276"/>
                    <a:pt x="570236" y="533180"/>
                  </a:cubicBezTo>
                  <a:cubicBezTo>
                    <a:pt x="577852" y="544222"/>
                    <a:pt x="577471" y="540414"/>
                    <a:pt x="569284" y="549743"/>
                  </a:cubicBezTo>
                  <a:cubicBezTo>
                    <a:pt x="563382" y="556597"/>
                    <a:pt x="556528" y="562690"/>
                    <a:pt x="550246" y="569163"/>
                  </a:cubicBezTo>
                  <a:cubicBezTo>
                    <a:pt x="547961" y="571638"/>
                    <a:pt x="546057" y="571638"/>
                    <a:pt x="543201" y="569734"/>
                  </a:cubicBezTo>
                  <a:cubicBezTo>
                    <a:pt x="533682" y="563261"/>
                    <a:pt x="523972" y="556788"/>
                    <a:pt x="514262" y="550505"/>
                  </a:cubicBezTo>
                  <a:cubicBezTo>
                    <a:pt x="510645" y="548030"/>
                    <a:pt x="508170" y="544412"/>
                    <a:pt x="505505" y="541176"/>
                  </a:cubicBezTo>
                  <a:cubicBezTo>
                    <a:pt x="503410" y="538701"/>
                    <a:pt x="501697" y="538320"/>
                    <a:pt x="499222" y="540414"/>
                  </a:cubicBezTo>
                  <a:cubicBezTo>
                    <a:pt x="487798" y="549743"/>
                    <a:pt x="475614" y="558120"/>
                    <a:pt x="462858" y="565545"/>
                  </a:cubicBezTo>
                  <a:cubicBezTo>
                    <a:pt x="461144" y="566497"/>
                    <a:pt x="459240" y="567449"/>
                    <a:pt x="460764" y="569924"/>
                  </a:cubicBezTo>
                  <a:cubicBezTo>
                    <a:pt x="469521" y="583061"/>
                    <a:pt x="470093" y="598673"/>
                    <a:pt x="473900" y="613333"/>
                  </a:cubicBezTo>
                  <a:cubicBezTo>
                    <a:pt x="476185" y="621900"/>
                    <a:pt x="476756" y="620758"/>
                    <a:pt x="468189" y="624756"/>
                  </a:cubicBezTo>
                  <a:cubicBezTo>
                    <a:pt x="459240" y="628944"/>
                    <a:pt x="450102" y="632562"/>
                    <a:pt x="441154" y="636369"/>
                  </a:cubicBezTo>
                  <a:cubicBezTo>
                    <a:pt x="438298" y="637512"/>
                    <a:pt x="436585" y="637131"/>
                    <a:pt x="434871" y="634466"/>
                  </a:cubicBezTo>
                  <a:cubicBezTo>
                    <a:pt x="428398" y="624566"/>
                    <a:pt x="421734" y="615046"/>
                    <a:pt x="415261" y="605146"/>
                  </a:cubicBezTo>
                  <a:cubicBezTo>
                    <a:pt x="412786" y="601338"/>
                    <a:pt x="411834" y="596959"/>
                    <a:pt x="410692" y="592771"/>
                  </a:cubicBezTo>
                  <a:cubicBezTo>
                    <a:pt x="409930" y="590105"/>
                    <a:pt x="408597" y="589344"/>
                    <a:pt x="405742" y="590105"/>
                  </a:cubicBezTo>
                  <a:cubicBezTo>
                    <a:pt x="391272" y="594484"/>
                    <a:pt x="376612" y="597530"/>
                    <a:pt x="361572" y="599434"/>
                  </a:cubicBezTo>
                  <a:cubicBezTo>
                    <a:pt x="359097" y="599815"/>
                    <a:pt x="358335" y="600957"/>
                    <a:pt x="358716" y="603242"/>
                  </a:cubicBezTo>
                  <a:cubicBezTo>
                    <a:pt x="361382" y="619996"/>
                    <a:pt x="355289" y="635798"/>
                    <a:pt x="353385" y="652172"/>
                  </a:cubicBezTo>
                  <a:cubicBezTo>
                    <a:pt x="353005" y="655027"/>
                    <a:pt x="351481" y="655979"/>
                    <a:pt x="349006" y="655979"/>
                  </a:cubicBezTo>
                  <a:cubicBezTo>
                    <a:pt x="342914" y="656170"/>
                    <a:pt x="336631" y="656551"/>
                    <a:pt x="330539" y="656741"/>
                  </a:cubicBezTo>
                  <a:cubicBezTo>
                    <a:pt x="330158" y="655408"/>
                    <a:pt x="330158" y="655408"/>
                    <a:pt x="330158" y="655218"/>
                  </a:cubicBezTo>
                  <a:cubicBezTo>
                    <a:pt x="325018" y="655218"/>
                    <a:pt x="319686" y="655218"/>
                    <a:pt x="314546" y="655218"/>
                  </a:cubicBezTo>
                  <a:cubicBezTo>
                    <a:pt x="311690" y="655218"/>
                    <a:pt x="310167" y="654075"/>
                    <a:pt x="309787" y="651220"/>
                  </a:cubicBezTo>
                  <a:cubicBezTo>
                    <a:pt x="307502" y="639035"/>
                    <a:pt x="304836" y="627040"/>
                    <a:pt x="302552" y="614856"/>
                  </a:cubicBezTo>
                  <a:cubicBezTo>
                    <a:pt x="301790" y="611238"/>
                    <a:pt x="302933" y="607621"/>
                    <a:pt x="303314" y="604004"/>
                  </a:cubicBezTo>
                  <a:cubicBezTo>
                    <a:pt x="303694" y="600957"/>
                    <a:pt x="302933" y="599434"/>
                    <a:pt x="299506" y="599054"/>
                  </a:cubicBezTo>
                  <a:cubicBezTo>
                    <a:pt x="285036" y="597530"/>
                    <a:pt x="270567" y="594865"/>
                    <a:pt x="256478" y="591057"/>
                  </a:cubicBezTo>
                  <a:cubicBezTo>
                    <a:pt x="253432" y="590296"/>
                    <a:pt x="251719" y="591248"/>
                    <a:pt x="250957" y="594294"/>
                  </a:cubicBezTo>
                  <a:cubicBezTo>
                    <a:pt x="246959" y="610857"/>
                    <a:pt x="234964" y="622852"/>
                    <a:pt x="226968" y="637321"/>
                  </a:cubicBezTo>
                  <a:cubicBezTo>
                    <a:pt x="226016" y="639035"/>
                    <a:pt x="224493" y="639035"/>
                    <a:pt x="222779" y="638464"/>
                  </a:cubicBezTo>
                  <a:cubicBezTo>
                    <a:pt x="211357" y="634656"/>
                    <a:pt x="200124" y="630087"/>
                    <a:pt x="189271" y="625137"/>
                  </a:cubicBezTo>
                  <a:cubicBezTo>
                    <a:pt x="186987" y="624185"/>
                    <a:pt x="186796" y="622471"/>
                    <a:pt x="187177" y="620567"/>
                  </a:cubicBezTo>
                  <a:cubicBezTo>
                    <a:pt x="189652" y="608383"/>
                    <a:pt x="191746" y="596198"/>
                    <a:pt x="194602" y="584204"/>
                  </a:cubicBezTo>
                  <a:cubicBezTo>
                    <a:pt x="195554" y="580205"/>
                    <a:pt x="197839" y="576588"/>
                    <a:pt x="199933" y="572971"/>
                  </a:cubicBezTo>
                  <a:cubicBezTo>
                    <a:pt x="201266" y="570686"/>
                    <a:pt x="200885" y="569353"/>
                    <a:pt x="198410" y="568020"/>
                  </a:cubicBezTo>
                  <a:cubicBezTo>
                    <a:pt x="185083" y="560976"/>
                    <a:pt x="172517" y="552599"/>
                    <a:pt x="160523" y="543460"/>
                  </a:cubicBezTo>
                  <a:cubicBezTo>
                    <a:pt x="158429" y="541747"/>
                    <a:pt x="156906" y="541747"/>
                    <a:pt x="155192" y="544222"/>
                  </a:cubicBezTo>
                  <a:cubicBezTo>
                    <a:pt x="145292" y="558120"/>
                    <a:pt x="129490" y="564974"/>
                    <a:pt x="116353" y="575255"/>
                  </a:cubicBezTo>
                  <a:cubicBezTo>
                    <a:pt x="114640" y="576588"/>
                    <a:pt x="113307" y="576017"/>
                    <a:pt x="111784" y="574684"/>
                  </a:cubicBezTo>
                  <a:cubicBezTo>
                    <a:pt x="102835" y="566878"/>
                    <a:pt x="94458" y="558311"/>
                    <a:pt x="86272" y="549934"/>
                  </a:cubicBezTo>
                  <a:cubicBezTo>
                    <a:pt x="84749" y="548220"/>
                    <a:pt x="84558" y="546887"/>
                    <a:pt x="85891" y="544984"/>
                  </a:cubicBezTo>
                  <a:cubicBezTo>
                    <a:pt x="92745" y="534703"/>
                    <a:pt x="99599" y="524422"/>
                    <a:pt x="106643" y="514141"/>
                  </a:cubicBezTo>
                  <a:cubicBezTo>
                    <a:pt x="108928" y="510904"/>
                    <a:pt x="112355" y="508810"/>
                    <a:pt x="115401" y="506145"/>
                  </a:cubicBezTo>
                  <a:cubicBezTo>
                    <a:pt x="117686" y="504241"/>
                    <a:pt x="118067" y="502527"/>
                    <a:pt x="116163" y="500243"/>
                  </a:cubicBezTo>
                  <a:cubicBezTo>
                    <a:pt x="106834" y="488629"/>
                    <a:pt x="98266" y="476444"/>
                    <a:pt x="90841" y="463307"/>
                  </a:cubicBezTo>
                  <a:cubicBezTo>
                    <a:pt x="89128" y="460261"/>
                    <a:pt x="87414" y="460832"/>
                    <a:pt x="85129" y="462356"/>
                  </a:cubicBezTo>
                  <a:cubicBezTo>
                    <a:pt x="70660" y="471304"/>
                    <a:pt x="53716" y="471494"/>
                    <a:pt x="37914" y="475873"/>
                  </a:cubicBezTo>
                  <a:cubicBezTo>
                    <a:pt x="35819" y="476444"/>
                    <a:pt x="34677" y="475302"/>
                    <a:pt x="33916" y="473398"/>
                  </a:cubicBezTo>
                  <a:cubicBezTo>
                    <a:pt x="28775" y="462736"/>
                    <a:pt x="24015" y="451694"/>
                    <a:pt x="19827" y="440652"/>
                  </a:cubicBezTo>
                  <a:cubicBezTo>
                    <a:pt x="19065" y="438367"/>
                    <a:pt x="19636" y="437034"/>
                    <a:pt x="21540" y="435892"/>
                  </a:cubicBezTo>
                  <a:cubicBezTo>
                    <a:pt x="31821" y="429038"/>
                    <a:pt x="41912" y="421993"/>
                    <a:pt x="52573" y="415330"/>
                  </a:cubicBezTo>
                  <a:cubicBezTo>
                    <a:pt x="56000" y="413236"/>
                    <a:pt x="60189" y="412284"/>
                    <a:pt x="64187" y="411141"/>
                  </a:cubicBezTo>
                  <a:cubicBezTo>
                    <a:pt x="66662" y="410380"/>
                    <a:pt x="67423" y="409237"/>
                    <a:pt x="66662" y="406572"/>
                  </a:cubicBezTo>
                  <a:cubicBezTo>
                    <a:pt x="62283" y="391912"/>
                    <a:pt x="59237" y="377062"/>
                    <a:pt x="57143" y="362021"/>
                  </a:cubicBezTo>
                  <a:cubicBezTo>
                    <a:pt x="56762" y="359546"/>
                    <a:pt x="55620" y="358785"/>
                    <a:pt x="53144" y="359166"/>
                  </a:cubicBezTo>
                  <a:cubicBezTo>
                    <a:pt x="36200" y="362021"/>
                    <a:pt x="20207" y="355548"/>
                    <a:pt x="3834" y="353644"/>
                  </a:cubicBezTo>
                  <a:cubicBezTo>
                    <a:pt x="1740" y="353454"/>
                    <a:pt x="979" y="352121"/>
                    <a:pt x="788" y="350027"/>
                  </a:cubicBezTo>
                  <a:cubicBezTo>
                    <a:pt x="-354" y="338033"/>
                    <a:pt x="27" y="326038"/>
                    <a:pt x="217" y="313854"/>
                  </a:cubicBezTo>
                  <a:cubicBezTo>
                    <a:pt x="217" y="311569"/>
                    <a:pt x="1740" y="310617"/>
                    <a:pt x="3834" y="310236"/>
                  </a:cubicBezTo>
                  <a:cubicBezTo>
                    <a:pt x="16210" y="307761"/>
                    <a:pt x="28394" y="305286"/>
                    <a:pt x="40769" y="302811"/>
                  </a:cubicBezTo>
                  <a:cubicBezTo>
                    <a:pt x="44387" y="302049"/>
                    <a:pt x="48004" y="303192"/>
                    <a:pt x="51621" y="303573"/>
                  </a:cubicBezTo>
                  <a:cubicBezTo>
                    <a:pt x="54668" y="303953"/>
                    <a:pt x="56191" y="302811"/>
                    <a:pt x="56572" y="299574"/>
                  </a:cubicBezTo>
                  <a:cubicBezTo>
                    <a:pt x="58095" y="285295"/>
                    <a:pt x="60760" y="271016"/>
                    <a:pt x="64377" y="257118"/>
                  </a:cubicBezTo>
                  <a:cubicBezTo>
                    <a:pt x="65329" y="253501"/>
                    <a:pt x="63997" y="251787"/>
                    <a:pt x="60569" y="251026"/>
                  </a:cubicBezTo>
                  <a:cubicBezTo>
                    <a:pt x="44387" y="246837"/>
                    <a:pt x="32202" y="235033"/>
                    <a:pt x="18113" y="227227"/>
                  </a:cubicBezTo>
                  <a:cubicBezTo>
                    <a:pt x="16590" y="226466"/>
                    <a:pt x="16590" y="225133"/>
                    <a:pt x="16971" y="223610"/>
                  </a:cubicBezTo>
                  <a:cubicBezTo>
                    <a:pt x="20779" y="211996"/>
                    <a:pt x="25538" y="200763"/>
                    <a:pt x="30488" y="189530"/>
                  </a:cubicBezTo>
                  <a:cubicBezTo>
                    <a:pt x="31440" y="187436"/>
                    <a:pt x="32964" y="187056"/>
                    <a:pt x="34677" y="187627"/>
                  </a:cubicBezTo>
                  <a:cubicBezTo>
                    <a:pt x="50670" y="191815"/>
                    <a:pt x="67805" y="191434"/>
                    <a:pt x="82655" y="200383"/>
                  </a:cubicBezTo>
                  <a:cubicBezTo>
                    <a:pt x="85129" y="201906"/>
                    <a:pt x="86272" y="200954"/>
                    <a:pt x="87414" y="198859"/>
                  </a:cubicBezTo>
                  <a:cubicBezTo>
                    <a:pt x="94458" y="185723"/>
                    <a:pt x="102645" y="173157"/>
                    <a:pt x="111593" y="161353"/>
                  </a:cubicBezTo>
                  <a:cubicBezTo>
                    <a:pt x="112736" y="159830"/>
                    <a:pt x="114640" y="158117"/>
                    <a:pt x="111784" y="156213"/>
                  </a:cubicBezTo>
                  <a:cubicBezTo>
                    <a:pt x="100932" y="149168"/>
                    <a:pt x="95410" y="137936"/>
                    <a:pt x="87985" y="128036"/>
                  </a:cubicBezTo>
                  <a:cubicBezTo>
                    <a:pt x="86653" y="126322"/>
                    <a:pt x="85701" y="124608"/>
                    <a:pt x="84368" y="122895"/>
                  </a:cubicBezTo>
                  <a:cubicBezTo>
                    <a:pt x="78466" y="114518"/>
                    <a:pt x="78276" y="114328"/>
                    <a:pt x="85129" y="107093"/>
                  </a:cubicBezTo>
                  <a:cubicBezTo>
                    <a:pt x="91603" y="100239"/>
                    <a:pt x="98266" y="93766"/>
                    <a:pt x="104739" y="87102"/>
                  </a:cubicBezTo>
                  <a:cubicBezTo>
                    <a:pt x="106834" y="85008"/>
                    <a:pt x="108547" y="84818"/>
                    <a:pt x="110832" y="86531"/>
                  </a:cubicBezTo>
                  <a:cubicBezTo>
                    <a:pt x="120732" y="93195"/>
                    <a:pt x="130632" y="99668"/>
                    <a:pt x="140532" y="106331"/>
                  </a:cubicBezTo>
                  <a:cubicBezTo>
                    <a:pt x="143959" y="108616"/>
                    <a:pt x="146244" y="111853"/>
                    <a:pt x="148719" y="114899"/>
                  </a:cubicBezTo>
                  <a:cubicBezTo>
                    <a:pt x="150813" y="117755"/>
                    <a:pt x="152717" y="118326"/>
                    <a:pt x="155763" y="115851"/>
                  </a:cubicBezTo>
                  <a:cubicBezTo>
                    <a:pt x="166996" y="106522"/>
                    <a:pt x="179181" y="98335"/>
                    <a:pt x="191746" y="91100"/>
                  </a:cubicBezTo>
                  <a:cubicBezTo>
                    <a:pt x="193650" y="89958"/>
                    <a:pt x="195364" y="88816"/>
                    <a:pt x="193650" y="86341"/>
                  </a:cubicBezTo>
                  <a:cubicBezTo>
                    <a:pt x="185463" y="74537"/>
                    <a:pt x="184893" y="60448"/>
                    <a:pt x="181656" y="47121"/>
                  </a:cubicBezTo>
                  <a:cubicBezTo>
                    <a:pt x="178800" y="35507"/>
                    <a:pt x="179181" y="35698"/>
                    <a:pt x="189843" y="30367"/>
                  </a:cubicBezTo>
                  <a:cubicBezTo>
                    <a:pt x="197458" y="26559"/>
                    <a:pt x="205645" y="23703"/>
                    <a:pt x="213450" y="20467"/>
                  </a:cubicBezTo>
                  <a:cubicBezTo>
                    <a:pt x="216306" y="19325"/>
                    <a:pt x="218020" y="19515"/>
                    <a:pt x="219733" y="22180"/>
                  </a:cubicBezTo>
                  <a:cubicBezTo>
                    <a:pt x="226207" y="32080"/>
                    <a:pt x="232680" y="41790"/>
                    <a:pt x="239343" y="51500"/>
                  </a:cubicBezTo>
                  <a:cubicBezTo>
                    <a:pt x="241818" y="55117"/>
                    <a:pt x="242580" y="59306"/>
                    <a:pt x="243913" y="63494"/>
                  </a:cubicBezTo>
                  <a:cubicBezTo>
                    <a:pt x="244864" y="66540"/>
                    <a:pt x="246197" y="67492"/>
                    <a:pt x="249243" y="66540"/>
                  </a:cubicBezTo>
                  <a:cubicBezTo>
                    <a:pt x="263332" y="62352"/>
                    <a:pt x="277801" y="59306"/>
                    <a:pt x="292461" y="57402"/>
                  </a:cubicBezTo>
                  <a:cubicBezTo>
                    <a:pt x="295317" y="57021"/>
                    <a:pt x="296269" y="55879"/>
                    <a:pt x="295888" y="53023"/>
                  </a:cubicBezTo>
                  <a:cubicBezTo>
                    <a:pt x="293413" y="36269"/>
                    <a:pt x="299506" y="20467"/>
                    <a:pt x="301410" y="4094"/>
                  </a:cubicBezTo>
                  <a:cubicBezTo>
                    <a:pt x="301600" y="2190"/>
                    <a:pt x="302742" y="1047"/>
                    <a:pt x="304836" y="857"/>
                  </a:cubicBezTo>
                  <a:cubicBezTo>
                    <a:pt x="317021" y="-476"/>
                    <a:pt x="329206" y="95"/>
                    <a:pt x="341391" y="286"/>
                  </a:cubicBezTo>
                  <a:close/>
                </a:path>
              </a:pathLst>
            </a:custGeom>
            <a:solidFill>
              <a:schemeClr val="bg1">
                <a:lumMod val="85000"/>
              </a:schemeClr>
            </a:solidFill>
            <a:ln w="5155" cap="flat">
              <a:noFill/>
              <a:prstDash val="solid"/>
              <a:miter/>
            </a:ln>
          </p:spPr>
          <p:txBody>
            <a:bodyPr wrap="square" rtlCol="0" anchor="ctr">
              <a:noAutofit/>
            </a:bodyPr>
            <a:lstStyle/>
            <a:p>
              <a:endParaRPr lang="en-US"/>
            </a:p>
          </p:txBody>
        </p:sp>
        <p:sp>
          <p:nvSpPr>
            <p:cNvPr id="10" name="Freeform: Shape 9">
              <a:extLst>
                <a:ext uri="{FF2B5EF4-FFF2-40B4-BE49-F238E27FC236}">
                  <a16:creationId xmlns="" xmlns:a16="http://schemas.microsoft.com/office/drawing/2014/main" id="{BD66A82A-6870-4BF8-8811-9B2D368D28DC}"/>
                </a:ext>
              </a:extLst>
            </p:cNvPr>
            <p:cNvSpPr/>
            <p:nvPr/>
          </p:nvSpPr>
          <p:spPr>
            <a:xfrm>
              <a:off x="4180071" y="936397"/>
              <a:ext cx="817813" cy="454497"/>
            </a:xfrm>
            <a:custGeom>
              <a:avLst/>
              <a:gdLst>
                <a:gd name="connsiteX0" fmla="*/ 92656 w 817813"/>
                <a:gd name="connsiteY0" fmla="*/ 0 h 454497"/>
                <a:gd name="connsiteX1" fmla="*/ 318421 w 817813"/>
                <a:gd name="connsiteY1" fmla="*/ 0 h 454497"/>
                <a:gd name="connsiteX2" fmla="*/ 314604 w 817813"/>
                <a:gd name="connsiteY2" fmla="*/ 5722 h 454497"/>
                <a:gd name="connsiteX3" fmla="*/ 306715 w 817813"/>
                <a:gd name="connsiteY3" fmla="*/ 45837 h 454497"/>
                <a:gd name="connsiteX4" fmla="*/ 407782 w 817813"/>
                <a:gd name="connsiteY4" fmla="*/ 147782 h 454497"/>
                <a:gd name="connsiteX5" fmla="*/ 510386 w 817813"/>
                <a:gd name="connsiteY5" fmla="*/ 46496 h 454497"/>
                <a:gd name="connsiteX6" fmla="*/ 503414 w 817813"/>
                <a:gd name="connsiteY6" fmla="*/ 8534 h 454497"/>
                <a:gd name="connsiteX7" fmla="*/ 498035 w 817813"/>
                <a:gd name="connsiteY7" fmla="*/ 0 h 454497"/>
                <a:gd name="connsiteX8" fmla="*/ 811870 w 817813"/>
                <a:gd name="connsiteY8" fmla="*/ 0 h 454497"/>
                <a:gd name="connsiteX9" fmla="*/ 816881 w 817813"/>
                <a:gd name="connsiteY9" fmla="*/ 11781 h 454497"/>
                <a:gd name="connsiteX10" fmla="*/ 817540 w 817813"/>
                <a:gd name="connsiteY10" fmla="*/ 28919 h 454497"/>
                <a:gd name="connsiteX11" fmla="*/ 803479 w 817813"/>
                <a:gd name="connsiteY11" fmla="*/ 45397 h 454497"/>
                <a:gd name="connsiteX12" fmla="*/ 747233 w 817813"/>
                <a:gd name="connsiteY12" fmla="*/ 61436 h 454497"/>
                <a:gd name="connsiteX13" fmla="*/ 724384 w 817813"/>
                <a:gd name="connsiteY13" fmla="*/ 99446 h 454497"/>
                <a:gd name="connsiteX14" fmla="*/ 736028 w 817813"/>
                <a:gd name="connsiteY14" fmla="*/ 114825 h 454497"/>
                <a:gd name="connsiteX15" fmla="*/ 787660 w 817813"/>
                <a:gd name="connsiteY15" fmla="*/ 145145 h 454497"/>
                <a:gd name="connsiteX16" fmla="*/ 798865 w 817813"/>
                <a:gd name="connsiteY16" fmla="*/ 171291 h 454497"/>
                <a:gd name="connsiteX17" fmla="*/ 798426 w 817813"/>
                <a:gd name="connsiteY17" fmla="*/ 173927 h 454497"/>
                <a:gd name="connsiteX18" fmla="*/ 767446 w 817813"/>
                <a:gd name="connsiteY18" fmla="*/ 196118 h 454497"/>
                <a:gd name="connsiteX19" fmla="*/ 713398 w 817813"/>
                <a:gd name="connsiteY19" fmla="*/ 189307 h 454497"/>
                <a:gd name="connsiteX20" fmla="*/ 686154 w 817813"/>
                <a:gd name="connsiteY20" fmla="*/ 203368 h 454497"/>
                <a:gd name="connsiteX21" fmla="*/ 685714 w 817813"/>
                <a:gd name="connsiteY21" fmla="*/ 235885 h 454497"/>
                <a:gd name="connsiteX22" fmla="*/ 720648 w 817813"/>
                <a:gd name="connsiteY22" fmla="*/ 282024 h 454497"/>
                <a:gd name="connsiteX23" fmla="*/ 720648 w 817813"/>
                <a:gd name="connsiteY23" fmla="*/ 312125 h 454497"/>
                <a:gd name="connsiteX24" fmla="*/ 719330 w 817813"/>
                <a:gd name="connsiteY24" fmla="*/ 313663 h 454497"/>
                <a:gd name="connsiteX25" fmla="*/ 681540 w 817813"/>
                <a:gd name="connsiteY25" fmla="*/ 321133 h 454497"/>
                <a:gd name="connsiteX26" fmla="*/ 634742 w 817813"/>
                <a:gd name="connsiteY26" fmla="*/ 294768 h 454497"/>
                <a:gd name="connsiteX27" fmla="*/ 602664 w 817813"/>
                <a:gd name="connsiteY27" fmla="*/ 299382 h 454497"/>
                <a:gd name="connsiteX28" fmla="*/ 592338 w 817813"/>
                <a:gd name="connsiteY28" fmla="*/ 328383 h 454497"/>
                <a:gd name="connsiteX29" fmla="*/ 607498 w 817813"/>
                <a:gd name="connsiteY29" fmla="*/ 386826 h 454497"/>
                <a:gd name="connsiteX30" fmla="*/ 598929 w 817813"/>
                <a:gd name="connsiteY30" fmla="*/ 408797 h 454497"/>
                <a:gd name="connsiteX31" fmla="*/ 583549 w 817813"/>
                <a:gd name="connsiteY31" fmla="*/ 416706 h 454497"/>
                <a:gd name="connsiteX32" fmla="*/ 560480 w 817813"/>
                <a:gd name="connsiteY32" fmla="*/ 410335 h 454497"/>
                <a:gd name="connsiteX33" fmla="*/ 524228 w 817813"/>
                <a:gd name="connsiteY33" fmla="*/ 364416 h 454497"/>
                <a:gd name="connsiteX34" fmla="*/ 477430 w 817813"/>
                <a:gd name="connsiteY34" fmla="*/ 360461 h 454497"/>
                <a:gd name="connsiteX35" fmla="*/ 471277 w 817813"/>
                <a:gd name="connsiteY35" fmla="*/ 372765 h 454497"/>
                <a:gd name="connsiteX36" fmla="*/ 462929 w 817813"/>
                <a:gd name="connsiteY36" fmla="*/ 433185 h 454497"/>
                <a:gd name="connsiteX37" fmla="*/ 447110 w 817813"/>
                <a:gd name="connsiteY37" fmla="*/ 454497 h 454497"/>
                <a:gd name="connsiteX38" fmla="*/ 420525 w 817813"/>
                <a:gd name="connsiteY38" fmla="*/ 454497 h 454497"/>
                <a:gd name="connsiteX39" fmla="*/ 408880 w 817813"/>
                <a:gd name="connsiteY39" fmla="*/ 438238 h 454497"/>
                <a:gd name="connsiteX40" fmla="*/ 392402 w 817813"/>
                <a:gd name="connsiteY40" fmla="*/ 380015 h 454497"/>
                <a:gd name="connsiteX41" fmla="*/ 372848 w 817813"/>
                <a:gd name="connsiteY41" fmla="*/ 362878 h 454497"/>
                <a:gd name="connsiteX42" fmla="*/ 360983 w 817813"/>
                <a:gd name="connsiteY42" fmla="*/ 361559 h 454497"/>
                <a:gd name="connsiteX43" fmla="*/ 340770 w 817813"/>
                <a:gd name="connsiteY43" fmla="*/ 372765 h 454497"/>
                <a:gd name="connsiteX44" fmla="*/ 335717 w 817813"/>
                <a:gd name="connsiteY44" fmla="*/ 381333 h 454497"/>
                <a:gd name="connsiteX45" fmla="*/ 308034 w 817813"/>
                <a:gd name="connsiteY45" fmla="*/ 428131 h 454497"/>
                <a:gd name="connsiteX46" fmla="*/ 287161 w 817813"/>
                <a:gd name="connsiteY46" fmla="*/ 436700 h 454497"/>
                <a:gd name="connsiteX47" fmla="*/ 270243 w 817813"/>
                <a:gd name="connsiteY47" fmla="*/ 430988 h 454497"/>
                <a:gd name="connsiteX48" fmla="*/ 258819 w 817813"/>
                <a:gd name="connsiteY48" fmla="*/ 409676 h 454497"/>
                <a:gd name="connsiteX49" fmla="*/ 266069 w 817813"/>
                <a:gd name="connsiteY49" fmla="*/ 349695 h 454497"/>
                <a:gd name="connsiteX50" fmla="*/ 249590 w 817813"/>
                <a:gd name="connsiteY50" fmla="*/ 321792 h 454497"/>
                <a:gd name="connsiteX51" fmla="*/ 219051 w 817813"/>
                <a:gd name="connsiteY51" fmla="*/ 323330 h 454497"/>
                <a:gd name="connsiteX52" fmla="*/ 176208 w 817813"/>
                <a:gd name="connsiteY52" fmla="*/ 355847 h 454497"/>
                <a:gd name="connsiteX53" fmla="*/ 138198 w 817813"/>
                <a:gd name="connsiteY53" fmla="*/ 353650 h 454497"/>
                <a:gd name="connsiteX54" fmla="*/ 134902 w 817813"/>
                <a:gd name="connsiteY54" fmla="*/ 350354 h 454497"/>
                <a:gd name="connsiteX55" fmla="*/ 131607 w 817813"/>
                <a:gd name="connsiteY55" fmla="*/ 323989 h 454497"/>
                <a:gd name="connsiteX56" fmla="*/ 160169 w 817813"/>
                <a:gd name="connsiteY56" fmla="*/ 273016 h 454497"/>
                <a:gd name="connsiteX57" fmla="*/ 165002 w 817813"/>
                <a:gd name="connsiteY57" fmla="*/ 257417 h 454497"/>
                <a:gd name="connsiteX58" fmla="*/ 126553 w 817813"/>
                <a:gd name="connsiteY58" fmla="*/ 229953 h 454497"/>
                <a:gd name="connsiteX59" fmla="*/ 67451 w 817813"/>
                <a:gd name="connsiteY59" fmla="*/ 245333 h 454497"/>
                <a:gd name="connsiteX60" fmla="*/ 48556 w 817813"/>
                <a:gd name="connsiteY60" fmla="*/ 238962 h 454497"/>
                <a:gd name="connsiteX61" fmla="*/ 39109 w 817813"/>
                <a:gd name="connsiteY61" fmla="*/ 222263 h 454497"/>
                <a:gd name="connsiteX62" fmla="*/ 45480 w 817813"/>
                <a:gd name="connsiteY62" fmla="*/ 197656 h 454497"/>
                <a:gd name="connsiteX63" fmla="*/ 89202 w 817813"/>
                <a:gd name="connsiteY63" fmla="*/ 162942 h 454497"/>
                <a:gd name="connsiteX64" fmla="*/ 100847 w 817813"/>
                <a:gd name="connsiteY64" fmla="*/ 127568 h 454497"/>
                <a:gd name="connsiteX65" fmla="*/ 77338 w 817813"/>
                <a:gd name="connsiteY65" fmla="*/ 107794 h 454497"/>
                <a:gd name="connsiteX66" fmla="*/ 22191 w 817813"/>
                <a:gd name="connsiteY66" fmla="*/ 100324 h 454497"/>
                <a:gd name="connsiteX67" fmla="*/ 440 w 817813"/>
                <a:gd name="connsiteY67" fmla="*/ 84945 h 454497"/>
                <a:gd name="connsiteX68" fmla="*/ 0 w 817813"/>
                <a:gd name="connsiteY68" fmla="*/ 57701 h 454497"/>
                <a:gd name="connsiteX69" fmla="*/ 16039 w 817813"/>
                <a:gd name="connsiteY69" fmla="*/ 46056 h 454497"/>
                <a:gd name="connsiteX70" fmla="*/ 72285 w 817813"/>
                <a:gd name="connsiteY70" fmla="*/ 30237 h 454497"/>
                <a:gd name="connsiteX71" fmla="*/ 91619 w 817813"/>
                <a:gd name="connsiteY71" fmla="*/ 8705 h 454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817813" h="454497">
                  <a:moveTo>
                    <a:pt x="92656" y="0"/>
                  </a:moveTo>
                  <a:lnTo>
                    <a:pt x="318421" y="0"/>
                  </a:lnTo>
                  <a:lnTo>
                    <a:pt x="314604" y="5722"/>
                  </a:lnTo>
                  <a:cubicBezTo>
                    <a:pt x="309558" y="17920"/>
                    <a:pt x="306770" y="31446"/>
                    <a:pt x="306715" y="45837"/>
                  </a:cubicBezTo>
                  <a:cubicBezTo>
                    <a:pt x="306495" y="104279"/>
                    <a:pt x="352415" y="147342"/>
                    <a:pt x="407782" y="147782"/>
                  </a:cubicBezTo>
                  <a:cubicBezTo>
                    <a:pt x="464467" y="148221"/>
                    <a:pt x="510167" y="102741"/>
                    <a:pt x="510386" y="46496"/>
                  </a:cubicBezTo>
                  <a:cubicBezTo>
                    <a:pt x="510551" y="33478"/>
                    <a:pt x="508120" y="20570"/>
                    <a:pt x="503414" y="8534"/>
                  </a:cubicBezTo>
                  <a:lnTo>
                    <a:pt x="498035" y="0"/>
                  </a:lnTo>
                  <a:lnTo>
                    <a:pt x="811870" y="0"/>
                  </a:lnTo>
                  <a:lnTo>
                    <a:pt x="816881" y="11781"/>
                  </a:lnTo>
                  <a:cubicBezTo>
                    <a:pt x="817540" y="17494"/>
                    <a:pt x="818200" y="23206"/>
                    <a:pt x="817540" y="28919"/>
                  </a:cubicBezTo>
                  <a:cubicBezTo>
                    <a:pt x="816442" y="37927"/>
                    <a:pt x="811828" y="42980"/>
                    <a:pt x="803479" y="45397"/>
                  </a:cubicBezTo>
                  <a:cubicBezTo>
                    <a:pt x="784803" y="50670"/>
                    <a:pt x="765908" y="55943"/>
                    <a:pt x="747233" y="61436"/>
                  </a:cubicBezTo>
                  <a:cubicBezTo>
                    <a:pt x="728997" y="66709"/>
                    <a:pt x="720648" y="80551"/>
                    <a:pt x="724384" y="99446"/>
                  </a:cubicBezTo>
                  <a:cubicBezTo>
                    <a:pt x="725701" y="106696"/>
                    <a:pt x="729876" y="111310"/>
                    <a:pt x="736028" y="114825"/>
                  </a:cubicBezTo>
                  <a:cubicBezTo>
                    <a:pt x="753166" y="124932"/>
                    <a:pt x="770302" y="135038"/>
                    <a:pt x="787660" y="145145"/>
                  </a:cubicBezTo>
                  <a:cubicBezTo>
                    <a:pt x="800403" y="152616"/>
                    <a:pt x="802381" y="157010"/>
                    <a:pt x="798865" y="171291"/>
                  </a:cubicBezTo>
                  <a:cubicBezTo>
                    <a:pt x="798645" y="172170"/>
                    <a:pt x="798645" y="173049"/>
                    <a:pt x="798426" y="173927"/>
                  </a:cubicBezTo>
                  <a:cubicBezTo>
                    <a:pt x="793152" y="191285"/>
                    <a:pt x="787220" y="199853"/>
                    <a:pt x="767446" y="196118"/>
                  </a:cubicBezTo>
                  <a:cubicBezTo>
                    <a:pt x="749650" y="192602"/>
                    <a:pt x="731414" y="191944"/>
                    <a:pt x="713398" y="189307"/>
                  </a:cubicBezTo>
                  <a:cubicBezTo>
                    <a:pt x="700655" y="187549"/>
                    <a:pt x="692306" y="192602"/>
                    <a:pt x="686154" y="203368"/>
                  </a:cubicBezTo>
                  <a:cubicBezTo>
                    <a:pt x="679782" y="214354"/>
                    <a:pt x="676926" y="224680"/>
                    <a:pt x="685714" y="235885"/>
                  </a:cubicBezTo>
                  <a:cubicBezTo>
                    <a:pt x="697579" y="251046"/>
                    <a:pt x="709004" y="266645"/>
                    <a:pt x="720648" y="282024"/>
                  </a:cubicBezTo>
                  <a:cubicBezTo>
                    <a:pt x="730316" y="294548"/>
                    <a:pt x="730316" y="299602"/>
                    <a:pt x="720648" y="312125"/>
                  </a:cubicBezTo>
                  <a:cubicBezTo>
                    <a:pt x="720209" y="312564"/>
                    <a:pt x="719769" y="313223"/>
                    <a:pt x="719330" y="313663"/>
                  </a:cubicBezTo>
                  <a:cubicBezTo>
                    <a:pt x="706587" y="327285"/>
                    <a:pt x="701534" y="333217"/>
                    <a:pt x="681540" y="321133"/>
                  </a:cubicBezTo>
                  <a:cubicBezTo>
                    <a:pt x="666161" y="311905"/>
                    <a:pt x="649902" y="303995"/>
                    <a:pt x="634742" y="294768"/>
                  </a:cubicBezTo>
                  <a:cubicBezTo>
                    <a:pt x="622218" y="287298"/>
                    <a:pt x="612551" y="291692"/>
                    <a:pt x="602664" y="299382"/>
                  </a:cubicBezTo>
                  <a:cubicBezTo>
                    <a:pt x="592777" y="306852"/>
                    <a:pt x="588822" y="315860"/>
                    <a:pt x="592338" y="328383"/>
                  </a:cubicBezTo>
                  <a:cubicBezTo>
                    <a:pt x="597830" y="347718"/>
                    <a:pt x="602664" y="367272"/>
                    <a:pt x="607498" y="386826"/>
                  </a:cubicBezTo>
                  <a:cubicBezTo>
                    <a:pt x="610135" y="397372"/>
                    <a:pt x="607937" y="403085"/>
                    <a:pt x="598929" y="408797"/>
                  </a:cubicBezTo>
                  <a:cubicBezTo>
                    <a:pt x="594096" y="411873"/>
                    <a:pt x="589042" y="414729"/>
                    <a:pt x="583549" y="416706"/>
                  </a:cubicBezTo>
                  <a:cubicBezTo>
                    <a:pt x="573882" y="420222"/>
                    <a:pt x="566852" y="418464"/>
                    <a:pt x="560480" y="410335"/>
                  </a:cubicBezTo>
                  <a:cubicBezTo>
                    <a:pt x="548396" y="395175"/>
                    <a:pt x="536312" y="379795"/>
                    <a:pt x="524228" y="364416"/>
                  </a:cubicBezTo>
                  <a:cubicBezTo>
                    <a:pt x="512583" y="349915"/>
                    <a:pt x="491491" y="347938"/>
                    <a:pt x="477430" y="360461"/>
                  </a:cubicBezTo>
                  <a:cubicBezTo>
                    <a:pt x="473694" y="363757"/>
                    <a:pt x="471937" y="367931"/>
                    <a:pt x="471277" y="372765"/>
                  </a:cubicBezTo>
                  <a:cubicBezTo>
                    <a:pt x="468422" y="392978"/>
                    <a:pt x="465126" y="412972"/>
                    <a:pt x="462929" y="433185"/>
                  </a:cubicBezTo>
                  <a:cubicBezTo>
                    <a:pt x="461610" y="443731"/>
                    <a:pt x="457436" y="451201"/>
                    <a:pt x="447110" y="454497"/>
                  </a:cubicBezTo>
                  <a:cubicBezTo>
                    <a:pt x="438321" y="454497"/>
                    <a:pt x="429313" y="454497"/>
                    <a:pt x="420525" y="454497"/>
                  </a:cubicBezTo>
                  <a:cubicBezTo>
                    <a:pt x="414373" y="450762"/>
                    <a:pt x="410858" y="445269"/>
                    <a:pt x="408880" y="438238"/>
                  </a:cubicBezTo>
                  <a:cubicBezTo>
                    <a:pt x="403607" y="418904"/>
                    <a:pt x="397675" y="399569"/>
                    <a:pt x="392402" y="380015"/>
                  </a:cubicBezTo>
                  <a:cubicBezTo>
                    <a:pt x="389546" y="369689"/>
                    <a:pt x="383174" y="364196"/>
                    <a:pt x="372848" y="362878"/>
                  </a:cubicBezTo>
                  <a:cubicBezTo>
                    <a:pt x="368893" y="362438"/>
                    <a:pt x="364938" y="361779"/>
                    <a:pt x="360983" y="361559"/>
                  </a:cubicBezTo>
                  <a:cubicBezTo>
                    <a:pt x="351756" y="360900"/>
                    <a:pt x="345384" y="365075"/>
                    <a:pt x="340770" y="372765"/>
                  </a:cubicBezTo>
                  <a:cubicBezTo>
                    <a:pt x="339012" y="375621"/>
                    <a:pt x="337474" y="378477"/>
                    <a:pt x="335717" y="381333"/>
                  </a:cubicBezTo>
                  <a:cubicBezTo>
                    <a:pt x="326489" y="396933"/>
                    <a:pt x="317481" y="412752"/>
                    <a:pt x="308034" y="428131"/>
                  </a:cubicBezTo>
                  <a:cubicBezTo>
                    <a:pt x="302980" y="436700"/>
                    <a:pt x="296828" y="438897"/>
                    <a:pt x="287161" y="436700"/>
                  </a:cubicBezTo>
                  <a:cubicBezTo>
                    <a:pt x="281229" y="435382"/>
                    <a:pt x="275736" y="433405"/>
                    <a:pt x="270243" y="430988"/>
                  </a:cubicBezTo>
                  <a:cubicBezTo>
                    <a:pt x="260576" y="426374"/>
                    <a:pt x="257500" y="420442"/>
                    <a:pt x="258819" y="409676"/>
                  </a:cubicBezTo>
                  <a:cubicBezTo>
                    <a:pt x="261235" y="389682"/>
                    <a:pt x="263213" y="369689"/>
                    <a:pt x="266069" y="349695"/>
                  </a:cubicBezTo>
                  <a:cubicBezTo>
                    <a:pt x="268046" y="335634"/>
                    <a:pt x="260576" y="327944"/>
                    <a:pt x="249590" y="321792"/>
                  </a:cubicBezTo>
                  <a:cubicBezTo>
                    <a:pt x="238825" y="315860"/>
                    <a:pt x="229158" y="314981"/>
                    <a:pt x="219051" y="323330"/>
                  </a:cubicBezTo>
                  <a:cubicBezTo>
                    <a:pt x="204990" y="334535"/>
                    <a:pt x="190269" y="344862"/>
                    <a:pt x="176208" y="355847"/>
                  </a:cubicBezTo>
                  <a:cubicBezTo>
                    <a:pt x="161927" y="367052"/>
                    <a:pt x="155774" y="369469"/>
                    <a:pt x="138198" y="353650"/>
                  </a:cubicBezTo>
                  <a:cubicBezTo>
                    <a:pt x="137099" y="352551"/>
                    <a:pt x="136001" y="351453"/>
                    <a:pt x="134902" y="350354"/>
                  </a:cubicBezTo>
                  <a:cubicBezTo>
                    <a:pt x="126333" y="341566"/>
                    <a:pt x="125454" y="334755"/>
                    <a:pt x="131607" y="323989"/>
                  </a:cubicBezTo>
                  <a:cubicBezTo>
                    <a:pt x="141054" y="307072"/>
                    <a:pt x="150721" y="289934"/>
                    <a:pt x="160169" y="273016"/>
                  </a:cubicBezTo>
                  <a:cubicBezTo>
                    <a:pt x="162805" y="268183"/>
                    <a:pt x="165661" y="263349"/>
                    <a:pt x="165002" y="257417"/>
                  </a:cubicBezTo>
                  <a:cubicBezTo>
                    <a:pt x="163464" y="239621"/>
                    <a:pt x="143690" y="225559"/>
                    <a:pt x="126553" y="229953"/>
                  </a:cubicBezTo>
                  <a:cubicBezTo>
                    <a:pt x="106779" y="235007"/>
                    <a:pt x="87005" y="240060"/>
                    <a:pt x="67451" y="245333"/>
                  </a:cubicBezTo>
                  <a:cubicBezTo>
                    <a:pt x="59542" y="247530"/>
                    <a:pt x="53610" y="245113"/>
                    <a:pt x="48556" y="238962"/>
                  </a:cubicBezTo>
                  <a:cubicBezTo>
                    <a:pt x="44382" y="233908"/>
                    <a:pt x="41745" y="228196"/>
                    <a:pt x="39109" y="222263"/>
                  </a:cubicBezTo>
                  <a:cubicBezTo>
                    <a:pt x="34715" y="211937"/>
                    <a:pt x="36692" y="204467"/>
                    <a:pt x="45480" y="197656"/>
                  </a:cubicBezTo>
                  <a:cubicBezTo>
                    <a:pt x="59981" y="186011"/>
                    <a:pt x="74701" y="174586"/>
                    <a:pt x="89202" y="162942"/>
                  </a:cubicBezTo>
                  <a:cubicBezTo>
                    <a:pt x="104582" y="151078"/>
                    <a:pt x="105900" y="146024"/>
                    <a:pt x="100847" y="127568"/>
                  </a:cubicBezTo>
                  <a:cubicBezTo>
                    <a:pt x="97332" y="115485"/>
                    <a:pt x="90081" y="109113"/>
                    <a:pt x="77338" y="107794"/>
                  </a:cubicBezTo>
                  <a:cubicBezTo>
                    <a:pt x="58882" y="105817"/>
                    <a:pt x="40647" y="102302"/>
                    <a:pt x="22191" y="100324"/>
                  </a:cubicBezTo>
                  <a:cubicBezTo>
                    <a:pt x="11645" y="99226"/>
                    <a:pt x="4175" y="95052"/>
                    <a:pt x="440" y="84945"/>
                  </a:cubicBezTo>
                  <a:cubicBezTo>
                    <a:pt x="0" y="75497"/>
                    <a:pt x="0" y="66709"/>
                    <a:pt x="0" y="57701"/>
                  </a:cubicBezTo>
                  <a:cubicBezTo>
                    <a:pt x="3516" y="51109"/>
                    <a:pt x="9008" y="47814"/>
                    <a:pt x="16039" y="46056"/>
                  </a:cubicBezTo>
                  <a:cubicBezTo>
                    <a:pt x="34934" y="41003"/>
                    <a:pt x="53390" y="35290"/>
                    <a:pt x="72285" y="30237"/>
                  </a:cubicBezTo>
                  <a:cubicBezTo>
                    <a:pt x="83710" y="27161"/>
                    <a:pt x="90521" y="20789"/>
                    <a:pt x="91619" y="8705"/>
                  </a:cubicBezTo>
                  <a:close/>
                </a:path>
              </a:pathLst>
            </a:custGeom>
            <a:solidFill>
              <a:schemeClr val="bg1">
                <a:lumMod val="85000"/>
              </a:schemeClr>
            </a:solidFill>
            <a:ln w="5155" cap="flat">
              <a:noFill/>
              <a:prstDash val="solid"/>
              <a:miter/>
            </a:ln>
          </p:spPr>
          <p:txBody>
            <a:bodyPr wrap="square" rtlCol="0" anchor="ctr">
              <a:noAutofit/>
            </a:bodyPr>
            <a:lstStyle/>
            <a:p>
              <a:endParaRPr lang="en-US"/>
            </a:p>
          </p:txBody>
        </p:sp>
        <p:sp>
          <p:nvSpPr>
            <p:cNvPr id="11" name="Freeform: Shape 10">
              <a:extLst>
                <a:ext uri="{FF2B5EF4-FFF2-40B4-BE49-F238E27FC236}">
                  <a16:creationId xmlns="" xmlns:a16="http://schemas.microsoft.com/office/drawing/2014/main" id="{F80C4A3C-10D8-469B-80A9-7B6FC7E24A31}"/>
                </a:ext>
              </a:extLst>
            </p:cNvPr>
            <p:cNvSpPr/>
            <p:nvPr/>
          </p:nvSpPr>
          <p:spPr>
            <a:xfrm>
              <a:off x="6836307" y="1307990"/>
              <a:ext cx="988147" cy="987501"/>
            </a:xfrm>
            <a:custGeom>
              <a:avLst/>
              <a:gdLst>
                <a:gd name="connsiteX0" fmla="*/ 494461 w 988147"/>
                <a:gd name="connsiteY0" fmla="*/ 421567 h 987501"/>
                <a:gd name="connsiteX1" fmla="*/ 423011 w 988147"/>
                <a:gd name="connsiteY1" fmla="*/ 492709 h 987501"/>
                <a:gd name="connsiteX2" fmla="*/ 494153 w 988147"/>
                <a:gd name="connsiteY2" fmla="*/ 564468 h 987501"/>
                <a:gd name="connsiteX3" fmla="*/ 565757 w 988147"/>
                <a:gd name="connsiteY3" fmla="*/ 493172 h 987501"/>
                <a:gd name="connsiteX4" fmla="*/ 494461 w 988147"/>
                <a:gd name="connsiteY4" fmla="*/ 421567 h 987501"/>
                <a:gd name="connsiteX5" fmla="*/ 494770 w 988147"/>
                <a:gd name="connsiteY5" fmla="*/ 209069 h 987501"/>
                <a:gd name="connsiteX6" fmla="*/ 778410 w 988147"/>
                <a:gd name="connsiteY6" fmla="*/ 493480 h 987501"/>
                <a:gd name="connsiteX7" fmla="*/ 493690 w 988147"/>
                <a:gd name="connsiteY7" fmla="*/ 776812 h 987501"/>
                <a:gd name="connsiteX8" fmla="*/ 210512 w 988147"/>
                <a:gd name="connsiteY8" fmla="*/ 492554 h 987501"/>
                <a:gd name="connsiteX9" fmla="*/ 494770 w 988147"/>
                <a:gd name="connsiteY9" fmla="*/ 209069 h 987501"/>
                <a:gd name="connsiteX10" fmla="*/ 494464 w 988147"/>
                <a:gd name="connsiteY10" fmla="*/ 132604 h 987501"/>
                <a:gd name="connsiteX11" fmla="*/ 133489 w 988147"/>
                <a:gd name="connsiteY11" fmla="*/ 491485 h 987501"/>
                <a:gd name="connsiteX12" fmla="*/ 493893 w 988147"/>
                <a:gd name="connsiteY12" fmla="*/ 853411 h 987501"/>
                <a:gd name="connsiteX13" fmla="*/ 854867 w 988147"/>
                <a:gd name="connsiteY13" fmla="*/ 492817 h 987501"/>
                <a:gd name="connsiteX14" fmla="*/ 494464 w 988147"/>
                <a:gd name="connsiteY14" fmla="*/ 132604 h 987501"/>
                <a:gd name="connsiteX15" fmla="*/ 553293 w 988147"/>
                <a:gd name="connsiteY15" fmla="*/ 95 h 987501"/>
                <a:gd name="connsiteX16" fmla="*/ 558434 w 988147"/>
                <a:gd name="connsiteY16" fmla="*/ 285 h 987501"/>
                <a:gd name="connsiteX17" fmla="*/ 580519 w 988147"/>
                <a:gd name="connsiteY17" fmla="*/ 24083 h 987501"/>
                <a:gd name="connsiteX18" fmla="*/ 581851 w 988147"/>
                <a:gd name="connsiteY18" fmla="*/ 68444 h 987501"/>
                <a:gd name="connsiteX19" fmla="*/ 589657 w 988147"/>
                <a:gd name="connsiteY19" fmla="*/ 81390 h 987501"/>
                <a:gd name="connsiteX20" fmla="*/ 617835 w 988147"/>
                <a:gd name="connsiteY20" fmla="*/ 88815 h 987501"/>
                <a:gd name="connsiteX21" fmla="*/ 631162 w 988147"/>
                <a:gd name="connsiteY21" fmla="*/ 81771 h 987501"/>
                <a:gd name="connsiteX22" fmla="*/ 656483 w 988147"/>
                <a:gd name="connsiteY22" fmla="*/ 41218 h 987501"/>
                <a:gd name="connsiteX23" fmla="*/ 681043 w 988147"/>
                <a:gd name="connsiteY23" fmla="*/ 32651 h 987501"/>
                <a:gd name="connsiteX24" fmla="*/ 685422 w 988147"/>
                <a:gd name="connsiteY24" fmla="*/ 34174 h 987501"/>
                <a:gd name="connsiteX25" fmla="*/ 699320 w 988147"/>
                <a:gd name="connsiteY25" fmla="*/ 61400 h 987501"/>
                <a:gd name="connsiteX26" fmla="*/ 689420 w 988147"/>
                <a:gd name="connsiteY26" fmla="*/ 104046 h 987501"/>
                <a:gd name="connsiteX27" fmla="*/ 696274 w 988147"/>
                <a:gd name="connsiteY27" fmla="*/ 122514 h 987501"/>
                <a:gd name="connsiteX28" fmla="*/ 718359 w 988147"/>
                <a:gd name="connsiteY28" fmla="*/ 134699 h 987501"/>
                <a:gd name="connsiteX29" fmla="*/ 733019 w 988147"/>
                <a:gd name="connsiteY29" fmla="*/ 131272 h 987501"/>
                <a:gd name="connsiteX30" fmla="*/ 768050 w 988147"/>
                <a:gd name="connsiteY30" fmla="*/ 98715 h 987501"/>
                <a:gd name="connsiteX31" fmla="*/ 793943 w 988147"/>
                <a:gd name="connsiteY31" fmla="*/ 96621 h 987501"/>
                <a:gd name="connsiteX32" fmla="*/ 795275 w 988147"/>
                <a:gd name="connsiteY32" fmla="*/ 97573 h 987501"/>
                <a:gd name="connsiteX33" fmla="*/ 803462 w 988147"/>
                <a:gd name="connsiteY33" fmla="*/ 130510 h 987501"/>
                <a:gd name="connsiteX34" fmla="*/ 783091 w 988147"/>
                <a:gd name="connsiteY34" fmla="*/ 168587 h 987501"/>
                <a:gd name="connsiteX35" fmla="*/ 784804 w 988147"/>
                <a:gd name="connsiteY35" fmla="*/ 186674 h 987501"/>
                <a:gd name="connsiteX36" fmla="*/ 801939 w 988147"/>
                <a:gd name="connsiteY36" fmla="*/ 203619 h 987501"/>
                <a:gd name="connsiteX37" fmla="*/ 819074 w 988147"/>
                <a:gd name="connsiteY37" fmla="*/ 205142 h 987501"/>
                <a:gd name="connsiteX38" fmla="*/ 862292 w 988147"/>
                <a:gd name="connsiteY38" fmla="*/ 182295 h 987501"/>
                <a:gd name="connsiteX39" fmla="*/ 885900 w 988147"/>
                <a:gd name="connsiteY39" fmla="*/ 187246 h 987501"/>
                <a:gd name="connsiteX40" fmla="*/ 893135 w 988147"/>
                <a:gd name="connsiteY40" fmla="*/ 196955 h 987501"/>
                <a:gd name="connsiteX41" fmla="*/ 891231 w 988147"/>
                <a:gd name="connsiteY41" fmla="*/ 218279 h 987501"/>
                <a:gd name="connsiteX42" fmla="*/ 856771 w 988147"/>
                <a:gd name="connsiteY42" fmla="*/ 255404 h 987501"/>
                <a:gd name="connsiteX43" fmla="*/ 853725 w 988147"/>
                <a:gd name="connsiteY43" fmla="*/ 270635 h 987501"/>
                <a:gd name="connsiteX44" fmla="*/ 866861 w 988147"/>
                <a:gd name="connsiteY44" fmla="*/ 293481 h 987501"/>
                <a:gd name="connsiteX45" fmla="*/ 883615 w 988147"/>
                <a:gd name="connsiteY45" fmla="*/ 299003 h 987501"/>
                <a:gd name="connsiteX46" fmla="*/ 932354 w 988147"/>
                <a:gd name="connsiteY46" fmla="*/ 287960 h 987501"/>
                <a:gd name="connsiteX47" fmla="*/ 950441 w 988147"/>
                <a:gd name="connsiteY47" fmla="*/ 296337 h 987501"/>
                <a:gd name="connsiteX48" fmla="*/ 956153 w 988147"/>
                <a:gd name="connsiteY48" fmla="*/ 309474 h 987501"/>
                <a:gd name="connsiteX49" fmla="*/ 948347 w 988147"/>
                <a:gd name="connsiteY49" fmla="*/ 330798 h 987501"/>
                <a:gd name="connsiteX50" fmla="*/ 908175 w 988147"/>
                <a:gd name="connsiteY50" fmla="*/ 355738 h 987501"/>
                <a:gd name="connsiteX51" fmla="*/ 899608 w 988147"/>
                <a:gd name="connsiteY51" fmla="*/ 374396 h 987501"/>
                <a:gd name="connsiteX52" fmla="*/ 905510 w 988147"/>
                <a:gd name="connsiteY52" fmla="*/ 396100 h 987501"/>
                <a:gd name="connsiteX53" fmla="*/ 919789 w 988147"/>
                <a:gd name="connsiteY53" fmla="*/ 406191 h 987501"/>
                <a:gd name="connsiteX54" fmla="*/ 969861 w 988147"/>
                <a:gd name="connsiteY54" fmla="*/ 408095 h 987501"/>
                <a:gd name="connsiteX55" fmla="*/ 986044 w 988147"/>
                <a:gd name="connsiteY55" fmla="*/ 420851 h 987501"/>
                <a:gd name="connsiteX56" fmla="*/ 988138 w 988147"/>
                <a:gd name="connsiteY56" fmla="*/ 436272 h 987501"/>
                <a:gd name="connsiteX57" fmla="*/ 975763 w 988147"/>
                <a:gd name="connsiteY57" fmla="*/ 453788 h 987501"/>
                <a:gd name="connsiteX58" fmla="*/ 930641 w 988147"/>
                <a:gd name="connsiteY58" fmla="*/ 467686 h 987501"/>
                <a:gd name="connsiteX59" fmla="*/ 916552 w 988147"/>
                <a:gd name="connsiteY59" fmla="*/ 485582 h 987501"/>
                <a:gd name="connsiteX60" fmla="*/ 917504 w 988147"/>
                <a:gd name="connsiteY60" fmla="*/ 509191 h 987501"/>
                <a:gd name="connsiteX61" fmla="*/ 927214 w 988147"/>
                <a:gd name="connsiteY61" fmla="*/ 519471 h 987501"/>
                <a:gd name="connsiteX62" fmla="*/ 974620 w 988147"/>
                <a:gd name="connsiteY62" fmla="*/ 533941 h 987501"/>
                <a:gd name="connsiteX63" fmla="*/ 988138 w 988147"/>
                <a:gd name="connsiteY63" fmla="*/ 552789 h 987501"/>
                <a:gd name="connsiteX64" fmla="*/ 988138 w 988147"/>
                <a:gd name="connsiteY64" fmla="*/ 556216 h 987501"/>
                <a:gd name="connsiteX65" fmla="*/ 963768 w 988147"/>
                <a:gd name="connsiteY65" fmla="*/ 580395 h 987501"/>
                <a:gd name="connsiteX66" fmla="*/ 918837 w 988147"/>
                <a:gd name="connsiteY66" fmla="*/ 581728 h 987501"/>
                <a:gd name="connsiteX67" fmla="*/ 906843 w 988147"/>
                <a:gd name="connsiteY67" fmla="*/ 589153 h 987501"/>
                <a:gd name="connsiteX68" fmla="*/ 899227 w 988147"/>
                <a:gd name="connsiteY68" fmla="*/ 617330 h 987501"/>
                <a:gd name="connsiteX69" fmla="*/ 906652 w 988147"/>
                <a:gd name="connsiteY69" fmla="*/ 631038 h 987501"/>
                <a:gd name="connsiteX70" fmla="*/ 946253 w 988147"/>
                <a:gd name="connsiteY70" fmla="*/ 655789 h 987501"/>
                <a:gd name="connsiteX71" fmla="*/ 955201 w 988147"/>
                <a:gd name="connsiteY71" fmla="*/ 681110 h 987501"/>
                <a:gd name="connsiteX72" fmla="*/ 948918 w 988147"/>
                <a:gd name="connsiteY72" fmla="*/ 694057 h 987501"/>
                <a:gd name="connsiteX73" fmla="*/ 936734 w 988147"/>
                <a:gd name="connsiteY73" fmla="*/ 700149 h 987501"/>
                <a:gd name="connsiteX74" fmla="*/ 906462 w 988147"/>
                <a:gd name="connsiteY74" fmla="*/ 693485 h 987501"/>
                <a:gd name="connsiteX75" fmla="*/ 881711 w 988147"/>
                <a:gd name="connsiteY75" fmla="*/ 687774 h 987501"/>
                <a:gd name="connsiteX76" fmla="*/ 868765 w 988147"/>
                <a:gd name="connsiteY76" fmla="*/ 691772 h 987501"/>
                <a:gd name="connsiteX77" fmla="*/ 853154 w 988147"/>
                <a:gd name="connsiteY77" fmla="*/ 719759 h 987501"/>
                <a:gd name="connsiteX78" fmla="*/ 856961 w 988147"/>
                <a:gd name="connsiteY78" fmla="*/ 731753 h 987501"/>
                <a:gd name="connsiteX79" fmla="*/ 890279 w 988147"/>
                <a:gd name="connsiteY79" fmla="*/ 767546 h 987501"/>
                <a:gd name="connsiteX80" fmla="*/ 892373 w 988147"/>
                <a:gd name="connsiteY80" fmla="*/ 792106 h 987501"/>
                <a:gd name="connsiteX81" fmla="*/ 891040 w 988147"/>
                <a:gd name="connsiteY81" fmla="*/ 794010 h 987501"/>
                <a:gd name="connsiteX82" fmla="*/ 857532 w 988147"/>
                <a:gd name="connsiteY82" fmla="*/ 802387 h 987501"/>
                <a:gd name="connsiteX83" fmla="*/ 818884 w 988147"/>
                <a:gd name="connsiteY83" fmla="*/ 781825 h 987501"/>
                <a:gd name="connsiteX84" fmla="*/ 803843 w 988147"/>
                <a:gd name="connsiteY84" fmla="*/ 782396 h 987501"/>
                <a:gd name="connsiteX85" fmla="*/ 784233 w 988147"/>
                <a:gd name="connsiteY85" fmla="*/ 801625 h 987501"/>
                <a:gd name="connsiteX86" fmla="*/ 783281 w 988147"/>
                <a:gd name="connsiteY86" fmla="*/ 818189 h 987501"/>
                <a:gd name="connsiteX87" fmla="*/ 806128 w 988147"/>
                <a:gd name="connsiteY87" fmla="*/ 861407 h 987501"/>
                <a:gd name="connsiteX88" fmla="*/ 802320 w 988147"/>
                <a:gd name="connsiteY88" fmla="*/ 883873 h 987501"/>
                <a:gd name="connsiteX89" fmla="*/ 798512 w 988147"/>
                <a:gd name="connsiteY89" fmla="*/ 887300 h 987501"/>
                <a:gd name="connsiteX90" fmla="*/ 765766 w 988147"/>
                <a:gd name="connsiteY90" fmla="*/ 886157 h 987501"/>
                <a:gd name="connsiteX91" fmla="*/ 733781 w 988147"/>
                <a:gd name="connsiteY91" fmla="*/ 856266 h 987501"/>
                <a:gd name="connsiteX92" fmla="*/ 717407 w 988147"/>
                <a:gd name="connsiteY92" fmla="*/ 853030 h 987501"/>
                <a:gd name="connsiteX93" fmla="*/ 694941 w 988147"/>
                <a:gd name="connsiteY93" fmla="*/ 865786 h 987501"/>
                <a:gd name="connsiteX94" fmla="*/ 689420 w 988147"/>
                <a:gd name="connsiteY94" fmla="*/ 882540 h 987501"/>
                <a:gd name="connsiteX95" fmla="*/ 700844 w 988147"/>
                <a:gd name="connsiteY95" fmla="*/ 932421 h 987501"/>
                <a:gd name="connsiteX96" fmla="*/ 693418 w 988147"/>
                <a:gd name="connsiteY96" fmla="*/ 948985 h 987501"/>
                <a:gd name="connsiteX97" fmla="*/ 679330 w 988147"/>
                <a:gd name="connsiteY97" fmla="*/ 955268 h 987501"/>
                <a:gd name="connsiteX98" fmla="*/ 657816 w 988147"/>
                <a:gd name="connsiteY98" fmla="*/ 947653 h 987501"/>
                <a:gd name="connsiteX99" fmla="*/ 632875 w 988147"/>
                <a:gd name="connsiteY99" fmla="*/ 907481 h 987501"/>
                <a:gd name="connsiteX100" fmla="*/ 614217 w 988147"/>
                <a:gd name="connsiteY100" fmla="*/ 898723 h 987501"/>
                <a:gd name="connsiteX101" fmla="*/ 594226 w 988147"/>
                <a:gd name="connsiteY101" fmla="*/ 904054 h 987501"/>
                <a:gd name="connsiteX102" fmla="*/ 582042 w 988147"/>
                <a:gd name="connsiteY102" fmla="*/ 920617 h 987501"/>
                <a:gd name="connsiteX103" fmla="*/ 580709 w 988147"/>
                <a:gd name="connsiteY103" fmla="*/ 965549 h 987501"/>
                <a:gd name="connsiteX104" fmla="*/ 563384 w 988147"/>
                <a:gd name="connsiteY104" fmla="*/ 986111 h 987501"/>
                <a:gd name="connsiteX105" fmla="*/ 552532 w 988147"/>
                <a:gd name="connsiteY105" fmla="*/ 987443 h 987501"/>
                <a:gd name="connsiteX106" fmla="*/ 535016 w 988147"/>
                <a:gd name="connsiteY106" fmla="*/ 975639 h 987501"/>
                <a:gd name="connsiteX107" fmla="*/ 520356 w 988147"/>
                <a:gd name="connsiteY107" fmla="*/ 927852 h 987501"/>
                <a:gd name="connsiteX108" fmla="*/ 506648 w 988147"/>
                <a:gd name="connsiteY108" fmla="*/ 916048 h 987501"/>
                <a:gd name="connsiteX109" fmla="*/ 481517 w 988147"/>
                <a:gd name="connsiteY109" fmla="*/ 916238 h 987501"/>
                <a:gd name="connsiteX110" fmla="*/ 469332 w 988147"/>
                <a:gd name="connsiteY110" fmla="*/ 926710 h 987501"/>
                <a:gd name="connsiteX111" fmla="*/ 455434 w 988147"/>
                <a:gd name="connsiteY111" fmla="*/ 971832 h 987501"/>
                <a:gd name="connsiteX112" fmla="*/ 432017 w 988147"/>
                <a:gd name="connsiteY112" fmla="*/ 986872 h 987501"/>
                <a:gd name="connsiteX113" fmla="*/ 408409 w 988147"/>
                <a:gd name="connsiteY113" fmla="*/ 960218 h 987501"/>
                <a:gd name="connsiteX114" fmla="*/ 407266 w 988147"/>
                <a:gd name="connsiteY114" fmla="*/ 919285 h 987501"/>
                <a:gd name="connsiteX115" fmla="*/ 398699 w 988147"/>
                <a:gd name="connsiteY115" fmla="*/ 905577 h 987501"/>
                <a:gd name="connsiteX116" fmla="*/ 370902 w 988147"/>
                <a:gd name="connsiteY116" fmla="*/ 898532 h 987501"/>
                <a:gd name="connsiteX117" fmla="*/ 357575 w 988147"/>
                <a:gd name="connsiteY117" fmla="*/ 905577 h 987501"/>
                <a:gd name="connsiteX118" fmla="*/ 332254 w 988147"/>
                <a:gd name="connsiteY118" fmla="*/ 946129 h 987501"/>
                <a:gd name="connsiteX119" fmla="*/ 308645 w 988147"/>
                <a:gd name="connsiteY119" fmla="*/ 954697 h 987501"/>
                <a:gd name="connsiteX120" fmla="*/ 306932 w 988147"/>
                <a:gd name="connsiteY120" fmla="*/ 954126 h 987501"/>
                <a:gd name="connsiteX121" fmla="*/ 289797 w 988147"/>
                <a:gd name="connsiteY121" fmla="*/ 924235 h 987501"/>
                <a:gd name="connsiteX122" fmla="*/ 299507 w 988147"/>
                <a:gd name="connsiteY122" fmla="*/ 882159 h 987501"/>
                <a:gd name="connsiteX123" fmla="*/ 293224 w 988147"/>
                <a:gd name="connsiteY123" fmla="*/ 865024 h 987501"/>
                <a:gd name="connsiteX124" fmla="*/ 272853 w 988147"/>
                <a:gd name="connsiteY124" fmla="*/ 853220 h 987501"/>
                <a:gd name="connsiteX125" fmla="*/ 254385 w 988147"/>
                <a:gd name="connsiteY125" fmla="*/ 856647 h 987501"/>
                <a:gd name="connsiteX126" fmla="*/ 219925 w 988147"/>
                <a:gd name="connsiteY126" fmla="*/ 888823 h 987501"/>
                <a:gd name="connsiteX127" fmla="*/ 195746 w 988147"/>
                <a:gd name="connsiteY127" fmla="*/ 891107 h 987501"/>
                <a:gd name="connsiteX128" fmla="*/ 192319 w 988147"/>
                <a:gd name="connsiteY128" fmla="*/ 888823 h 987501"/>
                <a:gd name="connsiteX129" fmla="*/ 184703 w 988147"/>
                <a:gd name="connsiteY129" fmla="*/ 857028 h 987501"/>
                <a:gd name="connsiteX130" fmla="*/ 205265 w 988147"/>
                <a:gd name="connsiteY130" fmla="*/ 818379 h 987501"/>
                <a:gd name="connsiteX131" fmla="*/ 203742 w 988147"/>
                <a:gd name="connsiteY131" fmla="*/ 800293 h 987501"/>
                <a:gd name="connsiteX132" fmla="*/ 186607 w 988147"/>
                <a:gd name="connsiteY132" fmla="*/ 783348 h 987501"/>
                <a:gd name="connsiteX133" fmla="*/ 168901 w 988147"/>
                <a:gd name="connsiteY133" fmla="*/ 782015 h 987501"/>
                <a:gd name="connsiteX134" fmla="*/ 126064 w 988147"/>
                <a:gd name="connsiteY134" fmla="*/ 804672 h 987501"/>
                <a:gd name="connsiteX135" fmla="*/ 102647 w 988147"/>
                <a:gd name="connsiteY135" fmla="*/ 800293 h 987501"/>
                <a:gd name="connsiteX136" fmla="*/ 101123 w 988147"/>
                <a:gd name="connsiteY136" fmla="*/ 798579 h 987501"/>
                <a:gd name="connsiteX137" fmla="*/ 102075 w 988147"/>
                <a:gd name="connsiteY137" fmla="*/ 763548 h 987501"/>
                <a:gd name="connsiteX138" fmla="*/ 130824 w 988147"/>
                <a:gd name="connsiteY138" fmla="*/ 732895 h 987501"/>
                <a:gd name="connsiteX139" fmla="*/ 134251 w 988147"/>
                <a:gd name="connsiteY139" fmla="*/ 716141 h 987501"/>
                <a:gd name="connsiteX140" fmla="*/ 121114 w 988147"/>
                <a:gd name="connsiteY140" fmla="*/ 693295 h 987501"/>
                <a:gd name="connsiteX141" fmla="*/ 104551 w 988147"/>
                <a:gd name="connsiteY141" fmla="*/ 688535 h 987501"/>
                <a:gd name="connsiteX142" fmla="*/ 63046 w 988147"/>
                <a:gd name="connsiteY142" fmla="*/ 698055 h 987501"/>
                <a:gd name="connsiteX143" fmla="*/ 57525 w 988147"/>
                <a:gd name="connsiteY143" fmla="*/ 699387 h 987501"/>
                <a:gd name="connsiteX144" fmla="*/ 36963 w 988147"/>
                <a:gd name="connsiteY144" fmla="*/ 689297 h 987501"/>
                <a:gd name="connsiteX145" fmla="*/ 32203 w 988147"/>
                <a:gd name="connsiteY145" fmla="*/ 678255 h 987501"/>
                <a:gd name="connsiteX146" fmla="*/ 39819 w 988147"/>
                <a:gd name="connsiteY146" fmla="*/ 656741 h 987501"/>
                <a:gd name="connsiteX147" fmla="*/ 78848 w 988147"/>
                <a:gd name="connsiteY147" fmla="*/ 632371 h 987501"/>
                <a:gd name="connsiteX148" fmla="*/ 88177 w 988147"/>
                <a:gd name="connsiteY148" fmla="*/ 610477 h 987501"/>
                <a:gd name="connsiteX149" fmla="*/ 82275 w 988147"/>
                <a:gd name="connsiteY149" fmla="*/ 590676 h 987501"/>
                <a:gd name="connsiteX150" fmla="*/ 67996 w 988147"/>
                <a:gd name="connsiteY150" fmla="*/ 581157 h 987501"/>
                <a:gd name="connsiteX151" fmla="*/ 21922 w 988147"/>
                <a:gd name="connsiteY151" fmla="*/ 579824 h 987501"/>
                <a:gd name="connsiteX152" fmla="*/ 1360 w 988147"/>
                <a:gd name="connsiteY152" fmla="*/ 562499 h 987501"/>
                <a:gd name="connsiteX153" fmla="*/ 599 w 988147"/>
                <a:gd name="connsiteY153" fmla="*/ 558501 h 987501"/>
                <a:gd name="connsiteX154" fmla="*/ 17924 w 988147"/>
                <a:gd name="connsiteY154" fmla="*/ 532227 h 987501"/>
                <a:gd name="connsiteX155" fmla="*/ 59238 w 988147"/>
                <a:gd name="connsiteY155" fmla="*/ 519662 h 987501"/>
                <a:gd name="connsiteX156" fmla="*/ 71614 w 988147"/>
                <a:gd name="connsiteY156" fmla="*/ 505763 h 987501"/>
                <a:gd name="connsiteX157" fmla="*/ 71042 w 988147"/>
                <a:gd name="connsiteY157" fmla="*/ 479300 h 987501"/>
                <a:gd name="connsiteX158" fmla="*/ 61333 w 988147"/>
                <a:gd name="connsiteY158" fmla="*/ 468447 h 987501"/>
                <a:gd name="connsiteX159" fmla="*/ 17353 w 988147"/>
                <a:gd name="connsiteY159" fmla="*/ 454930 h 987501"/>
                <a:gd name="connsiteX160" fmla="*/ 599 w 988147"/>
                <a:gd name="connsiteY160" fmla="*/ 430560 h 987501"/>
                <a:gd name="connsiteX161" fmla="*/ 2312 w 988147"/>
                <a:gd name="connsiteY161" fmla="*/ 420470 h 987501"/>
                <a:gd name="connsiteX162" fmla="*/ 18115 w 988147"/>
                <a:gd name="connsiteY162" fmla="*/ 407904 h 987501"/>
                <a:gd name="connsiteX163" fmla="*/ 60761 w 988147"/>
                <a:gd name="connsiteY163" fmla="*/ 406572 h 987501"/>
                <a:gd name="connsiteX164" fmla="*/ 67044 w 988147"/>
                <a:gd name="connsiteY164" fmla="*/ 406381 h 987501"/>
                <a:gd name="connsiteX165" fmla="*/ 83989 w 988147"/>
                <a:gd name="connsiteY165" fmla="*/ 393054 h 987501"/>
                <a:gd name="connsiteX166" fmla="*/ 88938 w 988147"/>
                <a:gd name="connsiteY166" fmla="*/ 374206 h 987501"/>
                <a:gd name="connsiteX167" fmla="*/ 80943 w 988147"/>
                <a:gd name="connsiteY167" fmla="*/ 356309 h 987501"/>
                <a:gd name="connsiteX168" fmla="*/ 41913 w 988147"/>
                <a:gd name="connsiteY168" fmla="*/ 331940 h 987501"/>
                <a:gd name="connsiteX169" fmla="*/ 33155 w 988147"/>
                <a:gd name="connsiteY169" fmla="*/ 306999 h 987501"/>
                <a:gd name="connsiteX170" fmla="*/ 38676 w 988147"/>
                <a:gd name="connsiteY170" fmla="*/ 295005 h 987501"/>
                <a:gd name="connsiteX171" fmla="*/ 55811 w 988147"/>
                <a:gd name="connsiteY171" fmla="*/ 287770 h 987501"/>
                <a:gd name="connsiteX172" fmla="*/ 104551 w 988147"/>
                <a:gd name="connsiteY172" fmla="*/ 299003 h 987501"/>
                <a:gd name="connsiteX173" fmla="*/ 122256 w 988147"/>
                <a:gd name="connsiteY173" fmla="*/ 293101 h 987501"/>
                <a:gd name="connsiteX174" fmla="*/ 134251 w 988147"/>
                <a:gd name="connsiteY174" fmla="*/ 272158 h 987501"/>
                <a:gd name="connsiteX175" fmla="*/ 130824 w 988147"/>
                <a:gd name="connsiteY175" fmla="*/ 254262 h 987501"/>
                <a:gd name="connsiteX176" fmla="*/ 98458 w 988147"/>
                <a:gd name="connsiteY176" fmla="*/ 219802 h 987501"/>
                <a:gd name="connsiteX177" fmla="*/ 96554 w 988147"/>
                <a:gd name="connsiteY177" fmla="*/ 195242 h 987501"/>
                <a:gd name="connsiteX178" fmla="*/ 99791 w 988147"/>
                <a:gd name="connsiteY178" fmla="*/ 190482 h 987501"/>
                <a:gd name="connsiteX179" fmla="*/ 129110 w 988147"/>
                <a:gd name="connsiteY179" fmla="*/ 184009 h 987501"/>
                <a:gd name="connsiteX180" fmla="*/ 168711 w 988147"/>
                <a:gd name="connsiteY180" fmla="*/ 205142 h 987501"/>
                <a:gd name="connsiteX181" fmla="*/ 187369 w 988147"/>
                <a:gd name="connsiteY181" fmla="*/ 203428 h 987501"/>
                <a:gd name="connsiteX182" fmla="*/ 203361 w 988147"/>
                <a:gd name="connsiteY182" fmla="*/ 187626 h 987501"/>
                <a:gd name="connsiteX183" fmla="*/ 205456 w 988147"/>
                <a:gd name="connsiteY183" fmla="*/ 168587 h 987501"/>
                <a:gd name="connsiteX184" fmla="*/ 182419 w 988147"/>
                <a:gd name="connsiteY184" fmla="*/ 125370 h 987501"/>
                <a:gd name="connsiteX185" fmla="*/ 186417 w 988147"/>
                <a:gd name="connsiteY185" fmla="*/ 103475 h 987501"/>
                <a:gd name="connsiteX186" fmla="*/ 198411 w 988147"/>
                <a:gd name="connsiteY186" fmla="*/ 94527 h 987501"/>
                <a:gd name="connsiteX187" fmla="*/ 217831 w 988147"/>
                <a:gd name="connsiteY187" fmla="*/ 96621 h 987501"/>
                <a:gd name="connsiteX188" fmla="*/ 250768 w 988147"/>
                <a:gd name="connsiteY188" fmla="*/ 127273 h 987501"/>
                <a:gd name="connsiteX189" fmla="*/ 278564 w 988147"/>
                <a:gd name="connsiteY189" fmla="*/ 131272 h 987501"/>
                <a:gd name="connsiteX190" fmla="*/ 294176 w 988147"/>
                <a:gd name="connsiteY190" fmla="*/ 121562 h 987501"/>
                <a:gd name="connsiteX191" fmla="*/ 299507 w 988147"/>
                <a:gd name="connsiteY191" fmla="*/ 105189 h 987501"/>
                <a:gd name="connsiteX192" fmla="*/ 288465 w 988147"/>
                <a:gd name="connsiteY192" fmla="*/ 57592 h 987501"/>
                <a:gd name="connsiteX193" fmla="*/ 297794 w 988147"/>
                <a:gd name="connsiteY193" fmla="*/ 37220 h 987501"/>
                <a:gd name="connsiteX194" fmla="*/ 310549 w 988147"/>
                <a:gd name="connsiteY194" fmla="*/ 31889 h 987501"/>
                <a:gd name="connsiteX195" fmla="*/ 330731 w 988147"/>
                <a:gd name="connsiteY195" fmla="*/ 39124 h 987501"/>
                <a:gd name="connsiteX196" fmla="*/ 356243 w 988147"/>
                <a:gd name="connsiteY196" fmla="*/ 80248 h 987501"/>
                <a:gd name="connsiteX197" fmla="*/ 373949 w 988147"/>
                <a:gd name="connsiteY197" fmla="*/ 88815 h 987501"/>
                <a:gd name="connsiteX198" fmla="*/ 397747 w 988147"/>
                <a:gd name="connsiteY198" fmla="*/ 82152 h 987501"/>
                <a:gd name="connsiteX199" fmla="*/ 406505 w 988147"/>
                <a:gd name="connsiteY199" fmla="*/ 69396 h 987501"/>
                <a:gd name="connsiteX200" fmla="*/ 408409 w 988147"/>
                <a:gd name="connsiteY200" fmla="*/ 19895 h 987501"/>
                <a:gd name="connsiteX201" fmla="*/ 422497 w 988147"/>
                <a:gd name="connsiteY201" fmla="*/ 1808 h 987501"/>
                <a:gd name="connsiteX202" fmla="*/ 427638 w 988147"/>
                <a:gd name="connsiteY202" fmla="*/ 666 h 987501"/>
                <a:gd name="connsiteX203" fmla="*/ 456005 w 988147"/>
                <a:gd name="connsiteY203" fmla="*/ 17991 h 987501"/>
                <a:gd name="connsiteX204" fmla="*/ 468571 w 988147"/>
                <a:gd name="connsiteY204" fmla="*/ 59876 h 987501"/>
                <a:gd name="connsiteX205" fmla="*/ 480946 w 988147"/>
                <a:gd name="connsiteY205" fmla="*/ 71109 h 987501"/>
                <a:gd name="connsiteX206" fmla="*/ 507981 w 988147"/>
                <a:gd name="connsiteY206" fmla="*/ 71109 h 987501"/>
                <a:gd name="connsiteX207" fmla="*/ 519975 w 988147"/>
                <a:gd name="connsiteY207" fmla="*/ 60257 h 987501"/>
                <a:gd name="connsiteX208" fmla="*/ 534064 w 988147"/>
                <a:gd name="connsiteY208" fmla="*/ 13993 h 987501"/>
                <a:gd name="connsiteX209" fmla="*/ 553293 w 988147"/>
                <a:gd name="connsiteY209" fmla="*/ 95 h 98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Lst>
              <a:rect l="l" t="t" r="r" b="b"/>
              <a:pathLst>
                <a:path w="988147" h="987501">
                  <a:moveTo>
                    <a:pt x="494461" y="421567"/>
                  </a:moveTo>
                  <a:cubicBezTo>
                    <a:pt x="451560" y="421567"/>
                    <a:pt x="422857" y="456752"/>
                    <a:pt x="423011" y="492709"/>
                  </a:cubicBezTo>
                  <a:cubicBezTo>
                    <a:pt x="423166" y="532523"/>
                    <a:pt x="454492" y="564468"/>
                    <a:pt x="494153" y="564468"/>
                  </a:cubicBezTo>
                  <a:cubicBezTo>
                    <a:pt x="533813" y="564468"/>
                    <a:pt x="565603" y="532986"/>
                    <a:pt x="565757" y="493172"/>
                  </a:cubicBezTo>
                  <a:cubicBezTo>
                    <a:pt x="565912" y="453512"/>
                    <a:pt x="534739" y="421567"/>
                    <a:pt x="494461" y="421567"/>
                  </a:cubicBezTo>
                  <a:close/>
                  <a:moveTo>
                    <a:pt x="494770" y="209069"/>
                  </a:moveTo>
                  <a:cubicBezTo>
                    <a:pt x="650788" y="209378"/>
                    <a:pt x="778719" y="337000"/>
                    <a:pt x="778410" y="493480"/>
                  </a:cubicBezTo>
                  <a:cubicBezTo>
                    <a:pt x="778102" y="648263"/>
                    <a:pt x="652485" y="777121"/>
                    <a:pt x="493690" y="776812"/>
                  </a:cubicBezTo>
                  <a:cubicBezTo>
                    <a:pt x="333660" y="776349"/>
                    <a:pt x="209278" y="645794"/>
                    <a:pt x="210512" y="492554"/>
                  </a:cubicBezTo>
                  <a:cubicBezTo>
                    <a:pt x="209586" y="337154"/>
                    <a:pt x="337981" y="208760"/>
                    <a:pt x="494770" y="209069"/>
                  </a:cubicBezTo>
                  <a:close/>
                  <a:moveTo>
                    <a:pt x="494464" y="132604"/>
                  </a:moveTo>
                  <a:cubicBezTo>
                    <a:pt x="293795" y="132414"/>
                    <a:pt x="134251" y="293291"/>
                    <a:pt x="133489" y="491485"/>
                  </a:cubicBezTo>
                  <a:cubicBezTo>
                    <a:pt x="132728" y="694437"/>
                    <a:pt x="297413" y="853982"/>
                    <a:pt x="493893" y="853411"/>
                  </a:cubicBezTo>
                  <a:cubicBezTo>
                    <a:pt x="689801" y="854172"/>
                    <a:pt x="855057" y="696531"/>
                    <a:pt x="854867" y="492817"/>
                  </a:cubicBezTo>
                  <a:cubicBezTo>
                    <a:pt x="854677" y="292530"/>
                    <a:pt x="693990" y="132795"/>
                    <a:pt x="494464" y="132604"/>
                  </a:cubicBezTo>
                  <a:close/>
                  <a:moveTo>
                    <a:pt x="553293" y="95"/>
                  </a:moveTo>
                  <a:cubicBezTo>
                    <a:pt x="555007" y="95"/>
                    <a:pt x="556720" y="95"/>
                    <a:pt x="558434" y="285"/>
                  </a:cubicBezTo>
                  <a:cubicBezTo>
                    <a:pt x="575378" y="1999"/>
                    <a:pt x="580138" y="7139"/>
                    <a:pt x="580519" y="24083"/>
                  </a:cubicBezTo>
                  <a:cubicBezTo>
                    <a:pt x="580900" y="38934"/>
                    <a:pt x="581471" y="53594"/>
                    <a:pt x="581851" y="68444"/>
                  </a:cubicBezTo>
                  <a:cubicBezTo>
                    <a:pt x="582042" y="74346"/>
                    <a:pt x="584136" y="78915"/>
                    <a:pt x="589657" y="81390"/>
                  </a:cubicBezTo>
                  <a:cubicBezTo>
                    <a:pt x="598606" y="85388"/>
                    <a:pt x="607934" y="88054"/>
                    <a:pt x="617835" y="88815"/>
                  </a:cubicBezTo>
                  <a:cubicBezTo>
                    <a:pt x="623927" y="89196"/>
                    <a:pt x="628116" y="86721"/>
                    <a:pt x="631162" y="81771"/>
                  </a:cubicBezTo>
                  <a:cubicBezTo>
                    <a:pt x="639539" y="68253"/>
                    <a:pt x="648106" y="54736"/>
                    <a:pt x="656483" y="41218"/>
                  </a:cubicBezTo>
                  <a:cubicBezTo>
                    <a:pt x="663718" y="29795"/>
                    <a:pt x="668097" y="28272"/>
                    <a:pt x="681043" y="32651"/>
                  </a:cubicBezTo>
                  <a:cubicBezTo>
                    <a:pt x="682566" y="33222"/>
                    <a:pt x="683899" y="33603"/>
                    <a:pt x="685422" y="34174"/>
                  </a:cubicBezTo>
                  <a:cubicBezTo>
                    <a:pt x="700463" y="40647"/>
                    <a:pt x="702938" y="45407"/>
                    <a:pt x="699320" y="61400"/>
                  </a:cubicBezTo>
                  <a:cubicBezTo>
                    <a:pt x="696084" y="75678"/>
                    <a:pt x="692847" y="89767"/>
                    <a:pt x="689420" y="104046"/>
                  </a:cubicBezTo>
                  <a:cubicBezTo>
                    <a:pt x="687516" y="111852"/>
                    <a:pt x="689420" y="117944"/>
                    <a:pt x="696274" y="122514"/>
                  </a:cubicBezTo>
                  <a:cubicBezTo>
                    <a:pt x="703319" y="127273"/>
                    <a:pt x="710363" y="131652"/>
                    <a:pt x="718359" y="134699"/>
                  </a:cubicBezTo>
                  <a:cubicBezTo>
                    <a:pt x="724071" y="136793"/>
                    <a:pt x="728640" y="135460"/>
                    <a:pt x="733019" y="131272"/>
                  </a:cubicBezTo>
                  <a:cubicBezTo>
                    <a:pt x="744632" y="120229"/>
                    <a:pt x="756246" y="109567"/>
                    <a:pt x="768050" y="98715"/>
                  </a:cubicBezTo>
                  <a:cubicBezTo>
                    <a:pt x="777760" y="89577"/>
                    <a:pt x="783091" y="89196"/>
                    <a:pt x="793943" y="96621"/>
                  </a:cubicBezTo>
                  <a:cubicBezTo>
                    <a:pt x="794514" y="97002"/>
                    <a:pt x="794895" y="97192"/>
                    <a:pt x="795275" y="97573"/>
                  </a:cubicBezTo>
                  <a:cubicBezTo>
                    <a:pt x="813743" y="110900"/>
                    <a:pt x="811078" y="116612"/>
                    <a:pt x="803462" y="130510"/>
                  </a:cubicBezTo>
                  <a:cubicBezTo>
                    <a:pt x="796609" y="143076"/>
                    <a:pt x="790135" y="156022"/>
                    <a:pt x="783091" y="168587"/>
                  </a:cubicBezTo>
                  <a:cubicBezTo>
                    <a:pt x="779474" y="175251"/>
                    <a:pt x="780235" y="180963"/>
                    <a:pt x="784804" y="186674"/>
                  </a:cubicBezTo>
                  <a:cubicBezTo>
                    <a:pt x="789945" y="192957"/>
                    <a:pt x="795657" y="198669"/>
                    <a:pt x="801939" y="203619"/>
                  </a:cubicBezTo>
                  <a:cubicBezTo>
                    <a:pt x="807270" y="207807"/>
                    <a:pt x="812791" y="208378"/>
                    <a:pt x="819074" y="205142"/>
                  </a:cubicBezTo>
                  <a:cubicBezTo>
                    <a:pt x="833353" y="197336"/>
                    <a:pt x="847822" y="189721"/>
                    <a:pt x="862292" y="182295"/>
                  </a:cubicBezTo>
                  <a:cubicBezTo>
                    <a:pt x="872573" y="176965"/>
                    <a:pt x="878475" y="178107"/>
                    <a:pt x="885900" y="187246"/>
                  </a:cubicBezTo>
                  <a:cubicBezTo>
                    <a:pt x="888565" y="190291"/>
                    <a:pt x="891040" y="193528"/>
                    <a:pt x="893135" y="196955"/>
                  </a:cubicBezTo>
                  <a:cubicBezTo>
                    <a:pt x="898465" y="205332"/>
                    <a:pt x="897894" y="210853"/>
                    <a:pt x="891231" y="218279"/>
                  </a:cubicBezTo>
                  <a:cubicBezTo>
                    <a:pt x="879807" y="230654"/>
                    <a:pt x="868384" y="243219"/>
                    <a:pt x="856771" y="255404"/>
                  </a:cubicBezTo>
                  <a:cubicBezTo>
                    <a:pt x="852392" y="259973"/>
                    <a:pt x="851440" y="264924"/>
                    <a:pt x="853725" y="270635"/>
                  </a:cubicBezTo>
                  <a:cubicBezTo>
                    <a:pt x="857151" y="278822"/>
                    <a:pt x="861340" y="286437"/>
                    <a:pt x="866861" y="293481"/>
                  </a:cubicBezTo>
                  <a:cubicBezTo>
                    <a:pt x="871240" y="299193"/>
                    <a:pt x="876571" y="300716"/>
                    <a:pt x="883615" y="299003"/>
                  </a:cubicBezTo>
                  <a:cubicBezTo>
                    <a:pt x="899798" y="295005"/>
                    <a:pt x="916172" y="291387"/>
                    <a:pt x="932354" y="287960"/>
                  </a:cubicBezTo>
                  <a:cubicBezTo>
                    <a:pt x="940922" y="286056"/>
                    <a:pt x="946063" y="288532"/>
                    <a:pt x="950441" y="296337"/>
                  </a:cubicBezTo>
                  <a:cubicBezTo>
                    <a:pt x="952726" y="300526"/>
                    <a:pt x="954630" y="304905"/>
                    <a:pt x="956153" y="309474"/>
                  </a:cubicBezTo>
                  <a:cubicBezTo>
                    <a:pt x="959389" y="319945"/>
                    <a:pt x="957676" y="324896"/>
                    <a:pt x="948347" y="330798"/>
                  </a:cubicBezTo>
                  <a:cubicBezTo>
                    <a:pt x="935020" y="339175"/>
                    <a:pt x="921883" y="347932"/>
                    <a:pt x="908175" y="355738"/>
                  </a:cubicBezTo>
                  <a:cubicBezTo>
                    <a:pt x="900369" y="360307"/>
                    <a:pt x="898275" y="366400"/>
                    <a:pt x="899608" y="374396"/>
                  </a:cubicBezTo>
                  <a:cubicBezTo>
                    <a:pt x="900750" y="381821"/>
                    <a:pt x="902845" y="389056"/>
                    <a:pt x="905510" y="396100"/>
                  </a:cubicBezTo>
                  <a:cubicBezTo>
                    <a:pt x="907985" y="402573"/>
                    <a:pt x="912364" y="406001"/>
                    <a:pt x="919789" y="406191"/>
                  </a:cubicBezTo>
                  <a:cubicBezTo>
                    <a:pt x="936543" y="406381"/>
                    <a:pt x="953107" y="407524"/>
                    <a:pt x="969861" y="408095"/>
                  </a:cubicBezTo>
                  <a:cubicBezTo>
                    <a:pt x="978999" y="408476"/>
                    <a:pt x="983569" y="412093"/>
                    <a:pt x="986044" y="420851"/>
                  </a:cubicBezTo>
                  <a:cubicBezTo>
                    <a:pt x="987567" y="425801"/>
                    <a:pt x="988138" y="430941"/>
                    <a:pt x="988138" y="436272"/>
                  </a:cubicBezTo>
                  <a:cubicBezTo>
                    <a:pt x="988138" y="446553"/>
                    <a:pt x="985282" y="450742"/>
                    <a:pt x="975763" y="453788"/>
                  </a:cubicBezTo>
                  <a:cubicBezTo>
                    <a:pt x="960722" y="458548"/>
                    <a:pt x="945681" y="463117"/>
                    <a:pt x="930641" y="467686"/>
                  </a:cubicBezTo>
                  <a:cubicBezTo>
                    <a:pt x="919789" y="470923"/>
                    <a:pt x="916933" y="474350"/>
                    <a:pt x="916552" y="485582"/>
                  </a:cubicBezTo>
                  <a:cubicBezTo>
                    <a:pt x="916362" y="493388"/>
                    <a:pt x="915791" y="501384"/>
                    <a:pt x="917504" y="509191"/>
                  </a:cubicBezTo>
                  <a:cubicBezTo>
                    <a:pt x="918647" y="514521"/>
                    <a:pt x="921883" y="517758"/>
                    <a:pt x="927214" y="519471"/>
                  </a:cubicBezTo>
                  <a:cubicBezTo>
                    <a:pt x="943016" y="524231"/>
                    <a:pt x="958818" y="528991"/>
                    <a:pt x="974620" y="533941"/>
                  </a:cubicBezTo>
                  <a:cubicBezTo>
                    <a:pt x="985663" y="537368"/>
                    <a:pt x="988329" y="541176"/>
                    <a:pt x="988138" y="552789"/>
                  </a:cubicBezTo>
                  <a:cubicBezTo>
                    <a:pt x="988138" y="553931"/>
                    <a:pt x="988138" y="555074"/>
                    <a:pt x="988138" y="556216"/>
                  </a:cubicBezTo>
                  <a:cubicBezTo>
                    <a:pt x="987377" y="574113"/>
                    <a:pt x="981665" y="579824"/>
                    <a:pt x="963768" y="580395"/>
                  </a:cubicBezTo>
                  <a:cubicBezTo>
                    <a:pt x="948728" y="580776"/>
                    <a:pt x="933878" y="581538"/>
                    <a:pt x="918837" y="581728"/>
                  </a:cubicBezTo>
                  <a:cubicBezTo>
                    <a:pt x="913125" y="581918"/>
                    <a:pt x="909127" y="584394"/>
                    <a:pt x="906843" y="589153"/>
                  </a:cubicBezTo>
                  <a:cubicBezTo>
                    <a:pt x="902654" y="598101"/>
                    <a:pt x="899989" y="607430"/>
                    <a:pt x="899227" y="617330"/>
                  </a:cubicBezTo>
                  <a:cubicBezTo>
                    <a:pt x="898656" y="623613"/>
                    <a:pt x="901321" y="627802"/>
                    <a:pt x="906652" y="631038"/>
                  </a:cubicBezTo>
                  <a:cubicBezTo>
                    <a:pt x="919979" y="639225"/>
                    <a:pt x="933116" y="647412"/>
                    <a:pt x="946253" y="655789"/>
                  </a:cubicBezTo>
                  <a:cubicBezTo>
                    <a:pt x="958247" y="663214"/>
                    <a:pt x="959770" y="667783"/>
                    <a:pt x="955201" y="681110"/>
                  </a:cubicBezTo>
                  <a:cubicBezTo>
                    <a:pt x="953678" y="685680"/>
                    <a:pt x="951584" y="690058"/>
                    <a:pt x="948918" y="694057"/>
                  </a:cubicBezTo>
                  <a:cubicBezTo>
                    <a:pt x="946443" y="697674"/>
                    <a:pt x="942445" y="700149"/>
                    <a:pt x="936734" y="700149"/>
                  </a:cubicBezTo>
                  <a:cubicBezTo>
                    <a:pt x="926643" y="697864"/>
                    <a:pt x="916552" y="695579"/>
                    <a:pt x="906462" y="693485"/>
                  </a:cubicBezTo>
                  <a:cubicBezTo>
                    <a:pt x="898275" y="691581"/>
                    <a:pt x="889898" y="689868"/>
                    <a:pt x="881711" y="687774"/>
                  </a:cubicBezTo>
                  <a:cubicBezTo>
                    <a:pt x="876381" y="686441"/>
                    <a:pt x="872192" y="687964"/>
                    <a:pt x="868765" y="691772"/>
                  </a:cubicBezTo>
                  <a:cubicBezTo>
                    <a:pt x="861721" y="699959"/>
                    <a:pt x="856199" y="709288"/>
                    <a:pt x="853154" y="719759"/>
                  </a:cubicBezTo>
                  <a:cubicBezTo>
                    <a:pt x="851630" y="724709"/>
                    <a:pt x="853915" y="728326"/>
                    <a:pt x="856961" y="731753"/>
                  </a:cubicBezTo>
                  <a:cubicBezTo>
                    <a:pt x="868004" y="743748"/>
                    <a:pt x="879236" y="755742"/>
                    <a:pt x="890279" y="767546"/>
                  </a:cubicBezTo>
                  <a:cubicBezTo>
                    <a:pt x="898656" y="776494"/>
                    <a:pt x="899037" y="781825"/>
                    <a:pt x="892373" y="792106"/>
                  </a:cubicBezTo>
                  <a:cubicBezTo>
                    <a:pt x="891992" y="792677"/>
                    <a:pt x="891612" y="793439"/>
                    <a:pt x="891040" y="794010"/>
                  </a:cubicBezTo>
                  <a:cubicBezTo>
                    <a:pt x="878475" y="810954"/>
                    <a:pt x="872954" y="811145"/>
                    <a:pt x="857532" y="802387"/>
                  </a:cubicBezTo>
                  <a:cubicBezTo>
                    <a:pt x="844966" y="795152"/>
                    <a:pt x="831640" y="788679"/>
                    <a:pt x="818884" y="781825"/>
                  </a:cubicBezTo>
                  <a:cubicBezTo>
                    <a:pt x="813553" y="778969"/>
                    <a:pt x="808603" y="778969"/>
                    <a:pt x="803843" y="782396"/>
                  </a:cubicBezTo>
                  <a:cubicBezTo>
                    <a:pt x="796227" y="787727"/>
                    <a:pt x="789754" y="794200"/>
                    <a:pt x="784233" y="801625"/>
                  </a:cubicBezTo>
                  <a:cubicBezTo>
                    <a:pt x="780235" y="806956"/>
                    <a:pt x="780045" y="812287"/>
                    <a:pt x="783281" y="818189"/>
                  </a:cubicBezTo>
                  <a:cubicBezTo>
                    <a:pt x="791087" y="832468"/>
                    <a:pt x="798703" y="846937"/>
                    <a:pt x="806128" y="861407"/>
                  </a:cubicBezTo>
                  <a:cubicBezTo>
                    <a:pt x="811268" y="871498"/>
                    <a:pt x="810507" y="876067"/>
                    <a:pt x="802320" y="883873"/>
                  </a:cubicBezTo>
                  <a:cubicBezTo>
                    <a:pt x="800987" y="885015"/>
                    <a:pt x="799845" y="886348"/>
                    <a:pt x="798512" y="887300"/>
                  </a:cubicBezTo>
                  <a:cubicBezTo>
                    <a:pt x="786328" y="896248"/>
                    <a:pt x="780045" y="900627"/>
                    <a:pt x="765766" y="886157"/>
                  </a:cubicBezTo>
                  <a:cubicBezTo>
                    <a:pt x="755485" y="875686"/>
                    <a:pt x="744442" y="866357"/>
                    <a:pt x="733781" y="856266"/>
                  </a:cubicBezTo>
                  <a:cubicBezTo>
                    <a:pt x="728830" y="851507"/>
                    <a:pt x="723500" y="850555"/>
                    <a:pt x="717407" y="853030"/>
                  </a:cubicBezTo>
                  <a:cubicBezTo>
                    <a:pt x="709411" y="856266"/>
                    <a:pt x="701796" y="860455"/>
                    <a:pt x="694941" y="865786"/>
                  </a:cubicBezTo>
                  <a:cubicBezTo>
                    <a:pt x="689230" y="870165"/>
                    <a:pt x="687707" y="875686"/>
                    <a:pt x="689420" y="882540"/>
                  </a:cubicBezTo>
                  <a:cubicBezTo>
                    <a:pt x="693418" y="899104"/>
                    <a:pt x="697226" y="915858"/>
                    <a:pt x="700844" y="932421"/>
                  </a:cubicBezTo>
                  <a:cubicBezTo>
                    <a:pt x="702367" y="939656"/>
                    <a:pt x="699892" y="945177"/>
                    <a:pt x="693418" y="948985"/>
                  </a:cubicBezTo>
                  <a:cubicBezTo>
                    <a:pt x="689039" y="951651"/>
                    <a:pt x="684280" y="953745"/>
                    <a:pt x="679330" y="955268"/>
                  </a:cubicBezTo>
                  <a:cubicBezTo>
                    <a:pt x="669239" y="958504"/>
                    <a:pt x="663528" y="956600"/>
                    <a:pt x="657816" y="947653"/>
                  </a:cubicBezTo>
                  <a:cubicBezTo>
                    <a:pt x="649439" y="934325"/>
                    <a:pt x="640872" y="921189"/>
                    <a:pt x="632875" y="907481"/>
                  </a:cubicBezTo>
                  <a:cubicBezTo>
                    <a:pt x="628496" y="900056"/>
                    <a:pt x="622785" y="897200"/>
                    <a:pt x="614217" y="898723"/>
                  </a:cubicBezTo>
                  <a:cubicBezTo>
                    <a:pt x="607363" y="900056"/>
                    <a:pt x="600700" y="901769"/>
                    <a:pt x="594226" y="904054"/>
                  </a:cubicBezTo>
                  <a:cubicBezTo>
                    <a:pt x="585279" y="907290"/>
                    <a:pt x="582423" y="911098"/>
                    <a:pt x="582042" y="920617"/>
                  </a:cubicBezTo>
                  <a:cubicBezTo>
                    <a:pt x="581471" y="935658"/>
                    <a:pt x="581090" y="950508"/>
                    <a:pt x="580709" y="965549"/>
                  </a:cubicBezTo>
                  <a:cubicBezTo>
                    <a:pt x="580328" y="979257"/>
                    <a:pt x="576902" y="983636"/>
                    <a:pt x="563384" y="986111"/>
                  </a:cubicBezTo>
                  <a:cubicBezTo>
                    <a:pt x="559767" y="986872"/>
                    <a:pt x="556149" y="987253"/>
                    <a:pt x="552532" y="987443"/>
                  </a:cubicBezTo>
                  <a:cubicBezTo>
                    <a:pt x="543584" y="988015"/>
                    <a:pt x="537872" y="984397"/>
                    <a:pt x="535016" y="975639"/>
                  </a:cubicBezTo>
                  <a:cubicBezTo>
                    <a:pt x="529876" y="959647"/>
                    <a:pt x="524925" y="943845"/>
                    <a:pt x="520356" y="927852"/>
                  </a:cubicBezTo>
                  <a:cubicBezTo>
                    <a:pt x="518262" y="920617"/>
                    <a:pt x="513883" y="917190"/>
                    <a:pt x="506648" y="916048"/>
                  </a:cubicBezTo>
                  <a:cubicBezTo>
                    <a:pt x="498271" y="914906"/>
                    <a:pt x="489894" y="914906"/>
                    <a:pt x="481517" y="916238"/>
                  </a:cubicBezTo>
                  <a:cubicBezTo>
                    <a:pt x="475235" y="917190"/>
                    <a:pt x="471236" y="920427"/>
                    <a:pt x="469332" y="926710"/>
                  </a:cubicBezTo>
                  <a:cubicBezTo>
                    <a:pt x="464954" y="941750"/>
                    <a:pt x="460194" y="956791"/>
                    <a:pt x="455434" y="971832"/>
                  </a:cubicBezTo>
                  <a:cubicBezTo>
                    <a:pt x="451246" y="985349"/>
                    <a:pt x="445915" y="988776"/>
                    <a:pt x="432017" y="986872"/>
                  </a:cubicBezTo>
                  <a:cubicBezTo>
                    <a:pt x="411074" y="984016"/>
                    <a:pt x="408599" y="981160"/>
                    <a:pt x="408409" y="960218"/>
                  </a:cubicBezTo>
                  <a:cubicBezTo>
                    <a:pt x="408218" y="946510"/>
                    <a:pt x="407647" y="932992"/>
                    <a:pt x="407266" y="919285"/>
                  </a:cubicBezTo>
                  <a:cubicBezTo>
                    <a:pt x="407076" y="913002"/>
                    <a:pt x="404601" y="908052"/>
                    <a:pt x="398699" y="905577"/>
                  </a:cubicBezTo>
                  <a:cubicBezTo>
                    <a:pt x="389751" y="901769"/>
                    <a:pt x="380612" y="899104"/>
                    <a:pt x="370902" y="898532"/>
                  </a:cubicBezTo>
                  <a:cubicBezTo>
                    <a:pt x="365000" y="898152"/>
                    <a:pt x="360812" y="900436"/>
                    <a:pt x="357575" y="905577"/>
                  </a:cubicBezTo>
                  <a:cubicBezTo>
                    <a:pt x="349389" y="919285"/>
                    <a:pt x="340631" y="932612"/>
                    <a:pt x="332254" y="946129"/>
                  </a:cubicBezTo>
                  <a:cubicBezTo>
                    <a:pt x="325590" y="956791"/>
                    <a:pt x="320450" y="958695"/>
                    <a:pt x="308645" y="954697"/>
                  </a:cubicBezTo>
                  <a:cubicBezTo>
                    <a:pt x="308074" y="954506"/>
                    <a:pt x="307503" y="954316"/>
                    <a:pt x="306932" y="954126"/>
                  </a:cubicBezTo>
                  <a:cubicBezTo>
                    <a:pt x="288655" y="946701"/>
                    <a:pt x="285038" y="942512"/>
                    <a:pt x="289797" y="924235"/>
                  </a:cubicBezTo>
                  <a:cubicBezTo>
                    <a:pt x="293415" y="910336"/>
                    <a:pt x="296080" y="896248"/>
                    <a:pt x="299507" y="882159"/>
                  </a:cubicBezTo>
                  <a:cubicBezTo>
                    <a:pt x="301220" y="874924"/>
                    <a:pt x="299316" y="869403"/>
                    <a:pt x="293224" y="865024"/>
                  </a:cubicBezTo>
                  <a:cubicBezTo>
                    <a:pt x="286751" y="860455"/>
                    <a:pt x="280088" y="856457"/>
                    <a:pt x="272853" y="853220"/>
                  </a:cubicBezTo>
                  <a:cubicBezTo>
                    <a:pt x="265999" y="850174"/>
                    <a:pt x="260097" y="851316"/>
                    <a:pt x="254385" y="856647"/>
                  </a:cubicBezTo>
                  <a:cubicBezTo>
                    <a:pt x="242962" y="867499"/>
                    <a:pt x="231348" y="878161"/>
                    <a:pt x="219925" y="888823"/>
                  </a:cubicBezTo>
                  <a:cubicBezTo>
                    <a:pt x="211358" y="897010"/>
                    <a:pt x="205837" y="897390"/>
                    <a:pt x="195746" y="891107"/>
                  </a:cubicBezTo>
                  <a:cubicBezTo>
                    <a:pt x="194604" y="890346"/>
                    <a:pt x="193461" y="889584"/>
                    <a:pt x="192319" y="888823"/>
                  </a:cubicBezTo>
                  <a:cubicBezTo>
                    <a:pt x="177659" y="878352"/>
                    <a:pt x="176326" y="872830"/>
                    <a:pt x="184703" y="857028"/>
                  </a:cubicBezTo>
                  <a:cubicBezTo>
                    <a:pt x="191557" y="844082"/>
                    <a:pt x="198221" y="831135"/>
                    <a:pt x="205265" y="818379"/>
                  </a:cubicBezTo>
                  <a:cubicBezTo>
                    <a:pt x="208883" y="811716"/>
                    <a:pt x="208312" y="806004"/>
                    <a:pt x="203742" y="800293"/>
                  </a:cubicBezTo>
                  <a:cubicBezTo>
                    <a:pt x="198792" y="794010"/>
                    <a:pt x="193080" y="788298"/>
                    <a:pt x="186607" y="783348"/>
                  </a:cubicBezTo>
                  <a:cubicBezTo>
                    <a:pt x="180896" y="778969"/>
                    <a:pt x="175184" y="778589"/>
                    <a:pt x="168901" y="782015"/>
                  </a:cubicBezTo>
                  <a:cubicBezTo>
                    <a:pt x="154812" y="789631"/>
                    <a:pt x="140533" y="797246"/>
                    <a:pt x="126064" y="804672"/>
                  </a:cubicBezTo>
                  <a:cubicBezTo>
                    <a:pt x="115974" y="810002"/>
                    <a:pt x="110072" y="808670"/>
                    <a:pt x="102647" y="800293"/>
                  </a:cubicBezTo>
                  <a:cubicBezTo>
                    <a:pt x="102075" y="799721"/>
                    <a:pt x="101695" y="799150"/>
                    <a:pt x="101123" y="798579"/>
                  </a:cubicBezTo>
                  <a:cubicBezTo>
                    <a:pt x="87986" y="783348"/>
                    <a:pt x="88177" y="778017"/>
                    <a:pt x="102075" y="763548"/>
                  </a:cubicBezTo>
                  <a:cubicBezTo>
                    <a:pt x="111785" y="753267"/>
                    <a:pt x="120924" y="742796"/>
                    <a:pt x="130824" y="732895"/>
                  </a:cubicBezTo>
                  <a:cubicBezTo>
                    <a:pt x="135774" y="727755"/>
                    <a:pt x="136726" y="722424"/>
                    <a:pt x="134251" y="716141"/>
                  </a:cubicBezTo>
                  <a:cubicBezTo>
                    <a:pt x="131014" y="707955"/>
                    <a:pt x="126445" y="700339"/>
                    <a:pt x="121114" y="693295"/>
                  </a:cubicBezTo>
                  <a:cubicBezTo>
                    <a:pt x="116735" y="687583"/>
                    <a:pt x="110833" y="687012"/>
                    <a:pt x="104551" y="688535"/>
                  </a:cubicBezTo>
                  <a:cubicBezTo>
                    <a:pt x="90652" y="691772"/>
                    <a:pt x="76944" y="695008"/>
                    <a:pt x="63046" y="698055"/>
                  </a:cubicBezTo>
                  <a:cubicBezTo>
                    <a:pt x="61142" y="698435"/>
                    <a:pt x="59238" y="699007"/>
                    <a:pt x="57525" y="699387"/>
                  </a:cubicBezTo>
                  <a:cubicBezTo>
                    <a:pt x="47053" y="701291"/>
                    <a:pt x="41723" y="698816"/>
                    <a:pt x="36963" y="689297"/>
                  </a:cubicBezTo>
                  <a:cubicBezTo>
                    <a:pt x="35249" y="685680"/>
                    <a:pt x="33536" y="682062"/>
                    <a:pt x="32203" y="678255"/>
                  </a:cubicBezTo>
                  <a:cubicBezTo>
                    <a:pt x="28776" y="668164"/>
                    <a:pt x="30680" y="662452"/>
                    <a:pt x="39819" y="656741"/>
                  </a:cubicBezTo>
                  <a:cubicBezTo>
                    <a:pt x="52765" y="648554"/>
                    <a:pt x="65902" y="640367"/>
                    <a:pt x="78848" y="632371"/>
                  </a:cubicBezTo>
                  <a:cubicBezTo>
                    <a:pt x="89129" y="625898"/>
                    <a:pt x="90652" y="622280"/>
                    <a:pt x="88177" y="610477"/>
                  </a:cubicBezTo>
                  <a:cubicBezTo>
                    <a:pt x="86654" y="603813"/>
                    <a:pt x="84940" y="596959"/>
                    <a:pt x="82275" y="590676"/>
                  </a:cubicBezTo>
                  <a:cubicBezTo>
                    <a:pt x="79609" y="584394"/>
                    <a:pt x="75040" y="581347"/>
                    <a:pt x="67996" y="581157"/>
                  </a:cubicBezTo>
                  <a:cubicBezTo>
                    <a:pt x="52575" y="580966"/>
                    <a:pt x="37344" y="580395"/>
                    <a:pt x="21922" y="579824"/>
                  </a:cubicBezTo>
                  <a:cubicBezTo>
                    <a:pt x="8024" y="579443"/>
                    <a:pt x="3836" y="575826"/>
                    <a:pt x="1360" y="562499"/>
                  </a:cubicBezTo>
                  <a:cubicBezTo>
                    <a:pt x="1170" y="561166"/>
                    <a:pt x="789" y="559834"/>
                    <a:pt x="599" y="558501"/>
                  </a:cubicBezTo>
                  <a:cubicBezTo>
                    <a:pt x="-1496" y="541556"/>
                    <a:pt x="1360" y="537177"/>
                    <a:pt x="17924" y="532227"/>
                  </a:cubicBezTo>
                  <a:cubicBezTo>
                    <a:pt x="31632" y="528039"/>
                    <a:pt x="45340" y="523469"/>
                    <a:pt x="59238" y="519662"/>
                  </a:cubicBezTo>
                  <a:cubicBezTo>
                    <a:pt x="66854" y="517568"/>
                    <a:pt x="70852" y="513189"/>
                    <a:pt x="71614" y="505763"/>
                  </a:cubicBezTo>
                  <a:cubicBezTo>
                    <a:pt x="72375" y="497006"/>
                    <a:pt x="72756" y="488057"/>
                    <a:pt x="71042" y="479300"/>
                  </a:cubicBezTo>
                  <a:cubicBezTo>
                    <a:pt x="70090" y="473588"/>
                    <a:pt x="66854" y="470161"/>
                    <a:pt x="61333" y="468447"/>
                  </a:cubicBezTo>
                  <a:cubicBezTo>
                    <a:pt x="46673" y="464069"/>
                    <a:pt x="32013" y="459500"/>
                    <a:pt x="17353" y="454930"/>
                  </a:cubicBezTo>
                  <a:cubicBezTo>
                    <a:pt x="1360" y="449980"/>
                    <a:pt x="-353" y="447315"/>
                    <a:pt x="599" y="430560"/>
                  </a:cubicBezTo>
                  <a:cubicBezTo>
                    <a:pt x="789" y="427133"/>
                    <a:pt x="1551" y="423707"/>
                    <a:pt x="2312" y="420470"/>
                  </a:cubicBezTo>
                  <a:cubicBezTo>
                    <a:pt x="4597" y="412093"/>
                    <a:pt x="9357" y="408285"/>
                    <a:pt x="18115" y="407904"/>
                  </a:cubicBezTo>
                  <a:cubicBezTo>
                    <a:pt x="32393" y="407333"/>
                    <a:pt x="46482" y="406953"/>
                    <a:pt x="60761" y="406572"/>
                  </a:cubicBezTo>
                  <a:cubicBezTo>
                    <a:pt x="62856" y="406572"/>
                    <a:pt x="64950" y="406381"/>
                    <a:pt x="67044" y="406381"/>
                  </a:cubicBezTo>
                  <a:cubicBezTo>
                    <a:pt x="76563" y="406762"/>
                    <a:pt x="81513" y="401431"/>
                    <a:pt x="83989" y="393054"/>
                  </a:cubicBezTo>
                  <a:cubicBezTo>
                    <a:pt x="85892" y="386771"/>
                    <a:pt x="87606" y="380489"/>
                    <a:pt x="88938" y="374206"/>
                  </a:cubicBezTo>
                  <a:cubicBezTo>
                    <a:pt x="90652" y="365448"/>
                    <a:pt x="88558" y="361259"/>
                    <a:pt x="80943" y="356309"/>
                  </a:cubicBezTo>
                  <a:cubicBezTo>
                    <a:pt x="67996" y="348123"/>
                    <a:pt x="54859" y="339936"/>
                    <a:pt x="41913" y="331940"/>
                  </a:cubicBezTo>
                  <a:cubicBezTo>
                    <a:pt x="30300" y="324705"/>
                    <a:pt x="28586" y="320136"/>
                    <a:pt x="33155" y="306999"/>
                  </a:cubicBezTo>
                  <a:cubicBezTo>
                    <a:pt x="34488" y="302811"/>
                    <a:pt x="36201" y="298622"/>
                    <a:pt x="38676" y="295005"/>
                  </a:cubicBezTo>
                  <a:cubicBezTo>
                    <a:pt x="42674" y="288912"/>
                    <a:pt x="48196" y="285866"/>
                    <a:pt x="55811" y="287770"/>
                  </a:cubicBezTo>
                  <a:cubicBezTo>
                    <a:pt x="71994" y="291578"/>
                    <a:pt x="88368" y="295005"/>
                    <a:pt x="104551" y="299003"/>
                  </a:cubicBezTo>
                  <a:cubicBezTo>
                    <a:pt x="111975" y="300907"/>
                    <a:pt x="117687" y="299193"/>
                    <a:pt x="122256" y="293101"/>
                  </a:cubicBezTo>
                  <a:cubicBezTo>
                    <a:pt x="127016" y="286628"/>
                    <a:pt x="131205" y="279583"/>
                    <a:pt x="134251" y="272158"/>
                  </a:cubicBezTo>
                  <a:cubicBezTo>
                    <a:pt x="136916" y="265495"/>
                    <a:pt x="136155" y="259783"/>
                    <a:pt x="130824" y="254262"/>
                  </a:cubicBezTo>
                  <a:cubicBezTo>
                    <a:pt x="119781" y="243029"/>
                    <a:pt x="109310" y="231415"/>
                    <a:pt x="98458" y="219802"/>
                  </a:cubicBezTo>
                  <a:cubicBezTo>
                    <a:pt x="90081" y="210663"/>
                    <a:pt x="89700" y="205523"/>
                    <a:pt x="96554" y="195242"/>
                  </a:cubicBezTo>
                  <a:cubicBezTo>
                    <a:pt x="97696" y="193719"/>
                    <a:pt x="98648" y="192005"/>
                    <a:pt x="99791" y="190482"/>
                  </a:cubicBezTo>
                  <a:cubicBezTo>
                    <a:pt x="109500" y="177726"/>
                    <a:pt x="114831" y="176584"/>
                    <a:pt x="129110" y="184009"/>
                  </a:cubicBezTo>
                  <a:cubicBezTo>
                    <a:pt x="142437" y="191053"/>
                    <a:pt x="155764" y="197907"/>
                    <a:pt x="168711" y="205142"/>
                  </a:cubicBezTo>
                  <a:cubicBezTo>
                    <a:pt x="175565" y="208950"/>
                    <a:pt x="181657" y="208188"/>
                    <a:pt x="187369" y="203428"/>
                  </a:cubicBezTo>
                  <a:cubicBezTo>
                    <a:pt x="193080" y="198669"/>
                    <a:pt x="198411" y="193338"/>
                    <a:pt x="203361" y="187626"/>
                  </a:cubicBezTo>
                  <a:cubicBezTo>
                    <a:pt x="208312" y="181724"/>
                    <a:pt x="209454" y="175822"/>
                    <a:pt x="205456" y="168587"/>
                  </a:cubicBezTo>
                  <a:cubicBezTo>
                    <a:pt x="197459" y="154309"/>
                    <a:pt x="190034" y="139839"/>
                    <a:pt x="182419" y="125370"/>
                  </a:cubicBezTo>
                  <a:cubicBezTo>
                    <a:pt x="177469" y="115850"/>
                    <a:pt x="178611" y="110710"/>
                    <a:pt x="186417" y="103475"/>
                  </a:cubicBezTo>
                  <a:cubicBezTo>
                    <a:pt x="190034" y="100048"/>
                    <a:pt x="194032" y="97192"/>
                    <a:pt x="198411" y="94527"/>
                  </a:cubicBezTo>
                  <a:cubicBezTo>
                    <a:pt x="206027" y="90148"/>
                    <a:pt x="211358" y="90719"/>
                    <a:pt x="217831" y="96621"/>
                  </a:cubicBezTo>
                  <a:cubicBezTo>
                    <a:pt x="228873" y="106711"/>
                    <a:pt x="239916" y="116992"/>
                    <a:pt x="250768" y="127273"/>
                  </a:cubicBezTo>
                  <a:cubicBezTo>
                    <a:pt x="262191" y="138126"/>
                    <a:pt x="264666" y="138506"/>
                    <a:pt x="278564" y="131272"/>
                  </a:cubicBezTo>
                  <a:cubicBezTo>
                    <a:pt x="284086" y="128416"/>
                    <a:pt x="289226" y="125370"/>
                    <a:pt x="294176" y="121562"/>
                  </a:cubicBezTo>
                  <a:cubicBezTo>
                    <a:pt x="299507" y="117183"/>
                    <a:pt x="301220" y="112043"/>
                    <a:pt x="299507" y="105189"/>
                  </a:cubicBezTo>
                  <a:cubicBezTo>
                    <a:pt x="295509" y="89386"/>
                    <a:pt x="292082" y="73394"/>
                    <a:pt x="288465" y="57592"/>
                  </a:cubicBezTo>
                  <a:cubicBezTo>
                    <a:pt x="286180" y="47311"/>
                    <a:pt x="288655" y="42170"/>
                    <a:pt x="297794" y="37220"/>
                  </a:cubicBezTo>
                  <a:cubicBezTo>
                    <a:pt x="301982" y="35126"/>
                    <a:pt x="306170" y="33412"/>
                    <a:pt x="310549" y="31889"/>
                  </a:cubicBezTo>
                  <a:cubicBezTo>
                    <a:pt x="319878" y="29034"/>
                    <a:pt x="325209" y="30747"/>
                    <a:pt x="330731" y="39124"/>
                  </a:cubicBezTo>
                  <a:cubicBezTo>
                    <a:pt x="339488" y="52642"/>
                    <a:pt x="348246" y="66159"/>
                    <a:pt x="356243" y="80248"/>
                  </a:cubicBezTo>
                  <a:cubicBezTo>
                    <a:pt x="360431" y="87483"/>
                    <a:pt x="366142" y="89957"/>
                    <a:pt x="373949" y="88815"/>
                  </a:cubicBezTo>
                  <a:cubicBezTo>
                    <a:pt x="382135" y="87483"/>
                    <a:pt x="390132" y="85388"/>
                    <a:pt x="397747" y="82152"/>
                  </a:cubicBezTo>
                  <a:cubicBezTo>
                    <a:pt x="403268" y="79677"/>
                    <a:pt x="406314" y="75869"/>
                    <a:pt x="406505" y="69396"/>
                  </a:cubicBezTo>
                  <a:cubicBezTo>
                    <a:pt x="406886" y="52832"/>
                    <a:pt x="407837" y="36459"/>
                    <a:pt x="408409" y="19895"/>
                  </a:cubicBezTo>
                  <a:cubicBezTo>
                    <a:pt x="408789" y="9233"/>
                    <a:pt x="412216" y="4664"/>
                    <a:pt x="422497" y="1808"/>
                  </a:cubicBezTo>
                  <a:cubicBezTo>
                    <a:pt x="424210" y="1427"/>
                    <a:pt x="425924" y="856"/>
                    <a:pt x="427638" y="666"/>
                  </a:cubicBezTo>
                  <a:cubicBezTo>
                    <a:pt x="446486" y="-1429"/>
                    <a:pt x="451056" y="666"/>
                    <a:pt x="456005" y="17991"/>
                  </a:cubicBezTo>
                  <a:cubicBezTo>
                    <a:pt x="460003" y="32080"/>
                    <a:pt x="464763" y="45788"/>
                    <a:pt x="468571" y="59876"/>
                  </a:cubicBezTo>
                  <a:cubicBezTo>
                    <a:pt x="470475" y="66540"/>
                    <a:pt x="474473" y="70157"/>
                    <a:pt x="480946" y="71109"/>
                  </a:cubicBezTo>
                  <a:cubicBezTo>
                    <a:pt x="489894" y="72252"/>
                    <a:pt x="499033" y="72252"/>
                    <a:pt x="507981" y="71109"/>
                  </a:cubicBezTo>
                  <a:cubicBezTo>
                    <a:pt x="514264" y="70348"/>
                    <a:pt x="518071" y="66540"/>
                    <a:pt x="519975" y="60257"/>
                  </a:cubicBezTo>
                  <a:cubicBezTo>
                    <a:pt x="524545" y="44836"/>
                    <a:pt x="529304" y="29415"/>
                    <a:pt x="534064" y="13993"/>
                  </a:cubicBezTo>
                  <a:cubicBezTo>
                    <a:pt x="537682" y="2570"/>
                    <a:pt x="541299" y="-96"/>
                    <a:pt x="553293" y="95"/>
                  </a:cubicBezTo>
                  <a:close/>
                </a:path>
              </a:pathLst>
            </a:custGeom>
            <a:solidFill>
              <a:schemeClr val="bg1">
                <a:lumMod val="85000"/>
              </a:schemeClr>
            </a:solidFill>
            <a:ln w="5155" cap="flat">
              <a:noFill/>
              <a:prstDash val="solid"/>
              <a:miter/>
            </a:ln>
          </p:spPr>
          <p:txBody>
            <a:bodyPr wrap="square" rtlCol="0" anchor="ctr">
              <a:noAutofit/>
            </a:bodyPr>
            <a:lstStyle/>
            <a:p>
              <a:endParaRPr lang="en-US" dirty="0"/>
            </a:p>
          </p:txBody>
        </p:sp>
        <p:sp>
          <p:nvSpPr>
            <p:cNvPr id="12" name="Freeform: Shape 11">
              <a:extLst>
                <a:ext uri="{FF2B5EF4-FFF2-40B4-BE49-F238E27FC236}">
                  <a16:creationId xmlns="" xmlns:a16="http://schemas.microsoft.com/office/drawing/2014/main" id="{489CC29D-759A-4AF9-9B85-B691ABB324C9}"/>
                </a:ext>
              </a:extLst>
            </p:cNvPr>
            <p:cNvSpPr/>
            <p:nvPr/>
          </p:nvSpPr>
          <p:spPr>
            <a:xfrm>
              <a:off x="5869583" y="1545282"/>
              <a:ext cx="685579" cy="683455"/>
            </a:xfrm>
            <a:custGeom>
              <a:avLst/>
              <a:gdLst>
                <a:gd name="connsiteX0" fmla="*/ 342697 w 685579"/>
                <a:gd name="connsiteY0" fmla="*/ 242720 h 683455"/>
                <a:gd name="connsiteX1" fmla="*/ 244624 w 685579"/>
                <a:gd name="connsiteY1" fmla="*/ 340793 h 683455"/>
                <a:gd name="connsiteX2" fmla="*/ 342697 w 685579"/>
                <a:gd name="connsiteY2" fmla="*/ 438866 h 683455"/>
                <a:gd name="connsiteX3" fmla="*/ 440770 w 685579"/>
                <a:gd name="connsiteY3" fmla="*/ 340793 h 683455"/>
                <a:gd name="connsiteX4" fmla="*/ 342697 w 685579"/>
                <a:gd name="connsiteY4" fmla="*/ 242720 h 683455"/>
                <a:gd name="connsiteX5" fmla="*/ 342697 w 685579"/>
                <a:gd name="connsiteY5" fmla="*/ 179817 h 683455"/>
                <a:gd name="connsiteX6" fmla="*/ 503673 w 685579"/>
                <a:gd name="connsiteY6" fmla="*/ 340793 h 683455"/>
                <a:gd name="connsiteX7" fmla="*/ 342697 w 685579"/>
                <a:gd name="connsiteY7" fmla="*/ 501769 h 683455"/>
                <a:gd name="connsiteX8" fmla="*/ 181721 w 685579"/>
                <a:gd name="connsiteY8" fmla="*/ 340793 h 683455"/>
                <a:gd name="connsiteX9" fmla="*/ 342697 w 685579"/>
                <a:gd name="connsiteY9" fmla="*/ 179817 h 683455"/>
                <a:gd name="connsiteX10" fmla="*/ 342697 w 685579"/>
                <a:gd name="connsiteY10" fmla="*/ 141042 h 683455"/>
                <a:gd name="connsiteX11" fmla="*/ 142791 w 685579"/>
                <a:gd name="connsiteY11" fmla="*/ 340187 h 683455"/>
                <a:gd name="connsiteX12" fmla="*/ 341936 w 685579"/>
                <a:gd name="connsiteY12" fmla="*/ 540855 h 683455"/>
                <a:gd name="connsiteX13" fmla="*/ 542604 w 685579"/>
                <a:gd name="connsiteY13" fmla="*/ 341139 h 683455"/>
                <a:gd name="connsiteX14" fmla="*/ 342697 w 685579"/>
                <a:gd name="connsiteY14" fmla="*/ 141042 h 683455"/>
                <a:gd name="connsiteX15" fmla="*/ 393531 w 685579"/>
                <a:gd name="connsiteY15" fmla="*/ 346 h 683455"/>
                <a:gd name="connsiteX16" fmla="*/ 455216 w 685579"/>
                <a:gd name="connsiteY16" fmla="*/ 15006 h 683455"/>
                <a:gd name="connsiteX17" fmla="*/ 462451 w 685579"/>
                <a:gd name="connsiteY17" fmla="*/ 23954 h 683455"/>
                <a:gd name="connsiteX18" fmla="*/ 462832 w 685579"/>
                <a:gd name="connsiteY18" fmla="*/ 31379 h 683455"/>
                <a:gd name="connsiteX19" fmla="*/ 464354 w 685579"/>
                <a:gd name="connsiteY19" fmla="*/ 77453 h 683455"/>
                <a:gd name="connsiteX20" fmla="*/ 464926 w 685579"/>
                <a:gd name="connsiteY20" fmla="*/ 90209 h 683455"/>
                <a:gd name="connsiteX21" fmla="*/ 470828 w 685579"/>
                <a:gd name="connsiteY21" fmla="*/ 99728 h 683455"/>
                <a:gd name="connsiteX22" fmla="*/ 484726 w 685579"/>
                <a:gd name="connsiteY22" fmla="*/ 107724 h 683455"/>
                <a:gd name="connsiteX23" fmla="*/ 498053 w 685579"/>
                <a:gd name="connsiteY23" fmla="*/ 107724 h 683455"/>
                <a:gd name="connsiteX24" fmla="*/ 554408 w 685579"/>
                <a:gd name="connsiteY24" fmla="*/ 76310 h 683455"/>
                <a:gd name="connsiteX25" fmla="*/ 566402 w 685579"/>
                <a:gd name="connsiteY25" fmla="*/ 78024 h 683455"/>
                <a:gd name="connsiteX26" fmla="*/ 610191 w 685579"/>
                <a:gd name="connsiteY26" fmla="*/ 122765 h 683455"/>
                <a:gd name="connsiteX27" fmla="*/ 611714 w 685579"/>
                <a:gd name="connsiteY27" fmla="*/ 135140 h 683455"/>
                <a:gd name="connsiteX28" fmla="*/ 578968 w 685579"/>
                <a:gd name="connsiteY28" fmla="*/ 190353 h 683455"/>
                <a:gd name="connsiteX29" fmla="*/ 578777 w 685579"/>
                <a:gd name="connsiteY29" fmla="*/ 203108 h 683455"/>
                <a:gd name="connsiteX30" fmla="*/ 587154 w 685579"/>
                <a:gd name="connsiteY30" fmla="*/ 218530 h 683455"/>
                <a:gd name="connsiteX31" fmla="*/ 596864 w 685579"/>
                <a:gd name="connsiteY31" fmla="*/ 224622 h 683455"/>
                <a:gd name="connsiteX32" fmla="*/ 618759 w 685579"/>
                <a:gd name="connsiteY32" fmla="*/ 226145 h 683455"/>
                <a:gd name="connsiteX33" fmla="*/ 663309 w 685579"/>
                <a:gd name="connsiteY33" fmla="*/ 229001 h 683455"/>
                <a:gd name="connsiteX34" fmla="*/ 671877 w 685579"/>
                <a:gd name="connsiteY34" fmla="*/ 236236 h 683455"/>
                <a:gd name="connsiteX35" fmla="*/ 685394 w 685579"/>
                <a:gd name="connsiteY35" fmla="*/ 298302 h 683455"/>
                <a:gd name="connsiteX36" fmla="*/ 683300 w 685579"/>
                <a:gd name="connsiteY36" fmla="*/ 305918 h 683455"/>
                <a:gd name="connsiteX37" fmla="*/ 679492 w 685579"/>
                <a:gd name="connsiteY37" fmla="*/ 308583 h 683455"/>
                <a:gd name="connsiteX38" fmla="*/ 622186 w 685579"/>
                <a:gd name="connsiteY38" fmla="*/ 337141 h 683455"/>
                <a:gd name="connsiteX39" fmla="*/ 615712 w 685579"/>
                <a:gd name="connsiteY39" fmla="*/ 346851 h 683455"/>
                <a:gd name="connsiteX40" fmla="*/ 614380 w 685579"/>
                <a:gd name="connsiteY40" fmla="*/ 368365 h 683455"/>
                <a:gd name="connsiteX41" fmla="*/ 619330 w 685579"/>
                <a:gd name="connsiteY41" fmla="*/ 378645 h 683455"/>
                <a:gd name="connsiteX42" fmla="*/ 672258 w 685579"/>
                <a:gd name="connsiteY42" fmla="*/ 417675 h 683455"/>
                <a:gd name="connsiteX43" fmla="*/ 675875 w 685579"/>
                <a:gd name="connsiteY43" fmla="*/ 429479 h 683455"/>
                <a:gd name="connsiteX44" fmla="*/ 666165 w 685579"/>
                <a:gd name="connsiteY44" fmla="*/ 456324 h 683455"/>
                <a:gd name="connsiteX45" fmla="*/ 655123 w 685579"/>
                <a:gd name="connsiteY45" fmla="*/ 486214 h 683455"/>
                <a:gd name="connsiteX46" fmla="*/ 645794 w 685579"/>
                <a:gd name="connsiteY46" fmla="*/ 492307 h 683455"/>
                <a:gd name="connsiteX47" fmla="*/ 621995 w 685579"/>
                <a:gd name="connsiteY47" fmla="*/ 489832 h 683455"/>
                <a:gd name="connsiteX48" fmla="*/ 580872 w 685579"/>
                <a:gd name="connsiteY48" fmla="*/ 485453 h 683455"/>
                <a:gd name="connsiteX49" fmla="*/ 570400 w 685579"/>
                <a:gd name="connsiteY49" fmla="*/ 490212 h 683455"/>
                <a:gd name="connsiteX50" fmla="*/ 555550 w 685579"/>
                <a:gd name="connsiteY50" fmla="*/ 510394 h 683455"/>
                <a:gd name="connsiteX51" fmla="*/ 553837 w 685579"/>
                <a:gd name="connsiteY51" fmla="*/ 523149 h 683455"/>
                <a:gd name="connsiteX52" fmla="*/ 576873 w 685579"/>
                <a:gd name="connsiteY52" fmla="*/ 583693 h 683455"/>
                <a:gd name="connsiteX53" fmla="*/ 573447 w 685579"/>
                <a:gd name="connsiteY53" fmla="*/ 596068 h 683455"/>
                <a:gd name="connsiteX54" fmla="*/ 527944 w 685579"/>
                <a:gd name="connsiteY54" fmla="*/ 630528 h 683455"/>
                <a:gd name="connsiteX55" fmla="*/ 515569 w 685579"/>
                <a:gd name="connsiteY55" fmla="*/ 630337 h 683455"/>
                <a:gd name="connsiteX56" fmla="*/ 466258 w 685579"/>
                <a:gd name="connsiteY56" fmla="*/ 590546 h 683455"/>
                <a:gd name="connsiteX57" fmla="*/ 454645 w 685579"/>
                <a:gd name="connsiteY57" fmla="*/ 588262 h 683455"/>
                <a:gd name="connsiteX58" fmla="*/ 425706 w 685579"/>
                <a:gd name="connsiteY58" fmla="*/ 599304 h 683455"/>
                <a:gd name="connsiteX59" fmla="*/ 418662 w 685579"/>
                <a:gd name="connsiteY59" fmla="*/ 607681 h 683455"/>
                <a:gd name="connsiteX60" fmla="*/ 414663 w 685579"/>
                <a:gd name="connsiteY60" fmla="*/ 626720 h 683455"/>
                <a:gd name="connsiteX61" fmla="*/ 405144 w 685579"/>
                <a:gd name="connsiteY61" fmla="*/ 672223 h 683455"/>
                <a:gd name="connsiteX62" fmla="*/ 397148 w 685579"/>
                <a:gd name="connsiteY62" fmla="*/ 679838 h 683455"/>
                <a:gd name="connsiteX63" fmla="*/ 366876 w 685579"/>
                <a:gd name="connsiteY63" fmla="*/ 683075 h 683455"/>
                <a:gd name="connsiteX64" fmla="*/ 353930 w 685579"/>
                <a:gd name="connsiteY64" fmla="*/ 683455 h 683455"/>
                <a:gd name="connsiteX65" fmla="*/ 336034 w 685579"/>
                <a:gd name="connsiteY65" fmla="*/ 683455 h 683455"/>
                <a:gd name="connsiteX66" fmla="*/ 328989 w 685579"/>
                <a:gd name="connsiteY66" fmla="*/ 675459 h 683455"/>
                <a:gd name="connsiteX67" fmla="*/ 309379 w 685579"/>
                <a:gd name="connsiteY67" fmla="*/ 616058 h 683455"/>
                <a:gd name="connsiteX68" fmla="*/ 300050 w 685579"/>
                <a:gd name="connsiteY68" fmla="*/ 607681 h 683455"/>
                <a:gd name="connsiteX69" fmla="*/ 269588 w 685579"/>
                <a:gd name="connsiteY69" fmla="*/ 600827 h 683455"/>
                <a:gd name="connsiteX70" fmla="*/ 256071 w 685579"/>
                <a:gd name="connsiteY70" fmla="*/ 604825 h 683455"/>
                <a:gd name="connsiteX71" fmla="*/ 211520 w 685579"/>
                <a:gd name="connsiteY71" fmla="*/ 649947 h 683455"/>
                <a:gd name="connsiteX72" fmla="*/ 200097 w 685579"/>
                <a:gd name="connsiteY72" fmla="*/ 651851 h 683455"/>
                <a:gd name="connsiteX73" fmla="*/ 152310 w 685579"/>
                <a:gd name="connsiteY73" fmla="*/ 625007 h 683455"/>
                <a:gd name="connsiteX74" fmla="*/ 146979 w 685579"/>
                <a:gd name="connsiteY74" fmla="*/ 612822 h 683455"/>
                <a:gd name="connsiteX75" fmla="*/ 162591 w 685579"/>
                <a:gd name="connsiteY75" fmla="*/ 551327 h 683455"/>
                <a:gd name="connsiteX76" fmla="*/ 159735 w 685579"/>
                <a:gd name="connsiteY76" fmla="*/ 539523 h 683455"/>
                <a:gd name="connsiteX77" fmla="*/ 136698 w 685579"/>
                <a:gd name="connsiteY77" fmla="*/ 515534 h 683455"/>
                <a:gd name="connsiteX78" fmla="*/ 125656 w 685579"/>
                <a:gd name="connsiteY78" fmla="*/ 512297 h 683455"/>
                <a:gd name="connsiteX79" fmla="*/ 114613 w 685579"/>
                <a:gd name="connsiteY79" fmla="*/ 514772 h 683455"/>
                <a:gd name="connsiteX80" fmla="*/ 62828 w 685579"/>
                <a:gd name="connsiteY80" fmla="*/ 526386 h 683455"/>
                <a:gd name="connsiteX81" fmla="*/ 52166 w 685579"/>
                <a:gd name="connsiteY81" fmla="*/ 521626 h 683455"/>
                <a:gd name="connsiteX82" fmla="*/ 26083 w 685579"/>
                <a:gd name="connsiteY82" fmla="*/ 471174 h 683455"/>
                <a:gd name="connsiteX83" fmla="*/ 27987 w 685579"/>
                <a:gd name="connsiteY83" fmla="*/ 460322 h 683455"/>
                <a:gd name="connsiteX84" fmla="*/ 76155 w 685579"/>
                <a:gd name="connsiteY84" fmla="*/ 415581 h 683455"/>
                <a:gd name="connsiteX85" fmla="*/ 79963 w 685579"/>
                <a:gd name="connsiteY85" fmla="*/ 404729 h 683455"/>
                <a:gd name="connsiteX86" fmla="*/ 74251 w 685579"/>
                <a:gd name="connsiteY86" fmla="*/ 373696 h 683455"/>
                <a:gd name="connsiteX87" fmla="*/ 66826 w 685579"/>
                <a:gd name="connsiteY87" fmla="*/ 364938 h 683455"/>
                <a:gd name="connsiteX88" fmla="*/ 24750 w 685579"/>
                <a:gd name="connsiteY88" fmla="*/ 349516 h 683455"/>
                <a:gd name="connsiteX89" fmla="*/ 0 w 685579"/>
                <a:gd name="connsiteY89" fmla="*/ 340187 h 683455"/>
                <a:gd name="connsiteX90" fmla="*/ 0 w 685579"/>
                <a:gd name="connsiteY90" fmla="*/ 329526 h 683455"/>
                <a:gd name="connsiteX91" fmla="*/ 1713 w 685579"/>
                <a:gd name="connsiteY91" fmla="*/ 310868 h 683455"/>
                <a:gd name="connsiteX92" fmla="*/ 6473 w 685579"/>
                <a:gd name="connsiteY92" fmla="*/ 274504 h 683455"/>
                <a:gd name="connsiteX93" fmla="*/ 14089 w 685579"/>
                <a:gd name="connsiteY93" fmla="*/ 266888 h 683455"/>
                <a:gd name="connsiteX94" fmla="*/ 79011 w 685579"/>
                <a:gd name="connsiteY94" fmla="*/ 255084 h 683455"/>
                <a:gd name="connsiteX95" fmla="*/ 88530 w 685579"/>
                <a:gd name="connsiteY95" fmla="*/ 247659 h 683455"/>
                <a:gd name="connsiteX96" fmla="*/ 98430 w 685579"/>
                <a:gd name="connsiteY96" fmla="*/ 223861 h 683455"/>
                <a:gd name="connsiteX97" fmla="*/ 96717 w 685579"/>
                <a:gd name="connsiteY97" fmla="*/ 210343 h 683455"/>
                <a:gd name="connsiteX98" fmla="*/ 58830 w 685579"/>
                <a:gd name="connsiteY98" fmla="*/ 160462 h 683455"/>
                <a:gd name="connsiteX99" fmla="*/ 59020 w 685579"/>
                <a:gd name="connsiteY99" fmla="*/ 148087 h 683455"/>
                <a:gd name="connsiteX100" fmla="*/ 95765 w 685579"/>
                <a:gd name="connsiteY100" fmla="*/ 102584 h 683455"/>
                <a:gd name="connsiteX101" fmla="*/ 108711 w 685579"/>
                <a:gd name="connsiteY101" fmla="*/ 99157 h 683455"/>
                <a:gd name="connsiteX102" fmla="*/ 168874 w 685579"/>
                <a:gd name="connsiteY102" fmla="*/ 124097 h 683455"/>
                <a:gd name="connsiteX103" fmla="*/ 180487 w 685579"/>
                <a:gd name="connsiteY103" fmla="*/ 123146 h 683455"/>
                <a:gd name="connsiteX104" fmla="*/ 199526 w 685579"/>
                <a:gd name="connsiteY104" fmla="*/ 110009 h 683455"/>
                <a:gd name="connsiteX105" fmla="*/ 204095 w 685579"/>
                <a:gd name="connsiteY105" fmla="*/ 101061 h 683455"/>
                <a:gd name="connsiteX106" fmla="*/ 203715 w 685579"/>
                <a:gd name="connsiteY106" fmla="*/ 94397 h 683455"/>
                <a:gd name="connsiteX107" fmla="*/ 201430 w 685579"/>
                <a:gd name="connsiteY107" fmla="*/ 64887 h 683455"/>
                <a:gd name="connsiteX108" fmla="*/ 199145 w 685579"/>
                <a:gd name="connsiteY108" fmla="*/ 35377 h 683455"/>
                <a:gd name="connsiteX109" fmla="*/ 205428 w 685579"/>
                <a:gd name="connsiteY109" fmla="*/ 25667 h 683455"/>
                <a:gd name="connsiteX110" fmla="*/ 264257 w 685579"/>
                <a:gd name="connsiteY110" fmla="*/ 5867 h 683455"/>
                <a:gd name="connsiteX111" fmla="*/ 268065 w 685579"/>
                <a:gd name="connsiteY111" fmla="*/ 5296 h 683455"/>
                <a:gd name="connsiteX112" fmla="*/ 276062 w 685579"/>
                <a:gd name="connsiteY112" fmla="*/ 10627 h 683455"/>
                <a:gd name="connsiteX113" fmla="*/ 312806 w 685579"/>
                <a:gd name="connsiteY113" fmla="*/ 63745 h 683455"/>
                <a:gd name="connsiteX114" fmla="*/ 324230 w 685579"/>
                <a:gd name="connsiteY114" fmla="*/ 69266 h 683455"/>
                <a:gd name="connsiteX115" fmla="*/ 343840 w 685579"/>
                <a:gd name="connsiteY115" fmla="*/ 68505 h 683455"/>
                <a:gd name="connsiteX116" fmla="*/ 349932 w 685579"/>
                <a:gd name="connsiteY116" fmla="*/ 65458 h 683455"/>
                <a:gd name="connsiteX117" fmla="*/ 352026 w 685579"/>
                <a:gd name="connsiteY117" fmla="*/ 62412 h 683455"/>
                <a:gd name="connsiteX118" fmla="*/ 361545 w 685579"/>
                <a:gd name="connsiteY118" fmla="*/ 44897 h 683455"/>
                <a:gd name="connsiteX119" fmla="*/ 382869 w 685579"/>
                <a:gd name="connsiteY119" fmla="*/ 5106 h 683455"/>
                <a:gd name="connsiteX120" fmla="*/ 393531 w 685579"/>
                <a:gd name="connsiteY120" fmla="*/ 346 h 683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685579" h="683455">
                  <a:moveTo>
                    <a:pt x="342697" y="242720"/>
                  </a:moveTo>
                  <a:cubicBezTo>
                    <a:pt x="288533" y="242720"/>
                    <a:pt x="244624" y="286629"/>
                    <a:pt x="244624" y="340793"/>
                  </a:cubicBezTo>
                  <a:cubicBezTo>
                    <a:pt x="244624" y="394957"/>
                    <a:pt x="288533" y="438866"/>
                    <a:pt x="342697" y="438866"/>
                  </a:cubicBezTo>
                  <a:cubicBezTo>
                    <a:pt x="396861" y="438866"/>
                    <a:pt x="440770" y="394957"/>
                    <a:pt x="440770" y="340793"/>
                  </a:cubicBezTo>
                  <a:cubicBezTo>
                    <a:pt x="440770" y="286629"/>
                    <a:pt x="396861" y="242720"/>
                    <a:pt x="342697" y="242720"/>
                  </a:cubicBezTo>
                  <a:close/>
                  <a:moveTo>
                    <a:pt x="342697" y="179817"/>
                  </a:moveTo>
                  <a:cubicBezTo>
                    <a:pt x="431602" y="179817"/>
                    <a:pt x="503673" y="251888"/>
                    <a:pt x="503673" y="340793"/>
                  </a:cubicBezTo>
                  <a:cubicBezTo>
                    <a:pt x="503673" y="429698"/>
                    <a:pt x="431602" y="501769"/>
                    <a:pt x="342697" y="501769"/>
                  </a:cubicBezTo>
                  <a:cubicBezTo>
                    <a:pt x="253792" y="501769"/>
                    <a:pt x="181721" y="429698"/>
                    <a:pt x="181721" y="340793"/>
                  </a:cubicBezTo>
                  <a:cubicBezTo>
                    <a:pt x="181721" y="251888"/>
                    <a:pt x="253792" y="179817"/>
                    <a:pt x="342697" y="179817"/>
                  </a:cubicBezTo>
                  <a:close/>
                  <a:moveTo>
                    <a:pt x="342697" y="141042"/>
                  </a:moveTo>
                  <a:cubicBezTo>
                    <a:pt x="233796" y="140852"/>
                    <a:pt x="143171" y="228620"/>
                    <a:pt x="142791" y="340187"/>
                  </a:cubicBezTo>
                  <a:cubicBezTo>
                    <a:pt x="142410" y="451183"/>
                    <a:pt x="231511" y="540475"/>
                    <a:pt x="341936" y="540855"/>
                  </a:cubicBezTo>
                  <a:cubicBezTo>
                    <a:pt x="453503" y="541236"/>
                    <a:pt x="542413" y="451183"/>
                    <a:pt x="542604" y="341139"/>
                  </a:cubicBezTo>
                  <a:cubicBezTo>
                    <a:pt x="542604" y="230715"/>
                    <a:pt x="453122" y="140852"/>
                    <a:pt x="342697" y="141042"/>
                  </a:cubicBezTo>
                  <a:close/>
                  <a:moveTo>
                    <a:pt x="393531" y="346"/>
                  </a:moveTo>
                  <a:cubicBezTo>
                    <a:pt x="414093" y="5296"/>
                    <a:pt x="434654" y="10056"/>
                    <a:pt x="455216" y="15006"/>
                  </a:cubicBezTo>
                  <a:cubicBezTo>
                    <a:pt x="459595" y="16148"/>
                    <a:pt x="462260" y="19385"/>
                    <a:pt x="462451" y="23954"/>
                  </a:cubicBezTo>
                  <a:cubicBezTo>
                    <a:pt x="462641" y="26429"/>
                    <a:pt x="462641" y="28904"/>
                    <a:pt x="462832" y="31379"/>
                  </a:cubicBezTo>
                  <a:cubicBezTo>
                    <a:pt x="463402" y="46801"/>
                    <a:pt x="463784" y="62222"/>
                    <a:pt x="464354" y="77453"/>
                  </a:cubicBezTo>
                  <a:cubicBezTo>
                    <a:pt x="464545" y="81641"/>
                    <a:pt x="464736" y="86020"/>
                    <a:pt x="464926" y="90209"/>
                  </a:cubicBezTo>
                  <a:cubicBezTo>
                    <a:pt x="465116" y="94397"/>
                    <a:pt x="467210" y="97634"/>
                    <a:pt x="470828" y="99728"/>
                  </a:cubicBezTo>
                  <a:cubicBezTo>
                    <a:pt x="475397" y="102393"/>
                    <a:pt x="480157" y="104869"/>
                    <a:pt x="484726" y="107724"/>
                  </a:cubicBezTo>
                  <a:cubicBezTo>
                    <a:pt x="489296" y="110390"/>
                    <a:pt x="493484" y="110199"/>
                    <a:pt x="498053" y="107724"/>
                  </a:cubicBezTo>
                  <a:cubicBezTo>
                    <a:pt x="516902" y="97253"/>
                    <a:pt x="535559" y="86782"/>
                    <a:pt x="554408" y="76310"/>
                  </a:cubicBezTo>
                  <a:cubicBezTo>
                    <a:pt x="558787" y="73836"/>
                    <a:pt x="562975" y="74597"/>
                    <a:pt x="566402" y="78024"/>
                  </a:cubicBezTo>
                  <a:cubicBezTo>
                    <a:pt x="581062" y="92874"/>
                    <a:pt x="595531" y="107915"/>
                    <a:pt x="610191" y="122765"/>
                  </a:cubicBezTo>
                  <a:cubicBezTo>
                    <a:pt x="613999" y="126763"/>
                    <a:pt x="614570" y="130381"/>
                    <a:pt x="611714" y="135140"/>
                  </a:cubicBezTo>
                  <a:cubicBezTo>
                    <a:pt x="600862" y="153608"/>
                    <a:pt x="589820" y="171885"/>
                    <a:pt x="578968" y="190353"/>
                  </a:cubicBezTo>
                  <a:cubicBezTo>
                    <a:pt x="576493" y="194541"/>
                    <a:pt x="576302" y="198920"/>
                    <a:pt x="578777" y="203108"/>
                  </a:cubicBezTo>
                  <a:cubicBezTo>
                    <a:pt x="581633" y="208249"/>
                    <a:pt x="584299" y="213389"/>
                    <a:pt x="587154" y="218530"/>
                  </a:cubicBezTo>
                  <a:cubicBezTo>
                    <a:pt x="589249" y="222338"/>
                    <a:pt x="592485" y="224432"/>
                    <a:pt x="596864" y="224622"/>
                  </a:cubicBezTo>
                  <a:cubicBezTo>
                    <a:pt x="604099" y="225194"/>
                    <a:pt x="611524" y="225574"/>
                    <a:pt x="618759" y="226145"/>
                  </a:cubicBezTo>
                  <a:cubicBezTo>
                    <a:pt x="633609" y="227097"/>
                    <a:pt x="648459" y="228049"/>
                    <a:pt x="663309" y="229001"/>
                  </a:cubicBezTo>
                  <a:cubicBezTo>
                    <a:pt x="667498" y="229192"/>
                    <a:pt x="670925" y="232047"/>
                    <a:pt x="671877" y="236236"/>
                  </a:cubicBezTo>
                  <a:cubicBezTo>
                    <a:pt x="676446" y="256798"/>
                    <a:pt x="680825" y="277550"/>
                    <a:pt x="685394" y="298302"/>
                  </a:cubicBezTo>
                  <a:cubicBezTo>
                    <a:pt x="685965" y="301158"/>
                    <a:pt x="685204" y="303633"/>
                    <a:pt x="683300" y="305918"/>
                  </a:cubicBezTo>
                  <a:cubicBezTo>
                    <a:pt x="682348" y="307060"/>
                    <a:pt x="680825" y="307822"/>
                    <a:pt x="679492" y="308583"/>
                  </a:cubicBezTo>
                  <a:cubicBezTo>
                    <a:pt x="660453" y="318102"/>
                    <a:pt x="641415" y="327622"/>
                    <a:pt x="622186" y="337141"/>
                  </a:cubicBezTo>
                  <a:cubicBezTo>
                    <a:pt x="618187" y="339235"/>
                    <a:pt x="615903" y="342282"/>
                    <a:pt x="615712" y="346851"/>
                  </a:cubicBezTo>
                  <a:cubicBezTo>
                    <a:pt x="615332" y="354086"/>
                    <a:pt x="614760" y="361130"/>
                    <a:pt x="614380" y="368365"/>
                  </a:cubicBezTo>
                  <a:cubicBezTo>
                    <a:pt x="614190" y="372553"/>
                    <a:pt x="615712" y="376171"/>
                    <a:pt x="619330" y="378645"/>
                  </a:cubicBezTo>
                  <a:cubicBezTo>
                    <a:pt x="637036" y="391592"/>
                    <a:pt x="654552" y="404729"/>
                    <a:pt x="672258" y="417675"/>
                  </a:cubicBezTo>
                  <a:cubicBezTo>
                    <a:pt x="676446" y="420721"/>
                    <a:pt x="677779" y="424529"/>
                    <a:pt x="675875" y="429479"/>
                  </a:cubicBezTo>
                  <a:cubicBezTo>
                    <a:pt x="672638" y="438427"/>
                    <a:pt x="669402" y="447375"/>
                    <a:pt x="666165" y="456324"/>
                  </a:cubicBezTo>
                  <a:cubicBezTo>
                    <a:pt x="662548" y="466224"/>
                    <a:pt x="658931" y="476314"/>
                    <a:pt x="655123" y="486214"/>
                  </a:cubicBezTo>
                  <a:cubicBezTo>
                    <a:pt x="653600" y="490403"/>
                    <a:pt x="649982" y="492688"/>
                    <a:pt x="645794" y="492307"/>
                  </a:cubicBezTo>
                  <a:cubicBezTo>
                    <a:pt x="637797" y="491545"/>
                    <a:pt x="629992" y="490593"/>
                    <a:pt x="621995" y="489832"/>
                  </a:cubicBezTo>
                  <a:cubicBezTo>
                    <a:pt x="608288" y="488309"/>
                    <a:pt x="594580" y="486785"/>
                    <a:pt x="580872" y="485453"/>
                  </a:cubicBezTo>
                  <a:cubicBezTo>
                    <a:pt x="576493" y="485072"/>
                    <a:pt x="573066" y="486595"/>
                    <a:pt x="570400" y="490212"/>
                  </a:cubicBezTo>
                  <a:cubicBezTo>
                    <a:pt x="565450" y="496876"/>
                    <a:pt x="560691" y="503730"/>
                    <a:pt x="555550" y="510394"/>
                  </a:cubicBezTo>
                  <a:cubicBezTo>
                    <a:pt x="552504" y="514392"/>
                    <a:pt x="552123" y="518580"/>
                    <a:pt x="553837" y="523149"/>
                  </a:cubicBezTo>
                  <a:cubicBezTo>
                    <a:pt x="561452" y="543331"/>
                    <a:pt x="569258" y="563511"/>
                    <a:pt x="576873" y="583693"/>
                  </a:cubicBezTo>
                  <a:cubicBezTo>
                    <a:pt x="578968" y="589023"/>
                    <a:pt x="577825" y="592641"/>
                    <a:pt x="573447" y="596068"/>
                  </a:cubicBezTo>
                  <a:cubicBezTo>
                    <a:pt x="558215" y="607491"/>
                    <a:pt x="543175" y="619105"/>
                    <a:pt x="527944" y="630528"/>
                  </a:cubicBezTo>
                  <a:cubicBezTo>
                    <a:pt x="523565" y="633764"/>
                    <a:pt x="519757" y="633764"/>
                    <a:pt x="515569" y="630337"/>
                  </a:cubicBezTo>
                  <a:cubicBezTo>
                    <a:pt x="499195" y="617201"/>
                    <a:pt x="482632" y="603873"/>
                    <a:pt x="466258" y="590546"/>
                  </a:cubicBezTo>
                  <a:cubicBezTo>
                    <a:pt x="462641" y="587691"/>
                    <a:pt x="458833" y="586739"/>
                    <a:pt x="454645" y="588262"/>
                  </a:cubicBezTo>
                  <a:cubicBezTo>
                    <a:pt x="444935" y="591879"/>
                    <a:pt x="435225" y="595497"/>
                    <a:pt x="425706" y="599304"/>
                  </a:cubicBezTo>
                  <a:cubicBezTo>
                    <a:pt x="421898" y="600827"/>
                    <a:pt x="419614" y="603683"/>
                    <a:pt x="418662" y="607681"/>
                  </a:cubicBezTo>
                  <a:cubicBezTo>
                    <a:pt x="417329" y="613964"/>
                    <a:pt x="415997" y="620437"/>
                    <a:pt x="414663" y="626720"/>
                  </a:cubicBezTo>
                  <a:cubicBezTo>
                    <a:pt x="411427" y="641951"/>
                    <a:pt x="408381" y="656992"/>
                    <a:pt x="405144" y="672223"/>
                  </a:cubicBezTo>
                  <a:cubicBezTo>
                    <a:pt x="404192" y="676602"/>
                    <a:pt x="401527" y="679267"/>
                    <a:pt x="397148" y="679838"/>
                  </a:cubicBezTo>
                  <a:cubicBezTo>
                    <a:pt x="387057" y="681171"/>
                    <a:pt x="376967" y="682123"/>
                    <a:pt x="366876" y="683075"/>
                  </a:cubicBezTo>
                  <a:cubicBezTo>
                    <a:pt x="361926" y="682694"/>
                    <a:pt x="357928" y="683075"/>
                    <a:pt x="353930" y="683455"/>
                  </a:cubicBezTo>
                  <a:cubicBezTo>
                    <a:pt x="348028" y="683455"/>
                    <a:pt x="342126" y="683455"/>
                    <a:pt x="336034" y="683455"/>
                  </a:cubicBezTo>
                  <a:cubicBezTo>
                    <a:pt x="332226" y="682123"/>
                    <a:pt x="330131" y="679267"/>
                    <a:pt x="328989" y="675459"/>
                  </a:cubicBezTo>
                  <a:cubicBezTo>
                    <a:pt x="322516" y="655659"/>
                    <a:pt x="315852" y="635859"/>
                    <a:pt x="309379" y="616058"/>
                  </a:cubicBezTo>
                  <a:cubicBezTo>
                    <a:pt x="307856" y="611489"/>
                    <a:pt x="304810" y="608633"/>
                    <a:pt x="300050" y="607681"/>
                  </a:cubicBezTo>
                  <a:cubicBezTo>
                    <a:pt x="289960" y="605397"/>
                    <a:pt x="279679" y="603302"/>
                    <a:pt x="269588" y="600827"/>
                  </a:cubicBezTo>
                  <a:cubicBezTo>
                    <a:pt x="264257" y="599495"/>
                    <a:pt x="259879" y="600827"/>
                    <a:pt x="256071" y="604825"/>
                  </a:cubicBezTo>
                  <a:cubicBezTo>
                    <a:pt x="241411" y="620056"/>
                    <a:pt x="226371" y="634907"/>
                    <a:pt x="211520" y="649947"/>
                  </a:cubicBezTo>
                  <a:cubicBezTo>
                    <a:pt x="208093" y="653374"/>
                    <a:pt x="204095" y="654136"/>
                    <a:pt x="200097" y="651851"/>
                  </a:cubicBezTo>
                  <a:cubicBezTo>
                    <a:pt x="184105" y="642903"/>
                    <a:pt x="168302" y="633955"/>
                    <a:pt x="152310" y="625007"/>
                  </a:cubicBezTo>
                  <a:cubicBezTo>
                    <a:pt x="146788" y="621960"/>
                    <a:pt x="145456" y="618724"/>
                    <a:pt x="146979" y="612822"/>
                  </a:cubicBezTo>
                  <a:cubicBezTo>
                    <a:pt x="152119" y="592260"/>
                    <a:pt x="157450" y="571888"/>
                    <a:pt x="162591" y="551327"/>
                  </a:cubicBezTo>
                  <a:cubicBezTo>
                    <a:pt x="163733" y="546948"/>
                    <a:pt x="162971" y="542950"/>
                    <a:pt x="159735" y="539523"/>
                  </a:cubicBezTo>
                  <a:cubicBezTo>
                    <a:pt x="152119" y="531526"/>
                    <a:pt x="144313" y="523530"/>
                    <a:pt x="136698" y="515534"/>
                  </a:cubicBezTo>
                  <a:cubicBezTo>
                    <a:pt x="133652" y="512297"/>
                    <a:pt x="129844" y="511345"/>
                    <a:pt x="125656" y="512297"/>
                  </a:cubicBezTo>
                  <a:cubicBezTo>
                    <a:pt x="121848" y="513059"/>
                    <a:pt x="118231" y="514011"/>
                    <a:pt x="114613" y="514772"/>
                  </a:cubicBezTo>
                  <a:cubicBezTo>
                    <a:pt x="97288" y="518580"/>
                    <a:pt x="80153" y="522578"/>
                    <a:pt x="62828" y="526386"/>
                  </a:cubicBezTo>
                  <a:cubicBezTo>
                    <a:pt x="58068" y="527529"/>
                    <a:pt x="54261" y="525815"/>
                    <a:pt x="52166" y="521626"/>
                  </a:cubicBezTo>
                  <a:cubicBezTo>
                    <a:pt x="43408" y="504872"/>
                    <a:pt x="34841" y="487928"/>
                    <a:pt x="26083" y="471174"/>
                  </a:cubicBezTo>
                  <a:cubicBezTo>
                    <a:pt x="24179" y="467366"/>
                    <a:pt x="24941" y="463177"/>
                    <a:pt x="27987" y="460322"/>
                  </a:cubicBezTo>
                  <a:cubicBezTo>
                    <a:pt x="43980" y="445471"/>
                    <a:pt x="60162" y="430431"/>
                    <a:pt x="76155" y="415581"/>
                  </a:cubicBezTo>
                  <a:cubicBezTo>
                    <a:pt x="79391" y="412725"/>
                    <a:pt x="80534" y="408917"/>
                    <a:pt x="79963" y="404729"/>
                  </a:cubicBezTo>
                  <a:cubicBezTo>
                    <a:pt x="78059" y="394448"/>
                    <a:pt x="76155" y="383976"/>
                    <a:pt x="74251" y="373696"/>
                  </a:cubicBezTo>
                  <a:cubicBezTo>
                    <a:pt x="73489" y="369316"/>
                    <a:pt x="71014" y="366461"/>
                    <a:pt x="66826" y="364938"/>
                  </a:cubicBezTo>
                  <a:cubicBezTo>
                    <a:pt x="52737" y="359797"/>
                    <a:pt x="38649" y="354657"/>
                    <a:pt x="24750" y="349516"/>
                  </a:cubicBezTo>
                  <a:cubicBezTo>
                    <a:pt x="16564" y="346470"/>
                    <a:pt x="8187" y="343805"/>
                    <a:pt x="0" y="340187"/>
                  </a:cubicBezTo>
                  <a:cubicBezTo>
                    <a:pt x="0" y="336570"/>
                    <a:pt x="0" y="333143"/>
                    <a:pt x="0" y="329526"/>
                  </a:cubicBezTo>
                  <a:cubicBezTo>
                    <a:pt x="571" y="323243"/>
                    <a:pt x="1142" y="317151"/>
                    <a:pt x="1713" y="310868"/>
                  </a:cubicBezTo>
                  <a:cubicBezTo>
                    <a:pt x="2856" y="298683"/>
                    <a:pt x="4569" y="286498"/>
                    <a:pt x="6473" y="274504"/>
                  </a:cubicBezTo>
                  <a:cubicBezTo>
                    <a:pt x="7044" y="270506"/>
                    <a:pt x="9900" y="267650"/>
                    <a:pt x="14089" y="266888"/>
                  </a:cubicBezTo>
                  <a:cubicBezTo>
                    <a:pt x="35793" y="262890"/>
                    <a:pt x="57307" y="259082"/>
                    <a:pt x="79011" y="255084"/>
                  </a:cubicBezTo>
                  <a:cubicBezTo>
                    <a:pt x="83580" y="254323"/>
                    <a:pt x="86626" y="251848"/>
                    <a:pt x="88530" y="247659"/>
                  </a:cubicBezTo>
                  <a:cubicBezTo>
                    <a:pt x="91767" y="239663"/>
                    <a:pt x="95194" y="231667"/>
                    <a:pt x="98430" y="223861"/>
                  </a:cubicBezTo>
                  <a:cubicBezTo>
                    <a:pt x="100525" y="218911"/>
                    <a:pt x="99953" y="214722"/>
                    <a:pt x="96717" y="210343"/>
                  </a:cubicBezTo>
                  <a:cubicBezTo>
                    <a:pt x="83961" y="193779"/>
                    <a:pt x="71395" y="177025"/>
                    <a:pt x="58830" y="160462"/>
                  </a:cubicBezTo>
                  <a:cubicBezTo>
                    <a:pt x="55593" y="156083"/>
                    <a:pt x="55593" y="152275"/>
                    <a:pt x="59020" y="148087"/>
                  </a:cubicBezTo>
                  <a:cubicBezTo>
                    <a:pt x="71205" y="132856"/>
                    <a:pt x="83390" y="117815"/>
                    <a:pt x="95765" y="102584"/>
                  </a:cubicBezTo>
                  <a:cubicBezTo>
                    <a:pt x="99763" y="97824"/>
                    <a:pt x="103000" y="96872"/>
                    <a:pt x="108711" y="99157"/>
                  </a:cubicBezTo>
                  <a:cubicBezTo>
                    <a:pt x="128702" y="107534"/>
                    <a:pt x="148692" y="115721"/>
                    <a:pt x="168874" y="124097"/>
                  </a:cubicBezTo>
                  <a:cubicBezTo>
                    <a:pt x="172872" y="125811"/>
                    <a:pt x="176869" y="125621"/>
                    <a:pt x="180487" y="123146"/>
                  </a:cubicBezTo>
                  <a:cubicBezTo>
                    <a:pt x="186960" y="118767"/>
                    <a:pt x="193243" y="114388"/>
                    <a:pt x="199526" y="110009"/>
                  </a:cubicBezTo>
                  <a:cubicBezTo>
                    <a:pt x="202572" y="107915"/>
                    <a:pt x="204095" y="104869"/>
                    <a:pt x="204095" y="101061"/>
                  </a:cubicBezTo>
                  <a:cubicBezTo>
                    <a:pt x="204095" y="98776"/>
                    <a:pt x="203905" y="96492"/>
                    <a:pt x="203715" y="94397"/>
                  </a:cubicBezTo>
                  <a:cubicBezTo>
                    <a:pt x="202953" y="84497"/>
                    <a:pt x="202191" y="74787"/>
                    <a:pt x="201430" y="64887"/>
                  </a:cubicBezTo>
                  <a:cubicBezTo>
                    <a:pt x="200668" y="54987"/>
                    <a:pt x="199907" y="45277"/>
                    <a:pt x="199145" y="35377"/>
                  </a:cubicBezTo>
                  <a:cubicBezTo>
                    <a:pt x="198764" y="30808"/>
                    <a:pt x="201049" y="27191"/>
                    <a:pt x="205428" y="25667"/>
                  </a:cubicBezTo>
                  <a:cubicBezTo>
                    <a:pt x="225038" y="19004"/>
                    <a:pt x="244648" y="12340"/>
                    <a:pt x="264257" y="5867"/>
                  </a:cubicBezTo>
                  <a:cubicBezTo>
                    <a:pt x="265590" y="5487"/>
                    <a:pt x="266733" y="5296"/>
                    <a:pt x="268065" y="5296"/>
                  </a:cubicBezTo>
                  <a:cubicBezTo>
                    <a:pt x="271682" y="5487"/>
                    <a:pt x="273967" y="7771"/>
                    <a:pt x="276062" y="10627"/>
                  </a:cubicBezTo>
                  <a:cubicBezTo>
                    <a:pt x="288246" y="28333"/>
                    <a:pt x="300622" y="46039"/>
                    <a:pt x="312806" y="63745"/>
                  </a:cubicBezTo>
                  <a:cubicBezTo>
                    <a:pt x="315662" y="67743"/>
                    <a:pt x="319470" y="69647"/>
                    <a:pt x="324230" y="69266"/>
                  </a:cubicBezTo>
                  <a:cubicBezTo>
                    <a:pt x="330703" y="68695"/>
                    <a:pt x="337366" y="68505"/>
                    <a:pt x="343840" y="68505"/>
                  </a:cubicBezTo>
                  <a:cubicBezTo>
                    <a:pt x="346505" y="68505"/>
                    <a:pt x="348409" y="67553"/>
                    <a:pt x="349932" y="65458"/>
                  </a:cubicBezTo>
                  <a:cubicBezTo>
                    <a:pt x="350693" y="64507"/>
                    <a:pt x="351455" y="63364"/>
                    <a:pt x="352026" y="62412"/>
                  </a:cubicBezTo>
                  <a:cubicBezTo>
                    <a:pt x="355263" y="56510"/>
                    <a:pt x="358309" y="50608"/>
                    <a:pt x="361545" y="44897"/>
                  </a:cubicBezTo>
                  <a:cubicBezTo>
                    <a:pt x="368590" y="31570"/>
                    <a:pt x="375825" y="18433"/>
                    <a:pt x="382869" y="5106"/>
                  </a:cubicBezTo>
                  <a:cubicBezTo>
                    <a:pt x="385154" y="917"/>
                    <a:pt x="388771" y="-797"/>
                    <a:pt x="393531" y="346"/>
                  </a:cubicBezTo>
                  <a:close/>
                </a:path>
              </a:pathLst>
            </a:custGeom>
            <a:solidFill>
              <a:schemeClr val="bg1">
                <a:lumMod val="85000"/>
              </a:schemeClr>
            </a:solidFill>
            <a:ln w="5155" cap="flat">
              <a:noFill/>
              <a:prstDash val="solid"/>
              <a:miter/>
            </a:ln>
          </p:spPr>
          <p:txBody>
            <a:bodyPr wrap="square" rtlCol="0" anchor="ctr">
              <a:noAutofit/>
            </a:bodyPr>
            <a:lstStyle/>
            <a:p>
              <a:endParaRPr lang="en-US" dirty="0"/>
            </a:p>
          </p:txBody>
        </p:sp>
        <p:sp>
          <p:nvSpPr>
            <p:cNvPr id="13" name="Oval 21">
              <a:extLst>
                <a:ext uri="{FF2B5EF4-FFF2-40B4-BE49-F238E27FC236}">
                  <a16:creationId xmlns="" xmlns:a16="http://schemas.microsoft.com/office/drawing/2014/main" id="{37630820-D597-417D-BFA4-F23950BCABF6}"/>
                </a:ext>
              </a:extLst>
            </p:cNvPr>
            <p:cNvSpPr>
              <a:spLocks noChangeAspect="1"/>
            </p:cNvSpPr>
            <p:nvPr/>
          </p:nvSpPr>
          <p:spPr>
            <a:xfrm>
              <a:off x="5910591" y="2271108"/>
              <a:ext cx="580059" cy="581429"/>
            </a:xfrm>
            <a:custGeom>
              <a:avLst/>
              <a:gdLst/>
              <a:ahLst/>
              <a:cxnLst/>
              <a:rect l="l" t="t" r="r" b="b"/>
              <a:pathLst>
                <a:path w="3866431" h="3921936">
                  <a:moveTo>
                    <a:pt x="3673551" y="1918004"/>
                  </a:moveTo>
                  <a:lnTo>
                    <a:pt x="3689615" y="1928004"/>
                  </a:lnTo>
                  <a:lnTo>
                    <a:pt x="3673551" y="1923989"/>
                  </a:lnTo>
                  <a:close/>
                  <a:moveTo>
                    <a:pt x="1973868" y="1267034"/>
                  </a:moveTo>
                  <a:cubicBezTo>
                    <a:pt x="1644528" y="1247265"/>
                    <a:pt x="1335642" y="1460585"/>
                    <a:pt x="1246922" y="1791693"/>
                  </a:cubicBezTo>
                  <a:cubicBezTo>
                    <a:pt x="1145527" y="2170102"/>
                    <a:pt x="1370092" y="2559060"/>
                    <a:pt x="1748502" y="2660455"/>
                  </a:cubicBezTo>
                  <a:cubicBezTo>
                    <a:pt x="2126911" y="2761848"/>
                    <a:pt x="2515869" y="2537284"/>
                    <a:pt x="2617263" y="2158875"/>
                  </a:cubicBezTo>
                  <a:cubicBezTo>
                    <a:pt x="2718658" y="1780466"/>
                    <a:pt x="2494093" y="1391508"/>
                    <a:pt x="2115683" y="1290113"/>
                  </a:cubicBezTo>
                  <a:cubicBezTo>
                    <a:pt x="2068382" y="1277439"/>
                    <a:pt x="2020916" y="1269858"/>
                    <a:pt x="1973868" y="1267034"/>
                  </a:cubicBezTo>
                  <a:close/>
                  <a:moveTo>
                    <a:pt x="1884148" y="778913"/>
                  </a:moveTo>
                  <a:cubicBezTo>
                    <a:pt x="2001814" y="774234"/>
                    <a:pt x="2122171" y="786977"/>
                    <a:pt x="2241901" y="819059"/>
                  </a:cubicBezTo>
                  <a:cubicBezTo>
                    <a:pt x="2880466" y="990162"/>
                    <a:pt x="3259419" y="1646529"/>
                    <a:pt x="3088317" y="2285093"/>
                  </a:cubicBezTo>
                  <a:cubicBezTo>
                    <a:pt x="2917214" y="2923658"/>
                    <a:pt x="2260847" y="3302611"/>
                    <a:pt x="1622284" y="3131508"/>
                  </a:cubicBezTo>
                  <a:cubicBezTo>
                    <a:pt x="983718" y="2960406"/>
                    <a:pt x="604765" y="2304038"/>
                    <a:pt x="775868" y="1665473"/>
                  </a:cubicBezTo>
                  <a:cubicBezTo>
                    <a:pt x="914889" y="1146640"/>
                    <a:pt x="1374260" y="799191"/>
                    <a:pt x="1884148" y="778913"/>
                  </a:cubicBezTo>
                  <a:close/>
                  <a:moveTo>
                    <a:pt x="1877044" y="601672"/>
                  </a:moveTo>
                  <a:cubicBezTo>
                    <a:pt x="1291617" y="624954"/>
                    <a:pt x="764192" y="1023877"/>
                    <a:pt x="604575" y="1619576"/>
                  </a:cubicBezTo>
                  <a:cubicBezTo>
                    <a:pt x="408124" y="2352745"/>
                    <a:pt x="843218" y="3106349"/>
                    <a:pt x="1576386" y="3302801"/>
                  </a:cubicBezTo>
                  <a:cubicBezTo>
                    <a:pt x="2309553" y="3499253"/>
                    <a:pt x="3063157" y="3064158"/>
                    <a:pt x="3259610" y="2330990"/>
                  </a:cubicBezTo>
                  <a:cubicBezTo>
                    <a:pt x="3456061" y="1597823"/>
                    <a:pt x="3020967" y="844219"/>
                    <a:pt x="2287799" y="647766"/>
                  </a:cubicBezTo>
                  <a:cubicBezTo>
                    <a:pt x="2150330" y="610931"/>
                    <a:pt x="2012143" y="596300"/>
                    <a:pt x="1877044" y="601672"/>
                  </a:cubicBezTo>
                  <a:close/>
                  <a:moveTo>
                    <a:pt x="2155203" y="0"/>
                  </a:moveTo>
                  <a:lnTo>
                    <a:pt x="2726520" y="153083"/>
                  </a:lnTo>
                  <a:lnTo>
                    <a:pt x="2718332" y="639676"/>
                  </a:lnTo>
                  <a:lnTo>
                    <a:pt x="2703388" y="635671"/>
                  </a:lnTo>
                  <a:cubicBezTo>
                    <a:pt x="2825157" y="704200"/>
                    <a:pt x="2935213" y="788233"/>
                    <a:pt x="3028302" y="887881"/>
                  </a:cubicBezTo>
                  <a:lnTo>
                    <a:pt x="3461490" y="780167"/>
                  </a:lnTo>
                  <a:lnTo>
                    <a:pt x="3739170" y="1302405"/>
                  </a:lnTo>
                  <a:lnTo>
                    <a:pt x="3430511" y="1580676"/>
                  </a:lnTo>
                  <a:cubicBezTo>
                    <a:pt x="3469203" y="1721610"/>
                    <a:pt x="3487439" y="1869186"/>
                    <a:pt x="3480892" y="2019195"/>
                  </a:cubicBezTo>
                  <a:lnTo>
                    <a:pt x="3866431" y="2233221"/>
                  </a:lnTo>
                  <a:lnTo>
                    <a:pt x="3713346" y="2804538"/>
                  </a:lnTo>
                  <a:lnTo>
                    <a:pt x="3245518" y="2796670"/>
                  </a:lnTo>
                  <a:cubicBezTo>
                    <a:pt x="3186368" y="2895500"/>
                    <a:pt x="3114705" y="2984636"/>
                    <a:pt x="3034406" y="3064209"/>
                  </a:cubicBezTo>
                  <a:lnTo>
                    <a:pt x="3188044" y="3465205"/>
                  </a:lnTo>
                  <a:lnTo>
                    <a:pt x="2703542" y="3804459"/>
                  </a:lnTo>
                  <a:lnTo>
                    <a:pt x="2511083" y="3637373"/>
                  </a:lnTo>
                  <a:lnTo>
                    <a:pt x="2510721" y="3637782"/>
                  </a:lnTo>
                  <a:lnTo>
                    <a:pt x="2469028" y="3600862"/>
                  </a:lnTo>
                  <a:lnTo>
                    <a:pt x="2336049" y="3485413"/>
                  </a:lnTo>
                  <a:lnTo>
                    <a:pt x="2337504" y="3484394"/>
                  </a:lnTo>
                  <a:lnTo>
                    <a:pt x="2321804" y="3470491"/>
                  </a:lnTo>
                  <a:cubicBezTo>
                    <a:pt x="2198912" y="3505261"/>
                    <a:pt x="2070236" y="3521441"/>
                    <a:pt x="1939394" y="3520711"/>
                  </a:cubicBezTo>
                  <a:lnTo>
                    <a:pt x="1716657" y="3921936"/>
                  </a:lnTo>
                  <a:lnTo>
                    <a:pt x="1145338" y="3768853"/>
                  </a:lnTo>
                  <a:lnTo>
                    <a:pt x="1153058" y="3310015"/>
                  </a:lnTo>
                  <a:cubicBezTo>
                    <a:pt x="1031991" y="3241016"/>
                    <a:pt x="922646" y="3156634"/>
                    <a:pt x="830223" y="3056799"/>
                  </a:cubicBezTo>
                  <a:lnTo>
                    <a:pt x="837628" y="3072678"/>
                  </a:lnTo>
                  <a:lnTo>
                    <a:pt x="359851" y="3165234"/>
                  </a:lnTo>
                  <a:lnTo>
                    <a:pt x="109883" y="2629179"/>
                  </a:lnTo>
                  <a:lnTo>
                    <a:pt x="433005" y="2367184"/>
                  </a:lnTo>
                  <a:cubicBezTo>
                    <a:pt x="398515" y="2240774"/>
                    <a:pt x="380498" y="2109034"/>
                    <a:pt x="380471" y="1974963"/>
                  </a:cubicBezTo>
                  <a:lnTo>
                    <a:pt x="0" y="1763749"/>
                  </a:lnTo>
                  <a:lnTo>
                    <a:pt x="153083" y="1192432"/>
                  </a:lnTo>
                  <a:lnTo>
                    <a:pt x="589083" y="1199766"/>
                  </a:lnTo>
                  <a:cubicBezTo>
                    <a:pt x="648234" y="1095383"/>
                    <a:pt x="719659" y="1000210"/>
                    <a:pt x="800459" y="915022"/>
                  </a:cubicBezTo>
                  <a:lnTo>
                    <a:pt x="654428" y="464617"/>
                  </a:lnTo>
                  <a:lnTo>
                    <a:pt x="1156025" y="151183"/>
                  </a:lnTo>
                  <a:lnTo>
                    <a:pt x="1506312" y="489026"/>
                  </a:lnTo>
                  <a:lnTo>
                    <a:pt x="1502791" y="491226"/>
                  </a:lnTo>
                  <a:cubicBezTo>
                    <a:pt x="1640493" y="447897"/>
                    <a:pt x="1785874" y="427870"/>
                    <a:pt x="1933939" y="429497"/>
                  </a:cubicBezTo>
                  <a:lnTo>
                    <a:pt x="1918994" y="425494"/>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4" name="Freeform: Shape 13">
              <a:extLst>
                <a:ext uri="{FF2B5EF4-FFF2-40B4-BE49-F238E27FC236}">
                  <a16:creationId xmlns="" xmlns:a16="http://schemas.microsoft.com/office/drawing/2014/main" id="{C744915F-9C83-422B-A6B8-4907EA7DBFA4}"/>
                </a:ext>
              </a:extLst>
            </p:cNvPr>
            <p:cNvSpPr/>
            <p:nvPr/>
          </p:nvSpPr>
          <p:spPr>
            <a:xfrm>
              <a:off x="4199330" y="1952531"/>
              <a:ext cx="988147" cy="987501"/>
            </a:xfrm>
            <a:custGeom>
              <a:avLst/>
              <a:gdLst>
                <a:gd name="connsiteX0" fmla="*/ 494461 w 988147"/>
                <a:gd name="connsiteY0" fmla="*/ 421567 h 987501"/>
                <a:gd name="connsiteX1" fmla="*/ 423011 w 988147"/>
                <a:gd name="connsiteY1" fmla="*/ 492709 h 987501"/>
                <a:gd name="connsiteX2" fmla="*/ 494153 w 988147"/>
                <a:gd name="connsiteY2" fmla="*/ 564468 h 987501"/>
                <a:gd name="connsiteX3" fmla="*/ 565757 w 988147"/>
                <a:gd name="connsiteY3" fmla="*/ 493172 h 987501"/>
                <a:gd name="connsiteX4" fmla="*/ 494461 w 988147"/>
                <a:gd name="connsiteY4" fmla="*/ 421567 h 987501"/>
                <a:gd name="connsiteX5" fmla="*/ 494770 w 988147"/>
                <a:gd name="connsiteY5" fmla="*/ 209069 h 987501"/>
                <a:gd name="connsiteX6" fmla="*/ 778410 w 988147"/>
                <a:gd name="connsiteY6" fmla="*/ 493480 h 987501"/>
                <a:gd name="connsiteX7" fmla="*/ 493690 w 988147"/>
                <a:gd name="connsiteY7" fmla="*/ 776812 h 987501"/>
                <a:gd name="connsiteX8" fmla="*/ 210512 w 988147"/>
                <a:gd name="connsiteY8" fmla="*/ 492554 h 987501"/>
                <a:gd name="connsiteX9" fmla="*/ 494770 w 988147"/>
                <a:gd name="connsiteY9" fmla="*/ 209069 h 987501"/>
                <a:gd name="connsiteX10" fmla="*/ 494464 w 988147"/>
                <a:gd name="connsiteY10" fmla="*/ 132604 h 987501"/>
                <a:gd name="connsiteX11" fmla="*/ 133489 w 988147"/>
                <a:gd name="connsiteY11" fmla="*/ 491485 h 987501"/>
                <a:gd name="connsiteX12" fmla="*/ 493893 w 988147"/>
                <a:gd name="connsiteY12" fmla="*/ 853411 h 987501"/>
                <a:gd name="connsiteX13" fmla="*/ 854867 w 988147"/>
                <a:gd name="connsiteY13" fmla="*/ 492817 h 987501"/>
                <a:gd name="connsiteX14" fmla="*/ 494464 w 988147"/>
                <a:gd name="connsiteY14" fmla="*/ 132604 h 987501"/>
                <a:gd name="connsiteX15" fmla="*/ 553293 w 988147"/>
                <a:gd name="connsiteY15" fmla="*/ 95 h 987501"/>
                <a:gd name="connsiteX16" fmla="*/ 558434 w 988147"/>
                <a:gd name="connsiteY16" fmla="*/ 285 h 987501"/>
                <a:gd name="connsiteX17" fmla="*/ 580519 w 988147"/>
                <a:gd name="connsiteY17" fmla="*/ 24083 h 987501"/>
                <a:gd name="connsiteX18" fmla="*/ 581851 w 988147"/>
                <a:gd name="connsiteY18" fmla="*/ 68444 h 987501"/>
                <a:gd name="connsiteX19" fmla="*/ 589657 w 988147"/>
                <a:gd name="connsiteY19" fmla="*/ 81390 h 987501"/>
                <a:gd name="connsiteX20" fmla="*/ 617835 w 988147"/>
                <a:gd name="connsiteY20" fmla="*/ 88815 h 987501"/>
                <a:gd name="connsiteX21" fmla="*/ 631162 w 988147"/>
                <a:gd name="connsiteY21" fmla="*/ 81771 h 987501"/>
                <a:gd name="connsiteX22" fmla="*/ 656483 w 988147"/>
                <a:gd name="connsiteY22" fmla="*/ 41218 h 987501"/>
                <a:gd name="connsiteX23" fmla="*/ 681043 w 988147"/>
                <a:gd name="connsiteY23" fmla="*/ 32651 h 987501"/>
                <a:gd name="connsiteX24" fmla="*/ 685422 w 988147"/>
                <a:gd name="connsiteY24" fmla="*/ 34174 h 987501"/>
                <a:gd name="connsiteX25" fmla="*/ 699320 w 988147"/>
                <a:gd name="connsiteY25" fmla="*/ 61400 h 987501"/>
                <a:gd name="connsiteX26" fmla="*/ 689420 w 988147"/>
                <a:gd name="connsiteY26" fmla="*/ 104046 h 987501"/>
                <a:gd name="connsiteX27" fmla="*/ 696274 w 988147"/>
                <a:gd name="connsiteY27" fmla="*/ 122514 h 987501"/>
                <a:gd name="connsiteX28" fmla="*/ 718359 w 988147"/>
                <a:gd name="connsiteY28" fmla="*/ 134699 h 987501"/>
                <a:gd name="connsiteX29" fmla="*/ 733019 w 988147"/>
                <a:gd name="connsiteY29" fmla="*/ 131272 h 987501"/>
                <a:gd name="connsiteX30" fmla="*/ 768050 w 988147"/>
                <a:gd name="connsiteY30" fmla="*/ 98715 h 987501"/>
                <a:gd name="connsiteX31" fmla="*/ 793943 w 988147"/>
                <a:gd name="connsiteY31" fmla="*/ 96621 h 987501"/>
                <a:gd name="connsiteX32" fmla="*/ 795275 w 988147"/>
                <a:gd name="connsiteY32" fmla="*/ 97573 h 987501"/>
                <a:gd name="connsiteX33" fmla="*/ 803462 w 988147"/>
                <a:gd name="connsiteY33" fmla="*/ 130510 h 987501"/>
                <a:gd name="connsiteX34" fmla="*/ 783091 w 988147"/>
                <a:gd name="connsiteY34" fmla="*/ 168587 h 987501"/>
                <a:gd name="connsiteX35" fmla="*/ 784804 w 988147"/>
                <a:gd name="connsiteY35" fmla="*/ 186674 h 987501"/>
                <a:gd name="connsiteX36" fmla="*/ 801939 w 988147"/>
                <a:gd name="connsiteY36" fmla="*/ 203619 h 987501"/>
                <a:gd name="connsiteX37" fmla="*/ 819074 w 988147"/>
                <a:gd name="connsiteY37" fmla="*/ 205142 h 987501"/>
                <a:gd name="connsiteX38" fmla="*/ 862292 w 988147"/>
                <a:gd name="connsiteY38" fmla="*/ 182295 h 987501"/>
                <a:gd name="connsiteX39" fmla="*/ 885900 w 988147"/>
                <a:gd name="connsiteY39" fmla="*/ 187246 h 987501"/>
                <a:gd name="connsiteX40" fmla="*/ 893135 w 988147"/>
                <a:gd name="connsiteY40" fmla="*/ 196955 h 987501"/>
                <a:gd name="connsiteX41" fmla="*/ 891231 w 988147"/>
                <a:gd name="connsiteY41" fmla="*/ 218279 h 987501"/>
                <a:gd name="connsiteX42" fmla="*/ 856771 w 988147"/>
                <a:gd name="connsiteY42" fmla="*/ 255404 h 987501"/>
                <a:gd name="connsiteX43" fmla="*/ 853725 w 988147"/>
                <a:gd name="connsiteY43" fmla="*/ 270635 h 987501"/>
                <a:gd name="connsiteX44" fmla="*/ 866861 w 988147"/>
                <a:gd name="connsiteY44" fmla="*/ 293481 h 987501"/>
                <a:gd name="connsiteX45" fmla="*/ 883615 w 988147"/>
                <a:gd name="connsiteY45" fmla="*/ 299003 h 987501"/>
                <a:gd name="connsiteX46" fmla="*/ 932354 w 988147"/>
                <a:gd name="connsiteY46" fmla="*/ 287960 h 987501"/>
                <a:gd name="connsiteX47" fmla="*/ 950441 w 988147"/>
                <a:gd name="connsiteY47" fmla="*/ 296337 h 987501"/>
                <a:gd name="connsiteX48" fmla="*/ 956153 w 988147"/>
                <a:gd name="connsiteY48" fmla="*/ 309474 h 987501"/>
                <a:gd name="connsiteX49" fmla="*/ 948347 w 988147"/>
                <a:gd name="connsiteY49" fmla="*/ 330798 h 987501"/>
                <a:gd name="connsiteX50" fmla="*/ 908175 w 988147"/>
                <a:gd name="connsiteY50" fmla="*/ 355738 h 987501"/>
                <a:gd name="connsiteX51" fmla="*/ 899608 w 988147"/>
                <a:gd name="connsiteY51" fmla="*/ 374396 h 987501"/>
                <a:gd name="connsiteX52" fmla="*/ 905510 w 988147"/>
                <a:gd name="connsiteY52" fmla="*/ 396100 h 987501"/>
                <a:gd name="connsiteX53" fmla="*/ 919789 w 988147"/>
                <a:gd name="connsiteY53" fmla="*/ 406191 h 987501"/>
                <a:gd name="connsiteX54" fmla="*/ 969861 w 988147"/>
                <a:gd name="connsiteY54" fmla="*/ 408095 h 987501"/>
                <a:gd name="connsiteX55" fmla="*/ 986044 w 988147"/>
                <a:gd name="connsiteY55" fmla="*/ 420851 h 987501"/>
                <a:gd name="connsiteX56" fmla="*/ 988138 w 988147"/>
                <a:gd name="connsiteY56" fmla="*/ 436272 h 987501"/>
                <a:gd name="connsiteX57" fmla="*/ 975763 w 988147"/>
                <a:gd name="connsiteY57" fmla="*/ 453788 h 987501"/>
                <a:gd name="connsiteX58" fmla="*/ 930641 w 988147"/>
                <a:gd name="connsiteY58" fmla="*/ 467686 h 987501"/>
                <a:gd name="connsiteX59" fmla="*/ 916552 w 988147"/>
                <a:gd name="connsiteY59" fmla="*/ 485582 h 987501"/>
                <a:gd name="connsiteX60" fmla="*/ 917504 w 988147"/>
                <a:gd name="connsiteY60" fmla="*/ 509191 h 987501"/>
                <a:gd name="connsiteX61" fmla="*/ 927214 w 988147"/>
                <a:gd name="connsiteY61" fmla="*/ 519471 h 987501"/>
                <a:gd name="connsiteX62" fmla="*/ 974620 w 988147"/>
                <a:gd name="connsiteY62" fmla="*/ 533941 h 987501"/>
                <a:gd name="connsiteX63" fmla="*/ 988138 w 988147"/>
                <a:gd name="connsiteY63" fmla="*/ 552789 h 987501"/>
                <a:gd name="connsiteX64" fmla="*/ 988138 w 988147"/>
                <a:gd name="connsiteY64" fmla="*/ 556216 h 987501"/>
                <a:gd name="connsiteX65" fmla="*/ 963768 w 988147"/>
                <a:gd name="connsiteY65" fmla="*/ 580395 h 987501"/>
                <a:gd name="connsiteX66" fmla="*/ 918837 w 988147"/>
                <a:gd name="connsiteY66" fmla="*/ 581728 h 987501"/>
                <a:gd name="connsiteX67" fmla="*/ 906843 w 988147"/>
                <a:gd name="connsiteY67" fmla="*/ 589153 h 987501"/>
                <a:gd name="connsiteX68" fmla="*/ 899227 w 988147"/>
                <a:gd name="connsiteY68" fmla="*/ 617330 h 987501"/>
                <a:gd name="connsiteX69" fmla="*/ 906652 w 988147"/>
                <a:gd name="connsiteY69" fmla="*/ 631038 h 987501"/>
                <a:gd name="connsiteX70" fmla="*/ 946253 w 988147"/>
                <a:gd name="connsiteY70" fmla="*/ 655789 h 987501"/>
                <a:gd name="connsiteX71" fmla="*/ 955201 w 988147"/>
                <a:gd name="connsiteY71" fmla="*/ 681110 h 987501"/>
                <a:gd name="connsiteX72" fmla="*/ 948918 w 988147"/>
                <a:gd name="connsiteY72" fmla="*/ 694057 h 987501"/>
                <a:gd name="connsiteX73" fmla="*/ 936734 w 988147"/>
                <a:gd name="connsiteY73" fmla="*/ 700149 h 987501"/>
                <a:gd name="connsiteX74" fmla="*/ 906462 w 988147"/>
                <a:gd name="connsiteY74" fmla="*/ 693485 h 987501"/>
                <a:gd name="connsiteX75" fmla="*/ 881711 w 988147"/>
                <a:gd name="connsiteY75" fmla="*/ 687774 h 987501"/>
                <a:gd name="connsiteX76" fmla="*/ 868765 w 988147"/>
                <a:gd name="connsiteY76" fmla="*/ 691772 h 987501"/>
                <a:gd name="connsiteX77" fmla="*/ 853154 w 988147"/>
                <a:gd name="connsiteY77" fmla="*/ 719759 h 987501"/>
                <a:gd name="connsiteX78" fmla="*/ 856961 w 988147"/>
                <a:gd name="connsiteY78" fmla="*/ 731753 h 987501"/>
                <a:gd name="connsiteX79" fmla="*/ 890279 w 988147"/>
                <a:gd name="connsiteY79" fmla="*/ 767546 h 987501"/>
                <a:gd name="connsiteX80" fmla="*/ 892373 w 988147"/>
                <a:gd name="connsiteY80" fmla="*/ 792106 h 987501"/>
                <a:gd name="connsiteX81" fmla="*/ 891040 w 988147"/>
                <a:gd name="connsiteY81" fmla="*/ 794010 h 987501"/>
                <a:gd name="connsiteX82" fmla="*/ 857532 w 988147"/>
                <a:gd name="connsiteY82" fmla="*/ 802387 h 987501"/>
                <a:gd name="connsiteX83" fmla="*/ 818884 w 988147"/>
                <a:gd name="connsiteY83" fmla="*/ 781825 h 987501"/>
                <a:gd name="connsiteX84" fmla="*/ 803843 w 988147"/>
                <a:gd name="connsiteY84" fmla="*/ 782396 h 987501"/>
                <a:gd name="connsiteX85" fmla="*/ 784233 w 988147"/>
                <a:gd name="connsiteY85" fmla="*/ 801625 h 987501"/>
                <a:gd name="connsiteX86" fmla="*/ 783281 w 988147"/>
                <a:gd name="connsiteY86" fmla="*/ 818189 h 987501"/>
                <a:gd name="connsiteX87" fmla="*/ 806128 w 988147"/>
                <a:gd name="connsiteY87" fmla="*/ 861407 h 987501"/>
                <a:gd name="connsiteX88" fmla="*/ 802320 w 988147"/>
                <a:gd name="connsiteY88" fmla="*/ 883873 h 987501"/>
                <a:gd name="connsiteX89" fmla="*/ 798512 w 988147"/>
                <a:gd name="connsiteY89" fmla="*/ 887300 h 987501"/>
                <a:gd name="connsiteX90" fmla="*/ 765766 w 988147"/>
                <a:gd name="connsiteY90" fmla="*/ 886157 h 987501"/>
                <a:gd name="connsiteX91" fmla="*/ 733781 w 988147"/>
                <a:gd name="connsiteY91" fmla="*/ 856266 h 987501"/>
                <a:gd name="connsiteX92" fmla="*/ 717407 w 988147"/>
                <a:gd name="connsiteY92" fmla="*/ 853030 h 987501"/>
                <a:gd name="connsiteX93" fmla="*/ 694941 w 988147"/>
                <a:gd name="connsiteY93" fmla="*/ 865786 h 987501"/>
                <a:gd name="connsiteX94" fmla="*/ 689420 w 988147"/>
                <a:gd name="connsiteY94" fmla="*/ 882540 h 987501"/>
                <a:gd name="connsiteX95" fmla="*/ 700844 w 988147"/>
                <a:gd name="connsiteY95" fmla="*/ 932421 h 987501"/>
                <a:gd name="connsiteX96" fmla="*/ 693418 w 988147"/>
                <a:gd name="connsiteY96" fmla="*/ 948985 h 987501"/>
                <a:gd name="connsiteX97" fmla="*/ 679330 w 988147"/>
                <a:gd name="connsiteY97" fmla="*/ 955268 h 987501"/>
                <a:gd name="connsiteX98" fmla="*/ 657816 w 988147"/>
                <a:gd name="connsiteY98" fmla="*/ 947653 h 987501"/>
                <a:gd name="connsiteX99" fmla="*/ 632875 w 988147"/>
                <a:gd name="connsiteY99" fmla="*/ 907481 h 987501"/>
                <a:gd name="connsiteX100" fmla="*/ 614217 w 988147"/>
                <a:gd name="connsiteY100" fmla="*/ 898723 h 987501"/>
                <a:gd name="connsiteX101" fmla="*/ 594226 w 988147"/>
                <a:gd name="connsiteY101" fmla="*/ 904054 h 987501"/>
                <a:gd name="connsiteX102" fmla="*/ 582042 w 988147"/>
                <a:gd name="connsiteY102" fmla="*/ 920617 h 987501"/>
                <a:gd name="connsiteX103" fmla="*/ 580709 w 988147"/>
                <a:gd name="connsiteY103" fmla="*/ 965549 h 987501"/>
                <a:gd name="connsiteX104" fmla="*/ 563384 w 988147"/>
                <a:gd name="connsiteY104" fmla="*/ 986111 h 987501"/>
                <a:gd name="connsiteX105" fmla="*/ 552532 w 988147"/>
                <a:gd name="connsiteY105" fmla="*/ 987443 h 987501"/>
                <a:gd name="connsiteX106" fmla="*/ 535016 w 988147"/>
                <a:gd name="connsiteY106" fmla="*/ 975639 h 987501"/>
                <a:gd name="connsiteX107" fmla="*/ 520356 w 988147"/>
                <a:gd name="connsiteY107" fmla="*/ 927852 h 987501"/>
                <a:gd name="connsiteX108" fmla="*/ 506648 w 988147"/>
                <a:gd name="connsiteY108" fmla="*/ 916048 h 987501"/>
                <a:gd name="connsiteX109" fmla="*/ 481517 w 988147"/>
                <a:gd name="connsiteY109" fmla="*/ 916238 h 987501"/>
                <a:gd name="connsiteX110" fmla="*/ 469332 w 988147"/>
                <a:gd name="connsiteY110" fmla="*/ 926710 h 987501"/>
                <a:gd name="connsiteX111" fmla="*/ 455434 w 988147"/>
                <a:gd name="connsiteY111" fmla="*/ 971832 h 987501"/>
                <a:gd name="connsiteX112" fmla="*/ 432017 w 988147"/>
                <a:gd name="connsiteY112" fmla="*/ 986872 h 987501"/>
                <a:gd name="connsiteX113" fmla="*/ 408409 w 988147"/>
                <a:gd name="connsiteY113" fmla="*/ 960218 h 987501"/>
                <a:gd name="connsiteX114" fmla="*/ 407266 w 988147"/>
                <a:gd name="connsiteY114" fmla="*/ 919285 h 987501"/>
                <a:gd name="connsiteX115" fmla="*/ 398699 w 988147"/>
                <a:gd name="connsiteY115" fmla="*/ 905577 h 987501"/>
                <a:gd name="connsiteX116" fmla="*/ 370902 w 988147"/>
                <a:gd name="connsiteY116" fmla="*/ 898532 h 987501"/>
                <a:gd name="connsiteX117" fmla="*/ 357575 w 988147"/>
                <a:gd name="connsiteY117" fmla="*/ 905577 h 987501"/>
                <a:gd name="connsiteX118" fmla="*/ 332254 w 988147"/>
                <a:gd name="connsiteY118" fmla="*/ 946129 h 987501"/>
                <a:gd name="connsiteX119" fmla="*/ 308645 w 988147"/>
                <a:gd name="connsiteY119" fmla="*/ 954697 h 987501"/>
                <a:gd name="connsiteX120" fmla="*/ 306932 w 988147"/>
                <a:gd name="connsiteY120" fmla="*/ 954126 h 987501"/>
                <a:gd name="connsiteX121" fmla="*/ 289797 w 988147"/>
                <a:gd name="connsiteY121" fmla="*/ 924235 h 987501"/>
                <a:gd name="connsiteX122" fmla="*/ 299507 w 988147"/>
                <a:gd name="connsiteY122" fmla="*/ 882159 h 987501"/>
                <a:gd name="connsiteX123" fmla="*/ 293224 w 988147"/>
                <a:gd name="connsiteY123" fmla="*/ 865024 h 987501"/>
                <a:gd name="connsiteX124" fmla="*/ 272853 w 988147"/>
                <a:gd name="connsiteY124" fmla="*/ 853220 h 987501"/>
                <a:gd name="connsiteX125" fmla="*/ 254385 w 988147"/>
                <a:gd name="connsiteY125" fmla="*/ 856647 h 987501"/>
                <a:gd name="connsiteX126" fmla="*/ 219925 w 988147"/>
                <a:gd name="connsiteY126" fmla="*/ 888823 h 987501"/>
                <a:gd name="connsiteX127" fmla="*/ 195746 w 988147"/>
                <a:gd name="connsiteY127" fmla="*/ 891107 h 987501"/>
                <a:gd name="connsiteX128" fmla="*/ 192319 w 988147"/>
                <a:gd name="connsiteY128" fmla="*/ 888823 h 987501"/>
                <a:gd name="connsiteX129" fmla="*/ 184703 w 988147"/>
                <a:gd name="connsiteY129" fmla="*/ 857028 h 987501"/>
                <a:gd name="connsiteX130" fmla="*/ 205265 w 988147"/>
                <a:gd name="connsiteY130" fmla="*/ 818379 h 987501"/>
                <a:gd name="connsiteX131" fmla="*/ 203742 w 988147"/>
                <a:gd name="connsiteY131" fmla="*/ 800293 h 987501"/>
                <a:gd name="connsiteX132" fmla="*/ 186607 w 988147"/>
                <a:gd name="connsiteY132" fmla="*/ 783348 h 987501"/>
                <a:gd name="connsiteX133" fmla="*/ 168901 w 988147"/>
                <a:gd name="connsiteY133" fmla="*/ 782015 h 987501"/>
                <a:gd name="connsiteX134" fmla="*/ 126064 w 988147"/>
                <a:gd name="connsiteY134" fmla="*/ 804672 h 987501"/>
                <a:gd name="connsiteX135" fmla="*/ 102647 w 988147"/>
                <a:gd name="connsiteY135" fmla="*/ 800293 h 987501"/>
                <a:gd name="connsiteX136" fmla="*/ 101123 w 988147"/>
                <a:gd name="connsiteY136" fmla="*/ 798579 h 987501"/>
                <a:gd name="connsiteX137" fmla="*/ 102075 w 988147"/>
                <a:gd name="connsiteY137" fmla="*/ 763548 h 987501"/>
                <a:gd name="connsiteX138" fmla="*/ 130824 w 988147"/>
                <a:gd name="connsiteY138" fmla="*/ 732895 h 987501"/>
                <a:gd name="connsiteX139" fmla="*/ 134251 w 988147"/>
                <a:gd name="connsiteY139" fmla="*/ 716141 h 987501"/>
                <a:gd name="connsiteX140" fmla="*/ 121114 w 988147"/>
                <a:gd name="connsiteY140" fmla="*/ 693295 h 987501"/>
                <a:gd name="connsiteX141" fmla="*/ 104551 w 988147"/>
                <a:gd name="connsiteY141" fmla="*/ 688535 h 987501"/>
                <a:gd name="connsiteX142" fmla="*/ 63046 w 988147"/>
                <a:gd name="connsiteY142" fmla="*/ 698055 h 987501"/>
                <a:gd name="connsiteX143" fmla="*/ 57525 w 988147"/>
                <a:gd name="connsiteY143" fmla="*/ 699387 h 987501"/>
                <a:gd name="connsiteX144" fmla="*/ 36963 w 988147"/>
                <a:gd name="connsiteY144" fmla="*/ 689297 h 987501"/>
                <a:gd name="connsiteX145" fmla="*/ 32203 w 988147"/>
                <a:gd name="connsiteY145" fmla="*/ 678255 h 987501"/>
                <a:gd name="connsiteX146" fmla="*/ 39819 w 988147"/>
                <a:gd name="connsiteY146" fmla="*/ 656741 h 987501"/>
                <a:gd name="connsiteX147" fmla="*/ 78848 w 988147"/>
                <a:gd name="connsiteY147" fmla="*/ 632371 h 987501"/>
                <a:gd name="connsiteX148" fmla="*/ 88177 w 988147"/>
                <a:gd name="connsiteY148" fmla="*/ 610477 h 987501"/>
                <a:gd name="connsiteX149" fmla="*/ 82275 w 988147"/>
                <a:gd name="connsiteY149" fmla="*/ 590676 h 987501"/>
                <a:gd name="connsiteX150" fmla="*/ 67996 w 988147"/>
                <a:gd name="connsiteY150" fmla="*/ 581157 h 987501"/>
                <a:gd name="connsiteX151" fmla="*/ 21922 w 988147"/>
                <a:gd name="connsiteY151" fmla="*/ 579824 h 987501"/>
                <a:gd name="connsiteX152" fmla="*/ 1360 w 988147"/>
                <a:gd name="connsiteY152" fmla="*/ 562499 h 987501"/>
                <a:gd name="connsiteX153" fmla="*/ 599 w 988147"/>
                <a:gd name="connsiteY153" fmla="*/ 558501 h 987501"/>
                <a:gd name="connsiteX154" fmla="*/ 17924 w 988147"/>
                <a:gd name="connsiteY154" fmla="*/ 532227 h 987501"/>
                <a:gd name="connsiteX155" fmla="*/ 59238 w 988147"/>
                <a:gd name="connsiteY155" fmla="*/ 519662 h 987501"/>
                <a:gd name="connsiteX156" fmla="*/ 71614 w 988147"/>
                <a:gd name="connsiteY156" fmla="*/ 505763 h 987501"/>
                <a:gd name="connsiteX157" fmla="*/ 71042 w 988147"/>
                <a:gd name="connsiteY157" fmla="*/ 479300 h 987501"/>
                <a:gd name="connsiteX158" fmla="*/ 61333 w 988147"/>
                <a:gd name="connsiteY158" fmla="*/ 468447 h 987501"/>
                <a:gd name="connsiteX159" fmla="*/ 17353 w 988147"/>
                <a:gd name="connsiteY159" fmla="*/ 454930 h 987501"/>
                <a:gd name="connsiteX160" fmla="*/ 599 w 988147"/>
                <a:gd name="connsiteY160" fmla="*/ 430560 h 987501"/>
                <a:gd name="connsiteX161" fmla="*/ 2312 w 988147"/>
                <a:gd name="connsiteY161" fmla="*/ 420470 h 987501"/>
                <a:gd name="connsiteX162" fmla="*/ 18115 w 988147"/>
                <a:gd name="connsiteY162" fmla="*/ 407904 h 987501"/>
                <a:gd name="connsiteX163" fmla="*/ 60761 w 988147"/>
                <a:gd name="connsiteY163" fmla="*/ 406572 h 987501"/>
                <a:gd name="connsiteX164" fmla="*/ 67044 w 988147"/>
                <a:gd name="connsiteY164" fmla="*/ 406381 h 987501"/>
                <a:gd name="connsiteX165" fmla="*/ 83989 w 988147"/>
                <a:gd name="connsiteY165" fmla="*/ 393054 h 987501"/>
                <a:gd name="connsiteX166" fmla="*/ 88938 w 988147"/>
                <a:gd name="connsiteY166" fmla="*/ 374206 h 987501"/>
                <a:gd name="connsiteX167" fmla="*/ 80943 w 988147"/>
                <a:gd name="connsiteY167" fmla="*/ 356309 h 987501"/>
                <a:gd name="connsiteX168" fmla="*/ 41913 w 988147"/>
                <a:gd name="connsiteY168" fmla="*/ 331940 h 987501"/>
                <a:gd name="connsiteX169" fmla="*/ 33155 w 988147"/>
                <a:gd name="connsiteY169" fmla="*/ 306999 h 987501"/>
                <a:gd name="connsiteX170" fmla="*/ 38676 w 988147"/>
                <a:gd name="connsiteY170" fmla="*/ 295005 h 987501"/>
                <a:gd name="connsiteX171" fmla="*/ 55811 w 988147"/>
                <a:gd name="connsiteY171" fmla="*/ 287770 h 987501"/>
                <a:gd name="connsiteX172" fmla="*/ 104551 w 988147"/>
                <a:gd name="connsiteY172" fmla="*/ 299003 h 987501"/>
                <a:gd name="connsiteX173" fmla="*/ 122256 w 988147"/>
                <a:gd name="connsiteY173" fmla="*/ 293101 h 987501"/>
                <a:gd name="connsiteX174" fmla="*/ 134251 w 988147"/>
                <a:gd name="connsiteY174" fmla="*/ 272158 h 987501"/>
                <a:gd name="connsiteX175" fmla="*/ 130824 w 988147"/>
                <a:gd name="connsiteY175" fmla="*/ 254262 h 987501"/>
                <a:gd name="connsiteX176" fmla="*/ 98458 w 988147"/>
                <a:gd name="connsiteY176" fmla="*/ 219802 h 987501"/>
                <a:gd name="connsiteX177" fmla="*/ 96554 w 988147"/>
                <a:gd name="connsiteY177" fmla="*/ 195242 h 987501"/>
                <a:gd name="connsiteX178" fmla="*/ 99791 w 988147"/>
                <a:gd name="connsiteY178" fmla="*/ 190482 h 987501"/>
                <a:gd name="connsiteX179" fmla="*/ 129110 w 988147"/>
                <a:gd name="connsiteY179" fmla="*/ 184009 h 987501"/>
                <a:gd name="connsiteX180" fmla="*/ 168711 w 988147"/>
                <a:gd name="connsiteY180" fmla="*/ 205142 h 987501"/>
                <a:gd name="connsiteX181" fmla="*/ 187369 w 988147"/>
                <a:gd name="connsiteY181" fmla="*/ 203428 h 987501"/>
                <a:gd name="connsiteX182" fmla="*/ 203361 w 988147"/>
                <a:gd name="connsiteY182" fmla="*/ 187626 h 987501"/>
                <a:gd name="connsiteX183" fmla="*/ 205456 w 988147"/>
                <a:gd name="connsiteY183" fmla="*/ 168587 h 987501"/>
                <a:gd name="connsiteX184" fmla="*/ 182419 w 988147"/>
                <a:gd name="connsiteY184" fmla="*/ 125370 h 987501"/>
                <a:gd name="connsiteX185" fmla="*/ 186417 w 988147"/>
                <a:gd name="connsiteY185" fmla="*/ 103475 h 987501"/>
                <a:gd name="connsiteX186" fmla="*/ 198411 w 988147"/>
                <a:gd name="connsiteY186" fmla="*/ 94527 h 987501"/>
                <a:gd name="connsiteX187" fmla="*/ 217831 w 988147"/>
                <a:gd name="connsiteY187" fmla="*/ 96621 h 987501"/>
                <a:gd name="connsiteX188" fmla="*/ 250768 w 988147"/>
                <a:gd name="connsiteY188" fmla="*/ 127273 h 987501"/>
                <a:gd name="connsiteX189" fmla="*/ 278564 w 988147"/>
                <a:gd name="connsiteY189" fmla="*/ 131272 h 987501"/>
                <a:gd name="connsiteX190" fmla="*/ 294176 w 988147"/>
                <a:gd name="connsiteY190" fmla="*/ 121562 h 987501"/>
                <a:gd name="connsiteX191" fmla="*/ 299507 w 988147"/>
                <a:gd name="connsiteY191" fmla="*/ 105189 h 987501"/>
                <a:gd name="connsiteX192" fmla="*/ 288465 w 988147"/>
                <a:gd name="connsiteY192" fmla="*/ 57592 h 987501"/>
                <a:gd name="connsiteX193" fmla="*/ 297794 w 988147"/>
                <a:gd name="connsiteY193" fmla="*/ 37220 h 987501"/>
                <a:gd name="connsiteX194" fmla="*/ 310549 w 988147"/>
                <a:gd name="connsiteY194" fmla="*/ 31889 h 987501"/>
                <a:gd name="connsiteX195" fmla="*/ 330731 w 988147"/>
                <a:gd name="connsiteY195" fmla="*/ 39124 h 987501"/>
                <a:gd name="connsiteX196" fmla="*/ 356243 w 988147"/>
                <a:gd name="connsiteY196" fmla="*/ 80248 h 987501"/>
                <a:gd name="connsiteX197" fmla="*/ 373949 w 988147"/>
                <a:gd name="connsiteY197" fmla="*/ 88815 h 987501"/>
                <a:gd name="connsiteX198" fmla="*/ 397747 w 988147"/>
                <a:gd name="connsiteY198" fmla="*/ 82152 h 987501"/>
                <a:gd name="connsiteX199" fmla="*/ 406505 w 988147"/>
                <a:gd name="connsiteY199" fmla="*/ 69396 h 987501"/>
                <a:gd name="connsiteX200" fmla="*/ 408409 w 988147"/>
                <a:gd name="connsiteY200" fmla="*/ 19895 h 987501"/>
                <a:gd name="connsiteX201" fmla="*/ 422497 w 988147"/>
                <a:gd name="connsiteY201" fmla="*/ 1808 h 987501"/>
                <a:gd name="connsiteX202" fmla="*/ 427638 w 988147"/>
                <a:gd name="connsiteY202" fmla="*/ 666 h 987501"/>
                <a:gd name="connsiteX203" fmla="*/ 456005 w 988147"/>
                <a:gd name="connsiteY203" fmla="*/ 17991 h 987501"/>
                <a:gd name="connsiteX204" fmla="*/ 468571 w 988147"/>
                <a:gd name="connsiteY204" fmla="*/ 59876 h 987501"/>
                <a:gd name="connsiteX205" fmla="*/ 480946 w 988147"/>
                <a:gd name="connsiteY205" fmla="*/ 71109 h 987501"/>
                <a:gd name="connsiteX206" fmla="*/ 507981 w 988147"/>
                <a:gd name="connsiteY206" fmla="*/ 71109 h 987501"/>
                <a:gd name="connsiteX207" fmla="*/ 519975 w 988147"/>
                <a:gd name="connsiteY207" fmla="*/ 60257 h 987501"/>
                <a:gd name="connsiteX208" fmla="*/ 534064 w 988147"/>
                <a:gd name="connsiteY208" fmla="*/ 13993 h 987501"/>
                <a:gd name="connsiteX209" fmla="*/ 553293 w 988147"/>
                <a:gd name="connsiteY209" fmla="*/ 95 h 98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Lst>
              <a:rect l="l" t="t" r="r" b="b"/>
              <a:pathLst>
                <a:path w="988147" h="987501">
                  <a:moveTo>
                    <a:pt x="494461" y="421567"/>
                  </a:moveTo>
                  <a:cubicBezTo>
                    <a:pt x="451560" y="421567"/>
                    <a:pt x="422857" y="456752"/>
                    <a:pt x="423011" y="492709"/>
                  </a:cubicBezTo>
                  <a:cubicBezTo>
                    <a:pt x="423166" y="532523"/>
                    <a:pt x="454492" y="564468"/>
                    <a:pt x="494153" y="564468"/>
                  </a:cubicBezTo>
                  <a:cubicBezTo>
                    <a:pt x="533813" y="564468"/>
                    <a:pt x="565603" y="532986"/>
                    <a:pt x="565757" y="493172"/>
                  </a:cubicBezTo>
                  <a:cubicBezTo>
                    <a:pt x="565912" y="453512"/>
                    <a:pt x="534739" y="421567"/>
                    <a:pt x="494461" y="421567"/>
                  </a:cubicBezTo>
                  <a:close/>
                  <a:moveTo>
                    <a:pt x="494770" y="209069"/>
                  </a:moveTo>
                  <a:cubicBezTo>
                    <a:pt x="650788" y="209378"/>
                    <a:pt x="778719" y="337000"/>
                    <a:pt x="778410" y="493480"/>
                  </a:cubicBezTo>
                  <a:cubicBezTo>
                    <a:pt x="778102" y="648263"/>
                    <a:pt x="652485" y="777121"/>
                    <a:pt x="493690" y="776812"/>
                  </a:cubicBezTo>
                  <a:cubicBezTo>
                    <a:pt x="333660" y="776349"/>
                    <a:pt x="209278" y="645794"/>
                    <a:pt x="210512" y="492554"/>
                  </a:cubicBezTo>
                  <a:cubicBezTo>
                    <a:pt x="209586" y="337154"/>
                    <a:pt x="337981" y="208760"/>
                    <a:pt x="494770" y="209069"/>
                  </a:cubicBezTo>
                  <a:close/>
                  <a:moveTo>
                    <a:pt x="494464" y="132604"/>
                  </a:moveTo>
                  <a:cubicBezTo>
                    <a:pt x="293795" y="132414"/>
                    <a:pt x="134251" y="293291"/>
                    <a:pt x="133489" y="491485"/>
                  </a:cubicBezTo>
                  <a:cubicBezTo>
                    <a:pt x="132728" y="694437"/>
                    <a:pt x="297413" y="853982"/>
                    <a:pt x="493893" y="853411"/>
                  </a:cubicBezTo>
                  <a:cubicBezTo>
                    <a:pt x="689801" y="854172"/>
                    <a:pt x="855057" y="696531"/>
                    <a:pt x="854867" y="492817"/>
                  </a:cubicBezTo>
                  <a:cubicBezTo>
                    <a:pt x="854677" y="292530"/>
                    <a:pt x="693990" y="132795"/>
                    <a:pt x="494464" y="132604"/>
                  </a:cubicBezTo>
                  <a:close/>
                  <a:moveTo>
                    <a:pt x="553293" y="95"/>
                  </a:moveTo>
                  <a:cubicBezTo>
                    <a:pt x="555007" y="95"/>
                    <a:pt x="556720" y="95"/>
                    <a:pt x="558434" y="285"/>
                  </a:cubicBezTo>
                  <a:cubicBezTo>
                    <a:pt x="575378" y="1999"/>
                    <a:pt x="580138" y="7139"/>
                    <a:pt x="580519" y="24083"/>
                  </a:cubicBezTo>
                  <a:cubicBezTo>
                    <a:pt x="580900" y="38934"/>
                    <a:pt x="581471" y="53594"/>
                    <a:pt x="581851" y="68444"/>
                  </a:cubicBezTo>
                  <a:cubicBezTo>
                    <a:pt x="582042" y="74346"/>
                    <a:pt x="584136" y="78915"/>
                    <a:pt x="589657" y="81390"/>
                  </a:cubicBezTo>
                  <a:cubicBezTo>
                    <a:pt x="598606" y="85388"/>
                    <a:pt x="607934" y="88054"/>
                    <a:pt x="617835" y="88815"/>
                  </a:cubicBezTo>
                  <a:cubicBezTo>
                    <a:pt x="623927" y="89196"/>
                    <a:pt x="628116" y="86721"/>
                    <a:pt x="631162" y="81771"/>
                  </a:cubicBezTo>
                  <a:cubicBezTo>
                    <a:pt x="639539" y="68253"/>
                    <a:pt x="648106" y="54736"/>
                    <a:pt x="656483" y="41218"/>
                  </a:cubicBezTo>
                  <a:cubicBezTo>
                    <a:pt x="663718" y="29795"/>
                    <a:pt x="668097" y="28272"/>
                    <a:pt x="681043" y="32651"/>
                  </a:cubicBezTo>
                  <a:cubicBezTo>
                    <a:pt x="682566" y="33222"/>
                    <a:pt x="683899" y="33603"/>
                    <a:pt x="685422" y="34174"/>
                  </a:cubicBezTo>
                  <a:cubicBezTo>
                    <a:pt x="700463" y="40647"/>
                    <a:pt x="702938" y="45407"/>
                    <a:pt x="699320" y="61400"/>
                  </a:cubicBezTo>
                  <a:cubicBezTo>
                    <a:pt x="696084" y="75678"/>
                    <a:pt x="692847" y="89767"/>
                    <a:pt x="689420" y="104046"/>
                  </a:cubicBezTo>
                  <a:cubicBezTo>
                    <a:pt x="687516" y="111852"/>
                    <a:pt x="689420" y="117944"/>
                    <a:pt x="696274" y="122514"/>
                  </a:cubicBezTo>
                  <a:cubicBezTo>
                    <a:pt x="703319" y="127273"/>
                    <a:pt x="710363" y="131652"/>
                    <a:pt x="718359" y="134699"/>
                  </a:cubicBezTo>
                  <a:cubicBezTo>
                    <a:pt x="724071" y="136793"/>
                    <a:pt x="728640" y="135460"/>
                    <a:pt x="733019" y="131272"/>
                  </a:cubicBezTo>
                  <a:cubicBezTo>
                    <a:pt x="744632" y="120229"/>
                    <a:pt x="756246" y="109567"/>
                    <a:pt x="768050" y="98715"/>
                  </a:cubicBezTo>
                  <a:cubicBezTo>
                    <a:pt x="777760" y="89577"/>
                    <a:pt x="783091" y="89196"/>
                    <a:pt x="793943" y="96621"/>
                  </a:cubicBezTo>
                  <a:cubicBezTo>
                    <a:pt x="794514" y="97002"/>
                    <a:pt x="794895" y="97192"/>
                    <a:pt x="795275" y="97573"/>
                  </a:cubicBezTo>
                  <a:cubicBezTo>
                    <a:pt x="813743" y="110900"/>
                    <a:pt x="811078" y="116612"/>
                    <a:pt x="803462" y="130510"/>
                  </a:cubicBezTo>
                  <a:cubicBezTo>
                    <a:pt x="796609" y="143076"/>
                    <a:pt x="790135" y="156022"/>
                    <a:pt x="783091" y="168587"/>
                  </a:cubicBezTo>
                  <a:cubicBezTo>
                    <a:pt x="779474" y="175251"/>
                    <a:pt x="780235" y="180963"/>
                    <a:pt x="784804" y="186674"/>
                  </a:cubicBezTo>
                  <a:cubicBezTo>
                    <a:pt x="789945" y="192957"/>
                    <a:pt x="795657" y="198669"/>
                    <a:pt x="801939" y="203619"/>
                  </a:cubicBezTo>
                  <a:cubicBezTo>
                    <a:pt x="807270" y="207807"/>
                    <a:pt x="812791" y="208378"/>
                    <a:pt x="819074" y="205142"/>
                  </a:cubicBezTo>
                  <a:cubicBezTo>
                    <a:pt x="833353" y="197336"/>
                    <a:pt x="847822" y="189721"/>
                    <a:pt x="862292" y="182295"/>
                  </a:cubicBezTo>
                  <a:cubicBezTo>
                    <a:pt x="872573" y="176965"/>
                    <a:pt x="878475" y="178107"/>
                    <a:pt x="885900" y="187246"/>
                  </a:cubicBezTo>
                  <a:cubicBezTo>
                    <a:pt x="888565" y="190291"/>
                    <a:pt x="891040" y="193528"/>
                    <a:pt x="893135" y="196955"/>
                  </a:cubicBezTo>
                  <a:cubicBezTo>
                    <a:pt x="898465" y="205332"/>
                    <a:pt x="897894" y="210853"/>
                    <a:pt x="891231" y="218279"/>
                  </a:cubicBezTo>
                  <a:cubicBezTo>
                    <a:pt x="879807" y="230654"/>
                    <a:pt x="868384" y="243219"/>
                    <a:pt x="856771" y="255404"/>
                  </a:cubicBezTo>
                  <a:cubicBezTo>
                    <a:pt x="852392" y="259973"/>
                    <a:pt x="851440" y="264924"/>
                    <a:pt x="853725" y="270635"/>
                  </a:cubicBezTo>
                  <a:cubicBezTo>
                    <a:pt x="857151" y="278822"/>
                    <a:pt x="861340" y="286437"/>
                    <a:pt x="866861" y="293481"/>
                  </a:cubicBezTo>
                  <a:cubicBezTo>
                    <a:pt x="871240" y="299193"/>
                    <a:pt x="876571" y="300716"/>
                    <a:pt x="883615" y="299003"/>
                  </a:cubicBezTo>
                  <a:cubicBezTo>
                    <a:pt x="899798" y="295005"/>
                    <a:pt x="916172" y="291387"/>
                    <a:pt x="932354" y="287960"/>
                  </a:cubicBezTo>
                  <a:cubicBezTo>
                    <a:pt x="940922" y="286056"/>
                    <a:pt x="946063" y="288532"/>
                    <a:pt x="950441" y="296337"/>
                  </a:cubicBezTo>
                  <a:cubicBezTo>
                    <a:pt x="952726" y="300526"/>
                    <a:pt x="954630" y="304905"/>
                    <a:pt x="956153" y="309474"/>
                  </a:cubicBezTo>
                  <a:cubicBezTo>
                    <a:pt x="959389" y="319945"/>
                    <a:pt x="957676" y="324896"/>
                    <a:pt x="948347" y="330798"/>
                  </a:cubicBezTo>
                  <a:cubicBezTo>
                    <a:pt x="935020" y="339175"/>
                    <a:pt x="921883" y="347932"/>
                    <a:pt x="908175" y="355738"/>
                  </a:cubicBezTo>
                  <a:cubicBezTo>
                    <a:pt x="900369" y="360307"/>
                    <a:pt x="898275" y="366400"/>
                    <a:pt x="899608" y="374396"/>
                  </a:cubicBezTo>
                  <a:cubicBezTo>
                    <a:pt x="900750" y="381821"/>
                    <a:pt x="902845" y="389056"/>
                    <a:pt x="905510" y="396100"/>
                  </a:cubicBezTo>
                  <a:cubicBezTo>
                    <a:pt x="907985" y="402573"/>
                    <a:pt x="912364" y="406001"/>
                    <a:pt x="919789" y="406191"/>
                  </a:cubicBezTo>
                  <a:cubicBezTo>
                    <a:pt x="936543" y="406381"/>
                    <a:pt x="953107" y="407524"/>
                    <a:pt x="969861" y="408095"/>
                  </a:cubicBezTo>
                  <a:cubicBezTo>
                    <a:pt x="978999" y="408476"/>
                    <a:pt x="983569" y="412093"/>
                    <a:pt x="986044" y="420851"/>
                  </a:cubicBezTo>
                  <a:cubicBezTo>
                    <a:pt x="987567" y="425801"/>
                    <a:pt x="988138" y="430941"/>
                    <a:pt x="988138" y="436272"/>
                  </a:cubicBezTo>
                  <a:cubicBezTo>
                    <a:pt x="988138" y="446553"/>
                    <a:pt x="985282" y="450742"/>
                    <a:pt x="975763" y="453788"/>
                  </a:cubicBezTo>
                  <a:cubicBezTo>
                    <a:pt x="960722" y="458548"/>
                    <a:pt x="945681" y="463117"/>
                    <a:pt x="930641" y="467686"/>
                  </a:cubicBezTo>
                  <a:cubicBezTo>
                    <a:pt x="919789" y="470923"/>
                    <a:pt x="916933" y="474350"/>
                    <a:pt x="916552" y="485582"/>
                  </a:cubicBezTo>
                  <a:cubicBezTo>
                    <a:pt x="916362" y="493388"/>
                    <a:pt x="915791" y="501384"/>
                    <a:pt x="917504" y="509191"/>
                  </a:cubicBezTo>
                  <a:cubicBezTo>
                    <a:pt x="918647" y="514521"/>
                    <a:pt x="921883" y="517758"/>
                    <a:pt x="927214" y="519471"/>
                  </a:cubicBezTo>
                  <a:cubicBezTo>
                    <a:pt x="943016" y="524231"/>
                    <a:pt x="958818" y="528991"/>
                    <a:pt x="974620" y="533941"/>
                  </a:cubicBezTo>
                  <a:cubicBezTo>
                    <a:pt x="985663" y="537368"/>
                    <a:pt x="988329" y="541176"/>
                    <a:pt x="988138" y="552789"/>
                  </a:cubicBezTo>
                  <a:cubicBezTo>
                    <a:pt x="988138" y="553931"/>
                    <a:pt x="988138" y="555074"/>
                    <a:pt x="988138" y="556216"/>
                  </a:cubicBezTo>
                  <a:cubicBezTo>
                    <a:pt x="987377" y="574113"/>
                    <a:pt x="981665" y="579824"/>
                    <a:pt x="963768" y="580395"/>
                  </a:cubicBezTo>
                  <a:cubicBezTo>
                    <a:pt x="948728" y="580776"/>
                    <a:pt x="933878" y="581538"/>
                    <a:pt x="918837" y="581728"/>
                  </a:cubicBezTo>
                  <a:cubicBezTo>
                    <a:pt x="913125" y="581918"/>
                    <a:pt x="909127" y="584394"/>
                    <a:pt x="906843" y="589153"/>
                  </a:cubicBezTo>
                  <a:cubicBezTo>
                    <a:pt x="902654" y="598101"/>
                    <a:pt x="899989" y="607430"/>
                    <a:pt x="899227" y="617330"/>
                  </a:cubicBezTo>
                  <a:cubicBezTo>
                    <a:pt x="898656" y="623613"/>
                    <a:pt x="901321" y="627802"/>
                    <a:pt x="906652" y="631038"/>
                  </a:cubicBezTo>
                  <a:cubicBezTo>
                    <a:pt x="919979" y="639225"/>
                    <a:pt x="933116" y="647412"/>
                    <a:pt x="946253" y="655789"/>
                  </a:cubicBezTo>
                  <a:cubicBezTo>
                    <a:pt x="958247" y="663214"/>
                    <a:pt x="959770" y="667783"/>
                    <a:pt x="955201" y="681110"/>
                  </a:cubicBezTo>
                  <a:cubicBezTo>
                    <a:pt x="953678" y="685680"/>
                    <a:pt x="951584" y="690058"/>
                    <a:pt x="948918" y="694057"/>
                  </a:cubicBezTo>
                  <a:cubicBezTo>
                    <a:pt x="946443" y="697674"/>
                    <a:pt x="942445" y="700149"/>
                    <a:pt x="936734" y="700149"/>
                  </a:cubicBezTo>
                  <a:cubicBezTo>
                    <a:pt x="926643" y="697864"/>
                    <a:pt x="916552" y="695579"/>
                    <a:pt x="906462" y="693485"/>
                  </a:cubicBezTo>
                  <a:cubicBezTo>
                    <a:pt x="898275" y="691581"/>
                    <a:pt x="889898" y="689868"/>
                    <a:pt x="881711" y="687774"/>
                  </a:cubicBezTo>
                  <a:cubicBezTo>
                    <a:pt x="876381" y="686441"/>
                    <a:pt x="872192" y="687964"/>
                    <a:pt x="868765" y="691772"/>
                  </a:cubicBezTo>
                  <a:cubicBezTo>
                    <a:pt x="861721" y="699959"/>
                    <a:pt x="856199" y="709288"/>
                    <a:pt x="853154" y="719759"/>
                  </a:cubicBezTo>
                  <a:cubicBezTo>
                    <a:pt x="851630" y="724709"/>
                    <a:pt x="853915" y="728326"/>
                    <a:pt x="856961" y="731753"/>
                  </a:cubicBezTo>
                  <a:cubicBezTo>
                    <a:pt x="868004" y="743748"/>
                    <a:pt x="879236" y="755742"/>
                    <a:pt x="890279" y="767546"/>
                  </a:cubicBezTo>
                  <a:cubicBezTo>
                    <a:pt x="898656" y="776494"/>
                    <a:pt x="899037" y="781825"/>
                    <a:pt x="892373" y="792106"/>
                  </a:cubicBezTo>
                  <a:cubicBezTo>
                    <a:pt x="891992" y="792677"/>
                    <a:pt x="891612" y="793439"/>
                    <a:pt x="891040" y="794010"/>
                  </a:cubicBezTo>
                  <a:cubicBezTo>
                    <a:pt x="878475" y="810954"/>
                    <a:pt x="872954" y="811145"/>
                    <a:pt x="857532" y="802387"/>
                  </a:cubicBezTo>
                  <a:cubicBezTo>
                    <a:pt x="844966" y="795152"/>
                    <a:pt x="831640" y="788679"/>
                    <a:pt x="818884" y="781825"/>
                  </a:cubicBezTo>
                  <a:cubicBezTo>
                    <a:pt x="813553" y="778969"/>
                    <a:pt x="808603" y="778969"/>
                    <a:pt x="803843" y="782396"/>
                  </a:cubicBezTo>
                  <a:cubicBezTo>
                    <a:pt x="796227" y="787727"/>
                    <a:pt x="789754" y="794200"/>
                    <a:pt x="784233" y="801625"/>
                  </a:cubicBezTo>
                  <a:cubicBezTo>
                    <a:pt x="780235" y="806956"/>
                    <a:pt x="780045" y="812287"/>
                    <a:pt x="783281" y="818189"/>
                  </a:cubicBezTo>
                  <a:cubicBezTo>
                    <a:pt x="791087" y="832468"/>
                    <a:pt x="798703" y="846937"/>
                    <a:pt x="806128" y="861407"/>
                  </a:cubicBezTo>
                  <a:cubicBezTo>
                    <a:pt x="811268" y="871498"/>
                    <a:pt x="810507" y="876067"/>
                    <a:pt x="802320" y="883873"/>
                  </a:cubicBezTo>
                  <a:cubicBezTo>
                    <a:pt x="800987" y="885015"/>
                    <a:pt x="799845" y="886348"/>
                    <a:pt x="798512" y="887300"/>
                  </a:cubicBezTo>
                  <a:cubicBezTo>
                    <a:pt x="786328" y="896248"/>
                    <a:pt x="780045" y="900627"/>
                    <a:pt x="765766" y="886157"/>
                  </a:cubicBezTo>
                  <a:cubicBezTo>
                    <a:pt x="755485" y="875686"/>
                    <a:pt x="744442" y="866357"/>
                    <a:pt x="733781" y="856266"/>
                  </a:cubicBezTo>
                  <a:cubicBezTo>
                    <a:pt x="728830" y="851507"/>
                    <a:pt x="723500" y="850555"/>
                    <a:pt x="717407" y="853030"/>
                  </a:cubicBezTo>
                  <a:cubicBezTo>
                    <a:pt x="709411" y="856266"/>
                    <a:pt x="701796" y="860455"/>
                    <a:pt x="694941" y="865786"/>
                  </a:cubicBezTo>
                  <a:cubicBezTo>
                    <a:pt x="689230" y="870165"/>
                    <a:pt x="687707" y="875686"/>
                    <a:pt x="689420" y="882540"/>
                  </a:cubicBezTo>
                  <a:cubicBezTo>
                    <a:pt x="693418" y="899104"/>
                    <a:pt x="697226" y="915858"/>
                    <a:pt x="700844" y="932421"/>
                  </a:cubicBezTo>
                  <a:cubicBezTo>
                    <a:pt x="702367" y="939656"/>
                    <a:pt x="699892" y="945177"/>
                    <a:pt x="693418" y="948985"/>
                  </a:cubicBezTo>
                  <a:cubicBezTo>
                    <a:pt x="689039" y="951651"/>
                    <a:pt x="684280" y="953745"/>
                    <a:pt x="679330" y="955268"/>
                  </a:cubicBezTo>
                  <a:cubicBezTo>
                    <a:pt x="669239" y="958504"/>
                    <a:pt x="663528" y="956600"/>
                    <a:pt x="657816" y="947653"/>
                  </a:cubicBezTo>
                  <a:cubicBezTo>
                    <a:pt x="649439" y="934325"/>
                    <a:pt x="640872" y="921189"/>
                    <a:pt x="632875" y="907481"/>
                  </a:cubicBezTo>
                  <a:cubicBezTo>
                    <a:pt x="628496" y="900056"/>
                    <a:pt x="622785" y="897200"/>
                    <a:pt x="614217" y="898723"/>
                  </a:cubicBezTo>
                  <a:cubicBezTo>
                    <a:pt x="607363" y="900056"/>
                    <a:pt x="600700" y="901769"/>
                    <a:pt x="594226" y="904054"/>
                  </a:cubicBezTo>
                  <a:cubicBezTo>
                    <a:pt x="585279" y="907290"/>
                    <a:pt x="582423" y="911098"/>
                    <a:pt x="582042" y="920617"/>
                  </a:cubicBezTo>
                  <a:cubicBezTo>
                    <a:pt x="581471" y="935658"/>
                    <a:pt x="581090" y="950508"/>
                    <a:pt x="580709" y="965549"/>
                  </a:cubicBezTo>
                  <a:cubicBezTo>
                    <a:pt x="580328" y="979257"/>
                    <a:pt x="576902" y="983636"/>
                    <a:pt x="563384" y="986111"/>
                  </a:cubicBezTo>
                  <a:cubicBezTo>
                    <a:pt x="559767" y="986872"/>
                    <a:pt x="556149" y="987253"/>
                    <a:pt x="552532" y="987443"/>
                  </a:cubicBezTo>
                  <a:cubicBezTo>
                    <a:pt x="543584" y="988015"/>
                    <a:pt x="537872" y="984397"/>
                    <a:pt x="535016" y="975639"/>
                  </a:cubicBezTo>
                  <a:cubicBezTo>
                    <a:pt x="529876" y="959647"/>
                    <a:pt x="524925" y="943845"/>
                    <a:pt x="520356" y="927852"/>
                  </a:cubicBezTo>
                  <a:cubicBezTo>
                    <a:pt x="518262" y="920617"/>
                    <a:pt x="513883" y="917190"/>
                    <a:pt x="506648" y="916048"/>
                  </a:cubicBezTo>
                  <a:cubicBezTo>
                    <a:pt x="498271" y="914906"/>
                    <a:pt x="489894" y="914906"/>
                    <a:pt x="481517" y="916238"/>
                  </a:cubicBezTo>
                  <a:cubicBezTo>
                    <a:pt x="475235" y="917190"/>
                    <a:pt x="471236" y="920427"/>
                    <a:pt x="469332" y="926710"/>
                  </a:cubicBezTo>
                  <a:cubicBezTo>
                    <a:pt x="464954" y="941750"/>
                    <a:pt x="460194" y="956791"/>
                    <a:pt x="455434" y="971832"/>
                  </a:cubicBezTo>
                  <a:cubicBezTo>
                    <a:pt x="451246" y="985349"/>
                    <a:pt x="445915" y="988776"/>
                    <a:pt x="432017" y="986872"/>
                  </a:cubicBezTo>
                  <a:cubicBezTo>
                    <a:pt x="411074" y="984016"/>
                    <a:pt x="408599" y="981160"/>
                    <a:pt x="408409" y="960218"/>
                  </a:cubicBezTo>
                  <a:cubicBezTo>
                    <a:pt x="408218" y="946510"/>
                    <a:pt x="407647" y="932992"/>
                    <a:pt x="407266" y="919285"/>
                  </a:cubicBezTo>
                  <a:cubicBezTo>
                    <a:pt x="407076" y="913002"/>
                    <a:pt x="404601" y="908052"/>
                    <a:pt x="398699" y="905577"/>
                  </a:cubicBezTo>
                  <a:cubicBezTo>
                    <a:pt x="389751" y="901769"/>
                    <a:pt x="380612" y="899104"/>
                    <a:pt x="370902" y="898532"/>
                  </a:cubicBezTo>
                  <a:cubicBezTo>
                    <a:pt x="365000" y="898152"/>
                    <a:pt x="360812" y="900436"/>
                    <a:pt x="357575" y="905577"/>
                  </a:cubicBezTo>
                  <a:cubicBezTo>
                    <a:pt x="349389" y="919285"/>
                    <a:pt x="340631" y="932612"/>
                    <a:pt x="332254" y="946129"/>
                  </a:cubicBezTo>
                  <a:cubicBezTo>
                    <a:pt x="325590" y="956791"/>
                    <a:pt x="320450" y="958695"/>
                    <a:pt x="308645" y="954697"/>
                  </a:cubicBezTo>
                  <a:cubicBezTo>
                    <a:pt x="308074" y="954506"/>
                    <a:pt x="307503" y="954316"/>
                    <a:pt x="306932" y="954126"/>
                  </a:cubicBezTo>
                  <a:cubicBezTo>
                    <a:pt x="288655" y="946701"/>
                    <a:pt x="285038" y="942512"/>
                    <a:pt x="289797" y="924235"/>
                  </a:cubicBezTo>
                  <a:cubicBezTo>
                    <a:pt x="293415" y="910336"/>
                    <a:pt x="296080" y="896248"/>
                    <a:pt x="299507" y="882159"/>
                  </a:cubicBezTo>
                  <a:cubicBezTo>
                    <a:pt x="301220" y="874924"/>
                    <a:pt x="299316" y="869403"/>
                    <a:pt x="293224" y="865024"/>
                  </a:cubicBezTo>
                  <a:cubicBezTo>
                    <a:pt x="286751" y="860455"/>
                    <a:pt x="280088" y="856457"/>
                    <a:pt x="272853" y="853220"/>
                  </a:cubicBezTo>
                  <a:cubicBezTo>
                    <a:pt x="265999" y="850174"/>
                    <a:pt x="260097" y="851316"/>
                    <a:pt x="254385" y="856647"/>
                  </a:cubicBezTo>
                  <a:cubicBezTo>
                    <a:pt x="242962" y="867499"/>
                    <a:pt x="231348" y="878161"/>
                    <a:pt x="219925" y="888823"/>
                  </a:cubicBezTo>
                  <a:cubicBezTo>
                    <a:pt x="211358" y="897010"/>
                    <a:pt x="205837" y="897390"/>
                    <a:pt x="195746" y="891107"/>
                  </a:cubicBezTo>
                  <a:cubicBezTo>
                    <a:pt x="194604" y="890346"/>
                    <a:pt x="193461" y="889584"/>
                    <a:pt x="192319" y="888823"/>
                  </a:cubicBezTo>
                  <a:cubicBezTo>
                    <a:pt x="177659" y="878352"/>
                    <a:pt x="176326" y="872830"/>
                    <a:pt x="184703" y="857028"/>
                  </a:cubicBezTo>
                  <a:cubicBezTo>
                    <a:pt x="191557" y="844082"/>
                    <a:pt x="198221" y="831135"/>
                    <a:pt x="205265" y="818379"/>
                  </a:cubicBezTo>
                  <a:cubicBezTo>
                    <a:pt x="208883" y="811716"/>
                    <a:pt x="208312" y="806004"/>
                    <a:pt x="203742" y="800293"/>
                  </a:cubicBezTo>
                  <a:cubicBezTo>
                    <a:pt x="198792" y="794010"/>
                    <a:pt x="193080" y="788298"/>
                    <a:pt x="186607" y="783348"/>
                  </a:cubicBezTo>
                  <a:cubicBezTo>
                    <a:pt x="180896" y="778969"/>
                    <a:pt x="175184" y="778589"/>
                    <a:pt x="168901" y="782015"/>
                  </a:cubicBezTo>
                  <a:cubicBezTo>
                    <a:pt x="154812" y="789631"/>
                    <a:pt x="140533" y="797246"/>
                    <a:pt x="126064" y="804672"/>
                  </a:cubicBezTo>
                  <a:cubicBezTo>
                    <a:pt x="115974" y="810002"/>
                    <a:pt x="110072" y="808670"/>
                    <a:pt x="102647" y="800293"/>
                  </a:cubicBezTo>
                  <a:cubicBezTo>
                    <a:pt x="102075" y="799721"/>
                    <a:pt x="101695" y="799150"/>
                    <a:pt x="101123" y="798579"/>
                  </a:cubicBezTo>
                  <a:cubicBezTo>
                    <a:pt x="87986" y="783348"/>
                    <a:pt x="88177" y="778017"/>
                    <a:pt x="102075" y="763548"/>
                  </a:cubicBezTo>
                  <a:cubicBezTo>
                    <a:pt x="111785" y="753267"/>
                    <a:pt x="120924" y="742796"/>
                    <a:pt x="130824" y="732895"/>
                  </a:cubicBezTo>
                  <a:cubicBezTo>
                    <a:pt x="135774" y="727755"/>
                    <a:pt x="136726" y="722424"/>
                    <a:pt x="134251" y="716141"/>
                  </a:cubicBezTo>
                  <a:cubicBezTo>
                    <a:pt x="131014" y="707955"/>
                    <a:pt x="126445" y="700339"/>
                    <a:pt x="121114" y="693295"/>
                  </a:cubicBezTo>
                  <a:cubicBezTo>
                    <a:pt x="116735" y="687583"/>
                    <a:pt x="110833" y="687012"/>
                    <a:pt x="104551" y="688535"/>
                  </a:cubicBezTo>
                  <a:cubicBezTo>
                    <a:pt x="90652" y="691772"/>
                    <a:pt x="76944" y="695008"/>
                    <a:pt x="63046" y="698055"/>
                  </a:cubicBezTo>
                  <a:cubicBezTo>
                    <a:pt x="61142" y="698435"/>
                    <a:pt x="59238" y="699007"/>
                    <a:pt x="57525" y="699387"/>
                  </a:cubicBezTo>
                  <a:cubicBezTo>
                    <a:pt x="47053" y="701291"/>
                    <a:pt x="41723" y="698816"/>
                    <a:pt x="36963" y="689297"/>
                  </a:cubicBezTo>
                  <a:cubicBezTo>
                    <a:pt x="35249" y="685680"/>
                    <a:pt x="33536" y="682062"/>
                    <a:pt x="32203" y="678255"/>
                  </a:cubicBezTo>
                  <a:cubicBezTo>
                    <a:pt x="28776" y="668164"/>
                    <a:pt x="30680" y="662452"/>
                    <a:pt x="39819" y="656741"/>
                  </a:cubicBezTo>
                  <a:cubicBezTo>
                    <a:pt x="52765" y="648554"/>
                    <a:pt x="65902" y="640367"/>
                    <a:pt x="78848" y="632371"/>
                  </a:cubicBezTo>
                  <a:cubicBezTo>
                    <a:pt x="89129" y="625898"/>
                    <a:pt x="90652" y="622280"/>
                    <a:pt x="88177" y="610477"/>
                  </a:cubicBezTo>
                  <a:cubicBezTo>
                    <a:pt x="86654" y="603813"/>
                    <a:pt x="84940" y="596959"/>
                    <a:pt x="82275" y="590676"/>
                  </a:cubicBezTo>
                  <a:cubicBezTo>
                    <a:pt x="79609" y="584394"/>
                    <a:pt x="75040" y="581347"/>
                    <a:pt x="67996" y="581157"/>
                  </a:cubicBezTo>
                  <a:cubicBezTo>
                    <a:pt x="52575" y="580966"/>
                    <a:pt x="37344" y="580395"/>
                    <a:pt x="21922" y="579824"/>
                  </a:cubicBezTo>
                  <a:cubicBezTo>
                    <a:pt x="8024" y="579443"/>
                    <a:pt x="3836" y="575826"/>
                    <a:pt x="1360" y="562499"/>
                  </a:cubicBezTo>
                  <a:cubicBezTo>
                    <a:pt x="1170" y="561166"/>
                    <a:pt x="789" y="559834"/>
                    <a:pt x="599" y="558501"/>
                  </a:cubicBezTo>
                  <a:cubicBezTo>
                    <a:pt x="-1496" y="541556"/>
                    <a:pt x="1360" y="537177"/>
                    <a:pt x="17924" y="532227"/>
                  </a:cubicBezTo>
                  <a:cubicBezTo>
                    <a:pt x="31632" y="528039"/>
                    <a:pt x="45340" y="523469"/>
                    <a:pt x="59238" y="519662"/>
                  </a:cubicBezTo>
                  <a:cubicBezTo>
                    <a:pt x="66854" y="517568"/>
                    <a:pt x="70852" y="513189"/>
                    <a:pt x="71614" y="505763"/>
                  </a:cubicBezTo>
                  <a:cubicBezTo>
                    <a:pt x="72375" y="497006"/>
                    <a:pt x="72756" y="488057"/>
                    <a:pt x="71042" y="479300"/>
                  </a:cubicBezTo>
                  <a:cubicBezTo>
                    <a:pt x="70090" y="473588"/>
                    <a:pt x="66854" y="470161"/>
                    <a:pt x="61333" y="468447"/>
                  </a:cubicBezTo>
                  <a:cubicBezTo>
                    <a:pt x="46673" y="464069"/>
                    <a:pt x="32013" y="459500"/>
                    <a:pt x="17353" y="454930"/>
                  </a:cubicBezTo>
                  <a:cubicBezTo>
                    <a:pt x="1360" y="449980"/>
                    <a:pt x="-353" y="447315"/>
                    <a:pt x="599" y="430560"/>
                  </a:cubicBezTo>
                  <a:cubicBezTo>
                    <a:pt x="789" y="427133"/>
                    <a:pt x="1551" y="423707"/>
                    <a:pt x="2312" y="420470"/>
                  </a:cubicBezTo>
                  <a:cubicBezTo>
                    <a:pt x="4597" y="412093"/>
                    <a:pt x="9357" y="408285"/>
                    <a:pt x="18115" y="407904"/>
                  </a:cubicBezTo>
                  <a:cubicBezTo>
                    <a:pt x="32393" y="407333"/>
                    <a:pt x="46482" y="406953"/>
                    <a:pt x="60761" y="406572"/>
                  </a:cubicBezTo>
                  <a:cubicBezTo>
                    <a:pt x="62856" y="406572"/>
                    <a:pt x="64950" y="406381"/>
                    <a:pt x="67044" y="406381"/>
                  </a:cubicBezTo>
                  <a:cubicBezTo>
                    <a:pt x="76563" y="406762"/>
                    <a:pt x="81513" y="401431"/>
                    <a:pt x="83989" y="393054"/>
                  </a:cubicBezTo>
                  <a:cubicBezTo>
                    <a:pt x="85892" y="386771"/>
                    <a:pt x="87606" y="380489"/>
                    <a:pt x="88938" y="374206"/>
                  </a:cubicBezTo>
                  <a:cubicBezTo>
                    <a:pt x="90652" y="365448"/>
                    <a:pt x="88558" y="361259"/>
                    <a:pt x="80943" y="356309"/>
                  </a:cubicBezTo>
                  <a:cubicBezTo>
                    <a:pt x="67996" y="348123"/>
                    <a:pt x="54859" y="339936"/>
                    <a:pt x="41913" y="331940"/>
                  </a:cubicBezTo>
                  <a:cubicBezTo>
                    <a:pt x="30300" y="324705"/>
                    <a:pt x="28586" y="320136"/>
                    <a:pt x="33155" y="306999"/>
                  </a:cubicBezTo>
                  <a:cubicBezTo>
                    <a:pt x="34488" y="302811"/>
                    <a:pt x="36201" y="298622"/>
                    <a:pt x="38676" y="295005"/>
                  </a:cubicBezTo>
                  <a:cubicBezTo>
                    <a:pt x="42674" y="288912"/>
                    <a:pt x="48196" y="285866"/>
                    <a:pt x="55811" y="287770"/>
                  </a:cubicBezTo>
                  <a:cubicBezTo>
                    <a:pt x="71994" y="291578"/>
                    <a:pt x="88368" y="295005"/>
                    <a:pt x="104551" y="299003"/>
                  </a:cubicBezTo>
                  <a:cubicBezTo>
                    <a:pt x="111975" y="300907"/>
                    <a:pt x="117687" y="299193"/>
                    <a:pt x="122256" y="293101"/>
                  </a:cubicBezTo>
                  <a:cubicBezTo>
                    <a:pt x="127016" y="286628"/>
                    <a:pt x="131205" y="279583"/>
                    <a:pt x="134251" y="272158"/>
                  </a:cubicBezTo>
                  <a:cubicBezTo>
                    <a:pt x="136916" y="265495"/>
                    <a:pt x="136155" y="259783"/>
                    <a:pt x="130824" y="254262"/>
                  </a:cubicBezTo>
                  <a:cubicBezTo>
                    <a:pt x="119781" y="243029"/>
                    <a:pt x="109310" y="231415"/>
                    <a:pt x="98458" y="219802"/>
                  </a:cubicBezTo>
                  <a:cubicBezTo>
                    <a:pt x="90081" y="210663"/>
                    <a:pt x="89700" y="205523"/>
                    <a:pt x="96554" y="195242"/>
                  </a:cubicBezTo>
                  <a:cubicBezTo>
                    <a:pt x="97696" y="193719"/>
                    <a:pt x="98648" y="192005"/>
                    <a:pt x="99791" y="190482"/>
                  </a:cubicBezTo>
                  <a:cubicBezTo>
                    <a:pt x="109500" y="177726"/>
                    <a:pt x="114831" y="176584"/>
                    <a:pt x="129110" y="184009"/>
                  </a:cubicBezTo>
                  <a:cubicBezTo>
                    <a:pt x="142437" y="191053"/>
                    <a:pt x="155764" y="197907"/>
                    <a:pt x="168711" y="205142"/>
                  </a:cubicBezTo>
                  <a:cubicBezTo>
                    <a:pt x="175565" y="208950"/>
                    <a:pt x="181657" y="208188"/>
                    <a:pt x="187369" y="203428"/>
                  </a:cubicBezTo>
                  <a:cubicBezTo>
                    <a:pt x="193080" y="198669"/>
                    <a:pt x="198411" y="193338"/>
                    <a:pt x="203361" y="187626"/>
                  </a:cubicBezTo>
                  <a:cubicBezTo>
                    <a:pt x="208312" y="181724"/>
                    <a:pt x="209454" y="175822"/>
                    <a:pt x="205456" y="168587"/>
                  </a:cubicBezTo>
                  <a:cubicBezTo>
                    <a:pt x="197459" y="154309"/>
                    <a:pt x="190034" y="139839"/>
                    <a:pt x="182419" y="125370"/>
                  </a:cubicBezTo>
                  <a:cubicBezTo>
                    <a:pt x="177469" y="115850"/>
                    <a:pt x="178611" y="110710"/>
                    <a:pt x="186417" y="103475"/>
                  </a:cubicBezTo>
                  <a:cubicBezTo>
                    <a:pt x="190034" y="100048"/>
                    <a:pt x="194032" y="97192"/>
                    <a:pt x="198411" y="94527"/>
                  </a:cubicBezTo>
                  <a:cubicBezTo>
                    <a:pt x="206027" y="90148"/>
                    <a:pt x="211358" y="90719"/>
                    <a:pt x="217831" y="96621"/>
                  </a:cubicBezTo>
                  <a:cubicBezTo>
                    <a:pt x="228873" y="106711"/>
                    <a:pt x="239916" y="116992"/>
                    <a:pt x="250768" y="127273"/>
                  </a:cubicBezTo>
                  <a:cubicBezTo>
                    <a:pt x="262191" y="138126"/>
                    <a:pt x="264666" y="138506"/>
                    <a:pt x="278564" y="131272"/>
                  </a:cubicBezTo>
                  <a:cubicBezTo>
                    <a:pt x="284086" y="128416"/>
                    <a:pt x="289226" y="125370"/>
                    <a:pt x="294176" y="121562"/>
                  </a:cubicBezTo>
                  <a:cubicBezTo>
                    <a:pt x="299507" y="117183"/>
                    <a:pt x="301220" y="112043"/>
                    <a:pt x="299507" y="105189"/>
                  </a:cubicBezTo>
                  <a:cubicBezTo>
                    <a:pt x="295509" y="89386"/>
                    <a:pt x="292082" y="73394"/>
                    <a:pt x="288465" y="57592"/>
                  </a:cubicBezTo>
                  <a:cubicBezTo>
                    <a:pt x="286180" y="47311"/>
                    <a:pt x="288655" y="42170"/>
                    <a:pt x="297794" y="37220"/>
                  </a:cubicBezTo>
                  <a:cubicBezTo>
                    <a:pt x="301982" y="35126"/>
                    <a:pt x="306170" y="33412"/>
                    <a:pt x="310549" y="31889"/>
                  </a:cubicBezTo>
                  <a:cubicBezTo>
                    <a:pt x="319878" y="29034"/>
                    <a:pt x="325209" y="30747"/>
                    <a:pt x="330731" y="39124"/>
                  </a:cubicBezTo>
                  <a:cubicBezTo>
                    <a:pt x="339488" y="52642"/>
                    <a:pt x="348246" y="66159"/>
                    <a:pt x="356243" y="80248"/>
                  </a:cubicBezTo>
                  <a:cubicBezTo>
                    <a:pt x="360431" y="87483"/>
                    <a:pt x="366142" y="89957"/>
                    <a:pt x="373949" y="88815"/>
                  </a:cubicBezTo>
                  <a:cubicBezTo>
                    <a:pt x="382135" y="87483"/>
                    <a:pt x="390132" y="85388"/>
                    <a:pt x="397747" y="82152"/>
                  </a:cubicBezTo>
                  <a:cubicBezTo>
                    <a:pt x="403268" y="79677"/>
                    <a:pt x="406314" y="75869"/>
                    <a:pt x="406505" y="69396"/>
                  </a:cubicBezTo>
                  <a:cubicBezTo>
                    <a:pt x="406886" y="52832"/>
                    <a:pt x="407837" y="36459"/>
                    <a:pt x="408409" y="19895"/>
                  </a:cubicBezTo>
                  <a:cubicBezTo>
                    <a:pt x="408789" y="9233"/>
                    <a:pt x="412216" y="4664"/>
                    <a:pt x="422497" y="1808"/>
                  </a:cubicBezTo>
                  <a:cubicBezTo>
                    <a:pt x="424210" y="1427"/>
                    <a:pt x="425924" y="856"/>
                    <a:pt x="427638" y="666"/>
                  </a:cubicBezTo>
                  <a:cubicBezTo>
                    <a:pt x="446486" y="-1429"/>
                    <a:pt x="451056" y="666"/>
                    <a:pt x="456005" y="17991"/>
                  </a:cubicBezTo>
                  <a:cubicBezTo>
                    <a:pt x="460003" y="32080"/>
                    <a:pt x="464763" y="45788"/>
                    <a:pt x="468571" y="59876"/>
                  </a:cubicBezTo>
                  <a:cubicBezTo>
                    <a:pt x="470475" y="66540"/>
                    <a:pt x="474473" y="70157"/>
                    <a:pt x="480946" y="71109"/>
                  </a:cubicBezTo>
                  <a:cubicBezTo>
                    <a:pt x="489894" y="72252"/>
                    <a:pt x="499033" y="72252"/>
                    <a:pt x="507981" y="71109"/>
                  </a:cubicBezTo>
                  <a:cubicBezTo>
                    <a:pt x="514264" y="70348"/>
                    <a:pt x="518071" y="66540"/>
                    <a:pt x="519975" y="60257"/>
                  </a:cubicBezTo>
                  <a:cubicBezTo>
                    <a:pt x="524545" y="44836"/>
                    <a:pt x="529304" y="29415"/>
                    <a:pt x="534064" y="13993"/>
                  </a:cubicBezTo>
                  <a:cubicBezTo>
                    <a:pt x="537682" y="2570"/>
                    <a:pt x="541299" y="-96"/>
                    <a:pt x="553293" y="95"/>
                  </a:cubicBezTo>
                  <a:close/>
                </a:path>
              </a:pathLst>
            </a:custGeom>
            <a:solidFill>
              <a:schemeClr val="bg1">
                <a:lumMod val="85000"/>
              </a:schemeClr>
            </a:solidFill>
            <a:ln w="5155" cap="flat">
              <a:noFill/>
              <a:prstDash val="solid"/>
              <a:miter/>
            </a:ln>
          </p:spPr>
          <p:txBody>
            <a:bodyPr wrap="square" rtlCol="0" anchor="ctr">
              <a:noAutofit/>
            </a:bodyPr>
            <a:lstStyle/>
            <a:p>
              <a:endParaRPr lang="en-US" dirty="0"/>
            </a:p>
          </p:txBody>
        </p:sp>
        <p:sp>
          <p:nvSpPr>
            <p:cNvPr id="15" name="Oval 21">
              <a:extLst>
                <a:ext uri="{FF2B5EF4-FFF2-40B4-BE49-F238E27FC236}">
                  <a16:creationId xmlns="" xmlns:a16="http://schemas.microsoft.com/office/drawing/2014/main" id="{06A75627-6B2A-47B1-9C25-BB760CFD77AD}"/>
                </a:ext>
              </a:extLst>
            </p:cNvPr>
            <p:cNvSpPr>
              <a:spLocks noChangeAspect="1"/>
            </p:cNvSpPr>
            <p:nvPr/>
          </p:nvSpPr>
          <p:spPr>
            <a:xfrm>
              <a:off x="4530508" y="1473200"/>
              <a:ext cx="453155" cy="454225"/>
            </a:xfrm>
            <a:custGeom>
              <a:avLst/>
              <a:gdLst/>
              <a:ahLst/>
              <a:cxnLst/>
              <a:rect l="l" t="t" r="r" b="b"/>
              <a:pathLst>
                <a:path w="3866431" h="3921936">
                  <a:moveTo>
                    <a:pt x="3673551" y="1918004"/>
                  </a:moveTo>
                  <a:lnTo>
                    <a:pt x="3689615" y="1928004"/>
                  </a:lnTo>
                  <a:lnTo>
                    <a:pt x="3673551" y="1923989"/>
                  </a:lnTo>
                  <a:close/>
                  <a:moveTo>
                    <a:pt x="1973868" y="1267034"/>
                  </a:moveTo>
                  <a:cubicBezTo>
                    <a:pt x="1644528" y="1247265"/>
                    <a:pt x="1335642" y="1460585"/>
                    <a:pt x="1246922" y="1791693"/>
                  </a:cubicBezTo>
                  <a:cubicBezTo>
                    <a:pt x="1145527" y="2170102"/>
                    <a:pt x="1370092" y="2559060"/>
                    <a:pt x="1748502" y="2660455"/>
                  </a:cubicBezTo>
                  <a:cubicBezTo>
                    <a:pt x="2126911" y="2761848"/>
                    <a:pt x="2515869" y="2537284"/>
                    <a:pt x="2617263" y="2158875"/>
                  </a:cubicBezTo>
                  <a:cubicBezTo>
                    <a:pt x="2718658" y="1780466"/>
                    <a:pt x="2494093" y="1391508"/>
                    <a:pt x="2115683" y="1290113"/>
                  </a:cubicBezTo>
                  <a:cubicBezTo>
                    <a:pt x="2068382" y="1277439"/>
                    <a:pt x="2020916" y="1269858"/>
                    <a:pt x="1973868" y="1267034"/>
                  </a:cubicBezTo>
                  <a:close/>
                  <a:moveTo>
                    <a:pt x="1884148" y="778913"/>
                  </a:moveTo>
                  <a:cubicBezTo>
                    <a:pt x="2001814" y="774234"/>
                    <a:pt x="2122171" y="786977"/>
                    <a:pt x="2241901" y="819059"/>
                  </a:cubicBezTo>
                  <a:cubicBezTo>
                    <a:pt x="2880466" y="990162"/>
                    <a:pt x="3259419" y="1646529"/>
                    <a:pt x="3088317" y="2285093"/>
                  </a:cubicBezTo>
                  <a:cubicBezTo>
                    <a:pt x="2917214" y="2923658"/>
                    <a:pt x="2260847" y="3302611"/>
                    <a:pt x="1622284" y="3131508"/>
                  </a:cubicBezTo>
                  <a:cubicBezTo>
                    <a:pt x="983718" y="2960406"/>
                    <a:pt x="604765" y="2304038"/>
                    <a:pt x="775868" y="1665473"/>
                  </a:cubicBezTo>
                  <a:cubicBezTo>
                    <a:pt x="914889" y="1146640"/>
                    <a:pt x="1374260" y="799191"/>
                    <a:pt x="1884148" y="778913"/>
                  </a:cubicBezTo>
                  <a:close/>
                  <a:moveTo>
                    <a:pt x="1877044" y="601672"/>
                  </a:moveTo>
                  <a:cubicBezTo>
                    <a:pt x="1291617" y="624954"/>
                    <a:pt x="764192" y="1023877"/>
                    <a:pt x="604575" y="1619576"/>
                  </a:cubicBezTo>
                  <a:cubicBezTo>
                    <a:pt x="408124" y="2352745"/>
                    <a:pt x="843218" y="3106349"/>
                    <a:pt x="1576386" y="3302801"/>
                  </a:cubicBezTo>
                  <a:cubicBezTo>
                    <a:pt x="2309553" y="3499253"/>
                    <a:pt x="3063157" y="3064158"/>
                    <a:pt x="3259610" y="2330990"/>
                  </a:cubicBezTo>
                  <a:cubicBezTo>
                    <a:pt x="3456061" y="1597823"/>
                    <a:pt x="3020967" y="844219"/>
                    <a:pt x="2287799" y="647766"/>
                  </a:cubicBezTo>
                  <a:cubicBezTo>
                    <a:pt x="2150330" y="610931"/>
                    <a:pt x="2012143" y="596300"/>
                    <a:pt x="1877044" y="601672"/>
                  </a:cubicBezTo>
                  <a:close/>
                  <a:moveTo>
                    <a:pt x="2155203" y="0"/>
                  </a:moveTo>
                  <a:lnTo>
                    <a:pt x="2726520" y="153083"/>
                  </a:lnTo>
                  <a:lnTo>
                    <a:pt x="2718332" y="639676"/>
                  </a:lnTo>
                  <a:lnTo>
                    <a:pt x="2703388" y="635671"/>
                  </a:lnTo>
                  <a:cubicBezTo>
                    <a:pt x="2825157" y="704200"/>
                    <a:pt x="2935213" y="788233"/>
                    <a:pt x="3028302" y="887881"/>
                  </a:cubicBezTo>
                  <a:lnTo>
                    <a:pt x="3461490" y="780167"/>
                  </a:lnTo>
                  <a:lnTo>
                    <a:pt x="3739170" y="1302405"/>
                  </a:lnTo>
                  <a:lnTo>
                    <a:pt x="3430511" y="1580676"/>
                  </a:lnTo>
                  <a:cubicBezTo>
                    <a:pt x="3469203" y="1721610"/>
                    <a:pt x="3487439" y="1869186"/>
                    <a:pt x="3480892" y="2019195"/>
                  </a:cubicBezTo>
                  <a:lnTo>
                    <a:pt x="3866431" y="2233221"/>
                  </a:lnTo>
                  <a:lnTo>
                    <a:pt x="3713346" y="2804538"/>
                  </a:lnTo>
                  <a:lnTo>
                    <a:pt x="3245518" y="2796670"/>
                  </a:lnTo>
                  <a:cubicBezTo>
                    <a:pt x="3186368" y="2895500"/>
                    <a:pt x="3114705" y="2984636"/>
                    <a:pt x="3034406" y="3064209"/>
                  </a:cubicBezTo>
                  <a:lnTo>
                    <a:pt x="3188044" y="3465205"/>
                  </a:lnTo>
                  <a:lnTo>
                    <a:pt x="2703542" y="3804459"/>
                  </a:lnTo>
                  <a:lnTo>
                    <a:pt x="2511083" y="3637373"/>
                  </a:lnTo>
                  <a:lnTo>
                    <a:pt x="2510721" y="3637782"/>
                  </a:lnTo>
                  <a:lnTo>
                    <a:pt x="2469028" y="3600862"/>
                  </a:lnTo>
                  <a:lnTo>
                    <a:pt x="2336049" y="3485413"/>
                  </a:lnTo>
                  <a:lnTo>
                    <a:pt x="2337504" y="3484394"/>
                  </a:lnTo>
                  <a:lnTo>
                    <a:pt x="2321804" y="3470491"/>
                  </a:lnTo>
                  <a:cubicBezTo>
                    <a:pt x="2198912" y="3505261"/>
                    <a:pt x="2070236" y="3521441"/>
                    <a:pt x="1939394" y="3520711"/>
                  </a:cubicBezTo>
                  <a:lnTo>
                    <a:pt x="1716657" y="3921936"/>
                  </a:lnTo>
                  <a:lnTo>
                    <a:pt x="1145338" y="3768853"/>
                  </a:lnTo>
                  <a:lnTo>
                    <a:pt x="1153058" y="3310015"/>
                  </a:lnTo>
                  <a:cubicBezTo>
                    <a:pt x="1031991" y="3241016"/>
                    <a:pt x="922646" y="3156634"/>
                    <a:pt x="830223" y="3056799"/>
                  </a:cubicBezTo>
                  <a:lnTo>
                    <a:pt x="837628" y="3072678"/>
                  </a:lnTo>
                  <a:lnTo>
                    <a:pt x="359851" y="3165234"/>
                  </a:lnTo>
                  <a:lnTo>
                    <a:pt x="109883" y="2629179"/>
                  </a:lnTo>
                  <a:lnTo>
                    <a:pt x="433005" y="2367184"/>
                  </a:lnTo>
                  <a:cubicBezTo>
                    <a:pt x="398515" y="2240774"/>
                    <a:pt x="380498" y="2109034"/>
                    <a:pt x="380471" y="1974963"/>
                  </a:cubicBezTo>
                  <a:lnTo>
                    <a:pt x="0" y="1763749"/>
                  </a:lnTo>
                  <a:lnTo>
                    <a:pt x="153083" y="1192432"/>
                  </a:lnTo>
                  <a:lnTo>
                    <a:pt x="589083" y="1199766"/>
                  </a:lnTo>
                  <a:cubicBezTo>
                    <a:pt x="648234" y="1095383"/>
                    <a:pt x="719659" y="1000210"/>
                    <a:pt x="800459" y="915022"/>
                  </a:cubicBezTo>
                  <a:lnTo>
                    <a:pt x="654428" y="464617"/>
                  </a:lnTo>
                  <a:lnTo>
                    <a:pt x="1156025" y="151183"/>
                  </a:lnTo>
                  <a:lnTo>
                    <a:pt x="1506312" y="489026"/>
                  </a:lnTo>
                  <a:lnTo>
                    <a:pt x="1502791" y="491226"/>
                  </a:lnTo>
                  <a:cubicBezTo>
                    <a:pt x="1640493" y="447897"/>
                    <a:pt x="1785874" y="427870"/>
                    <a:pt x="1933939" y="429497"/>
                  </a:cubicBezTo>
                  <a:lnTo>
                    <a:pt x="1918994" y="425494"/>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6" name="Freeform: Shape 15">
              <a:extLst>
                <a:ext uri="{FF2B5EF4-FFF2-40B4-BE49-F238E27FC236}">
                  <a16:creationId xmlns="" xmlns:a16="http://schemas.microsoft.com/office/drawing/2014/main" id="{5FE85E02-99D5-4615-8168-8FB6DD822E2B}"/>
                </a:ext>
              </a:extLst>
            </p:cNvPr>
            <p:cNvSpPr/>
            <p:nvPr/>
          </p:nvSpPr>
          <p:spPr>
            <a:xfrm>
              <a:off x="4910846" y="2596250"/>
              <a:ext cx="1177267" cy="513761"/>
            </a:xfrm>
            <a:custGeom>
              <a:avLst/>
              <a:gdLst>
                <a:gd name="connsiteX0" fmla="*/ 585792 w 1177267"/>
                <a:gd name="connsiteY0" fmla="*/ 310507 h 513761"/>
                <a:gd name="connsiteX1" fmla="*/ 841921 w 1177267"/>
                <a:gd name="connsiteY1" fmla="*/ 480280 h 513761"/>
                <a:gd name="connsiteX2" fmla="*/ 848680 w 1177267"/>
                <a:gd name="connsiteY2" fmla="*/ 513761 h 513761"/>
                <a:gd name="connsiteX3" fmla="*/ 735903 w 1177267"/>
                <a:gd name="connsiteY3" fmla="*/ 513761 h 513761"/>
                <a:gd name="connsiteX4" fmla="*/ 705542 w 1177267"/>
                <a:gd name="connsiteY4" fmla="*/ 468730 h 513761"/>
                <a:gd name="connsiteX5" fmla="*/ 585792 w 1177267"/>
                <a:gd name="connsiteY5" fmla="*/ 419128 h 513761"/>
                <a:gd name="connsiteX6" fmla="*/ 466043 w 1177267"/>
                <a:gd name="connsiteY6" fmla="*/ 468730 h 513761"/>
                <a:gd name="connsiteX7" fmla="*/ 435682 w 1177267"/>
                <a:gd name="connsiteY7" fmla="*/ 513761 h 513761"/>
                <a:gd name="connsiteX8" fmla="*/ 322905 w 1177267"/>
                <a:gd name="connsiteY8" fmla="*/ 513761 h 513761"/>
                <a:gd name="connsiteX9" fmla="*/ 329665 w 1177267"/>
                <a:gd name="connsiteY9" fmla="*/ 480280 h 513761"/>
                <a:gd name="connsiteX10" fmla="*/ 585792 w 1177267"/>
                <a:gd name="connsiteY10" fmla="*/ 310507 h 513761"/>
                <a:gd name="connsiteX11" fmla="*/ 673572 w 1177267"/>
                <a:gd name="connsiteY11" fmla="*/ 598 h 513761"/>
                <a:gd name="connsiteX12" fmla="*/ 780090 w 1177267"/>
                <a:gd name="connsiteY12" fmla="*/ 25912 h 513761"/>
                <a:gd name="connsiteX13" fmla="*/ 792583 w 1177267"/>
                <a:gd name="connsiteY13" fmla="*/ 41364 h 513761"/>
                <a:gd name="connsiteX14" fmla="*/ 793241 w 1177267"/>
                <a:gd name="connsiteY14" fmla="*/ 54185 h 513761"/>
                <a:gd name="connsiteX15" fmla="*/ 795869 w 1177267"/>
                <a:gd name="connsiteY15" fmla="*/ 133746 h 513761"/>
                <a:gd name="connsiteX16" fmla="*/ 796857 w 1177267"/>
                <a:gd name="connsiteY16" fmla="*/ 155772 h 513761"/>
                <a:gd name="connsiteX17" fmla="*/ 807048 w 1177267"/>
                <a:gd name="connsiteY17" fmla="*/ 172210 h 513761"/>
                <a:gd name="connsiteX18" fmla="*/ 831047 w 1177267"/>
                <a:gd name="connsiteY18" fmla="*/ 186017 h 513761"/>
                <a:gd name="connsiteX19" fmla="*/ 854060 w 1177267"/>
                <a:gd name="connsiteY19" fmla="*/ 186017 h 513761"/>
                <a:gd name="connsiteX20" fmla="*/ 951374 w 1177267"/>
                <a:gd name="connsiteY20" fmla="*/ 131772 h 513761"/>
                <a:gd name="connsiteX21" fmla="*/ 972085 w 1177267"/>
                <a:gd name="connsiteY21" fmla="*/ 134732 h 513761"/>
                <a:gd name="connsiteX22" fmla="*/ 1047700 w 1177267"/>
                <a:gd name="connsiteY22" fmla="*/ 211990 h 513761"/>
                <a:gd name="connsiteX23" fmla="*/ 1050330 w 1177267"/>
                <a:gd name="connsiteY23" fmla="*/ 233359 h 513761"/>
                <a:gd name="connsiteX24" fmla="*/ 993784 w 1177267"/>
                <a:gd name="connsiteY24" fmla="*/ 328701 h 513761"/>
                <a:gd name="connsiteX25" fmla="*/ 993454 w 1177267"/>
                <a:gd name="connsiteY25" fmla="*/ 350726 h 513761"/>
                <a:gd name="connsiteX26" fmla="*/ 1007919 w 1177267"/>
                <a:gd name="connsiteY26" fmla="*/ 377356 h 513761"/>
                <a:gd name="connsiteX27" fmla="*/ 1024687 w 1177267"/>
                <a:gd name="connsiteY27" fmla="*/ 387876 h 513761"/>
                <a:gd name="connsiteX28" fmla="*/ 1062495 w 1177267"/>
                <a:gd name="connsiteY28" fmla="*/ 390506 h 513761"/>
                <a:gd name="connsiteX29" fmla="*/ 1139423 w 1177267"/>
                <a:gd name="connsiteY29" fmla="*/ 395438 h 513761"/>
                <a:gd name="connsiteX30" fmla="*/ 1154219 w 1177267"/>
                <a:gd name="connsiteY30" fmla="*/ 407931 h 513761"/>
                <a:gd name="connsiteX31" fmla="*/ 1177267 w 1177267"/>
                <a:gd name="connsiteY31" fmla="*/ 513761 h 513761"/>
                <a:gd name="connsiteX32" fmla="*/ 915800 w 1177267"/>
                <a:gd name="connsiteY32" fmla="*/ 513761 h 513761"/>
                <a:gd name="connsiteX33" fmla="*/ 903868 w 1177267"/>
                <a:gd name="connsiteY33" fmla="*/ 454599 h 513761"/>
                <a:gd name="connsiteX34" fmla="*/ 585792 w 1177267"/>
                <a:gd name="connsiteY34" fmla="*/ 243551 h 513761"/>
                <a:gd name="connsiteX35" fmla="*/ 268365 w 1177267"/>
                <a:gd name="connsiteY35" fmla="*/ 452380 h 513761"/>
                <a:gd name="connsiteX36" fmla="*/ 255744 w 1177267"/>
                <a:gd name="connsiteY36" fmla="*/ 513761 h 513761"/>
                <a:gd name="connsiteX37" fmla="*/ 0 w 1177267"/>
                <a:gd name="connsiteY37" fmla="*/ 513761 h 513761"/>
                <a:gd name="connsiteX38" fmla="*/ 5203 w 1177267"/>
                <a:gd name="connsiteY38" fmla="*/ 474012 h 513761"/>
                <a:gd name="connsiteX39" fmla="*/ 18354 w 1177267"/>
                <a:gd name="connsiteY39" fmla="*/ 460861 h 513761"/>
                <a:gd name="connsiteX40" fmla="*/ 130461 w 1177267"/>
                <a:gd name="connsiteY40" fmla="*/ 440478 h 513761"/>
                <a:gd name="connsiteX41" fmla="*/ 146898 w 1177267"/>
                <a:gd name="connsiteY41" fmla="*/ 427656 h 513761"/>
                <a:gd name="connsiteX42" fmla="*/ 163994 w 1177267"/>
                <a:gd name="connsiteY42" fmla="*/ 386562 h 513761"/>
                <a:gd name="connsiteX43" fmla="*/ 161036 w 1177267"/>
                <a:gd name="connsiteY43" fmla="*/ 363219 h 513761"/>
                <a:gd name="connsiteX44" fmla="*/ 95613 w 1177267"/>
                <a:gd name="connsiteY44" fmla="*/ 277085 h 513761"/>
                <a:gd name="connsiteX45" fmla="*/ 95941 w 1177267"/>
                <a:gd name="connsiteY45" fmla="*/ 255716 h 513761"/>
                <a:gd name="connsiteX46" fmla="*/ 159392 w 1177267"/>
                <a:gd name="connsiteY46" fmla="*/ 177142 h 513761"/>
                <a:gd name="connsiteX47" fmla="*/ 181747 w 1177267"/>
                <a:gd name="connsiteY47" fmla="*/ 171224 h 513761"/>
                <a:gd name="connsiteX48" fmla="*/ 285636 w 1177267"/>
                <a:gd name="connsiteY48" fmla="*/ 214290 h 513761"/>
                <a:gd name="connsiteX49" fmla="*/ 305689 w 1177267"/>
                <a:gd name="connsiteY49" fmla="*/ 212648 h 513761"/>
                <a:gd name="connsiteX50" fmla="*/ 338566 w 1177267"/>
                <a:gd name="connsiteY50" fmla="*/ 189963 h 513761"/>
                <a:gd name="connsiteX51" fmla="*/ 346455 w 1177267"/>
                <a:gd name="connsiteY51" fmla="*/ 174512 h 513761"/>
                <a:gd name="connsiteX52" fmla="*/ 345799 w 1177267"/>
                <a:gd name="connsiteY52" fmla="*/ 163004 h 513761"/>
                <a:gd name="connsiteX53" fmla="*/ 341853 w 1177267"/>
                <a:gd name="connsiteY53" fmla="*/ 112047 h 513761"/>
                <a:gd name="connsiteX54" fmla="*/ 337908 w 1177267"/>
                <a:gd name="connsiteY54" fmla="*/ 61089 h 513761"/>
                <a:gd name="connsiteX55" fmla="*/ 348757 w 1177267"/>
                <a:gd name="connsiteY55" fmla="*/ 44322 h 513761"/>
                <a:gd name="connsiteX56" fmla="*/ 450343 w 1177267"/>
                <a:gd name="connsiteY56" fmla="*/ 10131 h 513761"/>
                <a:gd name="connsiteX57" fmla="*/ 456918 w 1177267"/>
                <a:gd name="connsiteY57" fmla="*/ 9145 h 513761"/>
                <a:gd name="connsiteX58" fmla="*/ 470728 w 1177267"/>
                <a:gd name="connsiteY58" fmla="*/ 18351 h 513761"/>
                <a:gd name="connsiteX59" fmla="*/ 534177 w 1177267"/>
                <a:gd name="connsiteY59" fmla="*/ 110075 h 513761"/>
                <a:gd name="connsiteX60" fmla="*/ 553904 w 1177267"/>
                <a:gd name="connsiteY60" fmla="*/ 119608 h 513761"/>
                <a:gd name="connsiteX61" fmla="*/ 587766 w 1177267"/>
                <a:gd name="connsiteY61" fmla="*/ 118294 h 513761"/>
                <a:gd name="connsiteX62" fmla="*/ 598286 w 1177267"/>
                <a:gd name="connsiteY62" fmla="*/ 113033 h 513761"/>
                <a:gd name="connsiteX63" fmla="*/ 601902 w 1177267"/>
                <a:gd name="connsiteY63" fmla="*/ 107773 h 513761"/>
                <a:gd name="connsiteX64" fmla="*/ 618339 w 1177267"/>
                <a:gd name="connsiteY64" fmla="*/ 77528 h 513761"/>
                <a:gd name="connsiteX65" fmla="*/ 655161 w 1177267"/>
                <a:gd name="connsiteY65" fmla="*/ 8817 h 513761"/>
                <a:gd name="connsiteX66" fmla="*/ 673572 w 1177267"/>
                <a:gd name="connsiteY66" fmla="*/ 598 h 513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177267" h="513761">
                  <a:moveTo>
                    <a:pt x="585792" y="310507"/>
                  </a:moveTo>
                  <a:cubicBezTo>
                    <a:pt x="700933" y="310507"/>
                    <a:pt x="799722" y="380511"/>
                    <a:pt x="841921" y="480280"/>
                  </a:cubicBezTo>
                  <a:lnTo>
                    <a:pt x="848680" y="513761"/>
                  </a:lnTo>
                  <a:lnTo>
                    <a:pt x="735903" y="513761"/>
                  </a:lnTo>
                  <a:lnTo>
                    <a:pt x="705542" y="468730"/>
                  </a:lnTo>
                  <a:cubicBezTo>
                    <a:pt x="674896" y="438083"/>
                    <a:pt x="632558" y="419128"/>
                    <a:pt x="585792" y="419128"/>
                  </a:cubicBezTo>
                  <a:cubicBezTo>
                    <a:pt x="539027" y="419128"/>
                    <a:pt x="496689" y="438083"/>
                    <a:pt x="466043" y="468730"/>
                  </a:cubicBezTo>
                  <a:lnTo>
                    <a:pt x="435682" y="513761"/>
                  </a:lnTo>
                  <a:lnTo>
                    <a:pt x="322905" y="513761"/>
                  </a:lnTo>
                  <a:lnTo>
                    <a:pt x="329665" y="480280"/>
                  </a:lnTo>
                  <a:cubicBezTo>
                    <a:pt x="371863" y="380511"/>
                    <a:pt x="470652" y="310507"/>
                    <a:pt x="585792" y="310507"/>
                  </a:cubicBezTo>
                  <a:close/>
                  <a:moveTo>
                    <a:pt x="673572" y="598"/>
                  </a:moveTo>
                  <a:cubicBezTo>
                    <a:pt x="709079" y="9145"/>
                    <a:pt x="744583" y="17365"/>
                    <a:pt x="780090" y="25912"/>
                  </a:cubicBezTo>
                  <a:cubicBezTo>
                    <a:pt x="787651" y="27884"/>
                    <a:pt x="792253" y="33474"/>
                    <a:pt x="792583" y="41364"/>
                  </a:cubicBezTo>
                  <a:cubicBezTo>
                    <a:pt x="792911" y="45638"/>
                    <a:pt x="792911" y="49911"/>
                    <a:pt x="793241" y="54185"/>
                  </a:cubicBezTo>
                  <a:cubicBezTo>
                    <a:pt x="794225" y="80816"/>
                    <a:pt x="794885" y="107445"/>
                    <a:pt x="795869" y="133746"/>
                  </a:cubicBezTo>
                  <a:cubicBezTo>
                    <a:pt x="796199" y="140977"/>
                    <a:pt x="796529" y="148539"/>
                    <a:pt x="796857" y="155772"/>
                  </a:cubicBezTo>
                  <a:cubicBezTo>
                    <a:pt x="797185" y="163004"/>
                    <a:pt x="800801" y="168594"/>
                    <a:pt x="807048" y="172210"/>
                  </a:cubicBezTo>
                  <a:cubicBezTo>
                    <a:pt x="814938" y="176812"/>
                    <a:pt x="823158" y="181087"/>
                    <a:pt x="831047" y="186017"/>
                  </a:cubicBezTo>
                  <a:cubicBezTo>
                    <a:pt x="838939" y="190621"/>
                    <a:pt x="846171" y="190291"/>
                    <a:pt x="854060" y="186017"/>
                  </a:cubicBezTo>
                  <a:cubicBezTo>
                    <a:pt x="886609" y="167936"/>
                    <a:pt x="918826" y="149855"/>
                    <a:pt x="951374" y="131772"/>
                  </a:cubicBezTo>
                  <a:cubicBezTo>
                    <a:pt x="958935" y="127500"/>
                    <a:pt x="966167" y="128814"/>
                    <a:pt x="972085" y="134732"/>
                  </a:cubicBezTo>
                  <a:cubicBezTo>
                    <a:pt x="997400" y="160374"/>
                    <a:pt x="1022385" y="186347"/>
                    <a:pt x="1047700" y="211990"/>
                  </a:cubicBezTo>
                  <a:cubicBezTo>
                    <a:pt x="1054275" y="218894"/>
                    <a:pt x="1055261" y="225141"/>
                    <a:pt x="1050330" y="233359"/>
                  </a:cubicBezTo>
                  <a:cubicBezTo>
                    <a:pt x="1031590" y="265250"/>
                    <a:pt x="1012523" y="296810"/>
                    <a:pt x="993784" y="328701"/>
                  </a:cubicBezTo>
                  <a:cubicBezTo>
                    <a:pt x="989510" y="335932"/>
                    <a:pt x="989180" y="343494"/>
                    <a:pt x="993454" y="350726"/>
                  </a:cubicBezTo>
                  <a:cubicBezTo>
                    <a:pt x="998386" y="359603"/>
                    <a:pt x="1002989" y="368479"/>
                    <a:pt x="1007919" y="377356"/>
                  </a:cubicBezTo>
                  <a:cubicBezTo>
                    <a:pt x="1011537" y="383932"/>
                    <a:pt x="1017125" y="387548"/>
                    <a:pt x="1024687" y="387876"/>
                  </a:cubicBezTo>
                  <a:cubicBezTo>
                    <a:pt x="1037180" y="388864"/>
                    <a:pt x="1050001" y="389520"/>
                    <a:pt x="1062495" y="390506"/>
                  </a:cubicBezTo>
                  <a:cubicBezTo>
                    <a:pt x="1088138" y="392150"/>
                    <a:pt x="1113781" y="393794"/>
                    <a:pt x="1139423" y="395438"/>
                  </a:cubicBezTo>
                  <a:cubicBezTo>
                    <a:pt x="1146657" y="395768"/>
                    <a:pt x="1152575" y="400698"/>
                    <a:pt x="1154219" y="407931"/>
                  </a:cubicBezTo>
                  <a:lnTo>
                    <a:pt x="1177267" y="513761"/>
                  </a:lnTo>
                  <a:lnTo>
                    <a:pt x="915800" y="513761"/>
                  </a:lnTo>
                  <a:lnTo>
                    <a:pt x="903868" y="454599"/>
                  </a:lnTo>
                  <a:cubicBezTo>
                    <a:pt x="851472" y="330529"/>
                    <a:pt x="728803" y="243305"/>
                    <a:pt x="585792" y="243551"/>
                  </a:cubicBezTo>
                  <a:cubicBezTo>
                    <a:pt x="444755" y="243305"/>
                    <a:pt x="321470" y="328494"/>
                    <a:pt x="268365" y="452380"/>
                  </a:cubicBezTo>
                  <a:lnTo>
                    <a:pt x="255744" y="513761"/>
                  </a:lnTo>
                  <a:lnTo>
                    <a:pt x="0" y="513761"/>
                  </a:lnTo>
                  <a:lnTo>
                    <a:pt x="5203" y="474012"/>
                  </a:lnTo>
                  <a:cubicBezTo>
                    <a:pt x="6189" y="467108"/>
                    <a:pt x="11121" y="462177"/>
                    <a:pt x="18354" y="460861"/>
                  </a:cubicBezTo>
                  <a:cubicBezTo>
                    <a:pt x="55832" y="453957"/>
                    <a:pt x="92983" y="447381"/>
                    <a:pt x="130461" y="440478"/>
                  </a:cubicBezTo>
                  <a:cubicBezTo>
                    <a:pt x="138351" y="439164"/>
                    <a:pt x="143611" y="434890"/>
                    <a:pt x="146898" y="427656"/>
                  </a:cubicBezTo>
                  <a:cubicBezTo>
                    <a:pt x="152488" y="413849"/>
                    <a:pt x="158406" y="400041"/>
                    <a:pt x="163994" y="386562"/>
                  </a:cubicBezTo>
                  <a:cubicBezTo>
                    <a:pt x="167611" y="378014"/>
                    <a:pt x="166624" y="370781"/>
                    <a:pt x="161036" y="363219"/>
                  </a:cubicBezTo>
                  <a:cubicBezTo>
                    <a:pt x="139009" y="334617"/>
                    <a:pt x="117310" y="305686"/>
                    <a:pt x="95613" y="277085"/>
                  </a:cubicBezTo>
                  <a:cubicBezTo>
                    <a:pt x="90023" y="269523"/>
                    <a:pt x="90023" y="262948"/>
                    <a:pt x="95941" y="255716"/>
                  </a:cubicBezTo>
                  <a:cubicBezTo>
                    <a:pt x="116982" y="229415"/>
                    <a:pt x="138023" y="203442"/>
                    <a:pt x="159392" y="177142"/>
                  </a:cubicBezTo>
                  <a:cubicBezTo>
                    <a:pt x="166295" y="168922"/>
                    <a:pt x="171885" y="167278"/>
                    <a:pt x="181747" y="171224"/>
                  </a:cubicBezTo>
                  <a:cubicBezTo>
                    <a:pt x="216267" y="185689"/>
                    <a:pt x="250786" y="199826"/>
                    <a:pt x="285636" y="214290"/>
                  </a:cubicBezTo>
                  <a:cubicBezTo>
                    <a:pt x="292540" y="217250"/>
                    <a:pt x="299442" y="216922"/>
                    <a:pt x="305689" y="212648"/>
                  </a:cubicBezTo>
                  <a:cubicBezTo>
                    <a:pt x="316867" y="205086"/>
                    <a:pt x="327716" y="197525"/>
                    <a:pt x="338566" y="189963"/>
                  </a:cubicBezTo>
                  <a:cubicBezTo>
                    <a:pt x="343825" y="186347"/>
                    <a:pt x="346455" y="181087"/>
                    <a:pt x="346455" y="174512"/>
                  </a:cubicBezTo>
                  <a:cubicBezTo>
                    <a:pt x="346455" y="170566"/>
                    <a:pt x="346127" y="166622"/>
                    <a:pt x="345799" y="163004"/>
                  </a:cubicBezTo>
                  <a:cubicBezTo>
                    <a:pt x="344483" y="145909"/>
                    <a:pt x="343168" y="129142"/>
                    <a:pt x="341853" y="112047"/>
                  </a:cubicBezTo>
                  <a:cubicBezTo>
                    <a:pt x="340538" y="94951"/>
                    <a:pt x="339224" y="78184"/>
                    <a:pt x="337908" y="61089"/>
                  </a:cubicBezTo>
                  <a:cubicBezTo>
                    <a:pt x="337250" y="53199"/>
                    <a:pt x="341196" y="46953"/>
                    <a:pt x="348757" y="44322"/>
                  </a:cubicBezTo>
                  <a:cubicBezTo>
                    <a:pt x="382620" y="32816"/>
                    <a:pt x="416482" y="21309"/>
                    <a:pt x="450343" y="10131"/>
                  </a:cubicBezTo>
                  <a:cubicBezTo>
                    <a:pt x="452645" y="9475"/>
                    <a:pt x="454618" y="9145"/>
                    <a:pt x="456918" y="9145"/>
                  </a:cubicBezTo>
                  <a:cubicBezTo>
                    <a:pt x="463164" y="9475"/>
                    <a:pt x="467110" y="13419"/>
                    <a:pt x="470728" y="18351"/>
                  </a:cubicBezTo>
                  <a:cubicBezTo>
                    <a:pt x="491767" y="48925"/>
                    <a:pt x="513138" y="79500"/>
                    <a:pt x="534177" y="110075"/>
                  </a:cubicBezTo>
                  <a:cubicBezTo>
                    <a:pt x="539109" y="116978"/>
                    <a:pt x="545684" y="120266"/>
                    <a:pt x="553904" y="119608"/>
                  </a:cubicBezTo>
                  <a:cubicBezTo>
                    <a:pt x="565081" y="118622"/>
                    <a:pt x="576587" y="118294"/>
                    <a:pt x="587766" y="118294"/>
                  </a:cubicBezTo>
                  <a:cubicBezTo>
                    <a:pt x="592368" y="118294"/>
                    <a:pt x="595656" y="116650"/>
                    <a:pt x="598286" y="113033"/>
                  </a:cubicBezTo>
                  <a:cubicBezTo>
                    <a:pt x="599600" y="111390"/>
                    <a:pt x="600916" y="109417"/>
                    <a:pt x="601902" y="107773"/>
                  </a:cubicBezTo>
                  <a:cubicBezTo>
                    <a:pt x="607491" y="97581"/>
                    <a:pt x="612751" y="87390"/>
                    <a:pt x="618339" y="77528"/>
                  </a:cubicBezTo>
                  <a:cubicBezTo>
                    <a:pt x="630504" y="54515"/>
                    <a:pt x="642998" y="31830"/>
                    <a:pt x="655161" y="8817"/>
                  </a:cubicBezTo>
                  <a:cubicBezTo>
                    <a:pt x="659107" y="1584"/>
                    <a:pt x="665353" y="-1376"/>
                    <a:pt x="673572" y="598"/>
                  </a:cubicBezTo>
                  <a:close/>
                </a:path>
              </a:pathLst>
            </a:custGeom>
            <a:solidFill>
              <a:schemeClr val="bg1">
                <a:lumMod val="85000"/>
              </a:schemeClr>
            </a:solidFill>
            <a:ln w="5155" cap="flat">
              <a:noFill/>
              <a:prstDash val="solid"/>
              <a:miter/>
            </a:ln>
          </p:spPr>
          <p:txBody>
            <a:bodyPr wrap="square" rtlCol="0" anchor="ctr">
              <a:noAutofit/>
            </a:bodyPr>
            <a:lstStyle/>
            <a:p>
              <a:endParaRPr lang="en-US" dirty="0"/>
            </a:p>
          </p:txBody>
        </p:sp>
        <p:sp>
          <p:nvSpPr>
            <p:cNvPr id="17" name="Oval 21">
              <a:extLst>
                <a:ext uri="{FF2B5EF4-FFF2-40B4-BE49-F238E27FC236}">
                  <a16:creationId xmlns="" xmlns:a16="http://schemas.microsoft.com/office/drawing/2014/main" id="{EDD5C135-2A92-489D-AA4E-8AA9E00BA638}"/>
                </a:ext>
              </a:extLst>
            </p:cNvPr>
            <p:cNvSpPr>
              <a:spLocks noChangeAspect="1"/>
            </p:cNvSpPr>
            <p:nvPr/>
          </p:nvSpPr>
          <p:spPr>
            <a:xfrm>
              <a:off x="6401942" y="1297395"/>
              <a:ext cx="363588" cy="364447"/>
            </a:xfrm>
            <a:custGeom>
              <a:avLst/>
              <a:gdLst/>
              <a:ahLst/>
              <a:cxnLst/>
              <a:rect l="l" t="t" r="r" b="b"/>
              <a:pathLst>
                <a:path w="3866431" h="3921936">
                  <a:moveTo>
                    <a:pt x="3673551" y="1918004"/>
                  </a:moveTo>
                  <a:lnTo>
                    <a:pt x="3689615" y="1928004"/>
                  </a:lnTo>
                  <a:lnTo>
                    <a:pt x="3673551" y="1923989"/>
                  </a:lnTo>
                  <a:close/>
                  <a:moveTo>
                    <a:pt x="1973868" y="1267034"/>
                  </a:moveTo>
                  <a:cubicBezTo>
                    <a:pt x="1644528" y="1247265"/>
                    <a:pt x="1335642" y="1460585"/>
                    <a:pt x="1246922" y="1791693"/>
                  </a:cubicBezTo>
                  <a:cubicBezTo>
                    <a:pt x="1145527" y="2170102"/>
                    <a:pt x="1370092" y="2559060"/>
                    <a:pt x="1748502" y="2660455"/>
                  </a:cubicBezTo>
                  <a:cubicBezTo>
                    <a:pt x="2126911" y="2761848"/>
                    <a:pt x="2515869" y="2537284"/>
                    <a:pt x="2617263" y="2158875"/>
                  </a:cubicBezTo>
                  <a:cubicBezTo>
                    <a:pt x="2718658" y="1780466"/>
                    <a:pt x="2494093" y="1391508"/>
                    <a:pt x="2115683" y="1290113"/>
                  </a:cubicBezTo>
                  <a:cubicBezTo>
                    <a:pt x="2068382" y="1277439"/>
                    <a:pt x="2020916" y="1269858"/>
                    <a:pt x="1973868" y="1267034"/>
                  </a:cubicBezTo>
                  <a:close/>
                  <a:moveTo>
                    <a:pt x="1884148" y="778913"/>
                  </a:moveTo>
                  <a:cubicBezTo>
                    <a:pt x="2001814" y="774234"/>
                    <a:pt x="2122171" y="786977"/>
                    <a:pt x="2241901" y="819059"/>
                  </a:cubicBezTo>
                  <a:cubicBezTo>
                    <a:pt x="2880466" y="990162"/>
                    <a:pt x="3259419" y="1646529"/>
                    <a:pt x="3088317" y="2285093"/>
                  </a:cubicBezTo>
                  <a:cubicBezTo>
                    <a:pt x="2917214" y="2923658"/>
                    <a:pt x="2260847" y="3302611"/>
                    <a:pt x="1622284" y="3131508"/>
                  </a:cubicBezTo>
                  <a:cubicBezTo>
                    <a:pt x="983718" y="2960406"/>
                    <a:pt x="604765" y="2304038"/>
                    <a:pt x="775868" y="1665473"/>
                  </a:cubicBezTo>
                  <a:cubicBezTo>
                    <a:pt x="914889" y="1146640"/>
                    <a:pt x="1374260" y="799191"/>
                    <a:pt x="1884148" y="778913"/>
                  </a:cubicBezTo>
                  <a:close/>
                  <a:moveTo>
                    <a:pt x="1877044" y="601672"/>
                  </a:moveTo>
                  <a:cubicBezTo>
                    <a:pt x="1291617" y="624954"/>
                    <a:pt x="764192" y="1023877"/>
                    <a:pt x="604575" y="1619576"/>
                  </a:cubicBezTo>
                  <a:cubicBezTo>
                    <a:pt x="408124" y="2352745"/>
                    <a:pt x="843218" y="3106349"/>
                    <a:pt x="1576386" y="3302801"/>
                  </a:cubicBezTo>
                  <a:cubicBezTo>
                    <a:pt x="2309553" y="3499253"/>
                    <a:pt x="3063157" y="3064158"/>
                    <a:pt x="3259610" y="2330990"/>
                  </a:cubicBezTo>
                  <a:cubicBezTo>
                    <a:pt x="3456061" y="1597823"/>
                    <a:pt x="3020967" y="844219"/>
                    <a:pt x="2287799" y="647766"/>
                  </a:cubicBezTo>
                  <a:cubicBezTo>
                    <a:pt x="2150330" y="610931"/>
                    <a:pt x="2012143" y="596300"/>
                    <a:pt x="1877044" y="601672"/>
                  </a:cubicBezTo>
                  <a:close/>
                  <a:moveTo>
                    <a:pt x="2155203" y="0"/>
                  </a:moveTo>
                  <a:lnTo>
                    <a:pt x="2726520" y="153083"/>
                  </a:lnTo>
                  <a:lnTo>
                    <a:pt x="2718332" y="639676"/>
                  </a:lnTo>
                  <a:lnTo>
                    <a:pt x="2703388" y="635671"/>
                  </a:lnTo>
                  <a:cubicBezTo>
                    <a:pt x="2825157" y="704200"/>
                    <a:pt x="2935213" y="788233"/>
                    <a:pt x="3028302" y="887881"/>
                  </a:cubicBezTo>
                  <a:lnTo>
                    <a:pt x="3461490" y="780167"/>
                  </a:lnTo>
                  <a:lnTo>
                    <a:pt x="3739170" y="1302405"/>
                  </a:lnTo>
                  <a:lnTo>
                    <a:pt x="3430511" y="1580676"/>
                  </a:lnTo>
                  <a:cubicBezTo>
                    <a:pt x="3469203" y="1721610"/>
                    <a:pt x="3487439" y="1869186"/>
                    <a:pt x="3480892" y="2019195"/>
                  </a:cubicBezTo>
                  <a:lnTo>
                    <a:pt x="3866431" y="2233221"/>
                  </a:lnTo>
                  <a:lnTo>
                    <a:pt x="3713346" y="2804538"/>
                  </a:lnTo>
                  <a:lnTo>
                    <a:pt x="3245518" y="2796670"/>
                  </a:lnTo>
                  <a:cubicBezTo>
                    <a:pt x="3186368" y="2895500"/>
                    <a:pt x="3114705" y="2984636"/>
                    <a:pt x="3034406" y="3064209"/>
                  </a:cubicBezTo>
                  <a:lnTo>
                    <a:pt x="3188044" y="3465205"/>
                  </a:lnTo>
                  <a:lnTo>
                    <a:pt x="2703542" y="3804459"/>
                  </a:lnTo>
                  <a:lnTo>
                    <a:pt x="2511083" y="3637373"/>
                  </a:lnTo>
                  <a:lnTo>
                    <a:pt x="2510721" y="3637782"/>
                  </a:lnTo>
                  <a:lnTo>
                    <a:pt x="2469028" y="3600862"/>
                  </a:lnTo>
                  <a:lnTo>
                    <a:pt x="2336049" y="3485413"/>
                  </a:lnTo>
                  <a:lnTo>
                    <a:pt x="2337504" y="3484394"/>
                  </a:lnTo>
                  <a:lnTo>
                    <a:pt x="2321804" y="3470491"/>
                  </a:lnTo>
                  <a:cubicBezTo>
                    <a:pt x="2198912" y="3505261"/>
                    <a:pt x="2070236" y="3521441"/>
                    <a:pt x="1939394" y="3520711"/>
                  </a:cubicBezTo>
                  <a:lnTo>
                    <a:pt x="1716657" y="3921936"/>
                  </a:lnTo>
                  <a:lnTo>
                    <a:pt x="1145338" y="3768853"/>
                  </a:lnTo>
                  <a:lnTo>
                    <a:pt x="1153058" y="3310015"/>
                  </a:lnTo>
                  <a:cubicBezTo>
                    <a:pt x="1031991" y="3241016"/>
                    <a:pt x="922646" y="3156634"/>
                    <a:pt x="830223" y="3056799"/>
                  </a:cubicBezTo>
                  <a:lnTo>
                    <a:pt x="837628" y="3072678"/>
                  </a:lnTo>
                  <a:lnTo>
                    <a:pt x="359851" y="3165234"/>
                  </a:lnTo>
                  <a:lnTo>
                    <a:pt x="109883" y="2629179"/>
                  </a:lnTo>
                  <a:lnTo>
                    <a:pt x="433005" y="2367184"/>
                  </a:lnTo>
                  <a:cubicBezTo>
                    <a:pt x="398515" y="2240774"/>
                    <a:pt x="380498" y="2109034"/>
                    <a:pt x="380471" y="1974963"/>
                  </a:cubicBezTo>
                  <a:lnTo>
                    <a:pt x="0" y="1763749"/>
                  </a:lnTo>
                  <a:lnTo>
                    <a:pt x="153083" y="1192432"/>
                  </a:lnTo>
                  <a:lnTo>
                    <a:pt x="589083" y="1199766"/>
                  </a:lnTo>
                  <a:cubicBezTo>
                    <a:pt x="648234" y="1095383"/>
                    <a:pt x="719659" y="1000210"/>
                    <a:pt x="800459" y="915022"/>
                  </a:cubicBezTo>
                  <a:lnTo>
                    <a:pt x="654428" y="464617"/>
                  </a:lnTo>
                  <a:lnTo>
                    <a:pt x="1156025" y="151183"/>
                  </a:lnTo>
                  <a:lnTo>
                    <a:pt x="1506312" y="489026"/>
                  </a:lnTo>
                  <a:lnTo>
                    <a:pt x="1502791" y="491226"/>
                  </a:lnTo>
                  <a:cubicBezTo>
                    <a:pt x="1640493" y="447897"/>
                    <a:pt x="1785874" y="427870"/>
                    <a:pt x="1933939" y="429497"/>
                  </a:cubicBezTo>
                  <a:lnTo>
                    <a:pt x="1918994" y="425494"/>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8" name="Freeform: Shape 17">
              <a:extLst>
                <a:ext uri="{FF2B5EF4-FFF2-40B4-BE49-F238E27FC236}">
                  <a16:creationId xmlns="" xmlns:a16="http://schemas.microsoft.com/office/drawing/2014/main" id="{80A8CF27-61A1-4226-82CA-1E692B1AF4C1}"/>
                </a:ext>
              </a:extLst>
            </p:cNvPr>
            <p:cNvSpPr/>
            <p:nvPr/>
          </p:nvSpPr>
          <p:spPr>
            <a:xfrm>
              <a:off x="6713329" y="989049"/>
              <a:ext cx="458833" cy="458833"/>
            </a:xfrm>
            <a:custGeom>
              <a:avLst/>
              <a:gdLst>
                <a:gd name="connsiteX0" fmla="*/ 686157 w 1243505"/>
                <a:gd name="connsiteY0" fmla="*/ 1016068 h 1243505"/>
                <a:gd name="connsiteX1" fmla="*/ 560258 w 1243505"/>
                <a:gd name="connsiteY1" fmla="*/ 1016068 h 1243505"/>
                <a:gd name="connsiteX2" fmla="*/ 545811 w 1243505"/>
                <a:gd name="connsiteY2" fmla="*/ 1026903 h 1243505"/>
                <a:gd name="connsiteX3" fmla="*/ 533944 w 1243505"/>
                <a:gd name="connsiteY3" fmla="*/ 1088821 h 1243505"/>
                <a:gd name="connsiteX4" fmla="*/ 505565 w 1243505"/>
                <a:gd name="connsiteY4" fmla="*/ 1169829 h 1243505"/>
                <a:gd name="connsiteX5" fmla="*/ 469447 w 1243505"/>
                <a:gd name="connsiteY5" fmla="*/ 1240002 h 1243505"/>
                <a:gd name="connsiteX6" fmla="*/ 452935 w 1243505"/>
                <a:gd name="connsiteY6" fmla="*/ 1246710 h 1243505"/>
                <a:gd name="connsiteX7" fmla="*/ 305366 w 1243505"/>
                <a:gd name="connsiteY7" fmla="*/ 1185824 h 1243505"/>
                <a:gd name="connsiteX8" fmla="*/ 298142 w 1243505"/>
                <a:gd name="connsiteY8" fmla="*/ 1168281 h 1243505"/>
                <a:gd name="connsiteX9" fmla="*/ 333744 w 1243505"/>
                <a:gd name="connsiteY9" fmla="*/ 1059410 h 1243505"/>
                <a:gd name="connsiteX10" fmla="*/ 342000 w 1243505"/>
                <a:gd name="connsiteY10" fmla="*/ 1043415 h 1243505"/>
                <a:gd name="connsiteX11" fmla="*/ 395662 w 1243505"/>
                <a:gd name="connsiteY11" fmla="*/ 962922 h 1243505"/>
                <a:gd name="connsiteX12" fmla="*/ 393598 w 1243505"/>
                <a:gd name="connsiteY12" fmla="*/ 947959 h 1243505"/>
                <a:gd name="connsiteX13" fmla="*/ 299174 w 1243505"/>
                <a:gd name="connsiteY13" fmla="*/ 853535 h 1243505"/>
                <a:gd name="connsiteX14" fmla="*/ 285243 w 1243505"/>
                <a:gd name="connsiteY14" fmla="*/ 851471 h 1243505"/>
                <a:gd name="connsiteX15" fmla="*/ 230549 w 1243505"/>
                <a:gd name="connsiteY15" fmla="*/ 888106 h 1243505"/>
                <a:gd name="connsiteX16" fmla="*/ 148509 w 1243505"/>
                <a:gd name="connsiteY16" fmla="*/ 926804 h 1243505"/>
                <a:gd name="connsiteX17" fmla="*/ 78852 w 1243505"/>
                <a:gd name="connsiteY17" fmla="*/ 949507 h 1243505"/>
                <a:gd name="connsiteX18" fmla="*/ 62340 w 1243505"/>
                <a:gd name="connsiteY18" fmla="*/ 942799 h 1243505"/>
                <a:gd name="connsiteX19" fmla="*/ 939 w 1243505"/>
                <a:gd name="connsiteY19" fmla="*/ 794198 h 1243505"/>
                <a:gd name="connsiteX20" fmla="*/ 7131 w 1243505"/>
                <a:gd name="connsiteY20" fmla="*/ 778718 h 1243505"/>
                <a:gd name="connsiteX21" fmla="*/ 114454 w 1243505"/>
                <a:gd name="connsiteY21" fmla="*/ 725056 h 1243505"/>
                <a:gd name="connsiteX22" fmla="*/ 189787 w 1243505"/>
                <a:gd name="connsiteY22" fmla="*/ 708545 h 1243505"/>
                <a:gd name="connsiteX23" fmla="*/ 221261 w 1243505"/>
                <a:gd name="connsiteY23" fmla="*/ 702354 h 1243505"/>
                <a:gd name="connsiteX24" fmla="*/ 231581 w 1243505"/>
                <a:gd name="connsiteY24" fmla="*/ 688938 h 1243505"/>
                <a:gd name="connsiteX25" fmla="*/ 225905 w 1243505"/>
                <a:gd name="connsiteY25" fmla="*/ 631149 h 1243505"/>
                <a:gd name="connsiteX26" fmla="*/ 231581 w 1243505"/>
                <a:gd name="connsiteY26" fmla="*/ 559428 h 1243505"/>
                <a:gd name="connsiteX27" fmla="*/ 220745 w 1243505"/>
                <a:gd name="connsiteY27" fmla="*/ 544980 h 1243505"/>
                <a:gd name="connsiteX28" fmla="*/ 172760 w 1243505"/>
                <a:gd name="connsiteY28" fmla="*/ 535693 h 1243505"/>
                <a:gd name="connsiteX29" fmla="*/ 27770 w 1243505"/>
                <a:gd name="connsiteY29" fmla="*/ 478419 h 1243505"/>
                <a:gd name="connsiteX30" fmla="*/ 8163 w 1243505"/>
                <a:gd name="connsiteY30" fmla="*/ 431465 h 1243505"/>
                <a:gd name="connsiteX31" fmla="*/ 62340 w 1243505"/>
                <a:gd name="connsiteY31" fmla="*/ 305051 h 1243505"/>
                <a:gd name="connsiteX32" fmla="*/ 79884 w 1243505"/>
                <a:gd name="connsiteY32" fmla="*/ 297827 h 1243505"/>
                <a:gd name="connsiteX33" fmla="*/ 188755 w 1243505"/>
                <a:gd name="connsiteY33" fmla="*/ 333430 h 1243505"/>
                <a:gd name="connsiteX34" fmla="*/ 204750 w 1243505"/>
                <a:gd name="connsiteY34" fmla="*/ 341685 h 1243505"/>
                <a:gd name="connsiteX35" fmla="*/ 285243 w 1243505"/>
                <a:gd name="connsiteY35" fmla="*/ 395347 h 1243505"/>
                <a:gd name="connsiteX36" fmla="*/ 300206 w 1243505"/>
                <a:gd name="connsiteY36" fmla="*/ 393283 h 1243505"/>
                <a:gd name="connsiteX37" fmla="*/ 393598 w 1243505"/>
                <a:gd name="connsiteY37" fmla="*/ 299891 h 1243505"/>
                <a:gd name="connsiteX38" fmla="*/ 395662 w 1243505"/>
                <a:gd name="connsiteY38" fmla="*/ 283896 h 1243505"/>
                <a:gd name="connsiteX39" fmla="*/ 353352 w 1243505"/>
                <a:gd name="connsiteY39" fmla="*/ 220947 h 1243505"/>
                <a:gd name="connsiteX40" fmla="*/ 325489 w 1243505"/>
                <a:gd name="connsiteY40" fmla="*/ 162125 h 1243505"/>
                <a:gd name="connsiteX41" fmla="*/ 299690 w 1243505"/>
                <a:gd name="connsiteY41" fmla="*/ 82665 h 1243505"/>
                <a:gd name="connsiteX42" fmla="*/ 307946 w 1243505"/>
                <a:gd name="connsiteY42" fmla="*/ 61510 h 1243505"/>
                <a:gd name="connsiteX43" fmla="*/ 451903 w 1243505"/>
                <a:gd name="connsiteY43" fmla="*/ 2172 h 1243505"/>
                <a:gd name="connsiteX44" fmla="*/ 470478 w 1243505"/>
                <a:gd name="connsiteY44" fmla="*/ 9396 h 1243505"/>
                <a:gd name="connsiteX45" fmla="*/ 522076 w 1243505"/>
                <a:gd name="connsiteY45" fmla="*/ 111559 h 1243505"/>
                <a:gd name="connsiteX46" fmla="*/ 537555 w 1243505"/>
                <a:gd name="connsiteY46" fmla="*/ 177605 h 1243505"/>
                <a:gd name="connsiteX47" fmla="*/ 546843 w 1243505"/>
                <a:gd name="connsiteY47" fmla="*/ 223011 h 1243505"/>
                <a:gd name="connsiteX48" fmla="*/ 559227 w 1243505"/>
                <a:gd name="connsiteY48" fmla="*/ 231782 h 1243505"/>
                <a:gd name="connsiteX49" fmla="*/ 688737 w 1243505"/>
                <a:gd name="connsiteY49" fmla="*/ 231782 h 1243505"/>
                <a:gd name="connsiteX50" fmla="*/ 704216 w 1243505"/>
                <a:gd name="connsiteY50" fmla="*/ 220431 h 1243505"/>
                <a:gd name="connsiteX51" fmla="*/ 716600 w 1243505"/>
                <a:gd name="connsiteY51" fmla="*/ 156966 h 1243505"/>
                <a:gd name="connsiteX52" fmla="*/ 743430 w 1243505"/>
                <a:gd name="connsiteY52" fmla="*/ 79569 h 1243505"/>
                <a:gd name="connsiteX53" fmla="*/ 780065 w 1243505"/>
                <a:gd name="connsiteY53" fmla="*/ 8364 h 1243505"/>
                <a:gd name="connsiteX54" fmla="*/ 797092 w 1243505"/>
                <a:gd name="connsiteY54" fmla="*/ 1140 h 1243505"/>
                <a:gd name="connsiteX55" fmla="*/ 944146 w 1243505"/>
                <a:gd name="connsiteY55" fmla="*/ 62542 h 1243505"/>
                <a:gd name="connsiteX56" fmla="*/ 950853 w 1243505"/>
                <a:gd name="connsiteY56" fmla="*/ 79053 h 1243505"/>
                <a:gd name="connsiteX57" fmla="*/ 914735 w 1243505"/>
                <a:gd name="connsiteY57" fmla="*/ 189472 h 1243505"/>
                <a:gd name="connsiteX58" fmla="*/ 906479 w 1243505"/>
                <a:gd name="connsiteY58" fmla="*/ 205467 h 1243505"/>
                <a:gd name="connsiteX59" fmla="*/ 853334 w 1243505"/>
                <a:gd name="connsiteY59" fmla="*/ 284928 h 1243505"/>
                <a:gd name="connsiteX60" fmla="*/ 855398 w 1243505"/>
                <a:gd name="connsiteY60" fmla="*/ 300923 h 1243505"/>
                <a:gd name="connsiteX61" fmla="*/ 948789 w 1243505"/>
                <a:gd name="connsiteY61" fmla="*/ 394315 h 1243505"/>
                <a:gd name="connsiteX62" fmla="*/ 963753 w 1243505"/>
                <a:gd name="connsiteY62" fmla="*/ 396379 h 1243505"/>
                <a:gd name="connsiteX63" fmla="*/ 1015866 w 1243505"/>
                <a:gd name="connsiteY63" fmla="*/ 360777 h 1243505"/>
                <a:gd name="connsiteX64" fmla="*/ 1099971 w 1243505"/>
                <a:gd name="connsiteY64" fmla="*/ 320530 h 1243505"/>
                <a:gd name="connsiteX65" fmla="*/ 1168596 w 1243505"/>
                <a:gd name="connsiteY65" fmla="*/ 298343 h 1243505"/>
                <a:gd name="connsiteX66" fmla="*/ 1186139 w 1243505"/>
                <a:gd name="connsiteY66" fmla="*/ 305567 h 1243505"/>
                <a:gd name="connsiteX67" fmla="*/ 1247024 w 1243505"/>
                <a:gd name="connsiteY67" fmla="*/ 453136 h 1243505"/>
                <a:gd name="connsiteX68" fmla="*/ 1240317 w 1243505"/>
                <a:gd name="connsiteY68" fmla="*/ 469648 h 1243505"/>
                <a:gd name="connsiteX69" fmla="*/ 1135573 w 1243505"/>
                <a:gd name="connsiteY69" fmla="*/ 522277 h 1243505"/>
                <a:gd name="connsiteX70" fmla="*/ 1059209 w 1243505"/>
                <a:gd name="connsiteY70" fmla="*/ 539821 h 1243505"/>
                <a:gd name="connsiteX71" fmla="*/ 1040117 w 1243505"/>
                <a:gd name="connsiteY71" fmla="*/ 543433 h 1243505"/>
                <a:gd name="connsiteX72" fmla="*/ 1017930 w 1243505"/>
                <a:gd name="connsiteY72" fmla="*/ 572843 h 1243505"/>
                <a:gd name="connsiteX73" fmla="*/ 1016383 w 1243505"/>
                <a:gd name="connsiteY73" fmla="*/ 688422 h 1243505"/>
                <a:gd name="connsiteX74" fmla="*/ 1028250 w 1243505"/>
                <a:gd name="connsiteY74" fmla="*/ 703386 h 1243505"/>
                <a:gd name="connsiteX75" fmla="*/ 1118030 w 1243505"/>
                <a:gd name="connsiteY75" fmla="*/ 720929 h 1243505"/>
                <a:gd name="connsiteX76" fmla="*/ 1142281 w 1243505"/>
                <a:gd name="connsiteY76" fmla="*/ 729184 h 1243505"/>
                <a:gd name="connsiteX77" fmla="*/ 1237737 w 1243505"/>
                <a:gd name="connsiteY77" fmla="*/ 777686 h 1243505"/>
                <a:gd name="connsiteX78" fmla="*/ 1246508 w 1243505"/>
                <a:gd name="connsiteY78" fmla="*/ 797809 h 1243505"/>
                <a:gd name="connsiteX79" fmla="*/ 1186655 w 1243505"/>
                <a:gd name="connsiteY79" fmla="*/ 941767 h 1243505"/>
                <a:gd name="connsiteX80" fmla="*/ 1167564 w 1243505"/>
                <a:gd name="connsiteY80" fmla="*/ 950023 h 1243505"/>
                <a:gd name="connsiteX81" fmla="*/ 1062304 w 1243505"/>
                <a:gd name="connsiteY81" fmla="*/ 915452 h 1243505"/>
                <a:gd name="connsiteX82" fmla="*/ 1042697 w 1243505"/>
                <a:gd name="connsiteY82" fmla="*/ 905649 h 1243505"/>
                <a:gd name="connsiteX83" fmla="*/ 963237 w 1243505"/>
                <a:gd name="connsiteY83" fmla="*/ 852503 h 1243505"/>
                <a:gd name="connsiteX84" fmla="*/ 947241 w 1243505"/>
                <a:gd name="connsiteY84" fmla="*/ 855083 h 1243505"/>
                <a:gd name="connsiteX85" fmla="*/ 855914 w 1243505"/>
                <a:gd name="connsiteY85" fmla="*/ 946927 h 1243505"/>
                <a:gd name="connsiteX86" fmla="*/ 853850 w 1243505"/>
                <a:gd name="connsiteY86" fmla="*/ 966018 h 1243505"/>
                <a:gd name="connsiteX87" fmla="*/ 890484 w 1243505"/>
                <a:gd name="connsiteY87" fmla="*/ 1020711 h 1243505"/>
                <a:gd name="connsiteX88" fmla="*/ 925054 w 1243505"/>
                <a:gd name="connsiteY88" fmla="*/ 1093464 h 1243505"/>
                <a:gd name="connsiteX89" fmla="*/ 949821 w 1243505"/>
                <a:gd name="connsiteY89" fmla="*/ 1169313 h 1243505"/>
                <a:gd name="connsiteX90" fmla="*/ 943114 w 1243505"/>
                <a:gd name="connsiteY90" fmla="*/ 1185824 h 1243505"/>
                <a:gd name="connsiteX91" fmla="*/ 794512 w 1243505"/>
                <a:gd name="connsiteY91" fmla="*/ 1247226 h 1243505"/>
                <a:gd name="connsiteX92" fmla="*/ 779033 w 1243505"/>
                <a:gd name="connsiteY92" fmla="*/ 1241034 h 1243505"/>
                <a:gd name="connsiteX93" fmla="*/ 724855 w 1243505"/>
                <a:gd name="connsiteY93" fmla="*/ 1134226 h 1243505"/>
                <a:gd name="connsiteX94" fmla="*/ 718148 w 1243505"/>
                <a:gd name="connsiteY94" fmla="*/ 1105332 h 1243505"/>
                <a:gd name="connsiteX95" fmla="*/ 703184 w 1243505"/>
                <a:gd name="connsiteY95" fmla="*/ 1031031 h 1243505"/>
                <a:gd name="connsiteX96" fmla="*/ 686157 w 1243505"/>
                <a:gd name="connsiteY96" fmla="*/ 1016068 h 1243505"/>
                <a:gd name="connsiteX97" fmla="*/ 624240 w 1243505"/>
                <a:gd name="connsiteY97" fmla="*/ 791102 h 1243505"/>
                <a:gd name="connsiteX98" fmla="*/ 790900 w 1243505"/>
                <a:gd name="connsiteY98" fmla="*/ 623925 h 1243505"/>
                <a:gd name="connsiteX99" fmla="*/ 624240 w 1243505"/>
                <a:gd name="connsiteY99" fmla="*/ 458296 h 1243505"/>
                <a:gd name="connsiteX100" fmla="*/ 458095 w 1243505"/>
                <a:gd name="connsiteY100" fmla="*/ 624441 h 1243505"/>
                <a:gd name="connsiteX101" fmla="*/ 624240 w 1243505"/>
                <a:gd name="connsiteY101" fmla="*/ 791102 h 1243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243505" h="1243505">
                  <a:moveTo>
                    <a:pt x="686157" y="1016068"/>
                  </a:moveTo>
                  <a:cubicBezTo>
                    <a:pt x="644363" y="1024840"/>
                    <a:pt x="602053" y="1021743"/>
                    <a:pt x="560258" y="1016068"/>
                  </a:cubicBezTo>
                  <a:cubicBezTo>
                    <a:pt x="550455" y="1015036"/>
                    <a:pt x="547359" y="1018132"/>
                    <a:pt x="545811" y="1026903"/>
                  </a:cubicBezTo>
                  <a:cubicBezTo>
                    <a:pt x="542199" y="1047542"/>
                    <a:pt x="537039" y="1068181"/>
                    <a:pt x="533944" y="1088821"/>
                  </a:cubicBezTo>
                  <a:cubicBezTo>
                    <a:pt x="529816" y="1117715"/>
                    <a:pt x="519496" y="1144030"/>
                    <a:pt x="505565" y="1169829"/>
                  </a:cubicBezTo>
                  <a:cubicBezTo>
                    <a:pt x="492666" y="1192532"/>
                    <a:pt x="481314" y="1216267"/>
                    <a:pt x="469447" y="1240002"/>
                  </a:cubicBezTo>
                  <a:cubicBezTo>
                    <a:pt x="465835" y="1247741"/>
                    <a:pt x="461191" y="1249290"/>
                    <a:pt x="452935" y="1246710"/>
                  </a:cubicBezTo>
                  <a:cubicBezTo>
                    <a:pt x="401853" y="1231230"/>
                    <a:pt x="352836" y="1211107"/>
                    <a:pt x="305366" y="1185824"/>
                  </a:cubicBezTo>
                  <a:cubicBezTo>
                    <a:pt x="297110" y="1181696"/>
                    <a:pt x="295562" y="1177053"/>
                    <a:pt x="298142" y="1168281"/>
                  </a:cubicBezTo>
                  <a:cubicBezTo>
                    <a:pt x="310525" y="1132163"/>
                    <a:pt x="321877" y="1095528"/>
                    <a:pt x="333744" y="1059410"/>
                  </a:cubicBezTo>
                  <a:cubicBezTo>
                    <a:pt x="335808" y="1053734"/>
                    <a:pt x="338904" y="1048574"/>
                    <a:pt x="342000" y="1043415"/>
                  </a:cubicBezTo>
                  <a:cubicBezTo>
                    <a:pt x="360059" y="1016584"/>
                    <a:pt x="377602" y="989753"/>
                    <a:pt x="395662" y="962922"/>
                  </a:cubicBezTo>
                  <a:cubicBezTo>
                    <a:pt x="399790" y="956730"/>
                    <a:pt x="399790" y="952603"/>
                    <a:pt x="393598" y="947959"/>
                  </a:cubicBezTo>
                  <a:cubicBezTo>
                    <a:pt x="356963" y="921644"/>
                    <a:pt x="326005" y="889653"/>
                    <a:pt x="299174" y="853535"/>
                  </a:cubicBezTo>
                  <a:cubicBezTo>
                    <a:pt x="295046" y="847859"/>
                    <a:pt x="290918" y="847859"/>
                    <a:pt x="285243" y="851471"/>
                  </a:cubicBezTo>
                  <a:cubicBezTo>
                    <a:pt x="267183" y="863855"/>
                    <a:pt x="248092" y="875206"/>
                    <a:pt x="230549" y="888106"/>
                  </a:cubicBezTo>
                  <a:cubicBezTo>
                    <a:pt x="205782" y="906681"/>
                    <a:pt x="178435" y="918548"/>
                    <a:pt x="148509" y="926804"/>
                  </a:cubicBezTo>
                  <a:cubicBezTo>
                    <a:pt x="124774" y="933511"/>
                    <a:pt x="101555" y="941767"/>
                    <a:pt x="78852" y="949507"/>
                  </a:cubicBezTo>
                  <a:cubicBezTo>
                    <a:pt x="71112" y="952087"/>
                    <a:pt x="66468" y="950539"/>
                    <a:pt x="62340" y="942799"/>
                  </a:cubicBezTo>
                  <a:cubicBezTo>
                    <a:pt x="36541" y="895329"/>
                    <a:pt x="15902" y="845795"/>
                    <a:pt x="939" y="794198"/>
                  </a:cubicBezTo>
                  <a:cubicBezTo>
                    <a:pt x="-1125" y="786458"/>
                    <a:pt x="-93" y="782330"/>
                    <a:pt x="7131" y="778718"/>
                  </a:cubicBezTo>
                  <a:cubicBezTo>
                    <a:pt x="42733" y="760659"/>
                    <a:pt x="77820" y="741052"/>
                    <a:pt x="114454" y="725056"/>
                  </a:cubicBezTo>
                  <a:cubicBezTo>
                    <a:pt x="137673" y="714737"/>
                    <a:pt x="164504" y="714221"/>
                    <a:pt x="189787" y="708545"/>
                  </a:cubicBezTo>
                  <a:cubicBezTo>
                    <a:pt x="200106" y="705965"/>
                    <a:pt x="210942" y="704417"/>
                    <a:pt x="221261" y="702354"/>
                  </a:cubicBezTo>
                  <a:cubicBezTo>
                    <a:pt x="229001" y="700806"/>
                    <a:pt x="233129" y="698226"/>
                    <a:pt x="231581" y="688938"/>
                  </a:cubicBezTo>
                  <a:cubicBezTo>
                    <a:pt x="229001" y="669847"/>
                    <a:pt x="226937" y="650756"/>
                    <a:pt x="225905" y="631149"/>
                  </a:cubicBezTo>
                  <a:cubicBezTo>
                    <a:pt x="224873" y="606898"/>
                    <a:pt x="229517" y="583163"/>
                    <a:pt x="231581" y="559428"/>
                  </a:cubicBezTo>
                  <a:cubicBezTo>
                    <a:pt x="232613" y="549624"/>
                    <a:pt x="229001" y="546528"/>
                    <a:pt x="220745" y="544980"/>
                  </a:cubicBezTo>
                  <a:cubicBezTo>
                    <a:pt x="204750" y="542401"/>
                    <a:pt x="188755" y="537757"/>
                    <a:pt x="172760" y="535693"/>
                  </a:cubicBezTo>
                  <a:cubicBezTo>
                    <a:pt x="118582" y="530533"/>
                    <a:pt x="74208" y="502154"/>
                    <a:pt x="27770" y="478419"/>
                  </a:cubicBezTo>
                  <a:cubicBezTo>
                    <a:pt x="-2157" y="463456"/>
                    <a:pt x="-1125" y="463456"/>
                    <a:pt x="8163" y="431465"/>
                  </a:cubicBezTo>
                  <a:cubicBezTo>
                    <a:pt x="21062" y="387091"/>
                    <a:pt x="41701" y="345813"/>
                    <a:pt x="62340" y="305051"/>
                  </a:cubicBezTo>
                  <a:cubicBezTo>
                    <a:pt x="66468" y="296795"/>
                    <a:pt x="71112" y="295247"/>
                    <a:pt x="79884" y="297827"/>
                  </a:cubicBezTo>
                  <a:cubicBezTo>
                    <a:pt x="116002" y="310211"/>
                    <a:pt x="152636" y="321562"/>
                    <a:pt x="188755" y="333430"/>
                  </a:cubicBezTo>
                  <a:cubicBezTo>
                    <a:pt x="194430" y="335494"/>
                    <a:pt x="199590" y="338589"/>
                    <a:pt x="204750" y="341685"/>
                  </a:cubicBezTo>
                  <a:cubicBezTo>
                    <a:pt x="231581" y="359745"/>
                    <a:pt x="258412" y="377288"/>
                    <a:pt x="285243" y="395347"/>
                  </a:cubicBezTo>
                  <a:cubicBezTo>
                    <a:pt x="291434" y="399475"/>
                    <a:pt x="295562" y="399475"/>
                    <a:pt x="300206" y="393283"/>
                  </a:cubicBezTo>
                  <a:cubicBezTo>
                    <a:pt x="326521" y="357165"/>
                    <a:pt x="357479" y="326206"/>
                    <a:pt x="393598" y="299891"/>
                  </a:cubicBezTo>
                  <a:cubicBezTo>
                    <a:pt x="400305" y="294731"/>
                    <a:pt x="399790" y="290604"/>
                    <a:pt x="395662" y="283896"/>
                  </a:cubicBezTo>
                  <a:cubicBezTo>
                    <a:pt x="381214" y="263257"/>
                    <a:pt x="367799" y="241586"/>
                    <a:pt x="353352" y="220947"/>
                  </a:cubicBezTo>
                  <a:cubicBezTo>
                    <a:pt x="340452" y="202887"/>
                    <a:pt x="331681" y="183280"/>
                    <a:pt x="325489" y="162125"/>
                  </a:cubicBezTo>
                  <a:cubicBezTo>
                    <a:pt x="317749" y="135294"/>
                    <a:pt x="308978" y="108980"/>
                    <a:pt x="299690" y="82665"/>
                  </a:cubicBezTo>
                  <a:cubicBezTo>
                    <a:pt x="296078" y="72345"/>
                    <a:pt x="297626" y="66669"/>
                    <a:pt x="307946" y="61510"/>
                  </a:cubicBezTo>
                  <a:cubicBezTo>
                    <a:pt x="353867" y="37259"/>
                    <a:pt x="401853" y="17136"/>
                    <a:pt x="451903" y="2172"/>
                  </a:cubicBezTo>
                  <a:cubicBezTo>
                    <a:pt x="461191" y="-408"/>
                    <a:pt x="465835" y="624"/>
                    <a:pt x="470478" y="9396"/>
                  </a:cubicBezTo>
                  <a:cubicBezTo>
                    <a:pt x="487506" y="43451"/>
                    <a:pt x="505565" y="77505"/>
                    <a:pt x="522076" y="111559"/>
                  </a:cubicBezTo>
                  <a:cubicBezTo>
                    <a:pt x="531880" y="132199"/>
                    <a:pt x="532396" y="155934"/>
                    <a:pt x="537555" y="177605"/>
                  </a:cubicBezTo>
                  <a:cubicBezTo>
                    <a:pt x="541167" y="192568"/>
                    <a:pt x="543747" y="208047"/>
                    <a:pt x="546843" y="223011"/>
                  </a:cubicBezTo>
                  <a:cubicBezTo>
                    <a:pt x="548391" y="230234"/>
                    <a:pt x="550971" y="232814"/>
                    <a:pt x="559227" y="231782"/>
                  </a:cubicBezTo>
                  <a:cubicBezTo>
                    <a:pt x="602569" y="225590"/>
                    <a:pt x="645395" y="225074"/>
                    <a:pt x="688737" y="231782"/>
                  </a:cubicBezTo>
                  <a:cubicBezTo>
                    <a:pt x="699056" y="233330"/>
                    <a:pt x="702152" y="229718"/>
                    <a:pt x="704216" y="220431"/>
                  </a:cubicBezTo>
                  <a:cubicBezTo>
                    <a:pt x="707828" y="199276"/>
                    <a:pt x="713504" y="178636"/>
                    <a:pt x="716600" y="156966"/>
                  </a:cubicBezTo>
                  <a:cubicBezTo>
                    <a:pt x="720727" y="129103"/>
                    <a:pt x="730531" y="103820"/>
                    <a:pt x="743430" y="79569"/>
                  </a:cubicBezTo>
                  <a:cubicBezTo>
                    <a:pt x="756330" y="56350"/>
                    <a:pt x="768197" y="32099"/>
                    <a:pt x="780065" y="8364"/>
                  </a:cubicBezTo>
                  <a:cubicBezTo>
                    <a:pt x="784193" y="108"/>
                    <a:pt x="788320" y="-1440"/>
                    <a:pt x="797092" y="1140"/>
                  </a:cubicBezTo>
                  <a:cubicBezTo>
                    <a:pt x="848174" y="16620"/>
                    <a:pt x="897192" y="36743"/>
                    <a:pt x="944146" y="62542"/>
                  </a:cubicBezTo>
                  <a:cubicBezTo>
                    <a:pt x="951885" y="66669"/>
                    <a:pt x="953949" y="70797"/>
                    <a:pt x="950853" y="79053"/>
                  </a:cubicBezTo>
                  <a:cubicBezTo>
                    <a:pt x="938470" y="115687"/>
                    <a:pt x="927118" y="152838"/>
                    <a:pt x="914735" y="189472"/>
                  </a:cubicBezTo>
                  <a:cubicBezTo>
                    <a:pt x="912671" y="195148"/>
                    <a:pt x="909575" y="200308"/>
                    <a:pt x="906479" y="205467"/>
                  </a:cubicBezTo>
                  <a:cubicBezTo>
                    <a:pt x="888936" y="231782"/>
                    <a:pt x="871393" y="258613"/>
                    <a:pt x="853334" y="284928"/>
                  </a:cubicBezTo>
                  <a:cubicBezTo>
                    <a:pt x="848690" y="291635"/>
                    <a:pt x="849206" y="296279"/>
                    <a:pt x="855398" y="300923"/>
                  </a:cubicBezTo>
                  <a:cubicBezTo>
                    <a:pt x="891516" y="327238"/>
                    <a:pt x="922475" y="358713"/>
                    <a:pt x="948789" y="394315"/>
                  </a:cubicBezTo>
                  <a:cubicBezTo>
                    <a:pt x="953433" y="401023"/>
                    <a:pt x="957561" y="400507"/>
                    <a:pt x="963753" y="396379"/>
                  </a:cubicBezTo>
                  <a:cubicBezTo>
                    <a:pt x="981296" y="384511"/>
                    <a:pt x="999355" y="373676"/>
                    <a:pt x="1015866" y="360777"/>
                  </a:cubicBezTo>
                  <a:cubicBezTo>
                    <a:pt x="1041149" y="341685"/>
                    <a:pt x="1069528" y="329302"/>
                    <a:pt x="1099971" y="320530"/>
                  </a:cubicBezTo>
                  <a:cubicBezTo>
                    <a:pt x="1123190" y="314339"/>
                    <a:pt x="1145893" y="306083"/>
                    <a:pt x="1168596" y="298343"/>
                  </a:cubicBezTo>
                  <a:cubicBezTo>
                    <a:pt x="1177368" y="295247"/>
                    <a:pt x="1181495" y="297311"/>
                    <a:pt x="1186139" y="305567"/>
                  </a:cubicBezTo>
                  <a:cubicBezTo>
                    <a:pt x="1211422" y="352521"/>
                    <a:pt x="1232061" y="401539"/>
                    <a:pt x="1247024" y="453136"/>
                  </a:cubicBezTo>
                  <a:cubicBezTo>
                    <a:pt x="1249604" y="461392"/>
                    <a:pt x="1247540" y="465520"/>
                    <a:pt x="1240317" y="469648"/>
                  </a:cubicBezTo>
                  <a:cubicBezTo>
                    <a:pt x="1205230" y="487191"/>
                    <a:pt x="1171176" y="506282"/>
                    <a:pt x="1135573" y="522277"/>
                  </a:cubicBezTo>
                  <a:cubicBezTo>
                    <a:pt x="1111838" y="533113"/>
                    <a:pt x="1084492" y="533629"/>
                    <a:pt x="1059209" y="539821"/>
                  </a:cubicBezTo>
                  <a:cubicBezTo>
                    <a:pt x="1053017" y="541369"/>
                    <a:pt x="1046309" y="542401"/>
                    <a:pt x="1040117" y="543433"/>
                  </a:cubicBezTo>
                  <a:cubicBezTo>
                    <a:pt x="1015866" y="548592"/>
                    <a:pt x="1014318" y="548592"/>
                    <a:pt x="1017930" y="572843"/>
                  </a:cubicBezTo>
                  <a:cubicBezTo>
                    <a:pt x="1024122" y="611541"/>
                    <a:pt x="1021542" y="649724"/>
                    <a:pt x="1016383" y="688422"/>
                  </a:cubicBezTo>
                  <a:cubicBezTo>
                    <a:pt x="1014835" y="699258"/>
                    <a:pt x="1019478" y="701837"/>
                    <a:pt x="1028250" y="703386"/>
                  </a:cubicBezTo>
                  <a:cubicBezTo>
                    <a:pt x="1058177" y="709061"/>
                    <a:pt x="1088103" y="715253"/>
                    <a:pt x="1118030" y="720929"/>
                  </a:cubicBezTo>
                  <a:cubicBezTo>
                    <a:pt x="1126802" y="722477"/>
                    <a:pt x="1134541" y="725572"/>
                    <a:pt x="1142281" y="729184"/>
                  </a:cubicBezTo>
                  <a:cubicBezTo>
                    <a:pt x="1173756" y="745696"/>
                    <a:pt x="1205746" y="762207"/>
                    <a:pt x="1237737" y="777686"/>
                  </a:cubicBezTo>
                  <a:cubicBezTo>
                    <a:pt x="1247024" y="782330"/>
                    <a:pt x="1249604" y="786974"/>
                    <a:pt x="1246508" y="797809"/>
                  </a:cubicBezTo>
                  <a:cubicBezTo>
                    <a:pt x="1231545" y="847859"/>
                    <a:pt x="1211422" y="895329"/>
                    <a:pt x="1186655" y="941767"/>
                  </a:cubicBezTo>
                  <a:cubicBezTo>
                    <a:pt x="1182011" y="950539"/>
                    <a:pt x="1177368" y="953634"/>
                    <a:pt x="1167564" y="950023"/>
                  </a:cubicBezTo>
                  <a:cubicBezTo>
                    <a:pt x="1132477" y="938155"/>
                    <a:pt x="1097391" y="926804"/>
                    <a:pt x="1062304" y="915452"/>
                  </a:cubicBezTo>
                  <a:cubicBezTo>
                    <a:pt x="1055081" y="913388"/>
                    <a:pt x="1048889" y="909776"/>
                    <a:pt x="1042697" y="905649"/>
                  </a:cubicBezTo>
                  <a:cubicBezTo>
                    <a:pt x="1016383" y="888106"/>
                    <a:pt x="989552" y="870562"/>
                    <a:pt x="963237" y="852503"/>
                  </a:cubicBezTo>
                  <a:cubicBezTo>
                    <a:pt x="956529" y="847859"/>
                    <a:pt x="952401" y="848375"/>
                    <a:pt x="947241" y="855083"/>
                  </a:cubicBezTo>
                  <a:cubicBezTo>
                    <a:pt x="921443" y="890169"/>
                    <a:pt x="891000" y="921128"/>
                    <a:pt x="855914" y="946927"/>
                  </a:cubicBezTo>
                  <a:cubicBezTo>
                    <a:pt x="847658" y="953119"/>
                    <a:pt x="848174" y="958278"/>
                    <a:pt x="853850" y="966018"/>
                  </a:cubicBezTo>
                  <a:cubicBezTo>
                    <a:pt x="866749" y="984077"/>
                    <a:pt x="877584" y="1002652"/>
                    <a:pt x="890484" y="1020711"/>
                  </a:cubicBezTo>
                  <a:cubicBezTo>
                    <a:pt x="906479" y="1042899"/>
                    <a:pt x="917831" y="1067149"/>
                    <a:pt x="925054" y="1093464"/>
                  </a:cubicBezTo>
                  <a:cubicBezTo>
                    <a:pt x="932278" y="1119263"/>
                    <a:pt x="941050" y="1144030"/>
                    <a:pt x="949821" y="1169313"/>
                  </a:cubicBezTo>
                  <a:cubicBezTo>
                    <a:pt x="952401" y="1177053"/>
                    <a:pt x="950853" y="1181696"/>
                    <a:pt x="943114" y="1185824"/>
                  </a:cubicBezTo>
                  <a:cubicBezTo>
                    <a:pt x="895644" y="1211623"/>
                    <a:pt x="846110" y="1232262"/>
                    <a:pt x="794512" y="1247226"/>
                  </a:cubicBezTo>
                  <a:cubicBezTo>
                    <a:pt x="786773" y="1249290"/>
                    <a:pt x="782645" y="1248258"/>
                    <a:pt x="779033" y="1241034"/>
                  </a:cubicBezTo>
                  <a:cubicBezTo>
                    <a:pt x="760974" y="1205432"/>
                    <a:pt x="742399" y="1169829"/>
                    <a:pt x="724855" y="1134226"/>
                  </a:cubicBezTo>
                  <a:cubicBezTo>
                    <a:pt x="720211" y="1125455"/>
                    <a:pt x="720211" y="1115136"/>
                    <a:pt x="718148" y="1105332"/>
                  </a:cubicBezTo>
                  <a:cubicBezTo>
                    <a:pt x="712988" y="1080565"/>
                    <a:pt x="708344" y="1055798"/>
                    <a:pt x="703184" y="1031031"/>
                  </a:cubicBezTo>
                  <a:cubicBezTo>
                    <a:pt x="700604" y="1015552"/>
                    <a:pt x="701120" y="1015552"/>
                    <a:pt x="686157" y="1016068"/>
                  </a:cubicBezTo>
                  <a:close/>
                  <a:moveTo>
                    <a:pt x="624240" y="791102"/>
                  </a:moveTo>
                  <a:cubicBezTo>
                    <a:pt x="720211" y="788522"/>
                    <a:pt x="791416" y="716801"/>
                    <a:pt x="790900" y="623925"/>
                  </a:cubicBezTo>
                  <a:cubicBezTo>
                    <a:pt x="790384" y="528985"/>
                    <a:pt x="717632" y="457780"/>
                    <a:pt x="624240" y="458296"/>
                  </a:cubicBezTo>
                  <a:cubicBezTo>
                    <a:pt x="530332" y="458296"/>
                    <a:pt x="458095" y="530533"/>
                    <a:pt x="458095" y="624441"/>
                  </a:cubicBezTo>
                  <a:cubicBezTo>
                    <a:pt x="458095" y="718349"/>
                    <a:pt x="530848" y="788522"/>
                    <a:pt x="624240" y="791102"/>
                  </a:cubicBezTo>
                  <a:close/>
                </a:path>
              </a:pathLst>
            </a:custGeom>
            <a:solidFill>
              <a:schemeClr val="bg1">
                <a:lumMod val="85000"/>
              </a:schemeClr>
            </a:solidFill>
            <a:ln w="5155" cap="flat">
              <a:noFill/>
              <a:prstDash val="solid"/>
              <a:miter/>
            </a:ln>
          </p:spPr>
          <p:txBody>
            <a:bodyPr rtlCol="0" anchor="ctr"/>
            <a:lstStyle/>
            <a:p>
              <a:endParaRPr lang="en-US"/>
            </a:p>
          </p:txBody>
        </p:sp>
        <p:sp>
          <p:nvSpPr>
            <p:cNvPr id="19" name="Freeform: Shape 18">
              <a:extLst>
                <a:ext uri="{FF2B5EF4-FFF2-40B4-BE49-F238E27FC236}">
                  <a16:creationId xmlns="" xmlns:a16="http://schemas.microsoft.com/office/drawing/2014/main" id="{EC02F338-C77B-40D4-A941-4F3B25CDA201}"/>
                </a:ext>
              </a:extLst>
            </p:cNvPr>
            <p:cNvSpPr/>
            <p:nvPr/>
          </p:nvSpPr>
          <p:spPr>
            <a:xfrm>
              <a:off x="6501725" y="2082243"/>
              <a:ext cx="470192" cy="468928"/>
            </a:xfrm>
            <a:custGeom>
              <a:avLst/>
              <a:gdLst>
                <a:gd name="connsiteX0" fmla="*/ 0 w 1919435"/>
                <a:gd name="connsiteY0" fmla="*/ 987194 h 1914275"/>
                <a:gd name="connsiteX1" fmla="*/ 37667 w 1919435"/>
                <a:gd name="connsiteY1" fmla="*/ 959846 h 1914275"/>
                <a:gd name="connsiteX2" fmla="*/ 169757 w 1919435"/>
                <a:gd name="connsiteY2" fmla="*/ 922696 h 1914275"/>
                <a:gd name="connsiteX3" fmla="*/ 215163 w 1919435"/>
                <a:gd name="connsiteY3" fmla="*/ 872130 h 1914275"/>
                <a:gd name="connsiteX4" fmla="*/ 217743 w 1919435"/>
                <a:gd name="connsiteY4" fmla="*/ 850459 h 1914275"/>
                <a:gd name="connsiteX5" fmla="*/ 189364 w 1919435"/>
                <a:gd name="connsiteY5" fmla="*/ 797830 h 1914275"/>
                <a:gd name="connsiteX6" fmla="*/ 69657 w 1919435"/>
                <a:gd name="connsiteY6" fmla="*/ 727657 h 1914275"/>
                <a:gd name="connsiteX7" fmla="*/ 43858 w 1919435"/>
                <a:gd name="connsiteY7" fmla="*/ 664708 h 1914275"/>
                <a:gd name="connsiteX8" fmla="*/ 46438 w 1919435"/>
                <a:gd name="connsiteY8" fmla="*/ 655936 h 1914275"/>
                <a:gd name="connsiteX9" fmla="*/ 114547 w 1919435"/>
                <a:gd name="connsiteY9" fmla="*/ 608982 h 1914275"/>
                <a:gd name="connsiteX10" fmla="*/ 241478 w 1919435"/>
                <a:gd name="connsiteY10" fmla="*/ 623429 h 1914275"/>
                <a:gd name="connsiteX11" fmla="*/ 306491 w 1919435"/>
                <a:gd name="connsiteY11" fmla="*/ 593503 h 1914275"/>
                <a:gd name="connsiteX12" fmla="*/ 301331 w 1919435"/>
                <a:gd name="connsiteY12" fmla="*/ 505271 h 1914275"/>
                <a:gd name="connsiteX13" fmla="*/ 222386 w 1919435"/>
                <a:gd name="connsiteY13" fmla="*/ 400527 h 1914275"/>
                <a:gd name="connsiteX14" fmla="*/ 222386 w 1919435"/>
                <a:gd name="connsiteY14" fmla="*/ 342222 h 1914275"/>
                <a:gd name="connsiteX15" fmla="*/ 248185 w 1919435"/>
                <a:gd name="connsiteY15" fmla="*/ 313327 h 1914275"/>
                <a:gd name="connsiteX16" fmla="*/ 303395 w 1919435"/>
                <a:gd name="connsiteY16" fmla="*/ 307135 h 1914275"/>
                <a:gd name="connsiteX17" fmla="*/ 420522 w 1919435"/>
                <a:gd name="connsiteY17" fmla="*/ 373180 h 1914275"/>
                <a:gd name="connsiteX18" fmla="*/ 525265 w 1919435"/>
                <a:gd name="connsiteY18" fmla="*/ 343770 h 1914275"/>
                <a:gd name="connsiteX19" fmla="*/ 527845 w 1919435"/>
                <a:gd name="connsiteY19" fmla="*/ 298364 h 1914275"/>
                <a:gd name="connsiteX20" fmla="*/ 493791 w 1919435"/>
                <a:gd name="connsiteY20" fmla="*/ 166789 h 1914275"/>
                <a:gd name="connsiteX21" fmla="*/ 518557 w 1919435"/>
                <a:gd name="connsiteY21" fmla="*/ 105904 h 1914275"/>
                <a:gd name="connsiteX22" fmla="*/ 537649 w 1919435"/>
                <a:gd name="connsiteY22" fmla="*/ 95585 h 1914275"/>
                <a:gd name="connsiteX23" fmla="*/ 608853 w 1919435"/>
                <a:gd name="connsiteY23" fmla="*/ 113128 h 1914275"/>
                <a:gd name="connsiteX24" fmla="*/ 690894 w 1919435"/>
                <a:gd name="connsiteY24" fmla="*/ 217355 h 1914275"/>
                <a:gd name="connsiteX25" fmla="*/ 802861 w 1919435"/>
                <a:gd name="connsiteY25" fmla="*/ 216839 h 1914275"/>
                <a:gd name="connsiteX26" fmla="*/ 816277 w 1919435"/>
                <a:gd name="connsiteY26" fmla="*/ 169369 h 1914275"/>
                <a:gd name="connsiteX27" fmla="*/ 832788 w 1919435"/>
                <a:gd name="connsiteY27" fmla="*/ 48631 h 1914275"/>
                <a:gd name="connsiteX28" fmla="*/ 877677 w 1919435"/>
                <a:gd name="connsiteY28" fmla="*/ 2193 h 1914275"/>
                <a:gd name="connsiteX29" fmla="*/ 917924 w 1919435"/>
                <a:gd name="connsiteY29" fmla="*/ 645 h 1914275"/>
                <a:gd name="connsiteX30" fmla="*/ 956106 w 1919435"/>
                <a:gd name="connsiteY30" fmla="*/ 31603 h 1914275"/>
                <a:gd name="connsiteX31" fmla="*/ 993772 w 1919435"/>
                <a:gd name="connsiteY31" fmla="*/ 163693 h 1914275"/>
                <a:gd name="connsiteX32" fmla="*/ 1089745 w 1919435"/>
                <a:gd name="connsiteY32" fmla="*/ 217871 h 1914275"/>
                <a:gd name="connsiteX33" fmla="*/ 1120703 w 1919435"/>
                <a:gd name="connsiteY33" fmla="*/ 191040 h 1914275"/>
                <a:gd name="connsiteX34" fmla="*/ 1192940 w 1919435"/>
                <a:gd name="connsiteY34" fmla="*/ 68754 h 1914275"/>
                <a:gd name="connsiteX35" fmla="*/ 1251245 w 1919435"/>
                <a:gd name="connsiteY35" fmla="*/ 44503 h 1914275"/>
                <a:gd name="connsiteX36" fmla="*/ 1309035 w 1919435"/>
                <a:gd name="connsiteY36" fmla="*/ 137895 h 1914275"/>
                <a:gd name="connsiteX37" fmla="*/ 1294587 w 1919435"/>
                <a:gd name="connsiteY37" fmla="*/ 255538 h 1914275"/>
                <a:gd name="connsiteX38" fmla="*/ 1294587 w 1919435"/>
                <a:gd name="connsiteY38" fmla="*/ 267921 h 1914275"/>
                <a:gd name="connsiteX39" fmla="*/ 1399331 w 1919435"/>
                <a:gd name="connsiteY39" fmla="*/ 314359 h 1914275"/>
                <a:gd name="connsiteX40" fmla="*/ 1514394 w 1919435"/>
                <a:gd name="connsiteY40" fmla="*/ 228191 h 1914275"/>
                <a:gd name="connsiteX41" fmla="*/ 1584050 w 1919435"/>
                <a:gd name="connsiteY41" fmla="*/ 229223 h 1914275"/>
                <a:gd name="connsiteX42" fmla="*/ 1594886 w 1919435"/>
                <a:gd name="connsiteY42" fmla="*/ 238510 h 1914275"/>
                <a:gd name="connsiteX43" fmla="*/ 1606754 w 1919435"/>
                <a:gd name="connsiteY43" fmla="*/ 317971 h 1914275"/>
                <a:gd name="connsiteX44" fmla="*/ 1543288 w 1919435"/>
                <a:gd name="connsiteY44" fmla="*/ 430970 h 1914275"/>
                <a:gd name="connsiteX45" fmla="*/ 1552060 w 1919435"/>
                <a:gd name="connsiteY45" fmla="*/ 504239 h 1914275"/>
                <a:gd name="connsiteX46" fmla="*/ 1619137 w 1919435"/>
                <a:gd name="connsiteY46" fmla="*/ 531069 h 1914275"/>
                <a:gd name="connsiteX47" fmla="*/ 1754839 w 1919435"/>
                <a:gd name="connsiteY47" fmla="*/ 495467 h 1914275"/>
                <a:gd name="connsiteX48" fmla="*/ 1812629 w 1919435"/>
                <a:gd name="connsiteY48" fmla="*/ 517654 h 1914275"/>
                <a:gd name="connsiteX49" fmla="*/ 1830172 w 1919435"/>
                <a:gd name="connsiteY49" fmla="*/ 552225 h 1914275"/>
                <a:gd name="connsiteX50" fmla="*/ 1815724 w 1919435"/>
                <a:gd name="connsiteY50" fmla="*/ 603306 h 1914275"/>
                <a:gd name="connsiteX51" fmla="*/ 1699630 w 1919435"/>
                <a:gd name="connsiteY51" fmla="*/ 695666 h 1914275"/>
                <a:gd name="connsiteX52" fmla="*/ 1678990 w 1919435"/>
                <a:gd name="connsiteY52" fmla="*/ 751908 h 1914275"/>
                <a:gd name="connsiteX53" fmla="*/ 1685182 w 1919435"/>
                <a:gd name="connsiteY53" fmla="*/ 774611 h 1914275"/>
                <a:gd name="connsiteX54" fmla="*/ 1732652 w 1919435"/>
                <a:gd name="connsiteY54" fmla="*/ 815373 h 1914275"/>
                <a:gd name="connsiteX55" fmla="*/ 1872998 w 1919435"/>
                <a:gd name="connsiteY55" fmla="*/ 834464 h 1914275"/>
                <a:gd name="connsiteX56" fmla="*/ 1918404 w 1919435"/>
                <a:gd name="connsiteY56" fmla="*/ 879354 h 1914275"/>
                <a:gd name="connsiteX57" fmla="*/ 1919952 w 1919435"/>
                <a:gd name="connsiteY57" fmla="*/ 919600 h 1914275"/>
                <a:gd name="connsiteX58" fmla="*/ 1886930 w 1919435"/>
                <a:gd name="connsiteY58" fmla="*/ 958299 h 1914275"/>
                <a:gd name="connsiteX59" fmla="*/ 1754839 w 1919435"/>
                <a:gd name="connsiteY59" fmla="*/ 995965 h 1914275"/>
                <a:gd name="connsiteX60" fmla="*/ 1701178 w 1919435"/>
                <a:gd name="connsiteY60" fmla="*/ 1085229 h 1914275"/>
                <a:gd name="connsiteX61" fmla="*/ 1728524 w 1919435"/>
                <a:gd name="connsiteY61" fmla="*/ 1121348 h 1914275"/>
                <a:gd name="connsiteX62" fmla="*/ 1849779 w 1919435"/>
                <a:gd name="connsiteY62" fmla="*/ 1192552 h 1914275"/>
                <a:gd name="connsiteX63" fmla="*/ 1876094 w 1919435"/>
                <a:gd name="connsiteY63" fmla="*/ 1253954 h 1914275"/>
                <a:gd name="connsiteX64" fmla="*/ 1875062 w 1919435"/>
                <a:gd name="connsiteY64" fmla="*/ 1260145 h 1914275"/>
                <a:gd name="connsiteX65" fmla="*/ 1802309 w 1919435"/>
                <a:gd name="connsiteY65" fmla="*/ 1312259 h 1914275"/>
                <a:gd name="connsiteX66" fmla="*/ 1675379 w 1919435"/>
                <a:gd name="connsiteY66" fmla="*/ 1296264 h 1914275"/>
                <a:gd name="connsiteX67" fmla="*/ 1611398 w 1919435"/>
                <a:gd name="connsiteY67" fmla="*/ 1329286 h 1914275"/>
                <a:gd name="connsiteX68" fmla="*/ 1610365 w 1919435"/>
                <a:gd name="connsiteY68" fmla="*/ 1405651 h 1914275"/>
                <a:gd name="connsiteX69" fmla="*/ 1692406 w 1919435"/>
                <a:gd name="connsiteY69" fmla="*/ 1514006 h 1914275"/>
                <a:gd name="connsiteX70" fmla="*/ 1692406 w 1919435"/>
                <a:gd name="connsiteY70" fmla="*/ 1584695 h 1914275"/>
                <a:gd name="connsiteX71" fmla="*/ 1689310 w 1919435"/>
                <a:gd name="connsiteY71" fmla="*/ 1588307 h 1914275"/>
                <a:gd name="connsiteX72" fmla="*/ 1600562 w 1919435"/>
                <a:gd name="connsiteY72" fmla="*/ 1605850 h 1914275"/>
                <a:gd name="connsiteX73" fmla="*/ 1490659 w 1919435"/>
                <a:gd name="connsiteY73" fmla="*/ 1543933 h 1914275"/>
                <a:gd name="connsiteX74" fmla="*/ 1415326 w 1919435"/>
                <a:gd name="connsiteY74" fmla="*/ 1554769 h 1914275"/>
                <a:gd name="connsiteX75" fmla="*/ 1391075 w 1919435"/>
                <a:gd name="connsiteY75" fmla="*/ 1622877 h 1914275"/>
                <a:gd name="connsiteX76" fmla="*/ 1426677 w 1919435"/>
                <a:gd name="connsiteY76" fmla="*/ 1760128 h 1914275"/>
                <a:gd name="connsiteX77" fmla="*/ 1406554 w 1919435"/>
                <a:gd name="connsiteY77" fmla="*/ 1811725 h 1914275"/>
                <a:gd name="connsiteX78" fmla="*/ 1370436 w 1919435"/>
                <a:gd name="connsiteY78" fmla="*/ 1830300 h 1914275"/>
                <a:gd name="connsiteX79" fmla="*/ 1316258 w 1919435"/>
                <a:gd name="connsiteY79" fmla="*/ 1815337 h 1914275"/>
                <a:gd name="connsiteX80" fmla="*/ 1231122 w 1919435"/>
                <a:gd name="connsiteY80" fmla="*/ 1707498 h 1914275"/>
                <a:gd name="connsiteX81" fmla="*/ 1121219 w 1919435"/>
                <a:gd name="connsiteY81" fmla="*/ 1698210 h 1914275"/>
                <a:gd name="connsiteX82" fmla="*/ 1106771 w 1919435"/>
                <a:gd name="connsiteY82" fmla="*/ 1727105 h 1914275"/>
                <a:gd name="connsiteX83" fmla="*/ 1087165 w 1919435"/>
                <a:gd name="connsiteY83" fmla="*/ 1868999 h 1914275"/>
                <a:gd name="connsiteX84" fmla="*/ 1050014 w 1919435"/>
                <a:gd name="connsiteY84" fmla="*/ 1919049 h 1914275"/>
                <a:gd name="connsiteX85" fmla="*/ 987581 w 1919435"/>
                <a:gd name="connsiteY85" fmla="*/ 1919049 h 1914275"/>
                <a:gd name="connsiteX86" fmla="*/ 960234 w 1919435"/>
                <a:gd name="connsiteY86" fmla="*/ 1880866 h 1914275"/>
                <a:gd name="connsiteX87" fmla="*/ 921535 w 1919435"/>
                <a:gd name="connsiteY87" fmla="*/ 1744132 h 1914275"/>
                <a:gd name="connsiteX88" fmla="*/ 875614 w 1919435"/>
                <a:gd name="connsiteY88" fmla="*/ 1703886 h 1914275"/>
                <a:gd name="connsiteX89" fmla="*/ 847751 w 1919435"/>
                <a:gd name="connsiteY89" fmla="*/ 1700790 h 1914275"/>
                <a:gd name="connsiteX90" fmla="*/ 800281 w 1919435"/>
                <a:gd name="connsiteY90" fmla="*/ 1727105 h 1914275"/>
                <a:gd name="connsiteX91" fmla="*/ 788414 w 1919435"/>
                <a:gd name="connsiteY91" fmla="*/ 1747228 h 1914275"/>
                <a:gd name="connsiteX92" fmla="*/ 723401 w 1919435"/>
                <a:gd name="connsiteY92" fmla="*/ 1857131 h 1914275"/>
                <a:gd name="connsiteX93" fmla="*/ 674383 w 1919435"/>
                <a:gd name="connsiteY93" fmla="*/ 1877254 h 1914275"/>
                <a:gd name="connsiteX94" fmla="*/ 634652 w 1919435"/>
                <a:gd name="connsiteY94" fmla="*/ 1863839 h 1914275"/>
                <a:gd name="connsiteX95" fmla="*/ 607822 w 1919435"/>
                <a:gd name="connsiteY95" fmla="*/ 1813789 h 1914275"/>
                <a:gd name="connsiteX96" fmla="*/ 624848 w 1919435"/>
                <a:gd name="connsiteY96" fmla="*/ 1672927 h 1914275"/>
                <a:gd name="connsiteX97" fmla="*/ 586150 w 1919435"/>
                <a:gd name="connsiteY97" fmla="*/ 1607398 h 1914275"/>
                <a:gd name="connsiteX98" fmla="*/ 514430 w 1919435"/>
                <a:gd name="connsiteY98" fmla="*/ 1611010 h 1914275"/>
                <a:gd name="connsiteX99" fmla="*/ 413814 w 1919435"/>
                <a:gd name="connsiteY99" fmla="*/ 1687375 h 1914275"/>
                <a:gd name="connsiteX100" fmla="*/ 324550 w 1919435"/>
                <a:gd name="connsiteY100" fmla="*/ 1682215 h 1914275"/>
                <a:gd name="connsiteX101" fmla="*/ 316810 w 1919435"/>
                <a:gd name="connsiteY101" fmla="*/ 1674475 h 1914275"/>
                <a:gd name="connsiteX102" fmla="*/ 309071 w 1919435"/>
                <a:gd name="connsiteY102" fmla="*/ 1612558 h 1914275"/>
                <a:gd name="connsiteX103" fmla="*/ 376148 w 1919435"/>
                <a:gd name="connsiteY103" fmla="*/ 1492851 h 1914275"/>
                <a:gd name="connsiteX104" fmla="*/ 387499 w 1919435"/>
                <a:gd name="connsiteY104" fmla="*/ 1456217 h 1914275"/>
                <a:gd name="connsiteX105" fmla="*/ 297203 w 1919435"/>
                <a:gd name="connsiteY105" fmla="*/ 1391720 h 1914275"/>
                <a:gd name="connsiteX106" fmla="*/ 158405 w 1919435"/>
                <a:gd name="connsiteY106" fmla="*/ 1427838 h 1914275"/>
                <a:gd name="connsiteX107" fmla="*/ 114031 w 1919435"/>
                <a:gd name="connsiteY107" fmla="*/ 1412875 h 1914275"/>
                <a:gd name="connsiteX108" fmla="*/ 91844 w 1919435"/>
                <a:gd name="connsiteY108" fmla="*/ 1373660 h 1914275"/>
                <a:gd name="connsiteX109" fmla="*/ 106808 w 1919435"/>
                <a:gd name="connsiteY109" fmla="*/ 1315871 h 1914275"/>
                <a:gd name="connsiteX110" fmla="*/ 209487 w 1919435"/>
                <a:gd name="connsiteY110" fmla="*/ 1234347 h 1914275"/>
                <a:gd name="connsiteX111" fmla="*/ 236834 w 1919435"/>
                <a:gd name="connsiteY111" fmla="*/ 1151274 h 1914275"/>
                <a:gd name="connsiteX112" fmla="*/ 181624 w 1919435"/>
                <a:gd name="connsiteY112" fmla="*/ 1104836 h 1914275"/>
                <a:gd name="connsiteX113" fmla="*/ 52114 w 1919435"/>
                <a:gd name="connsiteY113" fmla="*/ 1087293 h 1914275"/>
                <a:gd name="connsiteX114" fmla="*/ 1032 w 1919435"/>
                <a:gd name="connsiteY114" fmla="*/ 1051175 h 1914275"/>
                <a:gd name="connsiteX115" fmla="*/ 0 w 1919435"/>
                <a:gd name="connsiteY115" fmla="*/ 987194 h 1914275"/>
                <a:gd name="connsiteX116" fmla="*/ 1198616 w 1919435"/>
                <a:gd name="connsiteY116" fmla="*/ 960879 h 1914275"/>
                <a:gd name="connsiteX117" fmla="*/ 958686 w 1919435"/>
                <a:gd name="connsiteY117" fmla="*/ 720949 h 1914275"/>
                <a:gd name="connsiteX118" fmla="*/ 720304 w 1919435"/>
                <a:gd name="connsiteY118" fmla="*/ 959331 h 1914275"/>
                <a:gd name="connsiteX119" fmla="*/ 957654 w 1919435"/>
                <a:gd name="connsiteY119" fmla="*/ 1198744 h 1914275"/>
                <a:gd name="connsiteX120" fmla="*/ 1198616 w 1919435"/>
                <a:gd name="connsiteY120" fmla="*/ 960879 h 1914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1919435" h="1914275">
                  <a:moveTo>
                    <a:pt x="0" y="987194"/>
                  </a:moveTo>
                  <a:cubicBezTo>
                    <a:pt x="8256" y="971714"/>
                    <a:pt x="21155" y="963975"/>
                    <a:pt x="37667" y="959846"/>
                  </a:cubicBezTo>
                  <a:cubicBezTo>
                    <a:pt x="82041" y="947979"/>
                    <a:pt x="125383" y="934564"/>
                    <a:pt x="169757" y="922696"/>
                  </a:cubicBezTo>
                  <a:cubicBezTo>
                    <a:pt x="196587" y="915473"/>
                    <a:pt x="212583" y="900509"/>
                    <a:pt x="215163" y="872130"/>
                  </a:cubicBezTo>
                  <a:cubicBezTo>
                    <a:pt x="215679" y="864907"/>
                    <a:pt x="216710" y="857683"/>
                    <a:pt x="217743" y="850459"/>
                  </a:cubicBezTo>
                  <a:cubicBezTo>
                    <a:pt x="220323" y="826209"/>
                    <a:pt x="209487" y="809697"/>
                    <a:pt x="189364" y="797830"/>
                  </a:cubicBezTo>
                  <a:cubicBezTo>
                    <a:pt x="149118" y="774611"/>
                    <a:pt x="109388" y="750876"/>
                    <a:pt x="69657" y="727657"/>
                  </a:cubicBezTo>
                  <a:cubicBezTo>
                    <a:pt x="40246" y="710629"/>
                    <a:pt x="35087" y="697730"/>
                    <a:pt x="43858" y="664708"/>
                  </a:cubicBezTo>
                  <a:cubicBezTo>
                    <a:pt x="44890" y="661612"/>
                    <a:pt x="45406" y="658516"/>
                    <a:pt x="46438" y="655936"/>
                  </a:cubicBezTo>
                  <a:cubicBezTo>
                    <a:pt x="59337" y="613110"/>
                    <a:pt x="70689" y="604854"/>
                    <a:pt x="114547" y="608982"/>
                  </a:cubicBezTo>
                  <a:cubicBezTo>
                    <a:pt x="156857" y="613110"/>
                    <a:pt x="199167" y="617754"/>
                    <a:pt x="241478" y="623429"/>
                  </a:cubicBezTo>
                  <a:cubicBezTo>
                    <a:pt x="275016" y="627557"/>
                    <a:pt x="289463" y="621881"/>
                    <a:pt x="306491" y="593503"/>
                  </a:cubicBezTo>
                  <a:cubicBezTo>
                    <a:pt x="330741" y="554288"/>
                    <a:pt x="329710" y="541905"/>
                    <a:pt x="301331" y="505271"/>
                  </a:cubicBezTo>
                  <a:cubicBezTo>
                    <a:pt x="274500" y="470700"/>
                    <a:pt x="248185" y="435614"/>
                    <a:pt x="222386" y="400527"/>
                  </a:cubicBezTo>
                  <a:cubicBezTo>
                    <a:pt x="206907" y="379888"/>
                    <a:pt x="206907" y="362861"/>
                    <a:pt x="222386" y="342222"/>
                  </a:cubicBezTo>
                  <a:cubicBezTo>
                    <a:pt x="230126" y="331902"/>
                    <a:pt x="238382" y="321583"/>
                    <a:pt x="248185" y="313327"/>
                  </a:cubicBezTo>
                  <a:cubicBezTo>
                    <a:pt x="267792" y="296816"/>
                    <a:pt x="281208" y="294752"/>
                    <a:pt x="303395" y="307135"/>
                  </a:cubicBezTo>
                  <a:cubicBezTo>
                    <a:pt x="342609" y="328806"/>
                    <a:pt x="382856" y="348929"/>
                    <a:pt x="420522" y="373180"/>
                  </a:cubicBezTo>
                  <a:cubicBezTo>
                    <a:pt x="463864" y="401043"/>
                    <a:pt x="493791" y="382468"/>
                    <a:pt x="525265" y="343770"/>
                  </a:cubicBezTo>
                  <a:cubicBezTo>
                    <a:pt x="535585" y="330870"/>
                    <a:pt x="531973" y="313843"/>
                    <a:pt x="527845" y="298364"/>
                  </a:cubicBezTo>
                  <a:cubicBezTo>
                    <a:pt x="516493" y="254506"/>
                    <a:pt x="505142" y="210647"/>
                    <a:pt x="493791" y="166789"/>
                  </a:cubicBezTo>
                  <a:cubicBezTo>
                    <a:pt x="485535" y="135315"/>
                    <a:pt x="490694" y="122415"/>
                    <a:pt x="518557" y="105904"/>
                  </a:cubicBezTo>
                  <a:cubicBezTo>
                    <a:pt x="524749" y="102292"/>
                    <a:pt x="530941" y="98680"/>
                    <a:pt x="537649" y="95585"/>
                  </a:cubicBezTo>
                  <a:cubicBezTo>
                    <a:pt x="571187" y="80105"/>
                    <a:pt x="586150" y="83717"/>
                    <a:pt x="608853" y="113128"/>
                  </a:cubicBezTo>
                  <a:cubicBezTo>
                    <a:pt x="636200" y="147698"/>
                    <a:pt x="663547" y="182785"/>
                    <a:pt x="690894" y="217355"/>
                  </a:cubicBezTo>
                  <a:cubicBezTo>
                    <a:pt x="716693" y="249346"/>
                    <a:pt x="777062" y="249346"/>
                    <a:pt x="802861" y="216839"/>
                  </a:cubicBezTo>
                  <a:cubicBezTo>
                    <a:pt x="813697" y="202908"/>
                    <a:pt x="813697" y="185365"/>
                    <a:pt x="816277" y="169369"/>
                  </a:cubicBezTo>
                  <a:cubicBezTo>
                    <a:pt x="822468" y="129123"/>
                    <a:pt x="827628" y="88877"/>
                    <a:pt x="832788" y="48631"/>
                  </a:cubicBezTo>
                  <a:cubicBezTo>
                    <a:pt x="836916" y="16640"/>
                    <a:pt x="845687" y="7868"/>
                    <a:pt x="877677" y="2193"/>
                  </a:cubicBezTo>
                  <a:cubicBezTo>
                    <a:pt x="891093" y="-387"/>
                    <a:pt x="904509" y="-387"/>
                    <a:pt x="917924" y="645"/>
                  </a:cubicBezTo>
                  <a:cubicBezTo>
                    <a:pt x="937531" y="1677"/>
                    <a:pt x="950947" y="11996"/>
                    <a:pt x="956106" y="31603"/>
                  </a:cubicBezTo>
                  <a:cubicBezTo>
                    <a:pt x="968490" y="75461"/>
                    <a:pt x="981389" y="119835"/>
                    <a:pt x="993772" y="163693"/>
                  </a:cubicBezTo>
                  <a:cubicBezTo>
                    <a:pt x="1006672" y="208584"/>
                    <a:pt x="1043822" y="229739"/>
                    <a:pt x="1089745" y="217871"/>
                  </a:cubicBezTo>
                  <a:cubicBezTo>
                    <a:pt x="1104707" y="214259"/>
                    <a:pt x="1113479" y="203424"/>
                    <a:pt x="1120703" y="191040"/>
                  </a:cubicBezTo>
                  <a:cubicBezTo>
                    <a:pt x="1144438" y="150278"/>
                    <a:pt x="1168689" y="109516"/>
                    <a:pt x="1192940" y="68754"/>
                  </a:cubicBezTo>
                  <a:cubicBezTo>
                    <a:pt x="1208419" y="42439"/>
                    <a:pt x="1221835" y="36763"/>
                    <a:pt x="1251245" y="44503"/>
                  </a:cubicBezTo>
                  <a:cubicBezTo>
                    <a:pt x="1310067" y="59466"/>
                    <a:pt x="1317806" y="72366"/>
                    <a:pt x="1309035" y="137895"/>
                  </a:cubicBezTo>
                  <a:cubicBezTo>
                    <a:pt x="1303875" y="177109"/>
                    <a:pt x="1299231" y="216323"/>
                    <a:pt x="1294587" y="255538"/>
                  </a:cubicBezTo>
                  <a:cubicBezTo>
                    <a:pt x="1294071" y="259665"/>
                    <a:pt x="1294071" y="263793"/>
                    <a:pt x="1294587" y="267921"/>
                  </a:cubicBezTo>
                  <a:cubicBezTo>
                    <a:pt x="1301295" y="309715"/>
                    <a:pt x="1364760" y="338610"/>
                    <a:pt x="1399331" y="314359"/>
                  </a:cubicBezTo>
                  <a:cubicBezTo>
                    <a:pt x="1438545" y="286496"/>
                    <a:pt x="1476211" y="257085"/>
                    <a:pt x="1514394" y="228191"/>
                  </a:cubicBezTo>
                  <a:cubicBezTo>
                    <a:pt x="1542256" y="207036"/>
                    <a:pt x="1556188" y="207552"/>
                    <a:pt x="1584050" y="229223"/>
                  </a:cubicBezTo>
                  <a:cubicBezTo>
                    <a:pt x="1587663" y="232319"/>
                    <a:pt x="1591274" y="234898"/>
                    <a:pt x="1594886" y="238510"/>
                  </a:cubicBezTo>
                  <a:cubicBezTo>
                    <a:pt x="1627393" y="269469"/>
                    <a:pt x="1628941" y="278757"/>
                    <a:pt x="1606754" y="317971"/>
                  </a:cubicBezTo>
                  <a:cubicBezTo>
                    <a:pt x="1585599" y="355637"/>
                    <a:pt x="1565475" y="393819"/>
                    <a:pt x="1543288" y="430970"/>
                  </a:cubicBezTo>
                  <a:cubicBezTo>
                    <a:pt x="1527293" y="458317"/>
                    <a:pt x="1534517" y="481020"/>
                    <a:pt x="1552060" y="504239"/>
                  </a:cubicBezTo>
                  <a:cubicBezTo>
                    <a:pt x="1569604" y="527458"/>
                    <a:pt x="1589726" y="538809"/>
                    <a:pt x="1619137" y="531069"/>
                  </a:cubicBezTo>
                  <a:cubicBezTo>
                    <a:pt x="1664543" y="519202"/>
                    <a:pt x="1709949" y="507850"/>
                    <a:pt x="1754839" y="495467"/>
                  </a:cubicBezTo>
                  <a:cubicBezTo>
                    <a:pt x="1783734" y="487727"/>
                    <a:pt x="1796634" y="492371"/>
                    <a:pt x="1812629" y="517654"/>
                  </a:cubicBezTo>
                  <a:cubicBezTo>
                    <a:pt x="1819853" y="528490"/>
                    <a:pt x="1826044" y="539841"/>
                    <a:pt x="1830172" y="552225"/>
                  </a:cubicBezTo>
                  <a:cubicBezTo>
                    <a:pt x="1837912" y="574412"/>
                    <a:pt x="1834299" y="588343"/>
                    <a:pt x="1815724" y="603306"/>
                  </a:cubicBezTo>
                  <a:cubicBezTo>
                    <a:pt x="1777026" y="634265"/>
                    <a:pt x="1738844" y="665224"/>
                    <a:pt x="1699630" y="695666"/>
                  </a:cubicBezTo>
                  <a:cubicBezTo>
                    <a:pt x="1680022" y="710629"/>
                    <a:pt x="1674862" y="729205"/>
                    <a:pt x="1678990" y="751908"/>
                  </a:cubicBezTo>
                  <a:cubicBezTo>
                    <a:pt x="1680539" y="759647"/>
                    <a:pt x="1683119" y="766871"/>
                    <a:pt x="1685182" y="774611"/>
                  </a:cubicBezTo>
                  <a:cubicBezTo>
                    <a:pt x="1691890" y="798862"/>
                    <a:pt x="1707885" y="812277"/>
                    <a:pt x="1732652" y="815373"/>
                  </a:cubicBezTo>
                  <a:cubicBezTo>
                    <a:pt x="1779606" y="821565"/>
                    <a:pt x="1826560" y="828272"/>
                    <a:pt x="1872998" y="834464"/>
                  </a:cubicBezTo>
                  <a:cubicBezTo>
                    <a:pt x="1900861" y="838076"/>
                    <a:pt x="1915308" y="851491"/>
                    <a:pt x="1918404" y="879354"/>
                  </a:cubicBezTo>
                  <a:cubicBezTo>
                    <a:pt x="1919952" y="892770"/>
                    <a:pt x="1921500" y="906185"/>
                    <a:pt x="1919952" y="919600"/>
                  </a:cubicBezTo>
                  <a:cubicBezTo>
                    <a:pt x="1917372" y="940755"/>
                    <a:pt x="1906536" y="952623"/>
                    <a:pt x="1886930" y="958299"/>
                  </a:cubicBezTo>
                  <a:cubicBezTo>
                    <a:pt x="1843071" y="970682"/>
                    <a:pt x="1798697" y="983065"/>
                    <a:pt x="1754839" y="995965"/>
                  </a:cubicBezTo>
                  <a:cubicBezTo>
                    <a:pt x="1712013" y="1008348"/>
                    <a:pt x="1692406" y="1040855"/>
                    <a:pt x="1701178" y="1085229"/>
                  </a:cubicBezTo>
                  <a:cubicBezTo>
                    <a:pt x="1704273" y="1102256"/>
                    <a:pt x="1714077" y="1113092"/>
                    <a:pt x="1728524" y="1121348"/>
                  </a:cubicBezTo>
                  <a:cubicBezTo>
                    <a:pt x="1768771" y="1145083"/>
                    <a:pt x="1809016" y="1168817"/>
                    <a:pt x="1849779" y="1192552"/>
                  </a:cubicBezTo>
                  <a:cubicBezTo>
                    <a:pt x="1879706" y="1210096"/>
                    <a:pt x="1884350" y="1220415"/>
                    <a:pt x="1876094" y="1253954"/>
                  </a:cubicBezTo>
                  <a:cubicBezTo>
                    <a:pt x="1875578" y="1256018"/>
                    <a:pt x="1875578" y="1258082"/>
                    <a:pt x="1875062" y="1260145"/>
                  </a:cubicBezTo>
                  <a:cubicBezTo>
                    <a:pt x="1862678" y="1300908"/>
                    <a:pt x="1848747" y="1321031"/>
                    <a:pt x="1802309" y="1312259"/>
                  </a:cubicBezTo>
                  <a:cubicBezTo>
                    <a:pt x="1760515" y="1304003"/>
                    <a:pt x="1717689" y="1302456"/>
                    <a:pt x="1675379" y="1296264"/>
                  </a:cubicBezTo>
                  <a:cubicBezTo>
                    <a:pt x="1645452" y="1292136"/>
                    <a:pt x="1625845" y="1304003"/>
                    <a:pt x="1611398" y="1329286"/>
                  </a:cubicBezTo>
                  <a:cubicBezTo>
                    <a:pt x="1596434" y="1355085"/>
                    <a:pt x="1589726" y="1379336"/>
                    <a:pt x="1610365" y="1405651"/>
                  </a:cubicBezTo>
                  <a:cubicBezTo>
                    <a:pt x="1638228" y="1441254"/>
                    <a:pt x="1665059" y="1477888"/>
                    <a:pt x="1692406" y="1514006"/>
                  </a:cubicBezTo>
                  <a:cubicBezTo>
                    <a:pt x="1715109" y="1543417"/>
                    <a:pt x="1715109" y="1555285"/>
                    <a:pt x="1692406" y="1584695"/>
                  </a:cubicBezTo>
                  <a:cubicBezTo>
                    <a:pt x="1691374" y="1585727"/>
                    <a:pt x="1690342" y="1587275"/>
                    <a:pt x="1689310" y="1588307"/>
                  </a:cubicBezTo>
                  <a:cubicBezTo>
                    <a:pt x="1659383" y="1620298"/>
                    <a:pt x="1647516" y="1634229"/>
                    <a:pt x="1600562" y="1605850"/>
                  </a:cubicBezTo>
                  <a:cubicBezTo>
                    <a:pt x="1564444" y="1584179"/>
                    <a:pt x="1526261" y="1565604"/>
                    <a:pt x="1490659" y="1543933"/>
                  </a:cubicBezTo>
                  <a:cubicBezTo>
                    <a:pt x="1461248" y="1526390"/>
                    <a:pt x="1438545" y="1536709"/>
                    <a:pt x="1415326" y="1554769"/>
                  </a:cubicBezTo>
                  <a:cubicBezTo>
                    <a:pt x="1392107" y="1572312"/>
                    <a:pt x="1382819" y="1593467"/>
                    <a:pt x="1391075" y="1622877"/>
                  </a:cubicBezTo>
                  <a:cubicBezTo>
                    <a:pt x="1403974" y="1668284"/>
                    <a:pt x="1415326" y="1714205"/>
                    <a:pt x="1426677" y="1760128"/>
                  </a:cubicBezTo>
                  <a:cubicBezTo>
                    <a:pt x="1432870" y="1784894"/>
                    <a:pt x="1427710" y="1798310"/>
                    <a:pt x="1406554" y="1811725"/>
                  </a:cubicBezTo>
                  <a:cubicBezTo>
                    <a:pt x="1395203" y="1818949"/>
                    <a:pt x="1383335" y="1825657"/>
                    <a:pt x="1370436" y="1830300"/>
                  </a:cubicBezTo>
                  <a:cubicBezTo>
                    <a:pt x="1347733" y="1838556"/>
                    <a:pt x="1331222" y="1834428"/>
                    <a:pt x="1316258" y="1815337"/>
                  </a:cubicBezTo>
                  <a:cubicBezTo>
                    <a:pt x="1287879" y="1779735"/>
                    <a:pt x="1259501" y="1743616"/>
                    <a:pt x="1231122" y="1707498"/>
                  </a:cubicBezTo>
                  <a:cubicBezTo>
                    <a:pt x="1203775" y="1673443"/>
                    <a:pt x="1154242" y="1668800"/>
                    <a:pt x="1121219" y="1698210"/>
                  </a:cubicBezTo>
                  <a:cubicBezTo>
                    <a:pt x="1112447" y="1705950"/>
                    <a:pt x="1108320" y="1715753"/>
                    <a:pt x="1106771" y="1727105"/>
                  </a:cubicBezTo>
                  <a:cubicBezTo>
                    <a:pt x="1100064" y="1774575"/>
                    <a:pt x="1092324" y="1821529"/>
                    <a:pt x="1087165" y="1868999"/>
                  </a:cubicBezTo>
                  <a:cubicBezTo>
                    <a:pt x="1084068" y="1893766"/>
                    <a:pt x="1074265" y="1911309"/>
                    <a:pt x="1050014" y="1919049"/>
                  </a:cubicBezTo>
                  <a:cubicBezTo>
                    <a:pt x="1029375" y="1919049"/>
                    <a:pt x="1008220" y="1919049"/>
                    <a:pt x="987581" y="1919049"/>
                  </a:cubicBezTo>
                  <a:cubicBezTo>
                    <a:pt x="973133" y="1910277"/>
                    <a:pt x="964878" y="1897377"/>
                    <a:pt x="960234" y="1880866"/>
                  </a:cubicBezTo>
                  <a:cubicBezTo>
                    <a:pt x="947851" y="1835460"/>
                    <a:pt x="933919" y="1790054"/>
                    <a:pt x="921535" y="1744132"/>
                  </a:cubicBezTo>
                  <a:cubicBezTo>
                    <a:pt x="914828" y="1719881"/>
                    <a:pt x="899865" y="1706982"/>
                    <a:pt x="875614" y="1703886"/>
                  </a:cubicBezTo>
                  <a:cubicBezTo>
                    <a:pt x="866326" y="1702854"/>
                    <a:pt x="857038" y="1701306"/>
                    <a:pt x="847751" y="1700790"/>
                  </a:cubicBezTo>
                  <a:cubicBezTo>
                    <a:pt x="826080" y="1699242"/>
                    <a:pt x="811117" y="1709046"/>
                    <a:pt x="800281" y="1727105"/>
                  </a:cubicBezTo>
                  <a:cubicBezTo>
                    <a:pt x="796153" y="1733813"/>
                    <a:pt x="792541" y="1740520"/>
                    <a:pt x="788414" y="1747228"/>
                  </a:cubicBezTo>
                  <a:cubicBezTo>
                    <a:pt x="766742" y="1783862"/>
                    <a:pt x="745587" y="1821013"/>
                    <a:pt x="723401" y="1857131"/>
                  </a:cubicBezTo>
                  <a:cubicBezTo>
                    <a:pt x="711533" y="1877254"/>
                    <a:pt x="697085" y="1882414"/>
                    <a:pt x="674383" y="1877254"/>
                  </a:cubicBezTo>
                  <a:cubicBezTo>
                    <a:pt x="660451" y="1874158"/>
                    <a:pt x="647552" y="1869515"/>
                    <a:pt x="634652" y="1863839"/>
                  </a:cubicBezTo>
                  <a:cubicBezTo>
                    <a:pt x="611949" y="1853003"/>
                    <a:pt x="604726" y="1839072"/>
                    <a:pt x="607822" y="1813789"/>
                  </a:cubicBezTo>
                  <a:cubicBezTo>
                    <a:pt x="613497" y="1766835"/>
                    <a:pt x="618141" y="1719881"/>
                    <a:pt x="624848" y="1672927"/>
                  </a:cubicBezTo>
                  <a:cubicBezTo>
                    <a:pt x="629492" y="1639905"/>
                    <a:pt x="611949" y="1621846"/>
                    <a:pt x="586150" y="1607398"/>
                  </a:cubicBezTo>
                  <a:cubicBezTo>
                    <a:pt x="560868" y="1593467"/>
                    <a:pt x="538165" y="1591403"/>
                    <a:pt x="514430" y="1611010"/>
                  </a:cubicBezTo>
                  <a:cubicBezTo>
                    <a:pt x="481407" y="1637325"/>
                    <a:pt x="446836" y="1661576"/>
                    <a:pt x="413814" y="1687375"/>
                  </a:cubicBezTo>
                  <a:cubicBezTo>
                    <a:pt x="380276" y="1713690"/>
                    <a:pt x="365828" y="1719365"/>
                    <a:pt x="324550" y="1682215"/>
                  </a:cubicBezTo>
                  <a:cubicBezTo>
                    <a:pt x="321970" y="1679635"/>
                    <a:pt x="319390" y="1677055"/>
                    <a:pt x="316810" y="1674475"/>
                  </a:cubicBezTo>
                  <a:cubicBezTo>
                    <a:pt x="296687" y="1653836"/>
                    <a:pt x="294623" y="1637841"/>
                    <a:pt x="309071" y="1612558"/>
                  </a:cubicBezTo>
                  <a:cubicBezTo>
                    <a:pt x="331258" y="1572828"/>
                    <a:pt x="353960" y="1532581"/>
                    <a:pt x="376148" y="1492851"/>
                  </a:cubicBezTo>
                  <a:cubicBezTo>
                    <a:pt x="382339" y="1481500"/>
                    <a:pt x="389047" y="1470148"/>
                    <a:pt x="387499" y="1456217"/>
                  </a:cubicBezTo>
                  <a:cubicBezTo>
                    <a:pt x="383887" y="1414423"/>
                    <a:pt x="337449" y="1381400"/>
                    <a:pt x="297203" y="1391720"/>
                  </a:cubicBezTo>
                  <a:cubicBezTo>
                    <a:pt x="250765" y="1403587"/>
                    <a:pt x="204327" y="1415455"/>
                    <a:pt x="158405" y="1427838"/>
                  </a:cubicBezTo>
                  <a:cubicBezTo>
                    <a:pt x="139830" y="1432998"/>
                    <a:pt x="125899" y="1427322"/>
                    <a:pt x="114031" y="1412875"/>
                  </a:cubicBezTo>
                  <a:cubicBezTo>
                    <a:pt x="104228" y="1401007"/>
                    <a:pt x="98036" y="1387592"/>
                    <a:pt x="91844" y="1373660"/>
                  </a:cubicBezTo>
                  <a:cubicBezTo>
                    <a:pt x="81525" y="1349409"/>
                    <a:pt x="86169" y="1331866"/>
                    <a:pt x="106808" y="1315871"/>
                  </a:cubicBezTo>
                  <a:cubicBezTo>
                    <a:pt x="140862" y="1288524"/>
                    <a:pt x="175432" y="1261693"/>
                    <a:pt x="209487" y="1234347"/>
                  </a:cubicBezTo>
                  <a:cubicBezTo>
                    <a:pt x="245605" y="1206484"/>
                    <a:pt x="248701" y="1194616"/>
                    <a:pt x="236834" y="1151274"/>
                  </a:cubicBezTo>
                  <a:cubicBezTo>
                    <a:pt x="228578" y="1122896"/>
                    <a:pt x="211551" y="1107932"/>
                    <a:pt x="181624" y="1104836"/>
                  </a:cubicBezTo>
                  <a:cubicBezTo>
                    <a:pt x="138282" y="1100192"/>
                    <a:pt x="95456" y="1091937"/>
                    <a:pt x="52114" y="1087293"/>
                  </a:cubicBezTo>
                  <a:cubicBezTo>
                    <a:pt x="27347" y="1084713"/>
                    <a:pt x="9804" y="1074910"/>
                    <a:pt x="1032" y="1051175"/>
                  </a:cubicBezTo>
                  <a:cubicBezTo>
                    <a:pt x="0" y="1028988"/>
                    <a:pt x="0" y="1008348"/>
                    <a:pt x="0" y="987194"/>
                  </a:cubicBezTo>
                  <a:close/>
                  <a:moveTo>
                    <a:pt x="1198616" y="960879"/>
                  </a:moveTo>
                  <a:cubicBezTo>
                    <a:pt x="1200163" y="838592"/>
                    <a:pt x="1104192" y="720433"/>
                    <a:pt x="958686" y="720949"/>
                  </a:cubicBezTo>
                  <a:cubicBezTo>
                    <a:pt x="824016" y="721465"/>
                    <a:pt x="720821" y="824145"/>
                    <a:pt x="720304" y="959331"/>
                  </a:cubicBezTo>
                  <a:cubicBezTo>
                    <a:pt x="719788" y="1096581"/>
                    <a:pt x="827628" y="1197712"/>
                    <a:pt x="957654" y="1198744"/>
                  </a:cubicBezTo>
                  <a:cubicBezTo>
                    <a:pt x="1090776" y="1199776"/>
                    <a:pt x="1198100" y="1092969"/>
                    <a:pt x="1198616" y="960879"/>
                  </a:cubicBezTo>
                  <a:close/>
                </a:path>
              </a:pathLst>
            </a:custGeom>
            <a:solidFill>
              <a:schemeClr val="bg1">
                <a:lumMod val="85000"/>
              </a:schemeClr>
            </a:solidFill>
            <a:ln w="5155" cap="flat">
              <a:noFill/>
              <a:prstDash val="solid"/>
              <a:miter/>
            </a:ln>
          </p:spPr>
          <p:txBody>
            <a:bodyPr rtlCol="0" anchor="ctr"/>
            <a:lstStyle/>
            <a:p>
              <a:endParaRPr lang="en-US"/>
            </a:p>
          </p:txBody>
        </p:sp>
        <p:sp>
          <p:nvSpPr>
            <p:cNvPr id="20" name="Freeform: Shape 19">
              <a:extLst>
                <a:ext uri="{FF2B5EF4-FFF2-40B4-BE49-F238E27FC236}">
                  <a16:creationId xmlns="" xmlns:a16="http://schemas.microsoft.com/office/drawing/2014/main" id="{0EE02638-5E4E-4AAB-BBEE-E7DFCDCA419B}"/>
                </a:ext>
              </a:extLst>
            </p:cNvPr>
            <p:cNvSpPr/>
            <p:nvPr/>
          </p:nvSpPr>
          <p:spPr>
            <a:xfrm>
              <a:off x="7038554" y="2404538"/>
              <a:ext cx="1005802" cy="716980"/>
            </a:xfrm>
            <a:custGeom>
              <a:avLst/>
              <a:gdLst>
                <a:gd name="connsiteX0" fmla="*/ 707784 w 1005802"/>
                <a:gd name="connsiteY0" fmla="*/ 371382 h 716980"/>
                <a:gd name="connsiteX1" fmla="*/ 983473 w 1005802"/>
                <a:gd name="connsiteY1" fmla="*/ 517965 h 716980"/>
                <a:gd name="connsiteX2" fmla="*/ 1005802 w 1005802"/>
                <a:gd name="connsiteY2" fmla="*/ 559103 h 716980"/>
                <a:gd name="connsiteX3" fmla="*/ 1005802 w 1005802"/>
                <a:gd name="connsiteY3" fmla="*/ 716980 h 716980"/>
                <a:gd name="connsiteX4" fmla="*/ 907688 w 1005802"/>
                <a:gd name="connsiteY4" fmla="*/ 716980 h 716980"/>
                <a:gd name="connsiteX5" fmla="*/ 910338 w 1005802"/>
                <a:gd name="connsiteY5" fmla="*/ 703852 h 716980"/>
                <a:gd name="connsiteX6" fmla="*/ 707784 w 1005802"/>
                <a:gd name="connsiteY6" fmla="*/ 501298 h 716980"/>
                <a:gd name="connsiteX7" fmla="*/ 505231 w 1005802"/>
                <a:gd name="connsiteY7" fmla="*/ 703852 h 716980"/>
                <a:gd name="connsiteX8" fmla="*/ 507882 w 1005802"/>
                <a:gd name="connsiteY8" fmla="*/ 716980 h 716980"/>
                <a:gd name="connsiteX9" fmla="*/ 377966 w 1005802"/>
                <a:gd name="connsiteY9" fmla="*/ 716980 h 716980"/>
                <a:gd name="connsiteX10" fmla="*/ 375315 w 1005802"/>
                <a:gd name="connsiteY10" fmla="*/ 703852 h 716980"/>
                <a:gd name="connsiteX11" fmla="*/ 707784 w 1005802"/>
                <a:gd name="connsiteY11" fmla="*/ 371382 h 716980"/>
                <a:gd name="connsiteX12" fmla="*/ 812773 w 1005802"/>
                <a:gd name="connsiteY12" fmla="*/ 715 h 716980"/>
                <a:gd name="connsiteX13" fmla="*/ 940174 w 1005802"/>
                <a:gd name="connsiteY13" fmla="*/ 30993 h 716980"/>
                <a:gd name="connsiteX14" fmla="*/ 955116 w 1005802"/>
                <a:gd name="connsiteY14" fmla="*/ 49473 h 716980"/>
                <a:gd name="connsiteX15" fmla="*/ 955903 w 1005802"/>
                <a:gd name="connsiteY15" fmla="*/ 64808 h 716980"/>
                <a:gd name="connsiteX16" fmla="*/ 959047 w 1005802"/>
                <a:gd name="connsiteY16" fmla="*/ 159966 h 716980"/>
                <a:gd name="connsiteX17" fmla="*/ 960228 w 1005802"/>
                <a:gd name="connsiteY17" fmla="*/ 186312 h 716980"/>
                <a:gd name="connsiteX18" fmla="*/ 972418 w 1005802"/>
                <a:gd name="connsiteY18" fmla="*/ 205972 h 716980"/>
                <a:gd name="connsiteX19" fmla="*/ 1001122 w 1005802"/>
                <a:gd name="connsiteY19" fmla="*/ 222486 h 716980"/>
                <a:gd name="connsiteX20" fmla="*/ 1005802 w 1005802"/>
                <a:gd name="connsiteY20" fmla="*/ 223840 h 716980"/>
                <a:gd name="connsiteX21" fmla="*/ 1005802 w 1005802"/>
                <a:gd name="connsiteY21" fmla="*/ 419617 h 716980"/>
                <a:gd name="connsiteX22" fmla="*/ 999746 w 1005802"/>
                <a:gd name="connsiteY22" fmla="*/ 412262 h 716980"/>
                <a:gd name="connsiteX23" fmla="*/ 707784 w 1005802"/>
                <a:gd name="connsiteY23" fmla="*/ 291299 h 716980"/>
                <a:gd name="connsiteX24" fmla="*/ 294911 w 1005802"/>
                <a:gd name="connsiteY24" fmla="*/ 702600 h 716980"/>
                <a:gd name="connsiteX25" fmla="*/ 296304 w 1005802"/>
                <a:gd name="connsiteY25" fmla="*/ 716980 h 716980"/>
                <a:gd name="connsiteX26" fmla="*/ 38150 w 1005802"/>
                <a:gd name="connsiteY26" fmla="*/ 716980 h 716980"/>
                <a:gd name="connsiteX27" fmla="*/ 0 w 1005802"/>
                <a:gd name="connsiteY27" fmla="*/ 702600 h 716980"/>
                <a:gd name="connsiteX28" fmla="*/ 0 w 1005802"/>
                <a:gd name="connsiteY28" fmla="*/ 680581 h 716980"/>
                <a:gd name="connsiteX29" fmla="*/ 3538 w 1005802"/>
                <a:gd name="connsiteY29" fmla="*/ 642046 h 716980"/>
                <a:gd name="connsiteX30" fmla="*/ 13369 w 1005802"/>
                <a:gd name="connsiteY30" fmla="*/ 566943 h 716980"/>
                <a:gd name="connsiteX31" fmla="*/ 29099 w 1005802"/>
                <a:gd name="connsiteY31" fmla="*/ 551213 h 716980"/>
                <a:gd name="connsiteX32" fmla="*/ 163184 w 1005802"/>
                <a:gd name="connsiteY32" fmla="*/ 526834 h 716980"/>
                <a:gd name="connsiteX33" fmla="*/ 182844 w 1005802"/>
                <a:gd name="connsiteY33" fmla="*/ 511499 h 716980"/>
                <a:gd name="connsiteX34" fmla="*/ 203291 w 1005802"/>
                <a:gd name="connsiteY34" fmla="*/ 462348 h 716980"/>
                <a:gd name="connsiteX35" fmla="*/ 199753 w 1005802"/>
                <a:gd name="connsiteY35" fmla="*/ 434429 h 716980"/>
                <a:gd name="connsiteX36" fmla="*/ 121504 w 1005802"/>
                <a:gd name="connsiteY36" fmla="*/ 331408 h 716980"/>
                <a:gd name="connsiteX37" fmla="*/ 121896 w 1005802"/>
                <a:gd name="connsiteY37" fmla="*/ 305849 h 716980"/>
                <a:gd name="connsiteX38" fmla="*/ 197787 w 1005802"/>
                <a:gd name="connsiteY38" fmla="*/ 211870 h 716980"/>
                <a:gd name="connsiteX39" fmla="*/ 224525 w 1005802"/>
                <a:gd name="connsiteY39" fmla="*/ 204792 h 716980"/>
                <a:gd name="connsiteX40" fmla="*/ 348782 w 1005802"/>
                <a:gd name="connsiteY40" fmla="*/ 256302 h 716980"/>
                <a:gd name="connsiteX41" fmla="*/ 372766 w 1005802"/>
                <a:gd name="connsiteY41" fmla="*/ 254338 h 716980"/>
                <a:gd name="connsiteX42" fmla="*/ 412088 w 1005802"/>
                <a:gd name="connsiteY42" fmla="*/ 227205 h 716980"/>
                <a:gd name="connsiteX43" fmla="*/ 421525 w 1005802"/>
                <a:gd name="connsiteY43" fmla="*/ 208725 h 716980"/>
                <a:gd name="connsiteX44" fmla="*/ 420740 w 1005802"/>
                <a:gd name="connsiteY44" fmla="*/ 194961 h 716980"/>
                <a:gd name="connsiteX45" fmla="*/ 416021 w 1005802"/>
                <a:gd name="connsiteY45" fmla="*/ 134013 h 716980"/>
                <a:gd name="connsiteX46" fmla="*/ 411301 w 1005802"/>
                <a:gd name="connsiteY46" fmla="*/ 73065 h 716980"/>
                <a:gd name="connsiteX47" fmla="*/ 424278 w 1005802"/>
                <a:gd name="connsiteY47" fmla="*/ 53011 h 716980"/>
                <a:gd name="connsiteX48" fmla="*/ 545779 w 1005802"/>
                <a:gd name="connsiteY48" fmla="*/ 12117 h 716980"/>
                <a:gd name="connsiteX49" fmla="*/ 553644 w 1005802"/>
                <a:gd name="connsiteY49" fmla="*/ 10938 h 716980"/>
                <a:gd name="connsiteX50" fmla="*/ 570161 w 1005802"/>
                <a:gd name="connsiteY50" fmla="*/ 21948 h 716980"/>
                <a:gd name="connsiteX51" fmla="*/ 646049 w 1005802"/>
                <a:gd name="connsiteY51" fmla="*/ 131655 h 716980"/>
                <a:gd name="connsiteX52" fmla="*/ 669644 w 1005802"/>
                <a:gd name="connsiteY52" fmla="*/ 143058 h 716980"/>
                <a:gd name="connsiteX53" fmla="*/ 710145 w 1005802"/>
                <a:gd name="connsiteY53" fmla="*/ 141486 h 716980"/>
                <a:gd name="connsiteX54" fmla="*/ 722727 w 1005802"/>
                <a:gd name="connsiteY54" fmla="*/ 135193 h 716980"/>
                <a:gd name="connsiteX55" fmla="*/ 727052 w 1005802"/>
                <a:gd name="connsiteY55" fmla="*/ 128902 h 716980"/>
                <a:gd name="connsiteX56" fmla="*/ 746712 w 1005802"/>
                <a:gd name="connsiteY56" fmla="*/ 92727 h 716980"/>
                <a:gd name="connsiteX57" fmla="*/ 790753 w 1005802"/>
                <a:gd name="connsiteY57" fmla="*/ 10546 h 716980"/>
                <a:gd name="connsiteX58" fmla="*/ 812773 w 1005802"/>
                <a:gd name="connsiteY58" fmla="*/ 715 h 716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005802" h="716980">
                  <a:moveTo>
                    <a:pt x="707784" y="371382"/>
                  </a:moveTo>
                  <a:cubicBezTo>
                    <a:pt x="822546" y="371382"/>
                    <a:pt x="923726" y="429527"/>
                    <a:pt x="983473" y="517965"/>
                  </a:cubicBezTo>
                  <a:lnTo>
                    <a:pt x="1005802" y="559103"/>
                  </a:lnTo>
                  <a:lnTo>
                    <a:pt x="1005802" y="716980"/>
                  </a:lnTo>
                  <a:lnTo>
                    <a:pt x="907688" y="716980"/>
                  </a:lnTo>
                  <a:lnTo>
                    <a:pt x="910338" y="703852"/>
                  </a:lnTo>
                  <a:cubicBezTo>
                    <a:pt x="910338" y="591985"/>
                    <a:pt x="819651" y="501298"/>
                    <a:pt x="707784" y="501298"/>
                  </a:cubicBezTo>
                  <a:cubicBezTo>
                    <a:pt x="595917" y="501298"/>
                    <a:pt x="505231" y="591985"/>
                    <a:pt x="505231" y="703852"/>
                  </a:cubicBezTo>
                  <a:lnTo>
                    <a:pt x="507882" y="716980"/>
                  </a:lnTo>
                  <a:lnTo>
                    <a:pt x="377966" y="716980"/>
                  </a:lnTo>
                  <a:lnTo>
                    <a:pt x="375315" y="703852"/>
                  </a:lnTo>
                  <a:cubicBezTo>
                    <a:pt x="375315" y="520233"/>
                    <a:pt x="524166" y="371382"/>
                    <a:pt x="707784" y="371382"/>
                  </a:cubicBezTo>
                  <a:close/>
                  <a:moveTo>
                    <a:pt x="812773" y="715"/>
                  </a:moveTo>
                  <a:cubicBezTo>
                    <a:pt x="855241" y="10938"/>
                    <a:pt x="897706" y="20769"/>
                    <a:pt x="940174" y="30993"/>
                  </a:cubicBezTo>
                  <a:cubicBezTo>
                    <a:pt x="949218" y="33351"/>
                    <a:pt x="954722" y="40037"/>
                    <a:pt x="955116" y="49473"/>
                  </a:cubicBezTo>
                  <a:cubicBezTo>
                    <a:pt x="955509" y="54585"/>
                    <a:pt x="955509" y="59697"/>
                    <a:pt x="955903" y="64808"/>
                  </a:cubicBezTo>
                  <a:cubicBezTo>
                    <a:pt x="957080" y="96660"/>
                    <a:pt x="957869" y="128509"/>
                    <a:pt x="959047" y="159966"/>
                  </a:cubicBezTo>
                  <a:cubicBezTo>
                    <a:pt x="959441" y="168616"/>
                    <a:pt x="959836" y="177660"/>
                    <a:pt x="960228" y="186312"/>
                  </a:cubicBezTo>
                  <a:cubicBezTo>
                    <a:pt x="960620" y="194961"/>
                    <a:pt x="964945" y="201647"/>
                    <a:pt x="972418" y="205972"/>
                  </a:cubicBezTo>
                  <a:cubicBezTo>
                    <a:pt x="981854" y="211476"/>
                    <a:pt x="991685" y="216590"/>
                    <a:pt x="1001122" y="222486"/>
                  </a:cubicBezTo>
                  <a:lnTo>
                    <a:pt x="1005802" y="223840"/>
                  </a:lnTo>
                  <a:lnTo>
                    <a:pt x="1005802" y="419617"/>
                  </a:lnTo>
                  <a:lnTo>
                    <a:pt x="999746" y="412262"/>
                  </a:lnTo>
                  <a:cubicBezTo>
                    <a:pt x="925035" y="337404"/>
                    <a:pt x="821817" y="291103"/>
                    <a:pt x="707784" y="291299"/>
                  </a:cubicBezTo>
                  <a:cubicBezTo>
                    <a:pt x="482867" y="290907"/>
                    <a:pt x="295696" y="472177"/>
                    <a:pt x="294911" y="702600"/>
                  </a:cubicBezTo>
                  <a:lnTo>
                    <a:pt x="296304" y="716980"/>
                  </a:lnTo>
                  <a:lnTo>
                    <a:pt x="38150" y="716980"/>
                  </a:lnTo>
                  <a:lnTo>
                    <a:pt x="0" y="702600"/>
                  </a:lnTo>
                  <a:cubicBezTo>
                    <a:pt x="0" y="695130"/>
                    <a:pt x="0" y="688052"/>
                    <a:pt x="0" y="680581"/>
                  </a:cubicBezTo>
                  <a:cubicBezTo>
                    <a:pt x="1180" y="667605"/>
                    <a:pt x="2359" y="655023"/>
                    <a:pt x="3538" y="642046"/>
                  </a:cubicBezTo>
                  <a:cubicBezTo>
                    <a:pt x="5899" y="616880"/>
                    <a:pt x="9437" y="591714"/>
                    <a:pt x="13369" y="566943"/>
                  </a:cubicBezTo>
                  <a:cubicBezTo>
                    <a:pt x="14548" y="558685"/>
                    <a:pt x="20447" y="552787"/>
                    <a:pt x="29099" y="551213"/>
                  </a:cubicBezTo>
                  <a:cubicBezTo>
                    <a:pt x="73925" y="542956"/>
                    <a:pt x="118358" y="535091"/>
                    <a:pt x="163184" y="526834"/>
                  </a:cubicBezTo>
                  <a:cubicBezTo>
                    <a:pt x="172621" y="525262"/>
                    <a:pt x="178912" y="520150"/>
                    <a:pt x="182844" y="511499"/>
                  </a:cubicBezTo>
                  <a:cubicBezTo>
                    <a:pt x="189530" y="494984"/>
                    <a:pt x="196608" y="478470"/>
                    <a:pt x="203291" y="462348"/>
                  </a:cubicBezTo>
                  <a:cubicBezTo>
                    <a:pt x="207618" y="452125"/>
                    <a:pt x="206437" y="443473"/>
                    <a:pt x="199753" y="434429"/>
                  </a:cubicBezTo>
                  <a:cubicBezTo>
                    <a:pt x="173408" y="400219"/>
                    <a:pt x="147455" y="365616"/>
                    <a:pt x="121504" y="331408"/>
                  </a:cubicBezTo>
                  <a:cubicBezTo>
                    <a:pt x="114818" y="322364"/>
                    <a:pt x="114818" y="314499"/>
                    <a:pt x="121896" y="305849"/>
                  </a:cubicBezTo>
                  <a:cubicBezTo>
                    <a:pt x="147062" y="274392"/>
                    <a:pt x="172228" y="243327"/>
                    <a:pt x="197787" y="211870"/>
                  </a:cubicBezTo>
                  <a:cubicBezTo>
                    <a:pt x="206044" y="202039"/>
                    <a:pt x="212730" y="200073"/>
                    <a:pt x="224525" y="204792"/>
                  </a:cubicBezTo>
                  <a:cubicBezTo>
                    <a:pt x="265813" y="222094"/>
                    <a:pt x="307099" y="239003"/>
                    <a:pt x="348782" y="256302"/>
                  </a:cubicBezTo>
                  <a:cubicBezTo>
                    <a:pt x="357039" y="259842"/>
                    <a:pt x="365294" y="259449"/>
                    <a:pt x="372766" y="254338"/>
                  </a:cubicBezTo>
                  <a:cubicBezTo>
                    <a:pt x="386135" y="245294"/>
                    <a:pt x="399112" y="236250"/>
                    <a:pt x="412088" y="227205"/>
                  </a:cubicBezTo>
                  <a:cubicBezTo>
                    <a:pt x="418379" y="222881"/>
                    <a:pt x="421525" y="216590"/>
                    <a:pt x="421525" y="208725"/>
                  </a:cubicBezTo>
                  <a:cubicBezTo>
                    <a:pt x="421525" y="204006"/>
                    <a:pt x="421132" y="199288"/>
                    <a:pt x="420740" y="194961"/>
                  </a:cubicBezTo>
                  <a:cubicBezTo>
                    <a:pt x="419166" y="174515"/>
                    <a:pt x="417592" y="154460"/>
                    <a:pt x="416021" y="134013"/>
                  </a:cubicBezTo>
                  <a:cubicBezTo>
                    <a:pt x="414447" y="113567"/>
                    <a:pt x="412875" y="93512"/>
                    <a:pt x="411301" y="73065"/>
                  </a:cubicBezTo>
                  <a:cubicBezTo>
                    <a:pt x="410514" y="63629"/>
                    <a:pt x="415234" y="56159"/>
                    <a:pt x="424278" y="53011"/>
                  </a:cubicBezTo>
                  <a:cubicBezTo>
                    <a:pt x="464779" y="39250"/>
                    <a:pt x="505280" y="25486"/>
                    <a:pt x="545779" y="12117"/>
                  </a:cubicBezTo>
                  <a:cubicBezTo>
                    <a:pt x="548532" y="11333"/>
                    <a:pt x="550893" y="10938"/>
                    <a:pt x="553644" y="10938"/>
                  </a:cubicBezTo>
                  <a:cubicBezTo>
                    <a:pt x="561114" y="11333"/>
                    <a:pt x="565834" y="16050"/>
                    <a:pt x="570161" y="21948"/>
                  </a:cubicBezTo>
                  <a:cubicBezTo>
                    <a:pt x="595325" y="58517"/>
                    <a:pt x="620885" y="95086"/>
                    <a:pt x="646049" y="131655"/>
                  </a:cubicBezTo>
                  <a:cubicBezTo>
                    <a:pt x="651948" y="139912"/>
                    <a:pt x="659813" y="143844"/>
                    <a:pt x="669644" y="143058"/>
                  </a:cubicBezTo>
                  <a:cubicBezTo>
                    <a:pt x="683013" y="141878"/>
                    <a:pt x="696774" y="141486"/>
                    <a:pt x="710145" y="141486"/>
                  </a:cubicBezTo>
                  <a:cubicBezTo>
                    <a:pt x="715649" y="141486"/>
                    <a:pt x="719581" y="139520"/>
                    <a:pt x="722727" y="135193"/>
                  </a:cubicBezTo>
                  <a:cubicBezTo>
                    <a:pt x="724299" y="133229"/>
                    <a:pt x="725872" y="130868"/>
                    <a:pt x="727052" y="128902"/>
                  </a:cubicBezTo>
                  <a:cubicBezTo>
                    <a:pt x="733737" y="116712"/>
                    <a:pt x="740028" y="104523"/>
                    <a:pt x="746712" y="92727"/>
                  </a:cubicBezTo>
                  <a:cubicBezTo>
                    <a:pt x="761262" y="65203"/>
                    <a:pt x="776205" y="38070"/>
                    <a:pt x="790753" y="10546"/>
                  </a:cubicBezTo>
                  <a:cubicBezTo>
                    <a:pt x="795472" y="1894"/>
                    <a:pt x="802942" y="-1646"/>
                    <a:pt x="812773" y="715"/>
                  </a:cubicBezTo>
                  <a:close/>
                </a:path>
              </a:pathLst>
            </a:custGeom>
            <a:solidFill>
              <a:schemeClr val="bg1">
                <a:lumMod val="85000"/>
              </a:schemeClr>
            </a:solidFill>
            <a:ln w="5155" cap="flat">
              <a:noFill/>
              <a:prstDash val="solid"/>
              <a:miter/>
            </a:ln>
          </p:spPr>
          <p:txBody>
            <a:bodyPr wrap="square" rtlCol="0" anchor="ctr">
              <a:noAutofit/>
            </a:bodyPr>
            <a:lstStyle/>
            <a:p>
              <a:endParaRPr lang="en-US" dirty="0"/>
            </a:p>
          </p:txBody>
        </p:sp>
        <p:sp>
          <p:nvSpPr>
            <p:cNvPr id="21" name="Freeform: Shape 20">
              <a:extLst>
                <a:ext uri="{FF2B5EF4-FFF2-40B4-BE49-F238E27FC236}">
                  <a16:creationId xmlns="" xmlns:a16="http://schemas.microsoft.com/office/drawing/2014/main" id="{23004D72-59B7-482B-8A13-068E00729A45}"/>
                </a:ext>
              </a:extLst>
            </p:cNvPr>
            <p:cNvSpPr/>
            <p:nvPr/>
          </p:nvSpPr>
          <p:spPr>
            <a:xfrm>
              <a:off x="6726396" y="2609788"/>
              <a:ext cx="391774" cy="391774"/>
            </a:xfrm>
            <a:custGeom>
              <a:avLst/>
              <a:gdLst>
                <a:gd name="connsiteX0" fmla="*/ 686157 w 1243505"/>
                <a:gd name="connsiteY0" fmla="*/ 1016068 h 1243505"/>
                <a:gd name="connsiteX1" fmla="*/ 560258 w 1243505"/>
                <a:gd name="connsiteY1" fmla="*/ 1016068 h 1243505"/>
                <a:gd name="connsiteX2" fmla="*/ 545811 w 1243505"/>
                <a:gd name="connsiteY2" fmla="*/ 1026903 h 1243505"/>
                <a:gd name="connsiteX3" fmla="*/ 533944 w 1243505"/>
                <a:gd name="connsiteY3" fmla="*/ 1088821 h 1243505"/>
                <a:gd name="connsiteX4" fmla="*/ 505565 w 1243505"/>
                <a:gd name="connsiteY4" fmla="*/ 1169829 h 1243505"/>
                <a:gd name="connsiteX5" fmla="*/ 469447 w 1243505"/>
                <a:gd name="connsiteY5" fmla="*/ 1240002 h 1243505"/>
                <a:gd name="connsiteX6" fmla="*/ 452935 w 1243505"/>
                <a:gd name="connsiteY6" fmla="*/ 1246710 h 1243505"/>
                <a:gd name="connsiteX7" fmla="*/ 305366 w 1243505"/>
                <a:gd name="connsiteY7" fmla="*/ 1185824 h 1243505"/>
                <a:gd name="connsiteX8" fmla="*/ 298142 w 1243505"/>
                <a:gd name="connsiteY8" fmla="*/ 1168281 h 1243505"/>
                <a:gd name="connsiteX9" fmla="*/ 333744 w 1243505"/>
                <a:gd name="connsiteY9" fmla="*/ 1059410 h 1243505"/>
                <a:gd name="connsiteX10" fmla="*/ 342000 w 1243505"/>
                <a:gd name="connsiteY10" fmla="*/ 1043415 h 1243505"/>
                <a:gd name="connsiteX11" fmla="*/ 395662 w 1243505"/>
                <a:gd name="connsiteY11" fmla="*/ 962922 h 1243505"/>
                <a:gd name="connsiteX12" fmla="*/ 393598 w 1243505"/>
                <a:gd name="connsiteY12" fmla="*/ 947959 h 1243505"/>
                <a:gd name="connsiteX13" fmla="*/ 299174 w 1243505"/>
                <a:gd name="connsiteY13" fmla="*/ 853535 h 1243505"/>
                <a:gd name="connsiteX14" fmla="*/ 285243 w 1243505"/>
                <a:gd name="connsiteY14" fmla="*/ 851471 h 1243505"/>
                <a:gd name="connsiteX15" fmla="*/ 230549 w 1243505"/>
                <a:gd name="connsiteY15" fmla="*/ 888106 h 1243505"/>
                <a:gd name="connsiteX16" fmla="*/ 148509 w 1243505"/>
                <a:gd name="connsiteY16" fmla="*/ 926804 h 1243505"/>
                <a:gd name="connsiteX17" fmla="*/ 78852 w 1243505"/>
                <a:gd name="connsiteY17" fmla="*/ 949507 h 1243505"/>
                <a:gd name="connsiteX18" fmla="*/ 62340 w 1243505"/>
                <a:gd name="connsiteY18" fmla="*/ 942799 h 1243505"/>
                <a:gd name="connsiteX19" fmla="*/ 939 w 1243505"/>
                <a:gd name="connsiteY19" fmla="*/ 794198 h 1243505"/>
                <a:gd name="connsiteX20" fmla="*/ 7131 w 1243505"/>
                <a:gd name="connsiteY20" fmla="*/ 778718 h 1243505"/>
                <a:gd name="connsiteX21" fmla="*/ 114454 w 1243505"/>
                <a:gd name="connsiteY21" fmla="*/ 725056 h 1243505"/>
                <a:gd name="connsiteX22" fmla="*/ 189787 w 1243505"/>
                <a:gd name="connsiteY22" fmla="*/ 708545 h 1243505"/>
                <a:gd name="connsiteX23" fmla="*/ 221261 w 1243505"/>
                <a:gd name="connsiteY23" fmla="*/ 702354 h 1243505"/>
                <a:gd name="connsiteX24" fmla="*/ 231581 w 1243505"/>
                <a:gd name="connsiteY24" fmla="*/ 688938 h 1243505"/>
                <a:gd name="connsiteX25" fmla="*/ 225905 w 1243505"/>
                <a:gd name="connsiteY25" fmla="*/ 631149 h 1243505"/>
                <a:gd name="connsiteX26" fmla="*/ 231581 w 1243505"/>
                <a:gd name="connsiteY26" fmla="*/ 559428 h 1243505"/>
                <a:gd name="connsiteX27" fmla="*/ 220745 w 1243505"/>
                <a:gd name="connsiteY27" fmla="*/ 544980 h 1243505"/>
                <a:gd name="connsiteX28" fmla="*/ 172760 w 1243505"/>
                <a:gd name="connsiteY28" fmla="*/ 535693 h 1243505"/>
                <a:gd name="connsiteX29" fmla="*/ 27770 w 1243505"/>
                <a:gd name="connsiteY29" fmla="*/ 478419 h 1243505"/>
                <a:gd name="connsiteX30" fmla="*/ 8163 w 1243505"/>
                <a:gd name="connsiteY30" fmla="*/ 431465 h 1243505"/>
                <a:gd name="connsiteX31" fmla="*/ 62340 w 1243505"/>
                <a:gd name="connsiteY31" fmla="*/ 305051 h 1243505"/>
                <a:gd name="connsiteX32" fmla="*/ 79884 w 1243505"/>
                <a:gd name="connsiteY32" fmla="*/ 297827 h 1243505"/>
                <a:gd name="connsiteX33" fmla="*/ 188755 w 1243505"/>
                <a:gd name="connsiteY33" fmla="*/ 333430 h 1243505"/>
                <a:gd name="connsiteX34" fmla="*/ 204750 w 1243505"/>
                <a:gd name="connsiteY34" fmla="*/ 341685 h 1243505"/>
                <a:gd name="connsiteX35" fmla="*/ 285243 w 1243505"/>
                <a:gd name="connsiteY35" fmla="*/ 395347 h 1243505"/>
                <a:gd name="connsiteX36" fmla="*/ 300206 w 1243505"/>
                <a:gd name="connsiteY36" fmla="*/ 393283 h 1243505"/>
                <a:gd name="connsiteX37" fmla="*/ 393598 w 1243505"/>
                <a:gd name="connsiteY37" fmla="*/ 299891 h 1243505"/>
                <a:gd name="connsiteX38" fmla="*/ 395662 w 1243505"/>
                <a:gd name="connsiteY38" fmla="*/ 283896 h 1243505"/>
                <a:gd name="connsiteX39" fmla="*/ 353352 w 1243505"/>
                <a:gd name="connsiteY39" fmla="*/ 220947 h 1243505"/>
                <a:gd name="connsiteX40" fmla="*/ 325489 w 1243505"/>
                <a:gd name="connsiteY40" fmla="*/ 162125 h 1243505"/>
                <a:gd name="connsiteX41" fmla="*/ 299690 w 1243505"/>
                <a:gd name="connsiteY41" fmla="*/ 82665 h 1243505"/>
                <a:gd name="connsiteX42" fmla="*/ 307946 w 1243505"/>
                <a:gd name="connsiteY42" fmla="*/ 61510 h 1243505"/>
                <a:gd name="connsiteX43" fmla="*/ 451903 w 1243505"/>
                <a:gd name="connsiteY43" fmla="*/ 2172 h 1243505"/>
                <a:gd name="connsiteX44" fmla="*/ 470478 w 1243505"/>
                <a:gd name="connsiteY44" fmla="*/ 9396 h 1243505"/>
                <a:gd name="connsiteX45" fmla="*/ 522076 w 1243505"/>
                <a:gd name="connsiteY45" fmla="*/ 111559 h 1243505"/>
                <a:gd name="connsiteX46" fmla="*/ 537555 w 1243505"/>
                <a:gd name="connsiteY46" fmla="*/ 177605 h 1243505"/>
                <a:gd name="connsiteX47" fmla="*/ 546843 w 1243505"/>
                <a:gd name="connsiteY47" fmla="*/ 223011 h 1243505"/>
                <a:gd name="connsiteX48" fmla="*/ 559227 w 1243505"/>
                <a:gd name="connsiteY48" fmla="*/ 231782 h 1243505"/>
                <a:gd name="connsiteX49" fmla="*/ 688737 w 1243505"/>
                <a:gd name="connsiteY49" fmla="*/ 231782 h 1243505"/>
                <a:gd name="connsiteX50" fmla="*/ 704216 w 1243505"/>
                <a:gd name="connsiteY50" fmla="*/ 220431 h 1243505"/>
                <a:gd name="connsiteX51" fmla="*/ 716600 w 1243505"/>
                <a:gd name="connsiteY51" fmla="*/ 156966 h 1243505"/>
                <a:gd name="connsiteX52" fmla="*/ 743430 w 1243505"/>
                <a:gd name="connsiteY52" fmla="*/ 79569 h 1243505"/>
                <a:gd name="connsiteX53" fmla="*/ 780065 w 1243505"/>
                <a:gd name="connsiteY53" fmla="*/ 8364 h 1243505"/>
                <a:gd name="connsiteX54" fmla="*/ 797092 w 1243505"/>
                <a:gd name="connsiteY54" fmla="*/ 1140 h 1243505"/>
                <a:gd name="connsiteX55" fmla="*/ 944146 w 1243505"/>
                <a:gd name="connsiteY55" fmla="*/ 62542 h 1243505"/>
                <a:gd name="connsiteX56" fmla="*/ 950853 w 1243505"/>
                <a:gd name="connsiteY56" fmla="*/ 79053 h 1243505"/>
                <a:gd name="connsiteX57" fmla="*/ 914735 w 1243505"/>
                <a:gd name="connsiteY57" fmla="*/ 189472 h 1243505"/>
                <a:gd name="connsiteX58" fmla="*/ 906479 w 1243505"/>
                <a:gd name="connsiteY58" fmla="*/ 205467 h 1243505"/>
                <a:gd name="connsiteX59" fmla="*/ 853334 w 1243505"/>
                <a:gd name="connsiteY59" fmla="*/ 284928 h 1243505"/>
                <a:gd name="connsiteX60" fmla="*/ 855398 w 1243505"/>
                <a:gd name="connsiteY60" fmla="*/ 300923 h 1243505"/>
                <a:gd name="connsiteX61" fmla="*/ 948789 w 1243505"/>
                <a:gd name="connsiteY61" fmla="*/ 394315 h 1243505"/>
                <a:gd name="connsiteX62" fmla="*/ 963753 w 1243505"/>
                <a:gd name="connsiteY62" fmla="*/ 396379 h 1243505"/>
                <a:gd name="connsiteX63" fmla="*/ 1015866 w 1243505"/>
                <a:gd name="connsiteY63" fmla="*/ 360777 h 1243505"/>
                <a:gd name="connsiteX64" fmla="*/ 1099971 w 1243505"/>
                <a:gd name="connsiteY64" fmla="*/ 320530 h 1243505"/>
                <a:gd name="connsiteX65" fmla="*/ 1168596 w 1243505"/>
                <a:gd name="connsiteY65" fmla="*/ 298343 h 1243505"/>
                <a:gd name="connsiteX66" fmla="*/ 1186139 w 1243505"/>
                <a:gd name="connsiteY66" fmla="*/ 305567 h 1243505"/>
                <a:gd name="connsiteX67" fmla="*/ 1247024 w 1243505"/>
                <a:gd name="connsiteY67" fmla="*/ 453136 h 1243505"/>
                <a:gd name="connsiteX68" fmla="*/ 1240317 w 1243505"/>
                <a:gd name="connsiteY68" fmla="*/ 469648 h 1243505"/>
                <a:gd name="connsiteX69" fmla="*/ 1135573 w 1243505"/>
                <a:gd name="connsiteY69" fmla="*/ 522277 h 1243505"/>
                <a:gd name="connsiteX70" fmla="*/ 1059209 w 1243505"/>
                <a:gd name="connsiteY70" fmla="*/ 539821 h 1243505"/>
                <a:gd name="connsiteX71" fmla="*/ 1040117 w 1243505"/>
                <a:gd name="connsiteY71" fmla="*/ 543433 h 1243505"/>
                <a:gd name="connsiteX72" fmla="*/ 1017930 w 1243505"/>
                <a:gd name="connsiteY72" fmla="*/ 572843 h 1243505"/>
                <a:gd name="connsiteX73" fmla="*/ 1016383 w 1243505"/>
                <a:gd name="connsiteY73" fmla="*/ 688422 h 1243505"/>
                <a:gd name="connsiteX74" fmla="*/ 1028250 w 1243505"/>
                <a:gd name="connsiteY74" fmla="*/ 703386 h 1243505"/>
                <a:gd name="connsiteX75" fmla="*/ 1118030 w 1243505"/>
                <a:gd name="connsiteY75" fmla="*/ 720929 h 1243505"/>
                <a:gd name="connsiteX76" fmla="*/ 1142281 w 1243505"/>
                <a:gd name="connsiteY76" fmla="*/ 729184 h 1243505"/>
                <a:gd name="connsiteX77" fmla="*/ 1237737 w 1243505"/>
                <a:gd name="connsiteY77" fmla="*/ 777686 h 1243505"/>
                <a:gd name="connsiteX78" fmla="*/ 1246508 w 1243505"/>
                <a:gd name="connsiteY78" fmla="*/ 797809 h 1243505"/>
                <a:gd name="connsiteX79" fmla="*/ 1186655 w 1243505"/>
                <a:gd name="connsiteY79" fmla="*/ 941767 h 1243505"/>
                <a:gd name="connsiteX80" fmla="*/ 1167564 w 1243505"/>
                <a:gd name="connsiteY80" fmla="*/ 950023 h 1243505"/>
                <a:gd name="connsiteX81" fmla="*/ 1062304 w 1243505"/>
                <a:gd name="connsiteY81" fmla="*/ 915452 h 1243505"/>
                <a:gd name="connsiteX82" fmla="*/ 1042697 w 1243505"/>
                <a:gd name="connsiteY82" fmla="*/ 905649 h 1243505"/>
                <a:gd name="connsiteX83" fmla="*/ 963237 w 1243505"/>
                <a:gd name="connsiteY83" fmla="*/ 852503 h 1243505"/>
                <a:gd name="connsiteX84" fmla="*/ 947241 w 1243505"/>
                <a:gd name="connsiteY84" fmla="*/ 855083 h 1243505"/>
                <a:gd name="connsiteX85" fmla="*/ 855914 w 1243505"/>
                <a:gd name="connsiteY85" fmla="*/ 946927 h 1243505"/>
                <a:gd name="connsiteX86" fmla="*/ 853850 w 1243505"/>
                <a:gd name="connsiteY86" fmla="*/ 966018 h 1243505"/>
                <a:gd name="connsiteX87" fmla="*/ 890484 w 1243505"/>
                <a:gd name="connsiteY87" fmla="*/ 1020711 h 1243505"/>
                <a:gd name="connsiteX88" fmla="*/ 925054 w 1243505"/>
                <a:gd name="connsiteY88" fmla="*/ 1093464 h 1243505"/>
                <a:gd name="connsiteX89" fmla="*/ 949821 w 1243505"/>
                <a:gd name="connsiteY89" fmla="*/ 1169313 h 1243505"/>
                <a:gd name="connsiteX90" fmla="*/ 943114 w 1243505"/>
                <a:gd name="connsiteY90" fmla="*/ 1185824 h 1243505"/>
                <a:gd name="connsiteX91" fmla="*/ 794512 w 1243505"/>
                <a:gd name="connsiteY91" fmla="*/ 1247226 h 1243505"/>
                <a:gd name="connsiteX92" fmla="*/ 779033 w 1243505"/>
                <a:gd name="connsiteY92" fmla="*/ 1241034 h 1243505"/>
                <a:gd name="connsiteX93" fmla="*/ 724855 w 1243505"/>
                <a:gd name="connsiteY93" fmla="*/ 1134226 h 1243505"/>
                <a:gd name="connsiteX94" fmla="*/ 718148 w 1243505"/>
                <a:gd name="connsiteY94" fmla="*/ 1105332 h 1243505"/>
                <a:gd name="connsiteX95" fmla="*/ 703184 w 1243505"/>
                <a:gd name="connsiteY95" fmla="*/ 1031031 h 1243505"/>
                <a:gd name="connsiteX96" fmla="*/ 686157 w 1243505"/>
                <a:gd name="connsiteY96" fmla="*/ 1016068 h 1243505"/>
                <a:gd name="connsiteX97" fmla="*/ 624240 w 1243505"/>
                <a:gd name="connsiteY97" fmla="*/ 791102 h 1243505"/>
                <a:gd name="connsiteX98" fmla="*/ 790900 w 1243505"/>
                <a:gd name="connsiteY98" fmla="*/ 623925 h 1243505"/>
                <a:gd name="connsiteX99" fmla="*/ 624240 w 1243505"/>
                <a:gd name="connsiteY99" fmla="*/ 458296 h 1243505"/>
                <a:gd name="connsiteX100" fmla="*/ 458095 w 1243505"/>
                <a:gd name="connsiteY100" fmla="*/ 624441 h 1243505"/>
                <a:gd name="connsiteX101" fmla="*/ 624240 w 1243505"/>
                <a:gd name="connsiteY101" fmla="*/ 791102 h 1243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243505" h="1243505">
                  <a:moveTo>
                    <a:pt x="686157" y="1016068"/>
                  </a:moveTo>
                  <a:cubicBezTo>
                    <a:pt x="644363" y="1024840"/>
                    <a:pt x="602053" y="1021743"/>
                    <a:pt x="560258" y="1016068"/>
                  </a:cubicBezTo>
                  <a:cubicBezTo>
                    <a:pt x="550455" y="1015036"/>
                    <a:pt x="547359" y="1018132"/>
                    <a:pt x="545811" y="1026903"/>
                  </a:cubicBezTo>
                  <a:cubicBezTo>
                    <a:pt x="542199" y="1047542"/>
                    <a:pt x="537039" y="1068181"/>
                    <a:pt x="533944" y="1088821"/>
                  </a:cubicBezTo>
                  <a:cubicBezTo>
                    <a:pt x="529816" y="1117715"/>
                    <a:pt x="519496" y="1144030"/>
                    <a:pt x="505565" y="1169829"/>
                  </a:cubicBezTo>
                  <a:cubicBezTo>
                    <a:pt x="492666" y="1192532"/>
                    <a:pt x="481314" y="1216267"/>
                    <a:pt x="469447" y="1240002"/>
                  </a:cubicBezTo>
                  <a:cubicBezTo>
                    <a:pt x="465835" y="1247741"/>
                    <a:pt x="461191" y="1249290"/>
                    <a:pt x="452935" y="1246710"/>
                  </a:cubicBezTo>
                  <a:cubicBezTo>
                    <a:pt x="401853" y="1231230"/>
                    <a:pt x="352836" y="1211107"/>
                    <a:pt x="305366" y="1185824"/>
                  </a:cubicBezTo>
                  <a:cubicBezTo>
                    <a:pt x="297110" y="1181696"/>
                    <a:pt x="295562" y="1177053"/>
                    <a:pt x="298142" y="1168281"/>
                  </a:cubicBezTo>
                  <a:cubicBezTo>
                    <a:pt x="310525" y="1132163"/>
                    <a:pt x="321877" y="1095528"/>
                    <a:pt x="333744" y="1059410"/>
                  </a:cubicBezTo>
                  <a:cubicBezTo>
                    <a:pt x="335808" y="1053734"/>
                    <a:pt x="338904" y="1048574"/>
                    <a:pt x="342000" y="1043415"/>
                  </a:cubicBezTo>
                  <a:cubicBezTo>
                    <a:pt x="360059" y="1016584"/>
                    <a:pt x="377602" y="989753"/>
                    <a:pt x="395662" y="962922"/>
                  </a:cubicBezTo>
                  <a:cubicBezTo>
                    <a:pt x="399790" y="956730"/>
                    <a:pt x="399790" y="952603"/>
                    <a:pt x="393598" y="947959"/>
                  </a:cubicBezTo>
                  <a:cubicBezTo>
                    <a:pt x="356963" y="921644"/>
                    <a:pt x="326005" y="889653"/>
                    <a:pt x="299174" y="853535"/>
                  </a:cubicBezTo>
                  <a:cubicBezTo>
                    <a:pt x="295046" y="847859"/>
                    <a:pt x="290918" y="847859"/>
                    <a:pt x="285243" y="851471"/>
                  </a:cubicBezTo>
                  <a:cubicBezTo>
                    <a:pt x="267183" y="863855"/>
                    <a:pt x="248092" y="875206"/>
                    <a:pt x="230549" y="888106"/>
                  </a:cubicBezTo>
                  <a:cubicBezTo>
                    <a:pt x="205782" y="906681"/>
                    <a:pt x="178435" y="918548"/>
                    <a:pt x="148509" y="926804"/>
                  </a:cubicBezTo>
                  <a:cubicBezTo>
                    <a:pt x="124774" y="933511"/>
                    <a:pt x="101555" y="941767"/>
                    <a:pt x="78852" y="949507"/>
                  </a:cubicBezTo>
                  <a:cubicBezTo>
                    <a:pt x="71112" y="952087"/>
                    <a:pt x="66468" y="950539"/>
                    <a:pt x="62340" y="942799"/>
                  </a:cubicBezTo>
                  <a:cubicBezTo>
                    <a:pt x="36541" y="895329"/>
                    <a:pt x="15902" y="845795"/>
                    <a:pt x="939" y="794198"/>
                  </a:cubicBezTo>
                  <a:cubicBezTo>
                    <a:pt x="-1125" y="786458"/>
                    <a:pt x="-93" y="782330"/>
                    <a:pt x="7131" y="778718"/>
                  </a:cubicBezTo>
                  <a:cubicBezTo>
                    <a:pt x="42733" y="760659"/>
                    <a:pt x="77820" y="741052"/>
                    <a:pt x="114454" y="725056"/>
                  </a:cubicBezTo>
                  <a:cubicBezTo>
                    <a:pt x="137673" y="714737"/>
                    <a:pt x="164504" y="714221"/>
                    <a:pt x="189787" y="708545"/>
                  </a:cubicBezTo>
                  <a:cubicBezTo>
                    <a:pt x="200106" y="705965"/>
                    <a:pt x="210942" y="704417"/>
                    <a:pt x="221261" y="702354"/>
                  </a:cubicBezTo>
                  <a:cubicBezTo>
                    <a:pt x="229001" y="700806"/>
                    <a:pt x="233129" y="698226"/>
                    <a:pt x="231581" y="688938"/>
                  </a:cubicBezTo>
                  <a:cubicBezTo>
                    <a:pt x="229001" y="669847"/>
                    <a:pt x="226937" y="650756"/>
                    <a:pt x="225905" y="631149"/>
                  </a:cubicBezTo>
                  <a:cubicBezTo>
                    <a:pt x="224873" y="606898"/>
                    <a:pt x="229517" y="583163"/>
                    <a:pt x="231581" y="559428"/>
                  </a:cubicBezTo>
                  <a:cubicBezTo>
                    <a:pt x="232613" y="549624"/>
                    <a:pt x="229001" y="546528"/>
                    <a:pt x="220745" y="544980"/>
                  </a:cubicBezTo>
                  <a:cubicBezTo>
                    <a:pt x="204750" y="542401"/>
                    <a:pt x="188755" y="537757"/>
                    <a:pt x="172760" y="535693"/>
                  </a:cubicBezTo>
                  <a:cubicBezTo>
                    <a:pt x="118582" y="530533"/>
                    <a:pt x="74208" y="502154"/>
                    <a:pt x="27770" y="478419"/>
                  </a:cubicBezTo>
                  <a:cubicBezTo>
                    <a:pt x="-2157" y="463456"/>
                    <a:pt x="-1125" y="463456"/>
                    <a:pt x="8163" y="431465"/>
                  </a:cubicBezTo>
                  <a:cubicBezTo>
                    <a:pt x="21062" y="387091"/>
                    <a:pt x="41701" y="345813"/>
                    <a:pt x="62340" y="305051"/>
                  </a:cubicBezTo>
                  <a:cubicBezTo>
                    <a:pt x="66468" y="296795"/>
                    <a:pt x="71112" y="295247"/>
                    <a:pt x="79884" y="297827"/>
                  </a:cubicBezTo>
                  <a:cubicBezTo>
                    <a:pt x="116002" y="310211"/>
                    <a:pt x="152636" y="321562"/>
                    <a:pt x="188755" y="333430"/>
                  </a:cubicBezTo>
                  <a:cubicBezTo>
                    <a:pt x="194430" y="335494"/>
                    <a:pt x="199590" y="338589"/>
                    <a:pt x="204750" y="341685"/>
                  </a:cubicBezTo>
                  <a:cubicBezTo>
                    <a:pt x="231581" y="359745"/>
                    <a:pt x="258412" y="377288"/>
                    <a:pt x="285243" y="395347"/>
                  </a:cubicBezTo>
                  <a:cubicBezTo>
                    <a:pt x="291434" y="399475"/>
                    <a:pt x="295562" y="399475"/>
                    <a:pt x="300206" y="393283"/>
                  </a:cubicBezTo>
                  <a:cubicBezTo>
                    <a:pt x="326521" y="357165"/>
                    <a:pt x="357479" y="326206"/>
                    <a:pt x="393598" y="299891"/>
                  </a:cubicBezTo>
                  <a:cubicBezTo>
                    <a:pt x="400305" y="294731"/>
                    <a:pt x="399790" y="290604"/>
                    <a:pt x="395662" y="283896"/>
                  </a:cubicBezTo>
                  <a:cubicBezTo>
                    <a:pt x="381214" y="263257"/>
                    <a:pt x="367799" y="241586"/>
                    <a:pt x="353352" y="220947"/>
                  </a:cubicBezTo>
                  <a:cubicBezTo>
                    <a:pt x="340452" y="202887"/>
                    <a:pt x="331681" y="183280"/>
                    <a:pt x="325489" y="162125"/>
                  </a:cubicBezTo>
                  <a:cubicBezTo>
                    <a:pt x="317749" y="135294"/>
                    <a:pt x="308978" y="108980"/>
                    <a:pt x="299690" y="82665"/>
                  </a:cubicBezTo>
                  <a:cubicBezTo>
                    <a:pt x="296078" y="72345"/>
                    <a:pt x="297626" y="66669"/>
                    <a:pt x="307946" y="61510"/>
                  </a:cubicBezTo>
                  <a:cubicBezTo>
                    <a:pt x="353867" y="37259"/>
                    <a:pt x="401853" y="17136"/>
                    <a:pt x="451903" y="2172"/>
                  </a:cubicBezTo>
                  <a:cubicBezTo>
                    <a:pt x="461191" y="-408"/>
                    <a:pt x="465835" y="624"/>
                    <a:pt x="470478" y="9396"/>
                  </a:cubicBezTo>
                  <a:cubicBezTo>
                    <a:pt x="487506" y="43451"/>
                    <a:pt x="505565" y="77505"/>
                    <a:pt x="522076" y="111559"/>
                  </a:cubicBezTo>
                  <a:cubicBezTo>
                    <a:pt x="531880" y="132199"/>
                    <a:pt x="532396" y="155934"/>
                    <a:pt x="537555" y="177605"/>
                  </a:cubicBezTo>
                  <a:cubicBezTo>
                    <a:pt x="541167" y="192568"/>
                    <a:pt x="543747" y="208047"/>
                    <a:pt x="546843" y="223011"/>
                  </a:cubicBezTo>
                  <a:cubicBezTo>
                    <a:pt x="548391" y="230234"/>
                    <a:pt x="550971" y="232814"/>
                    <a:pt x="559227" y="231782"/>
                  </a:cubicBezTo>
                  <a:cubicBezTo>
                    <a:pt x="602569" y="225590"/>
                    <a:pt x="645395" y="225074"/>
                    <a:pt x="688737" y="231782"/>
                  </a:cubicBezTo>
                  <a:cubicBezTo>
                    <a:pt x="699056" y="233330"/>
                    <a:pt x="702152" y="229718"/>
                    <a:pt x="704216" y="220431"/>
                  </a:cubicBezTo>
                  <a:cubicBezTo>
                    <a:pt x="707828" y="199276"/>
                    <a:pt x="713504" y="178636"/>
                    <a:pt x="716600" y="156966"/>
                  </a:cubicBezTo>
                  <a:cubicBezTo>
                    <a:pt x="720727" y="129103"/>
                    <a:pt x="730531" y="103820"/>
                    <a:pt x="743430" y="79569"/>
                  </a:cubicBezTo>
                  <a:cubicBezTo>
                    <a:pt x="756330" y="56350"/>
                    <a:pt x="768197" y="32099"/>
                    <a:pt x="780065" y="8364"/>
                  </a:cubicBezTo>
                  <a:cubicBezTo>
                    <a:pt x="784193" y="108"/>
                    <a:pt x="788320" y="-1440"/>
                    <a:pt x="797092" y="1140"/>
                  </a:cubicBezTo>
                  <a:cubicBezTo>
                    <a:pt x="848174" y="16620"/>
                    <a:pt x="897192" y="36743"/>
                    <a:pt x="944146" y="62542"/>
                  </a:cubicBezTo>
                  <a:cubicBezTo>
                    <a:pt x="951885" y="66669"/>
                    <a:pt x="953949" y="70797"/>
                    <a:pt x="950853" y="79053"/>
                  </a:cubicBezTo>
                  <a:cubicBezTo>
                    <a:pt x="938470" y="115687"/>
                    <a:pt x="927118" y="152838"/>
                    <a:pt x="914735" y="189472"/>
                  </a:cubicBezTo>
                  <a:cubicBezTo>
                    <a:pt x="912671" y="195148"/>
                    <a:pt x="909575" y="200308"/>
                    <a:pt x="906479" y="205467"/>
                  </a:cubicBezTo>
                  <a:cubicBezTo>
                    <a:pt x="888936" y="231782"/>
                    <a:pt x="871393" y="258613"/>
                    <a:pt x="853334" y="284928"/>
                  </a:cubicBezTo>
                  <a:cubicBezTo>
                    <a:pt x="848690" y="291635"/>
                    <a:pt x="849206" y="296279"/>
                    <a:pt x="855398" y="300923"/>
                  </a:cubicBezTo>
                  <a:cubicBezTo>
                    <a:pt x="891516" y="327238"/>
                    <a:pt x="922475" y="358713"/>
                    <a:pt x="948789" y="394315"/>
                  </a:cubicBezTo>
                  <a:cubicBezTo>
                    <a:pt x="953433" y="401023"/>
                    <a:pt x="957561" y="400507"/>
                    <a:pt x="963753" y="396379"/>
                  </a:cubicBezTo>
                  <a:cubicBezTo>
                    <a:pt x="981296" y="384511"/>
                    <a:pt x="999355" y="373676"/>
                    <a:pt x="1015866" y="360777"/>
                  </a:cubicBezTo>
                  <a:cubicBezTo>
                    <a:pt x="1041149" y="341685"/>
                    <a:pt x="1069528" y="329302"/>
                    <a:pt x="1099971" y="320530"/>
                  </a:cubicBezTo>
                  <a:cubicBezTo>
                    <a:pt x="1123190" y="314339"/>
                    <a:pt x="1145893" y="306083"/>
                    <a:pt x="1168596" y="298343"/>
                  </a:cubicBezTo>
                  <a:cubicBezTo>
                    <a:pt x="1177368" y="295247"/>
                    <a:pt x="1181495" y="297311"/>
                    <a:pt x="1186139" y="305567"/>
                  </a:cubicBezTo>
                  <a:cubicBezTo>
                    <a:pt x="1211422" y="352521"/>
                    <a:pt x="1232061" y="401539"/>
                    <a:pt x="1247024" y="453136"/>
                  </a:cubicBezTo>
                  <a:cubicBezTo>
                    <a:pt x="1249604" y="461392"/>
                    <a:pt x="1247540" y="465520"/>
                    <a:pt x="1240317" y="469648"/>
                  </a:cubicBezTo>
                  <a:cubicBezTo>
                    <a:pt x="1205230" y="487191"/>
                    <a:pt x="1171176" y="506282"/>
                    <a:pt x="1135573" y="522277"/>
                  </a:cubicBezTo>
                  <a:cubicBezTo>
                    <a:pt x="1111838" y="533113"/>
                    <a:pt x="1084492" y="533629"/>
                    <a:pt x="1059209" y="539821"/>
                  </a:cubicBezTo>
                  <a:cubicBezTo>
                    <a:pt x="1053017" y="541369"/>
                    <a:pt x="1046309" y="542401"/>
                    <a:pt x="1040117" y="543433"/>
                  </a:cubicBezTo>
                  <a:cubicBezTo>
                    <a:pt x="1015866" y="548592"/>
                    <a:pt x="1014318" y="548592"/>
                    <a:pt x="1017930" y="572843"/>
                  </a:cubicBezTo>
                  <a:cubicBezTo>
                    <a:pt x="1024122" y="611541"/>
                    <a:pt x="1021542" y="649724"/>
                    <a:pt x="1016383" y="688422"/>
                  </a:cubicBezTo>
                  <a:cubicBezTo>
                    <a:pt x="1014835" y="699258"/>
                    <a:pt x="1019478" y="701837"/>
                    <a:pt x="1028250" y="703386"/>
                  </a:cubicBezTo>
                  <a:cubicBezTo>
                    <a:pt x="1058177" y="709061"/>
                    <a:pt x="1088103" y="715253"/>
                    <a:pt x="1118030" y="720929"/>
                  </a:cubicBezTo>
                  <a:cubicBezTo>
                    <a:pt x="1126802" y="722477"/>
                    <a:pt x="1134541" y="725572"/>
                    <a:pt x="1142281" y="729184"/>
                  </a:cubicBezTo>
                  <a:cubicBezTo>
                    <a:pt x="1173756" y="745696"/>
                    <a:pt x="1205746" y="762207"/>
                    <a:pt x="1237737" y="777686"/>
                  </a:cubicBezTo>
                  <a:cubicBezTo>
                    <a:pt x="1247024" y="782330"/>
                    <a:pt x="1249604" y="786974"/>
                    <a:pt x="1246508" y="797809"/>
                  </a:cubicBezTo>
                  <a:cubicBezTo>
                    <a:pt x="1231545" y="847859"/>
                    <a:pt x="1211422" y="895329"/>
                    <a:pt x="1186655" y="941767"/>
                  </a:cubicBezTo>
                  <a:cubicBezTo>
                    <a:pt x="1182011" y="950539"/>
                    <a:pt x="1177368" y="953634"/>
                    <a:pt x="1167564" y="950023"/>
                  </a:cubicBezTo>
                  <a:cubicBezTo>
                    <a:pt x="1132477" y="938155"/>
                    <a:pt x="1097391" y="926804"/>
                    <a:pt x="1062304" y="915452"/>
                  </a:cubicBezTo>
                  <a:cubicBezTo>
                    <a:pt x="1055081" y="913388"/>
                    <a:pt x="1048889" y="909776"/>
                    <a:pt x="1042697" y="905649"/>
                  </a:cubicBezTo>
                  <a:cubicBezTo>
                    <a:pt x="1016383" y="888106"/>
                    <a:pt x="989552" y="870562"/>
                    <a:pt x="963237" y="852503"/>
                  </a:cubicBezTo>
                  <a:cubicBezTo>
                    <a:pt x="956529" y="847859"/>
                    <a:pt x="952401" y="848375"/>
                    <a:pt x="947241" y="855083"/>
                  </a:cubicBezTo>
                  <a:cubicBezTo>
                    <a:pt x="921443" y="890169"/>
                    <a:pt x="891000" y="921128"/>
                    <a:pt x="855914" y="946927"/>
                  </a:cubicBezTo>
                  <a:cubicBezTo>
                    <a:pt x="847658" y="953119"/>
                    <a:pt x="848174" y="958278"/>
                    <a:pt x="853850" y="966018"/>
                  </a:cubicBezTo>
                  <a:cubicBezTo>
                    <a:pt x="866749" y="984077"/>
                    <a:pt x="877584" y="1002652"/>
                    <a:pt x="890484" y="1020711"/>
                  </a:cubicBezTo>
                  <a:cubicBezTo>
                    <a:pt x="906479" y="1042899"/>
                    <a:pt x="917831" y="1067149"/>
                    <a:pt x="925054" y="1093464"/>
                  </a:cubicBezTo>
                  <a:cubicBezTo>
                    <a:pt x="932278" y="1119263"/>
                    <a:pt x="941050" y="1144030"/>
                    <a:pt x="949821" y="1169313"/>
                  </a:cubicBezTo>
                  <a:cubicBezTo>
                    <a:pt x="952401" y="1177053"/>
                    <a:pt x="950853" y="1181696"/>
                    <a:pt x="943114" y="1185824"/>
                  </a:cubicBezTo>
                  <a:cubicBezTo>
                    <a:pt x="895644" y="1211623"/>
                    <a:pt x="846110" y="1232262"/>
                    <a:pt x="794512" y="1247226"/>
                  </a:cubicBezTo>
                  <a:cubicBezTo>
                    <a:pt x="786773" y="1249290"/>
                    <a:pt x="782645" y="1248258"/>
                    <a:pt x="779033" y="1241034"/>
                  </a:cubicBezTo>
                  <a:cubicBezTo>
                    <a:pt x="760974" y="1205432"/>
                    <a:pt x="742399" y="1169829"/>
                    <a:pt x="724855" y="1134226"/>
                  </a:cubicBezTo>
                  <a:cubicBezTo>
                    <a:pt x="720211" y="1125455"/>
                    <a:pt x="720211" y="1115136"/>
                    <a:pt x="718148" y="1105332"/>
                  </a:cubicBezTo>
                  <a:cubicBezTo>
                    <a:pt x="712988" y="1080565"/>
                    <a:pt x="708344" y="1055798"/>
                    <a:pt x="703184" y="1031031"/>
                  </a:cubicBezTo>
                  <a:cubicBezTo>
                    <a:pt x="700604" y="1015552"/>
                    <a:pt x="701120" y="1015552"/>
                    <a:pt x="686157" y="1016068"/>
                  </a:cubicBezTo>
                  <a:close/>
                  <a:moveTo>
                    <a:pt x="624240" y="791102"/>
                  </a:moveTo>
                  <a:cubicBezTo>
                    <a:pt x="720211" y="788522"/>
                    <a:pt x="791416" y="716801"/>
                    <a:pt x="790900" y="623925"/>
                  </a:cubicBezTo>
                  <a:cubicBezTo>
                    <a:pt x="790384" y="528985"/>
                    <a:pt x="717632" y="457780"/>
                    <a:pt x="624240" y="458296"/>
                  </a:cubicBezTo>
                  <a:cubicBezTo>
                    <a:pt x="530332" y="458296"/>
                    <a:pt x="458095" y="530533"/>
                    <a:pt x="458095" y="624441"/>
                  </a:cubicBezTo>
                  <a:cubicBezTo>
                    <a:pt x="458095" y="718349"/>
                    <a:pt x="530848" y="788522"/>
                    <a:pt x="624240" y="791102"/>
                  </a:cubicBezTo>
                  <a:close/>
                </a:path>
              </a:pathLst>
            </a:custGeom>
            <a:solidFill>
              <a:schemeClr val="bg1">
                <a:lumMod val="85000"/>
              </a:schemeClr>
            </a:solidFill>
            <a:ln w="5155" cap="flat">
              <a:noFill/>
              <a:prstDash val="solid"/>
              <a:miter/>
            </a:ln>
          </p:spPr>
          <p:txBody>
            <a:bodyPr rtlCol="0" anchor="ctr"/>
            <a:lstStyle/>
            <a:p>
              <a:endParaRPr lang="en-US"/>
            </a:p>
          </p:txBody>
        </p:sp>
        <p:sp>
          <p:nvSpPr>
            <p:cNvPr id="22" name="Freeform: Shape 21">
              <a:extLst>
                <a:ext uri="{FF2B5EF4-FFF2-40B4-BE49-F238E27FC236}">
                  <a16:creationId xmlns="" xmlns:a16="http://schemas.microsoft.com/office/drawing/2014/main" id="{40B69E76-6ABA-481F-BB2A-59CF15EEFAAA}"/>
                </a:ext>
              </a:extLst>
            </p:cNvPr>
            <p:cNvSpPr/>
            <p:nvPr/>
          </p:nvSpPr>
          <p:spPr>
            <a:xfrm rot="16200000">
              <a:off x="7498068" y="1027994"/>
              <a:ext cx="641151" cy="457041"/>
            </a:xfrm>
            <a:custGeom>
              <a:avLst/>
              <a:gdLst>
                <a:gd name="connsiteX0" fmla="*/ 707784 w 1005802"/>
                <a:gd name="connsiteY0" fmla="*/ 371382 h 716980"/>
                <a:gd name="connsiteX1" fmla="*/ 983473 w 1005802"/>
                <a:gd name="connsiteY1" fmla="*/ 517965 h 716980"/>
                <a:gd name="connsiteX2" fmla="*/ 1005802 w 1005802"/>
                <a:gd name="connsiteY2" fmla="*/ 559103 h 716980"/>
                <a:gd name="connsiteX3" fmla="*/ 1005802 w 1005802"/>
                <a:gd name="connsiteY3" fmla="*/ 716980 h 716980"/>
                <a:gd name="connsiteX4" fmla="*/ 907688 w 1005802"/>
                <a:gd name="connsiteY4" fmla="*/ 716980 h 716980"/>
                <a:gd name="connsiteX5" fmla="*/ 910338 w 1005802"/>
                <a:gd name="connsiteY5" fmla="*/ 703852 h 716980"/>
                <a:gd name="connsiteX6" fmla="*/ 707784 w 1005802"/>
                <a:gd name="connsiteY6" fmla="*/ 501298 h 716980"/>
                <a:gd name="connsiteX7" fmla="*/ 505231 w 1005802"/>
                <a:gd name="connsiteY7" fmla="*/ 703852 h 716980"/>
                <a:gd name="connsiteX8" fmla="*/ 507882 w 1005802"/>
                <a:gd name="connsiteY8" fmla="*/ 716980 h 716980"/>
                <a:gd name="connsiteX9" fmla="*/ 377966 w 1005802"/>
                <a:gd name="connsiteY9" fmla="*/ 716980 h 716980"/>
                <a:gd name="connsiteX10" fmla="*/ 375315 w 1005802"/>
                <a:gd name="connsiteY10" fmla="*/ 703852 h 716980"/>
                <a:gd name="connsiteX11" fmla="*/ 707784 w 1005802"/>
                <a:gd name="connsiteY11" fmla="*/ 371382 h 716980"/>
                <a:gd name="connsiteX12" fmla="*/ 812773 w 1005802"/>
                <a:gd name="connsiteY12" fmla="*/ 715 h 716980"/>
                <a:gd name="connsiteX13" fmla="*/ 940174 w 1005802"/>
                <a:gd name="connsiteY13" fmla="*/ 30993 h 716980"/>
                <a:gd name="connsiteX14" fmla="*/ 955116 w 1005802"/>
                <a:gd name="connsiteY14" fmla="*/ 49473 h 716980"/>
                <a:gd name="connsiteX15" fmla="*/ 955903 w 1005802"/>
                <a:gd name="connsiteY15" fmla="*/ 64808 h 716980"/>
                <a:gd name="connsiteX16" fmla="*/ 959047 w 1005802"/>
                <a:gd name="connsiteY16" fmla="*/ 159966 h 716980"/>
                <a:gd name="connsiteX17" fmla="*/ 960228 w 1005802"/>
                <a:gd name="connsiteY17" fmla="*/ 186312 h 716980"/>
                <a:gd name="connsiteX18" fmla="*/ 972418 w 1005802"/>
                <a:gd name="connsiteY18" fmla="*/ 205972 h 716980"/>
                <a:gd name="connsiteX19" fmla="*/ 1001122 w 1005802"/>
                <a:gd name="connsiteY19" fmla="*/ 222486 h 716980"/>
                <a:gd name="connsiteX20" fmla="*/ 1005802 w 1005802"/>
                <a:gd name="connsiteY20" fmla="*/ 223840 h 716980"/>
                <a:gd name="connsiteX21" fmla="*/ 1005802 w 1005802"/>
                <a:gd name="connsiteY21" fmla="*/ 419617 h 716980"/>
                <a:gd name="connsiteX22" fmla="*/ 999746 w 1005802"/>
                <a:gd name="connsiteY22" fmla="*/ 412262 h 716980"/>
                <a:gd name="connsiteX23" fmla="*/ 707784 w 1005802"/>
                <a:gd name="connsiteY23" fmla="*/ 291299 h 716980"/>
                <a:gd name="connsiteX24" fmla="*/ 294911 w 1005802"/>
                <a:gd name="connsiteY24" fmla="*/ 702600 h 716980"/>
                <a:gd name="connsiteX25" fmla="*/ 296304 w 1005802"/>
                <a:gd name="connsiteY25" fmla="*/ 716980 h 716980"/>
                <a:gd name="connsiteX26" fmla="*/ 38150 w 1005802"/>
                <a:gd name="connsiteY26" fmla="*/ 716980 h 716980"/>
                <a:gd name="connsiteX27" fmla="*/ 0 w 1005802"/>
                <a:gd name="connsiteY27" fmla="*/ 702600 h 716980"/>
                <a:gd name="connsiteX28" fmla="*/ 0 w 1005802"/>
                <a:gd name="connsiteY28" fmla="*/ 680581 h 716980"/>
                <a:gd name="connsiteX29" fmla="*/ 3538 w 1005802"/>
                <a:gd name="connsiteY29" fmla="*/ 642046 h 716980"/>
                <a:gd name="connsiteX30" fmla="*/ 13369 w 1005802"/>
                <a:gd name="connsiteY30" fmla="*/ 566943 h 716980"/>
                <a:gd name="connsiteX31" fmla="*/ 29099 w 1005802"/>
                <a:gd name="connsiteY31" fmla="*/ 551213 h 716980"/>
                <a:gd name="connsiteX32" fmla="*/ 163184 w 1005802"/>
                <a:gd name="connsiteY32" fmla="*/ 526834 h 716980"/>
                <a:gd name="connsiteX33" fmla="*/ 182844 w 1005802"/>
                <a:gd name="connsiteY33" fmla="*/ 511499 h 716980"/>
                <a:gd name="connsiteX34" fmla="*/ 203291 w 1005802"/>
                <a:gd name="connsiteY34" fmla="*/ 462348 h 716980"/>
                <a:gd name="connsiteX35" fmla="*/ 199753 w 1005802"/>
                <a:gd name="connsiteY35" fmla="*/ 434429 h 716980"/>
                <a:gd name="connsiteX36" fmla="*/ 121504 w 1005802"/>
                <a:gd name="connsiteY36" fmla="*/ 331408 h 716980"/>
                <a:gd name="connsiteX37" fmla="*/ 121896 w 1005802"/>
                <a:gd name="connsiteY37" fmla="*/ 305849 h 716980"/>
                <a:gd name="connsiteX38" fmla="*/ 197787 w 1005802"/>
                <a:gd name="connsiteY38" fmla="*/ 211870 h 716980"/>
                <a:gd name="connsiteX39" fmla="*/ 224525 w 1005802"/>
                <a:gd name="connsiteY39" fmla="*/ 204792 h 716980"/>
                <a:gd name="connsiteX40" fmla="*/ 348782 w 1005802"/>
                <a:gd name="connsiteY40" fmla="*/ 256302 h 716980"/>
                <a:gd name="connsiteX41" fmla="*/ 372766 w 1005802"/>
                <a:gd name="connsiteY41" fmla="*/ 254338 h 716980"/>
                <a:gd name="connsiteX42" fmla="*/ 412088 w 1005802"/>
                <a:gd name="connsiteY42" fmla="*/ 227205 h 716980"/>
                <a:gd name="connsiteX43" fmla="*/ 421525 w 1005802"/>
                <a:gd name="connsiteY43" fmla="*/ 208725 h 716980"/>
                <a:gd name="connsiteX44" fmla="*/ 420740 w 1005802"/>
                <a:gd name="connsiteY44" fmla="*/ 194961 h 716980"/>
                <a:gd name="connsiteX45" fmla="*/ 416021 w 1005802"/>
                <a:gd name="connsiteY45" fmla="*/ 134013 h 716980"/>
                <a:gd name="connsiteX46" fmla="*/ 411301 w 1005802"/>
                <a:gd name="connsiteY46" fmla="*/ 73065 h 716980"/>
                <a:gd name="connsiteX47" fmla="*/ 424278 w 1005802"/>
                <a:gd name="connsiteY47" fmla="*/ 53011 h 716980"/>
                <a:gd name="connsiteX48" fmla="*/ 545779 w 1005802"/>
                <a:gd name="connsiteY48" fmla="*/ 12117 h 716980"/>
                <a:gd name="connsiteX49" fmla="*/ 553644 w 1005802"/>
                <a:gd name="connsiteY49" fmla="*/ 10938 h 716980"/>
                <a:gd name="connsiteX50" fmla="*/ 570161 w 1005802"/>
                <a:gd name="connsiteY50" fmla="*/ 21948 h 716980"/>
                <a:gd name="connsiteX51" fmla="*/ 646049 w 1005802"/>
                <a:gd name="connsiteY51" fmla="*/ 131655 h 716980"/>
                <a:gd name="connsiteX52" fmla="*/ 669644 w 1005802"/>
                <a:gd name="connsiteY52" fmla="*/ 143058 h 716980"/>
                <a:gd name="connsiteX53" fmla="*/ 710145 w 1005802"/>
                <a:gd name="connsiteY53" fmla="*/ 141486 h 716980"/>
                <a:gd name="connsiteX54" fmla="*/ 722727 w 1005802"/>
                <a:gd name="connsiteY54" fmla="*/ 135193 h 716980"/>
                <a:gd name="connsiteX55" fmla="*/ 727052 w 1005802"/>
                <a:gd name="connsiteY55" fmla="*/ 128902 h 716980"/>
                <a:gd name="connsiteX56" fmla="*/ 746712 w 1005802"/>
                <a:gd name="connsiteY56" fmla="*/ 92727 h 716980"/>
                <a:gd name="connsiteX57" fmla="*/ 790753 w 1005802"/>
                <a:gd name="connsiteY57" fmla="*/ 10546 h 716980"/>
                <a:gd name="connsiteX58" fmla="*/ 812773 w 1005802"/>
                <a:gd name="connsiteY58" fmla="*/ 715 h 716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005802" h="716980">
                  <a:moveTo>
                    <a:pt x="707784" y="371382"/>
                  </a:moveTo>
                  <a:cubicBezTo>
                    <a:pt x="822546" y="371382"/>
                    <a:pt x="923726" y="429527"/>
                    <a:pt x="983473" y="517965"/>
                  </a:cubicBezTo>
                  <a:lnTo>
                    <a:pt x="1005802" y="559103"/>
                  </a:lnTo>
                  <a:lnTo>
                    <a:pt x="1005802" y="716980"/>
                  </a:lnTo>
                  <a:lnTo>
                    <a:pt x="907688" y="716980"/>
                  </a:lnTo>
                  <a:lnTo>
                    <a:pt x="910338" y="703852"/>
                  </a:lnTo>
                  <a:cubicBezTo>
                    <a:pt x="910338" y="591985"/>
                    <a:pt x="819651" y="501298"/>
                    <a:pt x="707784" y="501298"/>
                  </a:cubicBezTo>
                  <a:cubicBezTo>
                    <a:pt x="595917" y="501298"/>
                    <a:pt x="505231" y="591985"/>
                    <a:pt x="505231" y="703852"/>
                  </a:cubicBezTo>
                  <a:lnTo>
                    <a:pt x="507882" y="716980"/>
                  </a:lnTo>
                  <a:lnTo>
                    <a:pt x="377966" y="716980"/>
                  </a:lnTo>
                  <a:lnTo>
                    <a:pt x="375315" y="703852"/>
                  </a:lnTo>
                  <a:cubicBezTo>
                    <a:pt x="375315" y="520233"/>
                    <a:pt x="524166" y="371382"/>
                    <a:pt x="707784" y="371382"/>
                  </a:cubicBezTo>
                  <a:close/>
                  <a:moveTo>
                    <a:pt x="812773" y="715"/>
                  </a:moveTo>
                  <a:cubicBezTo>
                    <a:pt x="855241" y="10938"/>
                    <a:pt x="897706" y="20769"/>
                    <a:pt x="940174" y="30993"/>
                  </a:cubicBezTo>
                  <a:cubicBezTo>
                    <a:pt x="949218" y="33351"/>
                    <a:pt x="954722" y="40037"/>
                    <a:pt x="955116" y="49473"/>
                  </a:cubicBezTo>
                  <a:cubicBezTo>
                    <a:pt x="955509" y="54585"/>
                    <a:pt x="955509" y="59697"/>
                    <a:pt x="955903" y="64808"/>
                  </a:cubicBezTo>
                  <a:cubicBezTo>
                    <a:pt x="957080" y="96660"/>
                    <a:pt x="957869" y="128509"/>
                    <a:pt x="959047" y="159966"/>
                  </a:cubicBezTo>
                  <a:cubicBezTo>
                    <a:pt x="959441" y="168616"/>
                    <a:pt x="959836" y="177660"/>
                    <a:pt x="960228" y="186312"/>
                  </a:cubicBezTo>
                  <a:cubicBezTo>
                    <a:pt x="960620" y="194961"/>
                    <a:pt x="964945" y="201647"/>
                    <a:pt x="972418" y="205972"/>
                  </a:cubicBezTo>
                  <a:cubicBezTo>
                    <a:pt x="981854" y="211476"/>
                    <a:pt x="991685" y="216590"/>
                    <a:pt x="1001122" y="222486"/>
                  </a:cubicBezTo>
                  <a:lnTo>
                    <a:pt x="1005802" y="223840"/>
                  </a:lnTo>
                  <a:lnTo>
                    <a:pt x="1005802" y="419617"/>
                  </a:lnTo>
                  <a:lnTo>
                    <a:pt x="999746" y="412262"/>
                  </a:lnTo>
                  <a:cubicBezTo>
                    <a:pt x="925035" y="337404"/>
                    <a:pt x="821817" y="291103"/>
                    <a:pt x="707784" y="291299"/>
                  </a:cubicBezTo>
                  <a:cubicBezTo>
                    <a:pt x="482867" y="290907"/>
                    <a:pt x="295696" y="472177"/>
                    <a:pt x="294911" y="702600"/>
                  </a:cubicBezTo>
                  <a:lnTo>
                    <a:pt x="296304" y="716980"/>
                  </a:lnTo>
                  <a:lnTo>
                    <a:pt x="38150" y="716980"/>
                  </a:lnTo>
                  <a:lnTo>
                    <a:pt x="0" y="702600"/>
                  </a:lnTo>
                  <a:cubicBezTo>
                    <a:pt x="0" y="695130"/>
                    <a:pt x="0" y="688052"/>
                    <a:pt x="0" y="680581"/>
                  </a:cubicBezTo>
                  <a:cubicBezTo>
                    <a:pt x="1180" y="667605"/>
                    <a:pt x="2359" y="655023"/>
                    <a:pt x="3538" y="642046"/>
                  </a:cubicBezTo>
                  <a:cubicBezTo>
                    <a:pt x="5899" y="616880"/>
                    <a:pt x="9437" y="591714"/>
                    <a:pt x="13369" y="566943"/>
                  </a:cubicBezTo>
                  <a:cubicBezTo>
                    <a:pt x="14548" y="558685"/>
                    <a:pt x="20447" y="552787"/>
                    <a:pt x="29099" y="551213"/>
                  </a:cubicBezTo>
                  <a:cubicBezTo>
                    <a:pt x="73925" y="542956"/>
                    <a:pt x="118358" y="535091"/>
                    <a:pt x="163184" y="526834"/>
                  </a:cubicBezTo>
                  <a:cubicBezTo>
                    <a:pt x="172621" y="525262"/>
                    <a:pt x="178912" y="520150"/>
                    <a:pt x="182844" y="511499"/>
                  </a:cubicBezTo>
                  <a:cubicBezTo>
                    <a:pt x="189530" y="494984"/>
                    <a:pt x="196608" y="478470"/>
                    <a:pt x="203291" y="462348"/>
                  </a:cubicBezTo>
                  <a:cubicBezTo>
                    <a:pt x="207618" y="452125"/>
                    <a:pt x="206437" y="443473"/>
                    <a:pt x="199753" y="434429"/>
                  </a:cubicBezTo>
                  <a:cubicBezTo>
                    <a:pt x="173408" y="400219"/>
                    <a:pt x="147455" y="365616"/>
                    <a:pt x="121504" y="331408"/>
                  </a:cubicBezTo>
                  <a:cubicBezTo>
                    <a:pt x="114818" y="322364"/>
                    <a:pt x="114818" y="314499"/>
                    <a:pt x="121896" y="305849"/>
                  </a:cubicBezTo>
                  <a:cubicBezTo>
                    <a:pt x="147062" y="274392"/>
                    <a:pt x="172228" y="243327"/>
                    <a:pt x="197787" y="211870"/>
                  </a:cubicBezTo>
                  <a:cubicBezTo>
                    <a:pt x="206044" y="202039"/>
                    <a:pt x="212730" y="200073"/>
                    <a:pt x="224525" y="204792"/>
                  </a:cubicBezTo>
                  <a:cubicBezTo>
                    <a:pt x="265813" y="222094"/>
                    <a:pt x="307099" y="239003"/>
                    <a:pt x="348782" y="256302"/>
                  </a:cubicBezTo>
                  <a:cubicBezTo>
                    <a:pt x="357039" y="259842"/>
                    <a:pt x="365294" y="259449"/>
                    <a:pt x="372766" y="254338"/>
                  </a:cubicBezTo>
                  <a:cubicBezTo>
                    <a:pt x="386135" y="245294"/>
                    <a:pt x="399112" y="236250"/>
                    <a:pt x="412088" y="227205"/>
                  </a:cubicBezTo>
                  <a:cubicBezTo>
                    <a:pt x="418379" y="222881"/>
                    <a:pt x="421525" y="216590"/>
                    <a:pt x="421525" y="208725"/>
                  </a:cubicBezTo>
                  <a:cubicBezTo>
                    <a:pt x="421525" y="204006"/>
                    <a:pt x="421132" y="199288"/>
                    <a:pt x="420740" y="194961"/>
                  </a:cubicBezTo>
                  <a:cubicBezTo>
                    <a:pt x="419166" y="174515"/>
                    <a:pt x="417592" y="154460"/>
                    <a:pt x="416021" y="134013"/>
                  </a:cubicBezTo>
                  <a:cubicBezTo>
                    <a:pt x="414447" y="113567"/>
                    <a:pt x="412875" y="93512"/>
                    <a:pt x="411301" y="73065"/>
                  </a:cubicBezTo>
                  <a:cubicBezTo>
                    <a:pt x="410514" y="63629"/>
                    <a:pt x="415234" y="56159"/>
                    <a:pt x="424278" y="53011"/>
                  </a:cubicBezTo>
                  <a:cubicBezTo>
                    <a:pt x="464779" y="39250"/>
                    <a:pt x="505280" y="25486"/>
                    <a:pt x="545779" y="12117"/>
                  </a:cubicBezTo>
                  <a:cubicBezTo>
                    <a:pt x="548532" y="11333"/>
                    <a:pt x="550893" y="10938"/>
                    <a:pt x="553644" y="10938"/>
                  </a:cubicBezTo>
                  <a:cubicBezTo>
                    <a:pt x="561114" y="11333"/>
                    <a:pt x="565834" y="16050"/>
                    <a:pt x="570161" y="21948"/>
                  </a:cubicBezTo>
                  <a:cubicBezTo>
                    <a:pt x="595325" y="58517"/>
                    <a:pt x="620885" y="95086"/>
                    <a:pt x="646049" y="131655"/>
                  </a:cubicBezTo>
                  <a:cubicBezTo>
                    <a:pt x="651948" y="139912"/>
                    <a:pt x="659813" y="143844"/>
                    <a:pt x="669644" y="143058"/>
                  </a:cubicBezTo>
                  <a:cubicBezTo>
                    <a:pt x="683013" y="141878"/>
                    <a:pt x="696774" y="141486"/>
                    <a:pt x="710145" y="141486"/>
                  </a:cubicBezTo>
                  <a:cubicBezTo>
                    <a:pt x="715649" y="141486"/>
                    <a:pt x="719581" y="139520"/>
                    <a:pt x="722727" y="135193"/>
                  </a:cubicBezTo>
                  <a:cubicBezTo>
                    <a:pt x="724299" y="133229"/>
                    <a:pt x="725872" y="130868"/>
                    <a:pt x="727052" y="128902"/>
                  </a:cubicBezTo>
                  <a:cubicBezTo>
                    <a:pt x="733737" y="116712"/>
                    <a:pt x="740028" y="104523"/>
                    <a:pt x="746712" y="92727"/>
                  </a:cubicBezTo>
                  <a:cubicBezTo>
                    <a:pt x="761262" y="65203"/>
                    <a:pt x="776205" y="38070"/>
                    <a:pt x="790753" y="10546"/>
                  </a:cubicBezTo>
                  <a:cubicBezTo>
                    <a:pt x="795472" y="1894"/>
                    <a:pt x="802942" y="-1646"/>
                    <a:pt x="812773" y="715"/>
                  </a:cubicBezTo>
                  <a:close/>
                </a:path>
              </a:pathLst>
            </a:custGeom>
            <a:solidFill>
              <a:schemeClr val="bg1">
                <a:lumMod val="85000"/>
              </a:schemeClr>
            </a:solidFill>
            <a:ln w="5155" cap="flat">
              <a:noFill/>
              <a:prstDash val="solid"/>
              <a:miter/>
            </a:ln>
          </p:spPr>
          <p:txBody>
            <a:bodyPr wrap="square" rtlCol="0" anchor="ctr">
              <a:noAutofit/>
            </a:bodyPr>
            <a:lstStyle/>
            <a:p>
              <a:endParaRPr lang="en-US" dirty="0"/>
            </a:p>
          </p:txBody>
        </p:sp>
        <p:sp>
          <p:nvSpPr>
            <p:cNvPr id="23" name="Freeform: Shape 22">
              <a:extLst>
                <a:ext uri="{FF2B5EF4-FFF2-40B4-BE49-F238E27FC236}">
                  <a16:creationId xmlns="" xmlns:a16="http://schemas.microsoft.com/office/drawing/2014/main" id="{95B722F6-6958-46C8-9808-EB8D964E2C43}"/>
                </a:ext>
              </a:extLst>
            </p:cNvPr>
            <p:cNvSpPr/>
            <p:nvPr/>
          </p:nvSpPr>
          <p:spPr>
            <a:xfrm rot="10800000">
              <a:off x="5897822" y="928688"/>
              <a:ext cx="839355" cy="366296"/>
            </a:xfrm>
            <a:custGeom>
              <a:avLst/>
              <a:gdLst>
                <a:gd name="connsiteX0" fmla="*/ 585792 w 1177267"/>
                <a:gd name="connsiteY0" fmla="*/ 310507 h 513761"/>
                <a:gd name="connsiteX1" fmla="*/ 841921 w 1177267"/>
                <a:gd name="connsiteY1" fmla="*/ 480280 h 513761"/>
                <a:gd name="connsiteX2" fmla="*/ 848680 w 1177267"/>
                <a:gd name="connsiteY2" fmla="*/ 513761 h 513761"/>
                <a:gd name="connsiteX3" fmla="*/ 735903 w 1177267"/>
                <a:gd name="connsiteY3" fmla="*/ 513761 h 513761"/>
                <a:gd name="connsiteX4" fmla="*/ 705542 w 1177267"/>
                <a:gd name="connsiteY4" fmla="*/ 468730 h 513761"/>
                <a:gd name="connsiteX5" fmla="*/ 585792 w 1177267"/>
                <a:gd name="connsiteY5" fmla="*/ 419128 h 513761"/>
                <a:gd name="connsiteX6" fmla="*/ 466043 w 1177267"/>
                <a:gd name="connsiteY6" fmla="*/ 468730 h 513761"/>
                <a:gd name="connsiteX7" fmla="*/ 435682 w 1177267"/>
                <a:gd name="connsiteY7" fmla="*/ 513761 h 513761"/>
                <a:gd name="connsiteX8" fmla="*/ 322905 w 1177267"/>
                <a:gd name="connsiteY8" fmla="*/ 513761 h 513761"/>
                <a:gd name="connsiteX9" fmla="*/ 329665 w 1177267"/>
                <a:gd name="connsiteY9" fmla="*/ 480280 h 513761"/>
                <a:gd name="connsiteX10" fmla="*/ 585792 w 1177267"/>
                <a:gd name="connsiteY10" fmla="*/ 310507 h 513761"/>
                <a:gd name="connsiteX11" fmla="*/ 673572 w 1177267"/>
                <a:gd name="connsiteY11" fmla="*/ 598 h 513761"/>
                <a:gd name="connsiteX12" fmla="*/ 780090 w 1177267"/>
                <a:gd name="connsiteY12" fmla="*/ 25912 h 513761"/>
                <a:gd name="connsiteX13" fmla="*/ 792583 w 1177267"/>
                <a:gd name="connsiteY13" fmla="*/ 41364 h 513761"/>
                <a:gd name="connsiteX14" fmla="*/ 793241 w 1177267"/>
                <a:gd name="connsiteY14" fmla="*/ 54185 h 513761"/>
                <a:gd name="connsiteX15" fmla="*/ 795869 w 1177267"/>
                <a:gd name="connsiteY15" fmla="*/ 133746 h 513761"/>
                <a:gd name="connsiteX16" fmla="*/ 796857 w 1177267"/>
                <a:gd name="connsiteY16" fmla="*/ 155772 h 513761"/>
                <a:gd name="connsiteX17" fmla="*/ 807048 w 1177267"/>
                <a:gd name="connsiteY17" fmla="*/ 172210 h 513761"/>
                <a:gd name="connsiteX18" fmla="*/ 831047 w 1177267"/>
                <a:gd name="connsiteY18" fmla="*/ 186017 h 513761"/>
                <a:gd name="connsiteX19" fmla="*/ 854060 w 1177267"/>
                <a:gd name="connsiteY19" fmla="*/ 186017 h 513761"/>
                <a:gd name="connsiteX20" fmla="*/ 951374 w 1177267"/>
                <a:gd name="connsiteY20" fmla="*/ 131772 h 513761"/>
                <a:gd name="connsiteX21" fmla="*/ 972085 w 1177267"/>
                <a:gd name="connsiteY21" fmla="*/ 134732 h 513761"/>
                <a:gd name="connsiteX22" fmla="*/ 1047700 w 1177267"/>
                <a:gd name="connsiteY22" fmla="*/ 211990 h 513761"/>
                <a:gd name="connsiteX23" fmla="*/ 1050330 w 1177267"/>
                <a:gd name="connsiteY23" fmla="*/ 233359 h 513761"/>
                <a:gd name="connsiteX24" fmla="*/ 993784 w 1177267"/>
                <a:gd name="connsiteY24" fmla="*/ 328701 h 513761"/>
                <a:gd name="connsiteX25" fmla="*/ 993454 w 1177267"/>
                <a:gd name="connsiteY25" fmla="*/ 350726 h 513761"/>
                <a:gd name="connsiteX26" fmla="*/ 1007919 w 1177267"/>
                <a:gd name="connsiteY26" fmla="*/ 377356 h 513761"/>
                <a:gd name="connsiteX27" fmla="*/ 1024687 w 1177267"/>
                <a:gd name="connsiteY27" fmla="*/ 387876 h 513761"/>
                <a:gd name="connsiteX28" fmla="*/ 1062495 w 1177267"/>
                <a:gd name="connsiteY28" fmla="*/ 390506 h 513761"/>
                <a:gd name="connsiteX29" fmla="*/ 1139423 w 1177267"/>
                <a:gd name="connsiteY29" fmla="*/ 395438 h 513761"/>
                <a:gd name="connsiteX30" fmla="*/ 1154219 w 1177267"/>
                <a:gd name="connsiteY30" fmla="*/ 407931 h 513761"/>
                <a:gd name="connsiteX31" fmla="*/ 1177267 w 1177267"/>
                <a:gd name="connsiteY31" fmla="*/ 513761 h 513761"/>
                <a:gd name="connsiteX32" fmla="*/ 915800 w 1177267"/>
                <a:gd name="connsiteY32" fmla="*/ 513761 h 513761"/>
                <a:gd name="connsiteX33" fmla="*/ 903868 w 1177267"/>
                <a:gd name="connsiteY33" fmla="*/ 454599 h 513761"/>
                <a:gd name="connsiteX34" fmla="*/ 585792 w 1177267"/>
                <a:gd name="connsiteY34" fmla="*/ 243551 h 513761"/>
                <a:gd name="connsiteX35" fmla="*/ 268365 w 1177267"/>
                <a:gd name="connsiteY35" fmla="*/ 452380 h 513761"/>
                <a:gd name="connsiteX36" fmla="*/ 255744 w 1177267"/>
                <a:gd name="connsiteY36" fmla="*/ 513761 h 513761"/>
                <a:gd name="connsiteX37" fmla="*/ 0 w 1177267"/>
                <a:gd name="connsiteY37" fmla="*/ 513761 h 513761"/>
                <a:gd name="connsiteX38" fmla="*/ 5203 w 1177267"/>
                <a:gd name="connsiteY38" fmla="*/ 474012 h 513761"/>
                <a:gd name="connsiteX39" fmla="*/ 18354 w 1177267"/>
                <a:gd name="connsiteY39" fmla="*/ 460861 h 513761"/>
                <a:gd name="connsiteX40" fmla="*/ 130461 w 1177267"/>
                <a:gd name="connsiteY40" fmla="*/ 440478 h 513761"/>
                <a:gd name="connsiteX41" fmla="*/ 146898 w 1177267"/>
                <a:gd name="connsiteY41" fmla="*/ 427656 h 513761"/>
                <a:gd name="connsiteX42" fmla="*/ 163994 w 1177267"/>
                <a:gd name="connsiteY42" fmla="*/ 386562 h 513761"/>
                <a:gd name="connsiteX43" fmla="*/ 161036 w 1177267"/>
                <a:gd name="connsiteY43" fmla="*/ 363219 h 513761"/>
                <a:gd name="connsiteX44" fmla="*/ 95613 w 1177267"/>
                <a:gd name="connsiteY44" fmla="*/ 277085 h 513761"/>
                <a:gd name="connsiteX45" fmla="*/ 95941 w 1177267"/>
                <a:gd name="connsiteY45" fmla="*/ 255716 h 513761"/>
                <a:gd name="connsiteX46" fmla="*/ 159392 w 1177267"/>
                <a:gd name="connsiteY46" fmla="*/ 177142 h 513761"/>
                <a:gd name="connsiteX47" fmla="*/ 181747 w 1177267"/>
                <a:gd name="connsiteY47" fmla="*/ 171224 h 513761"/>
                <a:gd name="connsiteX48" fmla="*/ 285636 w 1177267"/>
                <a:gd name="connsiteY48" fmla="*/ 214290 h 513761"/>
                <a:gd name="connsiteX49" fmla="*/ 305689 w 1177267"/>
                <a:gd name="connsiteY49" fmla="*/ 212648 h 513761"/>
                <a:gd name="connsiteX50" fmla="*/ 338566 w 1177267"/>
                <a:gd name="connsiteY50" fmla="*/ 189963 h 513761"/>
                <a:gd name="connsiteX51" fmla="*/ 346455 w 1177267"/>
                <a:gd name="connsiteY51" fmla="*/ 174512 h 513761"/>
                <a:gd name="connsiteX52" fmla="*/ 345799 w 1177267"/>
                <a:gd name="connsiteY52" fmla="*/ 163004 h 513761"/>
                <a:gd name="connsiteX53" fmla="*/ 341853 w 1177267"/>
                <a:gd name="connsiteY53" fmla="*/ 112047 h 513761"/>
                <a:gd name="connsiteX54" fmla="*/ 337908 w 1177267"/>
                <a:gd name="connsiteY54" fmla="*/ 61089 h 513761"/>
                <a:gd name="connsiteX55" fmla="*/ 348757 w 1177267"/>
                <a:gd name="connsiteY55" fmla="*/ 44322 h 513761"/>
                <a:gd name="connsiteX56" fmla="*/ 450343 w 1177267"/>
                <a:gd name="connsiteY56" fmla="*/ 10131 h 513761"/>
                <a:gd name="connsiteX57" fmla="*/ 456918 w 1177267"/>
                <a:gd name="connsiteY57" fmla="*/ 9145 h 513761"/>
                <a:gd name="connsiteX58" fmla="*/ 470728 w 1177267"/>
                <a:gd name="connsiteY58" fmla="*/ 18351 h 513761"/>
                <a:gd name="connsiteX59" fmla="*/ 534177 w 1177267"/>
                <a:gd name="connsiteY59" fmla="*/ 110075 h 513761"/>
                <a:gd name="connsiteX60" fmla="*/ 553904 w 1177267"/>
                <a:gd name="connsiteY60" fmla="*/ 119608 h 513761"/>
                <a:gd name="connsiteX61" fmla="*/ 587766 w 1177267"/>
                <a:gd name="connsiteY61" fmla="*/ 118294 h 513761"/>
                <a:gd name="connsiteX62" fmla="*/ 598286 w 1177267"/>
                <a:gd name="connsiteY62" fmla="*/ 113033 h 513761"/>
                <a:gd name="connsiteX63" fmla="*/ 601902 w 1177267"/>
                <a:gd name="connsiteY63" fmla="*/ 107773 h 513761"/>
                <a:gd name="connsiteX64" fmla="*/ 618339 w 1177267"/>
                <a:gd name="connsiteY64" fmla="*/ 77528 h 513761"/>
                <a:gd name="connsiteX65" fmla="*/ 655161 w 1177267"/>
                <a:gd name="connsiteY65" fmla="*/ 8817 h 513761"/>
                <a:gd name="connsiteX66" fmla="*/ 673572 w 1177267"/>
                <a:gd name="connsiteY66" fmla="*/ 598 h 513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177267" h="513761">
                  <a:moveTo>
                    <a:pt x="585792" y="310507"/>
                  </a:moveTo>
                  <a:cubicBezTo>
                    <a:pt x="700933" y="310507"/>
                    <a:pt x="799722" y="380511"/>
                    <a:pt x="841921" y="480280"/>
                  </a:cubicBezTo>
                  <a:lnTo>
                    <a:pt x="848680" y="513761"/>
                  </a:lnTo>
                  <a:lnTo>
                    <a:pt x="735903" y="513761"/>
                  </a:lnTo>
                  <a:lnTo>
                    <a:pt x="705542" y="468730"/>
                  </a:lnTo>
                  <a:cubicBezTo>
                    <a:pt x="674896" y="438083"/>
                    <a:pt x="632558" y="419128"/>
                    <a:pt x="585792" y="419128"/>
                  </a:cubicBezTo>
                  <a:cubicBezTo>
                    <a:pt x="539027" y="419128"/>
                    <a:pt x="496689" y="438083"/>
                    <a:pt x="466043" y="468730"/>
                  </a:cubicBezTo>
                  <a:lnTo>
                    <a:pt x="435682" y="513761"/>
                  </a:lnTo>
                  <a:lnTo>
                    <a:pt x="322905" y="513761"/>
                  </a:lnTo>
                  <a:lnTo>
                    <a:pt x="329665" y="480280"/>
                  </a:lnTo>
                  <a:cubicBezTo>
                    <a:pt x="371863" y="380511"/>
                    <a:pt x="470652" y="310507"/>
                    <a:pt x="585792" y="310507"/>
                  </a:cubicBezTo>
                  <a:close/>
                  <a:moveTo>
                    <a:pt x="673572" y="598"/>
                  </a:moveTo>
                  <a:cubicBezTo>
                    <a:pt x="709079" y="9145"/>
                    <a:pt x="744583" y="17365"/>
                    <a:pt x="780090" y="25912"/>
                  </a:cubicBezTo>
                  <a:cubicBezTo>
                    <a:pt x="787651" y="27884"/>
                    <a:pt x="792253" y="33474"/>
                    <a:pt x="792583" y="41364"/>
                  </a:cubicBezTo>
                  <a:cubicBezTo>
                    <a:pt x="792911" y="45638"/>
                    <a:pt x="792911" y="49911"/>
                    <a:pt x="793241" y="54185"/>
                  </a:cubicBezTo>
                  <a:cubicBezTo>
                    <a:pt x="794225" y="80816"/>
                    <a:pt x="794885" y="107445"/>
                    <a:pt x="795869" y="133746"/>
                  </a:cubicBezTo>
                  <a:cubicBezTo>
                    <a:pt x="796199" y="140977"/>
                    <a:pt x="796529" y="148539"/>
                    <a:pt x="796857" y="155772"/>
                  </a:cubicBezTo>
                  <a:cubicBezTo>
                    <a:pt x="797185" y="163004"/>
                    <a:pt x="800801" y="168594"/>
                    <a:pt x="807048" y="172210"/>
                  </a:cubicBezTo>
                  <a:cubicBezTo>
                    <a:pt x="814938" y="176812"/>
                    <a:pt x="823158" y="181087"/>
                    <a:pt x="831047" y="186017"/>
                  </a:cubicBezTo>
                  <a:cubicBezTo>
                    <a:pt x="838939" y="190621"/>
                    <a:pt x="846171" y="190291"/>
                    <a:pt x="854060" y="186017"/>
                  </a:cubicBezTo>
                  <a:cubicBezTo>
                    <a:pt x="886609" y="167936"/>
                    <a:pt x="918826" y="149855"/>
                    <a:pt x="951374" y="131772"/>
                  </a:cubicBezTo>
                  <a:cubicBezTo>
                    <a:pt x="958935" y="127500"/>
                    <a:pt x="966167" y="128814"/>
                    <a:pt x="972085" y="134732"/>
                  </a:cubicBezTo>
                  <a:cubicBezTo>
                    <a:pt x="997400" y="160374"/>
                    <a:pt x="1022385" y="186347"/>
                    <a:pt x="1047700" y="211990"/>
                  </a:cubicBezTo>
                  <a:cubicBezTo>
                    <a:pt x="1054275" y="218894"/>
                    <a:pt x="1055261" y="225141"/>
                    <a:pt x="1050330" y="233359"/>
                  </a:cubicBezTo>
                  <a:cubicBezTo>
                    <a:pt x="1031590" y="265250"/>
                    <a:pt x="1012523" y="296810"/>
                    <a:pt x="993784" y="328701"/>
                  </a:cubicBezTo>
                  <a:cubicBezTo>
                    <a:pt x="989510" y="335932"/>
                    <a:pt x="989180" y="343494"/>
                    <a:pt x="993454" y="350726"/>
                  </a:cubicBezTo>
                  <a:cubicBezTo>
                    <a:pt x="998386" y="359603"/>
                    <a:pt x="1002989" y="368479"/>
                    <a:pt x="1007919" y="377356"/>
                  </a:cubicBezTo>
                  <a:cubicBezTo>
                    <a:pt x="1011537" y="383932"/>
                    <a:pt x="1017125" y="387548"/>
                    <a:pt x="1024687" y="387876"/>
                  </a:cubicBezTo>
                  <a:cubicBezTo>
                    <a:pt x="1037180" y="388864"/>
                    <a:pt x="1050001" y="389520"/>
                    <a:pt x="1062495" y="390506"/>
                  </a:cubicBezTo>
                  <a:cubicBezTo>
                    <a:pt x="1088138" y="392150"/>
                    <a:pt x="1113781" y="393794"/>
                    <a:pt x="1139423" y="395438"/>
                  </a:cubicBezTo>
                  <a:cubicBezTo>
                    <a:pt x="1146657" y="395768"/>
                    <a:pt x="1152575" y="400698"/>
                    <a:pt x="1154219" y="407931"/>
                  </a:cubicBezTo>
                  <a:lnTo>
                    <a:pt x="1177267" y="513761"/>
                  </a:lnTo>
                  <a:lnTo>
                    <a:pt x="915800" y="513761"/>
                  </a:lnTo>
                  <a:lnTo>
                    <a:pt x="903868" y="454599"/>
                  </a:lnTo>
                  <a:cubicBezTo>
                    <a:pt x="851472" y="330529"/>
                    <a:pt x="728803" y="243305"/>
                    <a:pt x="585792" y="243551"/>
                  </a:cubicBezTo>
                  <a:cubicBezTo>
                    <a:pt x="444755" y="243305"/>
                    <a:pt x="321470" y="328494"/>
                    <a:pt x="268365" y="452380"/>
                  </a:cubicBezTo>
                  <a:lnTo>
                    <a:pt x="255744" y="513761"/>
                  </a:lnTo>
                  <a:lnTo>
                    <a:pt x="0" y="513761"/>
                  </a:lnTo>
                  <a:lnTo>
                    <a:pt x="5203" y="474012"/>
                  </a:lnTo>
                  <a:cubicBezTo>
                    <a:pt x="6189" y="467108"/>
                    <a:pt x="11121" y="462177"/>
                    <a:pt x="18354" y="460861"/>
                  </a:cubicBezTo>
                  <a:cubicBezTo>
                    <a:pt x="55832" y="453957"/>
                    <a:pt x="92983" y="447381"/>
                    <a:pt x="130461" y="440478"/>
                  </a:cubicBezTo>
                  <a:cubicBezTo>
                    <a:pt x="138351" y="439164"/>
                    <a:pt x="143611" y="434890"/>
                    <a:pt x="146898" y="427656"/>
                  </a:cubicBezTo>
                  <a:cubicBezTo>
                    <a:pt x="152488" y="413849"/>
                    <a:pt x="158406" y="400041"/>
                    <a:pt x="163994" y="386562"/>
                  </a:cubicBezTo>
                  <a:cubicBezTo>
                    <a:pt x="167611" y="378014"/>
                    <a:pt x="166624" y="370781"/>
                    <a:pt x="161036" y="363219"/>
                  </a:cubicBezTo>
                  <a:cubicBezTo>
                    <a:pt x="139009" y="334617"/>
                    <a:pt x="117310" y="305686"/>
                    <a:pt x="95613" y="277085"/>
                  </a:cubicBezTo>
                  <a:cubicBezTo>
                    <a:pt x="90023" y="269523"/>
                    <a:pt x="90023" y="262948"/>
                    <a:pt x="95941" y="255716"/>
                  </a:cubicBezTo>
                  <a:cubicBezTo>
                    <a:pt x="116982" y="229415"/>
                    <a:pt x="138023" y="203442"/>
                    <a:pt x="159392" y="177142"/>
                  </a:cubicBezTo>
                  <a:cubicBezTo>
                    <a:pt x="166295" y="168922"/>
                    <a:pt x="171885" y="167278"/>
                    <a:pt x="181747" y="171224"/>
                  </a:cubicBezTo>
                  <a:cubicBezTo>
                    <a:pt x="216267" y="185689"/>
                    <a:pt x="250786" y="199826"/>
                    <a:pt x="285636" y="214290"/>
                  </a:cubicBezTo>
                  <a:cubicBezTo>
                    <a:pt x="292540" y="217250"/>
                    <a:pt x="299442" y="216922"/>
                    <a:pt x="305689" y="212648"/>
                  </a:cubicBezTo>
                  <a:cubicBezTo>
                    <a:pt x="316867" y="205086"/>
                    <a:pt x="327716" y="197525"/>
                    <a:pt x="338566" y="189963"/>
                  </a:cubicBezTo>
                  <a:cubicBezTo>
                    <a:pt x="343825" y="186347"/>
                    <a:pt x="346455" y="181087"/>
                    <a:pt x="346455" y="174512"/>
                  </a:cubicBezTo>
                  <a:cubicBezTo>
                    <a:pt x="346455" y="170566"/>
                    <a:pt x="346127" y="166622"/>
                    <a:pt x="345799" y="163004"/>
                  </a:cubicBezTo>
                  <a:cubicBezTo>
                    <a:pt x="344483" y="145909"/>
                    <a:pt x="343168" y="129142"/>
                    <a:pt x="341853" y="112047"/>
                  </a:cubicBezTo>
                  <a:cubicBezTo>
                    <a:pt x="340538" y="94951"/>
                    <a:pt x="339224" y="78184"/>
                    <a:pt x="337908" y="61089"/>
                  </a:cubicBezTo>
                  <a:cubicBezTo>
                    <a:pt x="337250" y="53199"/>
                    <a:pt x="341196" y="46953"/>
                    <a:pt x="348757" y="44322"/>
                  </a:cubicBezTo>
                  <a:cubicBezTo>
                    <a:pt x="382620" y="32816"/>
                    <a:pt x="416482" y="21309"/>
                    <a:pt x="450343" y="10131"/>
                  </a:cubicBezTo>
                  <a:cubicBezTo>
                    <a:pt x="452645" y="9475"/>
                    <a:pt x="454618" y="9145"/>
                    <a:pt x="456918" y="9145"/>
                  </a:cubicBezTo>
                  <a:cubicBezTo>
                    <a:pt x="463164" y="9475"/>
                    <a:pt x="467110" y="13419"/>
                    <a:pt x="470728" y="18351"/>
                  </a:cubicBezTo>
                  <a:cubicBezTo>
                    <a:pt x="491767" y="48925"/>
                    <a:pt x="513138" y="79500"/>
                    <a:pt x="534177" y="110075"/>
                  </a:cubicBezTo>
                  <a:cubicBezTo>
                    <a:pt x="539109" y="116978"/>
                    <a:pt x="545684" y="120266"/>
                    <a:pt x="553904" y="119608"/>
                  </a:cubicBezTo>
                  <a:cubicBezTo>
                    <a:pt x="565081" y="118622"/>
                    <a:pt x="576587" y="118294"/>
                    <a:pt x="587766" y="118294"/>
                  </a:cubicBezTo>
                  <a:cubicBezTo>
                    <a:pt x="592368" y="118294"/>
                    <a:pt x="595656" y="116650"/>
                    <a:pt x="598286" y="113033"/>
                  </a:cubicBezTo>
                  <a:cubicBezTo>
                    <a:pt x="599600" y="111390"/>
                    <a:pt x="600916" y="109417"/>
                    <a:pt x="601902" y="107773"/>
                  </a:cubicBezTo>
                  <a:cubicBezTo>
                    <a:pt x="607491" y="97581"/>
                    <a:pt x="612751" y="87390"/>
                    <a:pt x="618339" y="77528"/>
                  </a:cubicBezTo>
                  <a:cubicBezTo>
                    <a:pt x="630504" y="54515"/>
                    <a:pt x="642998" y="31830"/>
                    <a:pt x="655161" y="8817"/>
                  </a:cubicBezTo>
                  <a:cubicBezTo>
                    <a:pt x="659107" y="1584"/>
                    <a:pt x="665353" y="-1376"/>
                    <a:pt x="673572" y="598"/>
                  </a:cubicBezTo>
                  <a:close/>
                </a:path>
              </a:pathLst>
            </a:custGeom>
            <a:solidFill>
              <a:schemeClr val="bg1">
                <a:lumMod val="85000"/>
              </a:schemeClr>
            </a:solidFill>
            <a:ln w="5155" cap="flat">
              <a:noFill/>
              <a:prstDash val="solid"/>
              <a:miter/>
            </a:ln>
          </p:spPr>
          <p:txBody>
            <a:bodyPr wrap="square" rtlCol="0" anchor="ctr">
              <a:noAutofit/>
            </a:bodyPr>
            <a:lstStyle/>
            <a:p>
              <a:endParaRPr lang="en-US" dirty="0"/>
            </a:p>
          </p:txBody>
        </p:sp>
      </p:grpSp>
      <p:grpSp>
        <p:nvGrpSpPr>
          <p:cNvPr id="32" name="Group 31">
            <a:extLst>
              <a:ext uri="{FF2B5EF4-FFF2-40B4-BE49-F238E27FC236}">
                <a16:creationId xmlns="" xmlns:a16="http://schemas.microsoft.com/office/drawing/2014/main" id="{D66A624F-6449-4E95-A8AC-0B4E4911F3C6}"/>
              </a:ext>
            </a:extLst>
          </p:cNvPr>
          <p:cNvGrpSpPr/>
          <p:nvPr/>
        </p:nvGrpSpPr>
        <p:grpSpPr>
          <a:xfrm>
            <a:off x="1506288" y="3520271"/>
            <a:ext cx="2611480" cy="287375"/>
            <a:chOff x="2599595" y="3889123"/>
            <a:chExt cx="2611480" cy="287375"/>
          </a:xfrm>
        </p:grpSpPr>
        <p:sp>
          <p:nvSpPr>
            <p:cNvPr id="33" name="Freeform: Shape 32">
              <a:extLst>
                <a:ext uri="{FF2B5EF4-FFF2-40B4-BE49-F238E27FC236}">
                  <a16:creationId xmlns="" xmlns:a16="http://schemas.microsoft.com/office/drawing/2014/main" id="{24231C81-3004-4FF0-8C8D-A889DA14A2C1}"/>
                </a:ext>
              </a:extLst>
            </p:cNvPr>
            <p:cNvSpPr/>
            <p:nvPr/>
          </p:nvSpPr>
          <p:spPr>
            <a:xfrm rot="1654349">
              <a:off x="2599595" y="3889123"/>
              <a:ext cx="2611480" cy="274320"/>
            </a:xfrm>
            <a:custGeom>
              <a:avLst/>
              <a:gdLst>
                <a:gd name="connsiteX0" fmla="*/ 0 w 2611480"/>
                <a:gd name="connsiteY0" fmla="*/ 0 h 274320"/>
                <a:gd name="connsiteX1" fmla="*/ 2468237 w 2611480"/>
                <a:gd name="connsiteY1" fmla="*/ 0 h 274320"/>
                <a:gd name="connsiteX2" fmla="*/ 2611480 w 2611480"/>
                <a:gd name="connsiteY2" fmla="*/ 274320 h 274320"/>
                <a:gd name="connsiteX3" fmla="*/ 143244 w 2611480"/>
                <a:gd name="connsiteY3" fmla="*/ 274320 h 274320"/>
              </a:gdLst>
              <a:ahLst/>
              <a:cxnLst>
                <a:cxn ang="0">
                  <a:pos x="connsiteX0" y="connsiteY0"/>
                </a:cxn>
                <a:cxn ang="0">
                  <a:pos x="connsiteX1" y="connsiteY1"/>
                </a:cxn>
                <a:cxn ang="0">
                  <a:pos x="connsiteX2" y="connsiteY2"/>
                </a:cxn>
                <a:cxn ang="0">
                  <a:pos x="connsiteX3" y="connsiteY3"/>
                </a:cxn>
              </a:cxnLst>
              <a:rect l="l" t="t" r="r" b="b"/>
              <a:pathLst>
                <a:path w="2611480" h="274320">
                  <a:moveTo>
                    <a:pt x="0" y="0"/>
                  </a:moveTo>
                  <a:lnTo>
                    <a:pt x="2468237" y="0"/>
                  </a:lnTo>
                  <a:lnTo>
                    <a:pt x="2611480" y="274320"/>
                  </a:lnTo>
                  <a:lnTo>
                    <a:pt x="143244" y="27432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4" name="Freeform: Shape 33">
              <a:extLst>
                <a:ext uri="{FF2B5EF4-FFF2-40B4-BE49-F238E27FC236}">
                  <a16:creationId xmlns="" xmlns:a16="http://schemas.microsoft.com/office/drawing/2014/main" id="{F772AEC5-6A6B-4965-8499-EF3209E25F17}"/>
                </a:ext>
              </a:extLst>
            </p:cNvPr>
            <p:cNvSpPr/>
            <p:nvPr/>
          </p:nvSpPr>
          <p:spPr>
            <a:xfrm rot="1654349">
              <a:off x="2652811" y="3902961"/>
              <a:ext cx="2554869" cy="273537"/>
            </a:xfrm>
            <a:custGeom>
              <a:avLst/>
              <a:gdLst>
                <a:gd name="connsiteX0" fmla="*/ 2554855 w 2554869"/>
                <a:gd name="connsiteY0" fmla="*/ 273511 h 273537"/>
                <a:gd name="connsiteX1" fmla="*/ 2554869 w 2554869"/>
                <a:gd name="connsiteY1" fmla="*/ 273537 h 273537"/>
                <a:gd name="connsiteX2" fmla="*/ 2554834 w 2554869"/>
                <a:gd name="connsiteY2" fmla="*/ 273537 h 273537"/>
                <a:gd name="connsiteX3" fmla="*/ 2446157 w 2554869"/>
                <a:gd name="connsiteY3" fmla="*/ 65347 h 273537"/>
                <a:gd name="connsiteX4" fmla="*/ 2501792 w 2554869"/>
                <a:gd name="connsiteY4" fmla="*/ 171891 h 273537"/>
                <a:gd name="connsiteX5" fmla="*/ 2418941 w 2554869"/>
                <a:gd name="connsiteY5" fmla="*/ 273537 h 273537"/>
                <a:gd name="connsiteX6" fmla="*/ 2276463 w 2554869"/>
                <a:gd name="connsiteY6" fmla="*/ 273537 h 273537"/>
                <a:gd name="connsiteX7" fmla="*/ 2221050 w 2554869"/>
                <a:gd name="connsiteY7" fmla="*/ 0 h 273537"/>
                <a:gd name="connsiteX8" fmla="*/ 2363526 w 2554869"/>
                <a:gd name="connsiteY8" fmla="*/ 0 h 273537"/>
                <a:gd name="connsiteX9" fmla="*/ 2140567 w 2554869"/>
                <a:gd name="connsiteY9" fmla="*/ 273537 h 273537"/>
                <a:gd name="connsiteX10" fmla="*/ 1998090 w 2554869"/>
                <a:gd name="connsiteY10" fmla="*/ 273537 h 273537"/>
                <a:gd name="connsiteX11" fmla="*/ 1942678 w 2554869"/>
                <a:gd name="connsiteY11" fmla="*/ 0 h 273537"/>
                <a:gd name="connsiteX12" fmla="*/ 2085155 w 2554869"/>
                <a:gd name="connsiteY12" fmla="*/ 0 h 273537"/>
                <a:gd name="connsiteX13" fmla="*/ 1862196 w 2554869"/>
                <a:gd name="connsiteY13" fmla="*/ 273537 h 273537"/>
                <a:gd name="connsiteX14" fmla="*/ 1719719 w 2554869"/>
                <a:gd name="connsiteY14" fmla="*/ 273537 h 273537"/>
                <a:gd name="connsiteX15" fmla="*/ 1664307 w 2554869"/>
                <a:gd name="connsiteY15" fmla="*/ 0 h 273537"/>
                <a:gd name="connsiteX16" fmla="*/ 1806785 w 2554869"/>
                <a:gd name="connsiteY16" fmla="*/ 0 h 273537"/>
                <a:gd name="connsiteX17" fmla="*/ 1583824 w 2554869"/>
                <a:gd name="connsiteY17" fmla="*/ 273537 h 273537"/>
                <a:gd name="connsiteX18" fmla="*/ 1441348 w 2554869"/>
                <a:gd name="connsiteY18" fmla="*/ 273537 h 273537"/>
                <a:gd name="connsiteX19" fmla="*/ 1385936 w 2554869"/>
                <a:gd name="connsiteY19" fmla="*/ 0 h 273537"/>
                <a:gd name="connsiteX20" fmla="*/ 1528412 w 2554869"/>
                <a:gd name="connsiteY20" fmla="*/ 0 h 273537"/>
                <a:gd name="connsiteX21" fmla="*/ 1305453 w 2554869"/>
                <a:gd name="connsiteY21" fmla="*/ 273537 h 273537"/>
                <a:gd name="connsiteX22" fmla="*/ 1162976 w 2554869"/>
                <a:gd name="connsiteY22" fmla="*/ 273537 h 273537"/>
                <a:gd name="connsiteX23" fmla="*/ 1126291 w 2554869"/>
                <a:gd name="connsiteY23" fmla="*/ 0 h 273537"/>
                <a:gd name="connsiteX24" fmla="*/ 1268768 w 2554869"/>
                <a:gd name="connsiteY24" fmla="*/ 0 h 273537"/>
                <a:gd name="connsiteX25" fmla="*/ 1045810 w 2554869"/>
                <a:gd name="connsiteY25" fmla="*/ 273537 h 273537"/>
                <a:gd name="connsiteX26" fmla="*/ 903332 w 2554869"/>
                <a:gd name="connsiteY26" fmla="*/ 273537 h 273537"/>
                <a:gd name="connsiteX27" fmla="*/ 866645 w 2554869"/>
                <a:gd name="connsiteY27" fmla="*/ 0 h 273537"/>
                <a:gd name="connsiteX28" fmla="*/ 1009123 w 2554869"/>
                <a:gd name="connsiteY28" fmla="*/ 0 h 273537"/>
                <a:gd name="connsiteX29" fmla="*/ 786164 w 2554869"/>
                <a:gd name="connsiteY29" fmla="*/ 273537 h 273537"/>
                <a:gd name="connsiteX30" fmla="*/ 643687 w 2554869"/>
                <a:gd name="connsiteY30" fmla="*/ 273537 h 273537"/>
                <a:gd name="connsiteX31" fmla="*/ 607001 w 2554869"/>
                <a:gd name="connsiteY31" fmla="*/ 0 h 273537"/>
                <a:gd name="connsiteX32" fmla="*/ 749477 w 2554869"/>
                <a:gd name="connsiteY32" fmla="*/ 0 h 273537"/>
                <a:gd name="connsiteX33" fmla="*/ 526518 w 2554869"/>
                <a:gd name="connsiteY33" fmla="*/ 273537 h 273537"/>
                <a:gd name="connsiteX34" fmla="*/ 384042 w 2554869"/>
                <a:gd name="connsiteY34" fmla="*/ 273537 h 273537"/>
                <a:gd name="connsiteX35" fmla="*/ 347356 w 2554869"/>
                <a:gd name="connsiteY35" fmla="*/ 0 h 273537"/>
                <a:gd name="connsiteX36" fmla="*/ 489833 w 2554869"/>
                <a:gd name="connsiteY36" fmla="*/ 0 h 273537"/>
                <a:gd name="connsiteX37" fmla="*/ 266874 w 2554869"/>
                <a:gd name="connsiteY37" fmla="*/ 273537 h 273537"/>
                <a:gd name="connsiteX38" fmla="*/ 124397 w 2554869"/>
                <a:gd name="connsiteY38" fmla="*/ 273537 h 273537"/>
                <a:gd name="connsiteX39" fmla="*/ 87727 w 2554869"/>
                <a:gd name="connsiteY39" fmla="*/ 0 h 273537"/>
                <a:gd name="connsiteX40" fmla="*/ 230203 w 2554869"/>
                <a:gd name="connsiteY40" fmla="*/ 0 h 273537"/>
                <a:gd name="connsiteX41" fmla="*/ 55634 w 2554869"/>
                <a:gd name="connsiteY41" fmla="*/ 214170 h 273537"/>
                <a:gd name="connsiteX42" fmla="*/ 0 w 2554869"/>
                <a:gd name="connsiteY42" fmla="*/ 107628 h 273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554869" h="273537">
                  <a:moveTo>
                    <a:pt x="2554855" y="273511"/>
                  </a:moveTo>
                  <a:lnTo>
                    <a:pt x="2554869" y="273537"/>
                  </a:lnTo>
                  <a:lnTo>
                    <a:pt x="2554834" y="273537"/>
                  </a:lnTo>
                  <a:close/>
                  <a:moveTo>
                    <a:pt x="2446157" y="65347"/>
                  </a:moveTo>
                  <a:lnTo>
                    <a:pt x="2501792" y="171891"/>
                  </a:lnTo>
                  <a:lnTo>
                    <a:pt x="2418941" y="273537"/>
                  </a:lnTo>
                  <a:lnTo>
                    <a:pt x="2276463" y="273537"/>
                  </a:lnTo>
                  <a:close/>
                  <a:moveTo>
                    <a:pt x="2221050" y="0"/>
                  </a:moveTo>
                  <a:lnTo>
                    <a:pt x="2363526" y="0"/>
                  </a:lnTo>
                  <a:lnTo>
                    <a:pt x="2140567" y="273537"/>
                  </a:lnTo>
                  <a:lnTo>
                    <a:pt x="1998090" y="273537"/>
                  </a:lnTo>
                  <a:close/>
                  <a:moveTo>
                    <a:pt x="1942678" y="0"/>
                  </a:moveTo>
                  <a:lnTo>
                    <a:pt x="2085155" y="0"/>
                  </a:lnTo>
                  <a:lnTo>
                    <a:pt x="1862196" y="273537"/>
                  </a:lnTo>
                  <a:lnTo>
                    <a:pt x="1719719" y="273537"/>
                  </a:lnTo>
                  <a:close/>
                  <a:moveTo>
                    <a:pt x="1664307" y="0"/>
                  </a:moveTo>
                  <a:lnTo>
                    <a:pt x="1806785" y="0"/>
                  </a:lnTo>
                  <a:lnTo>
                    <a:pt x="1583824" y="273537"/>
                  </a:lnTo>
                  <a:lnTo>
                    <a:pt x="1441348" y="273537"/>
                  </a:lnTo>
                  <a:close/>
                  <a:moveTo>
                    <a:pt x="1385936" y="0"/>
                  </a:moveTo>
                  <a:lnTo>
                    <a:pt x="1528412" y="0"/>
                  </a:lnTo>
                  <a:lnTo>
                    <a:pt x="1305453" y="273537"/>
                  </a:lnTo>
                  <a:lnTo>
                    <a:pt x="1162976" y="273537"/>
                  </a:lnTo>
                  <a:close/>
                  <a:moveTo>
                    <a:pt x="1126291" y="0"/>
                  </a:moveTo>
                  <a:lnTo>
                    <a:pt x="1268768" y="0"/>
                  </a:lnTo>
                  <a:lnTo>
                    <a:pt x="1045810" y="273537"/>
                  </a:lnTo>
                  <a:lnTo>
                    <a:pt x="903332" y="273537"/>
                  </a:lnTo>
                  <a:close/>
                  <a:moveTo>
                    <a:pt x="866645" y="0"/>
                  </a:moveTo>
                  <a:lnTo>
                    <a:pt x="1009123" y="0"/>
                  </a:lnTo>
                  <a:lnTo>
                    <a:pt x="786164" y="273537"/>
                  </a:lnTo>
                  <a:lnTo>
                    <a:pt x="643687" y="273537"/>
                  </a:lnTo>
                  <a:close/>
                  <a:moveTo>
                    <a:pt x="607001" y="0"/>
                  </a:moveTo>
                  <a:lnTo>
                    <a:pt x="749477" y="0"/>
                  </a:lnTo>
                  <a:lnTo>
                    <a:pt x="526518" y="273537"/>
                  </a:lnTo>
                  <a:lnTo>
                    <a:pt x="384042" y="273537"/>
                  </a:lnTo>
                  <a:close/>
                  <a:moveTo>
                    <a:pt x="347356" y="0"/>
                  </a:moveTo>
                  <a:lnTo>
                    <a:pt x="489833" y="0"/>
                  </a:lnTo>
                  <a:lnTo>
                    <a:pt x="266874" y="273537"/>
                  </a:lnTo>
                  <a:lnTo>
                    <a:pt x="124397" y="273537"/>
                  </a:lnTo>
                  <a:close/>
                  <a:moveTo>
                    <a:pt x="87727" y="0"/>
                  </a:moveTo>
                  <a:lnTo>
                    <a:pt x="230203" y="0"/>
                  </a:lnTo>
                  <a:lnTo>
                    <a:pt x="55634" y="214170"/>
                  </a:lnTo>
                  <a:lnTo>
                    <a:pt x="0" y="107628"/>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35" name="Group 34">
            <a:extLst>
              <a:ext uri="{FF2B5EF4-FFF2-40B4-BE49-F238E27FC236}">
                <a16:creationId xmlns="" xmlns:a16="http://schemas.microsoft.com/office/drawing/2014/main" id="{3DF6B0FC-8B2E-43FD-839E-7D89E1DB73A3}"/>
              </a:ext>
            </a:extLst>
          </p:cNvPr>
          <p:cNvGrpSpPr/>
          <p:nvPr/>
        </p:nvGrpSpPr>
        <p:grpSpPr>
          <a:xfrm>
            <a:off x="1496121" y="3527564"/>
            <a:ext cx="2642213" cy="274320"/>
            <a:chOff x="2589428" y="3896416"/>
            <a:chExt cx="2642213" cy="274320"/>
          </a:xfrm>
        </p:grpSpPr>
        <p:sp>
          <p:nvSpPr>
            <p:cNvPr id="36" name="Freeform: Shape 35">
              <a:extLst>
                <a:ext uri="{FF2B5EF4-FFF2-40B4-BE49-F238E27FC236}">
                  <a16:creationId xmlns="" xmlns:a16="http://schemas.microsoft.com/office/drawing/2014/main" id="{21FE5674-477A-4581-A5FE-B225C50FF42F}"/>
                </a:ext>
              </a:extLst>
            </p:cNvPr>
            <p:cNvSpPr/>
            <p:nvPr/>
          </p:nvSpPr>
          <p:spPr>
            <a:xfrm rot="9000000">
              <a:off x="2598169" y="3896416"/>
              <a:ext cx="2633472" cy="274320"/>
            </a:xfrm>
            <a:custGeom>
              <a:avLst/>
              <a:gdLst>
                <a:gd name="connsiteX0" fmla="*/ 0 w 2633472"/>
                <a:gd name="connsiteY0" fmla="*/ 274320 h 274320"/>
                <a:gd name="connsiteX1" fmla="*/ 0 w 2633472"/>
                <a:gd name="connsiteY1" fmla="*/ 249046 h 274320"/>
                <a:gd name="connsiteX2" fmla="*/ 143787 w 2633472"/>
                <a:gd name="connsiteY2" fmla="*/ 0 h 274320"/>
                <a:gd name="connsiteX3" fmla="*/ 2633472 w 2633472"/>
                <a:gd name="connsiteY3" fmla="*/ 0 h 274320"/>
                <a:gd name="connsiteX4" fmla="*/ 2633472 w 2633472"/>
                <a:gd name="connsiteY4" fmla="*/ 46462 h 274320"/>
                <a:gd name="connsiteX5" fmla="*/ 2501918 w 2633472"/>
                <a:gd name="connsiteY5" fmla="*/ 27432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33472" h="274320">
                  <a:moveTo>
                    <a:pt x="0" y="274320"/>
                  </a:moveTo>
                  <a:lnTo>
                    <a:pt x="0" y="249046"/>
                  </a:lnTo>
                  <a:lnTo>
                    <a:pt x="143787" y="0"/>
                  </a:lnTo>
                  <a:lnTo>
                    <a:pt x="2633472" y="0"/>
                  </a:lnTo>
                  <a:lnTo>
                    <a:pt x="2633472" y="46462"/>
                  </a:lnTo>
                  <a:lnTo>
                    <a:pt x="2501918" y="27432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Shape 36">
              <a:extLst>
                <a:ext uri="{FF2B5EF4-FFF2-40B4-BE49-F238E27FC236}">
                  <a16:creationId xmlns="" xmlns:a16="http://schemas.microsoft.com/office/drawing/2014/main" id="{5C201005-4169-41B5-BCE4-09E483C5339D}"/>
                </a:ext>
              </a:extLst>
            </p:cNvPr>
            <p:cNvSpPr/>
            <p:nvPr/>
          </p:nvSpPr>
          <p:spPr>
            <a:xfrm rot="9000000">
              <a:off x="2589428" y="3896469"/>
              <a:ext cx="2633472" cy="273537"/>
            </a:xfrm>
            <a:custGeom>
              <a:avLst/>
              <a:gdLst>
                <a:gd name="connsiteX0" fmla="*/ 2621748 w 2633472"/>
                <a:gd name="connsiteY0" fmla="*/ 273537 h 273537"/>
                <a:gd name="connsiteX1" fmla="*/ 2633472 w 2633472"/>
                <a:gd name="connsiteY1" fmla="*/ 259137 h 273537"/>
                <a:gd name="connsiteX2" fmla="*/ 2633472 w 2633472"/>
                <a:gd name="connsiteY2" fmla="*/ 273537 h 273537"/>
                <a:gd name="connsiteX3" fmla="*/ 2343704 w 2633472"/>
                <a:gd name="connsiteY3" fmla="*/ 273537 h 273537"/>
                <a:gd name="connsiteX4" fmla="*/ 2566400 w 2633472"/>
                <a:gd name="connsiteY4" fmla="*/ 0 h 273537"/>
                <a:gd name="connsiteX5" fmla="*/ 2633472 w 2633472"/>
                <a:gd name="connsiteY5" fmla="*/ 0 h 273537"/>
                <a:gd name="connsiteX6" fmla="*/ 2633472 w 2633472"/>
                <a:gd name="connsiteY6" fmla="*/ 92415 h 273537"/>
                <a:gd name="connsiteX7" fmla="*/ 2486015 w 2633472"/>
                <a:gd name="connsiteY7" fmla="*/ 273537 h 273537"/>
                <a:gd name="connsiteX8" fmla="*/ 2065659 w 2633472"/>
                <a:gd name="connsiteY8" fmla="*/ 273537 h 273537"/>
                <a:gd name="connsiteX9" fmla="*/ 2288356 w 2633472"/>
                <a:gd name="connsiteY9" fmla="*/ 0 h 273537"/>
                <a:gd name="connsiteX10" fmla="*/ 2430665 w 2633472"/>
                <a:gd name="connsiteY10" fmla="*/ 0 h 273537"/>
                <a:gd name="connsiteX11" fmla="*/ 2207968 w 2633472"/>
                <a:gd name="connsiteY11" fmla="*/ 273537 h 273537"/>
                <a:gd name="connsiteX12" fmla="*/ 1787615 w 2633472"/>
                <a:gd name="connsiteY12" fmla="*/ 273537 h 273537"/>
                <a:gd name="connsiteX13" fmla="*/ 2010312 w 2633472"/>
                <a:gd name="connsiteY13" fmla="*/ 0 h 273537"/>
                <a:gd name="connsiteX14" fmla="*/ 2152621 w 2633472"/>
                <a:gd name="connsiteY14" fmla="*/ 0 h 273537"/>
                <a:gd name="connsiteX15" fmla="*/ 1929923 w 2633472"/>
                <a:gd name="connsiteY15" fmla="*/ 273537 h 273537"/>
                <a:gd name="connsiteX16" fmla="*/ 1509570 w 2633472"/>
                <a:gd name="connsiteY16" fmla="*/ 273537 h 273537"/>
                <a:gd name="connsiteX17" fmla="*/ 1732267 w 2633472"/>
                <a:gd name="connsiteY17" fmla="*/ 0 h 273537"/>
                <a:gd name="connsiteX18" fmla="*/ 1874578 w 2633472"/>
                <a:gd name="connsiteY18" fmla="*/ 0 h 273537"/>
                <a:gd name="connsiteX19" fmla="*/ 1651879 w 2633472"/>
                <a:gd name="connsiteY19" fmla="*/ 273537 h 273537"/>
                <a:gd name="connsiteX20" fmla="*/ 1231526 w 2633472"/>
                <a:gd name="connsiteY20" fmla="*/ 273537 h 273537"/>
                <a:gd name="connsiteX21" fmla="*/ 1454223 w 2633472"/>
                <a:gd name="connsiteY21" fmla="*/ 0 h 273537"/>
                <a:gd name="connsiteX22" fmla="*/ 1596532 w 2633472"/>
                <a:gd name="connsiteY22" fmla="*/ 0 h 273537"/>
                <a:gd name="connsiteX23" fmla="*/ 1373835 w 2633472"/>
                <a:gd name="connsiteY23" fmla="*/ 273537 h 273537"/>
                <a:gd name="connsiteX24" fmla="*/ 972187 w 2633472"/>
                <a:gd name="connsiteY24" fmla="*/ 273537 h 273537"/>
                <a:gd name="connsiteX25" fmla="*/ 1194884 w 2633472"/>
                <a:gd name="connsiteY25" fmla="*/ 0 h 273537"/>
                <a:gd name="connsiteX26" fmla="*/ 1337193 w 2633472"/>
                <a:gd name="connsiteY26" fmla="*/ 0 h 273537"/>
                <a:gd name="connsiteX27" fmla="*/ 1114497 w 2633472"/>
                <a:gd name="connsiteY27" fmla="*/ 273537 h 273537"/>
                <a:gd name="connsiteX28" fmla="*/ 712848 w 2633472"/>
                <a:gd name="connsiteY28" fmla="*/ 273537 h 273537"/>
                <a:gd name="connsiteX29" fmla="*/ 935544 w 2633472"/>
                <a:gd name="connsiteY29" fmla="*/ 0 h 273537"/>
                <a:gd name="connsiteX30" fmla="*/ 1077854 w 2633472"/>
                <a:gd name="connsiteY30" fmla="*/ 0 h 273537"/>
                <a:gd name="connsiteX31" fmla="*/ 855156 w 2633472"/>
                <a:gd name="connsiteY31" fmla="*/ 273537 h 273537"/>
                <a:gd name="connsiteX32" fmla="*/ 453507 w 2633472"/>
                <a:gd name="connsiteY32" fmla="*/ 273537 h 273537"/>
                <a:gd name="connsiteX33" fmla="*/ 676204 w 2633472"/>
                <a:gd name="connsiteY33" fmla="*/ 0 h 273537"/>
                <a:gd name="connsiteX34" fmla="*/ 818513 w 2633472"/>
                <a:gd name="connsiteY34" fmla="*/ 0 h 273537"/>
                <a:gd name="connsiteX35" fmla="*/ 595816 w 2633472"/>
                <a:gd name="connsiteY35" fmla="*/ 273537 h 273537"/>
                <a:gd name="connsiteX36" fmla="*/ 194168 w 2633472"/>
                <a:gd name="connsiteY36" fmla="*/ 273537 h 273537"/>
                <a:gd name="connsiteX37" fmla="*/ 416865 w 2633472"/>
                <a:gd name="connsiteY37" fmla="*/ 0 h 273537"/>
                <a:gd name="connsiteX38" fmla="*/ 559174 w 2633472"/>
                <a:gd name="connsiteY38" fmla="*/ 0 h 273537"/>
                <a:gd name="connsiteX39" fmla="*/ 336476 w 2633472"/>
                <a:gd name="connsiteY39" fmla="*/ 273537 h 273537"/>
                <a:gd name="connsiteX40" fmla="*/ 0 w 2633472"/>
                <a:gd name="connsiteY40" fmla="*/ 273537 h 273537"/>
                <a:gd name="connsiteX41" fmla="*/ 0 w 2633472"/>
                <a:gd name="connsiteY41" fmla="*/ 231172 h 273537"/>
                <a:gd name="connsiteX42" fmla="*/ 74771 w 2633472"/>
                <a:gd name="connsiteY42" fmla="*/ 101664 h 273537"/>
                <a:gd name="connsiteX43" fmla="*/ 157541 w 2633472"/>
                <a:gd name="connsiteY43" fmla="*/ 0 h 273537"/>
                <a:gd name="connsiteX44" fmla="*/ 299849 w 2633472"/>
                <a:gd name="connsiteY44" fmla="*/ 0 h 273537"/>
                <a:gd name="connsiteX45" fmla="*/ 77152 w 2633472"/>
                <a:gd name="connsiteY45" fmla="*/ 273537 h 273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633472" h="273537">
                  <a:moveTo>
                    <a:pt x="2621748" y="273537"/>
                  </a:moveTo>
                  <a:lnTo>
                    <a:pt x="2633472" y="259137"/>
                  </a:lnTo>
                  <a:lnTo>
                    <a:pt x="2633472" y="273537"/>
                  </a:lnTo>
                  <a:close/>
                  <a:moveTo>
                    <a:pt x="2343704" y="273537"/>
                  </a:moveTo>
                  <a:lnTo>
                    <a:pt x="2566400" y="0"/>
                  </a:lnTo>
                  <a:lnTo>
                    <a:pt x="2633472" y="0"/>
                  </a:lnTo>
                  <a:lnTo>
                    <a:pt x="2633472" y="92415"/>
                  </a:lnTo>
                  <a:lnTo>
                    <a:pt x="2486015" y="273537"/>
                  </a:lnTo>
                  <a:close/>
                  <a:moveTo>
                    <a:pt x="2065659" y="273537"/>
                  </a:moveTo>
                  <a:lnTo>
                    <a:pt x="2288356" y="0"/>
                  </a:lnTo>
                  <a:lnTo>
                    <a:pt x="2430665" y="0"/>
                  </a:lnTo>
                  <a:lnTo>
                    <a:pt x="2207968" y="273537"/>
                  </a:lnTo>
                  <a:close/>
                  <a:moveTo>
                    <a:pt x="1787615" y="273537"/>
                  </a:moveTo>
                  <a:lnTo>
                    <a:pt x="2010312" y="0"/>
                  </a:lnTo>
                  <a:lnTo>
                    <a:pt x="2152621" y="0"/>
                  </a:lnTo>
                  <a:lnTo>
                    <a:pt x="1929923" y="273537"/>
                  </a:lnTo>
                  <a:close/>
                  <a:moveTo>
                    <a:pt x="1509570" y="273537"/>
                  </a:moveTo>
                  <a:lnTo>
                    <a:pt x="1732267" y="0"/>
                  </a:lnTo>
                  <a:lnTo>
                    <a:pt x="1874578" y="0"/>
                  </a:lnTo>
                  <a:lnTo>
                    <a:pt x="1651879" y="273537"/>
                  </a:lnTo>
                  <a:close/>
                  <a:moveTo>
                    <a:pt x="1231526" y="273537"/>
                  </a:moveTo>
                  <a:lnTo>
                    <a:pt x="1454223" y="0"/>
                  </a:lnTo>
                  <a:lnTo>
                    <a:pt x="1596532" y="0"/>
                  </a:lnTo>
                  <a:lnTo>
                    <a:pt x="1373835" y="273537"/>
                  </a:lnTo>
                  <a:close/>
                  <a:moveTo>
                    <a:pt x="972187" y="273537"/>
                  </a:moveTo>
                  <a:lnTo>
                    <a:pt x="1194884" y="0"/>
                  </a:lnTo>
                  <a:lnTo>
                    <a:pt x="1337193" y="0"/>
                  </a:lnTo>
                  <a:lnTo>
                    <a:pt x="1114497" y="273537"/>
                  </a:lnTo>
                  <a:close/>
                  <a:moveTo>
                    <a:pt x="712848" y="273537"/>
                  </a:moveTo>
                  <a:lnTo>
                    <a:pt x="935544" y="0"/>
                  </a:lnTo>
                  <a:lnTo>
                    <a:pt x="1077854" y="0"/>
                  </a:lnTo>
                  <a:lnTo>
                    <a:pt x="855156" y="273537"/>
                  </a:lnTo>
                  <a:close/>
                  <a:moveTo>
                    <a:pt x="453507" y="273537"/>
                  </a:moveTo>
                  <a:lnTo>
                    <a:pt x="676204" y="0"/>
                  </a:lnTo>
                  <a:lnTo>
                    <a:pt x="818513" y="0"/>
                  </a:lnTo>
                  <a:lnTo>
                    <a:pt x="595816" y="273537"/>
                  </a:lnTo>
                  <a:close/>
                  <a:moveTo>
                    <a:pt x="194168" y="273537"/>
                  </a:moveTo>
                  <a:lnTo>
                    <a:pt x="416865" y="0"/>
                  </a:lnTo>
                  <a:lnTo>
                    <a:pt x="559174" y="0"/>
                  </a:lnTo>
                  <a:lnTo>
                    <a:pt x="336476" y="273537"/>
                  </a:lnTo>
                  <a:close/>
                  <a:moveTo>
                    <a:pt x="0" y="273537"/>
                  </a:moveTo>
                  <a:lnTo>
                    <a:pt x="0" y="231172"/>
                  </a:lnTo>
                  <a:lnTo>
                    <a:pt x="74771" y="101664"/>
                  </a:lnTo>
                  <a:lnTo>
                    <a:pt x="157541" y="0"/>
                  </a:lnTo>
                  <a:lnTo>
                    <a:pt x="299849" y="0"/>
                  </a:lnTo>
                  <a:lnTo>
                    <a:pt x="77152" y="27353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0" name="Freeform: Shape 39">
            <a:extLst>
              <a:ext uri="{FF2B5EF4-FFF2-40B4-BE49-F238E27FC236}">
                <a16:creationId xmlns="" xmlns:a16="http://schemas.microsoft.com/office/drawing/2014/main" id="{C9985CE0-E4DD-4949-880D-7DE14FC4C922}"/>
              </a:ext>
            </a:extLst>
          </p:cNvPr>
          <p:cNvSpPr/>
          <p:nvPr/>
        </p:nvSpPr>
        <p:spPr>
          <a:xfrm>
            <a:off x="1958006" y="1391479"/>
            <a:ext cx="765313" cy="934278"/>
          </a:xfrm>
          <a:custGeom>
            <a:avLst/>
            <a:gdLst>
              <a:gd name="connsiteX0" fmla="*/ 0 w 765313"/>
              <a:gd name="connsiteY0" fmla="*/ 904461 h 904461"/>
              <a:gd name="connsiteX1" fmla="*/ 765313 w 765313"/>
              <a:gd name="connsiteY1" fmla="*/ 0 h 904461"/>
            </a:gdLst>
            <a:ahLst/>
            <a:cxnLst>
              <a:cxn ang="0">
                <a:pos x="connsiteX0" y="connsiteY0"/>
              </a:cxn>
              <a:cxn ang="0">
                <a:pos x="connsiteX1" y="connsiteY1"/>
              </a:cxn>
            </a:cxnLst>
            <a:rect l="l" t="t" r="r" b="b"/>
            <a:pathLst>
              <a:path w="765313" h="904461">
                <a:moveTo>
                  <a:pt x="0" y="904461"/>
                </a:moveTo>
                <a:lnTo>
                  <a:pt x="765313" y="0"/>
                </a:lnTo>
              </a:path>
            </a:pathLst>
          </a:cu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 xmlns:a16="http://schemas.microsoft.com/office/drawing/2014/main" id="{38507A1C-6AB6-4852-A4DD-84C38283DF47}"/>
              </a:ext>
            </a:extLst>
          </p:cNvPr>
          <p:cNvSpPr/>
          <p:nvPr/>
        </p:nvSpPr>
        <p:spPr>
          <a:xfrm flipH="1">
            <a:off x="2867351" y="1296607"/>
            <a:ext cx="887648" cy="1049039"/>
          </a:xfrm>
          <a:custGeom>
            <a:avLst/>
            <a:gdLst>
              <a:gd name="connsiteX0" fmla="*/ 0 w 765313"/>
              <a:gd name="connsiteY0" fmla="*/ 904461 h 904461"/>
              <a:gd name="connsiteX1" fmla="*/ 765313 w 765313"/>
              <a:gd name="connsiteY1" fmla="*/ 0 h 904461"/>
            </a:gdLst>
            <a:ahLst/>
            <a:cxnLst>
              <a:cxn ang="0">
                <a:pos x="connsiteX0" y="connsiteY0"/>
              </a:cxn>
              <a:cxn ang="0">
                <a:pos x="connsiteX1" y="connsiteY1"/>
              </a:cxn>
            </a:cxnLst>
            <a:rect l="l" t="t" r="r" b="b"/>
            <a:pathLst>
              <a:path w="765313" h="904461">
                <a:moveTo>
                  <a:pt x="0" y="904461"/>
                </a:moveTo>
                <a:lnTo>
                  <a:pt x="765313" y="0"/>
                </a:lnTo>
              </a:path>
            </a:pathLst>
          </a:cu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 xmlns:a16="http://schemas.microsoft.com/office/drawing/2014/main" id="{6D036DCC-2B79-4141-9FEA-521215284776}"/>
              </a:ext>
            </a:extLst>
          </p:cNvPr>
          <p:cNvSpPr/>
          <p:nvPr/>
        </p:nvSpPr>
        <p:spPr>
          <a:xfrm>
            <a:off x="882044" y="1779271"/>
            <a:ext cx="3847806" cy="3840392"/>
          </a:xfrm>
          <a:custGeom>
            <a:avLst/>
            <a:gdLst>
              <a:gd name="connsiteX0" fmla="*/ 2538684 w 2677922"/>
              <a:gd name="connsiteY0" fmla="*/ 1897505 h 2672762"/>
              <a:gd name="connsiteX1" fmla="*/ 2456643 w 2677922"/>
              <a:gd name="connsiteY1" fmla="*/ 1879446 h 2672762"/>
              <a:gd name="connsiteX2" fmla="*/ 2389566 w 2677922"/>
              <a:gd name="connsiteY2" fmla="*/ 1863966 h 2672762"/>
              <a:gd name="connsiteX3" fmla="*/ 2354479 w 2677922"/>
              <a:gd name="connsiteY3" fmla="*/ 1874802 h 2672762"/>
              <a:gd name="connsiteX4" fmla="*/ 2312170 w 2677922"/>
              <a:gd name="connsiteY4" fmla="*/ 1950651 h 2672762"/>
              <a:gd name="connsiteX5" fmla="*/ 2322489 w 2677922"/>
              <a:gd name="connsiteY5" fmla="*/ 1983157 h 2672762"/>
              <a:gd name="connsiteX6" fmla="*/ 2412785 w 2677922"/>
              <a:gd name="connsiteY6" fmla="*/ 2080161 h 2672762"/>
              <a:gd name="connsiteX7" fmla="*/ 2418461 w 2677922"/>
              <a:gd name="connsiteY7" fmla="*/ 2146722 h 2672762"/>
              <a:gd name="connsiteX8" fmla="*/ 2414849 w 2677922"/>
              <a:gd name="connsiteY8" fmla="*/ 2151882 h 2672762"/>
              <a:gd name="connsiteX9" fmla="*/ 2324037 w 2677922"/>
              <a:gd name="connsiteY9" fmla="*/ 2174585 h 2672762"/>
              <a:gd name="connsiteX10" fmla="*/ 2219294 w 2677922"/>
              <a:gd name="connsiteY10" fmla="*/ 2118859 h 2672762"/>
              <a:gd name="connsiteX11" fmla="*/ 2178531 w 2677922"/>
              <a:gd name="connsiteY11" fmla="*/ 2120407 h 2672762"/>
              <a:gd name="connsiteX12" fmla="*/ 2125386 w 2677922"/>
              <a:gd name="connsiteY12" fmla="*/ 2172521 h 2672762"/>
              <a:gd name="connsiteX13" fmla="*/ 2122806 w 2677922"/>
              <a:gd name="connsiteY13" fmla="*/ 2217411 h 2672762"/>
              <a:gd name="connsiteX14" fmla="*/ 2184723 w 2677922"/>
              <a:gd name="connsiteY14" fmla="*/ 2334538 h 2672762"/>
              <a:gd name="connsiteX15" fmla="*/ 2174404 w 2677922"/>
              <a:gd name="connsiteY15" fmla="*/ 2395423 h 2672762"/>
              <a:gd name="connsiteX16" fmla="*/ 2164084 w 2677922"/>
              <a:gd name="connsiteY16" fmla="*/ 2404711 h 2672762"/>
              <a:gd name="connsiteX17" fmla="*/ 2075336 w 2677922"/>
              <a:gd name="connsiteY17" fmla="*/ 2401615 h 2672762"/>
              <a:gd name="connsiteX18" fmla="*/ 1988652 w 2677922"/>
              <a:gd name="connsiteY18" fmla="*/ 2320606 h 2672762"/>
              <a:gd name="connsiteX19" fmla="*/ 1944277 w 2677922"/>
              <a:gd name="connsiteY19" fmla="*/ 2311835 h 2672762"/>
              <a:gd name="connsiteX20" fmla="*/ 1883392 w 2677922"/>
              <a:gd name="connsiteY20" fmla="*/ 2346405 h 2672762"/>
              <a:gd name="connsiteX21" fmla="*/ 1868429 w 2677922"/>
              <a:gd name="connsiteY21" fmla="*/ 2391811 h 2672762"/>
              <a:gd name="connsiteX22" fmla="*/ 1899388 w 2677922"/>
              <a:gd name="connsiteY22" fmla="*/ 2526997 h 2672762"/>
              <a:gd name="connsiteX23" fmla="*/ 1879264 w 2677922"/>
              <a:gd name="connsiteY23" fmla="*/ 2571887 h 2672762"/>
              <a:gd name="connsiteX24" fmla="*/ 1841082 w 2677922"/>
              <a:gd name="connsiteY24" fmla="*/ 2588915 h 2672762"/>
              <a:gd name="connsiteX25" fmla="*/ 1782777 w 2677922"/>
              <a:gd name="connsiteY25" fmla="*/ 2568276 h 2672762"/>
              <a:gd name="connsiteX26" fmla="*/ 1715184 w 2677922"/>
              <a:gd name="connsiteY26" fmla="*/ 2459404 h 2672762"/>
              <a:gd name="connsiteX27" fmla="*/ 1664618 w 2677922"/>
              <a:gd name="connsiteY27" fmla="*/ 2435669 h 2672762"/>
              <a:gd name="connsiteX28" fmla="*/ 1610440 w 2677922"/>
              <a:gd name="connsiteY28" fmla="*/ 2450117 h 2672762"/>
              <a:gd name="connsiteX29" fmla="*/ 1577418 w 2677922"/>
              <a:gd name="connsiteY29" fmla="*/ 2495007 h 2672762"/>
              <a:gd name="connsiteX30" fmla="*/ 1573806 w 2677922"/>
              <a:gd name="connsiteY30" fmla="*/ 2616777 h 2672762"/>
              <a:gd name="connsiteX31" fmla="*/ 1526852 w 2677922"/>
              <a:gd name="connsiteY31" fmla="*/ 2672503 h 2672762"/>
              <a:gd name="connsiteX32" fmla="*/ 1497441 w 2677922"/>
              <a:gd name="connsiteY32" fmla="*/ 2676115 h 2672762"/>
              <a:gd name="connsiteX33" fmla="*/ 1449972 w 2677922"/>
              <a:gd name="connsiteY33" fmla="*/ 2644124 h 2672762"/>
              <a:gd name="connsiteX34" fmla="*/ 1410241 w 2677922"/>
              <a:gd name="connsiteY34" fmla="*/ 2514614 h 2672762"/>
              <a:gd name="connsiteX35" fmla="*/ 1373091 w 2677922"/>
              <a:gd name="connsiteY35" fmla="*/ 2482623 h 2672762"/>
              <a:gd name="connsiteX36" fmla="*/ 1304982 w 2677922"/>
              <a:gd name="connsiteY36" fmla="*/ 2483139 h 2672762"/>
              <a:gd name="connsiteX37" fmla="*/ 1271959 w 2677922"/>
              <a:gd name="connsiteY37" fmla="*/ 2511518 h 2672762"/>
              <a:gd name="connsiteX38" fmla="*/ 1234293 w 2677922"/>
              <a:gd name="connsiteY38" fmla="*/ 2633805 h 2672762"/>
              <a:gd name="connsiteX39" fmla="*/ 1170828 w 2677922"/>
              <a:gd name="connsiteY39" fmla="*/ 2674567 h 2672762"/>
              <a:gd name="connsiteX40" fmla="*/ 1106847 w 2677922"/>
              <a:gd name="connsiteY40" fmla="*/ 2602330 h 2672762"/>
              <a:gd name="connsiteX41" fmla="*/ 1103751 w 2677922"/>
              <a:gd name="connsiteY41" fmla="*/ 2491395 h 2672762"/>
              <a:gd name="connsiteX42" fmla="*/ 1080532 w 2677922"/>
              <a:gd name="connsiteY42" fmla="*/ 2454244 h 2672762"/>
              <a:gd name="connsiteX43" fmla="*/ 1005199 w 2677922"/>
              <a:gd name="connsiteY43" fmla="*/ 2435153 h 2672762"/>
              <a:gd name="connsiteX44" fmla="*/ 969080 w 2677922"/>
              <a:gd name="connsiteY44" fmla="*/ 2454244 h 2672762"/>
              <a:gd name="connsiteX45" fmla="*/ 900456 w 2677922"/>
              <a:gd name="connsiteY45" fmla="*/ 2564148 h 2672762"/>
              <a:gd name="connsiteX46" fmla="*/ 836474 w 2677922"/>
              <a:gd name="connsiteY46" fmla="*/ 2587367 h 2672762"/>
              <a:gd name="connsiteX47" fmla="*/ 831830 w 2677922"/>
              <a:gd name="connsiteY47" fmla="*/ 2585819 h 2672762"/>
              <a:gd name="connsiteX48" fmla="*/ 785392 w 2677922"/>
              <a:gd name="connsiteY48" fmla="*/ 2504810 h 2672762"/>
              <a:gd name="connsiteX49" fmla="*/ 811707 w 2677922"/>
              <a:gd name="connsiteY49" fmla="*/ 2390779 h 2672762"/>
              <a:gd name="connsiteX50" fmla="*/ 794680 w 2677922"/>
              <a:gd name="connsiteY50" fmla="*/ 2344341 h 2672762"/>
              <a:gd name="connsiteX51" fmla="*/ 739470 w 2677922"/>
              <a:gd name="connsiteY51" fmla="*/ 2312351 h 2672762"/>
              <a:gd name="connsiteX52" fmla="*/ 689421 w 2677922"/>
              <a:gd name="connsiteY52" fmla="*/ 2321638 h 2672762"/>
              <a:gd name="connsiteX53" fmla="*/ 596029 w 2677922"/>
              <a:gd name="connsiteY53" fmla="*/ 2408838 h 2672762"/>
              <a:gd name="connsiteX54" fmla="*/ 530500 w 2677922"/>
              <a:gd name="connsiteY54" fmla="*/ 2415030 h 2672762"/>
              <a:gd name="connsiteX55" fmla="*/ 521212 w 2677922"/>
              <a:gd name="connsiteY55" fmla="*/ 2408838 h 2672762"/>
              <a:gd name="connsiteX56" fmla="*/ 500573 w 2677922"/>
              <a:gd name="connsiteY56" fmla="*/ 2322670 h 2672762"/>
              <a:gd name="connsiteX57" fmla="*/ 556298 w 2677922"/>
              <a:gd name="connsiteY57" fmla="*/ 2217927 h 2672762"/>
              <a:gd name="connsiteX58" fmla="*/ 552171 w 2677922"/>
              <a:gd name="connsiteY58" fmla="*/ 2168909 h 2672762"/>
              <a:gd name="connsiteX59" fmla="*/ 505733 w 2677922"/>
              <a:gd name="connsiteY59" fmla="*/ 2122987 h 2672762"/>
              <a:gd name="connsiteX60" fmla="*/ 457747 w 2677922"/>
              <a:gd name="connsiteY60" fmla="*/ 2119375 h 2672762"/>
              <a:gd name="connsiteX61" fmla="*/ 341652 w 2677922"/>
              <a:gd name="connsiteY61" fmla="*/ 2180777 h 2672762"/>
              <a:gd name="connsiteX62" fmla="*/ 278187 w 2677922"/>
              <a:gd name="connsiteY62" fmla="*/ 2168909 h 2672762"/>
              <a:gd name="connsiteX63" fmla="*/ 274059 w 2677922"/>
              <a:gd name="connsiteY63" fmla="*/ 2164265 h 2672762"/>
              <a:gd name="connsiteX64" fmla="*/ 276639 w 2677922"/>
              <a:gd name="connsiteY64" fmla="*/ 2069325 h 2672762"/>
              <a:gd name="connsiteX65" fmla="*/ 354551 w 2677922"/>
              <a:gd name="connsiteY65" fmla="*/ 1986253 h 2672762"/>
              <a:gd name="connsiteX66" fmla="*/ 363839 w 2677922"/>
              <a:gd name="connsiteY66" fmla="*/ 1940847 h 2672762"/>
              <a:gd name="connsiteX67" fmla="*/ 328237 w 2677922"/>
              <a:gd name="connsiteY67" fmla="*/ 1878930 h 2672762"/>
              <a:gd name="connsiteX68" fmla="*/ 283347 w 2677922"/>
              <a:gd name="connsiteY68" fmla="*/ 1866030 h 2672762"/>
              <a:gd name="connsiteX69" fmla="*/ 170864 w 2677922"/>
              <a:gd name="connsiteY69" fmla="*/ 1891829 h 2672762"/>
              <a:gd name="connsiteX70" fmla="*/ 155900 w 2677922"/>
              <a:gd name="connsiteY70" fmla="*/ 1895441 h 2672762"/>
              <a:gd name="connsiteX71" fmla="*/ 100175 w 2677922"/>
              <a:gd name="connsiteY71" fmla="*/ 1868094 h 2672762"/>
              <a:gd name="connsiteX72" fmla="*/ 87275 w 2677922"/>
              <a:gd name="connsiteY72" fmla="*/ 1838168 h 2672762"/>
              <a:gd name="connsiteX73" fmla="*/ 107915 w 2677922"/>
              <a:gd name="connsiteY73" fmla="*/ 1779862 h 2672762"/>
              <a:gd name="connsiteX74" fmla="*/ 213690 w 2677922"/>
              <a:gd name="connsiteY74" fmla="*/ 1713817 h 2672762"/>
              <a:gd name="connsiteX75" fmla="*/ 238972 w 2677922"/>
              <a:gd name="connsiteY75" fmla="*/ 1654480 h 2672762"/>
              <a:gd name="connsiteX76" fmla="*/ 222977 w 2677922"/>
              <a:gd name="connsiteY76" fmla="*/ 1600818 h 2672762"/>
              <a:gd name="connsiteX77" fmla="*/ 184279 w 2677922"/>
              <a:gd name="connsiteY77" fmla="*/ 1575019 h 2672762"/>
              <a:gd name="connsiteX78" fmla="*/ 59413 w 2677922"/>
              <a:gd name="connsiteY78" fmla="*/ 1571407 h 2672762"/>
              <a:gd name="connsiteX79" fmla="*/ 3687 w 2677922"/>
              <a:gd name="connsiteY79" fmla="*/ 1524453 h 2672762"/>
              <a:gd name="connsiteX80" fmla="*/ 1623 w 2677922"/>
              <a:gd name="connsiteY80" fmla="*/ 1513618 h 2672762"/>
              <a:gd name="connsiteX81" fmla="*/ 48577 w 2677922"/>
              <a:gd name="connsiteY81" fmla="*/ 1442413 h 2672762"/>
              <a:gd name="connsiteX82" fmla="*/ 160544 w 2677922"/>
              <a:gd name="connsiteY82" fmla="*/ 1408358 h 2672762"/>
              <a:gd name="connsiteX83" fmla="*/ 194083 w 2677922"/>
              <a:gd name="connsiteY83" fmla="*/ 1370692 h 2672762"/>
              <a:gd name="connsiteX84" fmla="*/ 192534 w 2677922"/>
              <a:gd name="connsiteY84" fmla="*/ 1298971 h 2672762"/>
              <a:gd name="connsiteX85" fmla="*/ 166220 w 2677922"/>
              <a:gd name="connsiteY85" fmla="*/ 1269560 h 2672762"/>
              <a:gd name="connsiteX86" fmla="*/ 47029 w 2677922"/>
              <a:gd name="connsiteY86" fmla="*/ 1232926 h 2672762"/>
              <a:gd name="connsiteX87" fmla="*/ 1623 w 2677922"/>
              <a:gd name="connsiteY87" fmla="*/ 1166881 h 2672762"/>
              <a:gd name="connsiteX88" fmla="*/ 6267 w 2677922"/>
              <a:gd name="connsiteY88" fmla="*/ 1139534 h 2672762"/>
              <a:gd name="connsiteX89" fmla="*/ 49093 w 2677922"/>
              <a:gd name="connsiteY89" fmla="*/ 1105480 h 2672762"/>
              <a:gd name="connsiteX90" fmla="*/ 164672 w 2677922"/>
              <a:gd name="connsiteY90" fmla="*/ 1101868 h 2672762"/>
              <a:gd name="connsiteX91" fmla="*/ 181699 w 2677922"/>
              <a:gd name="connsiteY91" fmla="*/ 1101352 h 2672762"/>
              <a:gd name="connsiteX92" fmla="*/ 227621 w 2677922"/>
              <a:gd name="connsiteY92" fmla="*/ 1065233 h 2672762"/>
              <a:gd name="connsiteX93" fmla="*/ 241036 w 2677922"/>
              <a:gd name="connsiteY93" fmla="*/ 1014152 h 2672762"/>
              <a:gd name="connsiteX94" fmla="*/ 219366 w 2677922"/>
              <a:gd name="connsiteY94" fmla="*/ 965650 h 2672762"/>
              <a:gd name="connsiteX95" fmla="*/ 113590 w 2677922"/>
              <a:gd name="connsiteY95" fmla="*/ 899605 h 2672762"/>
              <a:gd name="connsiteX96" fmla="*/ 89855 w 2677922"/>
              <a:gd name="connsiteY96" fmla="*/ 832012 h 2672762"/>
              <a:gd name="connsiteX97" fmla="*/ 104818 w 2677922"/>
              <a:gd name="connsiteY97" fmla="*/ 799505 h 2672762"/>
              <a:gd name="connsiteX98" fmla="*/ 151256 w 2677922"/>
              <a:gd name="connsiteY98" fmla="*/ 779898 h 2672762"/>
              <a:gd name="connsiteX99" fmla="*/ 283347 w 2677922"/>
              <a:gd name="connsiteY99" fmla="*/ 810341 h 2672762"/>
              <a:gd name="connsiteX100" fmla="*/ 331332 w 2677922"/>
              <a:gd name="connsiteY100" fmla="*/ 794345 h 2672762"/>
              <a:gd name="connsiteX101" fmla="*/ 363839 w 2677922"/>
              <a:gd name="connsiteY101" fmla="*/ 737588 h 2672762"/>
              <a:gd name="connsiteX102" fmla="*/ 354551 w 2677922"/>
              <a:gd name="connsiteY102" fmla="*/ 689086 h 2672762"/>
              <a:gd name="connsiteX103" fmla="*/ 266835 w 2677922"/>
              <a:gd name="connsiteY103" fmla="*/ 595694 h 2672762"/>
              <a:gd name="connsiteX104" fmla="*/ 261675 w 2677922"/>
              <a:gd name="connsiteY104" fmla="*/ 529133 h 2672762"/>
              <a:gd name="connsiteX105" fmla="*/ 270447 w 2677922"/>
              <a:gd name="connsiteY105" fmla="*/ 516233 h 2672762"/>
              <a:gd name="connsiteX106" fmla="*/ 349907 w 2677922"/>
              <a:gd name="connsiteY106" fmla="*/ 498690 h 2672762"/>
              <a:gd name="connsiteX107" fmla="*/ 457231 w 2677922"/>
              <a:gd name="connsiteY107" fmla="*/ 555964 h 2672762"/>
              <a:gd name="connsiteX108" fmla="*/ 507797 w 2677922"/>
              <a:gd name="connsiteY108" fmla="*/ 551320 h 2672762"/>
              <a:gd name="connsiteX109" fmla="*/ 551139 w 2677922"/>
              <a:gd name="connsiteY109" fmla="*/ 508494 h 2672762"/>
              <a:gd name="connsiteX110" fmla="*/ 556815 w 2677922"/>
              <a:gd name="connsiteY110" fmla="*/ 456896 h 2672762"/>
              <a:gd name="connsiteX111" fmla="*/ 494381 w 2677922"/>
              <a:gd name="connsiteY111" fmla="*/ 339769 h 2672762"/>
              <a:gd name="connsiteX112" fmla="*/ 505217 w 2677922"/>
              <a:gd name="connsiteY112" fmla="*/ 280432 h 2672762"/>
              <a:gd name="connsiteX113" fmla="*/ 537723 w 2677922"/>
              <a:gd name="connsiteY113" fmla="*/ 256181 h 2672762"/>
              <a:gd name="connsiteX114" fmla="*/ 590353 w 2677922"/>
              <a:gd name="connsiteY114" fmla="*/ 261857 h 2672762"/>
              <a:gd name="connsiteX115" fmla="*/ 679617 w 2677922"/>
              <a:gd name="connsiteY115" fmla="*/ 344929 h 2672762"/>
              <a:gd name="connsiteX116" fmla="*/ 754950 w 2677922"/>
              <a:gd name="connsiteY116" fmla="*/ 355765 h 2672762"/>
              <a:gd name="connsiteX117" fmla="*/ 797260 w 2677922"/>
              <a:gd name="connsiteY117" fmla="*/ 329450 h 2672762"/>
              <a:gd name="connsiteX118" fmla="*/ 811707 w 2677922"/>
              <a:gd name="connsiteY118" fmla="*/ 285076 h 2672762"/>
              <a:gd name="connsiteX119" fmla="*/ 781781 w 2677922"/>
              <a:gd name="connsiteY119" fmla="*/ 156081 h 2672762"/>
              <a:gd name="connsiteX120" fmla="*/ 807064 w 2677922"/>
              <a:gd name="connsiteY120" fmla="*/ 100872 h 2672762"/>
              <a:gd name="connsiteX121" fmla="*/ 841634 w 2677922"/>
              <a:gd name="connsiteY121" fmla="*/ 86424 h 2672762"/>
              <a:gd name="connsiteX122" fmla="*/ 896328 w 2677922"/>
              <a:gd name="connsiteY122" fmla="*/ 106031 h 2672762"/>
              <a:gd name="connsiteX123" fmla="*/ 965469 w 2677922"/>
              <a:gd name="connsiteY123" fmla="*/ 217483 h 2672762"/>
              <a:gd name="connsiteX124" fmla="*/ 1013455 w 2677922"/>
              <a:gd name="connsiteY124" fmla="*/ 240702 h 2672762"/>
              <a:gd name="connsiteX125" fmla="*/ 1077952 w 2677922"/>
              <a:gd name="connsiteY125" fmla="*/ 222642 h 2672762"/>
              <a:gd name="connsiteX126" fmla="*/ 1101687 w 2677922"/>
              <a:gd name="connsiteY126" fmla="*/ 188072 h 2672762"/>
              <a:gd name="connsiteX127" fmla="*/ 1106847 w 2677922"/>
              <a:gd name="connsiteY127" fmla="*/ 53918 h 2672762"/>
              <a:gd name="connsiteX128" fmla="*/ 1145029 w 2677922"/>
              <a:gd name="connsiteY128" fmla="*/ 4900 h 2672762"/>
              <a:gd name="connsiteX129" fmla="*/ 1158960 w 2677922"/>
              <a:gd name="connsiteY129" fmla="*/ 1804 h 2672762"/>
              <a:gd name="connsiteX130" fmla="*/ 1235841 w 2677922"/>
              <a:gd name="connsiteY130" fmla="*/ 48758 h 2672762"/>
              <a:gd name="connsiteX131" fmla="*/ 1269895 w 2677922"/>
              <a:gd name="connsiteY131" fmla="*/ 162273 h 2672762"/>
              <a:gd name="connsiteX132" fmla="*/ 1303434 w 2677922"/>
              <a:gd name="connsiteY132" fmla="*/ 192716 h 2672762"/>
              <a:gd name="connsiteX133" fmla="*/ 1376702 w 2677922"/>
              <a:gd name="connsiteY133" fmla="*/ 192716 h 2672762"/>
              <a:gd name="connsiteX134" fmla="*/ 1409209 w 2677922"/>
              <a:gd name="connsiteY134" fmla="*/ 163305 h 2672762"/>
              <a:gd name="connsiteX135" fmla="*/ 1447392 w 2677922"/>
              <a:gd name="connsiteY135" fmla="*/ 37922 h 2672762"/>
              <a:gd name="connsiteX136" fmla="*/ 1499505 w 2677922"/>
              <a:gd name="connsiteY136" fmla="*/ 256 h 2672762"/>
              <a:gd name="connsiteX137" fmla="*/ 1513436 w 2677922"/>
              <a:gd name="connsiteY137" fmla="*/ 772 h 2672762"/>
              <a:gd name="connsiteX138" fmla="*/ 1573290 w 2677922"/>
              <a:gd name="connsiteY138" fmla="*/ 65269 h 2672762"/>
              <a:gd name="connsiteX139" fmla="*/ 1576902 w 2677922"/>
              <a:gd name="connsiteY139" fmla="*/ 185492 h 2672762"/>
              <a:gd name="connsiteX140" fmla="*/ 1598057 w 2677922"/>
              <a:gd name="connsiteY140" fmla="*/ 220578 h 2672762"/>
              <a:gd name="connsiteX141" fmla="*/ 1674422 w 2677922"/>
              <a:gd name="connsiteY141" fmla="*/ 240702 h 2672762"/>
              <a:gd name="connsiteX142" fmla="*/ 1710540 w 2677922"/>
              <a:gd name="connsiteY142" fmla="*/ 221610 h 2672762"/>
              <a:gd name="connsiteX143" fmla="*/ 1779165 w 2677922"/>
              <a:gd name="connsiteY143" fmla="*/ 111707 h 2672762"/>
              <a:gd name="connsiteX144" fmla="*/ 1845726 w 2677922"/>
              <a:gd name="connsiteY144" fmla="*/ 88488 h 2672762"/>
              <a:gd name="connsiteX145" fmla="*/ 1857594 w 2677922"/>
              <a:gd name="connsiteY145" fmla="*/ 92616 h 2672762"/>
              <a:gd name="connsiteX146" fmla="*/ 1895260 w 2677922"/>
              <a:gd name="connsiteY146" fmla="*/ 166401 h 2672762"/>
              <a:gd name="connsiteX147" fmla="*/ 1868429 w 2677922"/>
              <a:gd name="connsiteY147" fmla="*/ 281980 h 2672762"/>
              <a:gd name="connsiteX148" fmla="*/ 1887004 w 2677922"/>
              <a:gd name="connsiteY148" fmla="*/ 332030 h 2672762"/>
              <a:gd name="connsiteX149" fmla="*/ 1946857 w 2677922"/>
              <a:gd name="connsiteY149" fmla="*/ 365052 h 2672762"/>
              <a:gd name="connsiteX150" fmla="*/ 1986588 w 2677922"/>
              <a:gd name="connsiteY150" fmla="*/ 355765 h 2672762"/>
              <a:gd name="connsiteX151" fmla="*/ 2081528 w 2677922"/>
              <a:gd name="connsiteY151" fmla="*/ 267532 h 2672762"/>
              <a:gd name="connsiteX152" fmla="*/ 2151701 w 2677922"/>
              <a:gd name="connsiteY152" fmla="*/ 261857 h 2672762"/>
              <a:gd name="connsiteX153" fmla="*/ 2155312 w 2677922"/>
              <a:gd name="connsiteY153" fmla="*/ 264437 h 2672762"/>
              <a:gd name="connsiteX154" fmla="*/ 2177500 w 2677922"/>
              <a:gd name="connsiteY154" fmla="*/ 353701 h 2672762"/>
              <a:gd name="connsiteX155" fmla="*/ 2122290 w 2677922"/>
              <a:gd name="connsiteY155" fmla="*/ 456896 h 2672762"/>
              <a:gd name="connsiteX156" fmla="*/ 2126934 w 2677922"/>
              <a:gd name="connsiteY156" fmla="*/ 505914 h 2672762"/>
              <a:gd name="connsiteX157" fmla="*/ 2173372 w 2677922"/>
              <a:gd name="connsiteY157" fmla="*/ 551836 h 2672762"/>
              <a:gd name="connsiteX158" fmla="*/ 2219810 w 2677922"/>
              <a:gd name="connsiteY158" fmla="*/ 555964 h 2672762"/>
              <a:gd name="connsiteX159" fmla="*/ 2336937 w 2677922"/>
              <a:gd name="connsiteY159" fmla="*/ 494046 h 2672762"/>
              <a:gd name="connsiteX160" fmla="*/ 2400917 w 2677922"/>
              <a:gd name="connsiteY160" fmla="*/ 507462 h 2672762"/>
              <a:gd name="connsiteX161" fmla="*/ 2420525 w 2677922"/>
              <a:gd name="connsiteY161" fmla="*/ 533777 h 2672762"/>
              <a:gd name="connsiteX162" fmla="*/ 2415365 w 2677922"/>
              <a:gd name="connsiteY162" fmla="*/ 591566 h 2672762"/>
              <a:gd name="connsiteX163" fmla="*/ 2321973 w 2677922"/>
              <a:gd name="connsiteY163" fmla="*/ 692182 h 2672762"/>
              <a:gd name="connsiteX164" fmla="*/ 2313718 w 2677922"/>
              <a:gd name="connsiteY164" fmla="*/ 733460 h 2672762"/>
              <a:gd name="connsiteX165" fmla="*/ 2349320 w 2677922"/>
              <a:gd name="connsiteY165" fmla="*/ 795377 h 2672762"/>
              <a:gd name="connsiteX166" fmla="*/ 2394726 w 2677922"/>
              <a:gd name="connsiteY166" fmla="*/ 810341 h 2672762"/>
              <a:gd name="connsiteX167" fmla="*/ 2526816 w 2677922"/>
              <a:gd name="connsiteY167" fmla="*/ 780414 h 2672762"/>
              <a:gd name="connsiteX168" fmla="*/ 2575834 w 2677922"/>
              <a:gd name="connsiteY168" fmla="*/ 803117 h 2672762"/>
              <a:gd name="connsiteX169" fmla="*/ 2591313 w 2677922"/>
              <a:gd name="connsiteY169" fmla="*/ 838719 h 2672762"/>
              <a:gd name="connsiteX170" fmla="*/ 2570158 w 2677922"/>
              <a:gd name="connsiteY170" fmla="*/ 896509 h 2672762"/>
              <a:gd name="connsiteX171" fmla="*/ 2461287 w 2677922"/>
              <a:gd name="connsiteY171" fmla="*/ 964102 h 2672762"/>
              <a:gd name="connsiteX172" fmla="*/ 2438068 w 2677922"/>
              <a:gd name="connsiteY172" fmla="*/ 1014668 h 2672762"/>
              <a:gd name="connsiteX173" fmla="*/ 2454063 w 2677922"/>
              <a:gd name="connsiteY173" fmla="*/ 1073489 h 2672762"/>
              <a:gd name="connsiteX174" fmla="*/ 2492762 w 2677922"/>
              <a:gd name="connsiteY174" fmla="*/ 1100836 h 2672762"/>
              <a:gd name="connsiteX175" fmla="*/ 2628464 w 2677922"/>
              <a:gd name="connsiteY175" fmla="*/ 1105996 h 2672762"/>
              <a:gd name="connsiteX176" fmla="*/ 2672322 w 2677922"/>
              <a:gd name="connsiteY176" fmla="*/ 1140566 h 2672762"/>
              <a:gd name="connsiteX177" fmla="*/ 2677998 w 2677922"/>
              <a:gd name="connsiteY177" fmla="*/ 1182360 h 2672762"/>
              <a:gd name="connsiteX178" fmla="*/ 2644459 w 2677922"/>
              <a:gd name="connsiteY178" fmla="*/ 1229830 h 2672762"/>
              <a:gd name="connsiteX179" fmla="*/ 2522172 w 2677922"/>
              <a:gd name="connsiteY179" fmla="*/ 1267497 h 2672762"/>
              <a:gd name="connsiteX180" fmla="*/ 2483990 w 2677922"/>
              <a:gd name="connsiteY180" fmla="*/ 1315998 h 2672762"/>
              <a:gd name="connsiteX181" fmla="*/ 2486570 w 2677922"/>
              <a:gd name="connsiteY181" fmla="*/ 1379980 h 2672762"/>
              <a:gd name="connsiteX182" fmla="*/ 2512885 w 2677922"/>
              <a:gd name="connsiteY182" fmla="*/ 1407842 h 2672762"/>
              <a:gd name="connsiteX183" fmla="*/ 2641363 w 2677922"/>
              <a:gd name="connsiteY183" fmla="*/ 1447057 h 2672762"/>
              <a:gd name="connsiteX184" fmla="*/ 2677998 w 2677922"/>
              <a:gd name="connsiteY184" fmla="*/ 1498138 h 2672762"/>
              <a:gd name="connsiteX185" fmla="*/ 2677998 w 2677922"/>
              <a:gd name="connsiteY185" fmla="*/ 1507426 h 2672762"/>
              <a:gd name="connsiteX186" fmla="*/ 2611952 w 2677922"/>
              <a:gd name="connsiteY186" fmla="*/ 1572955 h 2672762"/>
              <a:gd name="connsiteX187" fmla="*/ 2490182 w 2677922"/>
              <a:gd name="connsiteY187" fmla="*/ 1576567 h 2672762"/>
              <a:gd name="connsiteX188" fmla="*/ 2457675 w 2677922"/>
              <a:gd name="connsiteY188" fmla="*/ 1596690 h 2672762"/>
              <a:gd name="connsiteX189" fmla="*/ 2437036 w 2677922"/>
              <a:gd name="connsiteY189" fmla="*/ 1673055 h 2672762"/>
              <a:gd name="connsiteX190" fmla="*/ 2457159 w 2677922"/>
              <a:gd name="connsiteY190" fmla="*/ 1710205 h 2672762"/>
              <a:gd name="connsiteX191" fmla="*/ 2564483 w 2677922"/>
              <a:gd name="connsiteY191" fmla="*/ 1777282 h 2672762"/>
              <a:gd name="connsiteX192" fmla="*/ 2588733 w 2677922"/>
              <a:gd name="connsiteY192" fmla="*/ 1845907 h 2672762"/>
              <a:gd name="connsiteX193" fmla="*/ 2571706 w 2677922"/>
              <a:gd name="connsiteY193" fmla="*/ 1880994 h 2672762"/>
              <a:gd name="connsiteX194" fmla="*/ 2538684 w 2677922"/>
              <a:gd name="connsiteY194" fmla="*/ 1897505 h 2672762"/>
              <a:gd name="connsiteX195" fmla="*/ 1338521 w 2677922"/>
              <a:gd name="connsiteY195" fmla="*/ 2312867 h 2672762"/>
              <a:gd name="connsiteX196" fmla="*/ 2316814 w 2677922"/>
              <a:gd name="connsiteY196" fmla="*/ 1335605 h 2672762"/>
              <a:gd name="connsiteX197" fmla="*/ 1340068 w 2677922"/>
              <a:gd name="connsiteY197" fmla="*/ 359376 h 2672762"/>
              <a:gd name="connsiteX198" fmla="*/ 361775 w 2677922"/>
              <a:gd name="connsiteY198" fmla="*/ 1331994 h 2672762"/>
              <a:gd name="connsiteX199" fmla="*/ 1338521 w 2677922"/>
              <a:gd name="connsiteY199" fmla="*/ 2312867 h 2672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2677922" h="2672762">
                <a:moveTo>
                  <a:pt x="2538684" y="1897505"/>
                </a:moveTo>
                <a:cubicBezTo>
                  <a:pt x="2511337" y="1891313"/>
                  <a:pt x="2483990" y="1885121"/>
                  <a:pt x="2456643" y="1879446"/>
                </a:cubicBezTo>
                <a:cubicBezTo>
                  <a:pt x="2434456" y="1874286"/>
                  <a:pt x="2411753" y="1869642"/>
                  <a:pt x="2389566" y="1863966"/>
                </a:cubicBezTo>
                <a:cubicBezTo>
                  <a:pt x="2375119" y="1860354"/>
                  <a:pt x="2363767" y="1864482"/>
                  <a:pt x="2354479" y="1874802"/>
                </a:cubicBezTo>
                <a:cubicBezTo>
                  <a:pt x="2335389" y="1896989"/>
                  <a:pt x="2320425" y="1922272"/>
                  <a:pt x="2312170" y="1950651"/>
                </a:cubicBezTo>
                <a:cubicBezTo>
                  <a:pt x="2308042" y="1964066"/>
                  <a:pt x="2314234" y="1973869"/>
                  <a:pt x="2322489" y="1983157"/>
                </a:cubicBezTo>
                <a:cubicBezTo>
                  <a:pt x="2352416" y="2015664"/>
                  <a:pt x="2382858" y="2048170"/>
                  <a:pt x="2412785" y="2080161"/>
                </a:cubicBezTo>
                <a:cubicBezTo>
                  <a:pt x="2435488" y="2104412"/>
                  <a:pt x="2436520" y="2118859"/>
                  <a:pt x="2418461" y="2146722"/>
                </a:cubicBezTo>
                <a:cubicBezTo>
                  <a:pt x="2417429" y="2148270"/>
                  <a:pt x="2416397" y="2150334"/>
                  <a:pt x="2414849" y="2151882"/>
                </a:cubicBezTo>
                <a:cubicBezTo>
                  <a:pt x="2380795" y="2197804"/>
                  <a:pt x="2365831" y="2198320"/>
                  <a:pt x="2324037" y="2174585"/>
                </a:cubicBezTo>
                <a:cubicBezTo>
                  <a:pt x="2289982" y="2154978"/>
                  <a:pt x="2253864" y="2137434"/>
                  <a:pt x="2219294" y="2118859"/>
                </a:cubicBezTo>
                <a:cubicBezTo>
                  <a:pt x="2204846" y="2111120"/>
                  <a:pt x="2191431" y="2111120"/>
                  <a:pt x="2178531" y="2120407"/>
                </a:cubicBezTo>
                <a:cubicBezTo>
                  <a:pt x="2157892" y="2134855"/>
                  <a:pt x="2140349" y="2152398"/>
                  <a:pt x="2125386" y="2172521"/>
                </a:cubicBezTo>
                <a:cubicBezTo>
                  <a:pt x="2114550" y="2186968"/>
                  <a:pt x="2114034" y="2201416"/>
                  <a:pt x="2122806" y="2217411"/>
                </a:cubicBezTo>
                <a:cubicBezTo>
                  <a:pt x="2143961" y="2256109"/>
                  <a:pt x="2164600" y="2295323"/>
                  <a:pt x="2184723" y="2334538"/>
                </a:cubicBezTo>
                <a:cubicBezTo>
                  <a:pt x="2198655" y="2361885"/>
                  <a:pt x="2196591" y="2374268"/>
                  <a:pt x="2174404" y="2395423"/>
                </a:cubicBezTo>
                <a:cubicBezTo>
                  <a:pt x="2170792" y="2398519"/>
                  <a:pt x="2167696" y="2402131"/>
                  <a:pt x="2164084" y="2404711"/>
                </a:cubicBezTo>
                <a:cubicBezTo>
                  <a:pt x="2131062" y="2428962"/>
                  <a:pt x="2114034" y="2440829"/>
                  <a:pt x="2075336" y="2401615"/>
                </a:cubicBezTo>
                <a:cubicBezTo>
                  <a:pt x="2047473" y="2373236"/>
                  <a:pt x="2017547" y="2347953"/>
                  <a:pt x="1988652" y="2320606"/>
                </a:cubicBezTo>
                <a:cubicBezTo>
                  <a:pt x="1975236" y="2307707"/>
                  <a:pt x="1960789" y="2305127"/>
                  <a:pt x="1944277" y="2311835"/>
                </a:cubicBezTo>
                <a:cubicBezTo>
                  <a:pt x="1922607" y="2320606"/>
                  <a:pt x="1901968" y="2331958"/>
                  <a:pt x="1883392" y="2346405"/>
                </a:cubicBezTo>
                <a:cubicBezTo>
                  <a:pt x="1867913" y="2358273"/>
                  <a:pt x="1863785" y="2373236"/>
                  <a:pt x="1868429" y="2391811"/>
                </a:cubicBezTo>
                <a:cubicBezTo>
                  <a:pt x="1879264" y="2436701"/>
                  <a:pt x="1889584" y="2482107"/>
                  <a:pt x="1899388" y="2526997"/>
                </a:cubicBezTo>
                <a:cubicBezTo>
                  <a:pt x="1903516" y="2546604"/>
                  <a:pt x="1896808" y="2561568"/>
                  <a:pt x="1879264" y="2571887"/>
                </a:cubicBezTo>
                <a:cubicBezTo>
                  <a:pt x="1867397" y="2579111"/>
                  <a:pt x="1854498" y="2584787"/>
                  <a:pt x="1841082" y="2588915"/>
                </a:cubicBezTo>
                <a:cubicBezTo>
                  <a:pt x="1813736" y="2597686"/>
                  <a:pt x="1798256" y="2592526"/>
                  <a:pt x="1782777" y="2568276"/>
                </a:cubicBezTo>
                <a:cubicBezTo>
                  <a:pt x="1760074" y="2532157"/>
                  <a:pt x="1736855" y="2496555"/>
                  <a:pt x="1715184" y="2459404"/>
                </a:cubicBezTo>
                <a:cubicBezTo>
                  <a:pt x="1703316" y="2439281"/>
                  <a:pt x="1687837" y="2431542"/>
                  <a:pt x="1664618" y="2435669"/>
                </a:cubicBezTo>
                <a:cubicBezTo>
                  <a:pt x="1646043" y="2439281"/>
                  <a:pt x="1627984" y="2443925"/>
                  <a:pt x="1610440" y="2450117"/>
                </a:cubicBezTo>
                <a:cubicBezTo>
                  <a:pt x="1586190" y="2458888"/>
                  <a:pt x="1578450" y="2469208"/>
                  <a:pt x="1577418" y="2495007"/>
                </a:cubicBezTo>
                <a:cubicBezTo>
                  <a:pt x="1575870" y="2535769"/>
                  <a:pt x="1574838" y="2576015"/>
                  <a:pt x="1573806" y="2616777"/>
                </a:cubicBezTo>
                <a:cubicBezTo>
                  <a:pt x="1572774" y="2653928"/>
                  <a:pt x="1563487" y="2665795"/>
                  <a:pt x="1526852" y="2672503"/>
                </a:cubicBezTo>
                <a:cubicBezTo>
                  <a:pt x="1517049" y="2674567"/>
                  <a:pt x="1507245" y="2675599"/>
                  <a:pt x="1497441" y="2676115"/>
                </a:cubicBezTo>
                <a:cubicBezTo>
                  <a:pt x="1473191" y="2677663"/>
                  <a:pt x="1457711" y="2667859"/>
                  <a:pt x="1449972" y="2644124"/>
                </a:cubicBezTo>
                <a:cubicBezTo>
                  <a:pt x="1436040" y="2600782"/>
                  <a:pt x="1422624" y="2557956"/>
                  <a:pt x="1410241" y="2514614"/>
                </a:cubicBezTo>
                <a:cubicBezTo>
                  <a:pt x="1404565" y="2495007"/>
                  <a:pt x="1392698" y="2485719"/>
                  <a:pt x="1373091" y="2482623"/>
                </a:cubicBezTo>
                <a:cubicBezTo>
                  <a:pt x="1350388" y="2479527"/>
                  <a:pt x="1327685" y="2479527"/>
                  <a:pt x="1304982" y="2483139"/>
                </a:cubicBezTo>
                <a:cubicBezTo>
                  <a:pt x="1287955" y="2485719"/>
                  <a:pt x="1277119" y="2494491"/>
                  <a:pt x="1271959" y="2511518"/>
                </a:cubicBezTo>
                <a:cubicBezTo>
                  <a:pt x="1260092" y="2552280"/>
                  <a:pt x="1247192" y="2593042"/>
                  <a:pt x="1234293" y="2633805"/>
                </a:cubicBezTo>
                <a:cubicBezTo>
                  <a:pt x="1222941" y="2670439"/>
                  <a:pt x="1208494" y="2679727"/>
                  <a:pt x="1170828" y="2674567"/>
                </a:cubicBezTo>
                <a:cubicBezTo>
                  <a:pt x="1114070" y="2666827"/>
                  <a:pt x="1107362" y="2659087"/>
                  <a:pt x="1106847" y="2602330"/>
                </a:cubicBezTo>
                <a:cubicBezTo>
                  <a:pt x="1106331" y="2565180"/>
                  <a:pt x="1104783" y="2528545"/>
                  <a:pt x="1103751" y="2491395"/>
                </a:cubicBezTo>
                <a:cubicBezTo>
                  <a:pt x="1103234" y="2474368"/>
                  <a:pt x="1096527" y="2460952"/>
                  <a:pt x="1080532" y="2454244"/>
                </a:cubicBezTo>
                <a:cubicBezTo>
                  <a:pt x="1056281" y="2443925"/>
                  <a:pt x="1031514" y="2436701"/>
                  <a:pt x="1005199" y="2435153"/>
                </a:cubicBezTo>
                <a:cubicBezTo>
                  <a:pt x="989203" y="2434121"/>
                  <a:pt x="977852" y="2440313"/>
                  <a:pt x="969080" y="2454244"/>
                </a:cubicBezTo>
                <a:cubicBezTo>
                  <a:pt x="946894" y="2491395"/>
                  <a:pt x="923159" y="2527513"/>
                  <a:pt x="900456" y="2564148"/>
                </a:cubicBezTo>
                <a:cubicBezTo>
                  <a:pt x="882396" y="2593042"/>
                  <a:pt x="868465" y="2598202"/>
                  <a:pt x="836474" y="2587367"/>
                </a:cubicBezTo>
                <a:cubicBezTo>
                  <a:pt x="834926" y="2586851"/>
                  <a:pt x="833379" y="2586335"/>
                  <a:pt x="831830" y="2585819"/>
                </a:cubicBezTo>
                <a:cubicBezTo>
                  <a:pt x="782297" y="2565696"/>
                  <a:pt x="772493" y="2554344"/>
                  <a:pt x="785392" y="2504810"/>
                </a:cubicBezTo>
                <a:cubicBezTo>
                  <a:pt x="795196" y="2467144"/>
                  <a:pt x="802420" y="2428962"/>
                  <a:pt x="811707" y="2390779"/>
                </a:cubicBezTo>
                <a:cubicBezTo>
                  <a:pt x="816351" y="2371172"/>
                  <a:pt x="811191" y="2356209"/>
                  <a:pt x="794680" y="2344341"/>
                </a:cubicBezTo>
                <a:cubicBezTo>
                  <a:pt x="777137" y="2331958"/>
                  <a:pt x="759078" y="2321122"/>
                  <a:pt x="739470" y="2312351"/>
                </a:cubicBezTo>
                <a:cubicBezTo>
                  <a:pt x="720895" y="2304095"/>
                  <a:pt x="704900" y="2307191"/>
                  <a:pt x="689421" y="2321638"/>
                </a:cubicBezTo>
                <a:cubicBezTo>
                  <a:pt x="658462" y="2351049"/>
                  <a:pt x="626988" y="2379944"/>
                  <a:pt x="596029" y="2408838"/>
                </a:cubicBezTo>
                <a:cubicBezTo>
                  <a:pt x="572810" y="2431026"/>
                  <a:pt x="557847" y="2432057"/>
                  <a:pt x="530500" y="2415030"/>
                </a:cubicBezTo>
                <a:cubicBezTo>
                  <a:pt x="527404" y="2412966"/>
                  <a:pt x="524308" y="2410902"/>
                  <a:pt x="521212" y="2408838"/>
                </a:cubicBezTo>
                <a:cubicBezTo>
                  <a:pt x="481482" y="2380460"/>
                  <a:pt x="477870" y="2365496"/>
                  <a:pt x="500573" y="2322670"/>
                </a:cubicBezTo>
                <a:cubicBezTo>
                  <a:pt x="519148" y="2287584"/>
                  <a:pt x="537207" y="2252497"/>
                  <a:pt x="556298" y="2217927"/>
                </a:cubicBezTo>
                <a:cubicBezTo>
                  <a:pt x="566102" y="2199868"/>
                  <a:pt x="564555" y="2184388"/>
                  <a:pt x="552171" y="2168909"/>
                </a:cubicBezTo>
                <a:cubicBezTo>
                  <a:pt x="538756" y="2151882"/>
                  <a:pt x="523276" y="2136402"/>
                  <a:pt x="505733" y="2122987"/>
                </a:cubicBezTo>
                <a:cubicBezTo>
                  <a:pt x="490254" y="2111120"/>
                  <a:pt x="474774" y="2110088"/>
                  <a:pt x="457747" y="2119375"/>
                </a:cubicBezTo>
                <a:cubicBezTo>
                  <a:pt x="419564" y="2140014"/>
                  <a:pt x="380866" y="2160653"/>
                  <a:pt x="341652" y="2180777"/>
                </a:cubicBezTo>
                <a:cubicBezTo>
                  <a:pt x="314305" y="2195224"/>
                  <a:pt x="298310" y="2191612"/>
                  <a:pt x="278187" y="2168909"/>
                </a:cubicBezTo>
                <a:cubicBezTo>
                  <a:pt x="276639" y="2167361"/>
                  <a:pt x="275607" y="2165813"/>
                  <a:pt x="274059" y="2164265"/>
                </a:cubicBezTo>
                <a:cubicBezTo>
                  <a:pt x="238456" y="2122987"/>
                  <a:pt x="238972" y="2108540"/>
                  <a:pt x="276639" y="2069325"/>
                </a:cubicBezTo>
                <a:cubicBezTo>
                  <a:pt x="302954" y="2041463"/>
                  <a:pt x="327721" y="2013084"/>
                  <a:pt x="354551" y="1986253"/>
                </a:cubicBezTo>
                <a:cubicBezTo>
                  <a:pt x="367967" y="1972322"/>
                  <a:pt x="370547" y="1957874"/>
                  <a:pt x="363839" y="1940847"/>
                </a:cubicBezTo>
                <a:cubicBezTo>
                  <a:pt x="355067" y="1918660"/>
                  <a:pt x="342684" y="1898021"/>
                  <a:pt x="328237" y="1878930"/>
                </a:cubicBezTo>
                <a:cubicBezTo>
                  <a:pt x="316369" y="1863450"/>
                  <a:pt x="300374" y="1861902"/>
                  <a:pt x="283347" y="1866030"/>
                </a:cubicBezTo>
                <a:cubicBezTo>
                  <a:pt x="245680" y="1874802"/>
                  <a:pt x="208530" y="1883573"/>
                  <a:pt x="170864" y="1891829"/>
                </a:cubicBezTo>
                <a:cubicBezTo>
                  <a:pt x="165704" y="1892861"/>
                  <a:pt x="160544" y="1894409"/>
                  <a:pt x="155900" y="1895441"/>
                </a:cubicBezTo>
                <a:cubicBezTo>
                  <a:pt x="127521" y="1900601"/>
                  <a:pt x="113074" y="1893893"/>
                  <a:pt x="100175" y="1868094"/>
                </a:cubicBezTo>
                <a:cubicBezTo>
                  <a:pt x="95531" y="1858291"/>
                  <a:pt x="90887" y="1848487"/>
                  <a:pt x="87275" y="1838168"/>
                </a:cubicBezTo>
                <a:cubicBezTo>
                  <a:pt x="77988" y="1810821"/>
                  <a:pt x="83147" y="1795341"/>
                  <a:pt x="107915" y="1779862"/>
                </a:cubicBezTo>
                <a:cubicBezTo>
                  <a:pt x="143001" y="1757675"/>
                  <a:pt x="178603" y="1735488"/>
                  <a:pt x="213690" y="1713817"/>
                </a:cubicBezTo>
                <a:cubicBezTo>
                  <a:pt x="241552" y="1696274"/>
                  <a:pt x="245680" y="1686470"/>
                  <a:pt x="238972" y="1654480"/>
                </a:cubicBezTo>
                <a:cubicBezTo>
                  <a:pt x="234845" y="1636420"/>
                  <a:pt x="230201" y="1617845"/>
                  <a:pt x="222977" y="1600818"/>
                </a:cubicBezTo>
                <a:cubicBezTo>
                  <a:pt x="215753" y="1583791"/>
                  <a:pt x="203370" y="1575535"/>
                  <a:pt x="184279" y="1575019"/>
                </a:cubicBezTo>
                <a:cubicBezTo>
                  <a:pt x="142485" y="1574503"/>
                  <a:pt x="101207" y="1572955"/>
                  <a:pt x="59413" y="1571407"/>
                </a:cubicBezTo>
                <a:cubicBezTo>
                  <a:pt x="21746" y="1570375"/>
                  <a:pt x="10395" y="1560572"/>
                  <a:pt x="3687" y="1524453"/>
                </a:cubicBezTo>
                <a:cubicBezTo>
                  <a:pt x="3171" y="1520841"/>
                  <a:pt x="2139" y="1517230"/>
                  <a:pt x="1623" y="1513618"/>
                </a:cubicBezTo>
                <a:cubicBezTo>
                  <a:pt x="-4053" y="1467696"/>
                  <a:pt x="3687" y="1455828"/>
                  <a:pt x="48577" y="1442413"/>
                </a:cubicBezTo>
                <a:cubicBezTo>
                  <a:pt x="85727" y="1431061"/>
                  <a:pt x="122877" y="1418678"/>
                  <a:pt x="160544" y="1408358"/>
                </a:cubicBezTo>
                <a:cubicBezTo>
                  <a:pt x="181183" y="1402683"/>
                  <a:pt x="192018" y="1390815"/>
                  <a:pt x="194083" y="1370692"/>
                </a:cubicBezTo>
                <a:cubicBezTo>
                  <a:pt x="196147" y="1346957"/>
                  <a:pt x="197178" y="1322706"/>
                  <a:pt x="192534" y="1298971"/>
                </a:cubicBezTo>
                <a:cubicBezTo>
                  <a:pt x="189954" y="1283492"/>
                  <a:pt x="181183" y="1274204"/>
                  <a:pt x="166220" y="1269560"/>
                </a:cubicBezTo>
                <a:cubicBezTo>
                  <a:pt x="126490" y="1257693"/>
                  <a:pt x="86759" y="1245310"/>
                  <a:pt x="47029" y="1232926"/>
                </a:cubicBezTo>
                <a:cubicBezTo>
                  <a:pt x="3687" y="1219511"/>
                  <a:pt x="-957" y="1212287"/>
                  <a:pt x="1623" y="1166881"/>
                </a:cubicBezTo>
                <a:cubicBezTo>
                  <a:pt x="2139" y="1157593"/>
                  <a:pt x="4203" y="1148306"/>
                  <a:pt x="6267" y="1139534"/>
                </a:cubicBezTo>
                <a:cubicBezTo>
                  <a:pt x="12459" y="1116831"/>
                  <a:pt x="25358" y="1106512"/>
                  <a:pt x="49093" y="1105480"/>
                </a:cubicBezTo>
                <a:cubicBezTo>
                  <a:pt x="87791" y="1103932"/>
                  <a:pt x="125974" y="1102900"/>
                  <a:pt x="164672" y="1101868"/>
                </a:cubicBezTo>
                <a:cubicBezTo>
                  <a:pt x="170348" y="1101868"/>
                  <a:pt x="176023" y="1101352"/>
                  <a:pt x="181699" y="1101352"/>
                </a:cubicBezTo>
                <a:cubicBezTo>
                  <a:pt x="207498" y="1102384"/>
                  <a:pt x="220913" y="1087936"/>
                  <a:pt x="227621" y="1065233"/>
                </a:cubicBezTo>
                <a:cubicBezTo>
                  <a:pt x="232781" y="1048206"/>
                  <a:pt x="237425" y="1031179"/>
                  <a:pt x="241036" y="1014152"/>
                </a:cubicBezTo>
                <a:cubicBezTo>
                  <a:pt x="245680" y="990417"/>
                  <a:pt x="240005" y="979065"/>
                  <a:pt x="219366" y="965650"/>
                </a:cubicBezTo>
                <a:cubicBezTo>
                  <a:pt x="184279" y="943463"/>
                  <a:pt x="148676" y="921276"/>
                  <a:pt x="113590" y="899605"/>
                </a:cubicBezTo>
                <a:cubicBezTo>
                  <a:pt x="82116" y="879997"/>
                  <a:pt x="77472" y="867614"/>
                  <a:pt x="89855" y="832012"/>
                </a:cubicBezTo>
                <a:cubicBezTo>
                  <a:pt x="93467" y="820660"/>
                  <a:pt x="98111" y="809309"/>
                  <a:pt x="104818" y="799505"/>
                </a:cubicBezTo>
                <a:cubicBezTo>
                  <a:pt x="115654" y="782994"/>
                  <a:pt x="130617" y="774738"/>
                  <a:pt x="151256" y="779898"/>
                </a:cubicBezTo>
                <a:cubicBezTo>
                  <a:pt x="195114" y="790217"/>
                  <a:pt x="239489" y="799505"/>
                  <a:pt x="283347" y="810341"/>
                </a:cubicBezTo>
                <a:cubicBezTo>
                  <a:pt x="303469" y="815500"/>
                  <a:pt x="318949" y="810857"/>
                  <a:pt x="331332" y="794345"/>
                </a:cubicBezTo>
                <a:cubicBezTo>
                  <a:pt x="344232" y="776802"/>
                  <a:pt x="355584" y="757711"/>
                  <a:pt x="363839" y="737588"/>
                </a:cubicBezTo>
                <a:cubicBezTo>
                  <a:pt x="371063" y="719529"/>
                  <a:pt x="368999" y="704049"/>
                  <a:pt x="354551" y="689086"/>
                </a:cubicBezTo>
                <a:cubicBezTo>
                  <a:pt x="324625" y="658643"/>
                  <a:pt x="296246" y="627169"/>
                  <a:pt x="266835" y="595694"/>
                </a:cubicBezTo>
                <a:cubicBezTo>
                  <a:pt x="244132" y="570927"/>
                  <a:pt x="243100" y="556996"/>
                  <a:pt x="261675" y="529133"/>
                </a:cubicBezTo>
                <a:cubicBezTo>
                  <a:pt x="264771" y="525005"/>
                  <a:pt x="267351" y="520361"/>
                  <a:pt x="270447" y="516233"/>
                </a:cubicBezTo>
                <a:cubicBezTo>
                  <a:pt x="296762" y="481663"/>
                  <a:pt x="311209" y="478567"/>
                  <a:pt x="349907" y="498690"/>
                </a:cubicBezTo>
                <a:cubicBezTo>
                  <a:pt x="386026" y="517781"/>
                  <a:pt x="422144" y="536357"/>
                  <a:pt x="457231" y="555964"/>
                </a:cubicBezTo>
                <a:cubicBezTo>
                  <a:pt x="475806" y="566283"/>
                  <a:pt x="492318" y="564219"/>
                  <a:pt x="507797" y="551320"/>
                </a:cubicBezTo>
                <a:cubicBezTo>
                  <a:pt x="523276" y="538421"/>
                  <a:pt x="537723" y="523973"/>
                  <a:pt x="551139" y="508494"/>
                </a:cubicBezTo>
                <a:cubicBezTo>
                  <a:pt x="564555" y="492499"/>
                  <a:pt x="567650" y="476503"/>
                  <a:pt x="556815" y="456896"/>
                </a:cubicBezTo>
                <a:cubicBezTo>
                  <a:pt x="535143" y="418198"/>
                  <a:pt x="515020" y="378983"/>
                  <a:pt x="494381" y="339769"/>
                </a:cubicBezTo>
                <a:cubicBezTo>
                  <a:pt x="480966" y="313970"/>
                  <a:pt x="484062" y="300039"/>
                  <a:pt x="505217" y="280432"/>
                </a:cubicBezTo>
                <a:cubicBezTo>
                  <a:pt x="515020" y="271144"/>
                  <a:pt x="525856" y="263405"/>
                  <a:pt x="537723" y="256181"/>
                </a:cubicBezTo>
                <a:cubicBezTo>
                  <a:pt x="558362" y="244313"/>
                  <a:pt x="572810" y="245861"/>
                  <a:pt x="590353" y="261857"/>
                </a:cubicBezTo>
                <a:cubicBezTo>
                  <a:pt x="620280" y="289203"/>
                  <a:pt x="650207" y="317066"/>
                  <a:pt x="679617" y="344929"/>
                </a:cubicBezTo>
                <a:cubicBezTo>
                  <a:pt x="710576" y="374340"/>
                  <a:pt x="717284" y="375372"/>
                  <a:pt x="754950" y="355765"/>
                </a:cubicBezTo>
                <a:cubicBezTo>
                  <a:pt x="769913" y="348025"/>
                  <a:pt x="783845" y="339769"/>
                  <a:pt x="797260" y="329450"/>
                </a:cubicBezTo>
                <a:cubicBezTo>
                  <a:pt x="811707" y="317582"/>
                  <a:pt x="816351" y="303651"/>
                  <a:pt x="811707" y="285076"/>
                </a:cubicBezTo>
                <a:cubicBezTo>
                  <a:pt x="800872" y="242249"/>
                  <a:pt x="791585" y="198907"/>
                  <a:pt x="781781" y="156081"/>
                </a:cubicBezTo>
                <a:cubicBezTo>
                  <a:pt x="775589" y="128218"/>
                  <a:pt x="782297" y="114287"/>
                  <a:pt x="807064" y="100872"/>
                </a:cubicBezTo>
                <a:cubicBezTo>
                  <a:pt x="818415" y="95196"/>
                  <a:pt x="829766" y="90552"/>
                  <a:pt x="841634" y="86424"/>
                </a:cubicBezTo>
                <a:cubicBezTo>
                  <a:pt x="866917" y="78685"/>
                  <a:pt x="881364" y="83328"/>
                  <a:pt x="896328" y="106031"/>
                </a:cubicBezTo>
                <a:cubicBezTo>
                  <a:pt x="920062" y="142666"/>
                  <a:pt x="943798" y="179300"/>
                  <a:pt x="965469" y="217483"/>
                </a:cubicBezTo>
                <a:cubicBezTo>
                  <a:pt x="976820" y="237090"/>
                  <a:pt x="992299" y="243797"/>
                  <a:pt x="1013455" y="240702"/>
                </a:cubicBezTo>
                <a:cubicBezTo>
                  <a:pt x="1035641" y="237090"/>
                  <a:pt x="1057313" y="231414"/>
                  <a:pt x="1077952" y="222642"/>
                </a:cubicBezTo>
                <a:cubicBezTo>
                  <a:pt x="1092915" y="215935"/>
                  <a:pt x="1101171" y="205615"/>
                  <a:pt x="1101687" y="188072"/>
                </a:cubicBezTo>
                <a:cubicBezTo>
                  <a:pt x="1102719" y="143182"/>
                  <a:pt x="1105298" y="98808"/>
                  <a:pt x="1106847" y="53918"/>
                </a:cubicBezTo>
                <a:cubicBezTo>
                  <a:pt x="1107878" y="25023"/>
                  <a:pt x="1117166" y="12640"/>
                  <a:pt x="1145029" y="4900"/>
                </a:cubicBezTo>
                <a:cubicBezTo>
                  <a:pt x="1149672" y="3868"/>
                  <a:pt x="1154316" y="2320"/>
                  <a:pt x="1158960" y="1804"/>
                </a:cubicBezTo>
                <a:cubicBezTo>
                  <a:pt x="1210042" y="-3872"/>
                  <a:pt x="1222426" y="1804"/>
                  <a:pt x="1235841" y="48758"/>
                </a:cubicBezTo>
                <a:cubicBezTo>
                  <a:pt x="1246676" y="86940"/>
                  <a:pt x="1259576" y="124091"/>
                  <a:pt x="1269895" y="162273"/>
                </a:cubicBezTo>
                <a:cubicBezTo>
                  <a:pt x="1275055" y="180332"/>
                  <a:pt x="1285890" y="190136"/>
                  <a:pt x="1303434" y="192716"/>
                </a:cubicBezTo>
                <a:cubicBezTo>
                  <a:pt x="1327685" y="195812"/>
                  <a:pt x="1352452" y="195812"/>
                  <a:pt x="1376702" y="192716"/>
                </a:cubicBezTo>
                <a:cubicBezTo>
                  <a:pt x="1393730" y="190652"/>
                  <a:pt x="1404049" y="180332"/>
                  <a:pt x="1409209" y="163305"/>
                </a:cubicBezTo>
                <a:cubicBezTo>
                  <a:pt x="1421593" y="121511"/>
                  <a:pt x="1434492" y="79717"/>
                  <a:pt x="1447392" y="37922"/>
                </a:cubicBezTo>
                <a:cubicBezTo>
                  <a:pt x="1457195" y="6964"/>
                  <a:pt x="1466998" y="-260"/>
                  <a:pt x="1499505" y="256"/>
                </a:cubicBezTo>
                <a:cubicBezTo>
                  <a:pt x="1504149" y="256"/>
                  <a:pt x="1508793" y="256"/>
                  <a:pt x="1513436" y="772"/>
                </a:cubicBezTo>
                <a:cubicBezTo>
                  <a:pt x="1559358" y="5416"/>
                  <a:pt x="1572258" y="19347"/>
                  <a:pt x="1573290" y="65269"/>
                </a:cubicBezTo>
                <a:cubicBezTo>
                  <a:pt x="1574322" y="105515"/>
                  <a:pt x="1575870" y="145246"/>
                  <a:pt x="1576902" y="185492"/>
                </a:cubicBezTo>
                <a:cubicBezTo>
                  <a:pt x="1577418" y="201487"/>
                  <a:pt x="1583093" y="213871"/>
                  <a:pt x="1598057" y="220578"/>
                </a:cubicBezTo>
                <a:cubicBezTo>
                  <a:pt x="1622308" y="231414"/>
                  <a:pt x="1647590" y="238638"/>
                  <a:pt x="1674422" y="240702"/>
                </a:cubicBezTo>
                <a:cubicBezTo>
                  <a:pt x="1690933" y="241733"/>
                  <a:pt x="1702285" y="235026"/>
                  <a:pt x="1710540" y="221610"/>
                </a:cubicBezTo>
                <a:cubicBezTo>
                  <a:pt x="1733243" y="184976"/>
                  <a:pt x="1756462" y="148342"/>
                  <a:pt x="1779165" y="111707"/>
                </a:cubicBezTo>
                <a:cubicBezTo>
                  <a:pt x="1798772" y="80749"/>
                  <a:pt x="1810640" y="76621"/>
                  <a:pt x="1845726" y="88488"/>
                </a:cubicBezTo>
                <a:cubicBezTo>
                  <a:pt x="1849854" y="90036"/>
                  <a:pt x="1853466" y="91068"/>
                  <a:pt x="1857594" y="92616"/>
                </a:cubicBezTo>
                <a:cubicBezTo>
                  <a:pt x="1898356" y="110159"/>
                  <a:pt x="1905063" y="123059"/>
                  <a:pt x="1895260" y="166401"/>
                </a:cubicBezTo>
                <a:cubicBezTo>
                  <a:pt x="1886488" y="205099"/>
                  <a:pt x="1877717" y="243281"/>
                  <a:pt x="1868429" y="281980"/>
                </a:cubicBezTo>
                <a:cubicBezTo>
                  <a:pt x="1863269" y="303135"/>
                  <a:pt x="1868429" y="319646"/>
                  <a:pt x="1887004" y="332030"/>
                </a:cubicBezTo>
                <a:cubicBezTo>
                  <a:pt x="1906096" y="344929"/>
                  <a:pt x="1925187" y="356796"/>
                  <a:pt x="1946857" y="365052"/>
                </a:cubicBezTo>
                <a:cubicBezTo>
                  <a:pt x="1962337" y="370728"/>
                  <a:pt x="1974720" y="367116"/>
                  <a:pt x="1986588" y="355765"/>
                </a:cubicBezTo>
                <a:cubicBezTo>
                  <a:pt x="2018062" y="325838"/>
                  <a:pt x="2049537" y="296943"/>
                  <a:pt x="2081528" y="267532"/>
                </a:cubicBezTo>
                <a:cubicBezTo>
                  <a:pt x="2107843" y="242765"/>
                  <a:pt x="2122290" y="241733"/>
                  <a:pt x="2151701" y="261857"/>
                </a:cubicBezTo>
                <a:cubicBezTo>
                  <a:pt x="2153248" y="262889"/>
                  <a:pt x="2154281" y="263405"/>
                  <a:pt x="2155312" y="264437"/>
                </a:cubicBezTo>
                <a:cubicBezTo>
                  <a:pt x="2205363" y="300555"/>
                  <a:pt x="2198139" y="316034"/>
                  <a:pt x="2177500" y="353701"/>
                </a:cubicBezTo>
                <a:cubicBezTo>
                  <a:pt x="2158925" y="387755"/>
                  <a:pt x="2141381" y="422842"/>
                  <a:pt x="2122290" y="456896"/>
                </a:cubicBezTo>
                <a:cubicBezTo>
                  <a:pt x="2112487" y="474955"/>
                  <a:pt x="2114550" y="490435"/>
                  <a:pt x="2126934" y="505914"/>
                </a:cubicBezTo>
                <a:cubicBezTo>
                  <a:pt x="2140865" y="522941"/>
                  <a:pt x="2156345" y="538421"/>
                  <a:pt x="2173372" y="551836"/>
                </a:cubicBezTo>
                <a:cubicBezTo>
                  <a:pt x="2187819" y="563187"/>
                  <a:pt x="2202783" y="564735"/>
                  <a:pt x="2219810" y="555964"/>
                </a:cubicBezTo>
                <a:cubicBezTo>
                  <a:pt x="2258508" y="534809"/>
                  <a:pt x="2297722" y="514170"/>
                  <a:pt x="2336937" y="494046"/>
                </a:cubicBezTo>
                <a:cubicBezTo>
                  <a:pt x="2364799" y="479599"/>
                  <a:pt x="2380795" y="482695"/>
                  <a:pt x="2400917" y="507462"/>
                </a:cubicBezTo>
                <a:cubicBezTo>
                  <a:pt x="2408141" y="515717"/>
                  <a:pt x="2414849" y="524489"/>
                  <a:pt x="2420525" y="533777"/>
                </a:cubicBezTo>
                <a:cubicBezTo>
                  <a:pt x="2434972" y="556480"/>
                  <a:pt x="2433424" y="571443"/>
                  <a:pt x="2415365" y="591566"/>
                </a:cubicBezTo>
                <a:cubicBezTo>
                  <a:pt x="2384406" y="625105"/>
                  <a:pt x="2353448" y="659159"/>
                  <a:pt x="2321973" y="692182"/>
                </a:cubicBezTo>
                <a:cubicBezTo>
                  <a:pt x="2310106" y="704565"/>
                  <a:pt x="2307526" y="717981"/>
                  <a:pt x="2313718" y="733460"/>
                </a:cubicBezTo>
                <a:cubicBezTo>
                  <a:pt x="2323005" y="755647"/>
                  <a:pt x="2334357" y="776286"/>
                  <a:pt x="2349320" y="795377"/>
                </a:cubicBezTo>
                <a:cubicBezTo>
                  <a:pt x="2361187" y="810857"/>
                  <a:pt x="2375635" y="814984"/>
                  <a:pt x="2394726" y="810341"/>
                </a:cubicBezTo>
                <a:cubicBezTo>
                  <a:pt x="2438584" y="799505"/>
                  <a:pt x="2482958" y="789701"/>
                  <a:pt x="2526816" y="780414"/>
                </a:cubicBezTo>
                <a:cubicBezTo>
                  <a:pt x="2550035" y="775254"/>
                  <a:pt x="2563967" y="781962"/>
                  <a:pt x="2575834" y="803117"/>
                </a:cubicBezTo>
                <a:cubicBezTo>
                  <a:pt x="2582026" y="814468"/>
                  <a:pt x="2587186" y="826336"/>
                  <a:pt x="2591313" y="838719"/>
                </a:cubicBezTo>
                <a:cubicBezTo>
                  <a:pt x="2600085" y="867098"/>
                  <a:pt x="2595441" y="880514"/>
                  <a:pt x="2570158" y="896509"/>
                </a:cubicBezTo>
                <a:cubicBezTo>
                  <a:pt x="2534040" y="919212"/>
                  <a:pt x="2498437" y="942947"/>
                  <a:pt x="2461287" y="964102"/>
                </a:cubicBezTo>
                <a:cubicBezTo>
                  <a:pt x="2440132" y="976485"/>
                  <a:pt x="2434456" y="992997"/>
                  <a:pt x="2438068" y="1014668"/>
                </a:cubicBezTo>
                <a:cubicBezTo>
                  <a:pt x="2441164" y="1034791"/>
                  <a:pt x="2446840" y="1054398"/>
                  <a:pt x="2454063" y="1073489"/>
                </a:cubicBezTo>
                <a:cubicBezTo>
                  <a:pt x="2460771" y="1091032"/>
                  <a:pt x="2472638" y="1100320"/>
                  <a:pt x="2492762" y="1100836"/>
                </a:cubicBezTo>
                <a:cubicBezTo>
                  <a:pt x="2538168" y="1101352"/>
                  <a:pt x="2583058" y="1104448"/>
                  <a:pt x="2628464" y="1105996"/>
                </a:cubicBezTo>
                <a:cubicBezTo>
                  <a:pt x="2653230" y="1107028"/>
                  <a:pt x="2665614" y="1116831"/>
                  <a:pt x="2672322" y="1140566"/>
                </a:cubicBezTo>
                <a:cubicBezTo>
                  <a:pt x="2676449" y="1153982"/>
                  <a:pt x="2677998" y="1167913"/>
                  <a:pt x="2677998" y="1182360"/>
                </a:cubicBezTo>
                <a:cubicBezTo>
                  <a:pt x="2677998" y="1210223"/>
                  <a:pt x="2670258" y="1221575"/>
                  <a:pt x="2644459" y="1229830"/>
                </a:cubicBezTo>
                <a:cubicBezTo>
                  <a:pt x="2603697" y="1242730"/>
                  <a:pt x="2562934" y="1255113"/>
                  <a:pt x="2522172" y="1267497"/>
                </a:cubicBezTo>
                <a:cubicBezTo>
                  <a:pt x="2492762" y="1276268"/>
                  <a:pt x="2485022" y="1285556"/>
                  <a:pt x="2483990" y="1315998"/>
                </a:cubicBezTo>
                <a:cubicBezTo>
                  <a:pt x="2483474" y="1337153"/>
                  <a:pt x="2481926" y="1358824"/>
                  <a:pt x="2486570" y="1379980"/>
                </a:cubicBezTo>
                <a:cubicBezTo>
                  <a:pt x="2489666" y="1394427"/>
                  <a:pt x="2498437" y="1403199"/>
                  <a:pt x="2512885" y="1407842"/>
                </a:cubicBezTo>
                <a:cubicBezTo>
                  <a:pt x="2555711" y="1420742"/>
                  <a:pt x="2598537" y="1433641"/>
                  <a:pt x="2641363" y="1447057"/>
                </a:cubicBezTo>
                <a:cubicBezTo>
                  <a:pt x="2671290" y="1456344"/>
                  <a:pt x="2678514" y="1466664"/>
                  <a:pt x="2677998" y="1498138"/>
                </a:cubicBezTo>
                <a:cubicBezTo>
                  <a:pt x="2677998" y="1501234"/>
                  <a:pt x="2677998" y="1504330"/>
                  <a:pt x="2677998" y="1507426"/>
                </a:cubicBezTo>
                <a:cubicBezTo>
                  <a:pt x="2675934" y="1555928"/>
                  <a:pt x="2660454" y="1571407"/>
                  <a:pt x="2611952" y="1572955"/>
                </a:cubicBezTo>
                <a:cubicBezTo>
                  <a:pt x="2571190" y="1573987"/>
                  <a:pt x="2530944" y="1576051"/>
                  <a:pt x="2490182" y="1576567"/>
                </a:cubicBezTo>
                <a:cubicBezTo>
                  <a:pt x="2474702" y="1577083"/>
                  <a:pt x="2463867" y="1583791"/>
                  <a:pt x="2457675" y="1596690"/>
                </a:cubicBezTo>
                <a:cubicBezTo>
                  <a:pt x="2446324" y="1620941"/>
                  <a:pt x="2439100" y="1646224"/>
                  <a:pt x="2437036" y="1673055"/>
                </a:cubicBezTo>
                <a:cubicBezTo>
                  <a:pt x="2435488" y="1690082"/>
                  <a:pt x="2442712" y="1701434"/>
                  <a:pt x="2457159" y="1710205"/>
                </a:cubicBezTo>
                <a:cubicBezTo>
                  <a:pt x="2493278" y="1732392"/>
                  <a:pt x="2528880" y="1754579"/>
                  <a:pt x="2564483" y="1777282"/>
                </a:cubicBezTo>
                <a:cubicBezTo>
                  <a:pt x="2596989" y="1797405"/>
                  <a:pt x="2601117" y="1809789"/>
                  <a:pt x="2588733" y="1845907"/>
                </a:cubicBezTo>
                <a:cubicBezTo>
                  <a:pt x="2584606" y="1858291"/>
                  <a:pt x="2578930" y="1870158"/>
                  <a:pt x="2571706" y="1880994"/>
                </a:cubicBezTo>
                <a:cubicBezTo>
                  <a:pt x="2564998" y="1890797"/>
                  <a:pt x="2554163" y="1897505"/>
                  <a:pt x="2538684" y="1897505"/>
                </a:cubicBezTo>
                <a:close/>
                <a:moveTo>
                  <a:pt x="1338521" y="2312867"/>
                </a:moveTo>
                <a:cubicBezTo>
                  <a:pt x="1869461" y="2314931"/>
                  <a:pt x="2317329" y="1887701"/>
                  <a:pt x="2316814" y="1335605"/>
                </a:cubicBezTo>
                <a:cubicBezTo>
                  <a:pt x="2316298" y="792797"/>
                  <a:pt x="1880813" y="359892"/>
                  <a:pt x="1340068" y="359376"/>
                </a:cubicBezTo>
                <a:cubicBezTo>
                  <a:pt x="796228" y="358860"/>
                  <a:pt x="363839" y="794861"/>
                  <a:pt x="361775" y="1331994"/>
                </a:cubicBezTo>
                <a:cubicBezTo>
                  <a:pt x="359711" y="1882026"/>
                  <a:pt x="806032" y="2314415"/>
                  <a:pt x="1338521" y="2312867"/>
                </a:cubicBezTo>
                <a:close/>
              </a:path>
            </a:pathLst>
          </a:custGeom>
          <a:solidFill>
            <a:schemeClr val="accent1"/>
          </a:solidFill>
          <a:ln w="5155" cap="flat">
            <a:noFill/>
            <a:prstDash val="solid"/>
            <a:miter/>
          </a:ln>
        </p:spPr>
        <p:txBody>
          <a:bodyPr rtlCol="0" anchor="ctr"/>
          <a:lstStyle/>
          <a:p>
            <a:endParaRPr lang="en-US" dirty="0"/>
          </a:p>
        </p:txBody>
      </p:sp>
      <p:sp>
        <p:nvSpPr>
          <p:cNvPr id="45" name="TextBox 44">
            <a:extLst>
              <a:ext uri="{FF2B5EF4-FFF2-40B4-BE49-F238E27FC236}">
                <a16:creationId xmlns="" xmlns:a16="http://schemas.microsoft.com/office/drawing/2014/main" id="{A8E9A573-F123-4D17-996D-4D9A4F0A3F4A}"/>
              </a:ext>
            </a:extLst>
          </p:cNvPr>
          <p:cNvSpPr txBox="1"/>
          <p:nvPr/>
        </p:nvSpPr>
        <p:spPr>
          <a:xfrm>
            <a:off x="5511665" y="2773416"/>
            <a:ext cx="6191673" cy="646331"/>
          </a:xfrm>
          <a:prstGeom prst="rect">
            <a:avLst/>
          </a:prstGeom>
          <a:noFill/>
        </p:spPr>
        <p:txBody>
          <a:bodyPr wrap="square" rtlCol="0" anchor="ctr">
            <a:spAutoFit/>
          </a:bodyPr>
          <a:lstStyle/>
          <a:p>
            <a:r>
              <a:rPr lang="en-US" altLang="ko-KR" sz="3600" dirty="0" err="1" smtClean="0">
                <a:solidFill>
                  <a:schemeClr val="accent2"/>
                </a:solidFill>
                <a:cs typeface="Arial" pitchFamily="34" charset="0"/>
              </a:rPr>
              <a:t>Metode</a:t>
            </a:r>
            <a:r>
              <a:rPr lang="en-US" altLang="ko-KR" sz="3600" dirty="0">
                <a:solidFill>
                  <a:schemeClr val="accent2"/>
                </a:solidFill>
                <a:cs typeface="Arial" pitchFamily="34" charset="0"/>
              </a:rPr>
              <a:t> </a:t>
            </a:r>
            <a:r>
              <a:rPr lang="en-US" altLang="ko-KR" sz="3600" dirty="0" err="1" smtClean="0">
                <a:solidFill>
                  <a:schemeClr val="accent2"/>
                </a:solidFill>
                <a:cs typeface="Arial" pitchFamily="34" charset="0"/>
              </a:rPr>
              <a:t>Penelitian</a:t>
            </a:r>
            <a:endParaRPr lang="ko-KR" altLang="en-US" sz="3600" dirty="0">
              <a:solidFill>
                <a:schemeClr val="tx1">
                  <a:lumMod val="85000"/>
                  <a:lumOff val="15000"/>
                </a:schemeClr>
              </a:solidFill>
              <a:cs typeface="Arial" pitchFamily="34" charset="0"/>
            </a:endParaRPr>
          </a:p>
        </p:txBody>
      </p:sp>
      <p:sp>
        <p:nvSpPr>
          <p:cNvPr id="66" name="TextBox 65">
            <a:extLst>
              <a:ext uri="{FF2B5EF4-FFF2-40B4-BE49-F238E27FC236}">
                <a16:creationId xmlns="" xmlns:a16="http://schemas.microsoft.com/office/drawing/2014/main" id="{25907A11-A5A9-4979-875D-26D9C3ED555A}"/>
              </a:ext>
            </a:extLst>
          </p:cNvPr>
          <p:cNvSpPr txBox="1"/>
          <p:nvPr/>
        </p:nvSpPr>
        <p:spPr>
          <a:xfrm>
            <a:off x="5511665" y="3457685"/>
            <a:ext cx="6163615" cy="3170099"/>
          </a:xfrm>
          <a:prstGeom prst="rect">
            <a:avLst/>
          </a:prstGeom>
          <a:noFill/>
        </p:spPr>
        <p:txBody>
          <a:bodyPr wrap="square" rtlCol="0">
            <a:spAutoFit/>
          </a:bodyPr>
          <a:lstStyle/>
          <a:p>
            <a:pPr algn="just"/>
            <a:r>
              <a:rPr lang="id-ID" sz="2000" dirty="0"/>
              <a:t>Metode penelitian yang digunakan dalam karya tulis ilmiah ini menggunakan metode penelitian kualitatif dengan pendekatan penelitian deskriptif. Teknik pengumpulan data merupakan faktor penentu keberhasilan penelitian. Pengumpulan data dalam karya tulis ilmiah ini memiliki tujuan agar mencari dan menampung data – data yang didapatkan pada penelitian. Adapun metode pengumpulan data yang dilakukan dalam karya tulis ilmiah ini adalah studi pustaka.</a:t>
            </a:r>
          </a:p>
        </p:txBody>
      </p:sp>
      <p:grpSp>
        <p:nvGrpSpPr>
          <p:cNvPr id="70" name="Group 69">
            <a:extLst>
              <a:ext uri="{FF2B5EF4-FFF2-40B4-BE49-F238E27FC236}">
                <a16:creationId xmlns="" xmlns:a16="http://schemas.microsoft.com/office/drawing/2014/main" id="{5A412EB5-7FBD-4FB6-AFC6-02B28B4DDC9C}"/>
              </a:ext>
            </a:extLst>
          </p:cNvPr>
          <p:cNvGrpSpPr/>
          <p:nvPr/>
        </p:nvGrpSpPr>
        <p:grpSpPr>
          <a:xfrm>
            <a:off x="-30456" y="6705945"/>
            <a:ext cx="12240040" cy="170806"/>
            <a:chOff x="-48040" y="6512575"/>
            <a:chExt cx="12240040" cy="364176"/>
          </a:xfrm>
        </p:grpSpPr>
        <p:sp>
          <p:nvSpPr>
            <p:cNvPr id="71" name="Rectangle 70">
              <a:extLst>
                <a:ext uri="{FF2B5EF4-FFF2-40B4-BE49-F238E27FC236}">
                  <a16:creationId xmlns="" xmlns:a16="http://schemas.microsoft.com/office/drawing/2014/main" id="{268E4950-C53F-4548-BD3E-2DEB4402EB8E}"/>
                </a:ext>
              </a:extLst>
            </p:cNvPr>
            <p:cNvSpPr/>
            <p:nvPr/>
          </p:nvSpPr>
          <p:spPr>
            <a:xfrm>
              <a:off x="-17584" y="6512575"/>
              <a:ext cx="12192000" cy="3641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 xmlns:a16="http://schemas.microsoft.com/office/drawing/2014/main" id="{796A721B-7F76-4C8E-9A10-2CB56718CFED}"/>
                </a:ext>
              </a:extLst>
            </p:cNvPr>
            <p:cNvSpPr/>
            <p:nvPr/>
          </p:nvSpPr>
          <p:spPr>
            <a:xfrm>
              <a:off x="-48040" y="6526705"/>
              <a:ext cx="12240040" cy="347675"/>
            </a:xfrm>
            <a:custGeom>
              <a:avLst/>
              <a:gdLst>
                <a:gd name="connsiteX0" fmla="*/ 12135116 w 12240040"/>
                <a:gd name="connsiteY0" fmla="*/ 0 h 347675"/>
                <a:gd name="connsiteX1" fmla="*/ 12240040 w 12240040"/>
                <a:gd name="connsiteY1" fmla="*/ 0 h 347675"/>
                <a:gd name="connsiteX2" fmla="*/ 12075846 w 12240040"/>
                <a:gd name="connsiteY2" fmla="*/ 347675 h 347675"/>
                <a:gd name="connsiteX3" fmla="*/ 11970922 w 12240040"/>
                <a:gd name="connsiteY3" fmla="*/ 347675 h 347675"/>
                <a:gd name="connsiteX4" fmla="*/ 11930117 w 12240040"/>
                <a:gd name="connsiteY4" fmla="*/ 0 h 347675"/>
                <a:gd name="connsiteX5" fmla="*/ 12035041 w 12240040"/>
                <a:gd name="connsiteY5" fmla="*/ 0 h 347675"/>
                <a:gd name="connsiteX6" fmla="*/ 11870847 w 12240040"/>
                <a:gd name="connsiteY6" fmla="*/ 347675 h 347675"/>
                <a:gd name="connsiteX7" fmla="*/ 11765923 w 12240040"/>
                <a:gd name="connsiteY7" fmla="*/ 347675 h 347675"/>
                <a:gd name="connsiteX8" fmla="*/ 11725116 w 12240040"/>
                <a:gd name="connsiteY8" fmla="*/ 0 h 347675"/>
                <a:gd name="connsiteX9" fmla="*/ 11830040 w 12240040"/>
                <a:gd name="connsiteY9" fmla="*/ 0 h 347675"/>
                <a:gd name="connsiteX10" fmla="*/ 11665846 w 12240040"/>
                <a:gd name="connsiteY10" fmla="*/ 347675 h 347675"/>
                <a:gd name="connsiteX11" fmla="*/ 11560922 w 12240040"/>
                <a:gd name="connsiteY11" fmla="*/ 347675 h 347675"/>
                <a:gd name="connsiteX12" fmla="*/ 11520115 w 12240040"/>
                <a:gd name="connsiteY12" fmla="*/ 0 h 347675"/>
                <a:gd name="connsiteX13" fmla="*/ 11625039 w 12240040"/>
                <a:gd name="connsiteY13" fmla="*/ 0 h 347675"/>
                <a:gd name="connsiteX14" fmla="*/ 11460845 w 12240040"/>
                <a:gd name="connsiteY14" fmla="*/ 347675 h 347675"/>
                <a:gd name="connsiteX15" fmla="*/ 11355921 w 12240040"/>
                <a:gd name="connsiteY15" fmla="*/ 347675 h 347675"/>
                <a:gd name="connsiteX16" fmla="*/ 11315114 w 12240040"/>
                <a:gd name="connsiteY16" fmla="*/ 0 h 347675"/>
                <a:gd name="connsiteX17" fmla="*/ 11420038 w 12240040"/>
                <a:gd name="connsiteY17" fmla="*/ 0 h 347675"/>
                <a:gd name="connsiteX18" fmla="*/ 11255844 w 12240040"/>
                <a:gd name="connsiteY18" fmla="*/ 347675 h 347675"/>
                <a:gd name="connsiteX19" fmla="*/ 11150920 w 12240040"/>
                <a:gd name="connsiteY19" fmla="*/ 347675 h 347675"/>
                <a:gd name="connsiteX20" fmla="*/ 11110113 w 12240040"/>
                <a:gd name="connsiteY20" fmla="*/ 0 h 347675"/>
                <a:gd name="connsiteX21" fmla="*/ 11215037 w 12240040"/>
                <a:gd name="connsiteY21" fmla="*/ 0 h 347675"/>
                <a:gd name="connsiteX22" fmla="*/ 11050843 w 12240040"/>
                <a:gd name="connsiteY22" fmla="*/ 347675 h 347675"/>
                <a:gd name="connsiteX23" fmla="*/ 10945919 w 12240040"/>
                <a:gd name="connsiteY23" fmla="*/ 347675 h 347675"/>
                <a:gd name="connsiteX24" fmla="*/ 10905112 w 12240040"/>
                <a:gd name="connsiteY24" fmla="*/ 0 h 347675"/>
                <a:gd name="connsiteX25" fmla="*/ 11010036 w 12240040"/>
                <a:gd name="connsiteY25" fmla="*/ 0 h 347675"/>
                <a:gd name="connsiteX26" fmla="*/ 10845842 w 12240040"/>
                <a:gd name="connsiteY26" fmla="*/ 347675 h 347675"/>
                <a:gd name="connsiteX27" fmla="*/ 10740918 w 12240040"/>
                <a:gd name="connsiteY27" fmla="*/ 347675 h 347675"/>
                <a:gd name="connsiteX28" fmla="*/ 10700111 w 12240040"/>
                <a:gd name="connsiteY28" fmla="*/ 0 h 347675"/>
                <a:gd name="connsiteX29" fmla="*/ 10805035 w 12240040"/>
                <a:gd name="connsiteY29" fmla="*/ 0 h 347675"/>
                <a:gd name="connsiteX30" fmla="*/ 10640841 w 12240040"/>
                <a:gd name="connsiteY30" fmla="*/ 347675 h 347675"/>
                <a:gd name="connsiteX31" fmla="*/ 10535917 w 12240040"/>
                <a:gd name="connsiteY31" fmla="*/ 347675 h 347675"/>
                <a:gd name="connsiteX32" fmla="*/ 10495110 w 12240040"/>
                <a:gd name="connsiteY32" fmla="*/ 0 h 347675"/>
                <a:gd name="connsiteX33" fmla="*/ 10600034 w 12240040"/>
                <a:gd name="connsiteY33" fmla="*/ 0 h 347675"/>
                <a:gd name="connsiteX34" fmla="*/ 10435840 w 12240040"/>
                <a:gd name="connsiteY34" fmla="*/ 347675 h 347675"/>
                <a:gd name="connsiteX35" fmla="*/ 10330916 w 12240040"/>
                <a:gd name="connsiteY35" fmla="*/ 347675 h 347675"/>
                <a:gd name="connsiteX36" fmla="*/ 10290109 w 12240040"/>
                <a:gd name="connsiteY36" fmla="*/ 0 h 347675"/>
                <a:gd name="connsiteX37" fmla="*/ 10395033 w 12240040"/>
                <a:gd name="connsiteY37" fmla="*/ 0 h 347675"/>
                <a:gd name="connsiteX38" fmla="*/ 10230839 w 12240040"/>
                <a:gd name="connsiteY38" fmla="*/ 347675 h 347675"/>
                <a:gd name="connsiteX39" fmla="*/ 10125915 w 12240040"/>
                <a:gd name="connsiteY39" fmla="*/ 347675 h 347675"/>
                <a:gd name="connsiteX40" fmla="*/ 10085108 w 12240040"/>
                <a:gd name="connsiteY40" fmla="*/ 0 h 347675"/>
                <a:gd name="connsiteX41" fmla="*/ 10190032 w 12240040"/>
                <a:gd name="connsiteY41" fmla="*/ 0 h 347675"/>
                <a:gd name="connsiteX42" fmla="*/ 10025838 w 12240040"/>
                <a:gd name="connsiteY42" fmla="*/ 347675 h 347675"/>
                <a:gd name="connsiteX43" fmla="*/ 9920914 w 12240040"/>
                <a:gd name="connsiteY43" fmla="*/ 347675 h 347675"/>
                <a:gd name="connsiteX44" fmla="*/ 9893895 w 12240040"/>
                <a:gd name="connsiteY44" fmla="*/ 0 h 347675"/>
                <a:gd name="connsiteX45" fmla="*/ 9998819 w 12240040"/>
                <a:gd name="connsiteY45" fmla="*/ 0 h 347675"/>
                <a:gd name="connsiteX46" fmla="*/ 9834625 w 12240040"/>
                <a:gd name="connsiteY46" fmla="*/ 347675 h 347675"/>
                <a:gd name="connsiteX47" fmla="*/ 9729701 w 12240040"/>
                <a:gd name="connsiteY47" fmla="*/ 347675 h 347675"/>
                <a:gd name="connsiteX48" fmla="*/ 9688896 w 12240040"/>
                <a:gd name="connsiteY48" fmla="*/ 0 h 347675"/>
                <a:gd name="connsiteX49" fmla="*/ 9793820 w 12240040"/>
                <a:gd name="connsiteY49" fmla="*/ 0 h 347675"/>
                <a:gd name="connsiteX50" fmla="*/ 9629626 w 12240040"/>
                <a:gd name="connsiteY50" fmla="*/ 347675 h 347675"/>
                <a:gd name="connsiteX51" fmla="*/ 9524702 w 12240040"/>
                <a:gd name="connsiteY51" fmla="*/ 347675 h 347675"/>
                <a:gd name="connsiteX52" fmla="*/ 9483895 w 12240040"/>
                <a:gd name="connsiteY52" fmla="*/ 0 h 347675"/>
                <a:gd name="connsiteX53" fmla="*/ 9588819 w 12240040"/>
                <a:gd name="connsiteY53" fmla="*/ 0 h 347675"/>
                <a:gd name="connsiteX54" fmla="*/ 9424625 w 12240040"/>
                <a:gd name="connsiteY54" fmla="*/ 347675 h 347675"/>
                <a:gd name="connsiteX55" fmla="*/ 9319701 w 12240040"/>
                <a:gd name="connsiteY55" fmla="*/ 347675 h 347675"/>
                <a:gd name="connsiteX56" fmla="*/ 9278894 w 12240040"/>
                <a:gd name="connsiteY56" fmla="*/ 0 h 347675"/>
                <a:gd name="connsiteX57" fmla="*/ 9383818 w 12240040"/>
                <a:gd name="connsiteY57" fmla="*/ 0 h 347675"/>
                <a:gd name="connsiteX58" fmla="*/ 9219624 w 12240040"/>
                <a:gd name="connsiteY58" fmla="*/ 347675 h 347675"/>
                <a:gd name="connsiteX59" fmla="*/ 9114700 w 12240040"/>
                <a:gd name="connsiteY59" fmla="*/ 347675 h 347675"/>
                <a:gd name="connsiteX60" fmla="*/ 9073893 w 12240040"/>
                <a:gd name="connsiteY60" fmla="*/ 0 h 347675"/>
                <a:gd name="connsiteX61" fmla="*/ 9178817 w 12240040"/>
                <a:gd name="connsiteY61" fmla="*/ 0 h 347675"/>
                <a:gd name="connsiteX62" fmla="*/ 9014623 w 12240040"/>
                <a:gd name="connsiteY62" fmla="*/ 347675 h 347675"/>
                <a:gd name="connsiteX63" fmla="*/ 8909699 w 12240040"/>
                <a:gd name="connsiteY63" fmla="*/ 347675 h 347675"/>
                <a:gd name="connsiteX64" fmla="*/ 8868892 w 12240040"/>
                <a:gd name="connsiteY64" fmla="*/ 0 h 347675"/>
                <a:gd name="connsiteX65" fmla="*/ 8973816 w 12240040"/>
                <a:gd name="connsiteY65" fmla="*/ 0 h 347675"/>
                <a:gd name="connsiteX66" fmla="*/ 8809622 w 12240040"/>
                <a:gd name="connsiteY66" fmla="*/ 347675 h 347675"/>
                <a:gd name="connsiteX67" fmla="*/ 8704698 w 12240040"/>
                <a:gd name="connsiteY67" fmla="*/ 347675 h 347675"/>
                <a:gd name="connsiteX68" fmla="*/ 8663891 w 12240040"/>
                <a:gd name="connsiteY68" fmla="*/ 0 h 347675"/>
                <a:gd name="connsiteX69" fmla="*/ 8768815 w 12240040"/>
                <a:gd name="connsiteY69" fmla="*/ 0 h 347675"/>
                <a:gd name="connsiteX70" fmla="*/ 8604621 w 12240040"/>
                <a:gd name="connsiteY70" fmla="*/ 347675 h 347675"/>
                <a:gd name="connsiteX71" fmla="*/ 8499697 w 12240040"/>
                <a:gd name="connsiteY71" fmla="*/ 347675 h 347675"/>
                <a:gd name="connsiteX72" fmla="*/ 8458890 w 12240040"/>
                <a:gd name="connsiteY72" fmla="*/ 0 h 347675"/>
                <a:gd name="connsiteX73" fmla="*/ 8563814 w 12240040"/>
                <a:gd name="connsiteY73" fmla="*/ 0 h 347675"/>
                <a:gd name="connsiteX74" fmla="*/ 8399620 w 12240040"/>
                <a:gd name="connsiteY74" fmla="*/ 347675 h 347675"/>
                <a:gd name="connsiteX75" fmla="*/ 8294696 w 12240040"/>
                <a:gd name="connsiteY75" fmla="*/ 347675 h 347675"/>
                <a:gd name="connsiteX76" fmla="*/ 8253889 w 12240040"/>
                <a:gd name="connsiteY76" fmla="*/ 0 h 347675"/>
                <a:gd name="connsiteX77" fmla="*/ 8358813 w 12240040"/>
                <a:gd name="connsiteY77" fmla="*/ 0 h 347675"/>
                <a:gd name="connsiteX78" fmla="*/ 8194619 w 12240040"/>
                <a:gd name="connsiteY78" fmla="*/ 347675 h 347675"/>
                <a:gd name="connsiteX79" fmla="*/ 8089695 w 12240040"/>
                <a:gd name="connsiteY79" fmla="*/ 347675 h 347675"/>
                <a:gd name="connsiteX80" fmla="*/ 8048888 w 12240040"/>
                <a:gd name="connsiteY80" fmla="*/ 0 h 347675"/>
                <a:gd name="connsiteX81" fmla="*/ 8153812 w 12240040"/>
                <a:gd name="connsiteY81" fmla="*/ 0 h 347675"/>
                <a:gd name="connsiteX82" fmla="*/ 7989618 w 12240040"/>
                <a:gd name="connsiteY82" fmla="*/ 347675 h 347675"/>
                <a:gd name="connsiteX83" fmla="*/ 7884694 w 12240040"/>
                <a:gd name="connsiteY83" fmla="*/ 347675 h 347675"/>
                <a:gd name="connsiteX84" fmla="*/ 7843887 w 12240040"/>
                <a:gd name="connsiteY84" fmla="*/ 0 h 347675"/>
                <a:gd name="connsiteX85" fmla="*/ 7948811 w 12240040"/>
                <a:gd name="connsiteY85" fmla="*/ 0 h 347675"/>
                <a:gd name="connsiteX86" fmla="*/ 7784617 w 12240040"/>
                <a:gd name="connsiteY86" fmla="*/ 347675 h 347675"/>
                <a:gd name="connsiteX87" fmla="*/ 7679693 w 12240040"/>
                <a:gd name="connsiteY87" fmla="*/ 347675 h 347675"/>
                <a:gd name="connsiteX88" fmla="*/ 7652677 w 12240040"/>
                <a:gd name="connsiteY88" fmla="*/ 0 h 347675"/>
                <a:gd name="connsiteX89" fmla="*/ 7757601 w 12240040"/>
                <a:gd name="connsiteY89" fmla="*/ 0 h 347675"/>
                <a:gd name="connsiteX90" fmla="*/ 7593407 w 12240040"/>
                <a:gd name="connsiteY90" fmla="*/ 347675 h 347675"/>
                <a:gd name="connsiteX91" fmla="*/ 7488483 w 12240040"/>
                <a:gd name="connsiteY91" fmla="*/ 347675 h 347675"/>
                <a:gd name="connsiteX92" fmla="*/ 7447678 w 12240040"/>
                <a:gd name="connsiteY92" fmla="*/ 0 h 347675"/>
                <a:gd name="connsiteX93" fmla="*/ 7552602 w 12240040"/>
                <a:gd name="connsiteY93" fmla="*/ 0 h 347675"/>
                <a:gd name="connsiteX94" fmla="*/ 7388408 w 12240040"/>
                <a:gd name="connsiteY94" fmla="*/ 347675 h 347675"/>
                <a:gd name="connsiteX95" fmla="*/ 7283484 w 12240040"/>
                <a:gd name="connsiteY95" fmla="*/ 347675 h 347675"/>
                <a:gd name="connsiteX96" fmla="*/ 7242677 w 12240040"/>
                <a:gd name="connsiteY96" fmla="*/ 0 h 347675"/>
                <a:gd name="connsiteX97" fmla="*/ 7347601 w 12240040"/>
                <a:gd name="connsiteY97" fmla="*/ 0 h 347675"/>
                <a:gd name="connsiteX98" fmla="*/ 7183407 w 12240040"/>
                <a:gd name="connsiteY98" fmla="*/ 347675 h 347675"/>
                <a:gd name="connsiteX99" fmla="*/ 7078483 w 12240040"/>
                <a:gd name="connsiteY99" fmla="*/ 347675 h 347675"/>
                <a:gd name="connsiteX100" fmla="*/ 7037676 w 12240040"/>
                <a:gd name="connsiteY100" fmla="*/ 0 h 347675"/>
                <a:gd name="connsiteX101" fmla="*/ 7142600 w 12240040"/>
                <a:gd name="connsiteY101" fmla="*/ 0 h 347675"/>
                <a:gd name="connsiteX102" fmla="*/ 6978406 w 12240040"/>
                <a:gd name="connsiteY102" fmla="*/ 347675 h 347675"/>
                <a:gd name="connsiteX103" fmla="*/ 6873482 w 12240040"/>
                <a:gd name="connsiteY103" fmla="*/ 347675 h 347675"/>
                <a:gd name="connsiteX104" fmla="*/ 6832675 w 12240040"/>
                <a:gd name="connsiteY104" fmla="*/ 0 h 347675"/>
                <a:gd name="connsiteX105" fmla="*/ 6937599 w 12240040"/>
                <a:gd name="connsiteY105" fmla="*/ 0 h 347675"/>
                <a:gd name="connsiteX106" fmla="*/ 6773405 w 12240040"/>
                <a:gd name="connsiteY106" fmla="*/ 347675 h 347675"/>
                <a:gd name="connsiteX107" fmla="*/ 6668481 w 12240040"/>
                <a:gd name="connsiteY107" fmla="*/ 347675 h 347675"/>
                <a:gd name="connsiteX108" fmla="*/ 6627674 w 12240040"/>
                <a:gd name="connsiteY108" fmla="*/ 0 h 347675"/>
                <a:gd name="connsiteX109" fmla="*/ 6732598 w 12240040"/>
                <a:gd name="connsiteY109" fmla="*/ 0 h 347675"/>
                <a:gd name="connsiteX110" fmla="*/ 6568404 w 12240040"/>
                <a:gd name="connsiteY110" fmla="*/ 347675 h 347675"/>
                <a:gd name="connsiteX111" fmla="*/ 6463480 w 12240040"/>
                <a:gd name="connsiteY111" fmla="*/ 347675 h 347675"/>
                <a:gd name="connsiteX112" fmla="*/ 6422673 w 12240040"/>
                <a:gd name="connsiteY112" fmla="*/ 0 h 347675"/>
                <a:gd name="connsiteX113" fmla="*/ 6527597 w 12240040"/>
                <a:gd name="connsiteY113" fmla="*/ 0 h 347675"/>
                <a:gd name="connsiteX114" fmla="*/ 6363403 w 12240040"/>
                <a:gd name="connsiteY114" fmla="*/ 347675 h 347675"/>
                <a:gd name="connsiteX115" fmla="*/ 6258479 w 12240040"/>
                <a:gd name="connsiteY115" fmla="*/ 347675 h 347675"/>
                <a:gd name="connsiteX116" fmla="*/ 6217672 w 12240040"/>
                <a:gd name="connsiteY116" fmla="*/ 0 h 347675"/>
                <a:gd name="connsiteX117" fmla="*/ 6322596 w 12240040"/>
                <a:gd name="connsiteY117" fmla="*/ 0 h 347675"/>
                <a:gd name="connsiteX118" fmla="*/ 6158402 w 12240040"/>
                <a:gd name="connsiteY118" fmla="*/ 347675 h 347675"/>
                <a:gd name="connsiteX119" fmla="*/ 6053478 w 12240040"/>
                <a:gd name="connsiteY119" fmla="*/ 347675 h 347675"/>
                <a:gd name="connsiteX120" fmla="*/ 6012672 w 12240040"/>
                <a:gd name="connsiteY120" fmla="*/ 0 h 347675"/>
                <a:gd name="connsiteX121" fmla="*/ 6117596 w 12240040"/>
                <a:gd name="connsiteY121" fmla="*/ 0 h 347675"/>
                <a:gd name="connsiteX122" fmla="*/ 5953402 w 12240040"/>
                <a:gd name="connsiteY122" fmla="*/ 347675 h 347675"/>
                <a:gd name="connsiteX123" fmla="*/ 5848478 w 12240040"/>
                <a:gd name="connsiteY123" fmla="*/ 347675 h 347675"/>
                <a:gd name="connsiteX124" fmla="*/ 5807671 w 12240040"/>
                <a:gd name="connsiteY124" fmla="*/ 0 h 347675"/>
                <a:gd name="connsiteX125" fmla="*/ 5912595 w 12240040"/>
                <a:gd name="connsiteY125" fmla="*/ 0 h 347675"/>
                <a:gd name="connsiteX126" fmla="*/ 5748402 w 12240040"/>
                <a:gd name="connsiteY126" fmla="*/ 347675 h 347675"/>
                <a:gd name="connsiteX127" fmla="*/ 5643479 w 12240040"/>
                <a:gd name="connsiteY127" fmla="*/ 347675 h 347675"/>
                <a:gd name="connsiteX128" fmla="*/ 5602671 w 12240040"/>
                <a:gd name="connsiteY128" fmla="*/ 0 h 347675"/>
                <a:gd name="connsiteX129" fmla="*/ 5707595 w 12240040"/>
                <a:gd name="connsiteY129" fmla="*/ 0 h 347675"/>
                <a:gd name="connsiteX130" fmla="*/ 5543402 w 12240040"/>
                <a:gd name="connsiteY130" fmla="*/ 347675 h 347675"/>
                <a:gd name="connsiteX131" fmla="*/ 5438478 w 12240040"/>
                <a:gd name="connsiteY131" fmla="*/ 347675 h 347675"/>
                <a:gd name="connsiteX132" fmla="*/ 5411462 w 12240040"/>
                <a:gd name="connsiteY132" fmla="*/ 0 h 347675"/>
                <a:gd name="connsiteX133" fmla="*/ 5516385 w 12240040"/>
                <a:gd name="connsiteY133" fmla="*/ 0 h 347675"/>
                <a:gd name="connsiteX134" fmla="*/ 5352193 w 12240040"/>
                <a:gd name="connsiteY134" fmla="*/ 347675 h 347675"/>
                <a:gd name="connsiteX135" fmla="*/ 5247268 w 12240040"/>
                <a:gd name="connsiteY135" fmla="*/ 347675 h 347675"/>
                <a:gd name="connsiteX136" fmla="*/ 5206463 w 12240040"/>
                <a:gd name="connsiteY136" fmla="*/ 0 h 347675"/>
                <a:gd name="connsiteX137" fmla="*/ 5311388 w 12240040"/>
                <a:gd name="connsiteY137" fmla="*/ 0 h 347675"/>
                <a:gd name="connsiteX138" fmla="*/ 5147194 w 12240040"/>
                <a:gd name="connsiteY138" fmla="*/ 347675 h 347675"/>
                <a:gd name="connsiteX139" fmla="*/ 5042269 w 12240040"/>
                <a:gd name="connsiteY139" fmla="*/ 347675 h 347675"/>
                <a:gd name="connsiteX140" fmla="*/ 5001460 w 12240040"/>
                <a:gd name="connsiteY140" fmla="*/ 0 h 347675"/>
                <a:gd name="connsiteX141" fmla="*/ 5106386 w 12240040"/>
                <a:gd name="connsiteY141" fmla="*/ 0 h 347675"/>
                <a:gd name="connsiteX142" fmla="*/ 4942191 w 12240040"/>
                <a:gd name="connsiteY142" fmla="*/ 347675 h 347675"/>
                <a:gd name="connsiteX143" fmla="*/ 4837267 w 12240040"/>
                <a:gd name="connsiteY143" fmla="*/ 347675 h 347675"/>
                <a:gd name="connsiteX144" fmla="*/ 4796461 w 12240040"/>
                <a:gd name="connsiteY144" fmla="*/ 0 h 347675"/>
                <a:gd name="connsiteX145" fmla="*/ 4901383 w 12240040"/>
                <a:gd name="connsiteY145" fmla="*/ 0 h 347675"/>
                <a:gd name="connsiteX146" fmla="*/ 4737191 w 12240040"/>
                <a:gd name="connsiteY146" fmla="*/ 347675 h 347675"/>
                <a:gd name="connsiteX147" fmla="*/ 4632266 w 12240040"/>
                <a:gd name="connsiteY147" fmla="*/ 347675 h 347675"/>
                <a:gd name="connsiteX148" fmla="*/ 4591459 w 12240040"/>
                <a:gd name="connsiteY148" fmla="*/ 0 h 347675"/>
                <a:gd name="connsiteX149" fmla="*/ 4696383 w 12240040"/>
                <a:gd name="connsiteY149" fmla="*/ 0 h 347675"/>
                <a:gd name="connsiteX150" fmla="*/ 4532189 w 12240040"/>
                <a:gd name="connsiteY150" fmla="*/ 347675 h 347675"/>
                <a:gd name="connsiteX151" fmla="*/ 4427265 w 12240040"/>
                <a:gd name="connsiteY151" fmla="*/ 347675 h 347675"/>
                <a:gd name="connsiteX152" fmla="*/ 4386457 w 12240040"/>
                <a:gd name="connsiteY152" fmla="*/ 0 h 347675"/>
                <a:gd name="connsiteX153" fmla="*/ 4491381 w 12240040"/>
                <a:gd name="connsiteY153" fmla="*/ 0 h 347675"/>
                <a:gd name="connsiteX154" fmla="*/ 4327188 w 12240040"/>
                <a:gd name="connsiteY154" fmla="*/ 347675 h 347675"/>
                <a:gd name="connsiteX155" fmla="*/ 4222266 w 12240040"/>
                <a:gd name="connsiteY155" fmla="*/ 347675 h 347675"/>
                <a:gd name="connsiteX156" fmla="*/ 4181459 w 12240040"/>
                <a:gd name="connsiteY156" fmla="*/ 0 h 347675"/>
                <a:gd name="connsiteX157" fmla="*/ 4286380 w 12240040"/>
                <a:gd name="connsiteY157" fmla="*/ 0 h 347675"/>
                <a:gd name="connsiteX158" fmla="*/ 4122189 w 12240040"/>
                <a:gd name="connsiteY158" fmla="*/ 347675 h 347675"/>
                <a:gd name="connsiteX159" fmla="*/ 4017265 w 12240040"/>
                <a:gd name="connsiteY159" fmla="*/ 347675 h 347675"/>
                <a:gd name="connsiteX160" fmla="*/ 3976457 w 12240040"/>
                <a:gd name="connsiteY160" fmla="*/ 0 h 347675"/>
                <a:gd name="connsiteX161" fmla="*/ 4081381 w 12240040"/>
                <a:gd name="connsiteY161" fmla="*/ 0 h 347675"/>
                <a:gd name="connsiteX162" fmla="*/ 3917187 w 12240040"/>
                <a:gd name="connsiteY162" fmla="*/ 347675 h 347675"/>
                <a:gd name="connsiteX163" fmla="*/ 3812264 w 12240040"/>
                <a:gd name="connsiteY163" fmla="*/ 347675 h 347675"/>
                <a:gd name="connsiteX164" fmla="*/ 3771456 w 12240040"/>
                <a:gd name="connsiteY164" fmla="*/ 0 h 347675"/>
                <a:gd name="connsiteX165" fmla="*/ 3876380 w 12240040"/>
                <a:gd name="connsiteY165" fmla="*/ 0 h 347675"/>
                <a:gd name="connsiteX166" fmla="*/ 3712187 w 12240040"/>
                <a:gd name="connsiteY166" fmla="*/ 347675 h 347675"/>
                <a:gd name="connsiteX167" fmla="*/ 3607263 w 12240040"/>
                <a:gd name="connsiteY167" fmla="*/ 347675 h 347675"/>
                <a:gd name="connsiteX168" fmla="*/ 3566456 w 12240040"/>
                <a:gd name="connsiteY168" fmla="*/ 0 h 347675"/>
                <a:gd name="connsiteX169" fmla="*/ 3671379 w 12240040"/>
                <a:gd name="connsiteY169" fmla="*/ 0 h 347675"/>
                <a:gd name="connsiteX170" fmla="*/ 3507186 w 12240040"/>
                <a:gd name="connsiteY170" fmla="*/ 347675 h 347675"/>
                <a:gd name="connsiteX171" fmla="*/ 3402262 w 12240040"/>
                <a:gd name="connsiteY171" fmla="*/ 347675 h 347675"/>
                <a:gd name="connsiteX172" fmla="*/ 3361454 w 12240040"/>
                <a:gd name="connsiteY172" fmla="*/ 0 h 347675"/>
                <a:gd name="connsiteX173" fmla="*/ 3466379 w 12240040"/>
                <a:gd name="connsiteY173" fmla="*/ 0 h 347675"/>
                <a:gd name="connsiteX174" fmla="*/ 3302184 w 12240040"/>
                <a:gd name="connsiteY174" fmla="*/ 347675 h 347675"/>
                <a:gd name="connsiteX175" fmla="*/ 3197260 w 12240040"/>
                <a:gd name="connsiteY175" fmla="*/ 347675 h 347675"/>
                <a:gd name="connsiteX176" fmla="*/ 3170244 w 12240040"/>
                <a:gd name="connsiteY176" fmla="*/ 0 h 347675"/>
                <a:gd name="connsiteX177" fmla="*/ 3275168 w 12240040"/>
                <a:gd name="connsiteY177" fmla="*/ 0 h 347675"/>
                <a:gd name="connsiteX178" fmla="*/ 3110974 w 12240040"/>
                <a:gd name="connsiteY178" fmla="*/ 347675 h 347675"/>
                <a:gd name="connsiteX179" fmla="*/ 3006050 w 12240040"/>
                <a:gd name="connsiteY179" fmla="*/ 347675 h 347675"/>
                <a:gd name="connsiteX180" fmla="*/ 2965245 w 12240040"/>
                <a:gd name="connsiteY180" fmla="*/ 0 h 347675"/>
                <a:gd name="connsiteX181" fmla="*/ 3070169 w 12240040"/>
                <a:gd name="connsiteY181" fmla="*/ 0 h 347675"/>
                <a:gd name="connsiteX182" fmla="*/ 2905975 w 12240040"/>
                <a:gd name="connsiteY182" fmla="*/ 347675 h 347675"/>
                <a:gd name="connsiteX183" fmla="*/ 2801051 w 12240040"/>
                <a:gd name="connsiteY183" fmla="*/ 347675 h 347675"/>
                <a:gd name="connsiteX184" fmla="*/ 2760244 w 12240040"/>
                <a:gd name="connsiteY184" fmla="*/ 0 h 347675"/>
                <a:gd name="connsiteX185" fmla="*/ 2865168 w 12240040"/>
                <a:gd name="connsiteY185" fmla="*/ 0 h 347675"/>
                <a:gd name="connsiteX186" fmla="*/ 2700973 w 12240040"/>
                <a:gd name="connsiteY186" fmla="*/ 347675 h 347675"/>
                <a:gd name="connsiteX187" fmla="*/ 2596050 w 12240040"/>
                <a:gd name="connsiteY187" fmla="*/ 347675 h 347675"/>
                <a:gd name="connsiteX188" fmla="*/ 2555242 w 12240040"/>
                <a:gd name="connsiteY188" fmla="*/ 0 h 347675"/>
                <a:gd name="connsiteX189" fmla="*/ 2660166 w 12240040"/>
                <a:gd name="connsiteY189" fmla="*/ 0 h 347675"/>
                <a:gd name="connsiteX190" fmla="*/ 2495973 w 12240040"/>
                <a:gd name="connsiteY190" fmla="*/ 347675 h 347675"/>
                <a:gd name="connsiteX191" fmla="*/ 2391049 w 12240040"/>
                <a:gd name="connsiteY191" fmla="*/ 347675 h 347675"/>
                <a:gd name="connsiteX192" fmla="*/ 2350242 w 12240040"/>
                <a:gd name="connsiteY192" fmla="*/ 0 h 347675"/>
                <a:gd name="connsiteX193" fmla="*/ 2455165 w 12240040"/>
                <a:gd name="connsiteY193" fmla="*/ 0 h 347675"/>
                <a:gd name="connsiteX194" fmla="*/ 2290972 w 12240040"/>
                <a:gd name="connsiteY194" fmla="*/ 347675 h 347675"/>
                <a:gd name="connsiteX195" fmla="*/ 2186048 w 12240040"/>
                <a:gd name="connsiteY195" fmla="*/ 347675 h 347675"/>
                <a:gd name="connsiteX196" fmla="*/ 2145240 w 12240040"/>
                <a:gd name="connsiteY196" fmla="*/ 0 h 347675"/>
                <a:gd name="connsiteX197" fmla="*/ 2250164 w 12240040"/>
                <a:gd name="connsiteY197" fmla="*/ 0 h 347675"/>
                <a:gd name="connsiteX198" fmla="*/ 2085970 w 12240040"/>
                <a:gd name="connsiteY198" fmla="*/ 347675 h 347675"/>
                <a:gd name="connsiteX199" fmla="*/ 1981046 w 12240040"/>
                <a:gd name="connsiteY199" fmla="*/ 347675 h 347675"/>
                <a:gd name="connsiteX200" fmla="*/ 1940238 w 12240040"/>
                <a:gd name="connsiteY200" fmla="*/ 0 h 347675"/>
                <a:gd name="connsiteX201" fmla="*/ 2045162 w 12240040"/>
                <a:gd name="connsiteY201" fmla="*/ 0 h 347675"/>
                <a:gd name="connsiteX202" fmla="*/ 1880969 w 12240040"/>
                <a:gd name="connsiteY202" fmla="*/ 347675 h 347675"/>
                <a:gd name="connsiteX203" fmla="*/ 1776044 w 12240040"/>
                <a:gd name="connsiteY203" fmla="*/ 347675 h 347675"/>
                <a:gd name="connsiteX204" fmla="*/ 1735237 w 12240040"/>
                <a:gd name="connsiteY204" fmla="*/ 0 h 347675"/>
                <a:gd name="connsiteX205" fmla="*/ 1840161 w 12240040"/>
                <a:gd name="connsiteY205" fmla="*/ 0 h 347675"/>
                <a:gd name="connsiteX206" fmla="*/ 1675967 w 12240040"/>
                <a:gd name="connsiteY206" fmla="*/ 347675 h 347675"/>
                <a:gd name="connsiteX207" fmla="*/ 1571043 w 12240040"/>
                <a:gd name="connsiteY207" fmla="*/ 347675 h 347675"/>
                <a:gd name="connsiteX208" fmla="*/ 1530236 w 12240040"/>
                <a:gd name="connsiteY208" fmla="*/ 0 h 347675"/>
                <a:gd name="connsiteX209" fmla="*/ 1635160 w 12240040"/>
                <a:gd name="connsiteY209" fmla="*/ 0 h 347675"/>
                <a:gd name="connsiteX210" fmla="*/ 1470966 w 12240040"/>
                <a:gd name="connsiteY210" fmla="*/ 347675 h 347675"/>
                <a:gd name="connsiteX211" fmla="*/ 1366042 w 12240040"/>
                <a:gd name="connsiteY211" fmla="*/ 347675 h 347675"/>
                <a:gd name="connsiteX212" fmla="*/ 1325235 w 12240040"/>
                <a:gd name="connsiteY212" fmla="*/ 0 h 347675"/>
                <a:gd name="connsiteX213" fmla="*/ 1430159 w 12240040"/>
                <a:gd name="connsiteY213" fmla="*/ 0 h 347675"/>
                <a:gd name="connsiteX214" fmla="*/ 1265965 w 12240040"/>
                <a:gd name="connsiteY214" fmla="*/ 347675 h 347675"/>
                <a:gd name="connsiteX215" fmla="*/ 1161041 w 12240040"/>
                <a:gd name="connsiteY215" fmla="*/ 347675 h 347675"/>
                <a:gd name="connsiteX216" fmla="*/ 1120234 w 12240040"/>
                <a:gd name="connsiteY216" fmla="*/ 0 h 347675"/>
                <a:gd name="connsiteX217" fmla="*/ 1225158 w 12240040"/>
                <a:gd name="connsiteY217" fmla="*/ 0 h 347675"/>
                <a:gd name="connsiteX218" fmla="*/ 1060964 w 12240040"/>
                <a:gd name="connsiteY218" fmla="*/ 347675 h 347675"/>
                <a:gd name="connsiteX219" fmla="*/ 956040 w 12240040"/>
                <a:gd name="connsiteY219" fmla="*/ 347675 h 347675"/>
                <a:gd name="connsiteX220" fmla="*/ 929024 w 12240040"/>
                <a:gd name="connsiteY220" fmla="*/ 0 h 347675"/>
                <a:gd name="connsiteX221" fmla="*/ 1033948 w 12240040"/>
                <a:gd name="connsiteY221" fmla="*/ 0 h 347675"/>
                <a:gd name="connsiteX222" fmla="*/ 869754 w 12240040"/>
                <a:gd name="connsiteY222" fmla="*/ 347675 h 347675"/>
                <a:gd name="connsiteX223" fmla="*/ 764830 w 12240040"/>
                <a:gd name="connsiteY223" fmla="*/ 347675 h 347675"/>
                <a:gd name="connsiteX224" fmla="*/ 737813 w 12240040"/>
                <a:gd name="connsiteY224" fmla="*/ 0 h 347675"/>
                <a:gd name="connsiteX225" fmla="*/ 842738 w 12240040"/>
                <a:gd name="connsiteY225" fmla="*/ 0 h 347675"/>
                <a:gd name="connsiteX226" fmla="*/ 678544 w 12240040"/>
                <a:gd name="connsiteY226" fmla="*/ 347675 h 347675"/>
                <a:gd name="connsiteX227" fmla="*/ 573620 w 12240040"/>
                <a:gd name="connsiteY227" fmla="*/ 347675 h 347675"/>
                <a:gd name="connsiteX228" fmla="*/ 546603 w 12240040"/>
                <a:gd name="connsiteY228" fmla="*/ 0 h 347675"/>
                <a:gd name="connsiteX229" fmla="*/ 651527 w 12240040"/>
                <a:gd name="connsiteY229" fmla="*/ 0 h 347675"/>
                <a:gd name="connsiteX230" fmla="*/ 487333 w 12240040"/>
                <a:gd name="connsiteY230" fmla="*/ 347675 h 347675"/>
                <a:gd name="connsiteX231" fmla="*/ 382409 w 12240040"/>
                <a:gd name="connsiteY231" fmla="*/ 347675 h 347675"/>
                <a:gd name="connsiteX232" fmla="*/ 355393 w 12240040"/>
                <a:gd name="connsiteY232" fmla="*/ 0 h 347675"/>
                <a:gd name="connsiteX233" fmla="*/ 460317 w 12240040"/>
                <a:gd name="connsiteY233" fmla="*/ 0 h 347675"/>
                <a:gd name="connsiteX234" fmla="*/ 296123 w 12240040"/>
                <a:gd name="connsiteY234" fmla="*/ 347675 h 347675"/>
                <a:gd name="connsiteX235" fmla="*/ 191199 w 12240040"/>
                <a:gd name="connsiteY235" fmla="*/ 347675 h 347675"/>
                <a:gd name="connsiteX236" fmla="*/ 164194 w 12240040"/>
                <a:gd name="connsiteY236" fmla="*/ 0 h 347675"/>
                <a:gd name="connsiteX237" fmla="*/ 269118 w 12240040"/>
                <a:gd name="connsiteY237" fmla="*/ 0 h 347675"/>
                <a:gd name="connsiteX238" fmla="*/ 104924 w 12240040"/>
                <a:gd name="connsiteY238" fmla="*/ 347675 h 347675"/>
                <a:gd name="connsiteX239" fmla="*/ 0 w 12240040"/>
                <a:gd name="connsiteY239" fmla="*/ 347675 h 3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Lst>
              <a:rect l="l" t="t" r="r" b="b"/>
              <a:pathLst>
                <a:path w="12240040" h="347675">
                  <a:moveTo>
                    <a:pt x="12135116" y="0"/>
                  </a:moveTo>
                  <a:lnTo>
                    <a:pt x="12240040" y="0"/>
                  </a:lnTo>
                  <a:lnTo>
                    <a:pt x="12075846" y="347675"/>
                  </a:lnTo>
                  <a:lnTo>
                    <a:pt x="11970922" y="347675"/>
                  </a:lnTo>
                  <a:close/>
                  <a:moveTo>
                    <a:pt x="11930117" y="0"/>
                  </a:moveTo>
                  <a:lnTo>
                    <a:pt x="12035041" y="0"/>
                  </a:lnTo>
                  <a:lnTo>
                    <a:pt x="11870847" y="347675"/>
                  </a:lnTo>
                  <a:lnTo>
                    <a:pt x="11765923" y="347675"/>
                  </a:lnTo>
                  <a:close/>
                  <a:moveTo>
                    <a:pt x="11725116" y="0"/>
                  </a:moveTo>
                  <a:lnTo>
                    <a:pt x="11830040" y="0"/>
                  </a:lnTo>
                  <a:lnTo>
                    <a:pt x="11665846" y="347675"/>
                  </a:lnTo>
                  <a:lnTo>
                    <a:pt x="11560922" y="347675"/>
                  </a:lnTo>
                  <a:close/>
                  <a:moveTo>
                    <a:pt x="11520115" y="0"/>
                  </a:moveTo>
                  <a:lnTo>
                    <a:pt x="11625039" y="0"/>
                  </a:lnTo>
                  <a:lnTo>
                    <a:pt x="11460845" y="347675"/>
                  </a:lnTo>
                  <a:lnTo>
                    <a:pt x="11355921" y="347675"/>
                  </a:lnTo>
                  <a:close/>
                  <a:moveTo>
                    <a:pt x="11315114" y="0"/>
                  </a:moveTo>
                  <a:lnTo>
                    <a:pt x="11420038" y="0"/>
                  </a:lnTo>
                  <a:lnTo>
                    <a:pt x="11255844" y="347675"/>
                  </a:lnTo>
                  <a:lnTo>
                    <a:pt x="11150920" y="347675"/>
                  </a:lnTo>
                  <a:close/>
                  <a:moveTo>
                    <a:pt x="11110113" y="0"/>
                  </a:moveTo>
                  <a:lnTo>
                    <a:pt x="11215037" y="0"/>
                  </a:lnTo>
                  <a:lnTo>
                    <a:pt x="11050843" y="347675"/>
                  </a:lnTo>
                  <a:lnTo>
                    <a:pt x="10945919" y="347675"/>
                  </a:lnTo>
                  <a:close/>
                  <a:moveTo>
                    <a:pt x="10905112" y="0"/>
                  </a:moveTo>
                  <a:lnTo>
                    <a:pt x="11010036" y="0"/>
                  </a:lnTo>
                  <a:lnTo>
                    <a:pt x="10845842" y="347675"/>
                  </a:lnTo>
                  <a:lnTo>
                    <a:pt x="10740918" y="347675"/>
                  </a:lnTo>
                  <a:close/>
                  <a:moveTo>
                    <a:pt x="10700111" y="0"/>
                  </a:moveTo>
                  <a:lnTo>
                    <a:pt x="10805035" y="0"/>
                  </a:lnTo>
                  <a:lnTo>
                    <a:pt x="10640841" y="347675"/>
                  </a:lnTo>
                  <a:lnTo>
                    <a:pt x="10535917" y="347675"/>
                  </a:lnTo>
                  <a:close/>
                  <a:moveTo>
                    <a:pt x="10495110" y="0"/>
                  </a:moveTo>
                  <a:lnTo>
                    <a:pt x="10600034" y="0"/>
                  </a:lnTo>
                  <a:lnTo>
                    <a:pt x="10435840" y="347675"/>
                  </a:lnTo>
                  <a:lnTo>
                    <a:pt x="10330916" y="347675"/>
                  </a:lnTo>
                  <a:close/>
                  <a:moveTo>
                    <a:pt x="10290109" y="0"/>
                  </a:moveTo>
                  <a:lnTo>
                    <a:pt x="10395033" y="0"/>
                  </a:lnTo>
                  <a:lnTo>
                    <a:pt x="10230839" y="347675"/>
                  </a:lnTo>
                  <a:lnTo>
                    <a:pt x="10125915" y="347675"/>
                  </a:lnTo>
                  <a:close/>
                  <a:moveTo>
                    <a:pt x="10085108" y="0"/>
                  </a:moveTo>
                  <a:lnTo>
                    <a:pt x="10190032" y="0"/>
                  </a:lnTo>
                  <a:lnTo>
                    <a:pt x="10025838" y="347675"/>
                  </a:lnTo>
                  <a:lnTo>
                    <a:pt x="9920914" y="347675"/>
                  </a:lnTo>
                  <a:close/>
                  <a:moveTo>
                    <a:pt x="9893895" y="0"/>
                  </a:moveTo>
                  <a:lnTo>
                    <a:pt x="9998819" y="0"/>
                  </a:lnTo>
                  <a:lnTo>
                    <a:pt x="9834625" y="347675"/>
                  </a:lnTo>
                  <a:lnTo>
                    <a:pt x="9729701" y="347675"/>
                  </a:lnTo>
                  <a:close/>
                  <a:moveTo>
                    <a:pt x="9688896" y="0"/>
                  </a:moveTo>
                  <a:lnTo>
                    <a:pt x="9793820" y="0"/>
                  </a:lnTo>
                  <a:lnTo>
                    <a:pt x="9629626" y="347675"/>
                  </a:lnTo>
                  <a:lnTo>
                    <a:pt x="9524702" y="347675"/>
                  </a:lnTo>
                  <a:close/>
                  <a:moveTo>
                    <a:pt x="9483895" y="0"/>
                  </a:moveTo>
                  <a:lnTo>
                    <a:pt x="9588819" y="0"/>
                  </a:lnTo>
                  <a:lnTo>
                    <a:pt x="9424625" y="347675"/>
                  </a:lnTo>
                  <a:lnTo>
                    <a:pt x="9319701" y="347675"/>
                  </a:lnTo>
                  <a:close/>
                  <a:moveTo>
                    <a:pt x="9278894" y="0"/>
                  </a:moveTo>
                  <a:lnTo>
                    <a:pt x="9383818" y="0"/>
                  </a:lnTo>
                  <a:lnTo>
                    <a:pt x="9219624" y="347675"/>
                  </a:lnTo>
                  <a:lnTo>
                    <a:pt x="9114700" y="347675"/>
                  </a:lnTo>
                  <a:close/>
                  <a:moveTo>
                    <a:pt x="9073893" y="0"/>
                  </a:moveTo>
                  <a:lnTo>
                    <a:pt x="9178817" y="0"/>
                  </a:lnTo>
                  <a:lnTo>
                    <a:pt x="9014623" y="347675"/>
                  </a:lnTo>
                  <a:lnTo>
                    <a:pt x="8909699" y="347675"/>
                  </a:lnTo>
                  <a:close/>
                  <a:moveTo>
                    <a:pt x="8868892" y="0"/>
                  </a:moveTo>
                  <a:lnTo>
                    <a:pt x="8973816" y="0"/>
                  </a:lnTo>
                  <a:lnTo>
                    <a:pt x="8809622" y="347675"/>
                  </a:lnTo>
                  <a:lnTo>
                    <a:pt x="8704698" y="347675"/>
                  </a:lnTo>
                  <a:close/>
                  <a:moveTo>
                    <a:pt x="8663891" y="0"/>
                  </a:moveTo>
                  <a:lnTo>
                    <a:pt x="8768815" y="0"/>
                  </a:lnTo>
                  <a:lnTo>
                    <a:pt x="8604621" y="347675"/>
                  </a:lnTo>
                  <a:lnTo>
                    <a:pt x="8499697" y="347675"/>
                  </a:lnTo>
                  <a:close/>
                  <a:moveTo>
                    <a:pt x="8458890" y="0"/>
                  </a:moveTo>
                  <a:lnTo>
                    <a:pt x="8563814" y="0"/>
                  </a:lnTo>
                  <a:lnTo>
                    <a:pt x="8399620" y="347675"/>
                  </a:lnTo>
                  <a:lnTo>
                    <a:pt x="8294696" y="347675"/>
                  </a:lnTo>
                  <a:close/>
                  <a:moveTo>
                    <a:pt x="8253889" y="0"/>
                  </a:moveTo>
                  <a:lnTo>
                    <a:pt x="8358813" y="0"/>
                  </a:lnTo>
                  <a:lnTo>
                    <a:pt x="8194619" y="347675"/>
                  </a:lnTo>
                  <a:lnTo>
                    <a:pt x="8089695" y="347675"/>
                  </a:lnTo>
                  <a:close/>
                  <a:moveTo>
                    <a:pt x="8048888" y="0"/>
                  </a:moveTo>
                  <a:lnTo>
                    <a:pt x="8153812" y="0"/>
                  </a:lnTo>
                  <a:lnTo>
                    <a:pt x="7989618" y="347675"/>
                  </a:lnTo>
                  <a:lnTo>
                    <a:pt x="7884694" y="347675"/>
                  </a:lnTo>
                  <a:close/>
                  <a:moveTo>
                    <a:pt x="7843887" y="0"/>
                  </a:moveTo>
                  <a:lnTo>
                    <a:pt x="7948811" y="0"/>
                  </a:lnTo>
                  <a:lnTo>
                    <a:pt x="7784617" y="347675"/>
                  </a:lnTo>
                  <a:lnTo>
                    <a:pt x="7679693" y="347675"/>
                  </a:lnTo>
                  <a:close/>
                  <a:moveTo>
                    <a:pt x="7652677" y="0"/>
                  </a:moveTo>
                  <a:lnTo>
                    <a:pt x="7757601" y="0"/>
                  </a:lnTo>
                  <a:lnTo>
                    <a:pt x="7593407" y="347675"/>
                  </a:lnTo>
                  <a:lnTo>
                    <a:pt x="7488483" y="347675"/>
                  </a:lnTo>
                  <a:close/>
                  <a:moveTo>
                    <a:pt x="7447678" y="0"/>
                  </a:moveTo>
                  <a:lnTo>
                    <a:pt x="7552602" y="0"/>
                  </a:lnTo>
                  <a:lnTo>
                    <a:pt x="7388408" y="347675"/>
                  </a:lnTo>
                  <a:lnTo>
                    <a:pt x="7283484" y="347675"/>
                  </a:lnTo>
                  <a:close/>
                  <a:moveTo>
                    <a:pt x="7242677" y="0"/>
                  </a:moveTo>
                  <a:lnTo>
                    <a:pt x="7347601" y="0"/>
                  </a:lnTo>
                  <a:lnTo>
                    <a:pt x="7183407" y="347675"/>
                  </a:lnTo>
                  <a:lnTo>
                    <a:pt x="7078483" y="347675"/>
                  </a:lnTo>
                  <a:close/>
                  <a:moveTo>
                    <a:pt x="7037676" y="0"/>
                  </a:moveTo>
                  <a:lnTo>
                    <a:pt x="7142600" y="0"/>
                  </a:lnTo>
                  <a:lnTo>
                    <a:pt x="6978406" y="347675"/>
                  </a:lnTo>
                  <a:lnTo>
                    <a:pt x="6873482" y="347675"/>
                  </a:lnTo>
                  <a:close/>
                  <a:moveTo>
                    <a:pt x="6832675" y="0"/>
                  </a:moveTo>
                  <a:lnTo>
                    <a:pt x="6937599" y="0"/>
                  </a:lnTo>
                  <a:lnTo>
                    <a:pt x="6773405" y="347675"/>
                  </a:lnTo>
                  <a:lnTo>
                    <a:pt x="6668481" y="347675"/>
                  </a:lnTo>
                  <a:close/>
                  <a:moveTo>
                    <a:pt x="6627674" y="0"/>
                  </a:moveTo>
                  <a:lnTo>
                    <a:pt x="6732598" y="0"/>
                  </a:lnTo>
                  <a:lnTo>
                    <a:pt x="6568404" y="347675"/>
                  </a:lnTo>
                  <a:lnTo>
                    <a:pt x="6463480" y="347675"/>
                  </a:lnTo>
                  <a:close/>
                  <a:moveTo>
                    <a:pt x="6422673" y="0"/>
                  </a:moveTo>
                  <a:lnTo>
                    <a:pt x="6527597" y="0"/>
                  </a:lnTo>
                  <a:lnTo>
                    <a:pt x="6363403" y="347675"/>
                  </a:lnTo>
                  <a:lnTo>
                    <a:pt x="6258479" y="347675"/>
                  </a:lnTo>
                  <a:close/>
                  <a:moveTo>
                    <a:pt x="6217672" y="0"/>
                  </a:moveTo>
                  <a:lnTo>
                    <a:pt x="6322596" y="0"/>
                  </a:lnTo>
                  <a:lnTo>
                    <a:pt x="6158402" y="347675"/>
                  </a:lnTo>
                  <a:lnTo>
                    <a:pt x="6053478" y="347675"/>
                  </a:lnTo>
                  <a:close/>
                  <a:moveTo>
                    <a:pt x="6012672" y="0"/>
                  </a:moveTo>
                  <a:lnTo>
                    <a:pt x="6117596" y="0"/>
                  </a:lnTo>
                  <a:lnTo>
                    <a:pt x="5953402" y="347675"/>
                  </a:lnTo>
                  <a:lnTo>
                    <a:pt x="5848478" y="347675"/>
                  </a:lnTo>
                  <a:close/>
                  <a:moveTo>
                    <a:pt x="5807671" y="0"/>
                  </a:moveTo>
                  <a:lnTo>
                    <a:pt x="5912595" y="0"/>
                  </a:lnTo>
                  <a:lnTo>
                    <a:pt x="5748402" y="347675"/>
                  </a:lnTo>
                  <a:lnTo>
                    <a:pt x="5643479" y="347675"/>
                  </a:lnTo>
                  <a:close/>
                  <a:moveTo>
                    <a:pt x="5602671" y="0"/>
                  </a:moveTo>
                  <a:lnTo>
                    <a:pt x="5707595" y="0"/>
                  </a:lnTo>
                  <a:lnTo>
                    <a:pt x="5543402" y="347675"/>
                  </a:lnTo>
                  <a:lnTo>
                    <a:pt x="5438478" y="347675"/>
                  </a:lnTo>
                  <a:close/>
                  <a:moveTo>
                    <a:pt x="5411462" y="0"/>
                  </a:moveTo>
                  <a:lnTo>
                    <a:pt x="5516385" y="0"/>
                  </a:lnTo>
                  <a:lnTo>
                    <a:pt x="5352193" y="347675"/>
                  </a:lnTo>
                  <a:lnTo>
                    <a:pt x="5247268" y="347675"/>
                  </a:lnTo>
                  <a:close/>
                  <a:moveTo>
                    <a:pt x="5206463" y="0"/>
                  </a:moveTo>
                  <a:lnTo>
                    <a:pt x="5311388" y="0"/>
                  </a:lnTo>
                  <a:lnTo>
                    <a:pt x="5147194" y="347675"/>
                  </a:lnTo>
                  <a:lnTo>
                    <a:pt x="5042269" y="347675"/>
                  </a:lnTo>
                  <a:close/>
                  <a:moveTo>
                    <a:pt x="5001460" y="0"/>
                  </a:moveTo>
                  <a:lnTo>
                    <a:pt x="5106386" y="0"/>
                  </a:lnTo>
                  <a:lnTo>
                    <a:pt x="4942191" y="347675"/>
                  </a:lnTo>
                  <a:lnTo>
                    <a:pt x="4837267" y="347675"/>
                  </a:lnTo>
                  <a:close/>
                  <a:moveTo>
                    <a:pt x="4796461" y="0"/>
                  </a:moveTo>
                  <a:lnTo>
                    <a:pt x="4901383" y="0"/>
                  </a:lnTo>
                  <a:lnTo>
                    <a:pt x="4737191" y="347675"/>
                  </a:lnTo>
                  <a:lnTo>
                    <a:pt x="4632266" y="347675"/>
                  </a:lnTo>
                  <a:close/>
                  <a:moveTo>
                    <a:pt x="4591459" y="0"/>
                  </a:moveTo>
                  <a:lnTo>
                    <a:pt x="4696383" y="0"/>
                  </a:lnTo>
                  <a:lnTo>
                    <a:pt x="4532189" y="347675"/>
                  </a:lnTo>
                  <a:lnTo>
                    <a:pt x="4427265" y="347675"/>
                  </a:lnTo>
                  <a:close/>
                  <a:moveTo>
                    <a:pt x="4386457" y="0"/>
                  </a:moveTo>
                  <a:lnTo>
                    <a:pt x="4491381" y="0"/>
                  </a:lnTo>
                  <a:lnTo>
                    <a:pt x="4327188" y="347675"/>
                  </a:lnTo>
                  <a:lnTo>
                    <a:pt x="4222266" y="347675"/>
                  </a:lnTo>
                  <a:close/>
                  <a:moveTo>
                    <a:pt x="4181459" y="0"/>
                  </a:moveTo>
                  <a:lnTo>
                    <a:pt x="4286380" y="0"/>
                  </a:lnTo>
                  <a:lnTo>
                    <a:pt x="4122189" y="347675"/>
                  </a:lnTo>
                  <a:lnTo>
                    <a:pt x="4017265" y="347675"/>
                  </a:lnTo>
                  <a:close/>
                  <a:moveTo>
                    <a:pt x="3976457" y="0"/>
                  </a:moveTo>
                  <a:lnTo>
                    <a:pt x="4081381" y="0"/>
                  </a:lnTo>
                  <a:lnTo>
                    <a:pt x="3917187" y="347675"/>
                  </a:lnTo>
                  <a:lnTo>
                    <a:pt x="3812264" y="347675"/>
                  </a:lnTo>
                  <a:close/>
                  <a:moveTo>
                    <a:pt x="3771456" y="0"/>
                  </a:moveTo>
                  <a:lnTo>
                    <a:pt x="3876380" y="0"/>
                  </a:lnTo>
                  <a:lnTo>
                    <a:pt x="3712187" y="347675"/>
                  </a:lnTo>
                  <a:lnTo>
                    <a:pt x="3607263" y="347675"/>
                  </a:lnTo>
                  <a:close/>
                  <a:moveTo>
                    <a:pt x="3566456" y="0"/>
                  </a:moveTo>
                  <a:lnTo>
                    <a:pt x="3671379" y="0"/>
                  </a:lnTo>
                  <a:lnTo>
                    <a:pt x="3507186" y="347675"/>
                  </a:lnTo>
                  <a:lnTo>
                    <a:pt x="3402262" y="347675"/>
                  </a:lnTo>
                  <a:close/>
                  <a:moveTo>
                    <a:pt x="3361454" y="0"/>
                  </a:moveTo>
                  <a:lnTo>
                    <a:pt x="3466379" y="0"/>
                  </a:lnTo>
                  <a:lnTo>
                    <a:pt x="3302184" y="347675"/>
                  </a:lnTo>
                  <a:lnTo>
                    <a:pt x="3197260" y="347675"/>
                  </a:lnTo>
                  <a:close/>
                  <a:moveTo>
                    <a:pt x="3170244" y="0"/>
                  </a:moveTo>
                  <a:lnTo>
                    <a:pt x="3275168" y="0"/>
                  </a:lnTo>
                  <a:lnTo>
                    <a:pt x="3110974" y="347675"/>
                  </a:lnTo>
                  <a:lnTo>
                    <a:pt x="3006050" y="347675"/>
                  </a:lnTo>
                  <a:close/>
                  <a:moveTo>
                    <a:pt x="2965245" y="0"/>
                  </a:moveTo>
                  <a:lnTo>
                    <a:pt x="3070169" y="0"/>
                  </a:lnTo>
                  <a:lnTo>
                    <a:pt x="2905975" y="347675"/>
                  </a:lnTo>
                  <a:lnTo>
                    <a:pt x="2801051" y="347675"/>
                  </a:lnTo>
                  <a:close/>
                  <a:moveTo>
                    <a:pt x="2760244" y="0"/>
                  </a:moveTo>
                  <a:lnTo>
                    <a:pt x="2865168" y="0"/>
                  </a:lnTo>
                  <a:lnTo>
                    <a:pt x="2700973" y="347675"/>
                  </a:lnTo>
                  <a:lnTo>
                    <a:pt x="2596050" y="347675"/>
                  </a:lnTo>
                  <a:close/>
                  <a:moveTo>
                    <a:pt x="2555242" y="0"/>
                  </a:moveTo>
                  <a:lnTo>
                    <a:pt x="2660166" y="0"/>
                  </a:lnTo>
                  <a:lnTo>
                    <a:pt x="2495973" y="347675"/>
                  </a:lnTo>
                  <a:lnTo>
                    <a:pt x="2391049" y="347675"/>
                  </a:lnTo>
                  <a:close/>
                  <a:moveTo>
                    <a:pt x="2350242" y="0"/>
                  </a:moveTo>
                  <a:lnTo>
                    <a:pt x="2455165" y="0"/>
                  </a:lnTo>
                  <a:lnTo>
                    <a:pt x="2290972" y="347675"/>
                  </a:lnTo>
                  <a:lnTo>
                    <a:pt x="2186048" y="347675"/>
                  </a:lnTo>
                  <a:close/>
                  <a:moveTo>
                    <a:pt x="2145240" y="0"/>
                  </a:moveTo>
                  <a:lnTo>
                    <a:pt x="2250164" y="0"/>
                  </a:lnTo>
                  <a:lnTo>
                    <a:pt x="2085970" y="347675"/>
                  </a:lnTo>
                  <a:lnTo>
                    <a:pt x="1981046" y="347675"/>
                  </a:lnTo>
                  <a:close/>
                  <a:moveTo>
                    <a:pt x="1940238" y="0"/>
                  </a:moveTo>
                  <a:lnTo>
                    <a:pt x="2045162" y="0"/>
                  </a:lnTo>
                  <a:lnTo>
                    <a:pt x="1880969" y="347675"/>
                  </a:lnTo>
                  <a:lnTo>
                    <a:pt x="1776044" y="347675"/>
                  </a:lnTo>
                  <a:close/>
                  <a:moveTo>
                    <a:pt x="1735237" y="0"/>
                  </a:moveTo>
                  <a:lnTo>
                    <a:pt x="1840161" y="0"/>
                  </a:lnTo>
                  <a:lnTo>
                    <a:pt x="1675967" y="347675"/>
                  </a:lnTo>
                  <a:lnTo>
                    <a:pt x="1571043" y="347675"/>
                  </a:lnTo>
                  <a:close/>
                  <a:moveTo>
                    <a:pt x="1530236" y="0"/>
                  </a:moveTo>
                  <a:lnTo>
                    <a:pt x="1635160" y="0"/>
                  </a:lnTo>
                  <a:lnTo>
                    <a:pt x="1470966" y="347675"/>
                  </a:lnTo>
                  <a:lnTo>
                    <a:pt x="1366042" y="347675"/>
                  </a:lnTo>
                  <a:close/>
                  <a:moveTo>
                    <a:pt x="1325235" y="0"/>
                  </a:moveTo>
                  <a:lnTo>
                    <a:pt x="1430159" y="0"/>
                  </a:lnTo>
                  <a:lnTo>
                    <a:pt x="1265965" y="347675"/>
                  </a:lnTo>
                  <a:lnTo>
                    <a:pt x="1161041" y="347675"/>
                  </a:lnTo>
                  <a:close/>
                  <a:moveTo>
                    <a:pt x="1120234" y="0"/>
                  </a:moveTo>
                  <a:lnTo>
                    <a:pt x="1225158" y="0"/>
                  </a:lnTo>
                  <a:lnTo>
                    <a:pt x="1060964" y="347675"/>
                  </a:lnTo>
                  <a:lnTo>
                    <a:pt x="956040" y="347675"/>
                  </a:lnTo>
                  <a:close/>
                  <a:moveTo>
                    <a:pt x="929024" y="0"/>
                  </a:moveTo>
                  <a:lnTo>
                    <a:pt x="1033948" y="0"/>
                  </a:lnTo>
                  <a:lnTo>
                    <a:pt x="869754" y="347675"/>
                  </a:lnTo>
                  <a:lnTo>
                    <a:pt x="764830" y="347675"/>
                  </a:lnTo>
                  <a:close/>
                  <a:moveTo>
                    <a:pt x="737813" y="0"/>
                  </a:moveTo>
                  <a:lnTo>
                    <a:pt x="842738" y="0"/>
                  </a:lnTo>
                  <a:lnTo>
                    <a:pt x="678544" y="347675"/>
                  </a:lnTo>
                  <a:lnTo>
                    <a:pt x="573620" y="347675"/>
                  </a:lnTo>
                  <a:close/>
                  <a:moveTo>
                    <a:pt x="546603" y="0"/>
                  </a:moveTo>
                  <a:lnTo>
                    <a:pt x="651527" y="0"/>
                  </a:lnTo>
                  <a:lnTo>
                    <a:pt x="487333" y="347675"/>
                  </a:lnTo>
                  <a:lnTo>
                    <a:pt x="382409" y="347675"/>
                  </a:lnTo>
                  <a:close/>
                  <a:moveTo>
                    <a:pt x="355393" y="0"/>
                  </a:moveTo>
                  <a:lnTo>
                    <a:pt x="460317" y="0"/>
                  </a:lnTo>
                  <a:lnTo>
                    <a:pt x="296123" y="347675"/>
                  </a:lnTo>
                  <a:lnTo>
                    <a:pt x="191199" y="347675"/>
                  </a:lnTo>
                  <a:close/>
                  <a:moveTo>
                    <a:pt x="164194" y="0"/>
                  </a:moveTo>
                  <a:lnTo>
                    <a:pt x="269118" y="0"/>
                  </a:lnTo>
                  <a:lnTo>
                    <a:pt x="104924" y="347675"/>
                  </a:lnTo>
                  <a:lnTo>
                    <a:pt x="0" y="347675"/>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7" name="TextBox 66">
            <a:extLst>
              <a:ext uri="{FF2B5EF4-FFF2-40B4-BE49-F238E27FC236}">
                <a16:creationId xmlns="" xmlns:a16="http://schemas.microsoft.com/office/drawing/2014/main" id="{A8E9A573-F123-4D17-996D-4D9A4F0A3F4A}"/>
              </a:ext>
            </a:extLst>
          </p:cNvPr>
          <p:cNvSpPr txBox="1"/>
          <p:nvPr/>
        </p:nvSpPr>
        <p:spPr>
          <a:xfrm>
            <a:off x="5381840" y="298893"/>
            <a:ext cx="6191673" cy="646331"/>
          </a:xfrm>
          <a:prstGeom prst="rect">
            <a:avLst/>
          </a:prstGeom>
          <a:noFill/>
        </p:spPr>
        <p:txBody>
          <a:bodyPr wrap="square" rtlCol="0" anchor="ctr">
            <a:spAutoFit/>
          </a:bodyPr>
          <a:lstStyle/>
          <a:p>
            <a:r>
              <a:rPr lang="en-US" altLang="ko-KR" sz="3600" dirty="0" err="1" smtClean="0">
                <a:solidFill>
                  <a:schemeClr val="accent5"/>
                </a:solidFill>
                <a:cs typeface="Arial" pitchFamily="34" charset="0"/>
              </a:rPr>
              <a:t>Rumusan</a:t>
            </a:r>
            <a:r>
              <a:rPr lang="en-US" altLang="ko-KR" sz="3600" dirty="0" smtClean="0">
                <a:solidFill>
                  <a:schemeClr val="accent5"/>
                </a:solidFill>
                <a:cs typeface="Arial" pitchFamily="34" charset="0"/>
              </a:rPr>
              <a:t> </a:t>
            </a:r>
            <a:r>
              <a:rPr lang="en-US" altLang="ko-KR" sz="3600" dirty="0" err="1" smtClean="0">
                <a:solidFill>
                  <a:schemeClr val="accent5"/>
                </a:solidFill>
                <a:cs typeface="Arial" pitchFamily="34" charset="0"/>
              </a:rPr>
              <a:t>Masalah</a:t>
            </a:r>
            <a:endParaRPr lang="ko-KR" altLang="en-US" sz="3600" dirty="0">
              <a:solidFill>
                <a:schemeClr val="accent5"/>
              </a:solidFill>
              <a:cs typeface="Arial" pitchFamily="34" charset="0"/>
            </a:endParaRPr>
          </a:p>
        </p:txBody>
      </p:sp>
      <p:sp>
        <p:nvSpPr>
          <p:cNvPr id="68" name="TextBox 67">
            <a:extLst>
              <a:ext uri="{FF2B5EF4-FFF2-40B4-BE49-F238E27FC236}">
                <a16:creationId xmlns="" xmlns:a16="http://schemas.microsoft.com/office/drawing/2014/main" id="{25907A11-A5A9-4979-875D-26D9C3ED555A}"/>
              </a:ext>
            </a:extLst>
          </p:cNvPr>
          <p:cNvSpPr txBox="1"/>
          <p:nvPr/>
        </p:nvSpPr>
        <p:spPr>
          <a:xfrm>
            <a:off x="5409898" y="957945"/>
            <a:ext cx="6163615" cy="1323439"/>
          </a:xfrm>
          <a:prstGeom prst="rect">
            <a:avLst/>
          </a:prstGeom>
          <a:noFill/>
        </p:spPr>
        <p:txBody>
          <a:bodyPr wrap="square" rtlCol="0">
            <a:spAutoFit/>
          </a:bodyPr>
          <a:lstStyle/>
          <a:p>
            <a:pPr algn="just"/>
            <a:r>
              <a:rPr lang="en-US" sz="2000" dirty="0" err="1"/>
              <a:t>Berdasarkan</a:t>
            </a:r>
            <a:r>
              <a:rPr lang="en-US" sz="2000" dirty="0"/>
              <a:t> </a:t>
            </a:r>
            <a:r>
              <a:rPr lang="en-US" sz="2000" dirty="0" err="1"/>
              <a:t>latar</a:t>
            </a:r>
            <a:r>
              <a:rPr lang="en-US" sz="2000" dirty="0"/>
              <a:t> </a:t>
            </a:r>
            <a:r>
              <a:rPr lang="en-US" sz="2000" dirty="0" err="1"/>
              <a:t>belakang</a:t>
            </a:r>
            <a:r>
              <a:rPr lang="en-US" sz="2000" dirty="0"/>
              <a:t> </a:t>
            </a:r>
            <a:r>
              <a:rPr lang="en-US" sz="2000" dirty="0" err="1"/>
              <a:t>diatas</a:t>
            </a:r>
            <a:r>
              <a:rPr lang="en-US" sz="2000" dirty="0"/>
              <a:t>, </a:t>
            </a:r>
            <a:r>
              <a:rPr lang="en-US" sz="2000" dirty="0" err="1"/>
              <a:t>maka</a:t>
            </a:r>
            <a:r>
              <a:rPr lang="en-US" sz="2000" dirty="0"/>
              <a:t> </a:t>
            </a:r>
            <a:r>
              <a:rPr lang="en-US" sz="2000" dirty="0" err="1"/>
              <a:t>rumusan</a:t>
            </a:r>
            <a:r>
              <a:rPr lang="en-US" sz="2000" dirty="0"/>
              <a:t> </a:t>
            </a:r>
            <a:r>
              <a:rPr lang="en-US" sz="2000" dirty="0" err="1"/>
              <a:t>masalahnya</a:t>
            </a:r>
            <a:r>
              <a:rPr lang="en-US" sz="2000" dirty="0"/>
              <a:t> </a:t>
            </a:r>
            <a:r>
              <a:rPr lang="en-US" sz="2000" dirty="0" err="1"/>
              <a:t>adalah</a:t>
            </a:r>
            <a:r>
              <a:rPr lang="en-US" sz="2000" dirty="0"/>
              <a:t> </a:t>
            </a:r>
            <a:r>
              <a:rPr lang="en-US" sz="2000" dirty="0" err="1"/>
              <a:t>bagaimana</a:t>
            </a:r>
            <a:r>
              <a:rPr lang="en-US" sz="2000" dirty="0"/>
              <a:t> </a:t>
            </a:r>
            <a:r>
              <a:rPr lang="en-US" sz="2000" dirty="0" err="1"/>
              <a:t>optimalisasi</a:t>
            </a:r>
            <a:r>
              <a:rPr lang="en-US" sz="2000" dirty="0"/>
              <a:t> </a:t>
            </a:r>
            <a:r>
              <a:rPr lang="en-US" sz="2000" dirty="0" err="1"/>
              <a:t>penggunaan</a:t>
            </a:r>
            <a:r>
              <a:rPr lang="en-US" sz="2000" dirty="0"/>
              <a:t> </a:t>
            </a:r>
            <a:r>
              <a:rPr lang="en-US" sz="2000" dirty="0" err="1"/>
              <a:t>halte</a:t>
            </a:r>
            <a:r>
              <a:rPr lang="en-US" sz="2000" dirty="0"/>
              <a:t> bus trans metro </a:t>
            </a:r>
            <a:r>
              <a:rPr lang="en-US" sz="2000" dirty="0" err="1"/>
              <a:t>bandung</a:t>
            </a:r>
            <a:r>
              <a:rPr lang="en-US" sz="2000" dirty="0"/>
              <a:t> (</a:t>
            </a:r>
            <a:r>
              <a:rPr lang="en-US" sz="2000" dirty="0" err="1"/>
              <a:t>tmb</a:t>
            </a:r>
            <a:r>
              <a:rPr lang="en-US" sz="2000" dirty="0"/>
              <a:t>) di </a:t>
            </a:r>
            <a:r>
              <a:rPr lang="en-US" sz="2000" dirty="0" err="1"/>
              <a:t>kota</a:t>
            </a:r>
            <a:r>
              <a:rPr lang="en-US" sz="2000" dirty="0"/>
              <a:t> </a:t>
            </a:r>
            <a:r>
              <a:rPr lang="en-US" sz="2000" dirty="0" err="1"/>
              <a:t>bandung</a:t>
            </a:r>
            <a:r>
              <a:rPr lang="en-US" sz="2000" dirty="0"/>
              <a:t>?</a:t>
            </a:r>
            <a:endParaRPr lang="id-ID" sz="2000" dirty="0"/>
          </a:p>
        </p:txBody>
      </p:sp>
    </p:spTree>
    <p:extLst>
      <p:ext uri="{BB962C8B-B14F-4D97-AF65-F5344CB8AC3E}">
        <p14:creationId xmlns:p14="http://schemas.microsoft.com/office/powerpoint/2010/main" val="1424195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Shape 14">
            <a:extLst>
              <a:ext uri="{FF2B5EF4-FFF2-40B4-BE49-F238E27FC236}">
                <a16:creationId xmlns="" xmlns:a16="http://schemas.microsoft.com/office/drawing/2014/main" id="{B861194E-FFDF-46F6-A21E-5A7244B8A692}"/>
              </a:ext>
            </a:extLst>
          </p:cNvPr>
          <p:cNvSpPr/>
          <p:nvPr/>
        </p:nvSpPr>
        <p:spPr>
          <a:xfrm>
            <a:off x="4282749" y="3489293"/>
            <a:ext cx="855421" cy="672825"/>
          </a:xfrm>
          <a:custGeom>
            <a:avLst/>
            <a:gdLst/>
            <a:ahLst/>
            <a:cxnLst/>
            <a:rect l="l" t="t" r="r" b="b"/>
            <a:pathLst>
              <a:path w="212113" h="166836">
                <a:moveTo>
                  <a:pt x="197021" y="0"/>
                </a:moveTo>
                <a:lnTo>
                  <a:pt x="212113" y="31831"/>
                </a:lnTo>
                <a:cubicBezTo>
                  <a:pt x="196746" y="36953"/>
                  <a:pt x="185725" y="44087"/>
                  <a:pt x="179047" y="53234"/>
                </a:cubicBezTo>
                <a:cubicBezTo>
                  <a:pt x="172370" y="62381"/>
                  <a:pt x="168849" y="74546"/>
                  <a:pt x="168483" y="89729"/>
                </a:cubicBezTo>
                <a:lnTo>
                  <a:pt x="205801" y="89729"/>
                </a:lnTo>
                <a:lnTo>
                  <a:pt x="205801" y="166836"/>
                </a:lnTo>
                <a:lnTo>
                  <a:pt x="128695" y="166836"/>
                </a:lnTo>
                <a:lnTo>
                  <a:pt x="128695" y="111682"/>
                </a:lnTo>
                <a:cubicBezTo>
                  <a:pt x="128695" y="89181"/>
                  <a:pt x="130661" y="71527"/>
                  <a:pt x="134594" y="58722"/>
                </a:cubicBezTo>
                <a:cubicBezTo>
                  <a:pt x="138527" y="45917"/>
                  <a:pt x="145845" y="34392"/>
                  <a:pt x="156546" y="24147"/>
                </a:cubicBezTo>
                <a:cubicBezTo>
                  <a:pt x="167248" y="13903"/>
                  <a:pt x="180739" y="5854"/>
                  <a:pt x="197021" y="0"/>
                </a:cubicBezTo>
                <a:close/>
                <a:moveTo>
                  <a:pt x="68326" y="0"/>
                </a:moveTo>
                <a:lnTo>
                  <a:pt x="83418" y="31831"/>
                </a:lnTo>
                <a:cubicBezTo>
                  <a:pt x="68052" y="36953"/>
                  <a:pt x="57030" y="44087"/>
                  <a:pt x="50353" y="53234"/>
                </a:cubicBezTo>
                <a:cubicBezTo>
                  <a:pt x="43676" y="62381"/>
                  <a:pt x="40154" y="74546"/>
                  <a:pt x="39788" y="89729"/>
                </a:cubicBezTo>
                <a:lnTo>
                  <a:pt x="77107" y="89729"/>
                </a:lnTo>
                <a:lnTo>
                  <a:pt x="77107" y="166836"/>
                </a:lnTo>
                <a:lnTo>
                  <a:pt x="0" y="166836"/>
                </a:lnTo>
                <a:lnTo>
                  <a:pt x="0" y="111682"/>
                </a:lnTo>
                <a:cubicBezTo>
                  <a:pt x="0" y="89363"/>
                  <a:pt x="1967" y="71756"/>
                  <a:pt x="5900" y="58859"/>
                </a:cubicBezTo>
                <a:cubicBezTo>
                  <a:pt x="9833" y="45962"/>
                  <a:pt x="17104" y="34392"/>
                  <a:pt x="27715" y="24147"/>
                </a:cubicBezTo>
                <a:cubicBezTo>
                  <a:pt x="38325" y="13903"/>
                  <a:pt x="51862" y="5854"/>
                  <a:pt x="6832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 xmlns:a16="http://schemas.microsoft.com/office/drawing/2014/main" id="{095B1DE5-B531-494D-96CB-47E2D24FD033}"/>
              </a:ext>
            </a:extLst>
          </p:cNvPr>
          <p:cNvSpPr txBox="1"/>
          <p:nvPr/>
        </p:nvSpPr>
        <p:spPr>
          <a:xfrm>
            <a:off x="8457227" y="1094630"/>
            <a:ext cx="3601255" cy="230832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sz="1600" dirty="0" smtClean="0"/>
              <a:t>Shelter </a:t>
            </a:r>
            <a:r>
              <a:rPr lang="en-US" sz="1600" dirty="0" err="1" smtClean="0"/>
              <a:t>atau</a:t>
            </a:r>
            <a:r>
              <a:rPr lang="en-US" sz="1600" dirty="0" smtClean="0"/>
              <a:t> </a:t>
            </a:r>
            <a:r>
              <a:rPr lang="en-US" sz="1600" dirty="0" err="1" smtClean="0"/>
              <a:t>halte</a:t>
            </a:r>
            <a:r>
              <a:rPr lang="en-US" sz="1600" dirty="0" smtClean="0"/>
              <a:t> </a:t>
            </a:r>
            <a:r>
              <a:rPr lang="en-US" sz="1600" dirty="0"/>
              <a:t>yang </a:t>
            </a:r>
            <a:r>
              <a:rPr lang="en-US" sz="1600" dirty="0" err="1"/>
              <a:t>dimiliki</a:t>
            </a:r>
            <a:r>
              <a:rPr lang="en-US" sz="1600" dirty="0"/>
              <a:t> </a:t>
            </a:r>
            <a:r>
              <a:rPr lang="en-US" sz="1600" dirty="0" err="1"/>
              <a:t>oleh</a:t>
            </a:r>
            <a:r>
              <a:rPr lang="en-US" sz="1600" dirty="0"/>
              <a:t> </a:t>
            </a:r>
            <a:r>
              <a:rPr lang="en-US" sz="1600" dirty="0" err="1"/>
              <a:t>pemerintah</a:t>
            </a:r>
            <a:r>
              <a:rPr lang="en-US" sz="1600" dirty="0"/>
              <a:t> Kota Bandung </a:t>
            </a:r>
            <a:r>
              <a:rPr lang="en-US" sz="1600" dirty="0" err="1"/>
              <a:t>berjumlah</a:t>
            </a:r>
            <a:r>
              <a:rPr lang="en-US" sz="1600" dirty="0"/>
              <a:t> 32 shelter </a:t>
            </a:r>
            <a:r>
              <a:rPr lang="en-US" sz="1600" dirty="0" err="1"/>
              <a:t>dengan</a:t>
            </a:r>
            <a:r>
              <a:rPr lang="en-US" sz="1600" dirty="0"/>
              <a:t> </a:t>
            </a:r>
            <a:r>
              <a:rPr lang="en-US" sz="1600" dirty="0" err="1"/>
              <a:t>nilai</a:t>
            </a:r>
            <a:r>
              <a:rPr lang="en-US" sz="1600" dirty="0"/>
              <a:t> </a:t>
            </a:r>
            <a:r>
              <a:rPr lang="en-US" sz="1600" dirty="0" err="1"/>
              <a:t>pembangunan</a:t>
            </a:r>
            <a:r>
              <a:rPr lang="en-US" sz="1600" dirty="0"/>
              <a:t> 13.5 </a:t>
            </a:r>
            <a:r>
              <a:rPr lang="en-US" sz="1600" dirty="0" err="1"/>
              <a:t>miliar</a:t>
            </a:r>
            <a:r>
              <a:rPr lang="en-US" sz="1600" dirty="0"/>
              <a:t> (bandung.go.id</a:t>
            </a:r>
            <a:r>
              <a:rPr lang="en-US" sz="1600" dirty="0" smtClean="0"/>
              <a:t>). </a:t>
            </a:r>
            <a:r>
              <a:rPr lang="en-US" sz="1600" dirty="0" err="1"/>
              <a:t>Terdapat</a:t>
            </a:r>
            <a:r>
              <a:rPr lang="en-US" sz="1600" dirty="0"/>
              <a:t> </a:t>
            </a:r>
            <a:r>
              <a:rPr lang="en-US" sz="1600" dirty="0" err="1"/>
              <a:t>dalam</a:t>
            </a:r>
            <a:r>
              <a:rPr lang="en-US" sz="1600" dirty="0"/>
              <a:t> </a:t>
            </a:r>
            <a:r>
              <a:rPr lang="en-US" sz="1600" dirty="0" err="1"/>
              <a:t>Peraturan</a:t>
            </a:r>
            <a:r>
              <a:rPr lang="en-US" sz="1600" dirty="0"/>
              <a:t> Daerah Kota Bandung </a:t>
            </a:r>
            <a:r>
              <a:rPr lang="en-US" sz="1600" dirty="0" err="1"/>
              <a:t>Nomor</a:t>
            </a:r>
            <a:r>
              <a:rPr lang="en-US" sz="1600" dirty="0"/>
              <a:t> 16 </a:t>
            </a:r>
            <a:r>
              <a:rPr lang="en-US" sz="1600" dirty="0" err="1"/>
              <a:t>Tahun</a:t>
            </a:r>
            <a:r>
              <a:rPr lang="en-US" sz="1600" dirty="0"/>
              <a:t> 2012 </a:t>
            </a:r>
            <a:r>
              <a:rPr lang="en-US" sz="1600" dirty="0" err="1"/>
              <a:t>Tentang</a:t>
            </a:r>
            <a:r>
              <a:rPr lang="en-US" sz="1600" dirty="0"/>
              <a:t> </a:t>
            </a:r>
            <a:r>
              <a:rPr lang="en-US" sz="1600" dirty="0" err="1"/>
              <a:t>Penyelanggaraan</a:t>
            </a:r>
            <a:r>
              <a:rPr lang="en-US" sz="1600" dirty="0"/>
              <a:t> </a:t>
            </a:r>
            <a:r>
              <a:rPr lang="en-US" sz="1600" dirty="0" err="1"/>
              <a:t>Perrhubungan</a:t>
            </a:r>
            <a:r>
              <a:rPr lang="en-US" sz="1600" dirty="0"/>
              <a:t> Dan </a:t>
            </a:r>
            <a:r>
              <a:rPr lang="en-US" sz="1600" dirty="0" err="1"/>
              <a:t>Retribusi</a:t>
            </a:r>
            <a:r>
              <a:rPr lang="en-US" sz="1600" dirty="0"/>
              <a:t> Di </a:t>
            </a:r>
            <a:r>
              <a:rPr lang="en-US" sz="1600" dirty="0" err="1"/>
              <a:t>Bidang</a:t>
            </a:r>
            <a:r>
              <a:rPr lang="en-US" sz="1600" dirty="0"/>
              <a:t> </a:t>
            </a:r>
            <a:r>
              <a:rPr lang="en-US" sz="1600" dirty="0" err="1" smtClean="0"/>
              <a:t>Perhubungan</a:t>
            </a:r>
            <a:r>
              <a:rPr lang="en-US" sz="1600" dirty="0" smtClean="0"/>
              <a:t>. </a:t>
            </a:r>
            <a:endParaRPr lang="ko-KR" altLang="en-US" sz="1600" dirty="0">
              <a:solidFill>
                <a:schemeClr val="tx1">
                  <a:lumMod val="65000"/>
                  <a:lumOff val="35000"/>
                </a:schemeClr>
              </a:solidFill>
              <a:cs typeface="Arial" pitchFamily="34" charset="0"/>
            </a:endParaRPr>
          </a:p>
        </p:txBody>
      </p:sp>
      <p:sp>
        <p:nvSpPr>
          <p:cNvPr id="10" name="TextBox 9">
            <a:extLst>
              <a:ext uri="{FF2B5EF4-FFF2-40B4-BE49-F238E27FC236}">
                <a16:creationId xmlns="" xmlns:a16="http://schemas.microsoft.com/office/drawing/2014/main" id="{3EDF1C3A-7068-4CAB-A041-382F1B1F8BC3}"/>
              </a:ext>
            </a:extLst>
          </p:cNvPr>
          <p:cNvSpPr txBox="1"/>
          <p:nvPr/>
        </p:nvSpPr>
        <p:spPr>
          <a:xfrm>
            <a:off x="398307" y="163855"/>
            <a:ext cx="4198426" cy="769441"/>
          </a:xfrm>
          <a:prstGeom prst="rect">
            <a:avLst/>
          </a:prstGeom>
          <a:noFill/>
        </p:spPr>
        <p:txBody>
          <a:bodyPr wrap="square" rtlCol="0" anchor="ctr">
            <a:spAutoFit/>
          </a:bodyPr>
          <a:lstStyle/>
          <a:p>
            <a:pPr algn="dist"/>
            <a:r>
              <a:rPr lang="en-US" altLang="ko-KR" sz="4400" b="1" dirty="0" smtClean="0">
                <a:solidFill>
                  <a:schemeClr val="accent2"/>
                </a:solidFill>
                <a:latin typeface="+mj-lt"/>
                <a:cs typeface="Arial" pitchFamily="34" charset="0"/>
              </a:rPr>
              <a:t>PEMBAHASAN</a:t>
            </a:r>
            <a:endParaRPr lang="en-US" altLang="ko-KR" sz="4400" b="1" dirty="0">
              <a:solidFill>
                <a:schemeClr val="accent2"/>
              </a:solidFill>
              <a:latin typeface="+mj-lt"/>
              <a:cs typeface="Arial" pitchFamily="34" charset="0"/>
            </a:endParaRPr>
          </a:p>
        </p:txBody>
      </p:sp>
      <p:sp>
        <p:nvSpPr>
          <p:cNvPr id="13" name="TextBox 12">
            <a:extLst>
              <a:ext uri="{FF2B5EF4-FFF2-40B4-BE49-F238E27FC236}">
                <a16:creationId xmlns="" xmlns:a16="http://schemas.microsoft.com/office/drawing/2014/main" id="{9F536012-C10B-4B3C-8D02-C6701AA32E7B}"/>
              </a:ext>
            </a:extLst>
          </p:cNvPr>
          <p:cNvSpPr txBox="1"/>
          <p:nvPr/>
        </p:nvSpPr>
        <p:spPr>
          <a:xfrm>
            <a:off x="398307" y="1126411"/>
            <a:ext cx="4739863" cy="2215991"/>
          </a:xfrm>
          <a:prstGeom prst="rect">
            <a:avLst/>
          </a:prstGeom>
          <a:noFill/>
        </p:spPr>
        <p:txBody>
          <a:bodyPr wrap="square" lIns="36000" tIns="0" rIns="36000" bIns="0" rtlCol="0" anchor="ctr">
            <a:spAutoFit/>
          </a:bodyPr>
          <a:lstStyle/>
          <a:p>
            <a:pPr algn="just"/>
            <a:r>
              <a:rPr lang="en-US" sz="1600" dirty="0"/>
              <a:t>Program Trans Metro Bandung (TMB). </a:t>
            </a:r>
            <a:r>
              <a:rPr lang="en-US" sz="1600" dirty="0" err="1"/>
              <a:t>Terdapat</a:t>
            </a:r>
            <a:r>
              <a:rPr lang="en-US" sz="1600" dirty="0"/>
              <a:t> </a:t>
            </a:r>
            <a:r>
              <a:rPr lang="en-US" sz="1600" dirty="0" err="1"/>
              <a:t>dalam</a:t>
            </a:r>
            <a:r>
              <a:rPr lang="en-US" sz="1600" dirty="0"/>
              <a:t> </a:t>
            </a:r>
            <a:r>
              <a:rPr lang="en-US" sz="1600" dirty="0" err="1"/>
              <a:t>Peraturan</a:t>
            </a:r>
            <a:r>
              <a:rPr lang="en-US" sz="1600" dirty="0"/>
              <a:t> Daerah Kota Bandung </a:t>
            </a:r>
            <a:r>
              <a:rPr lang="en-US" sz="1600" dirty="0" err="1"/>
              <a:t>Nomor</a:t>
            </a:r>
            <a:r>
              <a:rPr lang="en-US" sz="1600" dirty="0"/>
              <a:t> 16 </a:t>
            </a:r>
            <a:r>
              <a:rPr lang="en-US" sz="1600" dirty="0" err="1"/>
              <a:t>Tahun</a:t>
            </a:r>
            <a:r>
              <a:rPr lang="en-US" sz="1600" dirty="0"/>
              <a:t> 2012 </a:t>
            </a:r>
            <a:r>
              <a:rPr lang="en-US" sz="1600" dirty="0" err="1"/>
              <a:t>Tentang</a:t>
            </a:r>
            <a:r>
              <a:rPr lang="en-US" sz="1600" dirty="0"/>
              <a:t> </a:t>
            </a:r>
            <a:r>
              <a:rPr lang="en-US" sz="1600" dirty="0" err="1"/>
              <a:t>Penyelanggaraan</a:t>
            </a:r>
            <a:r>
              <a:rPr lang="en-US" sz="1600" dirty="0"/>
              <a:t> </a:t>
            </a:r>
            <a:r>
              <a:rPr lang="en-US" sz="1600" dirty="0" err="1"/>
              <a:t>Perrhubungan</a:t>
            </a:r>
            <a:r>
              <a:rPr lang="en-US" sz="1600" dirty="0"/>
              <a:t> Dan </a:t>
            </a:r>
            <a:r>
              <a:rPr lang="en-US" sz="1600" dirty="0" err="1"/>
              <a:t>Retribusi</a:t>
            </a:r>
            <a:r>
              <a:rPr lang="en-US" sz="1600" dirty="0"/>
              <a:t> Di </a:t>
            </a:r>
            <a:r>
              <a:rPr lang="en-US" sz="1600" dirty="0" err="1"/>
              <a:t>Bidang</a:t>
            </a:r>
            <a:r>
              <a:rPr lang="en-US" sz="1600" dirty="0"/>
              <a:t> </a:t>
            </a:r>
            <a:r>
              <a:rPr lang="en-US" sz="1600" dirty="0" err="1"/>
              <a:t>Perhubungan</a:t>
            </a:r>
            <a:r>
              <a:rPr lang="en-US" sz="1600" dirty="0"/>
              <a:t> </a:t>
            </a:r>
            <a:r>
              <a:rPr lang="en-US" sz="1600" dirty="0" err="1"/>
              <a:t>Pasal</a:t>
            </a:r>
            <a:r>
              <a:rPr lang="en-US" sz="1600" dirty="0"/>
              <a:t> 28 </a:t>
            </a:r>
            <a:r>
              <a:rPr lang="en-US" sz="1600" dirty="0" err="1"/>
              <a:t>ayat</a:t>
            </a:r>
            <a:r>
              <a:rPr lang="en-US" sz="1600" dirty="0"/>
              <a:t> (6), yang </a:t>
            </a:r>
            <a:r>
              <a:rPr lang="en-US" sz="1600" dirty="0" err="1"/>
              <a:t>berbunyi</a:t>
            </a:r>
            <a:r>
              <a:rPr lang="en-US" sz="1600" dirty="0"/>
              <a:t> :</a:t>
            </a:r>
          </a:p>
          <a:p>
            <a:pPr algn="just"/>
            <a:r>
              <a:rPr lang="en-US" sz="1600" dirty="0"/>
              <a:t>“</a:t>
            </a:r>
            <a:r>
              <a:rPr lang="en-US" sz="1600" dirty="0" err="1"/>
              <a:t>Pemerintah</a:t>
            </a:r>
            <a:r>
              <a:rPr lang="en-US" sz="1600" dirty="0"/>
              <a:t> Daerah </a:t>
            </a:r>
            <a:r>
              <a:rPr lang="en-US" sz="1600" dirty="0" err="1"/>
              <a:t>melaksanakan</a:t>
            </a:r>
            <a:r>
              <a:rPr lang="en-US" sz="1600" dirty="0"/>
              <a:t> </a:t>
            </a:r>
            <a:r>
              <a:rPr lang="en-US" sz="1600" dirty="0" err="1"/>
              <a:t>pembangunan</a:t>
            </a:r>
            <a:r>
              <a:rPr lang="en-US" sz="1600" dirty="0"/>
              <a:t> </a:t>
            </a:r>
            <a:r>
              <a:rPr lang="en-US" sz="1600" dirty="0" err="1"/>
              <a:t>fasilitas</a:t>
            </a:r>
            <a:r>
              <a:rPr lang="en-US" sz="1600" dirty="0"/>
              <a:t> </a:t>
            </a:r>
            <a:r>
              <a:rPr lang="en-US" sz="1600" dirty="0" err="1"/>
              <a:t>pemberhentian</a:t>
            </a:r>
            <a:r>
              <a:rPr lang="en-US" sz="1600" dirty="0"/>
              <a:t> </a:t>
            </a:r>
            <a:r>
              <a:rPr lang="en-US" sz="1600" dirty="0" err="1"/>
              <a:t>berupa</a:t>
            </a:r>
            <a:r>
              <a:rPr lang="en-US" sz="1600" dirty="0"/>
              <a:t> </a:t>
            </a:r>
            <a:r>
              <a:rPr lang="en-US" sz="1600" dirty="0" err="1"/>
              <a:t>bangunan</a:t>
            </a:r>
            <a:r>
              <a:rPr lang="en-US" sz="1600" dirty="0"/>
              <a:t> </a:t>
            </a:r>
            <a:r>
              <a:rPr lang="en-US" sz="1600" dirty="0" err="1"/>
              <a:t>halte</a:t>
            </a:r>
            <a:r>
              <a:rPr lang="en-US" sz="1600" dirty="0"/>
              <a:t> paling lama </a:t>
            </a:r>
            <a:r>
              <a:rPr lang="en-US" sz="1600" dirty="0" err="1"/>
              <a:t>dalam</a:t>
            </a:r>
            <a:r>
              <a:rPr lang="en-US" sz="1600" dirty="0"/>
              <a:t> </a:t>
            </a:r>
            <a:r>
              <a:rPr lang="en-US" sz="1600" dirty="0" err="1"/>
              <a:t>jangka</a:t>
            </a:r>
            <a:r>
              <a:rPr lang="en-US" sz="1600" dirty="0"/>
              <a:t> </a:t>
            </a:r>
            <a:r>
              <a:rPr lang="en-US" sz="1600" dirty="0" err="1"/>
              <a:t>waktu</a:t>
            </a:r>
            <a:r>
              <a:rPr lang="en-US" sz="1600" dirty="0"/>
              <a:t> 5 </a:t>
            </a:r>
            <a:r>
              <a:rPr lang="en-US" sz="1600" dirty="0" err="1"/>
              <a:t>tahun</a:t>
            </a:r>
            <a:r>
              <a:rPr lang="en-US" sz="1600" dirty="0"/>
              <a:t> </a:t>
            </a:r>
            <a:r>
              <a:rPr lang="en-US" sz="1600" dirty="0" err="1"/>
              <a:t>sejak</a:t>
            </a:r>
            <a:r>
              <a:rPr lang="en-US" sz="1600" dirty="0"/>
              <a:t> </a:t>
            </a:r>
            <a:r>
              <a:rPr lang="en-US" sz="1600" dirty="0" err="1"/>
              <a:t>peraturan</a:t>
            </a:r>
            <a:r>
              <a:rPr lang="en-US" sz="1600" dirty="0"/>
              <a:t> </a:t>
            </a:r>
            <a:r>
              <a:rPr lang="en-US" sz="1600" dirty="0" err="1"/>
              <a:t>daerah</a:t>
            </a:r>
            <a:r>
              <a:rPr lang="en-US" sz="1600" dirty="0"/>
              <a:t> </a:t>
            </a:r>
            <a:r>
              <a:rPr lang="en-US" sz="1600" dirty="0" err="1"/>
              <a:t>ini</a:t>
            </a:r>
            <a:r>
              <a:rPr lang="en-US" sz="1600" dirty="0"/>
              <a:t> </a:t>
            </a:r>
            <a:r>
              <a:rPr lang="en-US" sz="1600" dirty="0" err="1"/>
              <a:t>ditetapkan</a:t>
            </a:r>
            <a:r>
              <a:rPr lang="en-US" sz="1600" dirty="0"/>
              <a:t>.”</a:t>
            </a:r>
            <a:endParaRPr lang="ko-KR" altLang="en-US" sz="1600" dirty="0"/>
          </a:p>
        </p:txBody>
      </p:sp>
      <p:sp>
        <p:nvSpPr>
          <p:cNvPr id="2" name="TextBox 1"/>
          <p:cNvSpPr txBox="1"/>
          <p:nvPr/>
        </p:nvSpPr>
        <p:spPr>
          <a:xfrm>
            <a:off x="4521200" y="4222670"/>
            <a:ext cx="6819900" cy="1754326"/>
          </a:xfrm>
          <a:prstGeom prst="rect">
            <a:avLst/>
          </a:prstGeom>
          <a:noFill/>
        </p:spPr>
        <p:txBody>
          <a:bodyPr wrap="square" rtlCol="0">
            <a:spAutoFit/>
          </a:bodyPr>
          <a:lstStyle/>
          <a:p>
            <a:pPr algn="just"/>
            <a:r>
              <a:rPr lang="en-US" dirty="0" err="1"/>
              <a:t>Pasal</a:t>
            </a:r>
            <a:r>
              <a:rPr lang="en-US" dirty="0"/>
              <a:t> 28 </a:t>
            </a:r>
            <a:r>
              <a:rPr lang="en-US" dirty="0" err="1"/>
              <a:t>ayat</a:t>
            </a:r>
            <a:r>
              <a:rPr lang="en-US" dirty="0"/>
              <a:t> (3), yang </a:t>
            </a:r>
            <a:r>
              <a:rPr lang="en-US" dirty="0" err="1"/>
              <a:t>berbunyi</a:t>
            </a:r>
            <a:r>
              <a:rPr lang="en-US" dirty="0"/>
              <a:t> :</a:t>
            </a:r>
            <a:endParaRPr lang="en-US" b="1" dirty="0"/>
          </a:p>
          <a:p>
            <a:pPr algn="just"/>
            <a:r>
              <a:rPr lang="en-US" dirty="0"/>
              <a:t>“</a:t>
            </a:r>
            <a:r>
              <a:rPr lang="en-US" dirty="0" err="1"/>
              <a:t>Setiap</a:t>
            </a:r>
            <a:r>
              <a:rPr lang="en-US" dirty="0"/>
              <a:t> </a:t>
            </a:r>
            <a:r>
              <a:rPr lang="en-US" dirty="0" err="1"/>
              <a:t>kendaraan</a:t>
            </a:r>
            <a:r>
              <a:rPr lang="en-US" dirty="0"/>
              <a:t> </a:t>
            </a:r>
            <a:r>
              <a:rPr lang="en-US" dirty="0" err="1"/>
              <a:t>umum</a:t>
            </a:r>
            <a:r>
              <a:rPr lang="en-US" dirty="0"/>
              <a:t> </a:t>
            </a:r>
            <a:r>
              <a:rPr lang="en-US" dirty="0" err="1"/>
              <a:t>dalam</a:t>
            </a:r>
            <a:r>
              <a:rPr lang="en-US" dirty="0"/>
              <a:t> </a:t>
            </a:r>
            <a:r>
              <a:rPr lang="en-US" dirty="0" err="1"/>
              <a:t>trayek</a:t>
            </a:r>
            <a:r>
              <a:rPr lang="en-US" dirty="0"/>
              <a:t> </a:t>
            </a:r>
            <a:r>
              <a:rPr lang="en-US" dirty="0" err="1"/>
              <a:t>wajib</a:t>
            </a:r>
            <a:r>
              <a:rPr lang="en-US" dirty="0"/>
              <a:t> </a:t>
            </a:r>
            <a:r>
              <a:rPr lang="en-US" dirty="0" err="1"/>
              <a:t>menaikkan</a:t>
            </a:r>
            <a:r>
              <a:rPr lang="en-US" dirty="0"/>
              <a:t> </a:t>
            </a:r>
            <a:r>
              <a:rPr lang="en-US" dirty="0" err="1"/>
              <a:t>dan</a:t>
            </a:r>
            <a:r>
              <a:rPr lang="en-US" dirty="0"/>
              <a:t> </a:t>
            </a:r>
            <a:r>
              <a:rPr lang="en-US" dirty="0" err="1"/>
              <a:t>atau</a:t>
            </a:r>
            <a:r>
              <a:rPr lang="en-US" dirty="0"/>
              <a:t> </a:t>
            </a:r>
            <a:r>
              <a:rPr lang="en-US" dirty="0" err="1"/>
              <a:t>menurunkan</a:t>
            </a:r>
            <a:r>
              <a:rPr lang="en-US" dirty="0"/>
              <a:t> </a:t>
            </a:r>
            <a:r>
              <a:rPr lang="en-US" dirty="0" err="1"/>
              <a:t>penumpang</a:t>
            </a:r>
            <a:r>
              <a:rPr lang="en-US" dirty="0"/>
              <a:t> di </a:t>
            </a:r>
            <a:r>
              <a:rPr lang="en-US" dirty="0" err="1"/>
              <a:t>tempat</a:t>
            </a:r>
            <a:r>
              <a:rPr lang="en-US" dirty="0"/>
              <a:t> </a:t>
            </a:r>
            <a:r>
              <a:rPr lang="en-US" dirty="0" err="1"/>
              <a:t>pemberhentian</a:t>
            </a:r>
            <a:r>
              <a:rPr lang="en-US" dirty="0"/>
              <a:t> yang </a:t>
            </a:r>
            <a:r>
              <a:rPr lang="en-US" dirty="0" err="1"/>
              <a:t>telah</a:t>
            </a:r>
            <a:r>
              <a:rPr lang="en-US" dirty="0"/>
              <a:t> di </a:t>
            </a:r>
            <a:r>
              <a:rPr lang="en-US" dirty="0" err="1"/>
              <a:t>sediakan</a:t>
            </a:r>
            <a:r>
              <a:rPr lang="en-US" dirty="0"/>
              <a:t> </a:t>
            </a:r>
            <a:r>
              <a:rPr lang="en-US" dirty="0" err="1"/>
              <a:t>oleh</a:t>
            </a:r>
            <a:r>
              <a:rPr lang="en-US" dirty="0"/>
              <a:t> </a:t>
            </a:r>
            <a:r>
              <a:rPr lang="en-US" dirty="0" err="1"/>
              <a:t>Pemerintah</a:t>
            </a:r>
            <a:r>
              <a:rPr lang="en-US" dirty="0"/>
              <a:t> Daerah yang </a:t>
            </a:r>
            <a:r>
              <a:rPr lang="en-US" dirty="0" err="1"/>
              <a:t>berupa</a:t>
            </a:r>
            <a:r>
              <a:rPr lang="en-US" dirty="0"/>
              <a:t> </a:t>
            </a:r>
            <a:r>
              <a:rPr lang="en-US" dirty="0" err="1"/>
              <a:t>bangunan</a:t>
            </a:r>
            <a:r>
              <a:rPr lang="en-US" dirty="0"/>
              <a:t> </a:t>
            </a:r>
            <a:r>
              <a:rPr lang="en-US" dirty="0" err="1"/>
              <a:t>halte</a:t>
            </a:r>
            <a:r>
              <a:rPr lang="en-US" dirty="0"/>
              <a:t> </a:t>
            </a:r>
            <a:r>
              <a:rPr lang="en-US" dirty="0" err="1"/>
              <a:t>atau</a:t>
            </a:r>
            <a:r>
              <a:rPr lang="en-US" dirty="0"/>
              <a:t> </a:t>
            </a:r>
            <a:r>
              <a:rPr lang="en-US" dirty="0" err="1"/>
              <a:t>tempat</a:t>
            </a:r>
            <a:r>
              <a:rPr lang="en-US" dirty="0"/>
              <a:t> </a:t>
            </a:r>
            <a:r>
              <a:rPr lang="en-US" dirty="0" err="1"/>
              <a:t>pemberhentian</a:t>
            </a:r>
            <a:r>
              <a:rPr lang="en-US" dirty="0"/>
              <a:t> </a:t>
            </a:r>
            <a:r>
              <a:rPr lang="en-US" dirty="0" err="1"/>
              <a:t>kendaraan</a:t>
            </a:r>
            <a:r>
              <a:rPr lang="en-US" dirty="0"/>
              <a:t> </a:t>
            </a:r>
            <a:r>
              <a:rPr lang="en-US" dirty="0" err="1"/>
              <a:t>umum</a:t>
            </a:r>
            <a:r>
              <a:rPr lang="en-US" dirty="0"/>
              <a:t> yang </a:t>
            </a:r>
            <a:r>
              <a:rPr lang="en-US" dirty="0" err="1"/>
              <a:t>dinyatakan</a:t>
            </a:r>
            <a:r>
              <a:rPr lang="en-US" dirty="0"/>
              <a:t> </a:t>
            </a:r>
            <a:r>
              <a:rPr lang="en-US" dirty="0" err="1"/>
              <a:t>dengan</a:t>
            </a:r>
            <a:r>
              <a:rPr lang="en-US" dirty="0"/>
              <a:t> </a:t>
            </a:r>
            <a:r>
              <a:rPr lang="en-US" dirty="0" err="1"/>
              <a:t>rambu</a:t>
            </a:r>
            <a:r>
              <a:rPr lang="en-US" dirty="0"/>
              <a:t>.”</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307" y="3535517"/>
            <a:ext cx="3487604" cy="1963023"/>
          </a:xfrm>
          <a:prstGeom prst="rect">
            <a:avLst/>
          </a:prstGeom>
        </p:spPr>
      </p:pic>
      <p:sp>
        <p:nvSpPr>
          <p:cNvPr id="8" name="TextBox 7"/>
          <p:cNvSpPr txBox="1"/>
          <p:nvPr/>
        </p:nvSpPr>
        <p:spPr>
          <a:xfrm>
            <a:off x="525307" y="5498540"/>
            <a:ext cx="3454400" cy="307777"/>
          </a:xfrm>
          <a:prstGeom prst="rect">
            <a:avLst/>
          </a:prstGeom>
          <a:noFill/>
        </p:spPr>
        <p:txBody>
          <a:bodyPr wrap="square" rtlCol="0">
            <a:spAutoFit/>
          </a:bodyPr>
          <a:lstStyle/>
          <a:p>
            <a:pPr algn="ctr"/>
            <a:r>
              <a:rPr lang="en-US" sz="1400" dirty="0"/>
              <a:t>(</a:t>
            </a:r>
            <a:r>
              <a:rPr lang="en-US" sz="1400" dirty="0" err="1"/>
              <a:t>Fadil</a:t>
            </a:r>
            <a:r>
              <a:rPr lang="en-US" sz="1400" dirty="0"/>
              <a:t> Muhammad/</a:t>
            </a:r>
            <a:r>
              <a:rPr lang="en-US" sz="1400" dirty="0" err="1"/>
              <a:t>detikcom</a:t>
            </a:r>
            <a:r>
              <a:rPr lang="en-US" sz="1400" dirty="0"/>
              <a:t>)</a:t>
            </a:r>
          </a:p>
        </p:txBody>
      </p:sp>
    </p:spTree>
    <p:extLst>
      <p:ext uri="{BB962C8B-B14F-4D97-AF65-F5344CB8AC3E}">
        <p14:creationId xmlns:p14="http://schemas.microsoft.com/office/powerpoint/2010/main" val="130645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 xmlns:a16="http://schemas.microsoft.com/office/drawing/2014/main" id="{BC1B40F2-124E-46B5-92D8-EE1D4BF8688B}"/>
              </a:ext>
            </a:extLst>
          </p:cNvPr>
          <p:cNvGrpSpPr/>
          <p:nvPr/>
        </p:nvGrpSpPr>
        <p:grpSpPr>
          <a:xfrm>
            <a:off x="4507366" y="1993455"/>
            <a:ext cx="3187646" cy="3989629"/>
            <a:chOff x="3177799" y="1584460"/>
            <a:chExt cx="3187646" cy="3989629"/>
          </a:xfrm>
          <a:solidFill>
            <a:schemeClr val="accent3">
              <a:alpha val="40000"/>
            </a:schemeClr>
          </a:solidFill>
        </p:grpSpPr>
        <p:sp>
          <p:nvSpPr>
            <p:cNvPr id="4" name="Oval 21">
              <a:extLst>
                <a:ext uri="{FF2B5EF4-FFF2-40B4-BE49-F238E27FC236}">
                  <a16:creationId xmlns="" xmlns:a16="http://schemas.microsoft.com/office/drawing/2014/main" id="{4B212656-E498-4E57-9DC3-FA9417531058}"/>
                </a:ext>
              </a:extLst>
            </p:cNvPr>
            <p:cNvSpPr/>
            <p:nvPr/>
          </p:nvSpPr>
          <p:spPr>
            <a:xfrm rot="13450474" flipV="1">
              <a:off x="4291584" y="2528891"/>
              <a:ext cx="1771637" cy="1797070"/>
            </a:xfrm>
            <a:custGeom>
              <a:avLst/>
              <a:gdLst>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536736 w 2495698"/>
                <a:gd name="connsiteY30" fmla="*/ 2229547 h 2531525"/>
                <a:gd name="connsiteX31" fmla="*/ 1251837 w 2495698"/>
                <a:gd name="connsiteY31" fmla="*/ 2272543 h 2531525"/>
                <a:gd name="connsiteX32" fmla="*/ 1108065 w 2495698"/>
                <a:gd name="connsiteY32" fmla="*/ 2531525 h 2531525"/>
                <a:gd name="connsiteX33" fmla="*/ 739291 w 2495698"/>
                <a:gd name="connsiteY33" fmla="*/ 2432713 h 2531525"/>
                <a:gd name="connsiteX34" fmla="*/ 744274 w 2495698"/>
                <a:gd name="connsiteY34" fmla="*/ 2136543 h 2531525"/>
                <a:gd name="connsiteX35" fmla="*/ 535891 w 2495698"/>
                <a:gd name="connsiteY35" fmla="*/ 1973098 h 2531525"/>
                <a:gd name="connsiteX36" fmla="*/ 540671 w 2495698"/>
                <a:gd name="connsiteY36" fmla="*/ 1983347 h 2531525"/>
                <a:gd name="connsiteX37" fmla="*/ 232276 w 2495698"/>
                <a:gd name="connsiteY37" fmla="*/ 2043090 h 2531525"/>
                <a:gd name="connsiteX38" fmla="*/ 70927 w 2495698"/>
                <a:gd name="connsiteY38" fmla="*/ 1697078 h 2531525"/>
                <a:gd name="connsiteX39" fmla="*/ 279495 w 2495698"/>
                <a:gd name="connsiteY39" fmla="*/ 1527966 h 2531525"/>
                <a:gd name="connsiteX40" fmla="*/ 245586 w 2495698"/>
                <a:gd name="connsiteY40" fmla="*/ 1274796 h 2531525"/>
                <a:gd name="connsiteX41" fmla="*/ 0 w 2495698"/>
                <a:gd name="connsiteY41" fmla="*/ 1138462 h 2531525"/>
                <a:gd name="connsiteX42" fmla="*/ 98812 w 2495698"/>
                <a:gd name="connsiteY42" fmla="*/ 769689 h 2531525"/>
                <a:gd name="connsiteX43" fmla="*/ 380240 w 2495698"/>
                <a:gd name="connsiteY43" fmla="*/ 774423 h 2531525"/>
                <a:gd name="connsiteX44" fmla="*/ 516679 w 2495698"/>
                <a:gd name="connsiteY44" fmla="*/ 590627 h 2531525"/>
                <a:gd name="connsiteX45" fmla="*/ 422419 w 2495698"/>
                <a:gd name="connsiteY45" fmla="*/ 299900 h 2531525"/>
                <a:gd name="connsiteX46" fmla="*/ 746189 w 2495698"/>
                <a:gd name="connsiteY46" fmla="*/ 97585 h 2531525"/>
                <a:gd name="connsiteX47" fmla="*/ 972292 w 2495698"/>
                <a:gd name="connsiteY47" fmla="*/ 315656 h 2531525"/>
                <a:gd name="connsiteX48" fmla="*/ 970019 w 2495698"/>
                <a:gd name="connsiteY48" fmla="*/ 317076 h 2531525"/>
                <a:gd name="connsiteX49" fmla="*/ 1248316 w 2495698"/>
                <a:gd name="connsiteY49" fmla="*/ 277231 h 2531525"/>
                <a:gd name="connsiteX50" fmla="*/ 1238669 w 2495698"/>
                <a:gd name="connsiteY50" fmla="*/ 274647 h 2531525"/>
                <a:gd name="connsiteX51" fmla="*/ 1391137 w 2495698"/>
                <a:gd name="connsiteY51" fmla="*/ 0 h 2531525"/>
                <a:gd name="connsiteX52" fmla="*/ 1759910 w 2495698"/>
                <a:gd name="connsiteY52"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536736 w 2495698"/>
                <a:gd name="connsiteY30" fmla="*/ 2229547 h 2531525"/>
                <a:gd name="connsiteX31" fmla="*/ 1251837 w 2495698"/>
                <a:gd name="connsiteY31" fmla="*/ 2272543 h 2531525"/>
                <a:gd name="connsiteX32" fmla="*/ 1108065 w 2495698"/>
                <a:gd name="connsiteY32" fmla="*/ 2531525 h 2531525"/>
                <a:gd name="connsiteX33" fmla="*/ 739291 w 2495698"/>
                <a:gd name="connsiteY33" fmla="*/ 2432713 h 2531525"/>
                <a:gd name="connsiteX34" fmla="*/ 744274 w 2495698"/>
                <a:gd name="connsiteY34" fmla="*/ 2136543 h 2531525"/>
                <a:gd name="connsiteX35" fmla="*/ 535891 w 2495698"/>
                <a:gd name="connsiteY35" fmla="*/ 1973098 h 2531525"/>
                <a:gd name="connsiteX36" fmla="*/ 540671 w 2495698"/>
                <a:gd name="connsiteY36" fmla="*/ 1983347 h 2531525"/>
                <a:gd name="connsiteX37" fmla="*/ 232276 w 2495698"/>
                <a:gd name="connsiteY37" fmla="*/ 2043090 h 2531525"/>
                <a:gd name="connsiteX38" fmla="*/ 70927 w 2495698"/>
                <a:gd name="connsiteY38" fmla="*/ 1697078 h 2531525"/>
                <a:gd name="connsiteX39" fmla="*/ 279495 w 2495698"/>
                <a:gd name="connsiteY39" fmla="*/ 1527966 h 2531525"/>
                <a:gd name="connsiteX40" fmla="*/ 245586 w 2495698"/>
                <a:gd name="connsiteY40" fmla="*/ 1274796 h 2531525"/>
                <a:gd name="connsiteX41" fmla="*/ 0 w 2495698"/>
                <a:gd name="connsiteY41" fmla="*/ 1138462 h 2531525"/>
                <a:gd name="connsiteX42" fmla="*/ 98812 w 2495698"/>
                <a:gd name="connsiteY42" fmla="*/ 769689 h 2531525"/>
                <a:gd name="connsiteX43" fmla="*/ 380240 w 2495698"/>
                <a:gd name="connsiteY43" fmla="*/ 774423 h 2531525"/>
                <a:gd name="connsiteX44" fmla="*/ 516679 w 2495698"/>
                <a:gd name="connsiteY44" fmla="*/ 590627 h 2531525"/>
                <a:gd name="connsiteX45" fmla="*/ 422419 w 2495698"/>
                <a:gd name="connsiteY45" fmla="*/ 299900 h 2531525"/>
                <a:gd name="connsiteX46" fmla="*/ 746189 w 2495698"/>
                <a:gd name="connsiteY46" fmla="*/ 97585 h 2531525"/>
                <a:gd name="connsiteX47" fmla="*/ 972292 w 2495698"/>
                <a:gd name="connsiteY47" fmla="*/ 315656 h 2531525"/>
                <a:gd name="connsiteX48" fmla="*/ 970019 w 2495698"/>
                <a:gd name="connsiteY48" fmla="*/ 317076 h 2531525"/>
                <a:gd name="connsiteX49" fmla="*/ 1248316 w 2495698"/>
                <a:gd name="connsiteY49" fmla="*/ 277231 h 2531525"/>
                <a:gd name="connsiteX50" fmla="*/ 1238669 w 2495698"/>
                <a:gd name="connsiteY50" fmla="*/ 274647 h 2531525"/>
                <a:gd name="connsiteX51" fmla="*/ 1391137 w 2495698"/>
                <a:gd name="connsiteY51" fmla="*/ 0 h 2531525"/>
                <a:gd name="connsiteX52" fmla="*/ 1759910 w 2495698"/>
                <a:gd name="connsiteY52"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238669 w 2495698"/>
                <a:gd name="connsiteY49" fmla="*/ 274647 h 2531525"/>
                <a:gd name="connsiteX50" fmla="*/ 1391137 w 2495698"/>
                <a:gd name="connsiteY50" fmla="*/ 0 h 2531525"/>
                <a:gd name="connsiteX51" fmla="*/ 1759910 w 2495698"/>
                <a:gd name="connsiteY51"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238669 w 2495698"/>
                <a:gd name="connsiteY49" fmla="*/ 274647 h 2531525"/>
                <a:gd name="connsiteX50" fmla="*/ 1391137 w 2495698"/>
                <a:gd name="connsiteY50" fmla="*/ 0 h 2531525"/>
                <a:gd name="connsiteX51" fmla="*/ 1759910 w 2495698"/>
                <a:gd name="connsiteY51"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238669 w 2495698"/>
                <a:gd name="connsiteY49" fmla="*/ 274647 h 2531525"/>
                <a:gd name="connsiteX50" fmla="*/ 1391137 w 2495698"/>
                <a:gd name="connsiteY50" fmla="*/ 0 h 2531525"/>
                <a:gd name="connsiteX51" fmla="*/ 1759910 w 2495698"/>
                <a:gd name="connsiteY51"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954704 w 2495698"/>
                <a:gd name="connsiteY17" fmla="*/ 573108 h 2531525"/>
                <a:gd name="connsiteX18" fmla="*/ 2234317 w 2495698"/>
                <a:gd name="connsiteY18" fmla="*/ 503581 h 2531525"/>
                <a:gd name="connsiteX19" fmla="*/ 2413554 w 2495698"/>
                <a:gd name="connsiteY19" fmla="*/ 840674 h 2531525"/>
                <a:gd name="connsiteX20" fmla="*/ 2214321 w 2495698"/>
                <a:gd name="connsiteY20" fmla="*/ 1020292 h 2531525"/>
                <a:gd name="connsiteX21" fmla="*/ 2246841 w 2495698"/>
                <a:gd name="connsiteY21" fmla="*/ 1303347 h 2531525"/>
                <a:gd name="connsiteX22" fmla="*/ 2495698 w 2495698"/>
                <a:gd name="connsiteY22" fmla="*/ 1441496 h 2531525"/>
                <a:gd name="connsiteX23" fmla="*/ 2396885 w 2495698"/>
                <a:gd name="connsiteY23" fmla="*/ 1810269 h 2531525"/>
                <a:gd name="connsiteX24" fmla="*/ 2094912 w 2495698"/>
                <a:gd name="connsiteY24" fmla="*/ 1805190 h 2531525"/>
                <a:gd name="connsiteX25" fmla="*/ 1958644 w 2495698"/>
                <a:gd name="connsiteY25" fmla="*/ 1977881 h 2531525"/>
                <a:gd name="connsiteX26" fmla="*/ 2057814 w 2495698"/>
                <a:gd name="connsiteY26" fmla="*/ 2236715 h 2531525"/>
                <a:gd name="connsiteX27" fmla="*/ 1745078 w 2495698"/>
                <a:gd name="connsiteY27" fmla="*/ 2455696 h 2531525"/>
                <a:gd name="connsiteX28" fmla="*/ 1507869 w 2495698"/>
                <a:gd name="connsiteY28" fmla="*/ 2249759 h 2531525"/>
                <a:gd name="connsiteX29" fmla="*/ 1251837 w 2495698"/>
                <a:gd name="connsiteY29" fmla="*/ 2272543 h 2531525"/>
                <a:gd name="connsiteX30" fmla="*/ 1108065 w 2495698"/>
                <a:gd name="connsiteY30" fmla="*/ 2531525 h 2531525"/>
                <a:gd name="connsiteX31" fmla="*/ 739291 w 2495698"/>
                <a:gd name="connsiteY31" fmla="*/ 2432713 h 2531525"/>
                <a:gd name="connsiteX32" fmla="*/ 744274 w 2495698"/>
                <a:gd name="connsiteY32" fmla="*/ 2136543 h 2531525"/>
                <a:gd name="connsiteX33" fmla="*/ 535891 w 2495698"/>
                <a:gd name="connsiteY33" fmla="*/ 1973098 h 2531525"/>
                <a:gd name="connsiteX34" fmla="*/ 540671 w 2495698"/>
                <a:gd name="connsiteY34" fmla="*/ 1983347 h 2531525"/>
                <a:gd name="connsiteX35" fmla="*/ 232276 w 2495698"/>
                <a:gd name="connsiteY35" fmla="*/ 2043090 h 2531525"/>
                <a:gd name="connsiteX36" fmla="*/ 70927 w 2495698"/>
                <a:gd name="connsiteY36" fmla="*/ 1697078 h 2531525"/>
                <a:gd name="connsiteX37" fmla="*/ 279495 w 2495698"/>
                <a:gd name="connsiteY37" fmla="*/ 1527966 h 2531525"/>
                <a:gd name="connsiteX38" fmla="*/ 245586 w 2495698"/>
                <a:gd name="connsiteY38" fmla="*/ 1274796 h 2531525"/>
                <a:gd name="connsiteX39" fmla="*/ 0 w 2495698"/>
                <a:gd name="connsiteY39" fmla="*/ 1138462 h 2531525"/>
                <a:gd name="connsiteX40" fmla="*/ 98812 w 2495698"/>
                <a:gd name="connsiteY40" fmla="*/ 769689 h 2531525"/>
                <a:gd name="connsiteX41" fmla="*/ 380240 w 2495698"/>
                <a:gd name="connsiteY41" fmla="*/ 774423 h 2531525"/>
                <a:gd name="connsiteX42" fmla="*/ 516679 w 2495698"/>
                <a:gd name="connsiteY42" fmla="*/ 590627 h 2531525"/>
                <a:gd name="connsiteX43" fmla="*/ 422419 w 2495698"/>
                <a:gd name="connsiteY43" fmla="*/ 299900 h 2531525"/>
                <a:gd name="connsiteX44" fmla="*/ 746189 w 2495698"/>
                <a:gd name="connsiteY44" fmla="*/ 97585 h 2531525"/>
                <a:gd name="connsiteX45" fmla="*/ 972292 w 2495698"/>
                <a:gd name="connsiteY45" fmla="*/ 315656 h 2531525"/>
                <a:gd name="connsiteX46" fmla="*/ 970019 w 2495698"/>
                <a:gd name="connsiteY46" fmla="*/ 317076 h 2531525"/>
                <a:gd name="connsiteX47" fmla="*/ 1248316 w 2495698"/>
                <a:gd name="connsiteY47" fmla="*/ 277231 h 2531525"/>
                <a:gd name="connsiteX48" fmla="*/ 1391137 w 2495698"/>
                <a:gd name="connsiteY48" fmla="*/ 0 h 2531525"/>
                <a:gd name="connsiteX49" fmla="*/ 1759910 w 2495698"/>
                <a:gd name="connsiteY49"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954704 w 2495698"/>
                <a:gd name="connsiteY17" fmla="*/ 573108 h 2531525"/>
                <a:gd name="connsiteX18" fmla="*/ 2234317 w 2495698"/>
                <a:gd name="connsiteY18" fmla="*/ 503581 h 2531525"/>
                <a:gd name="connsiteX19" fmla="*/ 2413554 w 2495698"/>
                <a:gd name="connsiteY19" fmla="*/ 840674 h 2531525"/>
                <a:gd name="connsiteX20" fmla="*/ 2214321 w 2495698"/>
                <a:gd name="connsiteY20" fmla="*/ 1020292 h 2531525"/>
                <a:gd name="connsiteX21" fmla="*/ 2246841 w 2495698"/>
                <a:gd name="connsiteY21" fmla="*/ 1303347 h 2531525"/>
                <a:gd name="connsiteX22" fmla="*/ 2495698 w 2495698"/>
                <a:gd name="connsiteY22" fmla="*/ 1441496 h 2531525"/>
                <a:gd name="connsiteX23" fmla="*/ 2396885 w 2495698"/>
                <a:gd name="connsiteY23" fmla="*/ 1810269 h 2531525"/>
                <a:gd name="connsiteX24" fmla="*/ 2094912 w 2495698"/>
                <a:gd name="connsiteY24" fmla="*/ 1805190 h 2531525"/>
                <a:gd name="connsiteX25" fmla="*/ 1958644 w 2495698"/>
                <a:gd name="connsiteY25" fmla="*/ 1977881 h 2531525"/>
                <a:gd name="connsiteX26" fmla="*/ 2057814 w 2495698"/>
                <a:gd name="connsiteY26" fmla="*/ 2236715 h 2531525"/>
                <a:gd name="connsiteX27" fmla="*/ 1745078 w 2495698"/>
                <a:gd name="connsiteY27" fmla="*/ 2455696 h 2531525"/>
                <a:gd name="connsiteX28" fmla="*/ 1507869 w 2495698"/>
                <a:gd name="connsiteY28" fmla="*/ 2249759 h 2531525"/>
                <a:gd name="connsiteX29" fmla="*/ 1251837 w 2495698"/>
                <a:gd name="connsiteY29" fmla="*/ 2272543 h 2531525"/>
                <a:gd name="connsiteX30" fmla="*/ 1108065 w 2495698"/>
                <a:gd name="connsiteY30" fmla="*/ 2531525 h 2531525"/>
                <a:gd name="connsiteX31" fmla="*/ 739291 w 2495698"/>
                <a:gd name="connsiteY31" fmla="*/ 2432713 h 2531525"/>
                <a:gd name="connsiteX32" fmla="*/ 744274 w 2495698"/>
                <a:gd name="connsiteY32" fmla="*/ 2136543 h 2531525"/>
                <a:gd name="connsiteX33" fmla="*/ 535891 w 2495698"/>
                <a:gd name="connsiteY33" fmla="*/ 1973098 h 2531525"/>
                <a:gd name="connsiteX34" fmla="*/ 232276 w 2495698"/>
                <a:gd name="connsiteY34" fmla="*/ 2043090 h 2531525"/>
                <a:gd name="connsiteX35" fmla="*/ 70927 w 2495698"/>
                <a:gd name="connsiteY35" fmla="*/ 1697078 h 2531525"/>
                <a:gd name="connsiteX36" fmla="*/ 279495 w 2495698"/>
                <a:gd name="connsiteY36" fmla="*/ 1527966 h 2531525"/>
                <a:gd name="connsiteX37" fmla="*/ 245586 w 2495698"/>
                <a:gd name="connsiteY37" fmla="*/ 1274796 h 2531525"/>
                <a:gd name="connsiteX38" fmla="*/ 0 w 2495698"/>
                <a:gd name="connsiteY38" fmla="*/ 1138462 h 2531525"/>
                <a:gd name="connsiteX39" fmla="*/ 98812 w 2495698"/>
                <a:gd name="connsiteY39" fmla="*/ 769689 h 2531525"/>
                <a:gd name="connsiteX40" fmla="*/ 380240 w 2495698"/>
                <a:gd name="connsiteY40" fmla="*/ 774423 h 2531525"/>
                <a:gd name="connsiteX41" fmla="*/ 516679 w 2495698"/>
                <a:gd name="connsiteY41" fmla="*/ 590627 h 2531525"/>
                <a:gd name="connsiteX42" fmla="*/ 422419 w 2495698"/>
                <a:gd name="connsiteY42" fmla="*/ 299900 h 2531525"/>
                <a:gd name="connsiteX43" fmla="*/ 746189 w 2495698"/>
                <a:gd name="connsiteY43" fmla="*/ 97585 h 2531525"/>
                <a:gd name="connsiteX44" fmla="*/ 972292 w 2495698"/>
                <a:gd name="connsiteY44" fmla="*/ 315656 h 2531525"/>
                <a:gd name="connsiteX45" fmla="*/ 970019 w 2495698"/>
                <a:gd name="connsiteY45" fmla="*/ 317076 h 2531525"/>
                <a:gd name="connsiteX46" fmla="*/ 1248316 w 2495698"/>
                <a:gd name="connsiteY46" fmla="*/ 277231 h 2531525"/>
                <a:gd name="connsiteX47" fmla="*/ 1391137 w 2495698"/>
                <a:gd name="connsiteY47" fmla="*/ 0 h 2531525"/>
                <a:gd name="connsiteX48" fmla="*/ 1759910 w 2495698"/>
                <a:gd name="connsiteY48" fmla="*/ 98812 h 2531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2495698" h="2531525">
                  <a:moveTo>
                    <a:pt x="1365628" y="832740"/>
                  </a:moveTo>
                  <a:cubicBezTo>
                    <a:pt x="1121373" y="767293"/>
                    <a:pt x="870309" y="912244"/>
                    <a:pt x="804861" y="1156499"/>
                  </a:cubicBezTo>
                  <a:cubicBezTo>
                    <a:pt x="739413" y="1400754"/>
                    <a:pt x="884365" y="1651818"/>
                    <a:pt x="1128620" y="1717266"/>
                  </a:cubicBezTo>
                  <a:cubicBezTo>
                    <a:pt x="1372875" y="1782713"/>
                    <a:pt x="1623939" y="1637762"/>
                    <a:pt x="1689387" y="1393507"/>
                  </a:cubicBezTo>
                  <a:cubicBezTo>
                    <a:pt x="1754835" y="1149252"/>
                    <a:pt x="1609883" y="898188"/>
                    <a:pt x="1365628" y="832740"/>
                  </a:cubicBezTo>
                  <a:close/>
                  <a:moveTo>
                    <a:pt x="1447099" y="528685"/>
                  </a:moveTo>
                  <a:cubicBezTo>
                    <a:pt x="1859279" y="639128"/>
                    <a:pt x="2103885" y="1062799"/>
                    <a:pt x="1993442" y="1474978"/>
                  </a:cubicBezTo>
                  <a:cubicBezTo>
                    <a:pt x="1882999" y="1887158"/>
                    <a:pt x="1459328" y="2131764"/>
                    <a:pt x="1047149" y="2021321"/>
                  </a:cubicBezTo>
                  <a:cubicBezTo>
                    <a:pt x="634969" y="1910878"/>
                    <a:pt x="390363" y="1487207"/>
                    <a:pt x="500806" y="1075027"/>
                  </a:cubicBezTo>
                  <a:cubicBezTo>
                    <a:pt x="611249" y="662848"/>
                    <a:pt x="1034920" y="418242"/>
                    <a:pt x="1447099" y="528685"/>
                  </a:cubicBezTo>
                  <a:close/>
                  <a:moveTo>
                    <a:pt x="1476725" y="418119"/>
                  </a:moveTo>
                  <a:cubicBezTo>
                    <a:pt x="1003481" y="291314"/>
                    <a:pt x="517045" y="572157"/>
                    <a:pt x="390240" y="1045401"/>
                  </a:cubicBezTo>
                  <a:cubicBezTo>
                    <a:pt x="263435" y="1518646"/>
                    <a:pt x="544279" y="2005081"/>
                    <a:pt x="1017523" y="2131887"/>
                  </a:cubicBezTo>
                  <a:cubicBezTo>
                    <a:pt x="1490767" y="2258692"/>
                    <a:pt x="1977202" y="1977848"/>
                    <a:pt x="2104008" y="1504604"/>
                  </a:cubicBezTo>
                  <a:cubicBezTo>
                    <a:pt x="2230813" y="1031360"/>
                    <a:pt x="1949969" y="544925"/>
                    <a:pt x="1476725" y="418119"/>
                  </a:cubicBezTo>
                  <a:close/>
                  <a:moveTo>
                    <a:pt x="1759910" y="98812"/>
                  </a:moveTo>
                  <a:cubicBezTo>
                    <a:pt x="1758148" y="203507"/>
                    <a:pt x="1756387" y="308202"/>
                    <a:pt x="1754625" y="412897"/>
                  </a:cubicBezTo>
                  <a:lnTo>
                    <a:pt x="1954704" y="573108"/>
                  </a:lnTo>
                  <a:lnTo>
                    <a:pt x="2234317" y="503581"/>
                  </a:lnTo>
                  <a:lnTo>
                    <a:pt x="2413554" y="840674"/>
                  </a:lnTo>
                  <a:lnTo>
                    <a:pt x="2214321" y="1020292"/>
                  </a:lnTo>
                  <a:cubicBezTo>
                    <a:pt x="2239296" y="1111262"/>
                    <a:pt x="2251067" y="1206519"/>
                    <a:pt x="2246841" y="1303347"/>
                  </a:cubicBezTo>
                  <a:lnTo>
                    <a:pt x="2495698" y="1441496"/>
                  </a:lnTo>
                  <a:lnTo>
                    <a:pt x="2396885" y="1810269"/>
                  </a:lnTo>
                  <a:lnTo>
                    <a:pt x="2094912" y="1805190"/>
                  </a:lnTo>
                  <a:cubicBezTo>
                    <a:pt x="2056732" y="1868983"/>
                    <a:pt x="2010475" y="1926517"/>
                    <a:pt x="1958644" y="1977881"/>
                  </a:cubicBezTo>
                  <a:lnTo>
                    <a:pt x="2057814" y="2236715"/>
                  </a:lnTo>
                  <a:lnTo>
                    <a:pt x="1745078" y="2455696"/>
                  </a:lnTo>
                  <a:lnTo>
                    <a:pt x="1507869" y="2249759"/>
                  </a:lnTo>
                  <a:lnTo>
                    <a:pt x="1251837" y="2272543"/>
                  </a:lnTo>
                  <a:lnTo>
                    <a:pt x="1108065" y="2531525"/>
                  </a:lnTo>
                  <a:lnTo>
                    <a:pt x="739291" y="2432713"/>
                  </a:lnTo>
                  <a:lnTo>
                    <a:pt x="744274" y="2136543"/>
                  </a:lnTo>
                  <a:cubicBezTo>
                    <a:pt x="666128" y="2092006"/>
                    <a:pt x="595548" y="2037539"/>
                    <a:pt x="535891" y="1973098"/>
                  </a:cubicBezTo>
                  <a:lnTo>
                    <a:pt x="232276" y="2043090"/>
                  </a:lnTo>
                  <a:lnTo>
                    <a:pt x="70927" y="1697078"/>
                  </a:lnTo>
                  <a:lnTo>
                    <a:pt x="279495" y="1527966"/>
                  </a:lnTo>
                  <a:cubicBezTo>
                    <a:pt x="257233" y="1446371"/>
                    <a:pt x="245603" y="1361336"/>
                    <a:pt x="245586" y="1274796"/>
                  </a:cubicBezTo>
                  <a:lnTo>
                    <a:pt x="0" y="1138462"/>
                  </a:lnTo>
                  <a:lnTo>
                    <a:pt x="98812" y="769689"/>
                  </a:lnTo>
                  <a:lnTo>
                    <a:pt x="380240" y="774423"/>
                  </a:lnTo>
                  <a:cubicBezTo>
                    <a:pt x="418421" y="707046"/>
                    <a:pt x="464524" y="645614"/>
                    <a:pt x="516679" y="590627"/>
                  </a:cubicBezTo>
                  <a:lnTo>
                    <a:pt x="422419" y="299900"/>
                  </a:lnTo>
                  <a:lnTo>
                    <a:pt x="746189" y="97585"/>
                  </a:lnTo>
                  <a:lnTo>
                    <a:pt x="972292" y="315656"/>
                  </a:lnTo>
                  <a:lnTo>
                    <a:pt x="970019" y="317076"/>
                  </a:lnTo>
                  <a:cubicBezTo>
                    <a:pt x="1058903" y="289108"/>
                    <a:pt x="1152743" y="276181"/>
                    <a:pt x="1248316" y="277231"/>
                  </a:cubicBezTo>
                  <a:lnTo>
                    <a:pt x="1391137" y="0"/>
                  </a:lnTo>
                  <a:lnTo>
                    <a:pt x="1759910" y="9881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200"/>
            </a:p>
          </p:txBody>
        </p:sp>
        <p:sp>
          <p:nvSpPr>
            <p:cNvPr id="5" name="Oval 21">
              <a:extLst>
                <a:ext uri="{FF2B5EF4-FFF2-40B4-BE49-F238E27FC236}">
                  <a16:creationId xmlns="" xmlns:a16="http://schemas.microsoft.com/office/drawing/2014/main" id="{D5F0B55B-DEDF-40DB-8130-0FE40FD73537}"/>
                </a:ext>
              </a:extLst>
            </p:cNvPr>
            <p:cNvSpPr/>
            <p:nvPr/>
          </p:nvSpPr>
          <p:spPr>
            <a:xfrm rot="13450474" flipV="1">
              <a:off x="3177799" y="2780875"/>
              <a:ext cx="1383595" cy="1403457"/>
            </a:xfrm>
            <a:custGeom>
              <a:avLst/>
              <a:gdLst>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536736 w 2495698"/>
                <a:gd name="connsiteY30" fmla="*/ 2229547 h 2531525"/>
                <a:gd name="connsiteX31" fmla="*/ 1251837 w 2495698"/>
                <a:gd name="connsiteY31" fmla="*/ 2272543 h 2531525"/>
                <a:gd name="connsiteX32" fmla="*/ 1108065 w 2495698"/>
                <a:gd name="connsiteY32" fmla="*/ 2531525 h 2531525"/>
                <a:gd name="connsiteX33" fmla="*/ 739291 w 2495698"/>
                <a:gd name="connsiteY33" fmla="*/ 2432713 h 2531525"/>
                <a:gd name="connsiteX34" fmla="*/ 744274 w 2495698"/>
                <a:gd name="connsiteY34" fmla="*/ 2136543 h 2531525"/>
                <a:gd name="connsiteX35" fmla="*/ 535891 w 2495698"/>
                <a:gd name="connsiteY35" fmla="*/ 1973098 h 2531525"/>
                <a:gd name="connsiteX36" fmla="*/ 540671 w 2495698"/>
                <a:gd name="connsiteY36" fmla="*/ 1983347 h 2531525"/>
                <a:gd name="connsiteX37" fmla="*/ 232276 w 2495698"/>
                <a:gd name="connsiteY37" fmla="*/ 2043090 h 2531525"/>
                <a:gd name="connsiteX38" fmla="*/ 70927 w 2495698"/>
                <a:gd name="connsiteY38" fmla="*/ 1697078 h 2531525"/>
                <a:gd name="connsiteX39" fmla="*/ 279495 w 2495698"/>
                <a:gd name="connsiteY39" fmla="*/ 1527966 h 2531525"/>
                <a:gd name="connsiteX40" fmla="*/ 245586 w 2495698"/>
                <a:gd name="connsiteY40" fmla="*/ 1274796 h 2531525"/>
                <a:gd name="connsiteX41" fmla="*/ 0 w 2495698"/>
                <a:gd name="connsiteY41" fmla="*/ 1138462 h 2531525"/>
                <a:gd name="connsiteX42" fmla="*/ 98812 w 2495698"/>
                <a:gd name="connsiteY42" fmla="*/ 769689 h 2531525"/>
                <a:gd name="connsiteX43" fmla="*/ 380240 w 2495698"/>
                <a:gd name="connsiteY43" fmla="*/ 774423 h 2531525"/>
                <a:gd name="connsiteX44" fmla="*/ 516679 w 2495698"/>
                <a:gd name="connsiteY44" fmla="*/ 590627 h 2531525"/>
                <a:gd name="connsiteX45" fmla="*/ 422419 w 2495698"/>
                <a:gd name="connsiteY45" fmla="*/ 299900 h 2531525"/>
                <a:gd name="connsiteX46" fmla="*/ 746189 w 2495698"/>
                <a:gd name="connsiteY46" fmla="*/ 97585 h 2531525"/>
                <a:gd name="connsiteX47" fmla="*/ 972292 w 2495698"/>
                <a:gd name="connsiteY47" fmla="*/ 315656 h 2531525"/>
                <a:gd name="connsiteX48" fmla="*/ 970019 w 2495698"/>
                <a:gd name="connsiteY48" fmla="*/ 317076 h 2531525"/>
                <a:gd name="connsiteX49" fmla="*/ 1248316 w 2495698"/>
                <a:gd name="connsiteY49" fmla="*/ 277231 h 2531525"/>
                <a:gd name="connsiteX50" fmla="*/ 1238669 w 2495698"/>
                <a:gd name="connsiteY50" fmla="*/ 274647 h 2531525"/>
                <a:gd name="connsiteX51" fmla="*/ 1391137 w 2495698"/>
                <a:gd name="connsiteY51" fmla="*/ 0 h 2531525"/>
                <a:gd name="connsiteX52" fmla="*/ 1759910 w 2495698"/>
                <a:gd name="connsiteY52"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536736 w 2495698"/>
                <a:gd name="connsiteY30" fmla="*/ 2229547 h 2531525"/>
                <a:gd name="connsiteX31" fmla="*/ 1251837 w 2495698"/>
                <a:gd name="connsiteY31" fmla="*/ 2272543 h 2531525"/>
                <a:gd name="connsiteX32" fmla="*/ 1108065 w 2495698"/>
                <a:gd name="connsiteY32" fmla="*/ 2531525 h 2531525"/>
                <a:gd name="connsiteX33" fmla="*/ 739291 w 2495698"/>
                <a:gd name="connsiteY33" fmla="*/ 2432713 h 2531525"/>
                <a:gd name="connsiteX34" fmla="*/ 744274 w 2495698"/>
                <a:gd name="connsiteY34" fmla="*/ 2136543 h 2531525"/>
                <a:gd name="connsiteX35" fmla="*/ 535891 w 2495698"/>
                <a:gd name="connsiteY35" fmla="*/ 1973098 h 2531525"/>
                <a:gd name="connsiteX36" fmla="*/ 540671 w 2495698"/>
                <a:gd name="connsiteY36" fmla="*/ 1983347 h 2531525"/>
                <a:gd name="connsiteX37" fmla="*/ 232276 w 2495698"/>
                <a:gd name="connsiteY37" fmla="*/ 2043090 h 2531525"/>
                <a:gd name="connsiteX38" fmla="*/ 70927 w 2495698"/>
                <a:gd name="connsiteY38" fmla="*/ 1697078 h 2531525"/>
                <a:gd name="connsiteX39" fmla="*/ 279495 w 2495698"/>
                <a:gd name="connsiteY39" fmla="*/ 1527966 h 2531525"/>
                <a:gd name="connsiteX40" fmla="*/ 245586 w 2495698"/>
                <a:gd name="connsiteY40" fmla="*/ 1274796 h 2531525"/>
                <a:gd name="connsiteX41" fmla="*/ 0 w 2495698"/>
                <a:gd name="connsiteY41" fmla="*/ 1138462 h 2531525"/>
                <a:gd name="connsiteX42" fmla="*/ 98812 w 2495698"/>
                <a:gd name="connsiteY42" fmla="*/ 769689 h 2531525"/>
                <a:gd name="connsiteX43" fmla="*/ 380240 w 2495698"/>
                <a:gd name="connsiteY43" fmla="*/ 774423 h 2531525"/>
                <a:gd name="connsiteX44" fmla="*/ 516679 w 2495698"/>
                <a:gd name="connsiteY44" fmla="*/ 590627 h 2531525"/>
                <a:gd name="connsiteX45" fmla="*/ 422419 w 2495698"/>
                <a:gd name="connsiteY45" fmla="*/ 299900 h 2531525"/>
                <a:gd name="connsiteX46" fmla="*/ 746189 w 2495698"/>
                <a:gd name="connsiteY46" fmla="*/ 97585 h 2531525"/>
                <a:gd name="connsiteX47" fmla="*/ 972292 w 2495698"/>
                <a:gd name="connsiteY47" fmla="*/ 315656 h 2531525"/>
                <a:gd name="connsiteX48" fmla="*/ 970019 w 2495698"/>
                <a:gd name="connsiteY48" fmla="*/ 317076 h 2531525"/>
                <a:gd name="connsiteX49" fmla="*/ 1248316 w 2495698"/>
                <a:gd name="connsiteY49" fmla="*/ 277231 h 2531525"/>
                <a:gd name="connsiteX50" fmla="*/ 1238669 w 2495698"/>
                <a:gd name="connsiteY50" fmla="*/ 274647 h 2531525"/>
                <a:gd name="connsiteX51" fmla="*/ 1391137 w 2495698"/>
                <a:gd name="connsiteY51" fmla="*/ 0 h 2531525"/>
                <a:gd name="connsiteX52" fmla="*/ 1759910 w 2495698"/>
                <a:gd name="connsiteY52"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238669 w 2495698"/>
                <a:gd name="connsiteY49" fmla="*/ 274647 h 2531525"/>
                <a:gd name="connsiteX50" fmla="*/ 1391137 w 2495698"/>
                <a:gd name="connsiteY50" fmla="*/ 0 h 2531525"/>
                <a:gd name="connsiteX51" fmla="*/ 1759910 w 2495698"/>
                <a:gd name="connsiteY51"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238669 w 2495698"/>
                <a:gd name="connsiteY49" fmla="*/ 274647 h 2531525"/>
                <a:gd name="connsiteX50" fmla="*/ 1391137 w 2495698"/>
                <a:gd name="connsiteY50" fmla="*/ 0 h 2531525"/>
                <a:gd name="connsiteX51" fmla="*/ 1759910 w 2495698"/>
                <a:gd name="connsiteY51"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238669 w 2495698"/>
                <a:gd name="connsiteY49" fmla="*/ 274647 h 2531525"/>
                <a:gd name="connsiteX50" fmla="*/ 1391137 w 2495698"/>
                <a:gd name="connsiteY50" fmla="*/ 0 h 2531525"/>
                <a:gd name="connsiteX51" fmla="*/ 1759910 w 2495698"/>
                <a:gd name="connsiteY51"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954704 w 2495698"/>
                <a:gd name="connsiteY17" fmla="*/ 573108 h 2531525"/>
                <a:gd name="connsiteX18" fmla="*/ 2234317 w 2495698"/>
                <a:gd name="connsiteY18" fmla="*/ 503581 h 2531525"/>
                <a:gd name="connsiteX19" fmla="*/ 2413554 w 2495698"/>
                <a:gd name="connsiteY19" fmla="*/ 840674 h 2531525"/>
                <a:gd name="connsiteX20" fmla="*/ 2214321 w 2495698"/>
                <a:gd name="connsiteY20" fmla="*/ 1020292 h 2531525"/>
                <a:gd name="connsiteX21" fmla="*/ 2246841 w 2495698"/>
                <a:gd name="connsiteY21" fmla="*/ 1303347 h 2531525"/>
                <a:gd name="connsiteX22" fmla="*/ 2495698 w 2495698"/>
                <a:gd name="connsiteY22" fmla="*/ 1441496 h 2531525"/>
                <a:gd name="connsiteX23" fmla="*/ 2396885 w 2495698"/>
                <a:gd name="connsiteY23" fmla="*/ 1810269 h 2531525"/>
                <a:gd name="connsiteX24" fmla="*/ 2094912 w 2495698"/>
                <a:gd name="connsiteY24" fmla="*/ 1805190 h 2531525"/>
                <a:gd name="connsiteX25" fmla="*/ 1958644 w 2495698"/>
                <a:gd name="connsiteY25" fmla="*/ 1977881 h 2531525"/>
                <a:gd name="connsiteX26" fmla="*/ 2057814 w 2495698"/>
                <a:gd name="connsiteY26" fmla="*/ 2236715 h 2531525"/>
                <a:gd name="connsiteX27" fmla="*/ 1745078 w 2495698"/>
                <a:gd name="connsiteY27" fmla="*/ 2455696 h 2531525"/>
                <a:gd name="connsiteX28" fmla="*/ 1507869 w 2495698"/>
                <a:gd name="connsiteY28" fmla="*/ 2249759 h 2531525"/>
                <a:gd name="connsiteX29" fmla="*/ 1251837 w 2495698"/>
                <a:gd name="connsiteY29" fmla="*/ 2272543 h 2531525"/>
                <a:gd name="connsiteX30" fmla="*/ 1108065 w 2495698"/>
                <a:gd name="connsiteY30" fmla="*/ 2531525 h 2531525"/>
                <a:gd name="connsiteX31" fmla="*/ 739291 w 2495698"/>
                <a:gd name="connsiteY31" fmla="*/ 2432713 h 2531525"/>
                <a:gd name="connsiteX32" fmla="*/ 744274 w 2495698"/>
                <a:gd name="connsiteY32" fmla="*/ 2136543 h 2531525"/>
                <a:gd name="connsiteX33" fmla="*/ 535891 w 2495698"/>
                <a:gd name="connsiteY33" fmla="*/ 1973098 h 2531525"/>
                <a:gd name="connsiteX34" fmla="*/ 540671 w 2495698"/>
                <a:gd name="connsiteY34" fmla="*/ 1983347 h 2531525"/>
                <a:gd name="connsiteX35" fmla="*/ 232276 w 2495698"/>
                <a:gd name="connsiteY35" fmla="*/ 2043090 h 2531525"/>
                <a:gd name="connsiteX36" fmla="*/ 70927 w 2495698"/>
                <a:gd name="connsiteY36" fmla="*/ 1697078 h 2531525"/>
                <a:gd name="connsiteX37" fmla="*/ 279495 w 2495698"/>
                <a:gd name="connsiteY37" fmla="*/ 1527966 h 2531525"/>
                <a:gd name="connsiteX38" fmla="*/ 245586 w 2495698"/>
                <a:gd name="connsiteY38" fmla="*/ 1274796 h 2531525"/>
                <a:gd name="connsiteX39" fmla="*/ 0 w 2495698"/>
                <a:gd name="connsiteY39" fmla="*/ 1138462 h 2531525"/>
                <a:gd name="connsiteX40" fmla="*/ 98812 w 2495698"/>
                <a:gd name="connsiteY40" fmla="*/ 769689 h 2531525"/>
                <a:gd name="connsiteX41" fmla="*/ 380240 w 2495698"/>
                <a:gd name="connsiteY41" fmla="*/ 774423 h 2531525"/>
                <a:gd name="connsiteX42" fmla="*/ 516679 w 2495698"/>
                <a:gd name="connsiteY42" fmla="*/ 590627 h 2531525"/>
                <a:gd name="connsiteX43" fmla="*/ 422419 w 2495698"/>
                <a:gd name="connsiteY43" fmla="*/ 299900 h 2531525"/>
                <a:gd name="connsiteX44" fmla="*/ 746189 w 2495698"/>
                <a:gd name="connsiteY44" fmla="*/ 97585 h 2531525"/>
                <a:gd name="connsiteX45" fmla="*/ 972292 w 2495698"/>
                <a:gd name="connsiteY45" fmla="*/ 315656 h 2531525"/>
                <a:gd name="connsiteX46" fmla="*/ 970019 w 2495698"/>
                <a:gd name="connsiteY46" fmla="*/ 317076 h 2531525"/>
                <a:gd name="connsiteX47" fmla="*/ 1248316 w 2495698"/>
                <a:gd name="connsiteY47" fmla="*/ 277231 h 2531525"/>
                <a:gd name="connsiteX48" fmla="*/ 1391137 w 2495698"/>
                <a:gd name="connsiteY48" fmla="*/ 0 h 2531525"/>
                <a:gd name="connsiteX49" fmla="*/ 1759910 w 2495698"/>
                <a:gd name="connsiteY49"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954704 w 2495698"/>
                <a:gd name="connsiteY17" fmla="*/ 573108 h 2531525"/>
                <a:gd name="connsiteX18" fmla="*/ 2234317 w 2495698"/>
                <a:gd name="connsiteY18" fmla="*/ 503581 h 2531525"/>
                <a:gd name="connsiteX19" fmla="*/ 2413554 w 2495698"/>
                <a:gd name="connsiteY19" fmla="*/ 840674 h 2531525"/>
                <a:gd name="connsiteX20" fmla="*/ 2214321 w 2495698"/>
                <a:gd name="connsiteY20" fmla="*/ 1020292 h 2531525"/>
                <a:gd name="connsiteX21" fmla="*/ 2246841 w 2495698"/>
                <a:gd name="connsiteY21" fmla="*/ 1303347 h 2531525"/>
                <a:gd name="connsiteX22" fmla="*/ 2495698 w 2495698"/>
                <a:gd name="connsiteY22" fmla="*/ 1441496 h 2531525"/>
                <a:gd name="connsiteX23" fmla="*/ 2396885 w 2495698"/>
                <a:gd name="connsiteY23" fmla="*/ 1810269 h 2531525"/>
                <a:gd name="connsiteX24" fmla="*/ 2094912 w 2495698"/>
                <a:gd name="connsiteY24" fmla="*/ 1805190 h 2531525"/>
                <a:gd name="connsiteX25" fmla="*/ 1958644 w 2495698"/>
                <a:gd name="connsiteY25" fmla="*/ 1977881 h 2531525"/>
                <a:gd name="connsiteX26" fmla="*/ 2057814 w 2495698"/>
                <a:gd name="connsiteY26" fmla="*/ 2236715 h 2531525"/>
                <a:gd name="connsiteX27" fmla="*/ 1745078 w 2495698"/>
                <a:gd name="connsiteY27" fmla="*/ 2455696 h 2531525"/>
                <a:gd name="connsiteX28" fmla="*/ 1507869 w 2495698"/>
                <a:gd name="connsiteY28" fmla="*/ 2249759 h 2531525"/>
                <a:gd name="connsiteX29" fmla="*/ 1251837 w 2495698"/>
                <a:gd name="connsiteY29" fmla="*/ 2272543 h 2531525"/>
                <a:gd name="connsiteX30" fmla="*/ 1108065 w 2495698"/>
                <a:gd name="connsiteY30" fmla="*/ 2531525 h 2531525"/>
                <a:gd name="connsiteX31" fmla="*/ 739291 w 2495698"/>
                <a:gd name="connsiteY31" fmla="*/ 2432713 h 2531525"/>
                <a:gd name="connsiteX32" fmla="*/ 744274 w 2495698"/>
                <a:gd name="connsiteY32" fmla="*/ 2136543 h 2531525"/>
                <a:gd name="connsiteX33" fmla="*/ 535891 w 2495698"/>
                <a:gd name="connsiteY33" fmla="*/ 1973098 h 2531525"/>
                <a:gd name="connsiteX34" fmla="*/ 232276 w 2495698"/>
                <a:gd name="connsiteY34" fmla="*/ 2043090 h 2531525"/>
                <a:gd name="connsiteX35" fmla="*/ 70927 w 2495698"/>
                <a:gd name="connsiteY35" fmla="*/ 1697078 h 2531525"/>
                <a:gd name="connsiteX36" fmla="*/ 279495 w 2495698"/>
                <a:gd name="connsiteY36" fmla="*/ 1527966 h 2531525"/>
                <a:gd name="connsiteX37" fmla="*/ 245586 w 2495698"/>
                <a:gd name="connsiteY37" fmla="*/ 1274796 h 2531525"/>
                <a:gd name="connsiteX38" fmla="*/ 0 w 2495698"/>
                <a:gd name="connsiteY38" fmla="*/ 1138462 h 2531525"/>
                <a:gd name="connsiteX39" fmla="*/ 98812 w 2495698"/>
                <a:gd name="connsiteY39" fmla="*/ 769689 h 2531525"/>
                <a:gd name="connsiteX40" fmla="*/ 380240 w 2495698"/>
                <a:gd name="connsiteY40" fmla="*/ 774423 h 2531525"/>
                <a:gd name="connsiteX41" fmla="*/ 516679 w 2495698"/>
                <a:gd name="connsiteY41" fmla="*/ 590627 h 2531525"/>
                <a:gd name="connsiteX42" fmla="*/ 422419 w 2495698"/>
                <a:gd name="connsiteY42" fmla="*/ 299900 h 2531525"/>
                <a:gd name="connsiteX43" fmla="*/ 746189 w 2495698"/>
                <a:gd name="connsiteY43" fmla="*/ 97585 h 2531525"/>
                <a:gd name="connsiteX44" fmla="*/ 972292 w 2495698"/>
                <a:gd name="connsiteY44" fmla="*/ 315656 h 2531525"/>
                <a:gd name="connsiteX45" fmla="*/ 970019 w 2495698"/>
                <a:gd name="connsiteY45" fmla="*/ 317076 h 2531525"/>
                <a:gd name="connsiteX46" fmla="*/ 1248316 w 2495698"/>
                <a:gd name="connsiteY46" fmla="*/ 277231 h 2531525"/>
                <a:gd name="connsiteX47" fmla="*/ 1391137 w 2495698"/>
                <a:gd name="connsiteY47" fmla="*/ 0 h 2531525"/>
                <a:gd name="connsiteX48" fmla="*/ 1759910 w 2495698"/>
                <a:gd name="connsiteY48" fmla="*/ 98812 h 2531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2495698" h="2531525">
                  <a:moveTo>
                    <a:pt x="1365628" y="832740"/>
                  </a:moveTo>
                  <a:cubicBezTo>
                    <a:pt x="1121373" y="767293"/>
                    <a:pt x="870309" y="912244"/>
                    <a:pt x="804861" y="1156499"/>
                  </a:cubicBezTo>
                  <a:cubicBezTo>
                    <a:pt x="739413" y="1400754"/>
                    <a:pt x="884365" y="1651818"/>
                    <a:pt x="1128620" y="1717266"/>
                  </a:cubicBezTo>
                  <a:cubicBezTo>
                    <a:pt x="1372875" y="1782713"/>
                    <a:pt x="1623939" y="1637762"/>
                    <a:pt x="1689387" y="1393507"/>
                  </a:cubicBezTo>
                  <a:cubicBezTo>
                    <a:pt x="1754835" y="1149252"/>
                    <a:pt x="1609883" y="898188"/>
                    <a:pt x="1365628" y="832740"/>
                  </a:cubicBezTo>
                  <a:close/>
                  <a:moveTo>
                    <a:pt x="1447099" y="528685"/>
                  </a:moveTo>
                  <a:cubicBezTo>
                    <a:pt x="1859279" y="639128"/>
                    <a:pt x="2103885" y="1062799"/>
                    <a:pt x="1993442" y="1474978"/>
                  </a:cubicBezTo>
                  <a:cubicBezTo>
                    <a:pt x="1882999" y="1887158"/>
                    <a:pt x="1459328" y="2131764"/>
                    <a:pt x="1047149" y="2021321"/>
                  </a:cubicBezTo>
                  <a:cubicBezTo>
                    <a:pt x="634969" y="1910878"/>
                    <a:pt x="390363" y="1487207"/>
                    <a:pt x="500806" y="1075027"/>
                  </a:cubicBezTo>
                  <a:cubicBezTo>
                    <a:pt x="611249" y="662848"/>
                    <a:pt x="1034920" y="418242"/>
                    <a:pt x="1447099" y="528685"/>
                  </a:cubicBezTo>
                  <a:close/>
                  <a:moveTo>
                    <a:pt x="1476725" y="418119"/>
                  </a:moveTo>
                  <a:cubicBezTo>
                    <a:pt x="1003481" y="291314"/>
                    <a:pt x="517045" y="572157"/>
                    <a:pt x="390240" y="1045401"/>
                  </a:cubicBezTo>
                  <a:cubicBezTo>
                    <a:pt x="263435" y="1518646"/>
                    <a:pt x="544279" y="2005081"/>
                    <a:pt x="1017523" y="2131887"/>
                  </a:cubicBezTo>
                  <a:cubicBezTo>
                    <a:pt x="1490767" y="2258692"/>
                    <a:pt x="1977202" y="1977848"/>
                    <a:pt x="2104008" y="1504604"/>
                  </a:cubicBezTo>
                  <a:cubicBezTo>
                    <a:pt x="2230813" y="1031360"/>
                    <a:pt x="1949969" y="544925"/>
                    <a:pt x="1476725" y="418119"/>
                  </a:cubicBezTo>
                  <a:close/>
                  <a:moveTo>
                    <a:pt x="1759910" y="98812"/>
                  </a:moveTo>
                  <a:cubicBezTo>
                    <a:pt x="1758148" y="203507"/>
                    <a:pt x="1756387" y="308202"/>
                    <a:pt x="1754625" y="412897"/>
                  </a:cubicBezTo>
                  <a:lnTo>
                    <a:pt x="1954704" y="573108"/>
                  </a:lnTo>
                  <a:lnTo>
                    <a:pt x="2234317" y="503581"/>
                  </a:lnTo>
                  <a:lnTo>
                    <a:pt x="2413554" y="840674"/>
                  </a:lnTo>
                  <a:lnTo>
                    <a:pt x="2214321" y="1020292"/>
                  </a:lnTo>
                  <a:cubicBezTo>
                    <a:pt x="2239296" y="1111262"/>
                    <a:pt x="2251067" y="1206519"/>
                    <a:pt x="2246841" y="1303347"/>
                  </a:cubicBezTo>
                  <a:lnTo>
                    <a:pt x="2495698" y="1441496"/>
                  </a:lnTo>
                  <a:lnTo>
                    <a:pt x="2396885" y="1810269"/>
                  </a:lnTo>
                  <a:lnTo>
                    <a:pt x="2094912" y="1805190"/>
                  </a:lnTo>
                  <a:cubicBezTo>
                    <a:pt x="2056732" y="1868983"/>
                    <a:pt x="2010475" y="1926517"/>
                    <a:pt x="1958644" y="1977881"/>
                  </a:cubicBezTo>
                  <a:lnTo>
                    <a:pt x="2057814" y="2236715"/>
                  </a:lnTo>
                  <a:lnTo>
                    <a:pt x="1745078" y="2455696"/>
                  </a:lnTo>
                  <a:lnTo>
                    <a:pt x="1507869" y="2249759"/>
                  </a:lnTo>
                  <a:lnTo>
                    <a:pt x="1251837" y="2272543"/>
                  </a:lnTo>
                  <a:lnTo>
                    <a:pt x="1108065" y="2531525"/>
                  </a:lnTo>
                  <a:lnTo>
                    <a:pt x="739291" y="2432713"/>
                  </a:lnTo>
                  <a:lnTo>
                    <a:pt x="744274" y="2136543"/>
                  </a:lnTo>
                  <a:cubicBezTo>
                    <a:pt x="666128" y="2092006"/>
                    <a:pt x="595548" y="2037539"/>
                    <a:pt x="535891" y="1973098"/>
                  </a:cubicBezTo>
                  <a:lnTo>
                    <a:pt x="232276" y="2043090"/>
                  </a:lnTo>
                  <a:lnTo>
                    <a:pt x="70927" y="1697078"/>
                  </a:lnTo>
                  <a:lnTo>
                    <a:pt x="279495" y="1527966"/>
                  </a:lnTo>
                  <a:cubicBezTo>
                    <a:pt x="257233" y="1446371"/>
                    <a:pt x="245603" y="1361336"/>
                    <a:pt x="245586" y="1274796"/>
                  </a:cubicBezTo>
                  <a:lnTo>
                    <a:pt x="0" y="1138462"/>
                  </a:lnTo>
                  <a:lnTo>
                    <a:pt x="98812" y="769689"/>
                  </a:lnTo>
                  <a:lnTo>
                    <a:pt x="380240" y="774423"/>
                  </a:lnTo>
                  <a:cubicBezTo>
                    <a:pt x="418421" y="707046"/>
                    <a:pt x="464524" y="645614"/>
                    <a:pt x="516679" y="590627"/>
                  </a:cubicBezTo>
                  <a:lnTo>
                    <a:pt x="422419" y="299900"/>
                  </a:lnTo>
                  <a:lnTo>
                    <a:pt x="746189" y="97585"/>
                  </a:lnTo>
                  <a:lnTo>
                    <a:pt x="972292" y="315656"/>
                  </a:lnTo>
                  <a:lnTo>
                    <a:pt x="970019" y="317076"/>
                  </a:lnTo>
                  <a:cubicBezTo>
                    <a:pt x="1058903" y="289108"/>
                    <a:pt x="1152743" y="276181"/>
                    <a:pt x="1248316" y="277231"/>
                  </a:cubicBezTo>
                  <a:lnTo>
                    <a:pt x="1391137" y="0"/>
                  </a:lnTo>
                  <a:lnTo>
                    <a:pt x="1759910" y="9881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200"/>
            </a:p>
          </p:txBody>
        </p:sp>
        <p:sp>
          <p:nvSpPr>
            <p:cNvPr id="6" name="Oval 21">
              <a:extLst>
                <a:ext uri="{FF2B5EF4-FFF2-40B4-BE49-F238E27FC236}">
                  <a16:creationId xmlns="" xmlns:a16="http://schemas.microsoft.com/office/drawing/2014/main" id="{4799FBD3-8D7B-477D-BAA3-7F27BE6F5C6D}"/>
                </a:ext>
              </a:extLst>
            </p:cNvPr>
            <p:cNvSpPr/>
            <p:nvPr/>
          </p:nvSpPr>
          <p:spPr>
            <a:xfrm rot="13450474" flipV="1">
              <a:off x="4505893" y="4317079"/>
              <a:ext cx="1239221" cy="1257010"/>
            </a:xfrm>
            <a:custGeom>
              <a:avLst/>
              <a:gdLst>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536736 w 2495698"/>
                <a:gd name="connsiteY30" fmla="*/ 2229547 h 2531525"/>
                <a:gd name="connsiteX31" fmla="*/ 1251837 w 2495698"/>
                <a:gd name="connsiteY31" fmla="*/ 2272543 h 2531525"/>
                <a:gd name="connsiteX32" fmla="*/ 1108065 w 2495698"/>
                <a:gd name="connsiteY32" fmla="*/ 2531525 h 2531525"/>
                <a:gd name="connsiteX33" fmla="*/ 739291 w 2495698"/>
                <a:gd name="connsiteY33" fmla="*/ 2432713 h 2531525"/>
                <a:gd name="connsiteX34" fmla="*/ 744274 w 2495698"/>
                <a:gd name="connsiteY34" fmla="*/ 2136543 h 2531525"/>
                <a:gd name="connsiteX35" fmla="*/ 535891 w 2495698"/>
                <a:gd name="connsiteY35" fmla="*/ 1973098 h 2531525"/>
                <a:gd name="connsiteX36" fmla="*/ 540671 w 2495698"/>
                <a:gd name="connsiteY36" fmla="*/ 1983347 h 2531525"/>
                <a:gd name="connsiteX37" fmla="*/ 232276 w 2495698"/>
                <a:gd name="connsiteY37" fmla="*/ 2043090 h 2531525"/>
                <a:gd name="connsiteX38" fmla="*/ 70927 w 2495698"/>
                <a:gd name="connsiteY38" fmla="*/ 1697078 h 2531525"/>
                <a:gd name="connsiteX39" fmla="*/ 279495 w 2495698"/>
                <a:gd name="connsiteY39" fmla="*/ 1527966 h 2531525"/>
                <a:gd name="connsiteX40" fmla="*/ 245586 w 2495698"/>
                <a:gd name="connsiteY40" fmla="*/ 1274796 h 2531525"/>
                <a:gd name="connsiteX41" fmla="*/ 0 w 2495698"/>
                <a:gd name="connsiteY41" fmla="*/ 1138462 h 2531525"/>
                <a:gd name="connsiteX42" fmla="*/ 98812 w 2495698"/>
                <a:gd name="connsiteY42" fmla="*/ 769689 h 2531525"/>
                <a:gd name="connsiteX43" fmla="*/ 380240 w 2495698"/>
                <a:gd name="connsiteY43" fmla="*/ 774423 h 2531525"/>
                <a:gd name="connsiteX44" fmla="*/ 516679 w 2495698"/>
                <a:gd name="connsiteY44" fmla="*/ 590627 h 2531525"/>
                <a:gd name="connsiteX45" fmla="*/ 422419 w 2495698"/>
                <a:gd name="connsiteY45" fmla="*/ 299900 h 2531525"/>
                <a:gd name="connsiteX46" fmla="*/ 746189 w 2495698"/>
                <a:gd name="connsiteY46" fmla="*/ 97585 h 2531525"/>
                <a:gd name="connsiteX47" fmla="*/ 972292 w 2495698"/>
                <a:gd name="connsiteY47" fmla="*/ 315656 h 2531525"/>
                <a:gd name="connsiteX48" fmla="*/ 970019 w 2495698"/>
                <a:gd name="connsiteY48" fmla="*/ 317076 h 2531525"/>
                <a:gd name="connsiteX49" fmla="*/ 1248316 w 2495698"/>
                <a:gd name="connsiteY49" fmla="*/ 277231 h 2531525"/>
                <a:gd name="connsiteX50" fmla="*/ 1238669 w 2495698"/>
                <a:gd name="connsiteY50" fmla="*/ 274647 h 2531525"/>
                <a:gd name="connsiteX51" fmla="*/ 1391137 w 2495698"/>
                <a:gd name="connsiteY51" fmla="*/ 0 h 2531525"/>
                <a:gd name="connsiteX52" fmla="*/ 1759910 w 2495698"/>
                <a:gd name="connsiteY52"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536736 w 2495698"/>
                <a:gd name="connsiteY30" fmla="*/ 2229547 h 2531525"/>
                <a:gd name="connsiteX31" fmla="*/ 1251837 w 2495698"/>
                <a:gd name="connsiteY31" fmla="*/ 2272543 h 2531525"/>
                <a:gd name="connsiteX32" fmla="*/ 1108065 w 2495698"/>
                <a:gd name="connsiteY32" fmla="*/ 2531525 h 2531525"/>
                <a:gd name="connsiteX33" fmla="*/ 739291 w 2495698"/>
                <a:gd name="connsiteY33" fmla="*/ 2432713 h 2531525"/>
                <a:gd name="connsiteX34" fmla="*/ 744274 w 2495698"/>
                <a:gd name="connsiteY34" fmla="*/ 2136543 h 2531525"/>
                <a:gd name="connsiteX35" fmla="*/ 535891 w 2495698"/>
                <a:gd name="connsiteY35" fmla="*/ 1973098 h 2531525"/>
                <a:gd name="connsiteX36" fmla="*/ 540671 w 2495698"/>
                <a:gd name="connsiteY36" fmla="*/ 1983347 h 2531525"/>
                <a:gd name="connsiteX37" fmla="*/ 232276 w 2495698"/>
                <a:gd name="connsiteY37" fmla="*/ 2043090 h 2531525"/>
                <a:gd name="connsiteX38" fmla="*/ 70927 w 2495698"/>
                <a:gd name="connsiteY38" fmla="*/ 1697078 h 2531525"/>
                <a:gd name="connsiteX39" fmla="*/ 279495 w 2495698"/>
                <a:gd name="connsiteY39" fmla="*/ 1527966 h 2531525"/>
                <a:gd name="connsiteX40" fmla="*/ 245586 w 2495698"/>
                <a:gd name="connsiteY40" fmla="*/ 1274796 h 2531525"/>
                <a:gd name="connsiteX41" fmla="*/ 0 w 2495698"/>
                <a:gd name="connsiteY41" fmla="*/ 1138462 h 2531525"/>
                <a:gd name="connsiteX42" fmla="*/ 98812 w 2495698"/>
                <a:gd name="connsiteY42" fmla="*/ 769689 h 2531525"/>
                <a:gd name="connsiteX43" fmla="*/ 380240 w 2495698"/>
                <a:gd name="connsiteY43" fmla="*/ 774423 h 2531525"/>
                <a:gd name="connsiteX44" fmla="*/ 516679 w 2495698"/>
                <a:gd name="connsiteY44" fmla="*/ 590627 h 2531525"/>
                <a:gd name="connsiteX45" fmla="*/ 422419 w 2495698"/>
                <a:gd name="connsiteY45" fmla="*/ 299900 h 2531525"/>
                <a:gd name="connsiteX46" fmla="*/ 746189 w 2495698"/>
                <a:gd name="connsiteY46" fmla="*/ 97585 h 2531525"/>
                <a:gd name="connsiteX47" fmla="*/ 972292 w 2495698"/>
                <a:gd name="connsiteY47" fmla="*/ 315656 h 2531525"/>
                <a:gd name="connsiteX48" fmla="*/ 970019 w 2495698"/>
                <a:gd name="connsiteY48" fmla="*/ 317076 h 2531525"/>
                <a:gd name="connsiteX49" fmla="*/ 1248316 w 2495698"/>
                <a:gd name="connsiteY49" fmla="*/ 277231 h 2531525"/>
                <a:gd name="connsiteX50" fmla="*/ 1238669 w 2495698"/>
                <a:gd name="connsiteY50" fmla="*/ 274647 h 2531525"/>
                <a:gd name="connsiteX51" fmla="*/ 1391137 w 2495698"/>
                <a:gd name="connsiteY51" fmla="*/ 0 h 2531525"/>
                <a:gd name="connsiteX52" fmla="*/ 1759910 w 2495698"/>
                <a:gd name="connsiteY52"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238669 w 2495698"/>
                <a:gd name="connsiteY49" fmla="*/ 274647 h 2531525"/>
                <a:gd name="connsiteX50" fmla="*/ 1391137 w 2495698"/>
                <a:gd name="connsiteY50" fmla="*/ 0 h 2531525"/>
                <a:gd name="connsiteX51" fmla="*/ 1759910 w 2495698"/>
                <a:gd name="connsiteY51"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238669 w 2495698"/>
                <a:gd name="connsiteY49" fmla="*/ 274647 h 2531525"/>
                <a:gd name="connsiteX50" fmla="*/ 1391137 w 2495698"/>
                <a:gd name="connsiteY50" fmla="*/ 0 h 2531525"/>
                <a:gd name="connsiteX51" fmla="*/ 1759910 w 2495698"/>
                <a:gd name="connsiteY51"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238669 w 2495698"/>
                <a:gd name="connsiteY49" fmla="*/ 274647 h 2531525"/>
                <a:gd name="connsiteX50" fmla="*/ 1391137 w 2495698"/>
                <a:gd name="connsiteY50" fmla="*/ 0 h 2531525"/>
                <a:gd name="connsiteX51" fmla="*/ 1759910 w 2495698"/>
                <a:gd name="connsiteY51"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954704 w 2495698"/>
                <a:gd name="connsiteY17" fmla="*/ 573108 h 2531525"/>
                <a:gd name="connsiteX18" fmla="*/ 2234317 w 2495698"/>
                <a:gd name="connsiteY18" fmla="*/ 503581 h 2531525"/>
                <a:gd name="connsiteX19" fmla="*/ 2413554 w 2495698"/>
                <a:gd name="connsiteY19" fmla="*/ 840674 h 2531525"/>
                <a:gd name="connsiteX20" fmla="*/ 2214321 w 2495698"/>
                <a:gd name="connsiteY20" fmla="*/ 1020292 h 2531525"/>
                <a:gd name="connsiteX21" fmla="*/ 2246841 w 2495698"/>
                <a:gd name="connsiteY21" fmla="*/ 1303347 h 2531525"/>
                <a:gd name="connsiteX22" fmla="*/ 2495698 w 2495698"/>
                <a:gd name="connsiteY22" fmla="*/ 1441496 h 2531525"/>
                <a:gd name="connsiteX23" fmla="*/ 2396885 w 2495698"/>
                <a:gd name="connsiteY23" fmla="*/ 1810269 h 2531525"/>
                <a:gd name="connsiteX24" fmla="*/ 2094912 w 2495698"/>
                <a:gd name="connsiteY24" fmla="*/ 1805190 h 2531525"/>
                <a:gd name="connsiteX25" fmla="*/ 1958644 w 2495698"/>
                <a:gd name="connsiteY25" fmla="*/ 1977881 h 2531525"/>
                <a:gd name="connsiteX26" fmla="*/ 2057814 w 2495698"/>
                <a:gd name="connsiteY26" fmla="*/ 2236715 h 2531525"/>
                <a:gd name="connsiteX27" fmla="*/ 1745078 w 2495698"/>
                <a:gd name="connsiteY27" fmla="*/ 2455696 h 2531525"/>
                <a:gd name="connsiteX28" fmla="*/ 1507869 w 2495698"/>
                <a:gd name="connsiteY28" fmla="*/ 2249759 h 2531525"/>
                <a:gd name="connsiteX29" fmla="*/ 1251837 w 2495698"/>
                <a:gd name="connsiteY29" fmla="*/ 2272543 h 2531525"/>
                <a:gd name="connsiteX30" fmla="*/ 1108065 w 2495698"/>
                <a:gd name="connsiteY30" fmla="*/ 2531525 h 2531525"/>
                <a:gd name="connsiteX31" fmla="*/ 739291 w 2495698"/>
                <a:gd name="connsiteY31" fmla="*/ 2432713 h 2531525"/>
                <a:gd name="connsiteX32" fmla="*/ 744274 w 2495698"/>
                <a:gd name="connsiteY32" fmla="*/ 2136543 h 2531525"/>
                <a:gd name="connsiteX33" fmla="*/ 535891 w 2495698"/>
                <a:gd name="connsiteY33" fmla="*/ 1973098 h 2531525"/>
                <a:gd name="connsiteX34" fmla="*/ 540671 w 2495698"/>
                <a:gd name="connsiteY34" fmla="*/ 1983347 h 2531525"/>
                <a:gd name="connsiteX35" fmla="*/ 232276 w 2495698"/>
                <a:gd name="connsiteY35" fmla="*/ 2043090 h 2531525"/>
                <a:gd name="connsiteX36" fmla="*/ 70927 w 2495698"/>
                <a:gd name="connsiteY36" fmla="*/ 1697078 h 2531525"/>
                <a:gd name="connsiteX37" fmla="*/ 279495 w 2495698"/>
                <a:gd name="connsiteY37" fmla="*/ 1527966 h 2531525"/>
                <a:gd name="connsiteX38" fmla="*/ 245586 w 2495698"/>
                <a:gd name="connsiteY38" fmla="*/ 1274796 h 2531525"/>
                <a:gd name="connsiteX39" fmla="*/ 0 w 2495698"/>
                <a:gd name="connsiteY39" fmla="*/ 1138462 h 2531525"/>
                <a:gd name="connsiteX40" fmla="*/ 98812 w 2495698"/>
                <a:gd name="connsiteY40" fmla="*/ 769689 h 2531525"/>
                <a:gd name="connsiteX41" fmla="*/ 380240 w 2495698"/>
                <a:gd name="connsiteY41" fmla="*/ 774423 h 2531525"/>
                <a:gd name="connsiteX42" fmla="*/ 516679 w 2495698"/>
                <a:gd name="connsiteY42" fmla="*/ 590627 h 2531525"/>
                <a:gd name="connsiteX43" fmla="*/ 422419 w 2495698"/>
                <a:gd name="connsiteY43" fmla="*/ 299900 h 2531525"/>
                <a:gd name="connsiteX44" fmla="*/ 746189 w 2495698"/>
                <a:gd name="connsiteY44" fmla="*/ 97585 h 2531525"/>
                <a:gd name="connsiteX45" fmla="*/ 972292 w 2495698"/>
                <a:gd name="connsiteY45" fmla="*/ 315656 h 2531525"/>
                <a:gd name="connsiteX46" fmla="*/ 970019 w 2495698"/>
                <a:gd name="connsiteY46" fmla="*/ 317076 h 2531525"/>
                <a:gd name="connsiteX47" fmla="*/ 1248316 w 2495698"/>
                <a:gd name="connsiteY47" fmla="*/ 277231 h 2531525"/>
                <a:gd name="connsiteX48" fmla="*/ 1391137 w 2495698"/>
                <a:gd name="connsiteY48" fmla="*/ 0 h 2531525"/>
                <a:gd name="connsiteX49" fmla="*/ 1759910 w 2495698"/>
                <a:gd name="connsiteY49"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954704 w 2495698"/>
                <a:gd name="connsiteY17" fmla="*/ 573108 h 2531525"/>
                <a:gd name="connsiteX18" fmla="*/ 2234317 w 2495698"/>
                <a:gd name="connsiteY18" fmla="*/ 503581 h 2531525"/>
                <a:gd name="connsiteX19" fmla="*/ 2413554 w 2495698"/>
                <a:gd name="connsiteY19" fmla="*/ 840674 h 2531525"/>
                <a:gd name="connsiteX20" fmla="*/ 2214321 w 2495698"/>
                <a:gd name="connsiteY20" fmla="*/ 1020292 h 2531525"/>
                <a:gd name="connsiteX21" fmla="*/ 2246841 w 2495698"/>
                <a:gd name="connsiteY21" fmla="*/ 1303347 h 2531525"/>
                <a:gd name="connsiteX22" fmla="*/ 2495698 w 2495698"/>
                <a:gd name="connsiteY22" fmla="*/ 1441496 h 2531525"/>
                <a:gd name="connsiteX23" fmla="*/ 2396885 w 2495698"/>
                <a:gd name="connsiteY23" fmla="*/ 1810269 h 2531525"/>
                <a:gd name="connsiteX24" fmla="*/ 2094912 w 2495698"/>
                <a:gd name="connsiteY24" fmla="*/ 1805190 h 2531525"/>
                <a:gd name="connsiteX25" fmla="*/ 1958644 w 2495698"/>
                <a:gd name="connsiteY25" fmla="*/ 1977881 h 2531525"/>
                <a:gd name="connsiteX26" fmla="*/ 2057814 w 2495698"/>
                <a:gd name="connsiteY26" fmla="*/ 2236715 h 2531525"/>
                <a:gd name="connsiteX27" fmla="*/ 1745078 w 2495698"/>
                <a:gd name="connsiteY27" fmla="*/ 2455696 h 2531525"/>
                <a:gd name="connsiteX28" fmla="*/ 1507869 w 2495698"/>
                <a:gd name="connsiteY28" fmla="*/ 2249759 h 2531525"/>
                <a:gd name="connsiteX29" fmla="*/ 1251837 w 2495698"/>
                <a:gd name="connsiteY29" fmla="*/ 2272543 h 2531525"/>
                <a:gd name="connsiteX30" fmla="*/ 1108065 w 2495698"/>
                <a:gd name="connsiteY30" fmla="*/ 2531525 h 2531525"/>
                <a:gd name="connsiteX31" fmla="*/ 739291 w 2495698"/>
                <a:gd name="connsiteY31" fmla="*/ 2432713 h 2531525"/>
                <a:gd name="connsiteX32" fmla="*/ 744274 w 2495698"/>
                <a:gd name="connsiteY32" fmla="*/ 2136543 h 2531525"/>
                <a:gd name="connsiteX33" fmla="*/ 535891 w 2495698"/>
                <a:gd name="connsiteY33" fmla="*/ 1973098 h 2531525"/>
                <a:gd name="connsiteX34" fmla="*/ 232276 w 2495698"/>
                <a:gd name="connsiteY34" fmla="*/ 2043090 h 2531525"/>
                <a:gd name="connsiteX35" fmla="*/ 70927 w 2495698"/>
                <a:gd name="connsiteY35" fmla="*/ 1697078 h 2531525"/>
                <a:gd name="connsiteX36" fmla="*/ 279495 w 2495698"/>
                <a:gd name="connsiteY36" fmla="*/ 1527966 h 2531525"/>
                <a:gd name="connsiteX37" fmla="*/ 245586 w 2495698"/>
                <a:gd name="connsiteY37" fmla="*/ 1274796 h 2531525"/>
                <a:gd name="connsiteX38" fmla="*/ 0 w 2495698"/>
                <a:gd name="connsiteY38" fmla="*/ 1138462 h 2531525"/>
                <a:gd name="connsiteX39" fmla="*/ 98812 w 2495698"/>
                <a:gd name="connsiteY39" fmla="*/ 769689 h 2531525"/>
                <a:gd name="connsiteX40" fmla="*/ 380240 w 2495698"/>
                <a:gd name="connsiteY40" fmla="*/ 774423 h 2531525"/>
                <a:gd name="connsiteX41" fmla="*/ 516679 w 2495698"/>
                <a:gd name="connsiteY41" fmla="*/ 590627 h 2531525"/>
                <a:gd name="connsiteX42" fmla="*/ 422419 w 2495698"/>
                <a:gd name="connsiteY42" fmla="*/ 299900 h 2531525"/>
                <a:gd name="connsiteX43" fmla="*/ 746189 w 2495698"/>
                <a:gd name="connsiteY43" fmla="*/ 97585 h 2531525"/>
                <a:gd name="connsiteX44" fmla="*/ 972292 w 2495698"/>
                <a:gd name="connsiteY44" fmla="*/ 315656 h 2531525"/>
                <a:gd name="connsiteX45" fmla="*/ 970019 w 2495698"/>
                <a:gd name="connsiteY45" fmla="*/ 317076 h 2531525"/>
                <a:gd name="connsiteX46" fmla="*/ 1248316 w 2495698"/>
                <a:gd name="connsiteY46" fmla="*/ 277231 h 2531525"/>
                <a:gd name="connsiteX47" fmla="*/ 1391137 w 2495698"/>
                <a:gd name="connsiteY47" fmla="*/ 0 h 2531525"/>
                <a:gd name="connsiteX48" fmla="*/ 1759910 w 2495698"/>
                <a:gd name="connsiteY48" fmla="*/ 98812 h 2531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2495698" h="2531525">
                  <a:moveTo>
                    <a:pt x="1365628" y="832740"/>
                  </a:moveTo>
                  <a:cubicBezTo>
                    <a:pt x="1121373" y="767293"/>
                    <a:pt x="870309" y="912244"/>
                    <a:pt x="804861" y="1156499"/>
                  </a:cubicBezTo>
                  <a:cubicBezTo>
                    <a:pt x="739413" y="1400754"/>
                    <a:pt x="884365" y="1651818"/>
                    <a:pt x="1128620" y="1717266"/>
                  </a:cubicBezTo>
                  <a:cubicBezTo>
                    <a:pt x="1372875" y="1782713"/>
                    <a:pt x="1623939" y="1637762"/>
                    <a:pt x="1689387" y="1393507"/>
                  </a:cubicBezTo>
                  <a:cubicBezTo>
                    <a:pt x="1754835" y="1149252"/>
                    <a:pt x="1609883" y="898188"/>
                    <a:pt x="1365628" y="832740"/>
                  </a:cubicBezTo>
                  <a:close/>
                  <a:moveTo>
                    <a:pt x="1447099" y="528685"/>
                  </a:moveTo>
                  <a:cubicBezTo>
                    <a:pt x="1859279" y="639128"/>
                    <a:pt x="2103885" y="1062799"/>
                    <a:pt x="1993442" y="1474978"/>
                  </a:cubicBezTo>
                  <a:cubicBezTo>
                    <a:pt x="1882999" y="1887158"/>
                    <a:pt x="1459328" y="2131764"/>
                    <a:pt x="1047149" y="2021321"/>
                  </a:cubicBezTo>
                  <a:cubicBezTo>
                    <a:pt x="634969" y="1910878"/>
                    <a:pt x="390363" y="1487207"/>
                    <a:pt x="500806" y="1075027"/>
                  </a:cubicBezTo>
                  <a:cubicBezTo>
                    <a:pt x="611249" y="662848"/>
                    <a:pt x="1034920" y="418242"/>
                    <a:pt x="1447099" y="528685"/>
                  </a:cubicBezTo>
                  <a:close/>
                  <a:moveTo>
                    <a:pt x="1476725" y="418119"/>
                  </a:moveTo>
                  <a:cubicBezTo>
                    <a:pt x="1003481" y="291314"/>
                    <a:pt x="517045" y="572157"/>
                    <a:pt x="390240" y="1045401"/>
                  </a:cubicBezTo>
                  <a:cubicBezTo>
                    <a:pt x="263435" y="1518646"/>
                    <a:pt x="544279" y="2005081"/>
                    <a:pt x="1017523" y="2131887"/>
                  </a:cubicBezTo>
                  <a:cubicBezTo>
                    <a:pt x="1490767" y="2258692"/>
                    <a:pt x="1977202" y="1977848"/>
                    <a:pt x="2104008" y="1504604"/>
                  </a:cubicBezTo>
                  <a:cubicBezTo>
                    <a:pt x="2230813" y="1031360"/>
                    <a:pt x="1949969" y="544925"/>
                    <a:pt x="1476725" y="418119"/>
                  </a:cubicBezTo>
                  <a:close/>
                  <a:moveTo>
                    <a:pt x="1759910" y="98812"/>
                  </a:moveTo>
                  <a:cubicBezTo>
                    <a:pt x="1758148" y="203507"/>
                    <a:pt x="1756387" y="308202"/>
                    <a:pt x="1754625" y="412897"/>
                  </a:cubicBezTo>
                  <a:lnTo>
                    <a:pt x="1954704" y="573108"/>
                  </a:lnTo>
                  <a:lnTo>
                    <a:pt x="2234317" y="503581"/>
                  </a:lnTo>
                  <a:lnTo>
                    <a:pt x="2413554" y="840674"/>
                  </a:lnTo>
                  <a:lnTo>
                    <a:pt x="2214321" y="1020292"/>
                  </a:lnTo>
                  <a:cubicBezTo>
                    <a:pt x="2239296" y="1111262"/>
                    <a:pt x="2251067" y="1206519"/>
                    <a:pt x="2246841" y="1303347"/>
                  </a:cubicBezTo>
                  <a:lnTo>
                    <a:pt x="2495698" y="1441496"/>
                  </a:lnTo>
                  <a:lnTo>
                    <a:pt x="2396885" y="1810269"/>
                  </a:lnTo>
                  <a:lnTo>
                    <a:pt x="2094912" y="1805190"/>
                  </a:lnTo>
                  <a:cubicBezTo>
                    <a:pt x="2056732" y="1868983"/>
                    <a:pt x="2010475" y="1926517"/>
                    <a:pt x="1958644" y="1977881"/>
                  </a:cubicBezTo>
                  <a:lnTo>
                    <a:pt x="2057814" y="2236715"/>
                  </a:lnTo>
                  <a:lnTo>
                    <a:pt x="1745078" y="2455696"/>
                  </a:lnTo>
                  <a:lnTo>
                    <a:pt x="1507869" y="2249759"/>
                  </a:lnTo>
                  <a:lnTo>
                    <a:pt x="1251837" y="2272543"/>
                  </a:lnTo>
                  <a:lnTo>
                    <a:pt x="1108065" y="2531525"/>
                  </a:lnTo>
                  <a:lnTo>
                    <a:pt x="739291" y="2432713"/>
                  </a:lnTo>
                  <a:lnTo>
                    <a:pt x="744274" y="2136543"/>
                  </a:lnTo>
                  <a:cubicBezTo>
                    <a:pt x="666128" y="2092006"/>
                    <a:pt x="595548" y="2037539"/>
                    <a:pt x="535891" y="1973098"/>
                  </a:cubicBezTo>
                  <a:lnTo>
                    <a:pt x="232276" y="2043090"/>
                  </a:lnTo>
                  <a:lnTo>
                    <a:pt x="70927" y="1697078"/>
                  </a:lnTo>
                  <a:lnTo>
                    <a:pt x="279495" y="1527966"/>
                  </a:lnTo>
                  <a:cubicBezTo>
                    <a:pt x="257233" y="1446371"/>
                    <a:pt x="245603" y="1361336"/>
                    <a:pt x="245586" y="1274796"/>
                  </a:cubicBezTo>
                  <a:lnTo>
                    <a:pt x="0" y="1138462"/>
                  </a:lnTo>
                  <a:lnTo>
                    <a:pt x="98812" y="769689"/>
                  </a:lnTo>
                  <a:lnTo>
                    <a:pt x="380240" y="774423"/>
                  </a:lnTo>
                  <a:cubicBezTo>
                    <a:pt x="418421" y="707046"/>
                    <a:pt x="464524" y="645614"/>
                    <a:pt x="516679" y="590627"/>
                  </a:cubicBezTo>
                  <a:lnTo>
                    <a:pt x="422419" y="299900"/>
                  </a:lnTo>
                  <a:lnTo>
                    <a:pt x="746189" y="97585"/>
                  </a:lnTo>
                  <a:lnTo>
                    <a:pt x="972292" y="315656"/>
                  </a:lnTo>
                  <a:lnTo>
                    <a:pt x="970019" y="317076"/>
                  </a:lnTo>
                  <a:cubicBezTo>
                    <a:pt x="1058903" y="289108"/>
                    <a:pt x="1152743" y="276181"/>
                    <a:pt x="1248316" y="277231"/>
                  </a:cubicBezTo>
                  <a:lnTo>
                    <a:pt x="1391137" y="0"/>
                  </a:lnTo>
                  <a:lnTo>
                    <a:pt x="1759910" y="9881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200"/>
            </a:p>
          </p:txBody>
        </p:sp>
        <p:sp>
          <p:nvSpPr>
            <p:cNvPr id="7" name="Oval 21">
              <a:extLst>
                <a:ext uri="{FF2B5EF4-FFF2-40B4-BE49-F238E27FC236}">
                  <a16:creationId xmlns="" xmlns:a16="http://schemas.microsoft.com/office/drawing/2014/main" id="{DB519C05-C3F6-449E-B1CF-D56713E220D0}"/>
                </a:ext>
              </a:extLst>
            </p:cNvPr>
            <p:cNvSpPr/>
            <p:nvPr/>
          </p:nvSpPr>
          <p:spPr>
            <a:xfrm rot="13450474" flipV="1">
              <a:off x="3553777" y="4013166"/>
              <a:ext cx="1013980" cy="1028536"/>
            </a:xfrm>
            <a:custGeom>
              <a:avLst/>
              <a:gdLst>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536736 w 2495698"/>
                <a:gd name="connsiteY30" fmla="*/ 2229547 h 2531525"/>
                <a:gd name="connsiteX31" fmla="*/ 1251837 w 2495698"/>
                <a:gd name="connsiteY31" fmla="*/ 2272543 h 2531525"/>
                <a:gd name="connsiteX32" fmla="*/ 1108065 w 2495698"/>
                <a:gd name="connsiteY32" fmla="*/ 2531525 h 2531525"/>
                <a:gd name="connsiteX33" fmla="*/ 739291 w 2495698"/>
                <a:gd name="connsiteY33" fmla="*/ 2432713 h 2531525"/>
                <a:gd name="connsiteX34" fmla="*/ 744274 w 2495698"/>
                <a:gd name="connsiteY34" fmla="*/ 2136543 h 2531525"/>
                <a:gd name="connsiteX35" fmla="*/ 535891 w 2495698"/>
                <a:gd name="connsiteY35" fmla="*/ 1973098 h 2531525"/>
                <a:gd name="connsiteX36" fmla="*/ 540671 w 2495698"/>
                <a:gd name="connsiteY36" fmla="*/ 1983347 h 2531525"/>
                <a:gd name="connsiteX37" fmla="*/ 232276 w 2495698"/>
                <a:gd name="connsiteY37" fmla="*/ 2043090 h 2531525"/>
                <a:gd name="connsiteX38" fmla="*/ 70927 w 2495698"/>
                <a:gd name="connsiteY38" fmla="*/ 1697078 h 2531525"/>
                <a:gd name="connsiteX39" fmla="*/ 279495 w 2495698"/>
                <a:gd name="connsiteY39" fmla="*/ 1527966 h 2531525"/>
                <a:gd name="connsiteX40" fmla="*/ 245586 w 2495698"/>
                <a:gd name="connsiteY40" fmla="*/ 1274796 h 2531525"/>
                <a:gd name="connsiteX41" fmla="*/ 0 w 2495698"/>
                <a:gd name="connsiteY41" fmla="*/ 1138462 h 2531525"/>
                <a:gd name="connsiteX42" fmla="*/ 98812 w 2495698"/>
                <a:gd name="connsiteY42" fmla="*/ 769689 h 2531525"/>
                <a:gd name="connsiteX43" fmla="*/ 380240 w 2495698"/>
                <a:gd name="connsiteY43" fmla="*/ 774423 h 2531525"/>
                <a:gd name="connsiteX44" fmla="*/ 516679 w 2495698"/>
                <a:gd name="connsiteY44" fmla="*/ 590627 h 2531525"/>
                <a:gd name="connsiteX45" fmla="*/ 422419 w 2495698"/>
                <a:gd name="connsiteY45" fmla="*/ 299900 h 2531525"/>
                <a:gd name="connsiteX46" fmla="*/ 746189 w 2495698"/>
                <a:gd name="connsiteY46" fmla="*/ 97585 h 2531525"/>
                <a:gd name="connsiteX47" fmla="*/ 972292 w 2495698"/>
                <a:gd name="connsiteY47" fmla="*/ 315656 h 2531525"/>
                <a:gd name="connsiteX48" fmla="*/ 970019 w 2495698"/>
                <a:gd name="connsiteY48" fmla="*/ 317076 h 2531525"/>
                <a:gd name="connsiteX49" fmla="*/ 1248316 w 2495698"/>
                <a:gd name="connsiteY49" fmla="*/ 277231 h 2531525"/>
                <a:gd name="connsiteX50" fmla="*/ 1238669 w 2495698"/>
                <a:gd name="connsiteY50" fmla="*/ 274647 h 2531525"/>
                <a:gd name="connsiteX51" fmla="*/ 1391137 w 2495698"/>
                <a:gd name="connsiteY51" fmla="*/ 0 h 2531525"/>
                <a:gd name="connsiteX52" fmla="*/ 1759910 w 2495698"/>
                <a:gd name="connsiteY52"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536736 w 2495698"/>
                <a:gd name="connsiteY30" fmla="*/ 2229547 h 2531525"/>
                <a:gd name="connsiteX31" fmla="*/ 1251837 w 2495698"/>
                <a:gd name="connsiteY31" fmla="*/ 2272543 h 2531525"/>
                <a:gd name="connsiteX32" fmla="*/ 1108065 w 2495698"/>
                <a:gd name="connsiteY32" fmla="*/ 2531525 h 2531525"/>
                <a:gd name="connsiteX33" fmla="*/ 739291 w 2495698"/>
                <a:gd name="connsiteY33" fmla="*/ 2432713 h 2531525"/>
                <a:gd name="connsiteX34" fmla="*/ 744274 w 2495698"/>
                <a:gd name="connsiteY34" fmla="*/ 2136543 h 2531525"/>
                <a:gd name="connsiteX35" fmla="*/ 535891 w 2495698"/>
                <a:gd name="connsiteY35" fmla="*/ 1973098 h 2531525"/>
                <a:gd name="connsiteX36" fmla="*/ 540671 w 2495698"/>
                <a:gd name="connsiteY36" fmla="*/ 1983347 h 2531525"/>
                <a:gd name="connsiteX37" fmla="*/ 232276 w 2495698"/>
                <a:gd name="connsiteY37" fmla="*/ 2043090 h 2531525"/>
                <a:gd name="connsiteX38" fmla="*/ 70927 w 2495698"/>
                <a:gd name="connsiteY38" fmla="*/ 1697078 h 2531525"/>
                <a:gd name="connsiteX39" fmla="*/ 279495 w 2495698"/>
                <a:gd name="connsiteY39" fmla="*/ 1527966 h 2531525"/>
                <a:gd name="connsiteX40" fmla="*/ 245586 w 2495698"/>
                <a:gd name="connsiteY40" fmla="*/ 1274796 h 2531525"/>
                <a:gd name="connsiteX41" fmla="*/ 0 w 2495698"/>
                <a:gd name="connsiteY41" fmla="*/ 1138462 h 2531525"/>
                <a:gd name="connsiteX42" fmla="*/ 98812 w 2495698"/>
                <a:gd name="connsiteY42" fmla="*/ 769689 h 2531525"/>
                <a:gd name="connsiteX43" fmla="*/ 380240 w 2495698"/>
                <a:gd name="connsiteY43" fmla="*/ 774423 h 2531525"/>
                <a:gd name="connsiteX44" fmla="*/ 516679 w 2495698"/>
                <a:gd name="connsiteY44" fmla="*/ 590627 h 2531525"/>
                <a:gd name="connsiteX45" fmla="*/ 422419 w 2495698"/>
                <a:gd name="connsiteY45" fmla="*/ 299900 h 2531525"/>
                <a:gd name="connsiteX46" fmla="*/ 746189 w 2495698"/>
                <a:gd name="connsiteY46" fmla="*/ 97585 h 2531525"/>
                <a:gd name="connsiteX47" fmla="*/ 972292 w 2495698"/>
                <a:gd name="connsiteY47" fmla="*/ 315656 h 2531525"/>
                <a:gd name="connsiteX48" fmla="*/ 970019 w 2495698"/>
                <a:gd name="connsiteY48" fmla="*/ 317076 h 2531525"/>
                <a:gd name="connsiteX49" fmla="*/ 1248316 w 2495698"/>
                <a:gd name="connsiteY49" fmla="*/ 277231 h 2531525"/>
                <a:gd name="connsiteX50" fmla="*/ 1238669 w 2495698"/>
                <a:gd name="connsiteY50" fmla="*/ 274647 h 2531525"/>
                <a:gd name="connsiteX51" fmla="*/ 1391137 w 2495698"/>
                <a:gd name="connsiteY51" fmla="*/ 0 h 2531525"/>
                <a:gd name="connsiteX52" fmla="*/ 1759910 w 2495698"/>
                <a:gd name="connsiteY52"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238669 w 2495698"/>
                <a:gd name="connsiteY49" fmla="*/ 274647 h 2531525"/>
                <a:gd name="connsiteX50" fmla="*/ 1391137 w 2495698"/>
                <a:gd name="connsiteY50" fmla="*/ 0 h 2531525"/>
                <a:gd name="connsiteX51" fmla="*/ 1759910 w 2495698"/>
                <a:gd name="connsiteY51"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238669 w 2495698"/>
                <a:gd name="connsiteY49" fmla="*/ 274647 h 2531525"/>
                <a:gd name="connsiteX50" fmla="*/ 1391137 w 2495698"/>
                <a:gd name="connsiteY50" fmla="*/ 0 h 2531525"/>
                <a:gd name="connsiteX51" fmla="*/ 1759910 w 2495698"/>
                <a:gd name="connsiteY51"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238669 w 2495698"/>
                <a:gd name="connsiteY49" fmla="*/ 274647 h 2531525"/>
                <a:gd name="connsiteX50" fmla="*/ 1391137 w 2495698"/>
                <a:gd name="connsiteY50" fmla="*/ 0 h 2531525"/>
                <a:gd name="connsiteX51" fmla="*/ 1759910 w 2495698"/>
                <a:gd name="connsiteY51"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954704 w 2495698"/>
                <a:gd name="connsiteY17" fmla="*/ 573108 h 2531525"/>
                <a:gd name="connsiteX18" fmla="*/ 2234317 w 2495698"/>
                <a:gd name="connsiteY18" fmla="*/ 503581 h 2531525"/>
                <a:gd name="connsiteX19" fmla="*/ 2413554 w 2495698"/>
                <a:gd name="connsiteY19" fmla="*/ 840674 h 2531525"/>
                <a:gd name="connsiteX20" fmla="*/ 2214321 w 2495698"/>
                <a:gd name="connsiteY20" fmla="*/ 1020292 h 2531525"/>
                <a:gd name="connsiteX21" fmla="*/ 2246841 w 2495698"/>
                <a:gd name="connsiteY21" fmla="*/ 1303347 h 2531525"/>
                <a:gd name="connsiteX22" fmla="*/ 2495698 w 2495698"/>
                <a:gd name="connsiteY22" fmla="*/ 1441496 h 2531525"/>
                <a:gd name="connsiteX23" fmla="*/ 2396885 w 2495698"/>
                <a:gd name="connsiteY23" fmla="*/ 1810269 h 2531525"/>
                <a:gd name="connsiteX24" fmla="*/ 2094912 w 2495698"/>
                <a:gd name="connsiteY24" fmla="*/ 1805190 h 2531525"/>
                <a:gd name="connsiteX25" fmla="*/ 1958644 w 2495698"/>
                <a:gd name="connsiteY25" fmla="*/ 1977881 h 2531525"/>
                <a:gd name="connsiteX26" fmla="*/ 2057814 w 2495698"/>
                <a:gd name="connsiteY26" fmla="*/ 2236715 h 2531525"/>
                <a:gd name="connsiteX27" fmla="*/ 1745078 w 2495698"/>
                <a:gd name="connsiteY27" fmla="*/ 2455696 h 2531525"/>
                <a:gd name="connsiteX28" fmla="*/ 1507869 w 2495698"/>
                <a:gd name="connsiteY28" fmla="*/ 2249759 h 2531525"/>
                <a:gd name="connsiteX29" fmla="*/ 1251837 w 2495698"/>
                <a:gd name="connsiteY29" fmla="*/ 2272543 h 2531525"/>
                <a:gd name="connsiteX30" fmla="*/ 1108065 w 2495698"/>
                <a:gd name="connsiteY30" fmla="*/ 2531525 h 2531525"/>
                <a:gd name="connsiteX31" fmla="*/ 739291 w 2495698"/>
                <a:gd name="connsiteY31" fmla="*/ 2432713 h 2531525"/>
                <a:gd name="connsiteX32" fmla="*/ 744274 w 2495698"/>
                <a:gd name="connsiteY32" fmla="*/ 2136543 h 2531525"/>
                <a:gd name="connsiteX33" fmla="*/ 535891 w 2495698"/>
                <a:gd name="connsiteY33" fmla="*/ 1973098 h 2531525"/>
                <a:gd name="connsiteX34" fmla="*/ 540671 w 2495698"/>
                <a:gd name="connsiteY34" fmla="*/ 1983347 h 2531525"/>
                <a:gd name="connsiteX35" fmla="*/ 232276 w 2495698"/>
                <a:gd name="connsiteY35" fmla="*/ 2043090 h 2531525"/>
                <a:gd name="connsiteX36" fmla="*/ 70927 w 2495698"/>
                <a:gd name="connsiteY36" fmla="*/ 1697078 h 2531525"/>
                <a:gd name="connsiteX37" fmla="*/ 279495 w 2495698"/>
                <a:gd name="connsiteY37" fmla="*/ 1527966 h 2531525"/>
                <a:gd name="connsiteX38" fmla="*/ 245586 w 2495698"/>
                <a:gd name="connsiteY38" fmla="*/ 1274796 h 2531525"/>
                <a:gd name="connsiteX39" fmla="*/ 0 w 2495698"/>
                <a:gd name="connsiteY39" fmla="*/ 1138462 h 2531525"/>
                <a:gd name="connsiteX40" fmla="*/ 98812 w 2495698"/>
                <a:gd name="connsiteY40" fmla="*/ 769689 h 2531525"/>
                <a:gd name="connsiteX41" fmla="*/ 380240 w 2495698"/>
                <a:gd name="connsiteY41" fmla="*/ 774423 h 2531525"/>
                <a:gd name="connsiteX42" fmla="*/ 516679 w 2495698"/>
                <a:gd name="connsiteY42" fmla="*/ 590627 h 2531525"/>
                <a:gd name="connsiteX43" fmla="*/ 422419 w 2495698"/>
                <a:gd name="connsiteY43" fmla="*/ 299900 h 2531525"/>
                <a:gd name="connsiteX44" fmla="*/ 746189 w 2495698"/>
                <a:gd name="connsiteY44" fmla="*/ 97585 h 2531525"/>
                <a:gd name="connsiteX45" fmla="*/ 972292 w 2495698"/>
                <a:gd name="connsiteY45" fmla="*/ 315656 h 2531525"/>
                <a:gd name="connsiteX46" fmla="*/ 970019 w 2495698"/>
                <a:gd name="connsiteY46" fmla="*/ 317076 h 2531525"/>
                <a:gd name="connsiteX47" fmla="*/ 1248316 w 2495698"/>
                <a:gd name="connsiteY47" fmla="*/ 277231 h 2531525"/>
                <a:gd name="connsiteX48" fmla="*/ 1391137 w 2495698"/>
                <a:gd name="connsiteY48" fmla="*/ 0 h 2531525"/>
                <a:gd name="connsiteX49" fmla="*/ 1759910 w 2495698"/>
                <a:gd name="connsiteY49"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954704 w 2495698"/>
                <a:gd name="connsiteY17" fmla="*/ 573108 h 2531525"/>
                <a:gd name="connsiteX18" fmla="*/ 2234317 w 2495698"/>
                <a:gd name="connsiteY18" fmla="*/ 503581 h 2531525"/>
                <a:gd name="connsiteX19" fmla="*/ 2413554 w 2495698"/>
                <a:gd name="connsiteY19" fmla="*/ 840674 h 2531525"/>
                <a:gd name="connsiteX20" fmla="*/ 2214321 w 2495698"/>
                <a:gd name="connsiteY20" fmla="*/ 1020292 h 2531525"/>
                <a:gd name="connsiteX21" fmla="*/ 2246841 w 2495698"/>
                <a:gd name="connsiteY21" fmla="*/ 1303347 h 2531525"/>
                <a:gd name="connsiteX22" fmla="*/ 2495698 w 2495698"/>
                <a:gd name="connsiteY22" fmla="*/ 1441496 h 2531525"/>
                <a:gd name="connsiteX23" fmla="*/ 2396885 w 2495698"/>
                <a:gd name="connsiteY23" fmla="*/ 1810269 h 2531525"/>
                <a:gd name="connsiteX24" fmla="*/ 2094912 w 2495698"/>
                <a:gd name="connsiteY24" fmla="*/ 1805190 h 2531525"/>
                <a:gd name="connsiteX25" fmla="*/ 1958644 w 2495698"/>
                <a:gd name="connsiteY25" fmla="*/ 1977881 h 2531525"/>
                <a:gd name="connsiteX26" fmla="*/ 2057814 w 2495698"/>
                <a:gd name="connsiteY26" fmla="*/ 2236715 h 2531525"/>
                <a:gd name="connsiteX27" fmla="*/ 1745078 w 2495698"/>
                <a:gd name="connsiteY27" fmla="*/ 2455696 h 2531525"/>
                <a:gd name="connsiteX28" fmla="*/ 1507869 w 2495698"/>
                <a:gd name="connsiteY28" fmla="*/ 2249759 h 2531525"/>
                <a:gd name="connsiteX29" fmla="*/ 1251837 w 2495698"/>
                <a:gd name="connsiteY29" fmla="*/ 2272543 h 2531525"/>
                <a:gd name="connsiteX30" fmla="*/ 1108065 w 2495698"/>
                <a:gd name="connsiteY30" fmla="*/ 2531525 h 2531525"/>
                <a:gd name="connsiteX31" fmla="*/ 739291 w 2495698"/>
                <a:gd name="connsiteY31" fmla="*/ 2432713 h 2531525"/>
                <a:gd name="connsiteX32" fmla="*/ 744274 w 2495698"/>
                <a:gd name="connsiteY32" fmla="*/ 2136543 h 2531525"/>
                <a:gd name="connsiteX33" fmla="*/ 535891 w 2495698"/>
                <a:gd name="connsiteY33" fmla="*/ 1973098 h 2531525"/>
                <a:gd name="connsiteX34" fmla="*/ 232276 w 2495698"/>
                <a:gd name="connsiteY34" fmla="*/ 2043090 h 2531525"/>
                <a:gd name="connsiteX35" fmla="*/ 70927 w 2495698"/>
                <a:gd name="connsiteY35" fmla="*/ 1697078 h 2531525"/>
                <a:gd name="connsiteX36" fmla="*/ 279495 w 2495698"/>
                <a:gd name="connsiteY36" fmla="*/ 1527966 h 2531525"/>
                <a:gd name="connsiteX37" fmla="*/ 245586 w 2495698"/>
                <a:gd name="connsiteY37" fmla="*/ 1274796 h 2531525"/>
                <a:gd name="connsiteX38" fmla="*/ 0 w 2495698"/>
                <a:gd name="connsiteY38" fmla="*/ 1138462 h 2531525"/>
                <a:gd name="connsiteX39" fmla="*/ 98812 w 2495698"/>
                <a:gd name="connsiteY39" fmla="*/ 769689 h 2531525"/>
                <a:gd name="connsiteX40" fmla="*/ 380240 w 2495698"/>
                <a:gd name="connsiteY40" fmla="*/ 774423 h 2531525"/>
                <a:gd name="connsiteX41" fmla="*/ 516679 w 2495698"/>
                <a:gd name="connsiteY41" fmla="*/ 590627 h 2531525"/>
                <a:gd name="connsiteX42" fmla="*/ 422419 w 2495698"/>
                <a:gd name="connsiteY42" fmla="*/ 299900 h 2531525"/>
                <a:gd name="connsiteX43" fmla="*/ 746189 w 2495698"/>
                <a:gd name="connsiteY43" fmla="*/ 97585 h 2531525"/>
                <a:gd name="connsiteX44" fmla="*/ 972292 w 2495698"/>
                <a:gd name="connsiteY44" fmla="*/ 315656 h 2531525"/>
                <a:gd name="connsiteX45" fmla="*/ 970019 w 2495698"/>
                <a:gd name="connsiteY45" fmla="*/ 317076 h 2531525"/>
                <a:gd name="connsiteX46" fmla="*/ 1248316 w 2495698"/>
                <a:gd name="connsiteY46" fmla="*/ 277231 h 2531525"/>
                <a:gd name="connsiteX47" fmla="*/ 1391137 w 2495698"/>
                <a:gd name="connsiteY47" fmla="*/ 0 h 2531525"/>
                <a:gd name="connsiteX48" fmla="*/ 1759910 w 2495698"/>
                <a:gd name="connsiteY48" fmla="*/ 98812 h 2531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2495698" h="2531525">
                  <a:moveTo>
                    <a:pt x="1365628" y="832740"/>
                  </a:moveTo>
                  <a:cubicBezTo>
                    <a:pt x="1121373" y="767293"/>
                    <a:pt x="870309" y="912244"/>
                    <a:pt x="804861" y="1156499"/>
                  </a:cubicBezTo>
                  <a:cubicBezTo>
                    <a:pt x="739413" y="1400754"/>
                    <a:pt x="884365" y="1651818"/>
                    <a:pt x="1128620" y="1717266"/>
                  </a:cubicBezTo>
                  <a:cubicBezTo>
                    <a:pt x="1372875" y="1782713"/>
                    <a:pt x="1623939" y="1637762"/>
                    <a:pt x="1689387" y="1393507"/>
                  </a:cubicBezTo>
                  <a:cubicBezTo>
                    <a:pt x="1754835" y="1149252"/>
                    <a:pt x="1609883" y="898188"/>
                    <a:pt x="1365628" y="832740"/>
                  </a:cubicBezTo>
                  <a:close/>
                  <a:moveTo>
                    <a:pt x="1447099" y="528685"/>
                  </a:moveTo>
                  <a:cubicBezTo>
                    <a:pt x="1859279" y="639128"/>
                    <a:pt x="2103885" y="1062799"/>
                    <a:pt x="1993442" y="1474978"/>
                  </a:cubicBezTo>
                  <a:cubicBezTo>
                    <a:pt x="1882999" y="1887158"/>
                    <a:pt x="1459328" y="2131764"/>
                    <a:pt x="1047149" y="2021321"/>
                  </a:cubicBezTo>
                  <a:cubicBezTo>
                    <a:pt x="634969" y="1910878"/>
                    <a:pt x="390363" y="1487207"/>
                    <a:pt x="500806" y="1075027"/>
                  </a:cubicBezTo>
                  <a:cubicBezTo>
                    <a:pt x="611249" y="662848"/>
                    <a:pt x="1034920" y="418242"/>
                    <a:pt x="1447099" y="528685"/>
                  </a:cubicBezTo>
                  <a:close/>
                  <a:moveTo>
                    <a:pt x="1476725" y="418119"/>
                  </a:moveTo>
                  <a:cubicBezTo>
                    <a:pt x="1003481" y="291314"/>
                    <a:pt x="517045" y="572157"/>
                    <a:pt x="390240" y="1045401"/>
                  </a:cubicBezTo>
                  <a:cubicBezTo>
                    <a:pt x="263435" y="1518646"/>
                    <a:pt x="544279" y="2005081"/>
                    <a:pt x="1017523" y="2131887"/>
                  </a:cubicBezTo>
                  <a:cubicBezTo>
                    <a:pt x="1490767" y="2258692"/>
                    <a:pt x="1977202" y="1977848"/>
                    <a:pt x="2104008" y="1504604"/>
                  </a:cubicBezTo>
                  <a:cubicBezTo>
                    <a:pt x="2230813" y="1031360"/>
                    <a:pt x="1949969" y="544925"/>
                    <a:pt x="1476725" y="418119"/>
                  </a:cubicBezTo>
                  <a:close/>
                  <a:moveTo>
                    <a:pt x="1759910" y="98812"/>
                  </a:moveTo>
                  <a:cubicBezTo>
                    <a:pt x="1758148" y="203507"/>
                    <a:pt x="1756387" y="308202"/>
                    <a:pt x="1754625" y="412897"/>
                  </a:cubicBezTo>
                  <a:lnTo>
                    <a:pt x="1954704" y="573108"/>
                  </a:lnTo>
                  <a:lnTo>
                    <a:pt x="2234317" y="503581"/>
                  </a:lnTo>
                  <a:lnTo>
                    <a:pt x="2413554" y="840674"/>
                  </a:lnTo>
                  <a:lnTo>
                    <a:pt x="2214321" y="1020292"/>
                  </a:lnTo>
                  <a:cubicBezTo>
                    <a:pt x="2239296" y="1111262"/>
                    <a:pt x="2251067" y="1206519"/>
                    <a:pt x="2246841" y="1303347"/>
                  </a:cubicBezTo>
                  <a:lnTo>
                    <a:pt x="2495698" y="1441496"/>
                  </a:lnTo>
                  <a:lnTo>
                    <a:pt x="2396885" y="1810269"/>
                  </a:lnTo>
                  <a:lnTo>
                    <a:pt x="2094912" y="1805190"/>
                  </a:lnTo>
                  <a:cubicBezTo>
                    <a:pt x="2056732" y="1868983"/>
                    <a:pt x="2010475" y="1926517"/>
                    <a:pt x="1958644" y="1977881"/>
                  </a:cubicBezTo>
                  <a:lnTo>
                    <a:pt x="2057814" y="2236715"/>
                  </a:lnTo>
                  <a:lnTo>
                    <a:pt x="1745078" y="2455696"/>
                  </a:lnTo>
                  <a:lnTo>
                    <a:pt x="1507869" y="2249759"/>
                  </a:lnTo>
                  <a:lnTo>
                    <a:pt x="1251837" y="2272543"/>
                  </a:lnTo>
                  <a:lnTo>
                    <a:pt x="1108065" y="2531525"/>
                  </a:lnTo>
                  <a:lnTo>
                    <a:pt x="739291" y="2432713"/>
                  </a:lnTo>
                  <a:lnTo>
                    <a:pt x="744274" y="2136543"/>
                  </a:lnTo>
                  <a:cubicBezTo>
                    <a:pt x="666128" y="2092006"/>
                    <a:pt x="595548" y="2037539"/>
                    <a:pt x="535891" y="1973098"/>
                  </a:cubicBezTo>
                  <a:lnTo>
                    <a:pt x="232276" y="2043090"/>
                  </a:lnTo>
                  <a:lnTo>
                    <a:pt x="70927" y="1697078"/>
                  </a:lnTo>
                  <a:lnTo>
                    <a:pt x="279495" y="1527966"/>
                  </a:lnTo>
                  <a:cubicBezTo>
                    <a:pt x="257233" y="1446371"/>
                    <a:pt x="245603" y="1361336"/>
                    <a:pt x="245586" y="1274796"/>
                  </a:cubicBezTo>
                  <a:lnTo>
                    <a:pt x="0" y="1138462"/>
                  </a:lnTo>
                  <a:lnTo>
                    <a:pt x="98812" y="769689"/>
                  </a:lnTo>
                  <a:lnTo>
                    <a:pt x="380240" y="774423"/>
                  </a:lnTo>
                  <a:cubicBezTo>
                    <a:pt x="418421" y="707046"/>
                    <a:pt x="464524" y="645614"/>
                    <a:pt x="516679" y="590627"/>
                  </a:cubicBezTo>
                  <a:lnTo>
                    <a:pt x="422419" y="299900"/>
                  </a:lnTo>
                  <a:lnTo>
                    <a:pt x="746189" y="97585"/>
                  </a:lnTo>
                  <a:lnTo>
                    <a:pt x="972292" y="315656"/>
                  </a:lnTo>
                  <a:lnTo>
                    <a:pt x="970019" y="317076"/>
                  </a:lnTo>
                  <a:cubicBezTo>
                    <a:pt x="1058903" y="289108"/>
                    <a:pt x="1152743" y="276181"/>
                    <a:pt x="1248316" y="277231"/>
                  </a:cubicBezTo>
                  <a:lnTo>
                    <a:pt x="1391137" y="0"/>
                  </a:lnTo>
                  <a:lnTo>
                    <a:pt x="1759910" y="9881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200"/>
            </a:p>
          </p:txBody>
        </p:sp>
        <p:sp>
          <p:nvSpPr>
            <p:cNvPr id="8" name="Oval 21">
              <a:extLst>
                <a:ext uri="{FF2B5EF4-FFF2-40B4-BE49-F238E27FC236}">
                  <a16:creationId xmlns="" xmlns:a16="http://schemas.microsoft.com/office/drawing/2014/main" id="{74CF8AB8-4C77-4E78-ABEC-211AB7E51590}"/>
                </a:ext>
              </a:extLst>
            </p:cNvPr>
            <p:cNvSpPr/>
            <p:nvPr/>
          </p:nvSpPr>
          <p:spPr>
            <a:xfrm rot="13450474" flipV="1">
              <a:off x="4670412" y="1584460"/>
              <a:ext cx="1013980" cy="1028536"/>
            </a:xfrm>
            <a:custGeom>
              <a:avLst/>
              <a:gdLst>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536736 w 2495698"/>
                <a:gd name="connsiteY30" fmla="*/ 2229547 h 2531525"/>
                <a:gd name="connsiteX31" fmla="*/ 1251837 w 2495698"/>
                <a:gd name="connsiteY31" fmla="*/ 2272543 h 2531525"/>
                <a:gd name="connsiteX32" fmla="*/ 1108065 w 2495698"/>
                <a:gd name="connsiteY32" fmla="*/ 2531525 h 2531525"/>
                <a:gd name="connsiteX33" fmla="*/ 739291 w 2495698"/>
                <a:gd name="connsiteY33" fmla="*/ 2432713 h 2531525"/>
                <a:gd name="connsiteX34" fmla="*/ 744274 w 2495698"/>
                <a:gd name="connsiteY34" fmla="*/ 2136543 h 2531525"/>
                <a:gd name="connsiteX35" fmla="*/ 535891 w 2495698"/>
                <a:gd name="connsiteY35" fmla="*/ 1973098 h 2531525"/>
                <a:gd name="connsiteX36" fmla="*/ 540671 w 2495698"/>
                <a:gd name="connsiteY36" fmla="*/ 1983347 h 2531525"/>
                <a:gd name="connsiteX37" fmla="*/ 232276 w 2495698"/>
                <a:gd name="connsiteY37" fmla="*/ 2043090 h 2531525"/>
                <a:gd name="connsiteX38" fmla="*/ 70927 w 2495698"/>
                <a:gd name="connsiteY38" fmla="*/ 1697078 h 2531525"/>
                <a:gd name="connsiteX39" fmla="*/ 279495 w 2495698"/>
                <a:gd name="connsiteY39" fmla="*/ 1527966 h 2531525"/>
                <a:gd name="connsiteX40" fmla="*/ 245586 w 2495698"/>
                <a:gd name="connsiteY40" fmla="*/ 1274796 h 2531525"/>
                <a:gd name="connsiteX41" fmla="*/ 0 w 2495698"/>
                <a:gd name="connsiteY41" fmla="*/ 1138462 h 2531525"/>
                <a:gd name="connsiteX42" fmla="*/ 98812 w 2495698"/>
                <a:gd name="connsiteY42" fmla="*/ 769689 h 2531525"/>
                <a:gd name="connsiteX43" fmla="*/ 380240 w 2495698"/>
                <a:gd name="connsiteY43" fmla="*/ 774423 h 2531525"/>
                <a:gd name="connsiteX44" fmla="*/ 516679 w 2495698"/>
                <a:gd name="connsiteY44" fmla="*/ 590627 h 2531525"/>
                <a:gd name="connsiteX45" fmla="*/ 422419 w 2495698"/>
                <a:gd name="connsiteY45" fmla="*/ 299900 h 2531525"/>
                <a:gd name="connsiteX46" fmla="*/ 746189 w 2495698"/>
                <a:gd name="connsiteY46" fmla="*/ 97585 h 2531525"/>
                <a:gd name="connsiteX47" fmla="*/ 972292 w 2495698"/>
                <a:gd name="connsiteY47" fmla="*/ 315656 h 2531525"/>
                <a:gd name="connsiteX48" fmla="*/ 970019 w 2495698"/>
                <a:gd name="connsiteY48" fmla="*/ 317076 h 2531525"/>
                <a:gd name="connsiteX49" fmla="*/ 1248316 w 2495698"/>
                <a:gd name="connsiteY49" fmla="*/ 277231 h 2531525"/>
                <a:gd name="connsiteX50" fmla="*/ 1238669 w 2495698"/>
                <a:gd name="connsiteY50" fmla="*/ 274647 h 2531525"/>
                <a:gd name="connsiteX51" fmla="*/ 1391137 w 2495698"/>
                <a:gd name="connsiteY51" fmla="*/ 0 h 2531525"/>
                <a:gd name="connsiteX52" fmla="*/ 1759910 w 2495698"/>
                <a:gd name="connsiteY52"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536736 w 2495698"/>
                <a:gd name="connsiteY30" fmla="*/ 2229547 h 2531525"/>
                <a:gd name="connsiteX31" fmla="*/ 1251837 w 2495698"/>
                <a:gd name="connsiteY31" fmla="*/ 2272543 h 2531525"/>
                <a:gd name="connsiteX32" fmla="*/ 1108065 w 2495698"/>
                <a:gd name="connsiteY32" fmla="*/ 2531525 h 2531525"/>
                <a:gd name="connsiteX33" fmla="*/ 739291 w 2495698"/>
                <a:gd name="connsiteY33" fmla="*/ 2432713 h 2531525"/>
                <a:gd name="connsiteX34" fmla="*/ 744274 w 2495698"/>
                <a:gd name="connsiteY34" fmla="*/ 2136543 h 2531525"/>
                <a:gd name="connsiteX35" fmla="*/ 535891 w 2495698"/>
                <a:gd name="connsiteY35" fmla="*/ 1973098 h 2531525"/>
                <a:gd name="connsiteX36" fmla="*/ 540671 w 2495698"/>
                <a:gd name="connsiteY36" fmla="*/ 1983347 h 2531525"/>
                <a:gd name="connsiteX37" fmla="*/ 232276 w 2495698"/>
                <a:gd name="connsiteY37" fmla="*/ 2043090 h 2531525"/>
                <a:gd name="connsiteX38" fmla="*/ 70927 w 2495698"/>
                <a:gd name="connsiteY38" fmla="*/ 1697078 h 2531525"/>
                <a:gd name="connsiteX39" fmla="*/ 279495 w 2495698"/>
                <a:gd name="connsiteY39" fmla="*/ 1527966 h 2531525"/>
                <a:gd name="connsiteX40" fmla="*/ 245586 w 2495698"/>
                <a:gd name="connsiteY40" fmla="*/ 1274796 h 2531525"/>
                <a:gd name="connsiteX41" fmla="*/ 0 w 2495698"/>
                <a:gd name="connsiteY41" fmla="*/ 1138462 h 2531525"/>
                <a:gd name="connsiteX42" fmla="*/ 98812 w 2495698"/>
                <a:gd name="connsiteY42" fmla="*/ 769689 h 2531525"/>
                <a:gd name="connsiteX43" fmla="*/ 380240 w 2495698"/>
                <a:gd name="connsiteY43" fmla="*/ 774423 h 2531525"/>
                <a:gd name="connsiteX44" fmla="*/ 516679 w 2495698"/>
                <a:gd name="connsiteY44" fmla="*/ 590627 h 2531525"/>
                <a:gd name="connsiteX45" fmla="*/ 422419 w 2495698"/>
                <a:gd name="connsiteY45" fmla="*/ 299900 h 2531525"/>
                <a:gd name="connsiteX46" fmla="*/ 746189 w 2495698"/>
                <a:gd name="connsiteY46" fmla="*/ 97585 h 2531525"/>
                <a:gd name="connsiteX47" fmla="*/ 972292 w 2495698"/>
                <a:gd name="connsiteY47" fmla="*/ 315656 h 2531525"/>
                <a:gd name="connsiteX48" fmla="*/ 970019 w 2495698"/>
                <a:gd name="connsiteY48" fmla="*/ 317076 h 2531525"/>
                <a:gd name="connsiteX49" fmla="*/ 1248316 w 2495698"/>
                <a:gd name="connsiteY49" fmla="*/ 277231 h 2531525"/>
                <a:gd name="connsiteX50" fmla="*/ 1238669 w 2495698"/>
                <a:gd name="connsiteY50" fmla="*/ 274647 h 2531525"/>
                <a:gd name="connsiteX51" fmla="*/ 1391137 w 2495698"/>
                <a:gd name="connsiteY51" fmla="*/ 0 h 2531525"/>
                <a:gd name="connsiteX52" fmla="*/ 1759910 w 2495698"/>
                <a:gd name="connsiteY52"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238669 w 2495698"/>
                <a:gd name="connsiteY49" fmla="*/ 274647 h 2531525"/>
                <a:gd name="connsiteX50" fmla="*/ 1391137 w 2495698"/>
                <a:gd name="connsiteY50" fmla="*/ 0 h 2531525"/>
                <a:gd name="connsiteX51" fmla="*/ 1759910 w 2495698"/>
                <a:gd name="connsiteY51"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238669 w 2495698"/>
                <a:gd name="connsiteY49" fmla="*/ 274647 h 2531525"/>
                <a:gd name="connsiteX50" fmla="*/ 1391137 w 2495698"/>
                <a:gd name="connsiteY50" fmla="*/ 0 h 2531525"/>
                <a:gd name="connsiteX51" fmla="*/ 1759910 w 2495698"/>
                <a:gd name="connsiteY51"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238669 w 2495698"/>
                <a:gd name="connsiteY49" fmla="*/ 274647 h 2531525"/>
                <a:gd name="connsiteX50" fmla="*/ 1391137 w 2495698"/>
                <a:gd name="connsiteY50" fmla="*/ 0 h 2531525"/>
                <a:gd name="connsiteX51" fmla="*/ 1759910 w 2495698"/>
                <a:gd name="connsiteY51"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954704 w 2495698"/>
                <a:gd name="connsiteY17" fmla="*/ 573108 h 2531525"/>
                <a:gd name="connsiteX18" fmla="*/ 2234317 w 2495698"/>
                <a:gd name="connsiteY18" fmla="*/ 503581 h 2531525"/>
                <a:gd name="connsiteX19" fmla="*/ 2413554 w 2495698"/>
                <a:gd name="connsiteY19" fmla="*/ 840674 h 2531525"/>
                <a:gd name="connsiteX20" fmla="*/ 2214321 w 2495698"/>
                <a:gd name="connsiteY20" fmla="*/ 1020292 h 2531525"/>
                <a:gd name="connsiteX21" fmla="*/ 2246841 w 2495698"/>
                <a:gd name="connsiteY21" fmla="*/ 1303347 h 2531525"/>
                <a:gd name="connsiteX22" fmla="*/ 2495698 w 2495698"/>
                <a:gd name="connsiteY22" fmla="*/ 1441496 h 2531525"/>
                <a:gd name="connsiteX23" fmla="*/ 2396885 w 2495698"/>
                <a:gd name="connsiteY23" fmla="*/ 1810269 h 2531525"/>
                <a:gd name="connsiteX24" fmla="*/ 2094912 w 2495698"/>
                <a:gd name="connsiteY24" fmla="*/ 1805190 h 2531525"/>
                <a:gd name="connsiteX25" fmla="*/ 1958644 w 2495698"/>
                <a:gd name="connsiteY25" fmla="*/ 1977881 h 2531525"/>
                <a:gd name="connsiteX26" fmla="*/ 2057814 w 2495698"/>
                <a:gd name="connsiteY26" fmla="*/ 2236715 h 2531525"/>
                <a:gd name="connsiteX27" fmla="*/ 1745078 w 2495698"/>
                <a:gd name="connsiteY27" fmla="*/ 2455696 h 2531525"/>
                <a:gd name="connsiteX28" fmla="*/ 1507869 w 2495698"/>
                <a:gd name="connsiteY28" fmla="*/ 2249759 h 2531525"/>
                <a:gd name="connsiteX29" fmla="*/ 1251837 w 2495698"/>
                <a:gd name="connsiteY29" fmla="*/ 2272543 h 2531525"/>
                <a:gd name="connsiteX30" fmla="*/ 1108065 w 2495698"/>
                <a:gd name="connsiteY30" fmla="*/ 2531525 h 2531525"/>
                <a:gd name="connsiteX31" fmla="*/ 739291 w 2495698"/>
                <a:gd name="connsiteY31" fmla="*/ 2432713 h 2531525"/>
                <a:gd name="connsiteX32" fmla="*/ 744274 w 2495698"/>
                <a:gd name="connsiteY32" fmla="*/ 2136543 h 2531525"/>
                <a:gd name="connsiteX33" fmla="*/ 535891 w 2495698"/>
                <a:gd name="connsiteY33" fmla="*/ 1973098 h 2531525"/>
                <a:gd name="connsiteX34" fmla="*/ 540671 w 2495698"/>
                <a:gd name="connsiteY34" fmla="*/ 1983347 h 2531525"/>
                <a:gd name="connsiteX35" fmla="*/ 232276 w 2495698"/>
                <a:gd name="connsiteY35" fmla="*/ 2043090 h 2531525"/>
                <a:gd name="connsiteX36" fmla="*/ 70927 w 2495698"/>
                <a:gd name="connsiteY36" fmla="*/ 1697078 h 2531525"/>
                <a:gd name="connsiteX37" fmla="*/ 279495 w 2495698"/>
                <a:gd name="connsiteY37" fmla="*/ 1527966 h 2531525"/>
                <a:gd name="connsiteX38" fmla="*/ 245586 w 2495698"/>
                <a:gd name="connsiteY38" fmla="*/ 1274796 h 2531525"/>
                <a:gd name="connsiteX39" fmla="*/ 0 w 2495698"/>
                <a:gd name="connsiteY39" fmla="*/ 1138462 h 2531525"/>
                <a:gd name="connsiteX40" fmla="*/ 98812 w 2495698"/>
                <a:gd name="connsiteY40" fmla="*/ 769689 h 2531525"/>
                <a:gd name="connsiteX41" fmla="*/ 380240 w 2495698"/>
                <a:gd name="connsiteY41" fmla="*/ 774423 h 2531525"/>
                <a:gd name="connsiteX42" fmla="*/ 516679 w 2495698"/>
                <a:gd name="connsiteY42" fmla="*/ 590627 h 2531525"/>
                <a:gd name="connsiteX43" fmla="*/ 422419 w 2495698"/>
                <a:gd name="connsiteY43" fmla="*/ 299900 h 2531525"/>
                <a:gd name="connsiteX44" fmla="*/ 746189 w 2495698"/>
                <a:gd name="connsiteY44" fmla="*/ 97585 h 2531525"/>
                <a:gd name="connsiteX45" fmla="*/ 972292 w 2495698"/>
                <a:gd name="connsiteY45" fmla="*/ 315656 h 2531525"/>
                <a:gd name="connsiteX46" fmla="*/ 970019 w 2495698"/>
                <a:gd name="connsiteY46" fmla="*/ 317076 h 2531525"/>
                <a:gd name="connsiteX47" fmla="*/ 1248316 w 2495698"/>
                <a:gd name="connsiteY47" fmla="*/ 277231 h 2531525"/>
                <a:gd name="connsiteX48" fmla="*/ 1391137 w 2495698"/>
                <a:gd name="connsiteY48" fmla="*/ 0 h 2531525"/>
                <a:gd name="connsiteX49" fmla="*/ 1759910 w 2495698"/>
                <a:gd name="connsiteY49"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954704 w 2495698"/>
                <a:gd name="connsiteY17" fmla="*/ 573108 h 2531525"/>
                <a:gd name="connsiteX18" fmla="*/ 2234317 w 2495698"/>
                <a:gd name="connsiteY18" fmla="*/ 503581 h 2531525"/>
                <a:gd name="connsiteX19" fmla="*/ 2413554 w 2495698"/>
                <a:gd name="connsiteY19" fmla="*/ 840674 h 2531525"/>
                <a:gd name="connsiteX20" fmla="*/ 2214321 w 2495698"/>
                <a:gd name="connsiteY20" fmla="*/ 1020292 h 2531525"/>
                <a:gd name="connsiteX21" fmla="*/ 2246841 w 2495698"/>
                <a:gd name="connsiteY21" fmla="*/ 1303347 h 2531525"/>
                <a:gd name="connsiteX22" fmla="*/ 2495698 w 2495698"/>
                <a:gd name="connsiteY22" fmla="*/ 1441496 h 2531525"/>
                <a:gd name="connsiteX23" fmla="*/ 2396885 w 2495698"/>
                <a:gd name="connsiteY23" fmla="*/ 1810269 h 2531525"/>
                <a:gd name="connsiteX24" fmla="*/ 2094912 w 2495698"/>
                <a:gd name="connsiteY24" fmla="*/ 1805190 h 2531525"/>
                <a:gd name="connsiteX25" fmla="*/ 1958644 w 2495698"/>
                <a:gd name="connsiteY25" fmla="*/ 1977881 h 2531525"/>
                <a:gd name="connsiteX26" fmla="*/ 2057814 w 2495698"/>
                <a:gd name="connsiteY26" fmla="*/ 2236715 h 2531525"/>
                <a:gd name="connsiteX27" fmla="*/ 1745078 w 2495698"/>
                <a:gd name="connsiteY27" fmla="*/ 2455696 h 2531525"/>
                <a:gd name="connsiteX28" fmla="*/ 1507869 w 2495698"/>
                <a:gd name="connsiteY28" fmla="*/ 2249759 h 2531525"/>
                <a:gd name="connsiteX29" fmla="*/ 1251837 w 2495698"/>
                <a:gd name="connsiteY29" fmla="*/ 2272543 h 2531525"/>
                <a:gd name="connsiteX30" fmla="*/ 1108065 w 2495698"/>
                <a:gd name="connsiteY30" fmla="*/ 2531525 h 2531525"/>
                <a:gd name="connsiteX31" fmla="*/ 739291 w 2495698"/>
                <a:gd name="connsiteY31" fmla="*/ 2432713 h 2531525"/>
                <a:gd name="connsiteX32" fmla="*/ 744274 w 2495698"/>
                <a:gd name="connsiteY32" fmla="*/ 2136543 h 2531525"/>
                <a:gd name="connsiteX33" fmla="*/ 535891 w 2495698"/>
                <a:gd name="connsiteY33" fmla="*/ 1973098 h 2531525"/>
                <a:gd name="connsiteX34" fmla="*/ 232276 w 2495698"/>
                <a:gd name="connsiteY34" fmla="*/ 2043090 h 2531525"/>
                <a:gd name="connsiteX35" fmla="*/ 70927 w 2495698"/>
                <a:gd name="connsiteY35" fmla="*/ 1697078 h 2531525"/>
                <a:gd name="connsiteX36" fmla="*/ 279495 w 2495698"/>
                <a:gd name="connsiteY36" fmla="*/ 1527966 h 2531525"/>
                <a:gd name="connsiteX37" fmla="*/ 245586 w 2495698"/>
                <a:gd name="connsiteY37" fmla="*/ 1274796 h 2531525"/>
                <a:gd name="connsiteX38" fmla="*/ 0 w 2495698"/>
                <a:gd name="connsiteY38" fmla="*/ 1138462 h 2531525"/>
                <a:gd name="connsiteX39" fmla="*/ 98812 w 2495698"/>
                <a:gd name="connsiteY39" fmla="*/ 769689 h 2531525"/>
                <a:gd name="connsiteX40" fmla="*/ 380240 w 2495698"/>
                <a:gd name="connsiteY40" fmla="*/ 774423 h 2531525"/>
                <a:gd name="connsiteX41" fmla="*/ 516679 w 2495698"/>
                <a:gd name="connsiteY41" fmla="*/ 590627 h 2531525"/>
                <a:gd name="connsiteX42" fmla="*/ 422419 w 2495698"/>
                <a:gd name="connsiteY42" fmla="*/ 299900 h 2531525"/>
                <a:gd name="connsiteX43" fmla="*/ 746189 w 2495698"/>
                <a:gd name="connsiteY43" fmla="*/ 97585 h 2531525"/>
                <a:gd name="connsiteX44" fmla="*/ 972292 w 2495698"/>
                <a:gd name="connsiteY44" fmla="*/ 315656 h 2531525"/>
                <a:gd name="connsiteX45" fmla="*/ 970019 w 2495698"/>
                <a:gd name="connsiteY45" fmla="*/ 317076 h 2531525"/>
                <a:gd name="connsiteX46" fmla="*/ 1248316 w 2495698"/>
                <a:gd name="connsiteY46" fmla="*/ 277231 h 2531525"/>
                <a:gd name="connsiteX47" fmla="*/ 1391137 w 2495698"/>
                <a:gd name="connsiteY47" fmla="*/ 0 h 2531525"/>
                <a:gd name="connsiteX48" fmla="*/ 1759910 w 2495698"/>
                <a:gd name="connsiteY48" fmla="*/ 98812 h 2531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2495698" h="2531525">
                  <a:moveTo>
                    <a:pt x="1365628" y="832740"/>
                  </a:moveTo>
                  <a:cubicBezTo>
                    <a:pt x="1121373" y="767293"/>
                    <a:pt x="870309" y="912244"/>
                    <a:pt x="804861" y="1156499"/>
                  </a:cubicBezTo>
                  <a:cubicBezTo>
                    <a:pt x="739413" y="1400754"/>
                    <a:pt x="884365" y="1651818"/>
                    <a:pt x="1128620" y="1717266"/>
                  </a:cubicBezTo>
                  <a:cubicBezTo>
                    <a:pt x="1372875" y="1782713"/>
                    <a:pt x="1623939" y="1637762"/>
                    <a:pt x="1689387" y="1393507"/>
                  </a:cubicBezTo>
                  <a:cubicBezTo>
                    <a:pt x="1754835" y="1149252"/>
                    <a:pt x="1609883" y="898188"/>
                    <a:pt x="1365628" y="832740"/>
                  </a:cubicBezTo>
                  <a:close/>
                  <a:moveTo>
                    <a:pt x="1447099" y="528685"/>
                  </a:moveTo>
                  <a:cubicBezTo>
                    <a:pt x="1859279" y="639128"/>
                    <a:pt x="2103885" y="1062799"/>
                    <a:pt x="1993442" y="1474978"/>
                  </a:cubicBezTo>
                  <a:cubicBezTo>
                    <a:pt x="1882999" y="1887158"/>
                    <a:pt x="1459328" y="2131764"/>
                    <a:pt x="1047149" y="2021321"/>
                  </a:cubicBezTo>
                  <a:cubicBezTo>
                    <a:pt x="634969" y="1910878"/>
                    <a:pt x="390363" y="1487207"/>
                    <a:pt x="500806" y="1075027"/>
                  </a:cubicBezTo>
                  <a:cubicBezTo>
                    <a:pt x="611249" y="662848"/>
                    <a:pt x="1034920" y="418242"/>
                    <a:pt x="1447099" y="528685"/>
                  </a:cubicBezTo>
                  <a:close/>
                  <a:moveTo>
                    <a:pt x="1476725" y="418119"/>
                  </a:moveTo>
                  <a:cubicBezTo>
                    <a:pt x="1003481" y="291314"/>
                    <a:pt x="517045" y="572157"/>
                    <a:pt x="390240" y="1045401"/>
                  </a:cubicBezTo>
                  <a:cubicBezTo>
                    <a:pt x="263435" y="1518646"/>
                    <a:pt x="544279" y="2005081"/>
                    <a:pt x="1017523" y="2131887"/>
                  </a:cubicBezTo>
                  <a:cubicBezTo>
                    <a:pt x="1490767" y="2258692"/>
                    <a:pt x="1977202" y="1977848"/>
                    <a:pt x="2104008" y="1504604"/>
                  </a:cubicBezTo>
                  <a:cubicBezTo>
                    <a:pt x="2230813" y="1031360"/>
                    <a:pt x="1949969" y="544925"/>
                    <a:pt x="1476725" y="418119"/>
                  </a:cubicBezTo>
                  <a:close/>
                  <a:moveTo>
                    <a:pt x="1759910" y="98812"/>
                  </a:moveTo>
                  <a:cubicBezTo>
                    <a:pt x="1758148" y="203507"/>
                    <a:pt x="1756387" y="308202"/>
                    <a:pt x="1754625" y="412897"/>
                  </a:cubicBezTo>
                  <a:lnTo>
                    <a:pt x="1954704" y="573108"/>
                  </a:lnTo>
                  <a:lnTo>
                    <a:pt x="2234317" y="503581"/>
                  </a:lnTo>
                  <a:lnTo>
                    <a:pt x="2413554" y="840674"/>
                  </a:lnTo>
                  <a:lnTo>
                    <a:pt x="2214321" y="1020292"/>
                  </a:lnTo>
                  <a:cubicBezTo>
                    <a:pt x="2239296" y="1111262"/>
                    <a:pt x="2251067" y="1206519"/>
                    <a:pt x="2246841" y="1303347"/>
                  </a:cubicBezTo>
                  <a:lnTo>
                    <a:pt x="2495698" y="1441496"/>
                  </a:lnTo>
                  <a:lnTo>
                    <a:pt x="2396885" y="1810269"/>
                  </a:lnTo>
                  <a:lnTo>
                    <a:pt x="2094912" y="1805190"/>
                  </a:lnTo>
                  <a:cubicBezTo>
                    <a:pt x="2056732" y="1868983"/>
                    <a:pt x="2010475" y="1926517"/>
                    <a:pt x="1958644" y="1977881"/>
                  </a:cubicBezTo>
                  <a:lnTo>
                    <a:pt x="2057814" y="2236715"/>
                  </a:lnTo>
                  <a:lnTo>
                    <a:pt x="1745078" y="2455696"/>
                  </a:lnTo>
                  <a:lnTo>
                    <a:pt x="1507869" y="2249759"/>
                  </a:lnTo>
                  <a:lnTo>
                    <a:pt x="1251837" y="2272543"/>
                  </a:lnTo>
                  <a:lnTo>
                    <a:pt x="1108065" y="2531525"/>
                  </a:lnTo>
                  <a:lnTo>
                    <a:pt x="739291" y="2432713"/>
                  </a:lnTo>
                  <a:lnTo>
                    <a:pt x="744274" y="2136543"/>
                  </a:lnTo>
                  <a:cubicBezTo>
                    <a:pt x="666128" y="2092006"/>
                    <a:pt x="595548" y="2037539"/>
                    <a:pt x="535891" y="1973098"/>
                  </a:cubicBezTo>
                  <a:lnTo>
                    <a:pt x="232276" y="2043090"/>
                  </a:lnTo>
                  <a:lnTo>
                    <a:pt x="70927" y="1697078"/>
                  </a:lnTo>
                  <a:lnTo>
                    <a:pt x="279495" y="1527966"/>
                  </a:lnTo>
                  <a:cubicBezTo>
                    <a:pt x="257233" y="1446371"/>
                    <a:pt x="245603" y="1361336"/>
                    <a:pt x="245586" y="1274796"/>
                  </a:cubicBezTo>
                  <a:lnTo>
                    <a:pt x="0" y="1138462"/>
                  </a:lnTo>
                  <a:lnTo>
                    <a:pt x="98812" y="769689"/>
                  </a:lnTo>
                  <a:lnTo>
                    <a:pt x="380240" y="774423"/>
                  </a:lnTo>
                  <a:cubicBezTo>
                    <a:pt x="418421" y="707046"/>
                    <a:pt x="464524" y="645614"/>
                    <a:pt x="516679" y="590627"/>
                  </a:cubicBezTo>
                  <a:lnTo>
                    <a:pt x="422419" y="299900"/>
                  </a:lnTo>
                  <a:lnTo>
                    <a:pt x="746189" y="97585"/>
                  </a:lnTo>
                  <a:lnTo>
                    <a:pt x="972292" y="315656"/>
                  </a:lnTo>
                  <a:lnTo>
                    <a:pt x="970019" y="317076"/>
                  </a:lnTo>
                  <a:cubicBezTo>
                    <a:pt x="1058903" y="289108"/>
                    <a:pt x="1152743" y="276181"/>
                    <a:pt x="1248316" y="277231"/>
                  </a:cubicBezTo>
                  <a:lnTo>
                    <a:pt x="1391137" y="0"/>
                  </a:lnTo>
                  <a:lnTo>
                    <a:pt x="1759910" y="9881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200"/>
            </a:p>
          </p:txBody>
        </p:sp>
        <p:sp>
          <p:nvSpPr>
            <p:cNvPr id="9" name="Oval 21">
              <a:extLst>
                <a:ext uri="{FF2B5EF4-FFF2-40B4-BE49-F238E27FC236}">
                  <a16:creationId xmlns="" xmlns:a16="http://schemas.microsoft.com/office/drawing/2014/main" id="{DB03F738-AA3C-46B8-BD92-538FF35DBFFB}"/>
                </a:ext>
              </a:extLst>
            </p:cNvPr>
            <p:cNvSpPr/>
            <p:nvPr/>
          </p:nvSpPr>
          <p:spPr>
            <a:xfrm rot="13450474" flipV="1">
              <a:off x="5679220" y="3904645"/>
              <a:ext cx="686225" cy="696076"/>
            </a:xfrm>
            <a:custGeom>
              <a:avLst/>
              <a:gdLst>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536736 w 2495698"/>
                <a:gd name="connsiteY30" fmla="*/ 2229547 h 2531525"/>
                <a:gd name="connsiteX31" fmla="*/ 1251837 w 2495698"/>
                <a:gd name="connsiteY31" fmla="*/ 2272543 h 2531525"/>
                <a:gd name="connsiteX32" fmla="*/ 1108065 w 2495698"/>
                <a:gd name="connsiteY32" fmla="*/ 2531525 h 2531525"/>
                <a:gd name="connsiteX33" fmla="*/ 739291 w 2495698"/>
                <a:gd name="connsiteY33" fmla="*/ 2432713 h 2531525"/>
                <a:gd name="connsiteX34" fmla="*/ 744274 w 2495698"/>
                <a:gd name="connsiteY34" fmla="*/ 2136543 h 2531525"/>
                <a:gd name="connsiteX35" fmla="*/ 535891 w 2495698"/>
                <a:gd name="connsiteY35" fmla="*/ 1973098 h 2531525"/>
                <a:gd name="connsiteX36" fmla="*/ 540671 w 2495698"/>
                <a:gd name="connsiteY36" fmla="*/ 1983347 h 2531525"/>
                <a:gd name="connsiteX37" fmla="*/ 232276 w 2495698"/>
                <a:gd name="connsiteY37" fmla="*/ 2043090 h 2531525"/>
                <a:gd name="connsiteX38" fmla="*/ 70927 w 2495698"/>
                <a:gd name="connsiteY38" fmla="*/ 1697078 h 2531525"/>
                <a:gd name="connsiteX39" fmla="*/ 279495 w 2495698"/>
                <a:gd name="connsiteY39" fmla="*/ 1527966 h 2531525"/>
                <a:gd name="connsiteX40" fmla="*/ 245586 w 2495698"/>
                <a:gd name="connsiteY40" fmla="*/ 1274796 h 2531525"/>
                <a:gd name="connsiteX41" fmla="*/ 0 w 2495698"/>
                <a:gd name="connsiteY41" fmla="*/ 1138462 h 2531525"/>
                <a:gd name="connsiteX42" fmla="*/ 98812 w 2495698"/>
                <a:gd name="connsiteY42" fmla="*/ 769689 h 2531525"/>
                <a:gd name="connsiteX43" fmla="*/ 380240 w 2495698"/>
                <a:gd name="connsiteY43" fmla="*/ 774423 h 2531525"/>
                <a:gd name="connsiteX44" fmla="*/ 516679 w 2495698"/>
                <a:gd name="connsiteY44" fmla="*/ 590627 h 2531525"/>
                <a:gd name="connsiteX45" fmla="*/ 422419 w 2495698"/>
                <a:gd name="connsiteY45" fmla="*/ 299900 h 2531525"/>
                <a:gd name="connsiteX46" fmla="*/ 746189 w 2495698"/>
                <a:gd name="connsiteY46" fmla="*/ 97585 h 2531525"/>
                <a:gd name="connsiteX47" fmla="*/ 972292 w 2495698"/>
                <a:gd name="connsiteY47" fmla="*/ 315656 h 2531525"/>
                <a:gd name="connsiteX48" fmla="*/ 970019 w 2495698"/>
                <a:gd name="connsiteY48" fmla="*/ 317076 h 2531525"/>
                <a:gd name="connsiteX49" fmla="*/ 1248316 w 2495698"/>
                <a:gd name="connsiteY49" fmla="*/ 277231 h 2531525"/>
                <a:gd name="connsiteX50" fmla="*/ 1238669 w 2495698"/>
                <a:gd name="connsiteY50" fmla="*/ 274647 h 2531525"/>
                <a:gd name="connsiteX51" fmla="*/ 1391137 w 2495698"/>
                <a:gd name="connsiteY51" fmla="*/ 0 h 2531525"/>
                <a:gd name="connsiteX52" fmla="*/ 1759910 w 2495698"/>
                <a:gd name="connsiteY52"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536736 w 2495698"/>
                <a:gd name="connsiteY30" fmla="*/ 2229547 h 2531525"/>
                <a:gd name="connsiteX31" fmla="*/ 1251837 w 2495698"/>
                <a:gd name="connsiteY31" fmla="*/ 2272543 h 2531525"/>
                <a:gd name="connsiteX32" fmla="*/ 1108065 w 2495698"/>
                <a:gd name="connsiteY32" fmla="*/ 2531525 h 2531525"/>
                <a:gd name="connsiteX33" fmla="*/ 739291 w 2495698"/>
                <a:gd name="connsiteY33" fmla="*/ 2432713 h 2531525"/>
                <a:gd name="connsiteX34" fmla="*/ 744274 w 2495698"/>
                <a:gd name="connsiteY34" fmla="*/ 2136543 h 2531525"/>
                <a:gd name="connsiteX35" fmla="*/ 535891 w 2495698"/>
                <a:gd name="connsiteY35" fmla="*/ 1973098 h 2531525"/>
                <a:gd name="connsiteX36" fmla="*/ 540671 w 2495698"/>
                <a:gd name="connsiteY36" fmla="*/ 1983347 h 2531525"/>
                <a:gd name="connsiteX37" fmla="*/ 232276 w 2495698"/>
                <a:gd name="connsiteY37" fmla="*/ 2043090 h 2531525"/>
                <a:gd name="connsiteX38" fmla="*/ 70927 w 2495698"/>
                <a:gd name="connsiteY38" fmla="*/ 1697078 h 2531525"/>
                <a:gd name="connsiteX39" fmla="*/ 279495 w 2495698"/>
                <a:gd name="connsiteY39" fmla="*/ 1527966 h 2531525"/>
                <a:gd name="connsiteX40" fmla="*/ 245586 w 2495698"/>
                <a:gd name="connsiteY40" fmla="*/ 1274796 h 2531525"/>
                <a:gd name="connsiteX41" fmla="*/ 0 w 2495698"/>
                <a:gd name="connsiteY41" fmla="*/ 1138462 h 2531525"/>
                <a:gd name="connsiteX42" fmla="*/ 98812 w 2495698"/>
                <a:gd name="connsiteY42" fmla="*/ 769689 h 2531525"/>
                <a:gd name="connsiteX43" fmla="*/ 380240 w 2495698"/>
                <a:gd name="connsiteY43" fmla="*/ 774423 h 2531525"/>
                <a:gd name="connsiteX44" fmla="*/ 516679 w 2495698"/>
                <a:gd name="connsiteY44" fmla="*/ 590627 h 2531525"/>
                <a:gd name="connsiteX45" fmla="*/ 422419 w 2495698"/>
                <a:gd name="connsiteY45" fmla="*/ 299900 h 2531525"/>
                <a:gd name="connsiteX46" fmla="*/ 746189 w 2495698"/>
                <a:gd name="connsiteY46" fmla="*/ 97585 h 2531525"/>
                <a:gd name="connsiteX47" fmla="*/ 972292 w 2495698"/>
                <a:gd name="connsiteY47" fmla="*/ 315656 h 2531525"/>
                <a:gd name="connsiteX48" fmla="*/ 970019 w 2495698"/>
                <a:gd name="connsiteY48" fmla="*/ 317076 h 2531525"/>
                <a:gd name="connsiteX49" fmla="*/ 1248316 w 2495698"/>
                <a:gd name="connsiteY49" fmla="*/ 277231 h 2531525"/>
                <a:gd name="connsiteX50" fmla="*/ 1238669 w 2495698"/>
                <a:gd name="connsiteY50" fmla="*/ 274647 h 2531525"/>
                <a:gd name="connsiteX51" fmla="*/ 1391137 w 2495698"/>
                <a:gd name="connsiteY51" fmla="*/ 0 h 2531525"/>
                <a:gd name="connsiteX52" fmla="*/ 1759910 w 2495698"/>
                <a:gd name="connsiteY52"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238669 w 2495698"/>
                <a:gd name="connsiteY49" fmla="*/ 274647 h 2531525"/>
                <a:gd name="connsiteX50" fmla="*/ 1391137 w 2495698"/>
                <a:gd name="connsiteY50" fmla="*/ 0 h 2531525"/>
                <a:gd name="connsiteX51" fmla="*/ 1759910 w 2495698"/>
                <a:gd name="connsiteY51"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238669 w 2495698"/>
                <a:gd name="connsiteY49" fmla="*/ 274647 h 2531525"/>
                <a:gd name="connsiteX50" fmla="*/ 1391137 w 2495698"/>
                <a:gd name="connsiteY50" fmla="*/ 0 h 2531525"/>
                <a:gd name="connsiteX51" fmla="*/ 1759910 w 2495698"/>
                <a:gd name="connsiteY51"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238669 w 2495698"/>
                <a:gd name="connsiteY49" fmla="*/ 274647 h 2531525"/>
                <a:gd name="connsiteX50" fmla="*/ 1391137 w 2495698"/>
                <a:gd name="connsiteY50" fmla="*/ 0 h 2531525"/>
                <a:gd name="connsiteX51" fmla="*/ 1759910 w 2495698"/>
                <a:gd name="connsiteY51"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954704 w 2495698"/>
                <a:gd name="connsiteY17" fmla="*/ 573108 h 2531525"/>
                <a:gd name="connsiteX18" fmla="*/ 2234317 w 2495698"/>
                <a:gd name="connsiteY18" fmla="*/ 503581 h 2531525"/>
                <a:gd name="connsiteX19" fmla="*/ 2413554 w 2495698"/>
                <a:gd name="connsiteY19" fmla="*/ 840674 h 2531525"/>
                <a:gd name="connsiteX20" fmla="*/ 2214321 w 2495698"/>
                <a:gd name="connsiteY20" fmla="*/ 1020292 h 2531525"/>
                <a:gd name="connsiteX21" fmla="*/ 2246841 w 2495698"/>
                <a:gd name="connsiteY21" fmla="*/ 1303347 h 2531525"/>
                <a:gd name="connsiteX22" fmla="*/ 2495698 w 2495698"/>
                <a:gd name="connsiteY22" fmla="*/ 1441496 h 2531525"/>
                <a:gd name="connsiteX23" fmla="*/ 2396885 w 2495698"/>
                <a:gd name="connsiteY23" fmla="*/ 1810269 h 2531525"/>
                <a:gd name="connsiteX24" fmla="*/ 2094912 w 2495698"/>
                <a:gd name="connsiteY24" fmla="*/ 1805190 h 2531525"/>
                <a:gd name="connsiteX25" fmla="*/ 1958644 w 2495698"/>
                <a:gd name="connsiteY25" fmla="*/ 1977881 h 2531525"/>
                <a:gd name="connsiteX26" fmla="*/ 2057814 w 2495698"/>
                <a:gd name="connsiteY26" fmla="*/ 2236715 h 2531525"/>
                <a:gd name="connsiteX27" fmla="*/ 1745078 w 2495698"/>
                <a:gd name="connsiteY27" fmla="*/ 2455696 h 2531525"/>
                <a:gd name="connsiteX28" fmla="*/ 1507869 w 2495698"/>
                <a:gd name="connsiteY28" fmla="*/ 2249759 h 2531525"/>
                <a:gd name="connsiteX29" fmla="*/ 1251837 w 2495698"/>
                <a:gd name="connsiteY29" fmla="*/ 2272543 h 2531525"/>
                <a:gd name="connsiteX30" fmla="*/ 1108065 w 2495698"/>
                <a:gd name="connsiteY30" fmla="*/ 2531525 h 2531525"/>
                <a:gd name="connsiteX31" fmla="*/ 739291 w 2495698"/>
                <a:gd name="connsiteY31" fmla="*/ 2432713 h 2531525"/>
                <a:gd name="connsiteX32" fmla="*/ 744274 w 2495698"/>
                <a:gd name="connsiteY32" fmla="*/ 2136543 h 2531525"/>
                <a:gd name="connsiteX33" fmla="*/ 535891 w 2495698"/>
                <a:gd name="connsiteY33" fmla="*/ 1973098 h 2531525"/>
                <a:gd name="connsiteX34" fmla="*/ 540671 w 2495698"/>
                <a:gd name="connsiteY34" fmla="*/ 1983347 h 2531525"/>
                <a:gd name="connsiteX35" fmla="*/ 232276 w 2495698"/>
                <a:gd name="connsiteY35" fmla="*/ 2043090 h 2531525"/>
                <a:gd name="connsiteX36" fmla="*/ 70927 w 2495698"/>
                <a:gd name="connsiteY36" fmla="*/ 1697078 h 2531525"/>
                <a:gd name="connsiteX37" fmla="*/ 279495 w 2495698"/>
                <a:gd name="connsiteY37" fmla="*/ 1527966 h 2531525"/>
                <a:gd name="connsiteX38" fmla="*/ 245586 w 2495698"/>
                <a:gd name="connsiteY38" fmla="*/ 1274796 h 2531525"/>
                <a:gd name="connsiteX39" fmla="*/ 0 w 2495698"/>
                <a:gd name="connsiteY39" fmla="*/ 1138462 h 2531525"/>
                <a:gd name="connsiteX40" fmla="*/ 98812 w 2495698"/>
                <a:gd name="connsiteY40" fmla="*/ 769689 h 2531525"/>
                <a:gd name="connsiteX41" fmla="*/ 380240 w 2495698"/>
                <a:gd name="connsiteY41" fmla="*/ 774423 h 2531525"/>
                <a:gd name="connsiteX42" fmla="*/ 516679 w 2495698"/>
                <a:gd name="connsiteY42" fmla="*/ 590627 h 2531525"/>
                <a:gd name="connsiteX43" fmla="*/ 422419 w 2495698"/>
                <a:gd name="connsiteY43" fmla="*/ 299900 h 2531525"/>
                <a:gd name="connsiteX44" fmla="*/ 746189 w 2495698"/>
                <a:gd name="connsiteY44" fmla="*/ 97585 h 2531525"/>
                <a:gd name="connsiteX45" fmla="*/ 972292 w 2495698"/>
                <a:gd name="connsiteY45" fmla="*/ 315656 h 2531525"/>
                <a:gd name="connsiteX46" fmla="*/ 970019 w 2495698"/>
                <a:gd name="connsiteY46" fmla="*/ 317076 h 2531525"/>
                <a:gd name="connsiteX47" fmla="*/ 1248316 w 2495698"/>
                <a:gd name="connsiteY47" fmla="*/ 277231 h 2531525"/>
                <a:gd name="connsiteX48" fmla="*/ 1391137 w 2495698"/>
                <a:gd name="connsiteY48" fmla="*/ 0 h 2531525"/>
                <a:gd name="connsiteX49" fmla="*/ 1759910 w 2495698"/>
                <a:gd name="connsiteY49"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954704 w 2495698"/>
                <a:gd name="connsiteY17" fmla="*/ 573108 h 2531525"/>
                <a:gd name="connsiteX18" fmla="*/ 2234317 w 2495698"/>
                <a:gd name="connsiteY18" fmla="*/ 503581 h 2531525"/>
                <a:gd name="connsiteX19" fmla="*/ 2413554 w 2495698"/>
                <a:gd name="connsiteY19" fmla="*/ 840674 h 2531525"/>
                <a:gd name="connsiteX20" fmla="*/ 2214321 w 2495698"/>
                <a:gd name="connsiteY20" fmla="*/ 1020292 h 2531525"/>
                <a:gd name="connsiteX21" fmla="*/ 2246841 w 2495698"/>
                <a:gd name="connsiteY21" fmla="*/ 1303347 h 2531525"/>
                <a:gd name="connsiteX22" fmla="*/ 2495698 w 2495698"/>
                <a:gd name="connsiteY22" fmla="*/ 1441496 h 2531525"/>
                <a:gd name="connsiteX23" fmla="*/ 2396885 w 2495698"/>
                <a:gd name="connsiteY23" fmla="*/ 1810269 h 2531525"/>
                <a:gd name="connsiteX24" fmla="*/ 2094912 w 2495698"/>
                <a:gd name="connsiteY24" fmla="*/ 1805190 h 2531525"/>
                <a:gd name="connsiteX25" fmla="*/ 1958644 w 2495698"/>
                <a:gd name="connsiteY25" fmla="*/ 1977881 h 2531525"/>
                <a:gd name="connsiteX26" fmla="*/ 2057814 w 2495698"/>
                <a:gd name="connsiteY26" fmla="*/ 2236715 h 2531525"/>
                <a:gd name="connsiteX27" fmla="*/ 1745078 w 2495698"/>
                <a:gd name="connsiteY27" fmla="*/ 2455696 h 2531525"/>
                <a:gd name="connsiteX28" fmla="*/ 1507869 w 2495698"/>
                <a:gd name="connsiteY28" fmla="*/ 2249759 h 2531525"/>
                <a:gd name="connsiteX29" fmla="*/ 1251837 w 2495698"/>
                <a:gd name="connsiteY29" fmla="*/ 2272543 h 2531525"/>
                <a:gd name="connsiteX30" fmla="*/ 1108065 w 2495698"/>
                <a:gd name="connsiteY30" fmla="*/ 2531525 h 2531525"/>
                <a:gd name="connsiteX31" fmla="*/ 739291 w 2495698"/>
                <a:gd name="connsiteY31" fmla="*/ 2432713 h 2531525"/>
                <a:gd name="connsiteX32" fmla="*/ 744274 w 2495698"/>
                <a:gd name="connsiteY32" fmla="*/ 2136543 h 2531525"/>
                <a:gd name="connsiteX33" fmla="*/ 535891 w 2495698"/>
                <a:gd name="connsiteY33" fmla="*/ 1973098 h 2531525"/>
                <a:gd name="connsiteX34" fmla="*/ 232276 w 2495698"/>
                <a:gd name="connsiteY34" fmla="*/ 2043090 h 2531525"/>
                <a:gd name="connsiteX35" fmla="*/ 70927 w 2495698"/>
                <a:gd name="connsiteY35" fmla="*/ 1697078 h 2531525"/>
                <a:gd name="connsiteX36" fmla="*/ 279495 w 2495698"/>
                <a:gd name="connsiteY36" fmla="*/ 1527966 h 2531525"/>
                <a:gd name="connsiteX37" fmla="*/ 245586 w 2495698"/>
                <a:gd name="connsiteY37" fmla="*/ 1274796 h 2531525"/>
                <a:gd name="connsiteX38" fmla="*/ 0 w 2495698"/>
                <a:gd name="connsiteY38" fmla="*/ 1138462 h 2531525"/>
                <a:gd name="connsiteX39" fmla="*/ 98812 w 2495698"/>
                <a:gd name="connsiteY39" fmla="*/ 769689 h 2531525"/>
                <a:gd name="connsiteX40" fmla="*/ 380240 w 2495698"/>
                <a:gd name="connsiteY40" fmla="*/ 774423 h 2531525"/>
                <a:gd name="connsiteX41" fmla="*/ 516679 w 2495698"/>
                <a:gd name="connsiteY41" fmla="*/ 590627 h 2531525"/>
                <a:gd name="connsiteX42" fmla="*/ 422419 w 2495698"/>
                <a:gd name="connsiteY42" fmla="*/ 299900 h 2531525"/>
                <a:gd name="connsiteX43" fmla="*/ 746189 w 2495698"/>
                <a:gd name="connsiteY43" fmla="*/ 97585 h 2531525"/>
                <a:gd name="connsiteX44" fmla="*/ 972292 w 2495698"/>
                <a:gd name="connsiteY44" fmla="*/ 315656 h 2531525"/>
                <a:gd name="connsiteX45" fmla="*/ 970019 w 2495698"/>
                <a:gd name="connsiteY45" fmla="*/ 317076 h 2531525"/>
                <a:gd name="connsiteX46" fmla="*/ 1248316 w 2495698"/>
                <a:gd name="connsiteY46" fmla="*/ 277231 h 2531525"/>
                <a:gd name="connsiteX47" fmla="*/ 1391137 w 2495698"/>
                <a:gd name="connsiteY47" fmla="*/ 0 h 2531525"/>
                <a:gd name="connsiteX48" fmla="*/ 1759910 w 2495698"/>
                <a:gd name="connsiteY48" fmla="*/ 98812 h 2531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2495698" h="2531525">
                  <a:moveTo>
                    <a:pt x="1365628" y="832740"/>
                  </a:moveTo>
                  <a:cubicBezTo>
                    <a:pt x="1121373" y="767293"/>
                    <a:pt x="870309" y="912244"/>
                    <a:pt x="804861" y="1156499"/>
                  </a:cubicBezTo>
                  <a:cubicBezTo>
                    <a:pt x="739413" y="1400754"/>
                    <a:pt x="884365" y="1651818"/>
                    <a:pt x="1128620" y="1717266"/>
                  </a:cubicBezTo>
                  <a:cubicBezTo>
                    <a:pt x="1372875" y="1782713"/>
                    <a:pt x="1623939" y="1637762"/>
                    <a:pt x="1689387" y="1393507"/>
                  </a:cubicBezTo>
                  <a:cubicBezTo>
                    <a:pt x="1754835" y="1149252"/>
                    <a:pt x="1609883" y="898188"/>
                    <a:pt x="1365628" y="832740"/>
                  </a:cubicBezTo>
                  <a:close/>
                  <a:moveTo>
                    <a:pt x="1447099" y="528685"/>
                  </a:moveTo>
                  <a:cubicBezTo>
                    <a:pt x="1859279" y="639128"/>
                    <a:pt x="2103885" y="1062799"/>
                    <a:pt x="1993442" y="1474978"/>
                  </a:cubicBezTo>
                  <a:cubicBezTo>
                    <a:pt x="1882999" y="1887158"/>
                    <a:pt x="1459328" y="2131764"/>
                    <a:pt x="1047149" y="2021321"/>
                  </a:cubicBezTo>
                  <a:cubicBezTo>
                    <a:pt x="634969" y="1910878"/>
                    <a:pt x="390363" y="1487207"/>
                    <a:pt x="500806" y="1075027"/>
                  </a:cubicBezTo>
                  <a:cubicBezTo>
                    <a:pt x="611249" y="662848"/>
                    <a:pt x="1034920" y="418242"/>
                    <a:pt x="1447099" y="528685"/>
                  </a:cubicBezTo>
                  <a:close/>
                  <a:moveTo>
                    <a:pt x="1476725" y="418119"/>
                  </a:moveTo>
                  <a:cubicBezTo>
                    <a:pt x="1003481" y="291314"/>
                    <a:pt x="517045" y="572157"/>
                    <a:pt x="390240" y="1045401"/>
                  </a:cubicBezTo>
                  <a:cubicBezTo>
                    <a:pt x="263435" y="1518646"/>
                    <a:pt x="544279" y="2005081"/>
                    <a:pt x="1017523" y="2131887"/>
                  </a:cubicBezTo>
                  <a:cubicBezTo>
                    <a:pt x="1490767" y="2258692"/>
                    <a:pt x="1977202" y="1977848"/>
                    <a:pt x="2104008" y="1504604"/>
                  </a:cubicBezTo>
                  <a:cubicBezTo>
                    <a:pt x="2230813" y="1031360"/>
                    <a:pt x="1949969" y="544925"/>
                    <a:pt x="1476725" y="418119"/>
                  </a:cubicBezTo>
                  <a:close/>
                  <a:moveTo>
                    <a:pt x="1759910" y="98812"/>
                  </a:moveTo>
                  <a:cubicBezTo>
                    <a:pt x="1758148" y="203507"/>
                    <a:pt x="1756387" y="308202"/>
                    <a:pt x="1754625" y="412897"/>
                  </a:cubicBezTo>
                  <a:lnTo>
                    <a:pt x="1954704" y="573108"/>
                  </a:lnTo>
                  <a:lnTo>
                    <a:pt x="2234317" y="503581"/>
                  </a:lnTo>
                  <a:lnTo>
                    <a:pt x="2413554" y="840674"/>
                  </a:lnTo>
                  <a:lnTo>
                    <a:pt x="2214321" y="1020292"/>
                  </a:lnTo>
                  <a:cubicBezTo>
                    <a:pt x="2239296" y="1111262"/>
                    <a:pt x="2251067" y="1206519"/>
                    <a:pt x="2246841" y="1303347"/>
                  </a:cubicBezTo>
                  <a:lnTo>
                    <a:pt x="2495698" y="1441496"/>
                  </a:lnTo>
                  <a:lnTo>
                    <a:pt x="2396885" y="1810269"/>
                  </a:lnTo>
                  <a:lnTo>
                    <a:pt x="2094912" y="1805190"/>
                  </a:lnTo>
                  <a:cubicBezTo>
                    <a:pt x="2056732" y="1868983"/>
                    <a:pt x="2010475" y="1926517"/>
                    <a:pt x="1958644" y="1977881"/>
                  </a:cubicBezTo>
                  <a:lnTo>
                    <a:pt x="2057814" y="2236715"/>
                  </a:lnTo>
                  <a:lnTo>
                    <a:pt x="1745078" y="2455696"/>
                  </a:lnTo>
                  <a:lnTo>
                    <a:pt x="1507869" y="2249759"/>
                  </a:lnTo>
                  <a:lnTo>
                    <a:pt x="1251837" y="2272543"/>
                  </a:lnTo>
                  <a:lnTo>
                    <a:pt x="1108065" y="2531525"/>
                  </a:lnTo>
                  <a:lnTo>
                    <a:pt x="739291" y="2432713"/>
                  </a:lnTo>
                  <a:lnTo>
                    <a:pt x="744274" y="2136543"/>
                  </a:lnTo>
                  <a:cubicBezTo>
                    <a:pt x="666128" y="2092006"/>
                    <a:pt x="595548" y="2037539"/>
                    <a:pt x="535891" y="1973098"/>
                  </a:cubicBezTo>
                  <a:lnTo>
                    <a:pt x="232276" y="2043090"/>
                  </a:lnTo>
                  <a:lnTo>
                    <a:pt x="70927" y="1697078"/>
                  </a:lnTo>
                  <a:lnTo>
                    <a:pt x="279495" y="1527966"/>
                  </a:lnTo>
                  <a:cubicBezTo>
                    <a:pt x="257233" y="1446371"/>
                    <a:pt x="245603" y="1361336"/>
                    <a:pt x="245586" y="1274796"/>
                  </a:cubicBezTo>
                  <a:lnTo>
                    <a:pt x="0" y="1138462"/>
                  </a:lnTo>
                  <a:lnTo>
                    <a:pt x="98812" y="769689"/>
                  </a:lnTo>
                  <a:lnTo>
                    <a:pt x="380240" y="774423"/>
                  </a:lnTo>
                  <a:cubicBezTo>
                    <a:pt x="418421" y="707046"/>
                    <a:pt x="464524" y="645614"/>
                    <a:pt x="516679" y="590627"/>
                  </a:cubicBezTo>
                  <a:lnTo>
                    <a:pt x="422419" y="299900"/>
                  </a:lnTo>
                  <a:lnTo>
                    <a:pt x="746189" y="97585"/>
                  </a:lnTo>
                  <a:lnTo>
                    <a:pt x="972292" y="315656"/>
                  </a:lnTo>
                  <a:lnTo>
                    <a:pt x="970019" y="317076"/>
                  </a:lnTo>
                  <a:cubicBezTo>
                    <a:pt x="1058903" y="289108"/>
                    <a:pt x="1152743" y="276181"/>
                    <a:pt x="1248316" y="277231"/>
                  </a:cubicBezTo>
                  <a:lnTo>
                    <a:pt x="1391137" y="0"/>
                  </a:lnTo>
                  <a:lnTo>
                    <a:pt x="1759910" y="9881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200"/>
            </a:p>
          </p:txBody>
        </p:sp>
        <p:sp>
          <p:nvSpPr>
            <p:cNvPr id="10" name="Oval 21">
              <a:extLst>
                <a:ext uri="{FF2B5EF4-FFF2-40B4-BE49-F238E27FC236}">
                  <a16:creationId xmlns="" xmlns:a16="http://schemas.microsoft.com/office/drawing/2014/main" id="{C98616C5-8885-4F80-9349-E2CA181E243D}"/>
                </a:ext>
              </a:extLst>
            </p:cNvPr>
            <p:cNvSpPr/>
            <p:nvPr/>
          </p:nvSpPr>
          <p:spPr>
            <a:xfrm rot="13450474" flipV="1">
              <a:off x="3986879" y="2239405"/>
              <a:ext cx="686225" cy="696076"/>
            </a:xfrm>
            <a:custGeom>
              <a:avLst/>
              <a:gdLst>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536736 w 2495698"/>
                <a:gd name="connsiteY30" fmla="*/ 2229547 h 2531525"/>
                <a:gd name="connsiteX31" fmla="*/ 1251837 w 2495698"/>
                <a:gd name="connsiteY31" fmla="*/ 2272543 h 2531525"/>
                <a:gd name="connsiteX32" fmla="*/ 1108065 w 2495698"/>
                <a:gd name="connsiteY32" fmla="*/ 2531525 h 2531525"/>
                <a:gd name="connsiteX33" fmla="*/ 739291 w 2495698"/>
                <a:gd name="connsiteY33" fmla="*/ 2432713 h 2531525"/>
                <a:gd name="connsiteX34" fmla="*/ 744274 w 2495698"/>
                <a:gd name="connsiteY34" fmla="*/ 2136543 h 2531525"/>
                <a:gd name="connsiteX35" fmla="*/ 535891 w 2495698"/>
                <a:gd name="connsiteY35" fmla="*/ 1973098 h 2531525"/>
                <a:gd name="connsiteX36" fmla="*/ 540671 w 2495698"/>
                <a:gd name="connsiteY36" fmla="*/ 1983347 h 2531525"/>
                <a:gd name="connsiteX37" fmla="*/ 232276 w 2495698"/>
                <a:gd name="connsiteY37" fmla="*/ 2043090 h 2531525"/>
                <a:gd name="connsiteX38" fmla="*/ 70927 w 2495698"/>
                <a:gd name="connsiteY38" fmla="*/ 1697078 h 2531525"/>
                <a:gd name="connsiteX39" fmla="*/ 279495 w 2495698"/>
                <a:gd name="connsiteY39" fmla="*/ 1527966 h 2531525"/>
                <a:gd name="connsiteX40" fmla="*/ 245586 w 2495698"/>
                <a:gd name="connsiteY40" fmla="*/ 1274796 h 2531525"/>
                <a:gd name="connsiteX41" fmla="*/ 0 w 2495698"/>
                <a:gd name="connsiteY41" fmla="*/ 1138462 h 2531525"/>
                <a:gd name="connsiteX42" fmla="*/ 98812 w 2495698"/>
                <a:gd name="connsiteY42" fmla="*/ 769689 h 2531525"/>
                <a:gd name="connsiteX43" fmla="*/ 380240 w 2495698"/>
                <a:gd name="connsiteY43" fmla="*/ 774423 h 2531525"/>
                <a:gd name="connsiteX44" fmla="*/ 516679 w 2495698"/>
                <a:gd name="connsiteY44" fmla="*/ 590627 h 2531525"/>
                <a:gd name="connsiteX45" fmla="*/ 422419 w 2495698"/>
                <a:gd name="connsiteY45" fmla="*/ 299900 h 2531525"/>
                <a:gd name="connsiteX46" fmla="*/ 746189 w 2495698"/>
                <a:gd name="connsiteY46" fmla="*/ 97585 h 2531525"/>
                <a:gd name="connsiteX47" fmla="*/ 972292 w 2495698"/>
                <a:gd name="connsiteY47" fmla="*/ 315656 h 2531525"/>
                <a:gd name="connsiteX48" fmla="*/ 970019 w 2495698"/>
                <a:gd name="connsiteY48" fmla="*/ 317076 h 2531525"/>
                <a:gd name="connsiteX49" fmla="*/ 1248316 w 2495698"/>
                <a:gd name="connsiteY49" fmla="*/ 277231 h 2531525"/>
                <a:gd name="connsiteX50" fmla="*/ 1238669 w 2495698"/>
                <a:gd name="connsiteY50" fmla="*/ 274647 h 2531525"/>
                <a:gd name="connsiteX51" fmla="*/ 1391137 w 2495698"/>
                <a:gd name="connsiteY51" fmla="*/ 0 h 2531525"/>
                <a:gd name="connsiteX52" fmla="*/ 1759910 w 2495698"/>
                <a:gd name="connsiteY52"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536736 w 2495698"/>
                <a:gd name="connsiteY30" fmla="*/ 2229547 h 2531525"/>
                <a:gd name="connsiteX31" fmla="*/ 1251837 w 2495698"/>
                <a:gd name="connsiteY31" fmla="*/ 2272543 h 2531525"/>
                <a:gd name="connsiteX32" fmla="*/ 1108065 w 2495698"/>
                <a:gd name="connsiteY32" fmla="*/ 2531525 h 2531525"/>
                <a:gd name="connsiteX33" fmla="*/ 739291 w 2495698"/>
                <a:gd name="connsiteY33" fmla="*/ 2432713 h 2531525"/>
                <a:gd name="connsiteX34" fmla="*/ 744274 w 2495698"/>
                <a:gd name="connsiteY34" fmla="*/ 2136543 h 2531525"/>
                <a:gd name="connsiteX35" fmla="*/ 535891 w 2495698"/>
                <a:gd name="connsiteY35" fmla="*/ 1973098 h 2531525"/>
                <a:gd name="connsiteX36" fmla="*/ 540671 w 2495698"/>
                <a:gd name="connsiteY36" fmla="*/ 1983347 h 2531525"/>
                <a:gd name="connsiteX37" fmla="*/ 232276 w 2495698"/>
                <a:gd name="connsiteY37" fmla="*/ 2043090 h 2531525"/>
                <a:gd name="connsiteX38" fmla="*/ 70927 w 2495698"/>
                <a:gd name="connsiteY38" fmla="*/ 1697078 h 2531525"/>
                <a:gd name="connsiteX39" fmla="*/ 279495 w 2495698"/>
                <a:gd name="connsiteY39" fmla="*/ 1527966 h 2531525"/>
                <a:gd name="connsiteX40" fmla="*/ 245586 w 2495698"/>
                <a:gd name="connsiteY40" fmla="*/ 1274796 h 2531525"/>
                <a:gd name="connsiteX41" fmla="*/ 0 w 2495698"/>
                <a:gd name="connsiteY41" fmla="*/ 1138462 h 2531525"/>
                <a:gd name="connsiteX42" fmla="*/ 98812 w 2495698"/>
                <a:gd name="connsiteY42" fmla="*/ 769689 h 2531525"/>
                <a:gd name="connsiteX43" fmla="*/ 380240 w 2495698"/>
                <a:gd name="connsiteY43" fmla="*/ 774423 h 2531525"/>
                <a:gd name="connsiteX44" fmla="*/ 516679 w 2495698"/>
                <a:gd name="connsiteY44" fmla="*/ 590627 h 2531525"/>
                <a:gd name="connsiteX45" fmla="*/ 422419 w 2495698"/>
                <a:gd name="connsiteY45" fmla="*/ 299900 h 2531525"/>
                <a:gd name="connsiteX46" fmla="*/ 746189 w 2495698"/>
                <a:gd name="connsiteY46" fmla="*/ 97585 h 2531525"/>
                <a:gd name="connsiteX47" fmla="*/ 972292 w 2495698"/>
                <a:gd name="connsiteY47" fmla="*/ 315656 h 2531525"/>
                <a:gd name="connsiteX48" fmla="*/ 970019 w 2495698"/>
                <a:gd name="connsiteY48" fmla="*/ 317076 h 2531525"/>
                <a:gd name="connsiteX49" fmla="*/ 1248316 w 2495698"/>
                <a:gd name="connsiteY49" fmla="*/ 277231 h 2531525"/>
                <a:gd name="connsiteX50" fmla="*/ 1238669 w 2495698"/>
                <a:gd name="connsiteY50" fmla="*/ 274647 h 2531525"/>
                <a:gd name="connsiteX51" fmla="*/ 1391137 w 2495698"/>
                <a:gd name="connsiteY51" fmla="*/ 0 h 2531525"/>
                <a:gd name="connsiteX52" fmla="*/ 1759910 w 2495698"/>
                <a:gd name="connsiteY52"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238669 w 2495698"/>
                <a:gd name="connsiteY49" fmla="*/ 274647 h 2531525"/>
                <a:gd name="connsiteX50" fmla="*/ 1391137 w 2495698"/>
                <a:gd name="connsiteY50" fmla="*/ 0 h 2531525"/>
                <a:gd name="connsiteX51" fmla="*/ 1759910 w 2495698"/>
                <a:gd name="connsiteY51"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238669 w 2495698"/>
                <a:gd name="connsiteY49" fmla="*/ 274647 h 2531525"/>
                <a:gd name="connsiteX50" fmla="*/ 1391137 w 2495698"/>
                <a:gd name="connsiteY50" fmla="*/ 0 h 2531525"/>
                <a:gd name="connsiteX51" fmla="*/ 1759910 w 2495698"/>
                <a:gd name="connsiteY51"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238669 w 2495698"/>
                <a:gd name="connsiteY49" fmla="*/ 274647 h 2531525"/>
                <a:gd name="connsiteX50" fmla="*/ 1391137 w 2495698"/>
                <a:gd name="connsiteY50" fmla="*/ 0 h 2531525"/>
                <a:gd name="connsiteX51" fmla="*/ 1759910 w 2495698"/>
                <a:gd name="connsiteY51"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744979 w 2495698"/>
                <a:gd name="connsiteY17" fmla="*/ 410312 h 2531525"/>
                <a:gd name="connsiteX18" fmla="*/ 1954704 w 2495698"/>
                <a:gd name="connsiteY18" fmla="*/ 573108 h 2531525"/>
                <a:gd name="connsiteX19" fmla="*/ 2234317 w 2495698"/>
                <a:gd name="connsiteY19" fmla="*/ 503581 h 2531525"/>
                <a:gd name="connsiteX20" fmla="*/ 2413554 w 2495698"/>
                <a:gd name="connsiteY20" fmla="*/ 840674 h 2531525"/>
                <a:gd name="connsiteX21" fmla="*/ 2214321 w 2495698"/>
                <a:gd name="connsiteY21" fmla="*/ 1020292 h 2531525"/>
                <a:gd name="connsiteX22" fmla="*/ 2246841 w 2495698"/>
                <a:gd name="connsiteY22" fmla="*/ 1303347 h 2531525"/>
                <a:gd name="connsiteX23" fmla="*/ 2495698 w 2495698"/>
                <a:gd name="connsiteY23" fmla="*/ 1441496 h 2531525"/>
                <a:gd name="connsiteX24" fmla="*/ 2396885 w 2495698"/>
                <a:gd name="connsiteY24" fmla="*/ 1810269 h 2531525"/>
                <a:gd name="connsiteX25" fmla="*/ 2094912 w 2495698"/>
                <a:gd name="connsiteY25" fmla="*/ 1805190 h 2531525"/>
                <a:gd name="connsiteX26" fmla="*/ 1958644 w 2495698"/>
                <a:gd name="connsiteY26" fmla="*/ 1977881 h 2531525"/>
                <a:gd name="connsiteX27" fmla="*/ 2057814 w 2495698"/>
                <a:gd name="connsiteY27" fmla="*/ 2236715 h 2531525"/>
                <a:gd name="connsiteX28" fmla="*/ 1745078 w 2495698"/>
                <a:gd name="connsiteY28" fmla="*/ 2455696 h 2531525"/>
                <a:gd name="connsiteX29" fmla="*/ 1507869 w 2495698"/>
                <a:gd name="connsiteY29" fmla="*/ 2249759 h 2531525"/>
                <a:gd name="connsiteX30" fmla="*/ 1251837 w 2495698"/>
                <a:gd name="connsiteY30" fmla="*/ 2272543 h 2531525"/>
                <a:gd name="connsiteX31" fmla="*/ 1108065 w 2495698"/>
                <a:gd name="connsiteY31" fmla="*/ 2531525 h 2531525"/>
                <a:gd name="connsiteX32" fmla="*/ 739291 w 2495698"/>
                <a:gd name="connsiteY32" fmla="*/ 2432713 h 2531525"/>
                <a:gd name="connsiteX33" fmla="*/ 744274 w 2495698"/>
                <a:gd name="connsiteY33" fmla="*/ 2136543 h 2531525"/>
                <a:gd name="connsiteX34" fmla="*/ 535891 w 2495698"/>
                <a:gd name="connsiteY34" fmla="*/ 1973098 h 2531525"/>
                <a:gd name="connsiteX35" fmla="*/ 540671 w 2495698"/>
                <a:gd name="connsiteY35" fmla="*/ 1983347 h 2531525"/>
                <a:gd name="connsiteX36" fmla="*/ 232276 w 2495698"/>
                <a:gd name="connsiteY36" fmla="*/ 2043090 h 2531525"/>
                <a:gd name="connsiteX37" fmla="*/ 70927 w 2495698"/>
                <a:gd name="connsiteY37" fmla="*/ 1697078 h 2531525"/>
                <a:gd name="connsiteX38" fmla="*/ 279495 w 2495698"/>
                <a:gd name="connsiteY38" fmla="*/ 1527966 h 2531525"/>
                <a:gd name="connsiteX39" fmla="*/ 245586 w 2495698"/>
                <a:gd name="connsiteY39" fmla="*/ 1274796 h 2531525"/>
                <a:gd name="connsiteX40" fmla="*/ 0 w 2495698"/>
                <a:gd name="connsiteY40" fmla="*/ 1138462 h 2531525"/>
                <a:gd name="connsiteX41" fmla="*/ 98812 w 2495698"/>
                <a:gd name="connsiteY41" fmla="*/ 769689 h 2531525"/>
                <a:gd name="connsiteX42" fmla="*/ 380240 w 2495698"/>
                <a:gd name="connsiteY42" fmla="*/ 774423 h 2531525"/>
                <a:gd name="connsiteX43" fmla="*/ 516679 w 2495698"/>
                <a:gd name="connsiteY43" fmla="*/ 590627 h 2531525"/>
                <a:gd name="connsiteX44" fmla="*/ 422419 w 2495698"/>
                <a:gd name="connsiteY44" fmla="*/ 299900 h 2531525"/>
                <a:gd name="connsiteX45" fmla="*/ 746189 w 2495698"/>
                <a:gd name="connsiteY45" fmla="*/ 97585 h 2531525"/>
                <a:gd name="connsiteX46" fmla="*/ 972292 w 2495698"/>
                <a:gd name="connsiteY46" fmla="*/ 315656 h 2531525"/>
                <a:gd name="connsiteX47" fmla="*/ 970019 w 2495698"/>
                <a:gd name="connsiteY47" fmla="*/ 317076 h 2531525"/>
                <a:gd name="connsiteX48" fmla="*/ 1248316 w 2495698"/>
                <a:gd name="connsiteY48" fmla="*/ 277231 h 2531525"/>
                <a:gd name="connsiteX49" fmla="*/ 1391137 w 2495698"/>
                <a:gd name="connsiteY49" fmla="*/ 0 h 2531525"/>
                <a:gd name="connsiteX50" fmla="*/ 1759910 w 2495698"/>
                <a:gd name="connsiteY50"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954704 w 2495698"/>
                <a:gd name="connsiteY17" fmla="*/ 573108 h 2531525"/>
                <a:gd name="connsiteX18" fmla="*/ 2234317 w 2495698"/>
                <a:gd name="connsiteY18" fmla="*/ 503581 h 2531525"/>
                <a:gd name="connsiteX19" fmla="*/ 2413554 w 2495698"/>
                <a:gd name="connsiteY19" fmla="*/ 840674 h 2531525"/>
                <a:gd name="connsiteX20" fmla="*/ 2214321 w 2495698"/>
                <a:gd name="connsiteY20" fmla="*/ 1020292 h 2531525"/>
                <a:gd name="connsiteX21" fmla="*/ 2246841 w 2495698"/>
                <a:gd name="connsiteY21" fmla="*/ 1303347 h 2531525"/>
                <a:gd name="connsiteX22" fmla="*/ 2495698 w 2495698"/>
                <a:gd name="connsiteY22" fmla="*/ 1441496 h 2531525"/>
                <a:gd name="connsiteX23" fmla="*/ 2396885 w 2495698"/>
                <a:gd name="connsiteY23" fmla="*/ 1810269 h 2531525"/>
                <a:gd name="connsiteX24" fmla="*/ 2094912 w 2495698"/>
                <a:gd name="connsiteY24" fmla="*/ 1805190 h 2531525"/>
                <a:gd name="connsiteX25" fmla="*/ 1958644 w 2495698"/>
                <a:gd name="connsiteY25" fmla="*/ 1977881 h 2531525"/>
                <a:gd name="connsiteX26" fmla="*/ 2057814 w 2495698"/>
                <a:gd name="connsiteY26" fmla="*/ 2236715 h 2531525"/>
                <a:gd name="connsiteX27" fmla="*/ 1745078 w 2495698"/>
                <a:gd name="connsiteY27" fmla="*/ 2455696 h 2531525"/>
                <a:gd name="connsiteX28" fmla="*/ 1507869 w 2495698"/>
                <a:gd name="connsiteY28" fmla="*/ 2249759 h 2531525"/>
                <a:gd name="connsiteX29" fmla="*/ 1251837 w 2495698"/>
                <a:gd name="connsiteY29" fmla="*/ 2272543 h 2531525"/>
                <a:gd name="connsiteX30" fmla="*/ 1108065 w 2495698"/>
                <a:gd name="connsiteY30" fmla="*/ 2531525 h 2531525"/>
                <a:gd name="connsiteX31" fmla="*/ 739291 w 2495698"/>
                <a:gd name="connsiteY31" fmla="*/ 2432713 h 2531525"/>
                <a:gd name="connsiteX32" fmla="*/ 744274 w 2495698"/>
                <a:gd name="connsiteY32" fmla="*/ 2136543 h 2531525"/>
                <a:gd name="connsiteX33" fmla="*/ 535891 w 2495698"/>
                <a:gd name="connsiteY33" fmla="*/ 1973098 h 2531525"/>
                <a:gd name="connsiteX34" fmla="*/ 540671 w 2495698"/>
                <a:gd name="connsiteY34" fmla="*/ 1983347 h 2531525"/>
                <a:gd name="connsiteX35" fmla="*/ 232276 w 2495698"/>
                <a:gd name="connsiteY35" fmla="*/ 2043090 h 2531525"/>
                <a:gd name="connsiteX36" fmla="*/ 70927 w 2495698"/>
                <a:gd name="connsiteY36" fmla="*/ 1697078 h 2531525"/>
                <a:gd name="connsiteX37" fmla="*/ 279495 w 2495698"/>
                <a:gd name="connsiteY37" fmla="*/ 1527966 h 2531525"/>
                <a:gd name="connsiteX38" fmla="*/ 245586 w 2495698"/>
                <a:gd name="connsiteY38" fmla="*/ 1274796 h 2531525"/>
                <a:gd name="connsiteX39" fmla="*/ 0 w 2495698"/>
                <a:gd name="connsiteY39" fmla="*/ 1138462 h 2531525"/>
                <a:gd name="connsiteX40" fmla="*/ 98812 w 2495698"/>
                <a:gd name="connsiteY40" fmla="*/ 769689 h 2531525"/>
                <a:gd name="connsiteX41" fmla="*/ 380240 w 2495698"/>
                <a:gd name="connsiteY41" fmla="*/ 774423 h 2531525"/>
                <a:gd name="connsiteX42" fmla="*/ 516679 w 2495698"/>
                <a:gd name="connsiteY42" fmla="*/ 590627 h 2531525"/>
                <a:gd name="connsiteX43" fmla="*/ 422419 w 2495698"/>
                <a:gd name="connsiteY43" fmla="*/ 299900 h 2531525"/>
                <a:gd name="connsiteX44" fmla="*/ 746189 w 2495698"/>
                <a:gd name="connsiteY44" fmla="*/ 97585 h 2531525"/>
                <a:gd name="connsiteX45" fmla="*/ 972292 w 2495698"/>
                <a:gd name="connsiteY45" fmla="*/ 315656 h 2531525"/>
                <a:gd name="connsiteX46" fmla="*/ 970019 w 2495698"/>
                <a:gd name="connsiteY46" fmla="*/ 317076 h 2531525"/>
                <a:gd name="connsiteX47" fmla="*/ 1248316 w 2495698"/>
                <a:gd name="connsiteY47" fmla="*/ 277231 h 2531525"/>
                <a:gd name="connsiteX48" fmla="*/ 1391137 w 2495698"/>
                <a:gd name="connsiteY48" fmla="*/ 0 h 2531525"/>
                <a:gd name="connsiteX49" fmla="*/ 1759910 w 2495698"/>
                <a:gd name="connsiteY49" fmla="*/ 98812 h 2531525"/>
                <a:gd name="connsiteX0" fmla="*/ 1365628 w 2495698"/>
                <a:gd name="connsiteY0" fmla="*/ 832740 h 2531525"/>
                <a:gd name="connsiteX1" fmla="*/ 804861 w 2495698"/>
                <a:gd name="connsiteY1" fmla="*/ 1156499 h 2531525"/>
                <a:gd name="connsiteX2" fmla="*/ 1128620 w 2495698"/>
                <a:gd name="connsiteY2" fmla="*/ 1717266 h 2531525"/>
                <a:gd name="connsiteX3" fmla="*/ 1689387 w 2495698"/>
                <a:gd name="connsiteY3" fmla="*/ 1393507 h 2531525"/>
                <a:gd name="connsiteX4" fmla="*/ 1365628 w 2495698"/>
                <a:gd name="connsiteY4" fmla="*/ 832740 h 2531525"/>
                <a:gd name="connsiteX5" fmla="*/ 1447099 w 2495698"/>
                <a:gd name="connsiteY5" fmla="*/ 528685 h 2531525"/>
                <a:gd name="connsiteX6" fmla="*/ 1993442 w 2495698"/>
                <a:gd name="connsiteY6" fmla="*/ 1474978 h 2531525"/>
                <a:gd name="connsiteX7" fmla="*/ 1047149 w 2495698"/>
                <a:gd name="connsiteY7" fmla="*/ 2021321 h 2531525"/>
                <a:gd name="connsiteX8" fmla="*/ 500806 w 2495698"/>
                <a:gd name="connsiteY8" fmla="*/ 1075027 h 2531525"/>
                <a:gd name="connsiteX9" fmla="*/ 1447099 w 2495698"/>
                <a:gd name="connsiteY9" fmla="*/ 528685 h 2531525"/>
                <a:gd name="connsiteX10" fmla="*/ 1476725 w 2495698"/>
                <a:gd name="connsiteY10" fmla="*/ 418119 h 2531525"/>
                <a:gd name="connsiteX11" fmla="*/ 390240 w 2495698"/>
                <a:gd name="connsiteY11" fmla="*/ 1045401 h 2531525"/>
                <a:gd name="connsiteX12" fmla="*/ 1017523 w 2495698"/>
                <a:gd name="connsiteY12" fmla="*/ 2131887 h 2531525"/>
                <a:gd name="connsiteX13" fmla="*/ 2104008 w 2495698"/>
                <a:gd name="connsiteY13" fmla="*/ 1504604 h 2531525"/>
                <a:gd name="connsiteX14" fmla="*/ 1476725 w 2495698"/>
                <a:gd name="connsiteY14" fmla="*/ 418119 h 2531525"/>
                <a:gd name="connsiteX15" fmla="*/ 1759910 w 2495698"/>
                <a:gd name="connsiteY15" fmla="*/ 98812 h 2531525"/>
                <a:gd name="connsiteX16" fmla="*/ 1754625 w 2495698"/>
                <a:gd name="connsiteY16" fmla="*/ 412897 h 2531525"/>
                <a:gd name="connsiteX17" fmla="*/ 1954704 w 2495698"/>
                <a:gd name="connsiteY17" fmla="*/ 573108 h 2531525"/>
                <a:gd name="connsiteX18" fmla="*/ 2234317 w 2495698"/>
                <a:gd name="connsiteY18" fmla="*/ 503581 h 2531525"/>
                <a:gd name="connsiteX19" fmla="*/ 2413554 w 2495698"/>
                <a:gd name="connsiteY19" fmla="*/ 840674 h 2531525"/>
                <a:gd name="connsiteX20" fmla="*/ 2214321 w 2495698"/>
                <a:gd name="connsiteY20" fmla="*/ 1020292 h 2531525"/>
                <a:gd name="connsiteX21" fmla="*/ 2246841 w 2495698"/>
                <a:gd name="connsiteY21" fmla="*/ 1303347 h 2531525"/>
                <a:gd name="connsiteX22" fmla="*/ 2495698 w 2495698"/>
                <a:gd name="connsiteY22" fmla="*/ 1441496 h 2531525"/>
                <a:gd name="connsiteX23" fmla="*/ 2396885 w 2495698"/>
                <a:gd name="connsiteY23" fmla="*/ 1810269 h 2531525"/>
                <a:gd name="connsiteX24" fmla="*/ 2094912 w 2495698"/>
                <a:gd name="connsiteY24" fmla="*/ 1805190 h 2531525"/>
                <a:gd name="connsiteX25" fmla="*/ 1958644 w 2495698"/>
                <a:gd name="connsiteY25" fmla="*/ 1977881 h 2531525"/>
                <a:gd name="connsiteX26" fmla="*/ 2057814 w 2495698"/>
                <a:gd name="connsiteY26" fmla="*/ 2236715 h 2531525"/>
                <a:gd name="connsiteX27" fmla="*/ 1745078 w 2495698"/>
                <a:gd name="connsiteY27" fmla="*/ 2455696 h 2531525"/>
                <a:gd name="connsiteX28" fmla="*/ 1507869 w 2495698"/>
                <a:gd name="connsiteY28" fmla="*/ 2249759 h 2531525"/>
                <a:gd name="connsiteX29" fmla="*/ 1251837 w 2495698"/>
                <a:gd name="connsiteY29" fmla="*/ 2272543 h 2531525"/>
                <a:gd name="connsiteX30" fmla="*/ 1108065 w 2495698"/>
                <a:gd name="connsiteY30" fmla="*/ 2531525 h 2531525"/>
                <a:gd name="connsiteX31" fmla="*/ 739291 w 2495698"/>
                <a:gd name="connsiteY31" fmla="*/ 2432713 h 2531525"/>
                <a:gd name="connsiteX32" fmla="*/ 744274 w 2495698"/>
                <a:gd name="connsiteY32" fmla="*/ 2136543 h 2531525"/>
                <a:gd name="connsiteX33" fmla="*/ 535891 w 2495698"/>
                <a:gd name="connsiteY33" fmla="*/ 1973098 h 2531525"/>
                <a:gd name="connsiteX34" fmla="*/ 232276 w 2495698"/>
                <a:gd name="connsiteY34" fmla="*/ 2043090 h 2531525"/>
                <a:gd name="connsiteX35" fmla="*/ 70927 w 2495698"/>
                <a:gd name="connsiteY35" fmla="*/ 1697078 h 2531525"/>
                <a:gd name="connsiteX36" fmla="*/ 279495 w 2495698"/>
                <a:gd name="connsiteY36" fmla="*/ 1527966 h 2531525"/>
                <a:gd name="connsiteX37" fmla="*/ 245586 w 2495698"/>
                <a:gd name="connsiteY37" fmla="*/ 1274796 h 2531525"/>
                <a:gd name="connsiteX38" fmla="*/ 0 w 2495698"/>
                <a:gd name="connsiteY38" fmla="*/ 1138462 h 2531525"/>
                <a:gd name="connsiteX39" fmla="*/ 98812 w 2495698"/>
                <a:gd name="connsiteY39" fmla="*/ 769689 h 2531525"/>
                <a:gd name="connsiteX40" fmla="*/ 380240 w 2495698"/>
                <a:gd name="connsiteY40" fmla="*/ 774423 h 2531525"/>
                <a:gd name="connsiteX41" fmla="*/ 516679 w 2495698"/>
                <a:gd name="connsiteY41" fmla="*/ 590627 h 2531525"/>
                <a:gd name="connsiteX42" fmla="*/ 422419 w 2495698"/>
                <a:gd name="connsiteY42" fmla="*/ 299900 h 2531525"/>
                <a:gd name="connsiteX43" fmla="*/ 746189 w 2495698"/>
                <a:gd name="connsiteY43" fmla="*/ 97585 h 2531525"/>
                <a:gd name="connsiteX44" fmla="*/ 972292 w 2495698"/>
                <a:gd name="connsiteY44" fmla="*/ 315656 h 2531525"/>
                <a:gd name="connsiteX45" fmla="*/ 970019 w 2495698"/>
                <a:gd name="connsiteY45" fmla="*/ 317076 h 2531525"/>
                <a:gd name="connsiteX46" fmla="*/ 1248316 w 2495698"/>
                <a:gd name="connsiteY46" fmla="*/ 277231 h 2531525"/>
                <a:gd name="connsiteX47" fmla="*/ 1391137 w 2495698"/>
                <a:gd name="connsiteY47" fmla="*/ 0 h 2531525"/>
                <a:gd name="connsiteX48" fmla="*/ 1759910 w 2495698"/>
                <a:gd name="connsiteY48" fmla="*/ 98812 h 2531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2495698" h="2531525">
                  <a:moveTo>
                    <a:pt x="1365628" y="832740"/>
                  </a:moveTo>
                  <a:cubicBezTo>
                    <a:pt x="1121373" y="767293"/>
                    <a:pt x="870309" y="912244"/>
                    <a:pt x="804861" y="1156499"/>
                  </a:cubicBezTo>
                  <a:cubicBezTo>
                    <a:pt x="739413" y="1400754"/>
                    <a:pt x="884365" y="1651818"/>
                    <a:pt x="1128620" y="1717266"/>
                  </a:cubicBezTo>
                  <a:cubicBezTo>
                    <a:pt x="1372875" y="1782713"/>
                    <a:pt x="1623939" y="1637762"/>
                    <a:pt x="1689387" y="1393507"/>
                  </a:cubicBezTo>
                  <a:cubicBezTo>
                    <a:pt x="1754835" y="1149252"/>
                    <a:pt x="1609883" y="898188"/>
                    <a:pt x="1365628" y="832740"/>
                  </a:cubicBezTo>
                  <a:close/>
                  <a:moveTo>
                    <a:pt x="1447099" y="528685"/>
                  </a:moveTo>
                  <a:cubicBezTo>
                    <a:pt x="1859279" y="639128"/>
                    <a:pt x="2103885" y="1062799"/>
                    <a:pt x="1993442" y="1474978"/>
                  </a:cubicBezTo>
                  <a:cubicBezTo>
                    <a:pt x="1882999" y="1887158"/>
                    <a:pt x="1459328" y="2131764"/>
                    <a:pt x="1047149" y="2021321"/>
                  </a:cubicBezTo>
                  <a:cubicBezTo>
                    <a:pt x="634969" y="1910878"/>
                    <a:pt x="390363" y="1487207"/>
                    <a:pt x="500806" y="1075027"/>
                  </a:cubicBezTo>
                  <a:cubicBezTo>
                    <a:pt x="611249" y="662848"/>
                    <a:pt x="1034920" y="418242"/>
                    <a:pt x="1447099" y="528685"/>
                  </a:cubicBezTo>
                  <a:close/>
                  <a:moveTo>
                    <a:pt x="1476725" y="418119"/>
                  </a:moveTo>
                  <a:cubicBezTo>
                    <a:pt x="1003481" y="291314"/>
                    <a:pt x="517045" y="572157"/>
                    <a:pt x="390240" y="1045401"/>
                  </a:cubicBezTo>
                  <a:cubicBezTo>
                    <a:pt x="263435" y="1518646"/>
                    <a:pt x="544279" y="2005081"/>
                    <a:pt x="1017523" y="2131887"/>
                  </a:cubicBezTo>
                  <a:cubicBezTo>
                    <a:pt x="1490767" y="2258692"/>
                    <a:pt x="1977202" y="1977848"/>
                    <a:pt x="2104008" y="1504604"/>
                  </a:cubicBezTo>
                  <a:cubicBezTo>
                    <a:pt x="2230813" y="1031360"/>
                    <a:pt x="1949969" y="544925"/>
                    <a:pt x="1476725" y="418119"/>
                  </a:cubicBezTo>
                  <a:close/>
                  <a:moveTo>
                    <a:pt x="1759910" y="98812"/>
                  </a:moveTo>
                  <a:cubicBezTo>
                    <a:pt x="1758148" y="203507"/>
                    <a:pt x="1756387" y="308202"/>
                    <a:pt x="1754625" y="412897"/>
                  </a:cubicBezTo>
                  <a:lnTo>
                    <a:pt x="1954704" y="573108"/>
                  </a:lnTo>
                  <a:lnTo>
                    <a:pt x="2234317" y="503581"/>
                  </a:lnTo>
                  <a:lnTo>
                    <a:pt x="2413554" y="840674"/>
                  </a:lnTo>
                  <a:lnTo>
                    <a:pt x="2214321" y="1020292"/>
                  </a:lnTo>
                  <a:cubicBezTo>
                    <a:pt x="2239296" y="1111262"/>
                    <a:pt x="2251067" y="1206519"/>
                    <a:pt x="2246841" y="1303347"/>
                  </a:cubicBezTo>
                  <a:lnTo>
                    <a:pt x="2495698" y="1441496"/>
                  </a:lnTo>
                  <a:lnTo>
                    <a:pt x="2396885" y="1810269"/>
                  </a:lnTo>
                  <a:lnTo>
                    <a:pt x="2094912" y="1805190"/>
                  </a:lnTo>
                  <a:cubicBezTo>
                    <a:pt x="2056732" y="1868983"/>
                    <a:pt x="2010475" y="1926517"/>
                    <a:pt x="1958644" y="1977881"/>
                  </a:cubicBezTo>
                  <a:lnTo>
                    <a:pt x="2057814" y="2236715"/>
                  </a:lnTo>
                  <a:lnTo>
                    <a:pt x="1745078" y="2455696"/>
                  </a:lnTo>
                  <a:lnTo>
                    <a:pt x="1507869" y="2249759"/>
                  </a:lnTo>
                  <a:lnTo>
                    <a:pt x="1251837" y="2272543"/>
                  </a:lnTo>
                  <a:lnTo>
                    <a:pt x="1108065" y="2531525"/>
                  </a:lnTo>
                  <a:lnTo>
                    <a:pt x="739291" y="2432713"/>
                  </a:lnTo>
                  <a:lnTo>
                    <a:pt x="744274" y="2136543"/>
                  </a:lnTo>
                  <a:cubicBezTo>
                    <a:pt x="666128" y="2092006"/>
                    <a:pt x="595548" y="2037539"/>
                    <a:pt x="535891" y="1973098"/>
                  </a:cubicBezTo>
                  <a:lnTo>
                    <a:pt x="232276" y="2043090"/>
                  </a:lnTo>
                  <a:lnTo>
                    <a:pt x="70927" y="1697078"/>
                  </a:lnTo>
                  <a:lnTo>
                    <a:pt x="279495" y="1527966"/>
                  </a:lnTo>
                  <a:cubicBezTo>
                    <a:pt x="257233" y="1446371"/>
                    <a:pt x="245603" y="1361336"/>
                    <a:pt x="245586" y="1274796"/>
                  </a:cubicBezTo>
                  <a:lnTo>
                    <a:pt x="0" y="1138462"/>
                  </a:lnTo>
                  <a:lnTo>
                    <a:pt x="98812" y="769689"/>
                  </a:lnTo>
                  <a:lnTo>
                    <a:pt x="380240" y="774423"/>
                  </a:lnTo>
                  <a:cubicBezTo>
                    <a:pt x="418421" y="707046"/>
                    <a:pt x="464524" y="645614"/>
                    <a:pt x="516679" y="590627"/>
                  </a:cubicBezTo>
                  <a:lnTo>
                    <a:pt x="422419" y="299900"/>
                  </a:lnTo>
                  <a:lnTo>
                    <a:pt x="746189" y="97585"/>
                  </a:lnTo>
                  <a:lnTo>
                    <a:pt x="972292" y="315656"/>
                  </a:lnTo>
                  <a:lnTo>
                    <a:pt x="970019" y="317076"/>
                  </a:lnTo>
                  <a:cubicBezTo>
                    <a:pt x="1058903" y="289108"/>
                    <a:pt x="1152743" y="276181"/>
                    <a:pt x="1248316" y="277231"/>
                  </a:cubicBezTo>
                  <a:lnTo>
                    <a:pt x="1391137" y="0"/>
                  </a:lnTo>
                  <a:lnTo>
                    <a:pt x="1759910" y="9881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200"/>
            </a:p>
          </p:txBody>
        </p:sp>
      </p:grpSp>
      <p:sp>
        <p:nvSpPr>
          <p:cNvPr id="11" name="Hexagon 10">
            <a:extLst>
              <a:ext uri="{FF2B5EF4-FFF2-40B4-BE49-F238E27FC236}">
                <a16:creationId xmlns="" xmlns:a16="http://schemas.microsoft.com/office/drawing/2014/main" id="{14BD6493-41B0-42E6-A043-8FD7DDD53071}"/>
              </a:ext>
            </a:extLst>
          </p:cNvPr>
          <p:cNvSpPr/>
          <p:nvPr/>
        </p:nvSpPr>
        <p:spPr>
          <a:xfrm>
            <a:off x="5032552" y="3059079"/>
            <a:ext cx="2011826" cy="1734332"/>
          </a:xfrm>
          <a:prstGeom prst="hexagon">
            <a:avLst/>
          </a:prstGeom>
          <a:solidFill>
            <a:schemeClr val="bg1">
              <a:lumMod val="95000"/>
            </a:schemeClr>
          </a:solidFill>
          <a:ln w="63500">
            <a:solidFill>
              <a:schemeClr val="bg1">
                <a:lumMod val="9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a:p>
        </p:txBody>
      </p:sp>
      <p:sp>
        <p:nvSpPr>
          <p:cNvPr id="13" name="TextBox 12">
            <a:extLst>
              <a:ext uri="{FF2B5EF4-FFF2-40B4-BE49-F238E27FC236}">
                <a16:creationId xmlns="" xmlns:a16="http://schemas.microsoft.com/office/drawing/2014/main" id="{E0C8A7C5-7573-4158-A39B-BE7F9F3613AC}"/>
              </a:ext>
            </a:extLst>
          </p:cNvPr>
          <p:cNvSpPr txBox="1"/>
          <p:nvPr/>
        </p:nvSpPr>
        <p:spPr>
          <a:xfrm>
            <a:off x="267344" y="1439936"/>
            <a:ext cx="3901321" cy="1815882"/>
          </a:xfrm>
          <a:prstGeom prst="rect">
            <a:avLst/>
          </a:prstGeom>
          <a:noFill/>
        </p:spPr>
        <p:txBody>
          <a:bodyPr wrap="square" rtlCol="0">
            <a:spAutoFit/>
          </a:bodyPr>
          <a:lstStyle/>
          <a:p>
            <a:pPr algn="just"/>
            <a:r>
              <a:rPr lang="en-US" sz="1400" dirty="0" err="1"/>
              <a:t>Halte-halte</a:t>
            </a:r>
            <a:r>
              <a:rPr lang="en-US" sz="1400" dirty="0"/>
              <a:t> yang </a:t>
            </a:r>
            <a:r>
              <a:rPr lang="en-US" sz="1400" dirty="0" err="1"/>
              <a:t>sudah</a:t>
            </a:r>
            <a:r>
              <a:rPr lang="en-US" sz="1400" dirty="0"/>
              <a:t> </a:t>
            </a:r>
            <a:r>
              <a:rPr lang="en-US" sz="1400" dirty="0" err="1"/>
              <a:t>ada</a:t>
            </a:r>
            <a:r>
              <a:rPr lang="en-US" sz="1400" dirty="0"/>
              <a:t> di Kota Bandung </a:t>
            </a:r>
            <a:r>
              <a:rPr lang="en-US" sz="1400" dirty="0" err="1"/>
              <a:t>tidak</a:t>
            </a:r>
            <a:r>
              <a:rPr lang="en-US" sz="1400" dirty="0"/>
              <a:t> </a:t>
            </a:r>
            <a:r>
              <a:rPr lang="en-US" sz="1400" dirty="0" err="1"/>
              <a:t>memberikan</a:t>
            </a:r>
            <a:r>
              <a:rPr lang="en-US" sz="1400" dirty="0"/>
              <a:t> </a:t>
            </a:r>
            <a:r>
              <a:rPr lang="en-US" sz="1400" dirty="0" err="1"/>
              <a:t>manfaat</a:t>
            </a:r>
            <a:r>
              <a:rPr lang="en-US" sz="1400" dirty="0"/>
              <a:t> yang </a:t>
            </a:r>
            <a:r>
              <a:rPr lang="en-US" sz="1400" dirty="0" err="1"/>
              <a:t>cukup</a:t>
            </a:r>
            <a:r>
              <a:rPr lang="en-US" sz="1400" dirty="0"/>
              <a:t> </a:t>
            </a:r>
            <a:r>
              <a:rPr lang="en-US" sz="1400" dirty="0" err="1"/>
              <a:t>baik</a:t>
            </a:r>
            <a:r>
              <a:rPr lang="en-US" sz="1400" dirty="0"/>
              <a:t> </a:t>
            </a:r>
            <a:r>
              <a:rPr lang="en-US" sz="1400" dirty="0" err="1"/>
              <a:t>terhadap</a:t>
            </a:r>
            <a:r>
              <a:rPr lang="en-US" sz="1400" dirty="0"/>
              <a:t> </a:t>
            </a:r>
            <a:r>
              <a:rPr lang="en-US" sz="1400" dirty="0" err="1"/>
              <a:t>penertiban</a:t>
            </a:r>
            <a:r>
              <a:rPr lang="en-US" sz="1400" dirty="0"/>
              <a:t> </a:t>
            </a:r>
            <a:r>
              <a:rPr lang="en-US" sz="1400" dirty="0" err="1"/>
              <a:t>angkutan</a:t>
            </a:r>
            <a:r>
              <a:rPr lang="en-US" sz="1400" dirty="0"/>
              <a:t> </a:t>
            </a:r>
            <a:r>
              <a:rPr lang="en-US" sz="1400" dirty="0" err="1"/>
              <a:t>umum</a:t>
            </a:r>
            <a:r>
              <a:rPr lang="en-US" sz="1400" dirty="0"/>
              <a:t> yang </a:t>
            </a:r>
            <a:r>
              <a:rPr lang="en-US" sz="1400" dirty="0" err="1"/>
              <a:t>baik</a:t>
            </a:r>
            <a:r>
              <a:rPr lang="en-US" sz="1400" dirty="0"/>
              <a:t> </a:t>
            </a:r>
            <a:r>
              <a:rPr lang="en-US" sz="1400" dirty="0" err="1"/>
              <a:t>untuk</a:t>
            </a:r>
            <a:r>
              <a:rPr lang="en-US" sz="1400" dirty="0"/>
              <a:t> </a:t>
            </a:r>
            <a:r>
              <a:rPr lang="en-US" sz="1400" dirty="0" err="1"/>
              <a:t>menaikan</a:t>
            </a:r>
            <a:r>
              <a:rPr lang="en-US" sz="1400" dirty="0"/>
              <a:t> </a:t>
            </a:r>
            <a:r>
              <a:rPr lang="en-US" sz="1400" dirty="0" err="1"/>
              <a:t>dan</a:t>
            </a:r>
            <a:r>
              <a:rPr lang="en-US" sz="1400" dirty="0"/>
              <a:t> </a:t>
            </a:r>
            <a:r>
              <a:rPr lang="en-US" sz="1400" dirty="0" err="1"/>
              <a:t>menurunkan</a:t>
            </a:r>
            <a:r>
              <a:rPr lang="en-US" sz="1400" dirty="0"/>
              <a:t> </a:t>
            </a:r>
            <a:r>
              <a:rPr lang="en-US" sz="1400" dirty="0" err="1"/>
              <a:t>penumpang</a:t>
            </a:r>
            <a:r>
              <a:rPr lang="en-US" sz="1400" dirty="0"/>
              <a:t> </a:t>
            </a:r>
            <a:r>
              <a:rPr lang="en-US" sz="1400" dirty="0" err="1"/>
              <a:t>dengan</a:t>
            </a:r>
            <a:r>
              <a:rPr lang="en-US" sz="1400" dirty="0"/>
              <a:t> </a:t>
            </a:r>
            <a:r>
              <a:rPr lang="en-US" sz="1400" dirty="0" err="1"/>
              <a:t>tertib</a:t>
            </a:r>
            <a:r>
              <a:rPr lang="en-US" sz="1400" dirty="0"/>
              <a:t> </a:t>
            </a:r>
            <a:r>
              <a:rPr lang="en-US" sz="1400" dirty="0" err="1"/>
              <a:t>tidak</a:t>
            </a:r>
            <a:r>
              <a:rPr lang="en-US" sz="1400" dirty="0"/>
              <a:t> </a:t>
            </a:r>
            <a:r>
              <a:rPr lang="en-US" sz="1400" dirty="0" err="1"/>
              <a:t>dimana</a:t>
            </a:r>
            <a:r>
              <a:rPr lang="en-US" sz="1400" dirty="0"/>
              <a:t> </a:t>
            </a:r>
            <a:r>
              <a:rPr lang="en-US" sz="1400" dirty="0" err="1"/>
              <a:t>saja</a:t>
            </a:r>
            <a:r>
              <a:rPr lang="en-US" sz="1400" dirty="0"/>
              <a:t>. </a:t>
            </a:r>
            <a:r>
              <a:rPr lang="en-US" sz="1400" dirty="0" err="1"/>
              <a:t>Masyarakat</a:t>
            </a:r>
            <a:r>
              <a:rPr lang="en-US" sz="1400" dirty="0"/>
              <a:t> yang </a:t>
            </a:r>
            <a:r>
              <a:rPr lang="en-US" sz="1400" dirty="0" err="1"/>
              <a:t>melihat</a:t>
            </a:r>
            <a:r>
              <a:rPr lang="en-US" sz="1400" dirty="0"/>
              <a:t> </a:t>
            </a:r>
            <a:r>
              <a:rPr lang="en-US" sz="1400" dirty="0" err="1"/>
              <a:t>kondisi</a:t>
            </a:r>
            <a:r>
              <a:rPr lang="en-US" sz="1400" dirty="0"/>
              <a:t> </a:t>
            </a:r>
            <a:r>
              <a:rPr lang="en-US" sz="1400" dirty="0" err="1"/>
              <a:t>angkutan</a:t>
            </a:r>
            <a:r>
              <a:rPr lang="en-US" sz="1400" dirty="0"/>
              <a:t> </a:t>
            </a:r>
            <a:r>
              <a:rPr lang="en-US" sz="1400" dirty="0" err="1"/>
              <a:t>umum</a:t>
            </a:r>
            <a:r>
              <a:rPr lang="en-US" sz="1400" dirty="0"/>
              <a:t> </a:t>
            </a:r>
            <a:r>
              <a:rPr lang="en-US" sz="1400" dirty="0" err="1"/>
              <a:t>dan</a:t>
            </a:r>
            <a:r>
              <a:rPr lang="en-US" sz="1400" dirty="0"/>
              <a:t> </a:t>
            </a:r>
            <a:r>
              <a:rPr lang="en-US" sz="1400" dirty="0" err="1"/>
              <a:t>halte</a:t>
            </a:r>
            <a:r>
              <a:rPr lang="en-US" sz="1400" dirty="0"/>
              <a:t> yang </a:t>
            </a:r>
            <a:r>
              <a:rPr lang="en-US" sz="1400" dirty="0" err="1"/>
              <a:t>kumuh</a:t>
            </a:r>
            <a:r>
              <a:rPr lang="en-US" sz="1400" dirty="0"/>
              <a:t> </a:t>
            </a:r>
            <a:r>
              <a:rPr lang="en-US" sz="1400" dirty="0" err="1"/>
              <a:t>membuat</a:t>
            </a:r>
            <a:r>
              <a:rPr lang="en-US" sz="1400" dirty="0"/>
              <a:t> </a:t>
            </a:r>
            <a:r>
              <a:rPr lang="en-US" sz="1400" dirty="0" err="1"/>
              <a:t>takut</a:t>
            </a:r>
            <a:r>
              <a:rPr lang="en-US" sz="1400" dirty="0"/>
              <a:t> </a:t>
            </a:r>
            <a:r>
              <a:rPr lang="en-US" sz="1400" dirty="0" err="1"/>
              <a:t>dan</a:t>
            </a:r>
            <a:r>
              <a:rPr lang="en-US" sz="1400" dirty="0"/>
              <a:t> </a:t>
            </a:r>
            <a:r>
              <a:rPr lang="en-US" sz="1400" dirty="0" err="1"/>
              <a:t>enggan</a:t>
            </a:r>
            <a:r>
              <a:rPr lang="en-US" sz="1400" dirty="0"/>
              <a:t> </a:t>
            </a:r>
            <a:r>
              <a:rPr lang="en-US" sz="1400" dirty="0" err="1"/>
              <a:t>untuk</a:t>
            </a:r>
            <a:r>
              <a:rPr lang="en-US" sz="1400" dirty="0"/>
              <a:t> </a:t>
            </a:r>
            <a:r>
              <a:rPr lang="en-US" sz="1400" dirty="0" err="1"/>
              <a:t>menggunakan</a:t>
            </a:r>
            <a:r>
              <a:rPr lang="en-US" sz="1400" dirty="0"/>
              <a:t> </a:t>
            </a:r>
            <a:r>
              <a:rPr lang="en-US" sz="1400" dirty="0" err="1"/>
              <a:t>moda</a:t>
            </a:r>
            <a:r>
              <a:rPr lang="en-US" sz="1400" dirty="0"/>
              <a:t> </a:t>
            </a:r>
            <a:r>
              <a:rPr lang="en-US" sz="1400" dirty="0" err="1"/>
              <a:t>transfortasi</a:t>
            </a:r>
            <a:r>
              <a:rPr lang="en-US" sz="1400" dirty="0"/>
              <a:t> </a:t>
            </a:r>
            <a:r>
              <a:rPr lang="en-US" sz="1400" dirty="0" err="1"/>
              <a:t>publik</a:t>
            </a:r>
            <a:r>
              <a:rPr lang="en-US" sz="1400" dirty="0"/>
              <a:t>. </a:t>
            </a:r>
            <a:endParaRPr lang="ko-KR" altLang="en-US" sz="1400" dirty="0">
              <a:solidFill>
                <a:schemeClr val="tx1">
                  <a:lumMod val="75000"/>
                  <a:lumOff val="25000"/>
                </a:schemeClr>
              </a:solidFill>
              <a:cs typeface="Arial" pitchFamily="34" charset="0"/>
            </a:endParaRPr>
          </a:p>
        </p:txBody>
      </p:sp>
      <p:sp>
        <p:nvSpPr>
          <p:cNvPr id="16" name="TextBox 15">
            <a:extLst>
              <a:ext uri="{FF2B5EF4-FFF2-40B4-BE49-F238E27FC236}">
                <a16:creationId xmlns="" xmlns:a16="http://schemas.microsoft.com/office/drawing/2014/main" id="{43D5692D-F5F4-44B2-8BC3-3229B7325D30}"/>
              </a:ext>
            </a:extLst>
          </p:cNvPr>
          <p:cNvSpPr txBox="1"/>
          <p:nvPr/>
        </p:nvSpPr>
        <p:spPr>
          <a:xfrm>
            <a:off x="8001325" y="2224766"/>
            <a:ext cx="3921025" cy="1569660"/>
          </a:xfrm>
          <a:prstGeom prst="rect">
            <a:avLst/>
          </a:prstGeom>
          <a:noFill/>
        </p:spPr>
        <p:txBody>
          <a:bodyPr wrap="square" rtlCol="0">
            <a:spAutoFit/>
          </a:bodyPr>
          <a:lstStyle/>
          <a:p>
            <a:pPr algn="just"/>
            <a:r>
              <a:rPr lang="en-US" sz="1600" dirty="0" err="1"/>
              <a:t>Banyak</a:t>
            </a:r>
            <a:r>
              <a:rPr lang="en-US" sz="1600" dirty="0"/>
              <a:t> </a:t>
            </a:r>
            <a:r>
              <a:rPr lang="en-US" sz="1600" dirty="0" err="1"/>
              <a:t>halte</a:t>
            </a:r>
            <a:r>
              <a:rPr lang="en-US" sz="1600" dirty="0"/>
              <a:t> yang </a:t>
            </a:r>
            <a:r>
              <a:rPr lang="en-US" sz="1600" dirty="0" err="1"/>
              <a:t>luput</a:t>
            </a:r>
            <a:r>
              <a:rPr lang="en-US" sz="1600" dirty="0"/>
              <a:t> </a:t>
            </a:r>
            <a:r>
              <a:rPr lang="en-US" sz="1600" dirty="0" err="1"/>
              <a:t>dari</a:t>
            </a:r>
            <a:r>
              <a:rPr lang="en-US" sz="1600" dirty="0"/>
              <a:t> </a:t>
            </a:r>
            <a:r>
              <a:rPr lang="en-US" sz="1600" dirty="0" err="1"/>
              <a:t>perawatan</a:t>
            </a:r>
            <a:r>
              <a:rPr lang="en-US" sz="1600" dirty="0"/>
              <a:t> </a:t>
            </a:r>
            <a:r>
              <a:rPr lang="en-US" sz="1600" dirty="0" err="1"/>
              <a:t>Pemerintah</a:t>
            </a:r>
            <a:r>
              <a:rPr lang="en-US" sz="1600" dirty="0"/>
              <a:t> Kota (</a:t>
            </a:r>
            <a:r>
              <a:rPr lang="en-US" sz="1600" dirty="0" err="1"/>
              <a:t>Pemkot</a:t>
            </a:r>
            <a:r>
              <a:rPr lang="en-US" sz="1600" dirty="0"/>
              <a:t>) Bandung. </a:t>
            </a:r>
            <a:r>
              <a:rPr lang="en-US" sz="1600" dirty="0" err="1"/>
              <a:t>Sampah</a:t>
            </a:r>
            <a:r>
              <a:rPr lang="en-US" sz="1600" dirty="0"/>
              <a:t> </a:t>
            </a:r>
            <a:r>
              <a:rPr lang="en-US" sz="1600" dirty="0" err="1"/>
              <a:t>berserakan</a:t>
            </a:r>
            <a:r>
              <a:rPr lang="en-US" sz="1600" dirty="0"/>
              <a:t> </a:t>
            </a:r>
            <a:r>
              <a:rPr lang="en-US" sz="1600" dirty="0" err="1"/>
              <a:t>dan</a:t>
            </a:r>
            <a:r>
              <a:rPr lang="en-US" sz="1600" dirty="0"/>
              <a:t> </a:t>
            </a:r>
            <a:r>
              <a:rPr lang="en-US" sz="1600" dirty="0" err="1"/>
              <a:t>kondisinya</a:t>
            </a:r>
            <a:r>
              <a:rPr lang="en-US" sz="1600" dirty="0"/>
              <a:t> </a:t>
            </a:r>
            <a:r>
              <a:rPr lang="en-US" sz="1600" dirty="0" err="1"/>
              <a:t>berdebu</a:t>
            </a:r>
            <a:r>
              <a:rPr lang="en-US" sz="1600" dirty="0"/>
              <a:t>. </a:t>
            </a:r>
            <a:r>
              <a:rPr lang="en-US" sz="1600" dirty="0" err="1"/>
              <a:t>Bahkan</a:t>
            </a:r>
            <a:r>
              <a:rPr lang="en-US" sz="1600" dirty="0"/>
              <a:t>, </a:t>
            </a:r>
            <a:r>
              <a:rPr lang="en-US" sz="1600" dirty="0" err="1"/>
              <a:t>sejumlah</a:t>
            </a:r>
            <a:r>
              <a:rPr lang="en-US" sz="1600" dirty="0"/>
              <a:t> shelter TMB </a:t>
            </a:r>
            <a:r>
              <a:rPr lang="en-US" sz="1600" dirty="0" err="1"/>
              <a:t>malah</a:t>
            </a:r>
            <a:r>
              <a:rPr lang="en-US" sz="1600" dirty="0"/>
              <a:t> </a:t>
            </a:r>
            <a:r>
              <a:rPr lang="en-US" sz="1600" dirty="0" err="1"/>
              <a:t>dijadikan</a:t>
            </a:r>
            <a:r>
              <a:rPr lang="en-US" sz="1600" dirty="0"/>
              <a:t> </a:t>
            </a:r>
            <a:r>
              <a:rPr lang="en-US" sz="1600" dirty="0" err="1"/>
              <a:t>sebagai</a:t>
            </a:r>
            <a:r>
              <a:rPr lang="en-US" sz="1600" dirty="0"/>
              <a:t> </a:t>
            </a:r>
            <a:r>
              <a:rPr lang="en-US" sz="1600" dirty="0" err="1"/>
              <a:t>tempat</a:t>
            </a:r>
            <a:r>
              <a:rPr lang="en-US" sz="1600" dirty="0"/>
              <a:t> </a:t>
            </a:r>
            <a:r>
              <a:rPr lang="en-US" sz="1600" dirty="0" err="1"/>
              <a:t>pembuangan</a:t>
            </a:r>
            <a:r>
              <a:rPr lang="en-US" sz="1600" dirty="0"/>
              <a:t> </a:t>
            </a:r>
            <a:r>
              <a:rPr lang="en-US" sz="1600" dirty="0" err="1"/>
              <a:t>sampah</a:t>
            </a:r>
            <a:r>
              <a:rPr lang="en-US" sz="1600" dirty="0"/>
              <a:t> (</a:t>
            </a:r>
            <a:r>
              <a:rPr lang="en-US" sz="1600" dirty="0" err="1"/>
              <a:t>detikcom</a:t>
            </a:r>
            <a:r>
              <a:rPr lang="en-US" sz="1600" dirty="0"/>
              <a:t>, 2019). </a:t>
            </a:r>
            <a:endParaRPr lang="ko-KR" altLang="en-US" sz="1600" dirty="0">
              <a:solidFill>
                <a:schemeClr val="tx1">
                  <a:lumMod val="75000"/>
                  <a:lumOff val="25000"/>
                </a:schemeClr>
              </a:solidFill>
              <a:cs typeface="Arial" pitchFamily="34" charset="0"/>
            </a:endParaRPr>
          </a:p>
        </p:txBody>
      </p:sp>
      <p:sp>
        <p:nvSpPr>
          <p:cNvPr id="19" name="TextBox 18">
            <a:extLst>
              <a:ext uri="{FF2B5EF4-FFF2-40B4-BE49-F238E27FC236}">
                <a16:creationId xmlns="" xmlns:a16="http://schemas.microsoft.com/office/drawing/2014/main" id="{AF7AE33B-B09E-4BC5-80BE-1927A80DB656}"/>
              </a:ext>
            </a:extLst>
          </p:cNvPr>
          <p:cNvSpPr txBox="1"/>
          <p:nvPr/>
        </p:nvSpPr>
        <p:spPr>
          <a:xfrm>
            <a:off x="234131" y="4035849"/>
            <a:ext cx="3926077" cy="1384995"/>
          </a:xfrm>
          <a:prstGeom prst="rect">
            <a:avLst/>
          </a:prstGeom>
          <a:noFill/>
        </p:spPr>
        <p:txBody>
          <a:bodyPr wrap="square" rtlCol="0">
            <a:spAutoFit/>
          </a:bodyPr>
          <a:lstStyle/>
          <a:p>
            <a:pPr algn="just"/>
            <a:r>
              <a:rPr lang="en-US" sz="1400" dirty="0" err="1"/>
              <a:t>Sekretaris</a:t>
            </a:r>
            <a:r>
              <a:rPr lang="en-US" sz="1400" dirty="0"/>
              <a:t> </a:t>
            </a:r>
            <a:r>
              <a:rPr lang="en-US" sz="1400" dirty="0" err="1"/>
              <a:t>Dinas</a:t>
            </a:r>
            <a:r>
              <a:rPr lang="en-US" sz="1400" dirty="0"/>
              <a:t> </a:t>
            </a:r>
            <a:r>
              <a:rPr lang="en-US" sz="1400" dirty="0" err="1"/>
              <a:t>Perhubungan</a:t>
            </a:r>
            <a:r>
              <a:rPr lang="en-US" sz="1400" dirty="0"/>
              <a:t> (</a:t>
            </a:r>
            <a:r>
              <a:rPr lang="en-US" sz="1400" dirty="0" err="1"/>
              <a:t>Dishub</a:t>
            </a:r>
            <a:r>
              <a:rPr lang="en-US" sz="1400" dirty="0"/>
              <a:t>) Kota Bandung, </a:t>
            </a:r>
            <a:r>
              <a:rPr lang="en-US" sz="1400" dirty="0" err="1"/>
              <a:t>Enjang</a:t>
            </a:r>
            <a:r>
              <a:rPr lang="en-US" sz="1400" dirty="0"/>
              <a:t> </a:t>
            </a:r>
            <a:r>
              <a:rPr lang="en-US" sz="1400" dirty="0" err="1"/>
              <a:t>Mulyana</a:t>
            </a:r>
            <a:r>
              <a:rPr lang="en-US" sz="1400" dirty="0"/>
              <a:t> </a:t>
            </a:r>
            <a:r>
              <a:rPr lang="en-US" sz="1400" dirty="0" err="1"/>
              <a:t>mengatakan</a:t>
            </a:r>
            <a:r>
              <a:rPr lang="en-US" sz="1400" dirty="0"/>
              <a:t>, </a:t>
            </a:r>
            <a:r>
              <a:rPr lang="en-US" sz="1400" dirty="0" err="1"/>
              <a:t>Dishub</a:t>
            </a:r>
            <a:r>
              <a:rPr lang="en-US" sz="1400" dirty="0"/>
              <a:t> </a:t>
            </a:r>
            <a:r>
              <a:rPr lang="en-US" sz="1400" dirty="0" err="1"/>
              <a:t>akan</a:t>
            </a:r>
            <a:r>
              <a:rPr lang="en-US" sz="1400" dirty="0"/>
              <a:t> </a:t>
            </a:r>
            <a:r>
              <a:rPr lang="en-US" sz="1400" dirty="0" err="1"/>
              <a:t>memaksimalkan</a:t>
            </a:r>
            <a:r>
              <a:rPr lang="en-US" sz="1400" dirty="0"/>
              <a:t> </a:t>
            </a:r>
            <a:r>
              <a:rPr lang="en-US" sz="1400" dirty="0" err="1"/>
              <a:t>perawatan</a:t>
            </a:r>
            <a:r>
              <a:rPr lang="en-US" sz="1400" dirty="0"/>
              <a:t> </a:t>
            </a:r>
            <a:r>
              <a:rPr lang="en-US" sz="1400" dirty="0" err="1"/>
              <a:t>halte-halte</a:t>
            </a:r>
            <a:r>
              <a:rPr lang="en-US" sz="1400" dirty="0"/>
              <a:t> </a:t>
            </a:r>
            <a:r>
              <a:rPr lang="en-US" sz="1400" dirty="0" err="1"/>
              <a:t>tersebut</a:t>
            </a:r>
            <a:r>
              <a:rPr lang="en-US" sz="1400" dirty="0"/>
              <a:t>, </a:t>
            </a:r>
            <a:r>
              <a:rPr lang="en-US" sz="1400" dirty="0" err="1"/>
              <a:t>mengingat</a:t>
            </a:r>
            <a:r>
              <a:rPr lang="en-US" sz="1400" dirty="0"/>
              <a:t> </a:t>
            </a:r>
            <a:r>
              <a:rPr lang="en-US" sz="1400" dirty="0" err="1"/>
              <a:t>fungsinya</a:t>
            </a:r>
            <a:r>
              <a:rPr lang="en-US" sz="1400" dirty="0"/>
              <a:t> </a:t>
            </a:r>
            <a:r>
              <a:rPr lang="en-US" sz="1400" dirty="0" err="1"/>
              <a:t>sebagai</a:t>
            </a:r>
            <a:r>
              <a:rPr lang="en-US" sz="1400" dirty="0"/>
              <a:t> </a:t>
            </a:r>
            <a:r>
              <a:rPr lang="en-US" sz="1400" dirty="0" err="1"/>
              <a:t>fasilitas</a:t>
            </a:r>
            <a:r>
              <a:rPr lang="en-US" sz="1400" dirty="0"/>
              <a:t> </a:t>
            </a:r>
            <a:r>
              <a:rPr lang="en-US" sz="1400" dirty="0" err="1"/>
              <a:t>umum</a:t>
            </a:r>
            <a:r>
              <a:rPr lang="en-US" sz="1400" dirty="0"/>
              <a:t> yang </a:t>
            </a:r>
            <a:r>
              <a:rPr lang="en-US" sz="1400" dirty="0" err="1"/>
              <a:t>diperlukan</a:t>
            </a:r>
            <a:r>
              <a:rPr lang="en-US" sz="1400" dirty="0"/>
              <a:t> </a:t>
            </a:r>
            <a:r>
              <a:rPr lang="en-US" sz="1400" dirty="0" err="1"/>
              <a:t>masyarakat</a:t>
            </a:r>
            <a:r>
              <a:rPr lang="en-US" sz="1400" dirty="0"/>
              <a:t> (Republika.co.id, 2016). </a:t>
            </a:r>
            <a:endParaRPr lang="ko-KR" altLang="en-US" sz="1400" dirty="0">
              <a:solidFill>
                <a:schemeClr val="tx1">
                  <a:lumMod val="75000"/>
                  <a:lumOff val="25000"/>
                </a:schemeClr>
              </a:solidFill>
              <a:cs typeface="Arial" pitchFamily="34" charset="0"/>
            </a:endParaRPr>
          </a:p>
        </p:txBody>
      </p:sp>
      <p:sp>
        <p:nvSpPr>
          <p:cNvPr id="22" name="TextBox 21">
            <a:extLst>
              <a:ext uri="{FF2B5EF4-FFF2-40B4-BE49-F238E27FC236}">
                <a16:creationId xmlns="" xmlns:a16="http://schemas.microsoft.com/office/drawing/2014/main" id="{77D5172E-E53F-4CF5-B5A0-92445C44CEFE}"/>
              </a:ext>
            </a:extLst>
          </p:cNvPr>
          <p:cNvSpPr txBox="1"/>
          <p:nvPr/>
        </p:nvSpPr>
        <p:spPr>
          <a:xfrm>
            <a:off x="7723328" y="4793411"/>
            <a:ext cx="4427575" cy="1815882"/>
          </a:xfrm>
          <a:prstGeom prst="rect">
            <a:avLst/>
          </a:prstGeom>
          <a:noFill/>
        </p:spPr>
        <p:txBody>
          <a:bodyPr wrap="square" rtlCol="0">
            <a:spAutoFit/>
          </a:bodyPr>
          <a:lstStyle/>
          <a:p>
            <a:pPr algn="just"/>
            <a:r>
              <a:rPr lang="en-US" sz="1400" dirty="0" err="1"/>
              <a:t>Kondisi</a:t>
            </a:r>
            <a:r>
              <a:rPr lang="en-US" sz="1400" dirty="0"/>
              <a:t> </a:t>
            </a:r>
            <a:r>
              <a:rPr lang="en-US" sz="1400" dirty="0" err="1"/>
              <a:t>halte</a:t>
            </a:r>
            <a:r>
              <a:rPr lang="en-US" sz="1400" dirty="0"/>
              <a:t> yang </a:t>
            </a:r>
            <a:r>
              <a:rPr lang="en-US" sz="1400" dirty="0" err="1"/>
              <a:t>kumuh</a:t>
            </a:r>
            <a:r>
              <a:rPr lang="en-US" sz="1400" dirty="0"/>
              <a:t> </a:t>
            </a:r>
            <a:r>
              <a:rPr lang="en-US" sz="1400" dirty="0" err="1"/>
              <a:t>dan</a:t>
            </a:r>
            <a:r>
              <a:rPr lang="en-US" sz="1400" dirty="0"/>
              <a:t> </a:t>
            </a:r>
            <a:r>
              <a:rPr lang="en-US" sz="1400" dirty="0" err="1"/>
              <a:t>tidak</a:t>
            </a:r>
            <a:r>
              <a:rPr lang="en-US" sz="1400" dirty="0"/>
              <a:t> terawatt </a:t>
            </a:r>
            <a:r>
              <a:rPr lang="en-US" sz="1400" dirty="0" err="1"/>
              <a:t>dengan</a:t>
            </a:r>
            <a:r>
              <a:rPr lang="en-US" sz="1400" dirty="0"/>
              <a:t> </a:t>
            </a:r>
            <a:r>
              <a:rPr lang="en-US" sz="1400" dirty="0" err="1"/>
              <a:t>baik</a:t>
            </a:r>
            <a:r>
              <a:rPr lang="en-US" sz="1400" dirty="0"/>
              <a:t>, </a:t>
            </a:r>
            <a:r>
              <a:rPr lang="en-US" sz="1400" dirty="0" err="1"/>
              <a:t>digunakan</a:t>
            </a:r>
            <a:r>
              <a:rPr lang="en-US" sz="1400" dirty="0"/>
              <a:t> </a:t>
            </a:r>
            <a:r>
              <a:rPr lang="en-US" sz="1400" dirty="0" err="1"/>
              <a:t>oleh</a:t>
            </a:r>
            <a:r>
              <a:rPr lang="en-US" sz="1400" dirty="0"/>
              <a:t> para </a:t>
            </a:r>
            <a:r>
              <a:rPr lang="en-US" sz="1400" dirty="0" err="1"/>
              <a:t>tunawisma</a:t>
            </a:r>
            <a:r>
              <a:rPr lang="en-US" sz="1400" dirty="0"/>
              <a:t> </a:t>
            </a:r>
            <a:r>
              <a:rPr lang="en-US" sz="1400" dirty="0" err="1"/>
              <a:t>untuk</a:t>
            </a:r>
            <a:r>
              <a:rPr lang="en-US" sz="1400" dirty="0"/>
              <a:t> </a:t>
            </a:r>
            <a:r>
              <a:rPr lang="en-US" sz="1400" dirty="0" err="1"/>
              <a:t>menjadi</a:t>
            </a:r>
            <a:r>
              <a:rPr lang="en-US" sz="1400" dirty="0"/>
              <a:t> </a:t>
            </a:r>
            <a:r>
              <a:rPr lang="en-US" sz="1400" dirty="0" err="1"/>
              <a:t>tempat</a:t>
            </a:r>
            <a:r>
              <a:rPr lang="en-US" sz="1400" dirty="0"/>
              <a:t> </a:t>
            </a:r>
            <a:r>
              <a:rPr lang="en-US" sz="1400" dirty="0" err="1"/>
              <a:t>tinggal</a:t>
            </a:r>
            <a:r>
              <a:rPr lang="en-US" sz="1400" dirty="0"/>
              <a:t> </a:t>
            </a:r>
            <a:r>
              <a:rPr lang="en-US" sz="1400" dirty="0" err="1"/>
              <a:t>sementara</a:t>
            </a:r>
            <a:r>
              <a:rPr lang="en-US" sz="1400" dirty="0"/>
              <a:t> </a:t>
            </a:r>
            <a:r>
              <a:rPr lang="en-US" sz="1400" dirty="0" err="1"/>
              <a:t>diwaktu</a:t>
            </a:r>
            <a:r>
              <a:rPr lang="en-US" sz="1400" dirty="0"/>
              <a:t> </a:t>
            </a:r>
            <a:r>
              <a:rPr lang="en-US" sz="1400" dirty="0" err="1"/>
              <a:t>malam</a:t>
            </a:r>
            <a:r>
              <a:rPr lang="en-US" sz="1400" dirty="0"/>
              <a:t> </a:t>
            </a:r>
            <a:r>
              <a:rPr lang="en-US" sz="1400" dirty="0" err="1"/>
              <a:t>hari</a:t>
            </a:r>
            <a:r>
              <a:rPr lang="en-US" sz="1400" dirty="0"/>
              <a:t>. </a:t>
            </a:r>
            <a:r>
              <a:rPr lang="en-US" sz="1400" dirty="0" err="1"/>
              <a:t>Kondisi</a:t>
            </a:r>
            <a:r>
              <a:rPr lang="en-US" sz="1400" dirty="0"/>
              <a:t> </a:t>
            </a:r>
            <a:r>
              <a:rPr lang="en-US" sz="1400" dirty="0" err="1"/>
              <a:t>ini</a:t>
            </a:r>
            <a:r>
              <a:rPr lang="en-US" sz="1400" dirty="0"/>
              <a:t> </a:t>
            </a:r>
            <a:r>
              <a:rPr lang="en-US" sz="1400" dirty="0" err="1"/>
              <a:t>diperparah</a:t>
            </a:r>
            <a:r>
              <a:rPr lang="en-US" sz="1400" dirty="0"/>
              <a:t> </a:t>
            </a:r>
            <a:r>
              <a:rPr lang="en-US" sz="1400" dirty="0" err="1"/>
              <a:t>dengan</a:t>
            </a:r>
            <a:r>
              <a:rPr lang="en-US" sz="1400" dirty="0"/>
              <a:t> </a:t>
            </a:r>
            <a:r>
              <a:rPr lang="en-US" sz="1400" dirty="0" err="1"/>
              <a:t>pergerakan</a:t>
            </a:r>
            <a:r>
              <a:rPr lang="en-US" sz="1400" dirty="0"/>
              <a:t> </a:t>
            </a:r>
            <a:r>
              <a:rPr lang="en-US" sz="1400" dirty="0" err="1"/>
              <a:t>Dinas</a:t>
            </a:r>
            <a:r>
              <a:rPr lang="en-US" sz="1400" dirty="0"/>
              <a:t> </a:t>
            </a:r>
            <a:r>
              <a:rPr lang="en-US" sz="1400" dirty="0" err="1"/>
              <a:t>Perhubungan</a:t>
            </a:r>
            <a:r>
              <a:rPr lang="en-US" sz="1400" dirty="0"/>
              <a:t> Kota Bandung </a:t>
            </a:r>
            <a:r>
              <a:rPr lang="en-US" sz="1400" dirty="0" err="1"/>
              <a:t>pada</a:t>
            </a:r>
            <a:r>
              <a:rPr lang="en-US" sz="1400" dirty="0"/>
              <a:t> </a:t>
            </a:r>
            <a:r>
              <a:rPr lang="en-US" sz="1400" dirty="0" err="1"/>
              <a:t>tahun</a:t>
            </a:r>
            <a:r>
              <a:rPr lang="en-US" sz="1400" dirty="0"/>
              <a:t> 2019 </a:t>
            </a:r>
            <a:r>
              <a:rPr lang="en-US" sz="1400" dirty="0" err="1"/>
              <a:t>belum</a:t>
            </a:r>
            <a:r>
              <a:rPr lang="en-US" sz="1400" dirty="0"/>
              <a:t> </a:t>
            </a:r>
            <a:r>
              <a:rPr lang="en-US" sz="1400" dirty="0" err="1"/>
              <a:t>berfokus</a:t>
            </a:r>
            <a:r>
              <a:rPr lang="en-US" sz="1400" dirty="0"/>
              <a:t> </a:t>
            </a:r>
            <a:r>
              <a:rPr lang="en-US" sz="1400" dirty="0" err="1"/>
              <a:t>untuk</a:t>
            </a:r>
            <a:r>
              <a:rPr lang="en-US" sz="1400" dirty="0"/>
              <a:t> </a:t>
            </a:r>
            <a:r>
              <a:rPr lang="en-US" sz="1400" dirty="0" err="1"/>
              <a:t>memperbaikan</a:t>
            </a:r>
            <a:r>
              <a:rPr lang="en-US" sz="1400" dirty="0"/>
              <a:t> </a:t>
            </a:r>
            <a:r>
              <a:rPr lang="en-US" sz="1400" dirty="0" err="1"/>
              <a:t>hanya</a:t>
            </a:r>
            <a:r>
              <a:rPr lang="en-US" sz="1400" dirty="0"/>
              <a:t> </a:t>
            </a:r>
            <a:r>
              <a:rPr lang="en-US" sz="1400" dirty="0" err="1"/>
              <a:t>membersihkan</a:t>
            </a:r>
            <a:r>
              <a:rPr lang="en-US" sz="1400" dirty="0"/>
              <a:t> </a:t>
            </a:r>
            <a:r>
              <a:rPr lang="en-US" sz="1400" dirty="0" err="1"/>
              <a:t>dan</a:t>
            </a:r>
            <a:r>
              <a:rPr lang="en-US" sz="1400" dirty="0"/>
              <a:t> </a:t>
            </a:r>
            <a:r>
              <a:rPr lang="en-US" sz="1400" dirty="0" err="1"/>
              <a:t>merencanakan</a:t>
            </a:r>
            <a:r>
              <a:rPr lang="en-US" sz="1400" dirty="0"/>
              <a:t> </a:t>
            </a:r>
            <a:r>
              <a:rPr lang="en-US" sz="1400" dirty="0" err="1"/>
              <a:t>konsep</a:t>
            </a:r>
            <a:r>
              <a:rPr lang="en-US" sz="1400" dirty="0"/>
              <a:t> </a:t>
            </a:r>
            <a:r>
              <a:rPr lang="en-US" sz="1400" dirty="0" err="1"/>
              <a:t>halte</a:t>
            </a:r>
            <a:r>
              <a:rPr lang="en-US" sz="1400" dirty="0"/>
              <a:t> yang </a:t>
            </a:r>
            <a:r>
              <a:rPr lang="en-US" sz="1400" dirty="0" err="1"/>
              <a:t>sesuai</a:t>
            </a:r>
            <a:r>
              <a:rPr lang="en-US" sz="1400" dirty="0"/>
              <a:t> </a:t>
            </a:r>
            <a:r>
              <a:rPr lang="en-US" sz="1400" dirty="0" err="1"/>
              <a:t>dengan</a:t>
            </a:r>
            <a:r>
              <a:rPr lang="en-US" sz="1400" dirty="0"/>
              <a:t> </a:t>
            </a:r>
            <a:r>
              <a:rPr lang="en-US" sz="1400" dirty="0" err="1"/>
              <a:t>kebutuhan</a:t>
            </a:r>
            <a:r>
              <a:rPr lang="en-US" sz="1400" dirty="0"/>
              <a:t> </a:t>
            </a:r>
            <a:r>
              <a:rPr lang="en-US" sz="1400" dirty="0" err="1"/>
              <a:t>masyarakat</a:t>
            </a:r>
            <a:r>
              <a:rPr lang="en-US" sz="1400" dirty="0"/>
              <a:t> Kota </a:t>
            </a:r>
            <a:r>
              <a:rPr lang="en-US" sz="1400" dirty="0" smtClean="0"/>
              <a:t>Bandung.</a:t>
            </a:r>
            <a:endParaRPr lang="ko-KR" altLang="en-US" sz="1400" dirty="0">
              <a:solidFill>
                <a:schemeClr val="tx1">
                  <a:lumMod val="75000"/>
                  <a:lumOff val="25000"/>
                </a:schemeClr>
              </a:solidFill>
              <a:cs typeface="Arial" pitchFamily="34" charset="0"/>
            </a:endParaRPr>
          </a:p>
        </p:txBody>
      </p:sp>
      <p:sp>
        <p:nvSpPr>
          <p:cNvPr id="32" name="Oval 31">
            <a:extLst>
              <a:ext uri="{FF2B5EF4-FFF2-40B4-BE49-F238E27FC236}">
                <a16:creationId xmlns="" xmlns:a16="http://schemas.microsoft.com/office/drawing/2014/main" id="{265DC9DF-75FF-46A5-97CA-6A532F22D563}"/>
              </a:ext>
            </a:extLst>
          </p:cNvPr>
          <p:cNvSpPr/>
          <p:nvPr/>
        </p:nvSpPr>
        <p:spPr>
          <a:xfrm>
            <a:off x="4274646" y="4819544"/>
            <a:ext cx="693414" cy="6934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a:p>
        </p:txBody>
      </p:sp>
      <p:sp>
        <p:nvSpPr>
          <p:cNvPr id="33" name="Oval 32">
            <a:extLst>
              <a:ext uri="{FF2B5EF4-FFF2-40B4-BE49-F238E27FC236}">
                <a16:creationId xmlns="" xmlns:a16="http://schemas.microsoft.com/office/drawing/2014/main" id="{A8806A1A-3DA3-4722-ABC6-A4140C1A7850}"/>
              </a:ext>
            </a:extLst>
          </p:cNvPr>
          <p:cNvSpPr/>
          <p:nvPr/>
        </p:nvSpPr>
        <p:spPr>
          <a:xfrm>
            <a:off x="4422232" y="2013776"/>
            <a:ext cx="693414" cy="69341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a:p>
        </p:txBody>
      </p:sp>
      <p:sp>
        <p:nvSpPr>
          <p:cNvPr id="34" name="Oval 33">
            <a:extLst>
              <a:ext uri="{FF2B5EF4-FFF2-40B4-BE49-F238E27FC236}">
                <a16:creationId xmlns="" xmlns:a16="http://schemas.microsoft.com/office/drawing/2014/main" id="{749098E7-F771-4D3B-B3B2-33909EBD3E33}"/>
              </a:ext>
            </a:extLst>
          </p:cNvPr>
          <p:cNvSpPr/>
          <p:nvPr/>
        </p:nvSpPr>
        <p:spPr>
          <a:xfrm>
            <a:off x="7257210" y="2013776"/>
            <a:ext cx="693414" cy="6934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a:p>
        </p:txBody>
      </p:sp>
      <p:sp>
        <p:nvSpPr>
          <p:cNvPr id="35" name="Oval 34">
            <a:extLst>
              <a:ext uri="{FF2B5EF4-FFF2-40B4-BE49-F238E27FC236}">
                <a16:creationId xmlns="" xmlns:a16="http://schemas.microsoft.com/office/drawing/2014/main" id="{88913742-416A-44A0-B80C-EBD9AFAAA050}"/>
              </a:ext>
            </a:extLst>
          </p:cNvPr>
          <p:cNvSpPr/>
          <p:nvPr/>
        </p:nvSpPr>
        <p:spPr>
          <a:xfrm>
            <a:off x="6987818" y="5698265"/>
            <a:ext cx="693414" cy="6934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a:p>
        </p:txBody>
      </p:sp>
      <p:sp>
        <p:nvSpPr>
          <p:cNvPr id="36" name="Hexagon 35">
            <a:extLst>
              <a:ext uri="{FF2B5EF4-FFF2-40B4-BE49-F238E27FC236}">
                <a16:creationId xmlns="" xmlns:a16="http://schemas.microsoft.com/office/drawing/2014/main" id="{A51E1A10-736F-4AED-A653-72891679B274}"/>
              </a:ext>
            </a:extLst>
          </p:cNvPr>
          <p:cNvSpPr/>
          <p:nvPr/>
        </p:nvSpPr>
        <p:spPr>
          <a:xfrm>
            <a:off x="5108029" y="3124143"/>
            <a:ext cx="1860877" cy="1604204"/>
          </a:xfrm>
          <a:prstGeom prst="hexagon">
            <a:avLst/>
          </a:prstGeom>
          <a:solidFill>
            <a:schemeClr val="accent4"/>
          </a:solidFill>
          <a:ln w="635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a:p>
        </p:txBody>
      </p:sp>
      <p:sp>
        <p:nvSpPr>
          <p:cNvPr id="37" name="Block Arc 14">
            <a:extLst>
              <a:ext uri="{FF2B5EF4-FFF2-40B4-BE49-F238E27FC236}">
                <a16:creationId xmlns="" xmlns:a16="http://schemas.microsoft.com/office/drawing/2014/main" id="{6BDBC4AD-7872-47CA-8ACC-E899155103AF}"/>
              </a:ext>
            </a:extLst>
          </p:cNvPr>
          <p:cNvSpPr/>
          <p:nvPr/>
        </p:nvSpPr>
        <p:spPr>
          <a:xfrm rot="16200000">
            <a:off x="5414311" y="3300432"/>
            <a:ext cx="1255577" cy="1256403"/>
          </a:xfrm>
          <a:custGeom>
            <a:avLst/>
            <a:gdLst/>
            <a:ahLst/>
            <a:cxnLst/>
            <a:rect l="l" t="t" r="r" b="b"/>
            <a:pathLst>
              <a:path w="3185463" h="3187558">
                <a:moveTo>
                  <a:pt x="764000" y="2343999"/>
                </a:moveTo>
                <a:cubicBezTo>
                  <a:pt x="566798" y="2256389"/>
                  <a:pt x="385374" y="2134753"/>
                  <a:pt x="230072" y="1981662"/>
                </a:cubicBezTo>
                <a:cubicBezTo>
                  <a:pt x="297001" y="2223876"/>
                  <a:pt x="428049" y="2439341"/>
                  <a:pt x="603989" y="2608945"/>
                </a:cubicBezTo>
                <a:cubicBezTo>
                  <a:pt x="667739" y="2525681"/>
                  <a:pt x="720588" y="2436567"/>
                  <a:pt x="764000" y="2343999"/>
                </a:cubicBezTo>
                <a:close/>
                <a:moveTo>
                  <a:pt x="783530" y="862903"/>
                </a:moveTo>
                <a:cubicBezTo>
                  <a:pt x="737619" y="760936"/>
                  <a:pt x="681240" y="662513"/>
                  <a:pt x="611676" y="571152"/>
                </a:cubicBezTo>
                <a:cubicBezTo>
                  <a:pt x="419218" y="754019"/>
                  <a:pt x="279227" y="991173"/>
                  <a:pt x="215545" y="1258034"/>
                </a:cubicBezTo>
                <a:cubicBezTo>
                  <a:pt x="378729" y="1090139"/>
                  <a:pt x="571934" y="956907"/>
                  <a:pt x="783530" y="862903"/>
                </a:cubicBezTo>
                <a:close/>
                <a:moveTo>
                  <a:pt x="935657" y="1673146"/>
                </a:moveTo>
                <a:lnTo>
                  <a:pt x="227023" y="1673146"/>
                </a:lnTo>
                <a:cubicBezTo>
                  <a:pt x="393068" y="1882941"/>
                  <a:pt x="605618" y="2045968"/>
                  <a:pt x="844267" y="2153109"/>
                </a:cubicBezTo>
                <a:cubicBezTo>
                  <a:pt x="897907" y="1997390"/>
                  <a:pt x="928862" y="1835739"/>
                  <a:pt x="935657" y="1673146"/>
                </a:cubicBezTo>
                <a:close/>
                <a:moveTo>
                  <a:pt x="935928" y="1493146"/>
                </a:moveTo>
                <a:cubicBezTo>
                  <a:pt x="928922" y="1345638"/>
                  <a:pt x="902278" y="1198995"/>
                  <a:pt x="856775" y="1056956"/>
                </a:cubicBezTo>
                <a:cubicBezTo>
                  <a:pt x="636768" y="1156959"/>
                  <a:pt x="439487" y="1304654"/>
                  <a:pt x="281464" y="1493146"/>
                </a:cubicBezTo>
                <a:close/>
                <a:moveTo>
                  <a:pt x="1469785" y="2515107"/>
                </a:moveTo>
                <a:cubicBezTo>
                  <a:pt x="1283000" y="2508124"/>
                  <a:pt x="1100523" y="2472287"/>
                  <a:pt x="927628" y="2411229"/>
                </a:cubicBezTo>
                <a:cubicBezTo>
                  <a:pt x="876831" y="2520843"/>
                  <a:pt x="814172" y="2626182"/>
                  <a:pt x="738220" y="2724387"/>
                </a:cubicBezTo>
                <a:cubicBezTo>
                  <a:pt x="944637" y="2881665"/>
                  <a:pt x="1196120" y="2982471"/>
                  <a:pt x="1469785" y="3005418"/>
                </a:cubicBezTo>
                <a:close/>
                <a:moveTo>
                  <a:pt x="1469785" y="1673146"/>
                </a:moveTo>
                <a:lnTo>
                  <a:pt x="1112275" y="1673146"/>
                </a:lnTo>
                <a:cubicBezTo>
                  <a:pt x="1105327" y="1858153"/>
                  <a:pt x="1070032" y="2042144"/>
                  <a:pt x="1008001" y="2219039"/>
                </a:cubicBezTo>
                <a:cubicBezTo>
                  <a:pt x="1155519" y="2270408"/>
                  <a:pt x="1310845" y="2300826"/>
                  <a:pt x="1469785" y="2307834"/>
                </a:cubicBezTo>
                <a:close/>
                <a:moveTo>
                  <a:pt x="1469785" y="898989"/>
                </a:moveTo>
                <a:cubicBezTo>
                  <a:pt x="1315103" y="907762"/>
                  <a:pt x="1164166" y="938783"/>
                  <a:pt x="1020939" y="990066"/>
                </a:cubicBezTo>
                <a:cubicBezTo>
                  <a:pt x="1074574" y="1153655"/>
                  <a:pt x="1105461" y="1322925"/>
                  <a:pt x="1112368" y="1493146"/>
                </a:cubicBezTo>
                <a:lnTo>
                  <a:pt x="1469785" y="1493146"/>
                </a:lnTo>
                <a:close/>
                <a:moveTo>
                  <a:pt x="1469785" y="182141"/>
                </a:moveTo>
                <a:cubicBezTo>
                  <a:pt x="1199839" y="204777"/>
                  <a:pt x="951477" y="303168"/>
                  <a:pt x="746615" y="456764"/>
                </a:cubicBezTo>
                <a:cubicBezTo>
                  <a:pt x="828296" y="562801"/>
                  <a:pt x="894225" y="677310"/>
                  <a:pt x="947434" y="796072"/>
                </a:cubicBezTo>
                <a:cubicBezTo>
                  <a:pt x="1113886" y="736067"/>
                  <a:pt x="1289644" y="700323"/>
                  <a:pt x="1469785" y="691530"/>
                </a:cubicBezTo>
                <a:close/>
                <a:moveTo>
                  <a:pt x="2150063" y="992171"/>
                </a:moveTo>
                <a:cubicBezTo>
                  <a:pt x="1990712" y="935501"/>
                  <a:pt x="1822242" y="902595"/>
                  <a:pt x="1649785" y="897224"/>
                </a:cubicBezTo>
                <a:lnTo>
                  <a:pt x="1649785" y="1493146"/>
                </a:lnTo>
                <a:lnTo>
                  <a:pt x="2063712" y="1493146"/>
                </a:lnTo>
                <a:cubicBezTo>
                  <a:pt x="2069089" y="1323887"/>
                  <a:pt x="2098366" y="1155330"/>
                  <a:pt x="2150063" y="992171"/>
                </a:cubicBezTo>
                <a:close/>
                <a:moveTo>
                  <a:pt x="2168848" y="2199110"/>
                </a:moveTo>
                <a:cubicBezTo>
                  <a:pt x="2108555" y="2028681"/>
                  <a:pt x="2073581" y="1851532"/>
                  <a:pt x="2065295" y="1673146"/>
                </a:cubicBezTo>
                <a:lnTo>
                  <a:pt x="1649785" y="1673146"/>
                </a:lnTo>
                <a:lnTo>
                  <a:pt x="1649785" y="2307299"/>
                </a:lnTo>
                <a:cubicBezTo>
                  <a:pt x="1829404" y="2299517"/>
                  <a:pt x="2004315" y="2261965"/>
                  <a:pt x="2168848" y="2199110"/>
                </a:cubicBezTo>
                <a:close/>
                <a:moveTo>
                  <a:pt x="2422394" y="446879"/>
                </a:moveTo>
                <a:cubicBezTo>
                  <a:pt x="2204309" y="287209"/>
                  <a:pt x="1938140" y="189883"/>
                  <a:pt x="1649785" y="178919"/>
                </a:cubicBezTo>
                <a:lnTo>
                  <a:pt x="1649785" y="689876"/>
                </a:lnTo>
                <a:cubicBezTo>
                  <a:pt x="1846998" y="695154"/>
                  <a:pt x="2039668" y="732502"/>
                  <a:pt x="2221721" y="797410"/>
                </a:cubicBezTo>
                <a:cubicBezTo>
                  <a:pt x="2275056" y="675360"/>
                  <a:pt x="2341760" y="557662"/>
                  <a:pt x="2422394" y="446879"/>
                </a:cubicBezTo>
                <a:close/>
                <a:moveTo>
                  <a:pt x="2447278" y="2722123"/>
                </a:moveTo>
                <a:cubicBezTo>
                  <a:pt x="2366121" y="2618714"/>
                  <a:pt x="2299534" y="2507403"/>
                  <a:pt x="2246145" y="2391362"/>
                </a:cubicBezTo>
                <a:cubicBezTo>
                  <a:pt x="2057375" y="2464119"/>
                  <a:pt x="1856285" y="2506958"/>
                  <a:pt x="1649785" y="2514779"/>
                </a:cubicBezTo>
                <a:lnTo>
                  <a:pt x="1649785" y="3008639"/>
                </a:lnTo>
                <a:cubicBezTo>
                  <a:pt x="1949198" y="2997255"/>
                  <a:pt x="2224691" y="2892757"/>
                  <a:pt x="2447278" y="2722123"/>
                </a:cubicBezTo>
                <a:close/>
                <a:moveTo>
                  <a:pt x="2878934" y="1493146"/>
                </a:moveTo>
                <a:cubicBezTo>
                  <a:pt x="2723190" y="1307255"/>
                  <a:pt x="2529440" y="1161128"/>
                  <a:pt x="2313862" y="1060620"/>
                </a:cubicBezTo>
                <a:cubicBezTo>
                  <a:pt x="2270535" y="1201714"/>
                  <a:pt x="2245604" y="1347104"/>
                  <a:pt x="2240109" y="1493146"/>
                </a:cubicBezTo>
                <a:close/>
                <a:moveTo>
                  <a:pt x="2890636" y="1673146"/>
                </a:moveTo>
                <a:lnTo>
                  <a:pt x="2241814" y="1673146"/>
                </a:lnTo>
                <a:cubicBezTo>
                  <a:pt x="2249736" y="1827102"/>
                  <a:pt x="2279520" y="1979973"/>
                  <a:pt x="2329964" y="2127513"/>
                </a:cubicBezTo>
                <a:cubicBezTo>
                  <a:pt x="2545677" y="2019923"/>
                  <a:pt x="2738160" y="1866413"/>
                  <a:pt x="2890636" y="1673146"/>
                </a:cubicBezTo>
                <a:close/>
                <a:moveTo>
                  <a:pt x="2973035" y="1284386"/>
                </a:moveTo>
                <a:cubicBezTo>
                  <a:pt x="2912066" y="1001840"/>
                  <a:pt x="2765308" y="751379"/>
                  <a:pt x="2561381" y="561108"/>
                </a:cubicBezTo>
                <a:cubicBezTo>
                  <a:pt x="2489321" y="656437"/>
                  <a:pt x="2431363" y="759225"/>
                  <a:pt x="2384553" y="865647"/>
                </a:cubicBezTo>
                <a:cubicBezTo>
                  <a:pt x="2604520" y="964977"/>
                  <a:pt x="2804622" y="1106677"/>
                  <a:pt x="2973035" y="1284386"/>
                </a:cubicBezTo>
                <a:close/>
                <a:moveTo>
                  <a:pt x="2974277" y="1897328"/>
                </a:moveTo>
                <a:cubicBezTo>
                  <a:pt x="2812488" y="2073933"/>
                  <a:pt x="2619878" y="2216690"/>
                  <a:pt x="2407486" y="2319665"/>
                </a:cubicBezTo>
                <a:cubicBezTo>
                  <a:pt x="2454169" y="2420503"/>
                  <a:pt x="2511856" y="2517376"/>
                  <a:pt x="2582047" y="2607468"/>
                </a:cubicBezTo>
                <a:cubicBezTo>
                  <a:pt x="2776399" y="2417974"/>
                  <a:pt x="2916061" y="2172750"/>
                  <a:pt x="2974277" y="1897328"/>
                </a:cubicBezTo>
                <a:close/>
                <a:moveTo>
                  <a:pt x="3185463" y="1593779"/>
                </a:moveTo>
                <a:cubicBezTo>
                  <a:pt x="3185463" y="2473999"/>
                  <a:pt x="2471904" y="3187558"/>
                  <a:pt x="1591684" y="3187558"/>
                </a:cubicBezTo>
                <a:cubicBezTo>
                  <a:pt x="738111" y="3187558"/>
                  <a:pt x="41261" y="2516549"/>
                  <a:pt x="1913" y="1673146"/>
                </a:cubicBezTo>
                <a:lnTo>
                  <a:pt x="0" y="1673146"/>
                </a:lnTo>
                <a:lnTo>
                  <a:pt x="0" y="1493146"/>
                </a:lnTo>
                <a:lnTo>
                  <a:pt x="2750" y="1493146"/>
                </a:lnTo>
                <a:cubicBezTo>
                  <a:pt x="50490" y="700174"/>
                  <a:pt x="679654" y="64473"/>
                  <a:pt x="1469785" y="6156"/>
                </a:cubicBezTo>
                <a:lnTo>
                  <a:pt x="1469785" y="0"/>
                </a:lnTo>
                <a:lnTo>
                  <a:pt x="1591684" y="0"/>
                </a:lnTo>
                <a:lnTo>
                  <a:pt x="1649785" y="0"/>
                </a:lnTo>
                <a:lnTo>
                  <a:pt x="1649785" y="2934"/>
                </a:lnTo>
                <a:cubicBezTo>
                  <a:pt x="2503127" y="31654"/>
                  <a:pt x="3185463" y="733032"/>
                  <a:pt x="3185463" y="159377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1200" dirty="0">
              <a:solidFill>
                <a:schemeClr val="tx1"/>
              </a:solidFill>
            </a:endParaRPr>
          </a:p>
        </p:txBody>
      </p:sp>
      <p:sp>
        <p:nvSpPr>
          <p:cNvPr id="38" name="Rounded Rectangle 5">
            <a:extLst>
              <a:ext uri="{FF2B5EF4-FFF2-40B4-BE49-F238E27FC236}">
                <a16:creationId xmlns="" xmlns:a16="http://schemas.microsoft.com/office/drawing/2014/main" id="{310B4C47-339D-42B1-9F92-095DC38E8B57}"/>
              </a:ext>
            </a:extLst>
          </p:cNvPr>
          <p:cNvSpPr/>
          <p:nvPr/>
        </p:nvSpPr>
        <p:spPr>
          <a:xfrm flipH="1">
            <a:off x="4462529" y="5045630"/>
            <a:ext cx="351974" cy="290357"/>
          </a:xfrm>
          <a:custGeom>
            <a:avLst/>
            <a:gdLst>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217557" h="2654282">
                <a:moveTo>
                  <a:pt x="1384251" y="661544"/>
                </a:moveTo>
                <a:cubicBezTo>
                  <a:pt x="1489083" y="661544"/>
                  <a:pt x="1574067" y="746528"/>
                  <a:pt x="1574067" y="851360"/>
                </a:cubicBezTo>
                <a:cubicBezTo>
                  <a:pt x="1574067" y="956192"/>
                  <a:pt x="1489083" y="1041176"/>
                  <a:pt x="1384251" y="1041176"/>
                </a:cubicBezTo>
                <a:cubicBezTo>
                  <a:pt x="1279419" y="1041176"/>
                  <a:pt x="1194435" y="956192"/>
                  <a:pt x="1194435" y="851360"/>
                </a:cubicBezTo>
                <a:cubicBezTo>
                  <a:pt x="1194435" y="746528"/>
                  <a:pt x="1279419" y="661544"/>
                  <a:pt x="1384251" y="661544"/>
                </a:cubicBezTo>
                <a:close/>
                <a:moveTo>
                  <a:pt x="1993421" y="661544"/>
                </a:moveTo>
                <a:cubicBezTo>
                  <a:pt x="2098253" y="661544"/>
                  <a:pt x="2183237" y="746528"/>
                  <a:pt x="2183237" y="851360"/>
                </a:cubicBezTo>
                <a:cubicBezTo>
                  <a:pt x="2183237" y="956192"/>
                  <a:pt x="2098253" y="1041176"/>
                  <a:pt x="1993421" y="1041176"/>
                </a:cubicBezTo>
                <a:cubicBezTo>
                  <a:pt x="1888589" y="1041176"/>
                  <a:pt x="1803605" y="956192"/>
                  <a:pt x="1803605" y="851360"/>
                </a:cubicBezTo>
                <a:cubicBezTo>
                  <a:pt x="1803605" y="746528"/>
                  <a:pt x="1888589" y="661544"/>
                  <a:pt x="1993421" y="661544"/>
                </a:cubicBezTo>
                <a:close/>
                <a:moveTo>
                  <a:pt x="2602591" y="661544"/>
                </a:moveTo>
                <a:cubicBezTo>
                  <a:pt x="2707423" y="661544"/>
                  <a:pt x="2792407" y="746528"/>
                  <a:pt x="2792407" y="851360"/>
                </a:cubicBezTo>
                <a:cubicBezTo>
                  <a:pt x="2792407" y="956192"/>
                  <a:pt x="2707423" y="1041176"/>
                  <a:pt x="2602591" y="1041176"/>
                </a:cubicBezTo>
                <a:cubicBezTo>
                  <a:pt x="2497759" y="1041176"/>
                  <a:pt x="2412775" y="956192"/>
                  <a:pt x="2412775" y="851360"/>
                </a:cubicBezTo>
                <a:cubicBezTo>
                  <a:pt x="2412775" y="746528"/>
                  <a:pt x="2497759" y="661544"/>
                  <a:pt x="2602591" y="661544"/>
                </a:cubicBezTo>
                <a:close/>
                <a:moveTo>
                  <a:pt x="677114" y="569491"/>
                </a:moveTo>
                <a:lnTo>
                  <a:pt x="330916" y="569491"/>
                </a:lnTo>
                <a:cubicBezTo>
                  <a:pt x="148156" y="569491"/>
                  <a:pt x="0" y="717647"/>
                  <a:pt x="0" y="900407"/>
                </a:cubicBezTo>
                <a:lnTo>
                  <a:pt x="0" y="1952009"/>
                </a:lnTo>
                <a:cubicBezTo>
                  <a:pt x="0" y="2134769"/>
                  <a:pt x="148156" y="2282925"/>
                  <a:pt x="330916" y="2282925"/>
                </a:cubicBezTo>
                <a:lnTo>
                  <a:pt x="711670" y="2282925"/>
                </a:lnTo>
                <a:cubicBezTo>
                  <a:pt x="639726" y="2394386"/>
                  <a:pt x="647101" y="2475544"/>
                  <a:pt x="275077" y="2654282"/>
                </a:cubicBezTo>
                <a:cubicBezTo>
                  <a:pt x="900998" y="2583693"/>
                  <a:pt x="998412" y="2552618"/>
                  <a:pt x="1294529" y="2282925"/>
                </a:cubicBezTo>
                <a:lnTo>
                  <a:pt x="2117356" y="2282925"/>
                </a:lnTo>
                <a:cubicBezTo>
                  <a:pt x="2251554" y="2282925"/>
                  <a:pt x="2367095" y="2203043"/>
                  <a:pt x="2418395" y="2087951"/>
                </a:cubicBezTo>
                <a:cubicBezTo>
                  <a:pt x="2205538" y="2022975"/>
                  <a:pt x="2032941" y="1932583"/>
                  <a:pt x="1830857" y="1799347"/>
                </a:cubicBezTo>
                <a:lnTo>
                  <a:pt x="1008030" y="1799347"/>
                </a:lnTo>
                <a:cubicBezTo>
                  <a:pt x="825270" y="1799347"/>
                  <a:pt x="677114" y="1651191"/>
                  <a:pt x="677114" y="1468431"/>
                </a:cubicBezTo>
                <a:lnTo>
                  <a:pt x="677114" y="569491"/>
                </a:lnTo>
                <a:close/>
                <a:moveTo>
                  <a:pt x="2886641" y="0"/>
                </a:moveTo>
                <a:lnTo>
                  <a:pt x="1100201" y="0"/>
                </a:lnTo>
                <a:cubicBezTo>
                  <a:pt x="917441" y="0"/>
                  <a:pt x="769285" y="148156"/>
                  <a:pt x="769285" y="330916"/>
                </a:cubicBezTo>
                <a:lnTo>
                  <a:pt x="769285" y="1382518"/>
                </a:lnTo>
                <a:cubicBezTo>
                  <a:pt x="769285" y="1565278"/>
                  <a:pt x="917441" y="1713434"/>
                  <a:pt x="1100201" y="1713434"/>
                </a:cubicBezTo>
                <a:lnTo>
                  <a:pt x="1923028" y="1713434"/>
                </a:lnTo>
                <a:cubicBezTo>
                  <a:pt x="2301032" y="1962656"/>
                  <a:pt x="2453037" y="2007378"/>
                  <a:pt x="3078958" y="2077967"/>
                </a:cubicBezTo>
                <a:cubicBezTo>
                  <a:pt x="2713759" y="1878758"/>
                  <a:pt x="2673367" y="1899957"/>
                  <a:pt x="2505887" y="1713434"/>
                </a:cubicBezTo>
                <a:lnTo>
                  <a:pt x="2886641" y="1713434"/>
                </a:lnTo>
                <a:cubicBezTo>
                  <a:pt x="3069401" y="1713434"/>
                  <a:pt x="3217557" y="1565278"/>
                  <a:pt x="3217557" y="1382518"/>
                </a:cubicBezTo>
                <a:lnTo>
                  <a:pt x="3217557" y="330916"/>
                </a:lnTo>
                <a:cubicBezTo>
                  <a:pt x="3217557" y="148156"/>
                  <a:pt x="3069401" y="0"/>
                  <a:pt x="288664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1200" dirty="0"/>
          </a:p>
        </p:txBody>
      </p:sp>
      <p:sp>
        <p:nvSpPr>
          <p:cNvPr id="39" name="Teardrop 1">
            <a:extLst>
              <a:ext uri="{FF2B5EF4-FFF2-40B4-BE49-F238E27FC236}">
                <a16:creationId xmlns="" xmlns:a16="http://schemas.microsoft.com/office/drawing/2014/main" id="{326388BD-4B62-4568-BF9F-F4D1B2A82CC0}"/>
              </a:ext>
            </a:extLst>
          </p:cNvPr>
          <p:cNvSpPr/>
          <p:nvPr/>
        </p:nvSpPr>
        <p:spPr>
          <a:xfrm rot="18805991">
            <a:off x="4595333" y="2186553"/>
            <a:ext cx="338656" cy="335123"/>
          </a:xfrm>
          <a:custGeom>
            <a:avLst/>
            <a:gdLst/>
            <a:ahLst/>
            <a:cxnLst/>
            <a:rect l="l" t="t" r="r" b="b"/>
            <a:pathLst>
              <a:path w="1807241" h="1788383">
                <a:moveTo>
                  <a:pt x="712876" y="1117592"/>
                </a:moveTo>
                <a:cubicBezTo>
                  <a:pt x="771173" y="1181828"/>
                  <a:pt x="811089" y="1255910"/>
                  <a:pt x="847925" y="1348018"/>
                </a:cubicBezTo>
                <a:cubicBezTo>
                  <a:pt x="814544" y="1418896"/>
                  <a:pt x="753893" y="1474052"/>
                  <a:pt x="679064" y="1498332"/>
                </a:cubicBezTo>
                <a:lnTo>
                  <a:pt x="308226" y="1106637"/>
                </a:lnTo>
                <a:cubicBezTo>
                  <a:pt x="336560" y="1033247"/>
                  <a:pt x="394949" y="975701"/>
                  <a:pt x="467546" y="946245"/>
                </a:cubicBezTo>
                <a:cubicBezTo>
                  <a:pt x="577903" y="998968"/>
                  <a:pt x="654580" y="1053357"/>
                  <a:pt x="712876" y="1117592"/>
                </a:cubicBezTo>
                <a:close/>
                <a:moveTo>
                  <a:pt x="1038527" y="398886"/>
                </a:moveTo>
                <a:lnTo>
                  <a:pt x="1405560" y="786562"/>
                </a:lnTo>
                <a:cubicBezTo>
                  <a:pt x="1374476" y="799049"/>
                  <a:pt x="1340402" y="804299"/>
                  <a:pt x="1305054" y="803332"/>
                </a:cubicBezTo>
                <a:lnTo>
                  <a:pt x="1008167" y="795212"/>
                </a:lnTo>
                <a:lnTo>
                  <a:pt x="1016288" y="498325"/>
                </a:lnTo>
                <a:cubicBezTo>
                  <a:pt x="1017255" y="462976"/>
                  <a:pt x="1024360" y="429240"/>
                  <a:pt x="1038527" y="398886"/>
                </a:cubicBezTo>
                <a:close/>
                <a:moveTo>
                  <a:pt x="1097925" y="218888"/>
                </a:moveTo>
                <a:cubicBezTo>
                  <a:pt x="992582" y="279303"/>
                  <a:pt x="921871" y="392886"/>
                  <a:pt x="921053" y="523256"/>
                </a:cubicBezTo>
                <a:lnTo>
                  <a:pt x="919136" y="828763"/>
                </a:lnTo>
                <a:lnTo>
                  <a:pt x="830924" y="915875"/>
                </a:lnTo>
                <a:lnTo>
                  <a:pt x="525417" y="913958"/>
                </a:lnTo>
                <a:cubicBezTo>
                  <a:pt x="403891" y="913196"/>
                  <a:pt x="296188" y="973343"/>
                  <a:pt x="234366" y="1067831"/>
                </a:cubicBezTo>
                <a:lnTo>
                  <a:pt x="710285" y="1570519"/>
                </a:lnTo>
                <a:cubicBezTo>
                  <a:pt x="811872" y="1510375"/>
                  <a:pt x="878808" y="1399439"/>
                  <a:pt x="879603" y="1272618"/>
                </a:cubicBezTo>
                <a:lnTo>
                  <a:pt x="881520" y="967111"/>
                </a:lnTo>
                <a:lnTo>
                  <a:pt x="969732" y="879999"/>
                </a:lnTo>
                <a:lnTo>
                  <a:pt x="1275239" y="881916"/>
                </a:lnTo>
                <a:cubicBezTo>
                  <a:pt x="1400271" y="882701"/>
                  <a:pt x="1510670" y="819011"/>
                  <a:pt x="1573529" y="721242"/>
                </a:cubicBezTo>
                <a:close/>
                <a:moveTo>
                  <a:pt x="1162945" y="27894"/>
                </a:moveTo>
                <a:lnTo>
                  <a:pt x="1782798" y="682611"/>
                </a:lnTo>
                <a:cubicBezTo>
                  <a:pt x="1816692" y="718411"/>
                  <a:pt x="1815147" y="774907"/>
                  <a:pt x="1779347" y="808801"/>
                </a:cubicBezTo>
                <a:cubicBezTo>
                  <a:pt x="1743547" y="842694"/>
                  <a:pt x="1687050" y="841149"/>
                  <a:pt x="1653157" y="805349"/>
                </a:cubicBezTo>
                <a:lnTo>
                  <a:pt x="1644015" y="795693"/>
                </a:lnTo>
                <a:cubicBezTo>
                  <a:pt x="1561789" y="910282"/>
                  <a:pt x="1426630" y="983636"/>
                  <a:pt x="1274606" y="982683"/>
                </a:cubicBezTo>
                <a:lnTo>
                  <a:pt x="980378" y="980836"/>
                </a:lnTo>
                <a:lnTo>
                  <a:pt x="980378" y="1270380"/>
                </a:lnTo>
                <a:cubicBezTo>
                  <a:pt x="980378" y="1427425"/>
                  <a:pt x="901198" y="1565976"/>
                  <a:pt x="779756" y="1647056"/>
                </a:cubicBezTo>
                <a:cubicBezTo>
                  <a:pt x="807405" y="1681913"/>
                  <a:pt x="803595" y="1732594"/>
                  <a:pt x="770486" y="1763941"/>
                </a:cubicBezTo>
                <a:cubicBezTo>
                  <a:pt x="734686" y="1797834"/>
                  <a:pt x="678189" y="1796289"/>
                  <a:pt x="644296" y="1760489"/>
                </a:cubicBezTo>
                <a:lnTo>
                  <a:pt x="24442" y="1105772"/>
                </a:lnTo>
                <a:cubicBezTo>
                  <a:pt x="-9451" y="1069973"/>
                  <a:pt x="-7906" y="1013476"/>
                  <a:pt x="27894" y="979583"/>
                </a:cubicBezTo>
                <a:cubicBezTo>
                  <a:pt x="63694" y="945689"/>
                  <a:pt x="120190" y="947235"/>
                  <a:pt x="154084" y="983034"/>
                </a:cubicBezTo>
                <a:lnTo>
                  <a:pt x="163237" y="992702"/>
                </a:lnTo>
                <a:cubicBezTo>
                  <a:pt x="244774" y="882877"/>
                  <a:pt x="375836" y="813180"/>
                  <a:pt x="523178" y="813180"/>
                </a:cubicBezTo>
                <a:lnTo>
                  <a:pt x="818460" y="813180"/>
                </a:lnTo>
                <a:lnTo>
                  <a:pt x="820284" y="522622"/>
                </a:lnTo>
                <a:cubicBezTo>
                  <a:pt x="821285" y="363119"/>
                  <a:pt x="903845" y="223207"/>
                  <a:pt x="1028952" y="143673"/>
                </a:cubicBezTo>
                <a:cubicBezTo>
                  <a:pt x="999689" y="108599"/>
                  <a:pt x="1002953" y="56445"/>
                  <a:pt x="1036755" y="24443"/>
                </a:cubicBezTo>
                <a:cubicBezTo>
                  <a:pt x="1072555" y="-9451"/>
                  <a:pt x="1129052" y="-7906"/>
                  <a:pt x="1162945" y="2789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1200" dirty="0">
              <a:solidFill>
                <a:schemeClr val="tx1"/>
              </a:solidFill>
            </a:endParaRPr>
          </a:p>
        </p:txBody>
      </p:sp>
      <p:sp>
        <p:nvSpPr>
          <p:cNvPr id="40" name="Rounded Rectangle 25">
            <a:extLst>
              <a:ext uri="{FF2B5EF4-FFF2-40B4-BE49-F238E27FC236}">
                <a16:creationId xmlns="" xmlns:a16="http://schemas.microsoft.com/office/drawing/2014/main" id="{ADB8B5B3-C41C-47BE-8D81-6A31656E9AC2}"/>
              </a:ext>
            </a:extLst>
          </p:cNvPr>
          <p:cNvSpPr/>
          <p:nvPr/>
        </p:nvSpPr>
        <p:spPr>
          <a:xfrm>
            <a:off x="7418726" y="2224766"/>
            <a:ext cx="370383" cy="271432"/>
          </a:xfrm>
          <a:custGeom>
            <a:avLst/>
            <a:gdLst/>
            <a:ahLst/>
            <a:cxnLst/>
            <a:rect l="l" t="t" r="r" b="b"/>
            <a:pathLst>
              <a:path w="3248842" h="2380886">
                <a:moveTo>
                  <a:pt x="1194785" y="1472263"/>
                </a:moveTo>
                <a:cubicBezTo>
                  <a:pt x="1150014" y="1472263"/>
                  <a:pt x="1113720" y="1508557"/>
                  <a:pt x="1113720" y="1553328"/>
                </a:cubicBezTo>
                <a:lnTo>
                  <a:pt x="1113720" y="1600880"/>
                </a:lnTo>
                <a:cubicBezTo>
                  <a:pt x="1113720" y="1645651"/>
                  <a:pt x="1150014" y="1681945"/>
                  <a:pt x="1194785" y="1681945"/>
                </a:cubicBezTo>
                <a:lnTo>
                  <a:pt x="2067186" y="1681945"/>
                </a:lnTo>
                <a:cubicBezTo>
                  <a:pt x="2111957" y="1681945"/>
                  <a:pt x="2148251" y="1645651"/>
                  <a:pt x="2148251" y="1600880"/>
                </a:cubicBezTo>
                <a:lnTo>
                  <a:pt x="2148251" y="1553328"/>
                </a:lnTo>
                <a:cubicBezTo>
                  <a:pt x="2148251" y="1508557"/>
                  <a:pt x="2111957" y="1472263"/>
                  <a:pt x="2067186" y="1472263"/>
                </a:cubicBezTo>
                <a:close/>
                <a:moveTo>
                  <a:pt x="2582402" y="986449"/>
                </a:moveTo>
                <a:cubicBezTo>
                  <a:pt x="2477247" y="986449"/>
                  <a:pt x="2392002" y="1071694"/>
                  <a:pt x="2392002" y="1176848"/>
                </a:cubicBezTo>
                <a:cubicBezTo>
                  <a:pt x="2392002" y="1282003"/>
                  <a:pt x="2477247" y="1367248"/>
                  <a:pt x="2582402" y="1367248"/>
                </a:cubicBezTo>
                <a:cubicBezTo>
                  <a:pt x="2687557" y="1367248"/>
                  <a:pt x="2772801" y="1282003"/>
                  <a:pt x="2772801" y="1176848"/>
                </a:cubicBezTo>
                <a:cubicBezTo>
                  <a:pt x="2772801" y="1071694"/>
                  <a:pt x="2687557" y="986449"/>
                  <a:pt x="2582402" y="986449"/>
                </a:cubicBezTo>
                <a:close/>
                <a:moveTo>
                  <a:pt x="679570" y="986449"/>
                </a:moveTo>
                <a:cubicBezTo>
                  <a:pt x="574415" y="986449"/>
                  <a:pt x="489171" y="1071694"/>
                  <a:pt x="489171" y="1176848"/>
                </a:cubicBezTo>
                <a:cubicBezTo>
                  <a:pt x="489171" y="1282003"/>
                  <a:pt x="574415" y="1367248"/>
                  <a:pt x="679570" y="1367248"/>
                </a:cubicBezTo>
                <a:cubicBezTo>
                  <a:pt x="784725" y="1367248"/>
                  <a:pt x="869970" y="1282003"/>
                  <a:pt x="869970" y="1176848"/>
                </a:cubicBezTo>
                <a:cubicBezTo>
                  <a:pt x="869970" y="1071694"/>
                  <a:pt x="784725" y="986449"/>
                  <a:pt x="679570" y="986449"/>
                </a:cubicBezTo>
                <a:close/>
                <a:moveTo>
                  <a:pt x="867954" y="155801"/>
                </a:moveTo>
                <a:lnTo>
                  <a:pt x="726849" y="858549"/>
                </a:lnTo>
                <a:lnTo>
                  <a:pt x="2535122" y="858549"/>
                </a:lnTo>
                <a:lnTo>
                  <a:pt x="2394017" y="155801"/>
                </a:lnTo>
                <a:close/>
                <a:moveTo>
                  <a:pt x="677268" y="0"/>
                </a:moveTo>
                <a:lnTo>
                  <a:pt x="2584703" y="0"/>
                </a:lnTo>
                <a:lnTo>
                  <a:pt x="2736658" y="607820"/>
                </a:lnTo>
                <a:cubicBezTo>
                  <a:pt x="2766265" y="579906"/>
                  <a:pt x="2806392" y="564164"/>
                  <a:pt x="2850195" y="564164"/>
                </a:cubicBezTo>
                <a:lnTo>
                  <a:pt x="3069929" y="564164"/>
                </a:lnTo>
                <a:cubicBezTo>
                  <a:pt x="3168740" y="564164"/>
                  <a:pt x="3248842" y="644266"/>
                  <a:pt x="3248842" y="743077"/>
                </a:cubicBezTo>
                <a:lnTo>
                  <a:pt x="3248842" y="792706"/>
                </a:lnTo>
                <a:cubicBezTo>
                  <a:pt x="3248842" y="891517"/>
                  <a:pt x="3168740" y="971619"/>
                  <a:pt x="3069929" y="971619"/>
                </a:cubicBezTo>
                <a:lnTo>
                  <a:pt x="3054536" y="971619"/>
                </a:lnTo>
                <a:cubicBezTo>
                  <a:pt x="3060628" y="989042"/>
                  <a:pt x="3063411" y="1007758"/>
                  <a:pt x="3063411" y="1027125"/>
                </a:cubicBezTo>
                <a:lnTo>
                  <a:pt x="3063411" y="2015961"/>
                </a:lnTo>
                <a:lnTo>
                  <a:pt x="2889080" y="2015961"/>
                </a:lnTo>
                <a:lnTo>
                  <a:pt x="2889080" y="2260325"/>
                </a:lnTo>
                <a:cubicBezTo>
                  <a:pt x="2889080" y="2326909"/>
                  <a:pt x="2835102" y="2380886"/>
                  <a:pt x="2768518" y="2380886"/>
                </a:cubicBezTo>
                <a:lnTo>
                  <a:pt x="2286284" y="2380886"/>
                </a:lnTo>
                <a:cubicBezTo>
                  <a:pt x="2219700" y="2380886"/>
                  <a:pt x="2165723" y="2326909"/>
                  <a:pt x="2165723" y="2260325"/>
                </a:cubicBezTo>
                <a:lnTo>
                  <a:pt x="2165723" y="2015961"/>
                </a:lnTo>
                <a:lnTo>
                  <a:pt x="1096248" y="2015961"/>
                </a:lnTo>
                <a:lnTo>
                  <a:pt x="1096248" y="2260325"/>
                </a:lnTo>
                <a:cubicBezTo>
                  <a:pt x="1096248" y="2326909"/>
                  <a:pt x="1042270" y="2380886"/>
                  <a:pt x="975686" y="2380886"/>
                </a:cubicBezTo>
                <a:lnTo>
                  <a:pt x="493453" y="2380886"/>
                </a:lnTo>
                <a:cubicBezTo>
                  <a:pt x="426869" y="2380886"/>
                  <a:pt x="372891" y="2326909"/>
                  <a:pt x="372891" y="2260325"/>
                </a:cubicBezTo>
                <a:lnTo>
                  <a:pt x="372891" y="2015961"/>
                </a:lnTo>
                <a:lnTo>
                  <a:pt x="198560" y="2015961"/>
                </a:lnTo>
                <a:lnTo>
                  <a:pt x="198560" y="1027125"/>
                </a:lnTo>
                <a:cubicBezTo>
                  <a:pt x="198560" y="1007758"/>
                  <a:pt x="201343" y="989042"/>
                  <a:pt x="207435" y="971619"/>
                </a:cubicBezTo>
                <a:lnTo>
                  <a:pt x="178913" y="971619"/>
                </a:lnTo>
                <a:cubicBezTo>
                  <a:pt x="80102" y="971619"/>
                  <a:pt x="0" y="891517"/>
                  <a:pt x="0" y="792706"/>
                </a:cubicBezTo>
                <a:lnTo>
                  <a:pt x="0" y="743077"/>
                </a:lnTo>
                <a:cubicBezTo>
                  <a:pt x="0" y="644266"/>
                  <a:pt x="80102" y="564164"/>
                  <a:pt x="178913" y="564164"/>
                </a:cubicBezTo>
                <a:lnTo>
                  <a:pt x="398647" y="564164"/>
                </a:lnTo>
                <a:cubicBezTo>
                  <a:pt x="447310" y="564164"/>
                  <a:pt x="491436" y="583593"/>
                  <a:pt x="523419" y="61539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1200" dirty="0"/>
          </a:p>
        </p:txBody>
      </p:sp>
      <p:sp>
        <p:nvSpPr>
          <p:cNvPr id="45" name="Donut 24">
            <a:extLst>
              <a:ext uri="{FF2B5EF4-FFF2-40B4-BE49-F238E27FC236}">
                <a16:creationId xmlns="" xmlns:a16="http://schemas.microsoft.com/office/drawing/2014/main" id="{E5E9FFEB-A552-4B7E-A773-5050B3C9D9CF}"/>
              </a:ext>
            </a:extLst>
          </p:cNvPr>
          <p:cNvSpPr/>
          <p:nvPr/>
        </p:nvSpPr>
        <p:spPr>
          <a:xfrm>
            <a:off x="7160880" y="5838695"/>
            <a:ext cx="395217" cy="398434"/>
          </a:xfrm>
          <a:custGeom>
            <a:avLst/>
            <a:gdLst/>
            <a:ahLst/>
            <a:cxnLst/>
            <a:rect l="l" t="t" r="r" b="b"/>
            <a:pathLst>
              <a:path w="3208412" h="323453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solidFill>
                <a:schemeClr val="tx1"/>
              </a:solidFill>
            </a:endParaRPr>
          </a:p>
        </p:txBody>
      </p:sp>
    </p:spTree>
    <p:extLst>
      <p:ext uri="{BB962C8B-B14F-4D97-AF65-F5344CB8AC3E}">
        <p14:creationId xmlns:p14="http://schemas.microsoft.com/office/powerpoint/2010/main" val="3544117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 name="Freeform: Shape 426">
            <a:extLst>
              <a:ext uri="{FF2B5EF4-FFF2-40B4-BE49-F238E27FC236}">
                <a16:creationId xmlns="" xmlns:a16="http://schemas.microsoft.com/office/drawing/2014/main" id="{E8CA4556-E6FB-424E-BC50-8F0F65BC683C}"/>
              </a:ext>
            </a:extLst>
          </p:cNvPr>
          <p:cNvSpPr/>
          <p:nvPr/>
        </p:nvSpPr>
        <p:spPr>
          <a:xfrm>
            <a:off x="4644608" y="1727683"/>
            <a:ext cx="6007601" cy="3527866"/>
          </a:xfrm>
          <a:custGeom>
            <a:avLst/>
            <a:gdLst>
              <a:gd name="connsiteX0" fmla="*/ 1464994 w 5160230"/>
              <a:gd name="connsiteY0" fmla="*/ 2962584 h 3030261"/>
              <a:gd name="connsiteX1" fmla="*/ 1479585 w 5160230"/>
              <a:gd name="connsiteY1" fmla="*/ 2970966 h 3030261"/>
              <a:gd name="connsiteX2" fmla="*/ 1494177 w 5160230"/>
              <a:gd name="connsiteY2" fmla="*/ 2984937 h 3030261"/>
              <a:gd name="connsiteX3" fmla="*/ 1508768 w 5160230"/>
              <a:gd name="connsiteY3" fmla="*/ 2997355 h 3030261"/>
              <a:gd name="connsiteX4" fmla="*/ 1525532 w 5160230"/>
              <a:gd name="connsiteY4" fmla="*/ 3006979 h 3030261"/>
              <a:gd name="connsiteX5" fmla="*/ 1525532 w 5160230"/>
              <a:gd name="connsiteY5" fmla="*/ 3015361 h 3030261"/>
              <a:gd name="connsiteX6" fmla="*/ 1515908 w 5160230"/>
              <a:gd name="connsiteY6" fmla="*/ 3015361 h 3030261"/>
              <a:gd name="connsiteX7" fmla="*/ 1506595 w 5160230"/>
              <a:gd name="connsiteY7" fmla="*/ 3017534 h 3030261"/>
              <a:gd name="connsiteX8" fmla="*/ 1492004 w 5160230"/>
              <a:gd name="connsiteY8" fmla="*/ 3017534 h 3030261"/>
              <a:gd name="connsiteX9" fmla="*/ 1479585 w 5160230"/>
              <a:gd name="connsiteY9" fmla="*/ 3014429 h 3030261"/>
              <a:gd name="connsiteX10" fmla="*/ 1472445 w 5160230"/>
              <a:gd name="connsiteY10" fmla="*/ 3012256 h 3030261"/>
              <a:gd name="connsiteX11" fmla="*/ 1469030 w 5160230"/>
              <a:gd name="connsiteY11" fmla="*/ 2997355 h 3030261"/>
              <a:gd name="connsiteX12" fmla="*/ 1464994 w 5160230"/>
              <a:gd name="connsiteY12" fmla="*/ 2978418 h 3030261"/>
              <a:gd name="connsiteX13" fmla="*/ 1581722 w 5160230"/>
              <a:gd name="connsiteY13" fmla="*/ 2930919 h 3030261"/>
              <a:gd name="connsiteX14" fmla="*/ 1596313 w 5160230"/>
              <a:gd name="connsiteY14" fmla="*/ 2934023 h 3030261"/>
              <a:gd name="connsiteX15" fmla="*/ 1613077 w 5160230"/>
              <a:gd name="connsiteY15" fmla="*/ 2940233 h 3030261"/>
              <a:gd name="connsiteX16" fmla="*/ 1625495 w 5160230"/>
              <a:gd name="connsiteY16" fmla="*/ 2945511 h 3030261"/>
              <a:gd name="connsiteX17" fmla="*/ 1621149 w 5160230"/>
              <a:gd name="connsiteY17" fmla="*/ 2945511 h 3030261"/>
              <a:gd name="connsiteX18" fmla="*/ 1608731 w 5160230"/>
              <a:gd name="connsiteY18" fmla="*/ 2952962 h 3030261"/>
              <a:gd name="connsiteX19" fmla="*/ 1596313 w 5160230"/>
              <a:gd name="connsiteY19" fmla="*/ 2958239 h 3030261"/>
              <a:gd name="connsiteX20" fmla="*/ 1581722 w 5160230"/>
              <a:gd name="connsiteY20" fmla="*/ 2962586 h 3030261"/>
              <a:gd name="connsiteX21" fmla="*/ 1581722 w 5160230"/>
              <a:gd name="connsiteY21" fmla="*/ 2955135 h 3030261"/>
              <a:gd name="connsiteX22" fmla="*/ 1583896 w 5160230"/>
              <a:gd name="connsiteY22" fmla="*/ 2952962 h 3030261"/>
              <a:gd name="connsiteX23" fmla="*/ 1587000 w 5160230"/>
              <a:gd name="connsiteY23" fmla="*/ 2951099 h 3030261"/>
              <a:gd name="connsiteX24" fmla="*/ 1588863 w 5160230"/>
              <a:gd name="connsiteY24" fmla="*/ 2948926 h 3030261"/>
              <a:gd name="connsiteX25" fmla="*/ 1588863 w 5160230"/>
              <a:gd name="connsiteY25" fmla="*/ 2947684 h 3030261"/>
              <a:gd name="connsiteX26" fmla="*/ 1591036 w 5160230"/>
              <a:gd name="connsiteY26" fmla="*/ 2945511 h 3030261"/>
              <a:gd name="connsiteX27" fmla="*/ 1591967 w 5160230"/>
              <a:gd name="connsiteY27" fmla="*/ 2941475 h 3030261"/>
              <a:gd name="connsiteX28" fmla="*/ 1588863 w 5160230"/>
              <a:gd name="connsiteY28" fmla="*/ 2941475 h 3030261"/>
              <a:gd name="connsiteX29" fmla="*/ 1579549 w 5160230"/>
              <a:gd name="connsiteY29" fmla="*/ 2951099 h 3030261"/>
              <a:gd name="connsiteX30" fmla="*/ 1571167 w 5160230"/>
              <a:gd name="connsiteY30" fmla="*/ 2956377 h 3030261"/>
              <a:gd name="connsiteX31" fmla="*/ 1561853 w 5160230"/>
              <a:gd name="connsiteY31" fmla="*/ 2958239 h 3030261"/>
              <a:gd name="connsiteX32" fmla="*/ 1549435 w 5160230"/>
              <a:gd name="connsiteY32" fmla="*/ 2962586 h 3030261"/>
              <a:gd name="connsiteX33" fmla="*/ 1549435 w 5160230"/>
              <a:gd name="connsiteY33" fmla="*/ 2945511 h 3030261"/>
              <a:gd name="connsiteX34" fmla="*/ 1559680 w 5160230"/>
              <a:gd name="connsiteY34" fmla="*/ 2941475 h 3030261"/>
              <a:gd name="connsiteX35" fmla="*/ 1571167 w 5160230"/>
              <a:gd name="connsiteY35" fmla="*/ 2936197 h 3030261"/>
              <a:gd name="connsiteX36" fmla="*/ 1552539 w 5160230"/>
              <a:gd name="connsiteY36" fmla="*/ 2722299 h 3030261"/>
              <a:gd name="connsiteX37" fmla="*/ 1556576 w 5160230"/>
              <a:gd name="connsiteY37" fmla="*/ 2725403 h 3030261"/>
              <a:gd name="connsiteX38" fmla="*/ 1559680 w 5160230"/>
              <a:gd name="connsiteY38" fmla="*/ 2727577 h 3030261"/>
              <a:gd name="connsiteX39" fmla="*/ 1561854 w 5160230"/>
              <a:gd name="connsiteY39" fmla="*/ 2729751 h 3030261"/>
              <a:gd name="connsiteX40" fmla="*/ 1564027 w 5160230"/>
              <a:gd name="connsiteY40" fmla="*/ 2732855 h 3030261"/>
              <a:gd name="connsiteX41" fmla="*/ 1564027 w 5160230"/>
              <a:gd name="connsiteY41" fmla="*/ 2737201 h 3030261"/>
              <a:gd name="connsiteX42" fmla="*/ 1564958 w 5160230"/>
              <a:gd name="connsiteY42" fmla="*/ 2742479 h 3030261"/>
              <a:gd name="connsiteX43" fmla="*/ 1556576 w 5160230"/>
              <a:gd name="connsiteY43" fmla="*/ 2742479 h 3030261"/>
              <a:gd name="connsiteX44" fmla="*/ 1554713 w 5160230"/>
              <a:gd name="connsiteY44" fmla="*/ 2738133 h 3030261"/>
              <a:gd name="connsiteX45" fmla="*/ 1552539 w 5160230"/>
              <a:gd name="connsiteY45" fmla="*/ 2735028 h 3030261"/>
              <a:gd name="connsiteX46" fmla="*/ 1552539 w 5160230"/>
              <a:gd name="connsiteY46" fmla="*/ 2732855 h 3030261"/>
              <a:gd name="connsiteX47" fmla="*/ 1550366 w 5160230"/>
              <a:gd name="connsiteY47" fmla="*/ 2730682 h 3030261"/>
              <a:gd name="connsiteX48" fmla="*/ 1552539 w 5160230"/>
              <a:gd name="connsiteY48" fmla="*/ 2727577 h 3030261"/>
              <a:gd name="connsiteX49" fmla="*/ 4589010 w 5160230"/>
              <a:gd name="connsiteY49" fmla="*/ 2698084 h 3030261"/>
              <a:gd name="connsiteX50" fmla="*/ 4594288 w 5160230"/>
              <a:gd name="connsiteY50" fmla="*/ 2712986 h 3030261"/>
              <a:gd name="connsiteX51" fmla="*/ 4596461 w 5160230"/>
              <a:gd name="connsiteY51" fmla="*/ 2729750 h 3030261"/>
              <a:gd name="connsiteX52" fmla="*/ 4592115 w 5160230"/>
              <a:gd name="connsiteY52" fmla="*/ 2745582 h 3030261"/>
              <a:gd name="connsiteX53" fmla="*/ 4584043 w 5160230"/>
              <a:gd name="connsiteY53" fmla="*/ 2755206 h 3030261"/>
              <a:gd name="connsiteX54" fmla="*/ 4574419 w 5160230"/>
              <a:gd name="connsiteY54" fmla="*/ 2760484 h 3030261"/>
              <a:gd name="connsiteX55" fmla="*/ 4562002 w 5160230"/>
              <a:gd name="connsiteY55" fmla="*/ 2766693 h 3030261"/>
              <a:gd name="connsiteX56" fmla="*/ 4556724 w 5160230"/>
              <a:gd name="connsiteY56" fmla="*/ 2744651 h 3030261"/>
              <a:gd name="connsiteX57" fmla="*/ 4549583 w 5160230"/>
              <a:gd name="connsiteY57" fmla="*/ 2722299 h 3030261"/>
              <a:gd name="connsiteX58" fmla="*/ 4542132 w 5160230"/>
              <a:gd name="connsiteY58" fmla="*/ 2702120 h 3030261"/>
              <a:gd name="connsiteX59" fmla="*/ 4556724 w 5160230"/>
              <a:gd name="connsiteY59" fmla="*/ 2702120 h 3030261"/>
              <a:gd name="connsiteX60" fmla="*/ 4569452 w 5160230"/>
              <a:gd name="connsiteY60" fmla="*/ 2709571 h 3030261"/>
              <a:gd name="connsiteX61" fmla="*/ 4579697 w 5160230"/>
              <a:gd name="connsiteY61" fmla="*/ 2707397 h 3030261"/>
              <a:gd name="connsiteX62" fmla="*/ 4889210 w 5160230"/>
              <a:gd name="connsiteY62" fmla="*/ 2694980 h 3030261"/>
              <a:gd name="connsiteX63" fmla="*/ 4892315 w 5160230"/>
              <a:gd name="connsiteY63" fmla="*/ 2695911 h 3030261"/>
              <a:gd name="connsiteX64" fmla="*/ 4896350 w 5160230"/>
              <a:gd name="connsiteY64" fmla="*/ 2698084 h 3030261"/>
              <a:gd name="connsiteX65" fmla="*/ 4898524 w 5160230"/>
              <a:gd name="connsiteY65" fmla="*/ 2700258 h 3030261"/>
              <a:gd name="connsiteX66" fmla="*/ 4899455 w 5160230"/>
              <a:gd name="connsiteY66" fmla="*/ 2702120 h 3030261"/>
              <a:gd name="connsiteX67" fmla="*/ 4901628 w 5160230"/>
              <a:gd name="connsiteY67" fmla="*/ 2703362 h 3030261"/>
              <a:gd name="connsiteX68" fmla="*/ 4905664 w 5160230"/>
              <a:gd name="connsiteY68" fmla="*/ 2707398 h 3030261"/>
              <a:gd name="connsiteX69" fmla="*/ 4905664 w 5160230"/>
              <a:gd name="connsiteY69" fmla="*/ 2705535 h 3030261"/>
              <a:gd name="connsiteX70" fmla="*/ 4906906 w 5160230"/>
              <a:gd name="connsiteY70" fmla="*/ 2703362 h 3030261"/>
              <a:gd name="connsiteX71" fmla="*/ 4909079 w 5160230"/>
              <a:gd name="connsiteY71" fmla="*/ 2700258 h 3030261"/>
              <a:gd name="connsiteX72" fmla="*/ 4909079 w 5160230"/>
              <a:gd name="connsiteY72" fmla="*/ 2698084 h 3030261"/>
              <a:gd name="connsiteX73" fmla="*/ 4910942 w 5160230"/>
              <a:gd name="connsiteY73" fmla="*/ 2698084 h 3030261"/>
              <a:gd name="connsiteX74" fmla="*/ 4913115 w 5160230"/>
              <a:gd name="connsiteY74" fmla="*/ 2698084 h 3030261"/>
              <a:gd name="connsiteX75" fmla="*/ 4913115 w 5160230"/>
              <a:gd name="connsiteY75" fmla="*/ 2702120 h 3030261"/>
              <a:gd name="connsiteX76" fmla="*/ 4914046 w 5160230"/>
              <a:gd name="connsiteY76" fmla="*/ 2705535 h 3030261"/>
              <a:gd name="connsiteX77" fmla="*/ 4916219 w 5160230"/>
              <a:gd name="connsiteY77" fmla="*/ 2710813 h 3030261"/>
              <a:gd name="connsiteX78" fmla="*/ 4916219 w 5160230"/>
              <a:gd name="connsiteY78" fmla="*/ 2717022 h 3030261"/>
              <a:gd name="connsiteX79" fmla="*/ 4916219 w 5160230"/>
              <a:gd name="connsiteY79" fmla="*/ 2722299 h 3030261"/>
              <a:gd name="connsiteX80" fmla="*/ 4903801 w 5160230"/>
              <a:gd name="connsiteY80" fmla="*/ 2737201 h 3030261"/>
              <a:gd name="connsiteX81" fmla="*/ 4892315 w 5160230"/>
              <a:gd name="connsiteY81" fmla="*/ 2755207 h 3030261"/>
              <a:gd name="connsiteX82" fmla="*/ 4896350 w 5160230"/>
              <a:gd name="connsiteY82" fmla="*/ 2766693 h 3030261"/>
              <a:gd name="connsiteX83" fmla="*/ 4894488 w 5160230"/>
              <a:gd name="connsiteY83" fmla="*/ 2770108 h 3030261"/>
              <a:gd name="connsiteX84" fmla="*/ 4889210 w 5160230"/>
              <a:gd name="connsiteY84" fmla="*/ 2774144 h 3030261"/>
              <a:gd name="connsiteX85" fmla="*/ 4883933 w 5160230"/>
              <a:gd name="connsiteY85" fmla="*/ 2775386 h 3030261"/>
              <a:gd name="connsiteX86" fmla="*/ 4878655 w 5160230"/>
              <a:gd name="connsiteY86" fmla="*/ 2777248 h 3030261"/>
              <a:gd name="connsiteX87" fmla="*/ 4872446 w 5160230"/>
              <a:gd name="connsiteY87" fmla="*/ 2781594 h 3030261"/>
              <a:gd name="connsiteX88" fmla="*/ 4869342 w 5160230"/>
              <a:gd name="connsiteY88" fmla="*/ 2782836 h 3030261"/>
              <a:gd name="connsiteX89" fmla="*/ 4865306 w 5160230"/>
              <a:gd name="connsiteY89" fmla="*/ 2789045 h 3030261"/>
              <a:gd name="connsiteX90" fmla="*/ 4865306 w 5160230"/>
              <a:gd name="connsiteY90" fmla="*/ 2794323 h 3030261"/>
              <a:gd name="connsiteX91" fmla="*/ 4864064 w 5160230"/>
              <a:gd name="connsiteY91" fmla="*/ 2799600 h 3030261"/>
              <a:gd name="connsiteX92" fmla="*/ 4864064 w 5160230"/>
              <a:gd name="connsiteY92" fmla="*/ 2804878 h 3030261"/>
              <a:gd name="connsiteX93" fmla="*/ 4862201 w 5160230"/>
              <a:gd name="connsiteY93" fmla="*/ 2812329 h 3030261"/>
              <a:gd name="connsiteX94" fmla="*/ 4857855 w 5160230"/>
              <a:gd name="connsiteY94" fmla="*/ 2816675 h 3030261"/>
              <a:gd name="connsiteX95" fmla="*/ 4852578 w 5160230"/>
              <a:gd name="connsiteY95" fmla="*/ 2819779 h 3030261"/>
              <a:gd name="connsiteX96" fmla="*/ 4847611 w 5160230"/>
              <a:gd name="connsiteY96" fmla="*/ 2823815 h 3030261"/>
              <a:gd name="connsiteX97" fmla="*/ 4842333 w 5160230"/>
              <a:gd name="connsiteY97" fmla="*/ 2827230 h 3030261"/>
              <a:gd name="connsiteX98" fmla="*/ 4836124 w 5160230"/>
              <a:gd name="connsiteY98" fmla="*/ 2832508 h 3030261"/>
              <a:gd name="connsiteX99" fmla="*/ 4828673 w 5160230"/>
              <a:gd name="connsiteY99" fmla="*/ 2832508 h 3030261"/>
              <a:gd name="connsiteX100" fmla="*/ 4820291 w 5160230"/>
              <a:gd name="connsiteY100" fmla="*/ 2825988 h 3030261"/>
              <a:gd name="connsiteX101" fmla="*/ 4810978 w 5160230"/>
              <a:gd name="connsiteY101" fmla="*/ 2819779 h 3030261"/>
              <a:gd name="connsiteX102" fmla="*/ 4803838 w 5160230"/>
              <a:gd name="connsiteY102" fmla="*/ 2814502 h 3030261"/>
              <a:gd name="connsiteX103" fmla="*/ 4796387 w 5160230"/>
              <a:gd name="connsiteY103" fmla="*/ 2803947 h 3030261"/>
              <a:gd name="connsiteX104" fmla="*/ 4801664 w 5160230"/>
              <a:gd name="connsiteY104" fmla="*/ 2799600 h 3030261"/>
              <a:gd name="connsiteX105" fmla="*/ 4803838 w 5160230"/>
              <a:gd name="connsiteY105" fmla="*/ 2794323 h 3030261"/>
              <a:gd name="connsiteX106" fmla="*/ 4805700 w 5160230"/>
              <a:gd name="connsiteY106" fmla="*/ 2789977 h 3030261"/>
              <a:gd name="connsiteX107" fmla="*/ 4806942 w 5160230"/>
              <a:gd name="connsiteY107" fmla="*/ 2784699 h 3030261"/>
              <a:gd name="connsiteX108" fmla="*/ 4808805 w 5160230"/>
              <a:gd name="connsiteY108" fmla="*/ 2779421 h 3030261"/>
              <a:gd name="connsiteX109" fmla="*/ 4813151 w 5160230"/>
              <a:gd name="connsiteY109" fmla="*/ 2775386 h 3030261"/>
              <a:gd name="connsiteX110" fmla="*/ 4823396 w 5160230"/>
              <a:gd name="connsiteY110" fmla="*/ 2771971 h 3030261"/>
              <a:gd name="connsiteX111" fmla="*/ 4834882 w 5160230"/>
              <a:gd name="connsiteY111" fmla="*/ 2770108 h 3030261"/>
              <a:gd name="connsiteX112" fmla="*/ 4845438 w 5160230"/>
              <a:gd name="connsiteY112" fmla="*/ 2766693 h 3030261"/>
              <a:gd name="connsiteX113" fmla="*/ 4850715 w 5160230"/>
              <a:gd name="connsiteY113" fmla="*/ 2760484 h 3030261"/>
              <a:gd name="connsiteX114" fmla="*/ 4860028 w 5160230"/>
              <a:gd name="connsiteY114" fmla="*/ 2747756 h 3030261"/>
              <a:gd name="connsiteX115" fmla="*/ 4867169 w 5160230"/>
              <a:gd name="connsiteY115" fmla="*/ 2732854 h 3030261"/>
              <a:gd name="connsiteX116" fmla="*/ 4876793 w 5160230"/>
              <a:gd name="connsiteY116" fmla="*/ 2718263 h 3030261"/>
              <a:gd name="connsiteX117" fmla="*/ 4883933 w 5160230"/>
              <a:gd name="connsiteY117" fmla="*/ 2703362 h 3030261"/>
              <a:gd name="connsiteX118" fmla="*/ 4881760 w 5160230"/>
              <a:gd name="connsiteY118" fmla="*/ 2559315 h 3030261"/>
              <a:gd name="connsiteX119" fmla="*/ 4889211 w 5160230"/>
              <a:gd name="connsiteY119" fmla="*/ 2559315 h 3030261"/>
              <a:gd name="connsiteX120" fmla="*/ 4905665 w 5160230"/>
              <a:gd name="connsiteY120" fmla="*/ 2576390 h 3030261"/>
              <a:gd name="connsiteX121" fmla="*/ 4920256 w 5160230"/>
              <a:gd name="connsiteY121" fmla="*/ 2591291 h 3030261"/>
              <a:gd name="connsiteX122" fmla="*/ 4934847 w 5160230"/>
              <a:gd name="connsiteY122" fmla="*/ 2608056 h 3030261"/>
              <a:gd name="connsiteX123" fmla="*/ 4945402 w 5160230"/>
              <a:gd name="connsiteY123" fmla="*/ 2629166 h 3030261"/>
              <a:gd name="connsiteX124" fmla="*/ 4950680 w 5160230"/>
              <a:gd name="connsiteY124" fmla="*/ 2629166 h 3030261"/>
              <a:gd name="connsiteX125" fmla="*/ 4956889 w 5160230"/>
              <a:gd name="connsiteY125" fmla="*/ 2629166 h 3030261"/>
              <a:gd name="connsiteX126" fmla="*/ 4959993 w 5160230"/>
              <a:gd name="connsiteY126" fmla="*/ 2629166 h 3030261"/>
              <a:gd name="connsiteX127" fmla="*/ 4962167 w 5160230"/>
              <a:gd name="connsiteY127" fmla="*/ 2629166 h 3030261"/>
              <a:gd name="connsiteX128" fmla="*/ 4965271 w 5160230"/>
              <a:gd name="connsiteY128" fmla="*/ 2629166 h 3030261"/>
              <a:gd name="connsiteX129" fmla="*/ 4969307 w 5160230"/>
              <a:gd name="connsiteY129" fmla="*/ 2626062 h 3030261"/>
              <a:gd name="connsiteX130" fmla="*/ 4971480 w 5160230"/>
              <a:gd name="connsiteY130" fmla="*/ 2622957 h 3030261"/>
              <a:gd name="connsiteX131" fmla="*/ 4972411 w 5160230"/>
              <a:gd name="connsiteY131" fmla="*/ 2616438 h 3030261"/>
              <a:gd name="connsiteX132" fmla="*/ 4976757 w 5160230"/>
              <a:gd name="connsiteY132" fmla="*/ 2616438 h 3030261"/>
              <a:gd name="connsiteX133" fmla="*/ 4976757 w 5160230"/>
              <a:gd name="connsiteY133" fmla="*/ 2640963 h 3030261"/>
              <a:gd name="connsiteX134" fmla="*/ 4974584 w 5160230"/>
              <a:gd name="connsiteY134" fmla="*/ 2646241 h 3030261"/>
              <a:gd name="connsiteX135" fmla="*/ 4972411 w 5160230"/>
              <a:gd name="connsiteY135" fmla="*/ 2651518 h 3030261"/>
              <a:gd name="connsiteX136" fmla="*/ 4971480 w 5160230"/>
              <a:gd name="connsiteY136" fmla="*/ 2657727 h 3030261"/>
              <a:gd name="connsiteX137" fmla="*/ 4969307 w 5160230"/>
              <a:gd name="connsiteY137" fmla="*/ 2661142 h 3030261"/>
              <a:gd name="connsiteX138" fmla="*/ 4956889 w 5160230"/>
              <a:gd name="connsiteY138" fmla="*/ 2661142 h 3030261"/>
              <a:gd name="connsiteX139" fmla="*/ 4956889 w 5160230"/>
              <a:gd name="connsiteY139" fmla="*/ 2673560 h 3030261"/>
              <a:gd name="connsiteX140" fmla="*/ 4945402 w 5160230"/>
              <a:gd name="connsiteY140" fmla="*/ 2685357 h 3030261"/>
              <a:gd name="connsiteX141" fmla="*/ 4936089 w 5160230"/>
              <a:gd name="connsiteY141" fmla="*/ 2695912 h 3030261"/>
              <a:gd name="connsiteX142" fmla="*/ 4925534 w 5160230"/>
              <a:gd name="connsiteY142" fmla="*/ 2707399 h 3030261"/>
              <a:gd name="connsiteX143" fmla="*/ 4925534 w 5160230"/>
              <a:gd name="connsiteY143" fmla="*/ 2702121 h 3030261"/>
              <a:gd name="connsiteX144" fmla="*/ 4923671 w 5160230"/>
              <a:gd name="connsiteY144" fmla="*/ 2698085 h 3030261"/>
              <a:gd name="connsiteX145" fmla="*/ 4923671 w 5160230"/>
              <a:gd name="connsiteY145" fmla="*/ 2694981 h 3030261"/>
              <a:gd name="connsiteX146" fmla="*/ 4923671 w 5160230"/>
              <a:gd name="connsiteY146" fmla="*/ 2688461 h 3030261"/>
              <a:gd name="connsiteX147" fmla="*/ 4925534 w 5160230"/>
              <a:gd name="connsiteY147" fmla="*/ 2685357 h 3030261"/>
              <a:gd name="connsiteX148" fmla="*/ 4925534 w 5160230"/>
              <a:gd name="connsiteY148" fmla="*/ 2681011 h 3030261"/>
              <a:gd name="connsiteX149" fmla="*/ 4925534 w 5160230"/>
              <a:gd name="connsiteY149" fmla="*/ 2677906 h 3030261"/>
              <a:gd name="connsiteX150" fmla="*/ 4923671 w 5160230"/>
              <a:gd name="connsiteY150" fmla="*/ 2675733 h 3030261"/>
              <a:gd name="connsiteX151" fmla="*/ 4920256 w 5160230"/>
              <a:gd name="connsiteY151" fmla="*/ 2673560 h 3030261"/>
              <a:gd name="connsiteX152" fmla="*/ 4916220 w 5160230"/>
              <a:gd name="connsiteY152" fmla="*/ 2672629 h 3030261"/>
              <a:gd name="connsiteX153" fmla="*/ 4913116 w 5160230"/>
              <a:gd name="connsiteY153" fmla="*/ 2670456 h 3030261"/>
              <a:gd name="connsiteX154" fmla="*/ 4909080 w 5160230"/>
              <a:gd name="connsiteY154" fmla="*/ 2668282 h 3030261"/>
              <a:gd name="connsiteX155" fmla="*/ 4905665 w 5160230"/>
              <a:gd name="connsiteY155" fmla="*/ 2666420 h 3030261"/>
              <a:gd name="connsiteX156" fmla="*/ 4903802 w 5160230"/>
              <a:gd name="connsiteY156" fmla="*/ 2665178 h 3030261"/>
              <a:gd name="connsiteX157" fmla="*/ 4903802 w 5160230"/>
              <a:gd name="connsiteY157" fmla="*/ 2663005 h 3030261"/>
              <a:gd name="connsiteX158" fmla="*/ 4905665 w 5160230"/>
              <a:gd name="connsiteY158" fmla="*/ 2661142 h 3030261"/>
              <a:gd name="connsiteX159" fmla="*/ 4909080 w 5160230"/>
              <a:gd name="connsiteY159" fmla="*/ 2655554 h 3030261"/>
              <a:gd name="connsiteX160" fmla="*/ 4914047 w 5160230"/>
              <a:gd name="connsiteY160" fmla="*/ 2651518 h 3030261"/>
              <a:gd name="connsiteX161" fmla="*/ 4920256 w 5160230"/>
              <a:gd name="connsiteY161" fmla="*/ 2646241 h 3030261"/>
              <a:gd name="connsiteX162" fmla="*/ 4925534 w 5160230"/>
              <a:gd name="connsiteY162" fmla="*/ 2640963 h 3030261"/>
              <a:gd name="connsiteX163" fmla="*/ 4918394 w 5160230"/>
              <a:gd name="connsiteY163" fmla="*/ 2633512 h 3030261"/>
              <a:gd name="connsiteX164" fmla="*/ 4910943 w 5160230"/>
              <a:gd name="connsiteY164" fmla="*/ 2620784 h 3030261"/>
              <a:gd name="connsiteX165" fmla="*/ 4899455 w 5160230"/>
              <a:gd name="connsiteY165" fmla="*/ 2601847 h 3030261"/>
              <a:gd name="connsiteX166" fmla="*/ 4891073 w 5160230"/>
              <a:gd name="connsiteY166" fmla="*/ 2585703 h 3030261"/>
              <a:gd name="connsiteX167" fmla="*/ 4886106 w 5160230"/>
              <a:gd name="connsiteY167" fmla="*/ 2571112 h 3030261"/>
              <a:gd name="connsiteX168" fmla="*/ 4816256 w 5160230"/>
              <a:gd name="connsiteY168" fmla="*/ 2365597 h 3030261"/>
              <a:gd name="connsiteX169" fmla="*/ 4825569 w 5160230"/>
              <a:gd name="connsiteY169" fmla="*/ 2365597 h 3030261"/>
              <a:gd name="connsiteX170" fmla="*/ 4842334 w 5160230"/>
              <a:gd name="connsiteY170" fmla="*/ 2378325 h 3030261"/>
              <a:gd name="connsiteX171" fmla="*/ 4862202 w 5160230"/>
              <a:gd name="connsiteY171" fmla="*/ 2390122 h 3030261"/>
              <a:gd name="connsiteX172" fmla="*/ 4862202 w 5160230"/>
              <a:gd name="connsiteY172" fmla="*/ 2400677 h 3030261"/>
              <a:gd name="connsiteX173" fmla="*/ 4849474 w 5160230"/>
              <a:gd name="connsiteY173" fmla="*/ 2400677 h 3030261"/>
              <a:gd name="connsiteX174" fmla="*/ 4840160 w 5160230"/>
              <a:gd name="connsiteY174" fmla="*/ 2393227 h 3030261"/>
              <a:gd name="connsiteX175" fmla="*/ 4830847 w 5160230"/>
              <a:gd name="connsiteY175" fmla="*/ 2385776 h 3030261"/>
              <a:gd name="connsiteX176" fmla="*/ 4823396 w 5160230"/>
              <a:gd name="connsiteY176" fmla="*/ 2376463 h 3030261"/>
              <a:gd name="connsiteX177" fmla="*/ 5009042 w 5160230"/>
              <a:gd name="connsiteY177" fmla="*/ 2301335 h 3030261"/>
              <a:gd name="connsiteX178" fmla="*/ 5013078 w 5160230"/>
              <a:gd name="connsiteY178" fmla="*/ 2301335 h 3030261"/>
              <a:gd name="connsiteX179" fmla="*/ 5016183 w 5160230"/>
              <a:gd name="connsiteY179" fmla="*/ 2303198 h 3030261"/>
              <a:gd name="connsiteX180" fmla="*/ 5018356 w 5160230"/>
              <a:gd name="connsiteY180" fmla="*/ 2304439 h 3030261"/>
              <a:gd name="connsiteX181" fmla="*/ 5018356 w 5160230"/>
              <a:gd name="connsiteY181" fmla="*/ 2306613 h 3030261"/>
              <a:gd name="connsiteX182" fmla="*/ 5020529 w 5160230"/>
              <a:gd name="connsiteY182" fmla="*/ 2308475 h 3030261"/>
              <a:gd name="connsiteX183" fmla="*/ 5021461 w 5160230"/>
              <a:gd name="connsiteY183" fmla="*/ 2311890 h 3030261"/>
              <a:gd name="connsiteX184" fmla="*/ 5025497 w 5160230"/>
              <a:gd name="connsiteY184" fmla="*/ 2318099 h 3030261"/>
              <a:gd name="connsiteX185" fmla="*/ 5027670 w 5160230"/>
              <a:gd name="connsiteY185" fmla="*/ 2324618 h 3030261"/>
              <a:gd name="connsiteX186" fmla="*/ 5028601 w 5160230"/>
              <a:gd name="connsiteY186" fmla="*/ 2331759 h 3030261"/>
              <a:gd name="connsiteX187" fmla="*/ 5021461 w 5160230"/>
              <a:gd name="connsiteY187" fmla="*/ 2331759 h 3030261"/>
              <a:gd name="connsiteX188" fmla="*/ 5021461 w 5160230"/>
              <a:gd name="connsiteY188" fmla="*/ 2324618 h 3030261"/>
              <a:gd name="connsiteX189" fmla="*/ 5016183 w 5160230"/>
              <a:gd name="connsiteY189" fmla="*/ 2321204 h 3030261"/>
              <a:gd name="connsiteX190" fmla="*/ 5014010 w 5160230"/>
              <a:gd name="connsiteY190" fmla="*/ 2315926 h 3030261"/>
              <a:gd name="connsiteX191" fmla="*/ 5013078 w 5160230"/>
              <a:gd name="connsiteY191" fmla="*/ 2311890 h 3030261"/>
              <a:gd name="connsiteX192" fmla="*/ 5010905 w 5160230"/>
              <a:gd name="connsiteY192" fmla="*/ 2306613 h 3030261"/>
              <a:gd name="connsiteX193" fmla="*/ 4842333 w 5160230"/>
              <a:gd name="connsiteY193" fmla="*/ 2278983 h 3030261"/>
              <a:gd name="connsiteX194" fmla="*/ 4845437 w 5160230"/>
              <a:gd name="connsiteY194" fmla="*/ 2278983 h 3030261"/>
              <a:gd name="connsiteX195" fmla="*/ 4847611 w 5160230"/>
              <a:gd name="connsiteY195" fmla="*/ 2281156 h 3030261"/>
              <a:gd name="connsiteX196" fmla="*/ 4847611 w 5160230"/>
              <a:gd name="connsiteY196" fmla="*/ 2282087 h 3030261"/>
              <a:gd name="connsiteX197" fmla="*/ 4849474 w 5160230"/>
              <a:gd name="connsiteY197" fmla="*/ 2282087 h 3030261"/>
              <a:gd name="connsiteX198" fmla="*/ 4850716 w 5160230"/>
              <a:gd name="connsiteY198" fmla="*/ 2282087 h 3030261"/>
              <a:gd name="connsiteX199" fmla="*/ 4852578 w 5160230"/>
              <a:gd name="connsiteY199" fmla="*/ 2284261 h 3030261"/>
              <a:gd name="connsiteX200" fmla="*/ 4854752 w 5160230"/>
              <a:gd name="connsiteY200" fmla="*/ 2289539 h 3030261"/>
              <a:gd name="connsiteX201" fmla="*/ 4854752 w 5160230"/>
              <a:gd name="connsiteY201" fmla="*/ 2295748 h 3030261"/>
              <a:gd name="connsiteX202" fmla="*/ 4856925 w 5160230"/>
              <a:gd name="connsiteY202" fmla="*/ 2299163 h 3030261"/>
              <a:gd name="connsiteX203" fmla="*/ 4857856 w 5160230"/>
              <a:gd name="connsiteY203" fmla="*/ 2303199 h 3030261"/>
              <a:gd name="connsiteX204" fmla="*/ 4860029 w 5160230"/>
              <a:gd name="connsiteY204" fmla="*/ 2306614 h 3030261"/>
              <a:gd name="connsiteX205" fmla="*/ 4862202 w 5160230"/>
              <a:gd name="connsiteY205" fmla="*/ 2311891 h 3030261"/>
              <a:gd name="connsiteX206" fmla="*/ 4849474 w 5160230"/>
              <a:gd name="connsiteY206" fmla="*/ 2311891 h 3030261"/>
              <a:gd name="connsiteX207" fmla="*/ 4847611 w 5160230"/>
              <a:gd name="connsiteY207" fmla="*/ 2303199 h 3030261"/>
              <a:gd name="connsiteX208" fmla="*/ 4843264 w 5160230"/>
              <a:gd name="connsiteY208" fmla="*/ 2296990 h 3030261"/>
              <a:gd name="connsiteX209" fmla="*/ 4842333 w 5160230"/>
              <a:gd name="connsiteY209" fmla="*/ 2289539 h 3030261"/>
              <a:gd name="connsiteX210" fmla="*/ 3149473 w 5160230"/>
              <a:gd name="connsiteY210" fmla="*/ 2271532 h 3030261"/>
              <a:gd name="connsiteX211" fmla="*/ 3149473 w 5160230"/>
              <a:gd name="connsiteY211" fmla="*/ 2278983 h 3030261"/>
              <a:gd name="connsiteX212" fmla="*/ 3157855 w 5160230"/>
              <a:gd name="connsiteY212" fmla="*/ 2299162 h 3030261"/>
              <a:gd name="connsiteX213" fmla="*/ 3157855 w 5160230"/>
              <a:gd name="connsiteY213" fmla="*/ 2321203 h 3030261"/>
              <a:gd name="connsiteX214" fmla="*/ 3152578 w 5160230"/>
              <a:gd name="connsiteY214" fmla="*/ 2341383 h 3030261"/>
              <a:gd name="connsiteX215" fmla="*/ 3143264 w 5160230"/>
              <a:gd name="connsiteY215" fmla="*/ 2361562 h 3030261"/>
              <a:gd name="connsiteX216" fmla="*/ 3132709 w 5160230"/>
              <a:gd name="connsiteY216" fmla="*/ 2380499 h 3030261"/>
              <a:gd name="connsiteX217" fmla="*/ 3123396 w 5160230"/>
              <a:gd name="connsiteY217" fmla="*/ 2398505 h 3030261"/>
              <a:gd name="connsiteX218" fmla="*/ 3116256 w 5160230"/>
              <a:gd name="connsiteY218" fmla="*/ 2413407 h 3030261"/>
              <a:gd name="connsiteX219" fmla="*/ 3113151 w 5160230"/>
              <a:gd name="connsiteY219" fmla="*/ 2432344 h 3030261"/>
              <a:gd name="connsiteX220" fmla="*/ 3110978 w 5160230"/>
              <a:gd name="connsiteY220" fmla="*/ 2448177 h 3030261"/>
              <a:gd name="connsiteX221" fmla="*/ 3108805 w 5160230"/>
              <a:gd name="connsiteY221" fmla="*/ 2462147 h 3030261"/>
              <a:gd name="connsiteX222" fmla="*/ 3101665 w 5160230"/>
              <a:gd name="connsiteY222" fmla="*/ 2472702 h 3030261"/>
              <a:gd name="connsiteX223" fmla="*/ 3088936 w 5160230"/>
              <a:gd name="connsiteY223" fmla="*/ 2482015 h 3030261"/>
              <a:gd name="connsiteX224" fmla="*/ 3088936 w 5160230"/>
              <a:gd name="connsiteY224" fmla="*/ 2477979 h 3030261"/>
              <a:gd name="connsiteX225" fmla="*/ 3081796 w 5160230"/>
              <a:gd name="connsiteY225" fmla="*/ 2476738 h 3030261"/>
              <a:gd name="connsiteX226" fmla="*/ 3076518 w 5160230"/>
              <a:gd name="connsiteY226" fmla="*/ 2474875 h 3030261"/>
              <a:gd name="connsiteX227" fmla="*/ 3071240 w 5160230"/>
              <a:gd name="connsiteY227" fmla="*/ 2470529 h 3030261"/>
              <a:gd name="connsiteX228" fmla="*/ 3067204 w 5160230"/>
              <a:gd name="connsiteY228" fmla="*/ 2465251 h 3030261"/>
              <a:gd name="connsiteX229" fmla="*/ 3065031 w 5160230"/>
              <a:gd name="connsiteY229" fmla="*/ 2457800 h 3030261"/>
              <a:gd name="connsiteX230" fmla="*/ 3057891 w 5160230"/>
              <a:gd name="connsiteY230" fmla="*/ 2442899 h 3030261"/>
              <a:gd name="connsiteX231" fmla="*/ 3056649 w 5160230"/>
              <a:gd name="connsiteY231" fmla="*/ 2428308 h 3030261"/>
              <a:gd name="connsiteX232" fmla="*/ 3061927 w 5160230"/>
              <a:gd name="connsiteY232" fmla="*/ 2415580 h 3030261"/>
              <a:gd name="connsiteX233" fmla="*/ 3067204 w 5160230"/>
              <a:gd name="connsiteY233" fmla="*/ 2400678 h 3030261"/>
              <a:gd name="connsiteX234" fmla="*/ 3072482 w 5160230"/>
              <a:gd name="connsiteY234" fmla="*/ 2385777 h 3030261"/>
              <a:gd name="connsiteX235" fmla="*/ 3072482 w 5160230"/>
              <a:gd name="connsiteY235" fmla="*/ 2376464 h 3030261"/>
              <a:gd name="connsiteX236" fmla="*/ 3071240 w 5160230"/>
              <a:gd name="connsiteY236" fmla="*/ 2361562 h 3030261"/>
              <a:gd name="connsiteX237" fmla="*/ 3069377 w 5160230"/>
              <a:gd name="connsiteY237" fmla="*/ 2346661 h 3030261"/>
              <a:gd name="connsiteX238" fmla="*/ 3069377 w 5160230"/>
              <a:gd name="connsiteY238" fmla="*/ 2331759 h 3030261"/>
              <a:gd name="connsiteX239" fmla="*/ 3088936 w 5160230"/>
              <a:gd name="connsiteY239" fmla="*/ 2331759 h 3030261"/>
              <a:gd name="connsiteX240" fmla="*/ 3094214 w 5160230"/>
              <a:gd name="connsiteY240" fmla="*/ 2323376 h 3030261"/>
              <a:gd name="connsiteX241" fmla="*/ 3105701 w 5160230"/>
              <a:gd name="connsiteY241" fmla="*/ 2311890 h 3030261"/>
              <a:gd name="connsiteX242" fmla="*/ 3116256 w 5160230"/>
              <a:gd name="connsiteY242" fmla="*/ 2299162 h 3030261"/>
              <a:gd name="connsiteX243" fmla="*/ 3128673 w 5160230"/>
              <a:gd name="connsiteY243" fmla="*/ 2286433 h 3030261"/>
              <a:gd name="connsiteX244" fmla="*/ 3140160 w 5160230"/>
              <a:gd name="connsiteY244" fmla="*/ 2276810 h 3030261"/>
              <a:gd name="connsiteX245" fmla="*/ 4761928 w 5160230"/>
              <a:gd name="connsiteY245" fmla="*/ 2214410 h 3030261"/>
              <a:gd name="connsiteX246" fmla="*/ 4776520 w 5160230"/>
              <a:gd name="connsiteY246" fmla="*/ 2219689 h 3030261"/>
              <a:gd name="connsiteX247" fmla="*/ 4776520 w 5160230"/>
              <a:gd name="connsiteY247" fmla="*/ 2227139 h 3030261"/>
              <a:gd name="connsiteX248" fmla="*/ 4765032 w 5160230"/>
              <a:gd name="connsiteY248" fmla="*/ 2227139 h 3030261"/>
              <a:gd name="connsiteX249" fmla="*/ 4765032 w 5160230"/>
              <a:gd name="connsiteY249" fmla="*/ 2222793 h 3030261"/>
              <a:gd name="connsiteX250" fmla="*/ 4764101 w 5160230"/>
              <a:gd name="connsiteY250" fmla="*/ 2221862 h 3030261"/>
              <a:gd name="connsiteX251" fmla="*/ 4764101 w 5160230"/>
              <a:gd name="connsiteY251" fmla="*/ 2219689 h 3030261"/>
              <a:gd name="connsiteX252" fmla="*/ 4761928 w 5160230"/>
              <a:gd name="connsiteY252" fmla="*/ 2219689 h 3030261"/>
              <a:gd name="connsiteX253" fmla="*/ 4761928 w 5160230"/>
              <a:gd name="connsiteY253" fmla="*/ 2217514 h 3030261"/>
              <a:gd name="connsiteX254" fmla="*/ 4501774 w 5160230"/>
              <a:gd name="connsiteY254" fmla="*/ 2210064 h 3030261"/>
              <a:gd name="connsiteX255" fmla="*/ 4505810 w 5160230"/>
              <a:gd name="connsiteY255" fmla="*/ 2210064 h 3030261"/>
              <a:gd name="connsiteX256" fmla="*/ 4506741 w 5160230"/>
              <a:gd name="connsiteY256" fmla="*/ 2219688 h 3030261"/>
              <a:gd name="connsiteX257" fmla="*/ 4508914 w 5160230"/>
              <a:gd name="connsiteY257" fmla="*/ 2232416 h 3030261"/>
              <a:gd name="connsiteX258" fmla="*/ 4514192 w 5160230"/>
              <a:gd name="connsiteY258" fmla="*/ 2247317 h 3030261"/>
              <a:gd name="connsiteX259" fmla="*/ 4518227 w 5160230"/>
              <a:gd name="connsiteY259" fmla="*/ 2260046 h 3030261"/>
              <a:gd name="connsiteX260" fmla="*/ 4521332 w 5160230"/>
              <a:gd name="connsiteY260" fmla="*/ 2267186 h 3030261"/>
              <a:gd name="connsiteX261" fmla="*/ 4523505 w 5160230"/>
              <a:gd name="connsiteY261" fmla="*/ 2269359 h 3030261"/>
              <a:gd name="connsiteX262" fmla="*/ 4528783 w 5160230"/>
              <a:gd name="connsiteY262" fmla="*/ 2271532 h 3030261"/>
              <a:gd name="connsiteX263" fmla="*/ 4532818 w 5160230"/>
              <a:gd name="connsiteY263" fmla="*/ 2271532 h 3030261"/>
              <a:gd name="connsiteX264" fmla="*/ 4538096 w 5160230"/>
              <a:gd name="connsiteY264" fmla="*/ 2273705 h 3030261"/>
              <a:gd name="connsiteX265" fmla="*/ 4542132 w 5160230"/>
              <a:gd name="connsiteY265" fmla="*/ 2273705 h 3030261"/>
              <a:gd name="connsiteX266" fmla="*/ 4545236 w 5160230"/>
              <a:gd name="connsiteY266" fmla="*/ 2274637 h 3030261"/>
              <a:gd name="connsiteX267" fmla="*/ 4545236 w 5160230"/>
              <a:gd name="connsiteY267" fmla="*/ 2281156 h 3030261"/>
              <a:gd name="connsiteX268" fmla="*/ 4549582 w 5160230"/>
              <a:gd name="connsiteY268" fmla="*/ 2293884 h 3030261"/>
              <a:gd name="connsiteX269" fmla="*/ 4552687 w 5160230"/>
              <a:gd name="connsiteY269" fmla="*/ 2308475 h 3030261"/>
              <a:gd name="connsiteX270" fmla="*/ 4557964 w 5160230"/>
              <a:gd name="connsiteY270" fmla="*/ 2326481 h 3030261"/>
              <a:gd name="connsiteX271" fmla="*/ 4562000 w 5160230"/>
              <a:gd name="connsiteY271" fmla="*/ 2339209 h 3030261"/>
              <a:gd name="connsiteX272" fmla="*/ 4565105 w 5160230"/>
              <a:gd name="connsiteY272" fmla="*/ 2348833 h 3030261"/>
              <a:gd name="connsiteX273" fmla="*/ 4574418 w 5160230"/>
              <a:gd name="connsiteY273" fmla="*/ 2348833 h 3030261"/>
              <a:gd name="connsiteX274" fmla="*/ 4579695 w 5160230"/>
              <a:gd name="connsiteY274" fmla="*/ 2351006 h 3030261"/>
              <a:gd name="connsiteX275" fmla="*/ 4585904 w 5160230"/>
              <a:gd name="connsiteY275" fmla="*/ 2353179 h 3030261"/>
              <a:gd name="connsiteX276" fmla="*/ 4589009 w 5160230"/>
              <a:gd name="connsiteY276" fmla="*/ 2356284 h 3030261"/>
              <a:gd name="connsiteX277" fmla="*/ 4592113 w 5160230"/>
              <a:gd name="connsiteY277" fmla="*/ 2361562 h 3030261"/>
              <a:gd name="connsiteX278" fmla="*/ 4601737 w 5160230"/>
              <a:gd name="connsiteY278" fmla="*/ 2375221 h 3030261"/>
              <a:gd name="connsiteX279" fmla="*/ 4605773 w 5160230"/>
              <a:gd name="connsiteY279" fmla="*/ 2393227 h 3030261"/>
              <a:gd name="connsiteX280" fmla="*/ 4625642 w 5160230"/>
              <a:gd name="connsiteY280" fmla="*/ 2393227 h 3030261"/>
              <a:gd name="connsiteX281" fmla="*/ 4632782 w 5160230"/>
              <a:gd name="connsiteY281" fmla="*/ 2412164 h 3030261"/>
              <a:gd name="connsiteX282" fmla="*/ 4643337 w 5160230"/>
              <a:gd name="connsiteY282" fmla="*/ 2424892 h 3030261"/>
              <a:gd name="connsiteX283" fmla="*/ 4652650 w 5160230"/>
              <a:gd name="connsiteY283" fmla="*/ 2437621 h 3030261"/>
              <a:gd name="connsiteX284" fmla="*/ 4661964 w 5160230"/>
              <a:gd name="connsiteY284" fmla="*/ 2454695 h 3030261"/>
              <a:gd name="connsiteX285" fmla="*/ 4665068 w 5160230"/>
              <a:gd name="connsiteY285" fmla="*/ 2482014 h 3030261"/>
              <a:gd name="connsiteX286" fmla="*/ 4664137 w 5160230"/>
              <a:gd name="connsiteY286" fmla="*/ 2504367 h 3030261"/>
              <a:gd name="connsiteX287" fmla="*/ 4657928 w 5160230"/>
              <a:gd name="connsiteY287" fmla="*/ 2526719 h 3030261"/>
              <a:gd name="connsiteX288" fmla="*/ 4649546 w 5160230"/>
              <a:gd name="connsiteY288" fmla="*/ 2546587 h 3030261"/>
              <a:gd name="connsiteX289" fmla="*/ 4640232 w 5160230"/>
              <a:gd name="connsiteY289" fmla="*/ 2568939 h 3030261"/>
              <a:gd name="connsiteX290" fmla="*/ 4628746 w 5160230"/>
              <a:gd name="connsiteY290" fmla="*/ 2593154 h 3030261"/>
              <a:gd name="connsiteX291" fmla="*/ 4625642 w 5160230"/>
              <a:gd name="connsiteY291" fmla="*/ 2608055 h 3030261"/>
              <a:gd name="connsiteX292" fmla="*/ 4620364 w 5160230"/>
              <a:gd name="connsiteY292" fmla="*/ 2622957 h 3030261"/>
              <a:gd name="connsiteX293" fmla="*/ 4616328 w 5160230"/>
              <a:gd name="connsiteY293" fmla="*/ 2638790 h 3030261"/>
              <a:gd name="connsiteX294" fmla="*/ 4611051 w 5160230"/>
              <a:gd name="connsiteY294" fmla="*/ 2651518 h 3030261"/>
              <a:gd name="connsiteX295" fmla="*/ 4601737 w 5160230"/>
              <a:gd name="connsiteY295" fmla="*/ 2661142 h 3030261"/>
              <a:gd name="connsiteX296" fmla="*/ 4591182 w 5160230"/>
              <a:gd name="connsiteY296" fmla="*/ 2666419 h 3030261"/>
              <a:gd name="connsiteX297" fmla="*/ 4578764 w 5160230"/>
              <a:gd name="connsiteY297" fmla="*/ 2672628 h 3030261"/>
              <a:gd name="connsiteX298" fmla="*/ 4565105 w 5160230"/>
              <a:gd name="connsiteY298" fmla="*/ 2677906 h 3030261"/>
              <a:gd name="connsiteX299" fmla="*/ 4556723 w 5160230"/>
              <a:gd name="connsiteY299" fmla="*/ 2681010 h 3030261"/>
              <a:gd name="connsiteX300" fmla="*/ 4545236 w 5160230"/>
              <a:gd name="connsiteY300" fmla="*/ 2672628 h 3030261"/>
              <a:gd name="connsiteX301" fmla="*/ 4532818 w 5160230"/>
              <a:gd name="connsiteY301" fmla="*/ 2661142 h 3030261"/>
              <a:gd name="connsiteX302" fmla="*/ 4523505 w 5160230"/>
              <a:gd name="connsiteY302" fmla="*/ 2668282 h 3030261"/>
              <a:gd name="connsiteX303" fmla="*/ 4512950 w 5160230"/>
              <a:gd name="connsiteY303" fmla="*/ 2672628 h 3030261"/>
              <a:gd name="connsiteX304" fmla="*/ 4499601 w 5160230"/>
              <a:gd name="connsiteY304" fmla="*/ 2670455 h 3030261"/>
              <a:gd name="connsiteX305" fmla="*/ 4485941 w 5160230"/>
              <a:gd name="connsiteY305" fmla="*/ 2668282 h 3030261"/>
              <a:gd name="connsiteX306" fmla="*/ 4469177 w 5160230"/>
              <a:gd name="connsiteY306" fmla="*/ 2666419 h 3030261"/>
              <a:gd name="connsiteX307" fmla="*/ 4462037 w 5160230"/>
              <a:gd name="connsiteY307" fmla="*/ 2629166 h 3030261"/>
              <a:gd name="connsiteX308" fmla="*/ 4456759 w 5160230"/>
              <a:gd name="connsiteY308" fmla="*/ 2628234 h 3030261"/>
              <a:gd name="connsiteX309" fmla="*/ 4450550 w 5160230"/>
              <a:gd name="connsiteY309" fmla="*/ 2626061 h 3030261"/>
              <a:gd name="connsiteX310" fmla="*/ 4445273 w 5160230"/>
              <a:gd name="connsiteY310" fmla="*/ 2623888 h 3030261"/>
              <a:gd name="connsiteX311" fmla="*/ 4442168 w 5160230"/>
              <a:gd name="connsiteY311" fmla="*/ 2620784 h 3030261"/>
              <a:gd name="connsiteX312" fmla="*/ 4438132 w 5160230"/>
              <a:gd name="connsiteY312" fmla="*/ 2618611 h 3030261"/>
              <a:gd name="connsiteX313" fmla="*/ 4435959 w 5160230"/>
              <a:gd name="connsiteY313" fmla="*/ 2616437 h 3030261"/>
              <a:gd name="connsiteX314" fmla="*/ 4435959 w 5160230"/>
              <a:gd name="connsiteY314" fmla="*/ 2615506 h 3030261"/>
              <a:gd name="connsiteX315" fmla="*/ 4438132 w 5160230"/>
              <a:gd name="connsiteY315" fmla="*/ 2613333 h 3030261"/>
              <a:gd name="connsiteX316" fmla="*/ 4438132 w 5160230"/>
              <a:gd name="connsiteY316" fmla="*/ 2611160 h 3030261"/>
              <a:gd name="connsiteX317" fmla="*/ 4438132 w 5160230"/>
              <a:gd name="connsiteY317" fmla="*/ 2608987 h 3030261"/>
              <a:gd name="connsiteX318" fmla="*/ 4435959 w 5160230"/>
              <a:gd name="connsiteY318" fmla="*/ 2608055 h 3030261"/>
              <a:gd name="connsiteX319" fmla="*/ 4435028 w 5160230"/>
              <a:gd name="connsiteY319" fmla="*/ 2605882 h 3030261"/>
              <a:gd name="connsiteX320" fmla="*/ 4428819 w 5160230"/>
              <a:gd name="connsiteY320" fmla="*/ 2603709 h 3030261"/>
              <a:gd name="connsiteX321" fmla="*/ 4427577 w 5160230"/>
              <a:gd name="connsiteY321" fmla="*/ 2605882 h 3030261"/>
              <a:gd name="connsiteX322" fmla="*/ 4427577 w 5160230"/>
              <a:gd name="connsiteY322" fmla="*/ 2608055 h 3030261"/>
              <a:gd name="connsiteX323" fmla="*/ 4425714 w 5160230"/>
              <a:gd name="connsiteY323" fmla="*/ 2608987 h 3030261"/>
              <a:gd name="connsiteX324" fmla="*/ 4423541 w 5160230"/>
              <a:gd name="connsiteY324" fmla="*/ 2608987 h 3030261"/>
              <a:gd name="connsiteX325" fmla="*/ 4421368 w 5160230"/>
              <a:gd name="connsiteY325" fmla="*/ 2608987 h 3030261"/>
              <a:gd name="connsiteX326" fmla="*/ 4421368 w 5160230"/>
              <a:gd name="connsiteY326" fmla="*/ 2603709 h 3030261"/>
              <a:gd name="connsiteX327" fmla="*/ 4416091 w 5160230"/>
              <a:gd name="connsiteY327" fmla="*/ 2603709 h 3030261"/>
              <a:gd name="connsiteX328" fmla="*/ 4416091 w 5160230"/>
              <a:gd name="connsiteY328" fmla="*/ 2600605 h 3030261"/>
              <a:gd name="connsiteX329" fmla="*/ 4423541 w 5160230"/>
              <a:gd name="connsiteY329" fmla="*/ 2596569 h 3030261"/>
              <a:gd name="connsiteX330" fmla="*/ 4428819 w 5160230"/>
              <a:gd name="connsiteY330" fmla="*/ 2591291 h 3030261"/>
              <a:gd name="connsiteX331" fmla="*/ 4432855 w 5160230"/>
              <a:gd name="connsiteY331" fmla="*/ 2585703 h 3030261"/>
              <a:gd name="connsiteX332" fmla="*/ 4428819 w 5160230"/>
              <a:gd name="connsiteY332" fmla="*/ 2585703 h 3030261"/>
              <a:gd name="connsiteX333" fmla="*/ 4428819 w 5160230"/>
              <a:gd name="connsiteY333" fmla="*/ 2579495 h 3030261"/>
              <a:gd name="connsiteX334" fmla="*/ 4420437 w 5160230"/>
              <a:gd name="connsiteY334" fmla="*/ 2589118 h 3030261"/>
              <a:gd name="connsiteX335" fmla="*/ 4411124 w 5160230"/>
              <a:gd name="connsiteY335" fmla="*/ 2594396 h 3030261"/>
              <a:gd name="connsiteX336" fmla="*/ 4396532 w 5160230"/>
              <a:gd name="connsiteY336" fmla="*/ 2600605 h 3030261"/>
              <a:gd name="connsiteX337" fmla="*/ 4391255 w 5160230"/>
              <a:gd name="connsiteY337" fmla="*/ 2589118 h 3030261"/>
              <a:gd name="connsiteX338" fmla="*/ 4383804 w 5160230"/>
              <a:gd name="connsiteY338" fmla="*/ 2578563 h 3030261"/>
              <a:gd name="connsiteX339" fmla="*/ 4374491 w 5160230"/>
              <a:gd name="connsiteY339" fmla="*/ 2568939 h 3030261"/>
              <a:gd name="connsiteX340" fmla="*/ 4362073 w 5160230"/>
              <a:gd name="connsiteY340" fmla="*/ 2561489 h 3030261"/>
              <a:gd name="connsiteX341" fmla="*/ 4345309 w 5160230"/>
              <a:gd name="connsiteY341" fmla="*/ 2559316 h 3030261"/>
              <a:gd name="connsiteX342" fmla="*/ 4335064 w 5160230"/>
              <a:gd name="connsiteY342" fmla="*/ 2556211 h 3030261"/>
              <a:gd name="connsiteX343" fmla="*/ 4320473 w 5160230"/>
              <a:gd name="connsiteY343" fmla="*/ 2554038 h 3030261"/>
              <a:gd name="connsiteX344" fmla="*/ 4299674 w 5160230"/>
              <a:gd name="connsiteY344" fmla="*/ 2556211 h 3030261"/>
              <a:gd name="connsiteX345" fmla="*/ 4279805 w 5160230"/>
              <a:gd name="connsiteY345" fmla="*/ 2557142 h 3030261"/>
              <a:gd name="connsiteX346" fmla="*/ 4259936 w 5160230"/>
              <a:gd name="connsiteY346" fmla="*/ 2561489 h 3030261"/>
              <a:gd name="connsiteX347" fmla="*/ 4242241 w 5160230"/>
              <a:gd name="connsiteY347" fmla="*/ 2564593 h 3030261"/>
              <a:gd name="connsiteX348" fmla="*/ 4228581 w 5160230"/>
              <a:gd name="connsiteY348" fmla="*/ 2568939 h 3030261"/>
              <a:gd name="connsiteX349" fmla="*/ 4221441 w 5160230"/>
              <a:gd name="connsiteY349" fmla="*/ 2593154 h 3030261"/>
              <a:gd name="connsiteX350" fmla="*/ 4203746 w 5160230"/>
              <a:gd name="connsiteY350" fmla="*/ 2593154 h 3030261"/>
              <a:gd name="connsiteX351" fmla="*/ 4186982 w 5160230"/>
              <a:gd name="connsiteY351" fmla="*/ 2591291 h 3030261"/>
              <a:gd name="connsiteX352" fmla="*/ 4169286 w 5160230"/>
              <a:gd name="connsiteY352" fmla="*/ 2593154 h 3030261"/>
              <a:gd name="connsiteX353" fmla="*/ 4156869 w 5160230"/>
              <a:gd name="connsiteY353" fmla="*/ 2596569 h 3030261"/>
              <a:gd name="connsiteX354" fmla="*/ 4143209 w 5160230"/>
              <a:gd name="connsiteY354" fmla="*/ 2601846 h 3030261"/>
              <a:gd name="connsiteX355" fmla="*/ 4132964 w 5160230"/>
              <a:gd name="connsiteY355" fmla="*/ 2608055 h 3030261"/>
              <a:gd name="connsiteX356" fmla="*/ 4120236 w 5160230"/>
              <a:gd name="connsiteY356" fmla="*/ 2608987 h 3030261"/>
              <a:gd name="connsiteX357" fmla="*/ 4105645 w 5160230"/>
              <a:gd name="connsiteY357" fmla="*/ 2608987 h 3030261"/>
              <a:gd name="connsiteX358" fmla="*/ 4101609 w 5160230"/>
              <a:gd name="connsiteY358" fmla="*/ 2601846 h 3030261"/>
              <a:gd name="connsiteX359" fmla="*/ 4098505 w 5160230"/>
              <a:gd name="connsiteY359" fmla="*/ 2596569 h 3030261"/>
              <a:gd name="connsiteX360" fmla="*/ 4092296 w 5160230"/>
              <a:gd name="connsiteY360" fmla="*/ 2591291 h 3030261"/>
              <a:gd name="connsiteX361" fmla="*/ 4089191 w 5160230"/>
              <a:gd name="connsiteY361" fmla="*/ 2585703 h 3030261"/>
              <a:gd name="connsiteX362" fmla="*/ 4098505 w 5160230"/>
              <a:gd name="connsiteY362" fmla="*/ 2572044 h 3030261"/>
              <a:gd name="connsiteX363" fmla="*/ 4099436 w 5160230"/>
              <a:gd name="connsiteY363" fmla="*/ 2556211 h 3030261"/>
              <a:gd name="connsiteX364" fmla="*/ 4098505 w 5160230"/>
              <a:gd name="connsiteY364" fmla="*/ 2537274 h 3030261"/>
              <a:gd name="connsiteX365" fmla="*/ 4091054 w 5160230"/>
              <a:gd name="connsiteY365" fmla="*/ 2519268 h 3030261"/>
              <a:gd name="connsiteX366" fmla="*/ 4083914 w 5160230"/>
              <a:gd name="connsiteY366" fmla="*/ 2499089 h 3030261"/>
              <a:gd name="connsiteX367" fmla="*/ 4074600 w 5160230"/>
              <a:gd name="connsiteY367" fmla="*/ 2480152 h 3030261"/>
              <a:gd name="connsiteX368" fmla="*/ 4069323 w 5160230"/>
              <a:gd name="connsiteY368" fmla="*/ 2463077 h 3030261"/>
              <a:gd name="connsiteX369" fmla="*/ 4065287 w 5160230"/>
              <a:gd name="connsiteY369" fmla="*/ 2450349 h 3030261"/>
              <a:gd name="connsiteX370" fmla="*/ 4069323 w 5160230"/>
              <a:gd name="connsiteY370" fmla="*/ 2450349 h 3030261"/>
              <a:gd name="connsiteX371" fmla="*/ 4072427 w 5160230"/>
              <a:gd name="connsiteY371" fmla="*/ 2452522 h 3030261"/>
              <a:gd name="connsiteX372" fmla="*/ 4074600 w 5160230"/>
              <a:gd name="connsiteY372" fmla="*/ 2452522 h 3030261"/>
              <a:gd name="connsiteX373" fmla="*/ 4076463 w 5160230"/>
              <a:gd name="connsiteY373" fmla="*/ 2454695 h 3030261"/>
              <a:gd name="connsiteX374" fmla="*/ 4078636 w 5160230"/>
              <a:gd name="connsiteY374" fmla="*/ 2452522 h 3030261"/>
              <a:gd name="connsiteX375" fmla="*/ 4079878 w 5160230"/>
              <a:gd name="connsiteY375" fmla="*/ 2450349 h 3030261"/>
              <a:gd name="connsiteX376" fmla="*/ 4081741 w 5160230"/>
              <a:gd name="connsiteY376" fmla="*/ 2447244 h 3030261"/>
              <a:gd name="connsiteX377" fmla="*/ 4072427 w 5160230"/>
              <a:gd name="connsiteY377" fmla="*/ 2437621 h 3030261"/>
              <a:gd name="connsiteX378" fmla="*/ 4069323 w 5160230"/>
              <a:gd name="connsiteY378" fmla="*/ 2426134 h 3030261"/>
              <a:gd name="connsiteX379" fmla="*/ 4065287 w 5160230"/>
              <a:gd name="connsiteY379" fmla="*/ 2413406 h 3030261"/>
              <a:gd name="connsiteX380" fmla="*/ 4074600 w 5160230"/>
              <a:gd name="connsiteY380" fmla="*/ 2402851 h 3030261"/>
              <a:gd name="connsiteX381" fmla="*/ 4081741 w 5160230"/>
              <a:gd name="connsiteY381" fmla="*/ 2391054 h 3030261"/>
              <a:gd name="connsiteX382" fmla="*/ 4089191 w 5160230"/>
              <a:gd name="connsiteY382" fmla="*/ 2380499 h 3030261"/>
              <a:gd name="connsiteX383" fmla="*/ 4099436 w 5160230"/>
              <a:gd name="connsiteY383" fmla="*/ 2371185 h 3030261"/>
              <a:gd name="connsiteX384" fmla="*/ 4113096 w 5160230"/>
              <a:gd name="connsiteY384" fmla="*/ 2365597 h 3030261"/>
              <a:gd name="connsiteX385" fmla="*/ 4121478 w 5160230"/>
              <a:gd name="connsiteY385" fmla="*/ 2365597 h 3030261"/>
              <a:gd name="connsiteX386" fmla="*/ 4136069 w 5160230"/>
              <a:gd name="connsiteY386" fmla="*/ 2363735 h 3030261"/>
              <a:gd name="connsiteX387" fmla="*/ 4154696 w 5160230"/>
              <a:gd name="connsiteY387" fmla="*/ 2360320 h 3030261"/>
              <a:gd name="connsiteX388" fmla="*/ 4171459 w 5160230"/>
              <a:gd name="connsiteY388" fmla="*/ 2356284 h 3030261"/>
              <a:gd name="connsiteX389" fmla="*/ 4186050 w 5160230"/>
              <a:gd name="connsiteY389" fmla="*/ 2353179 h 3030261"/>
              <a:gd name="connsiteX390" fmla="*/ 4191328 w 5160230"/>
              <a:gd name="connsiteY390" fmla="*/ 2339209 h 3030261"/>
              <a:gd name="connsiteX391" fmla="*/ 4199399 w 5160230"/>
              <a:gd name="connsiteY391" fmla="*/ 2324618 h 3030261"/>
              <a:gd name="connsiteX392" fmla="*/ 4210886 w 5160230"/>
              <a:gd name="connsiteY392" fmla="*/ 2313753 h 3030261"/>
              <a:gd name="connsiteX393" fmla="*/ 4225477 w 5160230"/>
              <a:gd name="connsiteY393" fmla="*/ 2308475 h 3030261"/>
              <a:gd name="connsiteX394" fmla="*/ 4225477 w 5160230"/>
              <a:gd name="connsiteY394" fmla="*/ 2295747 h 3030261"/>
              <a:gd name="connsiteX395" fmla="*/ 4232928 w 5160230"/>
              <a:gd name="connsiteY395" fmla="*/ 2291711 h 3030261"/>
              <a:gd name="connsiteX396" fmla="*/ 4242241 w 5160230"/>
              <a:gd name="connsiteY396" fmla="*/ 2282087 h 3030261"/>
              <a:gd name="connsiteX397" fmla="*/ 4252796 w 5160230"/>
              <a:gd name="connsiteY397" fmla="*/ 2273705 h 3030261"/>
              <a:gd name="connsiteX398" fmla="*/ 4263972 w 5160230"/>
              <a:gd name="connsiteY398" fmla="*/ 2266255 h 3030261"/>
              <a:gd name="connsiteX399" fmla="*/ 4274528 w 5160230"/>
              <a:gd name="connsiteY399" fmla="*/ 2260046 h 3030261"/>
              <a:gd name="connsiteX400" fmla="*/ 4281668 w 5160230"/>
              <a:gd name="connsiteY400" fmla="*/ 2264081 h 3030261"/>
              <a:gd name="connsiteX401" fmla="*/ 4283841 w 5160230"/>
              <a:gd name="connsiteY401" fmla="*/ 2266255 h 3030261"/>
              <a:gd name="connsiteX402" fmla="*/ 4283841 w 5160230"/>
              <a:gd name="connsiteY402" fmla="*/ 2269359 h 3030261"/>
              <a:gd name="connsiteX403" fmla="*/ 4283841 w 5160230"/>
              <a:gd name="connsiteY403" fmla="*/ 2273705 h 3030261"/>
              <a:gd name="connsiteX404" fmla="*/ 4286014 w 5160230"/>
              <a:gd name="connsiteY404" fmla="*/ 2278983 h 3030261"/>
              <a:gd name="connsiteX405" fmla="*/ 4291292 w 5160230"/>
              <a:gd name="connsiteY405" fmla="*/ 2281156 h 3030261"/>
              <a:gd name="connsiteX406" fmla="*/ 4296259 w 5160230"/>
              <a:gd name="connsiteY406" fmla="*/ 2281156 h 3030261"/>
              <a:gd name="connsiteX407" fmla="*/ 4299674 w 5160230"/>
              <a:gd name="connsiteY407" fmla="*/ 2282087 h 3030261"/>
              <a:gd name="connsiteX408" fmla="*/ 4305882 w 5160230"/>
              <a:gd name="connsiteY408" fmla="*/ 2284260 h 3030261"/>
              <a:gd name="connsiteX409" fmla="*/ 4308987 w 5160230"/>
              <a:gd name="connsiteY409" fmla="*/ 2267186 h 3030261"/>
              <a:gd name="connsiteX410" fmla="*/ 4314264 w 5160230"/>
              <a:gd name="connsiteY410" fmla="*/ 2258804 h 3030261"/>
              <a:gd name="connsiteX411" fmla="*/ 4321405 w 5160230"/>
              <a:gd name="connsiteY411" fmla="*/ 2252595 h 3030261"/>
              <a:gd name="connsiteX412" fmla="*/ 4330718 w 5160230"/>
              <a:gd name="connsiteY412" fmla="*/ 2247317 h 3030261"/>
              <a:gd name="connsiteX413" fmla="*/ 4340032 w 5160230"/>
              <a:gd name="connsiteY413" fmla="*/ 2243902 h 3030261"/>
              <a:gd name="connsiteX414" fmla="*/ 4349655 w 5160230"/>
              <a:gd name="connsiteY414" fmla="*/ 2234589 h 3030261"/>
              <a:gd name="connsiteX415" fmla="*/ 4345309 w 5160230"/>
              <a:gd name="connsiteY415" fmla="*/ 2232416 h 3030261"/>
              <a:gd name="connsiteX416" fmla="*/ 4345309 w 5160230"/>
              <a:gd name="connsiteY416" fmla="*/ 2230243 h 3030261"/>
              <a:gd name="connsiteX417" fmla="*/ 4343136 w 5160230"/>
              <a:gd name="connsiteY417" fmla="*/ 2229311 h 3030261"/>
              <a:gd name="connsiteX418" fmla="*/ 4342204 w 5160230"/>
              <a:gd name="connsiteY418" fmla="*/ 2227139 h 3030261"/>
              <a:gd name="connsiteX419" fmla="*/ 4356796 w 5160230"/>
              <a:gd name="connsiteY419" fmla="*/ 2227139 h 3030261"/>
              <a:gd name="connsiteX420" fmla="*/ 4371386 w 5160230"/>
              <a:gd name="connsiteY420" fmla="*/ 2234589 h 3030261"/>
              <a:gd name="connsiteX421" fmla="*/ 4386909 w 5160230"/>
              <a:gd name="connsiteY421" fmla="*/ 2236762 h 3030261"/>
              <a:gd name="connsiteX422" fmla="*/ 4403673 w 5160230"/>
              <a:gd name="connsiteY422" fmla="*/ 2236762 h 3030261"/>
              <a:gd name="connsiteX423" fmla="*/ 4421368 w 5160230"/>
              <a:gd name="connsiteY423" fmla="*/ 2234589 h 3030261"/>
              <a:gd name="connsiteX424" fmla="*/ 4421368 w 5160230"/>
              <a:gd name="connsiteY424" fmla="*/ 2243902 h 3030261"/>
              <a:gd name="connsiteX425" fmla="*/ 4408950 w 5160230"/>
              <a:gd name="connsiteY425" fmla="*/ 2260046 h 3030261"/>
              <a:gd name="connsiteX426" fmla="*/ 4401500 w 5160230"/>
              <a:gd name="connsiteY426" fmla="*/ 2284260 h 3030261"/>
              <a:gd name="connsiteX427" fmla="*/ 4414228 w 5160230"/>
              <a:gd name="connsiteY427" fmla="*/ 2291711 h 3030261"/>
              <a:gd name="connsiteX428" fmla="*/ 4430682 w 5160230"/>
              <a:gd name="connsiteY428" fmla="*/ 2301335 h 3030261"/>
              <a:gd name="connsiteX429" fmla="*/ 4447446 w 5160230"/>
              <a:gd name="connsiteY429" fmla="*/ 2310648 h 3030261"/>
              <a:gd name="connsiteX430" fmla="*/ 4464210 w 5160230"/>
              <a:gd name="connsiteY430" fmla="*/ 2315926 h 3030261"/>
              <a:gd name="connsiteX431" fmla="*/ 4476628 w 5160230"/>
              <a:gd name="connsiteY431" fmla="*/ 2315926 h 3030261"/>
              <a:gd name="connsiteX432" fmla="*/ 4485941 w 5160230"/>
              <a:gd name="connsiteY432" fmla="*/ 2301335 h 3030261"/>
              <a:gd name="connsiteX433" fmla="*/ 4491218 w 5160230"/>
              <a:gd name="connsiteY433" fmla="*/ 2276810 h 3030261"/>
              <a:gd name="connsiteX434" fmla="*/ 4492150 w 5160230"/>
              <a:gd name="connsiteY434" fmla="*/ 2252595 h 3030261"/>
              <a:gd name="connsiteX435" fmla="*/ 4496496 w 5160230"/>
              <a:gd name="connsiteY435" fmla="*/ 2229311 h 3030261"/>
              <a:gd name="connsiteX436" fmla="*/ 4745474 w 5160230"/>
              <a:gd name="connsiteY436" fmla="*/ 2197335 h 3030261"/>
              <a:gd name="connsiteX437" fmla="*/ 4749510 w 5160230"/>
              <a:gd name="connsiteY437" fmla="*/ 2201681 h 3030261"/>
              <a:gd name="connsiteX438" fmla="*/ 4752615 w 5160230"/>
              <a:gd name="connsiteY438" fmla="*/ 2204786 h 3030261"/>
              <a:gd name="connsiteX439" fmla="*/ 4756961 w 5160230"/>
              <a:gd name="connsiteY439" fmla="*/ 2206959 h 3030261"/>
              <a:gd name="connsiteX440" fmla="*/ 4756961 w 5160230"/>
              <a:gd name="connsiteY440" fmla="*/ 2214410 h 3030261"/>
              <a:gd name="connsiteX441" fmla="*/ 4749510 w 5160230"/>
              <a:gd name="connsiteY441" fmla="*/ 2214410 h 3030261"/>
              <a:gd name="connsiteX442" fmla="*/ 4747337 w 5160230"/>
              <a:gd name="connsiteY442" fmla="*/ 2214410 h 3030261"/>
              <a:gd name="connsiteX443" fmla="*/ 4745474 w 5160230"/>
              <a:gd name="connsiteY443" fmla="*/ 2212236 h 3030261"/>
              <a:gd name="connsiteX444" fmla="*/ 4743301 w 5160230"/>
              <a:gd name="connsiteY444" fmla="*/ 2212236 h 3030261"/>
              <a:gd name="connsiteX445" fmla="*/ 4742370 w 5160230"/>
              <a:gd name="connsiteY445" fmla="*/ 2212236 h 3030261"/>
              <a:gd name="connsiteX446" fmla="*/ 4736160 w 5160230"/>
              <a:gd name="connsiteY446" fmla="*/ 2210063 h 3030261"/>
              <a:gd name="connsiteX447" fmla="*/ 4738023 w 5160230"/>
              <a:gd name="connsiteY447" fmla="*/ 2206959 h 3030261"/>
              <a:gd name="connsiteX448" fmla="*/ 4738023 w 5160230"/>
              <a:gd name="connsiteY448" fmla="*/ 2202923 h 3030261"/>
              <a:gd name="connsiteX449" fmla="*/ 4738023 w 5160230"/>
              <a:gd name="connsiteY449" fmla="*/ 2201681 h 3030261"/>
              <a:gd name="connsiteX450" fmla="*/ 4740196 w 5160230"/>
              <a:gd name="connsiteY450" fmla="*/ 2201681 h 3030261"/>
              <a:gd name="connsiteX451" fmla="*/ 4742370 w 5160230"/>
              <a:gd name="connsiteY451" fmla="*/ 2201681 h 3030261"/>
              <a:gd name="connsiteX452" fmla="*/ 4149418 w 5160230"/>
              <a:gd name="connsiteY452" fmla="*/ 2197335 h 3030261"/>
              <a:gd name="connsiteX453" fmla="*/ 4156870 w 5160230"/>
              <a:gd name="connsiteY453" fmla="*/ 2199508 h 3030261"/>
              <a:gd name="connsiteX454" fmla="*/ 4162147 w 5160230"/>
              <a:gd name="connsiteY454" fmla="*/ 2199508 h 3030261"/>
              <a:gd name="connsiteX455" fmla="*/ 4167115 w 5160230"/>
              <a:gd name="connsiteY455" fmla="*/ 2199508 h 3030261"/>
              <a:gd name="connsiteX456" fmla="*/ 4171461 w 5160230"/>
              <a:gd name="connsiteY456" fmla="*/ 2201681 h 3030261"/>
              <a:gd name="connsiteX457" fmla="*/ 4176738 w 5160230"/>
              <a:gd name="connsiteY457" fmla="*/ 2202923 h 3030261"/>
              <a:gd name="connsiteX458" fmla="*/ 4176738 w 5160230"/>
              <a:gd name="connsiteY458" fmla="*/ 2210063 h 3030261"/>
              <a:gd name="connsiteX459" fmla="*/ 4172392 w 5160230"/>
              <a:gd name="connsiteY459" fmla="*/ 2210063 h 3030261"/>
              <a:gd name="connsiteX460" fmla="*/ 4172392 w 5160230"/>
              <a:gd name="connsiteY460" fmla="*/ 2214410 h 3030261"/>
              <a:gd name="connsiteX461" fmla="*/ 4167115 w 5160230"/>
              <a:gd name="connsiteY461" fmla="*/ 2212236 h 3030261"/>
              <a:gd name="connsiteX462" fmla="*/ 4162147 w 5160230"/>
              <a:gd name="connsiteY462" fmla="*/ 2210063 h 3030261"/>
              <a:gd name="connsiteX463" fmla="*/ 4156870 w 5160230"/>
              <a:gd name="connsiteY463" fmla="*/ 2206959 h 3030261"/>
              <a:gd name="connsiteX464" fmla="*/ 4152522 w 5160230"/>
              <a:gd name="connsiteY464" fmla="*/ 2202923 h 3030261"/>
              <a:gd name="connsiteX465" fmla="*/ 4749510 w 5160230"/>
              <a:gd name="connsiteY465" fmla="*/ 2186780 h 3030261"/>
              <a:gd name="connsiteX466" fmla="*/ 4761929 w 5160230"/>
              <a:gd name="connsiteY466" fmla="*/ 2186780 h 3030261"/>
              <a:gd name="connsiteX467" fmla="*/ 4769380 w 5160230"/>
              <a:gd name="connsiteY467" fmla="*/ 2210063 h 3030261"/>
              <a:gd name="connsiteX468" fmla="*/ 4761929 w 5160230"/>
              <a:gd name="connsiteY468" fmla="*/ 2210063 h 3030261"/>
              <a:gd name="connsiteX469" fmla="*/ 4761929 w 5160230"/>
              <a:gd name="connsiteY469" fmla="*/ 2206959 h 3030261"/>
              <a:gd name="connsiteX470" fmla="*/ 4756962 w 5160230"/>
              <a:gd name="connsiteY470" fmla="*/ 2202923 h 3030261"/>
              <a:gd name="connsiteX471" fmla="*/ 4754788 w 5160230"/>
              <a:gd name="connsiteY471" fmla="*/ 2199508 h 3030261"/>
              <a:gd name="connsiteX472" fmla="*/ 4752614 w 5160230"/>
              <a:gd name="connsiteY472" fmla="*/ 2195472 h 3030261"/>
              <a:gd name="connsiteX473" fmla="*/ 4750441 w 5160230"/>
              <a:gd name="connsiteY473" fmla="*/ 2192057 h 3030261"/>
              <a:gd name="connsiteX474" fmla="*/ 4249381 w 5160230"/>
              <a:gd name="connsiteY474" fmla="*/ 2182744 h 3030261"/>
              <a:gd name="connsiteX475" fmla="*/ 4269250 w 5160230"/>
              <a:gd name="connsiteY475" fmla="*/ 2182744 h 3030261"/>
              <a:gd name="connsiteX476" fmla="*/ 4269250 w 5160230"/>
              <a:gd name="connsiteY476" fmla="*/ 2186780 h 3030261"/>
              <a:gd name="connsiteX477" fmla="*/ 4265214 w 5160230"/>
              <a:gd name="connsiteY477" fmla="*/ 2186780 h 3030261"/>
              <a:gd name="connsiteX478" fmla="*/ 4252796 w 5160230"/>
              <a:gd name="connsiteY478" fmla="*/ 2195473 h 3030261"/>
              <a:gd name="connsiteX479" fmla="*/ 4238205 w 5160230"/>
              <a:gd name="connsiteY479" fmla="*/ 2204787 h 3030261"/>
              <a:gd name="connsiteX480" fmla="*/ 4225477 w 5160230"/>
              <a:gd name="connsiteY480" fmla="*/ 2214411 h 3030261"/>
              <a:gd name="connsiteX481" fmla="*/ 4221441 w 5160230"/>
              <a:gd name="connsiteY481" fmla="*/ 2214411 h 3030261"/>
              <a:gd name="connsiteX482" fmla="*/ 4220510 w 5160230"/>
              <a:gd name="connsiteY482" fmla="*/ 2212237 h 3030261"/>
              <a:gd name="connsiteX483" fmla="*/ 4218337 w 5160230"/>
              <a:gd name="connsiteY483" fmla="*/ 2212237 h 3030261"/>
              <a:gd name="connsiteX484" fmla="*/ 4216163 w 5160230"/>
              <a:gd name="connsiteY484" fmla="*/ 2210064 h 3030261"/>
              <a:gd name="connsiteX485" fmla="*/ 4213059 w 5160230"/>
              <a:gd name="connsiteY485" fmla="*/ 2210064 h 3030261"/>
              <a:gd name="connsiteX486" fmla="*/ 4213059 w 5160230"/>
              <a:gd name="connsiteY486" fmla="*/ 2206960 h 3030261"/>
              <a:gd name="connsiteX487" fmla="*/ 4230755 w 5160230"/>
              <a:gd name="connsiteY487" fmla="*/ 2195473 h 3030261"/>
              <a:gd name="connsiteX488" fmla="*/ 4201574 w 5160230"/>
              <a:gd name="connsiteY488" fmla="*/ 2177467 h 3030261"/>
              <a:gd name="connsiteX489" fmla="*/ 4205920 w 5160230"/>
              <a:gd name="connsiteY489" fmla="*/ 2180571 h 3030261"/>
              <a:gd name="connsiteX490" fmla="*/ 4206851 w 5160230"/>
              <a:gd name="connsiteY490" fmla="*/ 2180571 h 3030261"/>
              <a:gd name="connsiteX491" fmla="*/ 4206851 w 5160230"/>
              <a:gd name="connsiteY491" fmla="*/ 2182744 h 3030261"/>
              <a:gd name="connsiteX492" fmla="*/ 4206851 w 5160230"/>
              <a:gd name="connsiteY492" fmla="*/ 2186780 h 3030261"/>
              <a:gd name="connsiteX493" fmla="*/ 4209025 w 5160230"/>
              <a:gd name="connsiteY493" fmla="*/ 2190195 h 3030261"/>
              <a:gd name="connsiteX494" fmla="*/ 4201574 w 5160230"/>
              <a:gd name="connsiteY494" fmla="*/ 2190195 h 3030261"/>
              <a:gd name="connsiteX495" fmla="*/ 4189156 w 5160230"/>
              <a:gd name="connsiteY495" fmla="*/ 2194231 h 3030261"/>
              <a:gd name="connsiteX496" fmla="*/ 4174565 w 5160230"/>
              <a:gd name="connsiteY496" fmla="*/ 2194231 h 3030261"/>
              <a:gd name="connsiteX497" fmla="*/ 4162146 w 5160230"/>
              <a:gd name="connsiteY497" fmla="*/ 2190195 h 3030261"/>
              <a:gd name="connsiteX498" fmla="*/ 4162146 w 5160230"/>
              <a:gd name="connsiteY498" fmla="*/ 2188022 h 3030261"/>
              <a:gd name="connsiteX499" fmla="*/ 4164009 w 5160230"/>
              <a:gd name="connsiteY499" fmla="*/ 2188022 h 3030261"/>
              <a:gd name="connsiteX500" fmla="*/ 4165250 w 5160230"/>
              <a:gd name="connsiteY500" fmla="*/ 2186780 h 3030261"/>
              <a:gd name="connsiteX501" fmla="*/ 4174565 w 5160230"/>
              <a:gd name="connsiteY501" fmla="*/ 2182744 h 3030261"/>
              <a:gd name="connsiteX502" fmla="*/ 4183878 w 5160230"/>
              <a:gd name="connsiteY502" fmla="*/ 2182744 h 3030261"/>
              <a:gd name="connsiteX503" fmla="*/ 4192260 w 5160230"/>
              <a:gd name="connsiteY503" fmla="*/ 2182744 h 3030261"/>
              <a:gd name="connsiteX504" fmla="*/ 4132964 w 5160230"/>
              <a:gd name="connsiteY504" fmla="*/ 2177467 h 3030261"/>
              <a:gd name="connsiteX505" fmla="*/ 4140104 w 5160230"/>
              <a:gd name="connsiteY505" fmla="*/ 2179640 h 3030261"/>
              <a:gd name="connsiteX506" fmla="*/ 4143209 w 5160230"/>
              <a:gd name="connsiteY506" fmla="*/ 2180571 h 3030261"/>
              <a:gd name="connsiteX507" fmla="*/ 4147555 w 5160230"/>
              <a:gd name="connsiteY507" fmla="*/ 2182744 h 3030261"/>
              <a:gd name="connsiteX508" fmla="*/ 4150659 w 5160230"/>
              <a:gd name="connsiteY508" fmla="*/ 2186780 h 3030261"/>
              <a:gd name="connsiteX509" fmla="*/ 4152522 w 5160230"/>
              <a:gd name="connsiteY509" fmla="*/ 2190195 h 3030261"/>
              <a:gd name="connsiteX510" fmla="*/ 4149418 w 5160230"/>
              <a:gd name="connsiteY510" fmla="*/ 2190195 h 3030261"/>
              <a:gd name="connsiteX511" fmla="*/ 4140104 w 5160230"/>
              <a:gd name="connsiteY511" fmla="*/ 2194231 h 3030261"/>
              <a:gd name="connsiteX512" fmla="*/ 4128618 w 5160230"/>
              <a:gd name="connsiteY512" fmla="*/ 2194231 h 3030261"/>
              <a:gd name="connsiteX513" fmla="*/ 4116200 w 5160230"/>
              <a:gd name="connsiteY513" fmla="*/ 2194231 h 3030261"/>
              <a:gd name="connsiteX514" fmla="*/ 4116200 w 5160230"/>
              <a:gd name="connsiteY514" fmla="*/ 2186780 h 3030261"/>
              <a:gd name="connsiteX515" fmla="*/ 4121477 w 5160230"/>
              <a:gd name="connsiteY515" fmla="*/ 2184918 h 3030261"/>
              <a:gd name="connsiteX516" fmla="*/ 4127686 w 5160230"/>
              <a:gd name="connsiteY516" fmla="*/ 2182744 h 3030261"/>
              <a:gd name="connsiteX517" fmla="*/ 4128618 w 5160230"/>
              <a:gd name="connsiteY517" fmla="*/ 2180571 h 3030261"/>
              <a:gd name="connsiteX518" fmla="*/ 4716292 w 5160230"/>
              <a:gd name="connsiteY518" fmla="*/ 2170016 h 3030261"/>
              <a:gd name="connsiteX519" fmla="*/ 4723433 w 5160230"/>
              <a:gd name="connsiteY519" fmla="*/ 2173120 h 3030261"/>
              <a:gd name="connsiteX520" fmla="*/ 4727780 w 5160230"/>
              <a:gd name="connsiteY520" fmla="*/ 2175294 h 3030261"/>
              <a:gd name="connsiteX521" fmla="*/ 4732747 w 5160230"/>
              <a:gd name="connsiteY521" fmla="*/ 2179640 h 3030261"/>
              <a:gd name="connsiteX522" fmla="*/ 4736162 w 5160230"/>
              <a:gd name="connsiteY522" fmla="*/ 2182744 h 3030261"/>
              <a:gd name="connsiteX523" fmla="*/ 4738024 w 5160230"/>
              <a:gd name="connsiteY523" fmla="*/ 2188022 h 3030261"/>
              <a:gd name="connsiteX524" fmla="*/ 4742371 w 5160230"/>
              <a:gd name="connsiteY524" fmla="*/ 2194231 h 3030261"/>
              <a:gd name="connsiteX525" fmla="*/ 4736162 w 5160230"/>
              <a:gd name="connsiteY525" fmla="*/ 2194231 h 3030261"/>
              <a:gd name="connsiteX526" fmla="*/ 4732747 w 5160230"/>
              <a:gd name="connsiteY526" fmla="*/ 2190195 h 3030261"/>
              <a:gd name="connsiteX527" fmla="*/ 4727780 w 5160230"/>
              <a:gd name="connsiteY527" fmla="*/ 2186780 h 3030261"/>
              <a:gd name="connsiteX528" fmla="*/ 4723433 w 5160230"/>
              <a:gd name="connsiteY528" fmla="*/ 2182744 h 3030261"/>
              <a:gd name="connsiteX529" fmla="*/ 4720328 w 5160230"/>
              <a:gd name="connsiteY529" fmla="*/ 2177467 h 3030261"/>
              <a:gd name="connsiteX530" fmla="*/ 4689283 w 5160230"/>
              <a:gd name="connsiteY530" fmla="*/ 2162565 h 3030261"/>
              <a:gd name="connsiteX531" fmla="*/ 4692387 w 5160230"/>
              <a:gd name="connsiteY531" fmla="*/ 2162565 h 3030261"/>
              <a:gd name="connsiteX532" fmla="*/ 4694250 w 5160230"/>
              <a:gd name="connsiteY532" fmla="*/ 2164738 h 3030261"/>
              <a:gd name="connsiteX533" fmla="*/ 4696423 w 5160230"/>
              <a:gd name="connsiteY533" fmla="*/ 2164738 h 3030261"/>
              <a:gd name="connsiteX534" fmla="*/ 4698596 w 5160230"/>
              <a:gd name="connsiteY534" fmla="*/ 2165669 h 3030261"/>
              <a:gd name="connsiteX535" fmla="*/ 4698596 w 5160230"/>
              <a:gd name="connsiteY535" fmla="*/ 2167843 h 3030261"/>
              <a:gd name="connsiteX536" fmla="*/ 4701701 w 5160230"/>
              <a:gd name="connsiteY536" fmla="*/ 2170016 h 3030261"/>
              <a:gd name="connsiteX537" fmla="*/ 4705737 w 5160230"/>
              <a:gd name="connsiteY537" fmla="*/ 2170016 h 3030261"/>
              <a:gd name="connsiteX538" fmla="*/ 4705737 w 5160230"/>
              <a:gd name="connsiteY538" fmla="*/ 2173120 h 3030261"/>
              <a:gd name="connsiteX539" fmla="*/ 4699528 w 5160230"/>
              <a:gd name="connsiteY539" fmla="*/ 2172189 h 3030261"/>
              <a:gd name="connsiteX540" fmla="*/ 4696423 w 5160230"/>
              <a:gd name="connsiteY540" fmla="*/ 2170016 h 3030261"/>
              <a:gd name="connsiteX541" fmla="*/ 4694250 w 5160230"/>
              <a:gd name="connsiteY541" fmla="*/ 2167843 h 3030261"/>
              <a:gd name="connsiteX542" fmla="*/ 4692387 w 5160230"/>
              <a:gd name="connsiteY542" fmla="*/ 2165669 h 3030261"/>
              <a:gd name="connsiteX543" fmla="*/ 4372318 w 5160230"/>
              <a:gd name="connsiteY543" fmla="*/ 2142386 h 3030261"/>
              <a:gd name="connsiteX544" fmla="*/ 4385979 w 5160230"/>
              <a:gd name="connsiteY544" fmla="*/ 2145490 h 3030261"/>
              <a:gd name="connsiteX545" fmla="*/ 4385979 w 5160230"/>
              <a:gd name="connsiteY545" fmla="*/ 2152942 h 3030261"/>
              <a:gd name="connsiteX546" fmla="*/ 4376665 w 5160230"/>
              <a:gd name="connsiteY546" fmla="*/ 2158220 h 3030261"/>
              <a:gd name="connsiteX547" fmla="*/ 4374491 w 5160230"/>
              <a:gd name="connsiteY547" fmla="*/ 2160393 h 3030261"/>
              <a:gd name="connsiteX548" fmla="*/ 4372318 w 5160230"/>
              <a:gd name="connsiteY548" fmla="*/ 2162566 h 3030261"/>
              <a:gd name="connsiteX549" fmla="*/ 4665068 w 5160230"/>
              <a:gd name="connsiteY549" fmla="*/ 2121276 h 3030261"/>
              <a:gd name="connsiteX550" fmla="*/ 4676555 w 5160230"/>
              <a:gd name="connsiteY550" fmla="*/ 2128727 h 3030261"/>
              <a:gd name="connsiteX551" fmla="*/ 4684005 w 5160230"/>
              <a:gd name="connsiteY551" fmla="*/ 2140213 h 3030261"/>
              <a:gd name="connsiteX552" fmla="*/ 4689283 w 5160230"/>
              <a:gd name="connsiteY552" fmla="*/ 2152942 h 3030261"/>
              <a:gd name="connsiteX553" fmla="*/ 4685868 w 5160230"/>
              <a:gd name="connsiteY553" fmla="*/ 2152942 h 3030261"/>
              <a:gd name="connsiteX554" fmla="*/ 4685868 w 5160230"/>
              <a:gd name="connsiteY554" fmla="*/ 2158219 h 3030261"/>
              <a:gd name="connsiteX555" fmla="*/ 4672519 w 5160230"/>
              <a:gd name="connsiteY555" fmla="*/ 2152942 h 3030261"/>
              <a:gd name="connsiteX556" fmla="*/ 4669414 w 5160230"/>
              <a:gd name="connsiteY556" fmla="*/ 2143628 h 3030261"/>
              <a:gd name="connsiteX557" fmla="*/ 4667241 w 5160230"/>
              <a:gd name="connsiteY557" fmla="*/ 2134936 h 3030261"/>
              <a:gd name="connsiteX558" fmla="*/ 4641475 w 5160230"/>
              <a:gd name="connsiteY558" fmla="*/ 2121276 h 3030261"/>
              <a:gd name="connsiteX559" fmla="*/ 4642406 w 5160230"/>
              <a:gd name="connsiteY559" fmla="*/ 2122206 h 3030261"/>
              <a:gd name="connsiteX560" fmla="*/ 4642406 w 5160230"/>
              <a:gd name="connsiteY560" fmla="*/ 2121276 h 3030261"/>
              <a:gd name="connsiteX561" fmla="*/ 4252797 w 5160230"/>
              <a:gd name="connsiteY561" fmla="*/ 2105443 h 3030261"/>
              <a:gd name="connsiteX562" fmla="*/ 4269251 w 5160230"/>
              <a:gd name="connsiteY562" fmla="*/ 2105443 h 3030261"/>
              <a:gd name="connsiteX563" fmla="*/ 4271425 w 5160230"/>
              <a:gd name="connsiteY563" fmla="*/ 2107616 h 3030261"/>
              <a:gd name="connsiteX564" fmla="*/ 4272356 w 5160230"/>
              <a:gd name="connsiteY564" fmla="*/ 2108547 h 3030261"/>
              <a:gd name="connsiteX565" fmla="*/ 4272356 w 5160230"/>
              <a:gd name="connsiteY565" fmla="*/ 2115998 h 3030261"/>
              <a:gd name="connsiteX566" fmla="*/ 4252797 w 5160230"/>
              <a:gd name="connsiteY566" fmla="*/ 2115998 h 3030261"/>
              <a:gd name="connsiteX567" fmla="*/ 4281668 w 5160230"/>
              <a:gd name="connsiteY567" fmla="*/ 2101097 h 3030261"/>
              <a:gd name="connsiteX568" fmla="*/ 4321405 w 5160230"/>
              <a:gd name="connsiteY568" fmla="*/ 2105443 h 3030261"/>
              <a:gd name="connsiteX569" fmla="*/ 4321405 w 5160230"/>
              <a:gd name="connsiteY569" fmla="*/ 2108549 h 3030261"/>
              <a:gd name="connsiteX570" fmla="*/ 4323578 w 5160230"/>
              <a:gd name="connsiteY570" fmla="*/ 2112895 h 3030261"/>
              <a:gd name="connsiteX571" fmla="*/ 4323578 w 5160230"/>
              <a:gd name="connsiteY571" fmla="*/ 2115999 h 3030261"/>
              <a:gd name="connsiteX572" fmla="*/ 4325441 w 5160230"/>
              <a:gd name="connsiteY572" fmla="*/ 2121277 h 3030261"/>
              <a:gd name="connsiteX573" fmla="*/ 4321405 w 5160230"/>
              <a:gd name="connsiteY573" fmla="*/ 2121277 h 3030261"/>
              <a:gd name="connsiteX574" fmla="*/ 4310850 w 5160230"/>
              <a:gd name="connsiteY574" fmla="*/ 2115068 h 3030261"/>
              <a:gd name="connsiteX575" fmla="*/ 4298432 w 5160230"/>
              <a:gd name="connsiteY575" fmla="*/ 2112895 h 3030261"/>
              <a:gd name="connsiteX576" fmla="*/ 4281668 w 5160230"/>
              <a:gd name="connsiteY576" fmla="*/ 2112895 h 3030261"/>
              <a:gd name="connsiteX577" fmla="*/ 4613224 w 5160230"/>
              <a:gd name="connsiteY577" fmla="*/ 2092715 h 3030261"/>
              <a:gd name="connsiteX578" fmla="*/ 4632782 w 5160230"/>
              <a:gd name="connsiteY578" fmla="*/ 2092715 h 3030261"/>
              <a:gd name="connsiteX579" fmla="*/ 4642406 w 5160230"/>
              <a:gd name="connsiteY579" fmla="*/ 2103270 h 3030261"/>
              <a:gd name="connsiteX580" fmla="*/ 4649546 w 5160230"/>
              <a:gd name="connsiteY580" fmla="*/ 2115067 h 3030261"/>
              <a:gd name="connsiteX581" fmla="*/ 4652650 w 5160230"/>
              <a:gd name="connsiteY581" fmla="*/ 2128727 h 3030261"/>
              <a:gd name="connsiteX582" fmla="*/ 4649546 w 5160230"/>
              <a:gd name="connsiteY582" fmla="*/ 2128727 h 3030261"/>
              <a:gd name="connsiteX583" fmla="*/ 4642407 w 5160230"/>
              <a:gd name="connsiteY583" fmla="*/ 2122208 h 3030261"/>
              <a:gd name="connsiteX584" fmla="*/ 4642407 w 5160230"/>
              <a:gd name="connsiteY584" fmla="*/ 2142387 h 3030261"/>
              <a:gd name="connsiteX585" fmla="*/ 4605774 w 5160230"/>
              <a:gd name="connsiteY585" fmla="*/ 2152943 h 3030261"/>
              <a:gd name="connsiteX586" fmla="*/ 4599565 w 5160230"/>
              <a:gd name="connsiteY586" fmla="*/ 2150769 h 3030261"/>
              <a:gd name="connsiteX587" fmla="*/ 4594287 w 5160230"/>
              <a:gd name="connsiteY587" fmla="*/ 2149838 h 3030261"/>
              <a:gd name="connsiteX588" fmla="*/ 4587146 w 5160230"/>
              <a:gd name="connsiteY588" fmla="*/ 2147665 h 3030261"/>
              <a:gd name="connsiteX589" fmla="*/ 4581869 w 5160230"/>
              <a:gd name="connsiteY589" fmla="*/ 2145492 h 3030261"/>
              <a:gd name="connsiteX590" fmla="*/ 4581869 w 5160230"/>
              <a:gd name="connsiteY590" fmla="*/ 2138352 h 3030261"/>
              <a:gd name="connsiteX591" fmla="*/ 4603601 w 5160230"/>
              <a:gd name="connsiteY591" fmla="*/ 2136178 h 3030261"/>
              <a:gd name="connsiteX592" fmla="*/ 4620365 w 5160230"/>
              <a:gd name="connsiteY592" fmla="*/ 2130901 h 3030261"/>
              <a:gd name="connsiteX593" fmla="*/ 4632783 w 5160230"/>
              <a:gd name="connsiteY593" fmla="*/ 2121276 h 3030261"/>
              <a:gd name="connsiteX594" fmla="*/ 4641474 w 5160230"/>
              <a:gd name="connsiteY594" fmla="*/ 2121276 h 3030261"/>
              <a:gd name="connsiteX595" fmla="*/ 4640233 w 5160230"/>
              <a:gd name="connsiteY595" fmla="*/ 2120345 h 3030261"/>
              <a:gd name="connsiteX596" fmla="*/ 4630919 w 5160230"/>
              <a:gd name="connsiteY596" fmla="*/ 2110721 h 3030261"/>
              <a:gd name="connsiteX597" fmla="*/ 4620364 w 5160230"/>
              <a:gd name="connsiteY597" fmla="*/ 2103270 h 3030261"/>
              <a:gd name="connsiteX598" fmla="*/ 4335996 w 5160230"/>
              <a:gd name="connsiteY598" fmla="*/ 2070363 h 3030261"/>
              <a:gd name="connsiteX599" fmla="*/ 4347483 w 5160230"/>
              <a:gd name="connsiteY599" fmla="*/ 2070363 h 3030261"/>
              <a:gd name="connsiteX600" fmla="*/ 4357727 w 5160230"/>
              <a:gd name="connsiteY600" fmla="*/ 2070363 h 3030261"/>
              <a:gd name="connsiteX601" fmla="*/ 4372318 w 5160230"/>
              <a:gd name="connsiteY601" fmla="*/ 2071605 h 3030261"/>
              <a:gd name="connsiteX602" fmla="*/ 4376664 w 5160230"/>
              <a:gd name="connsiteY602" fmla="*/ 2085264 h 3030261"/>
              <a:gd name="connsiteX603" fmla="*/ 4381942 w 5160230"/>
              <a:gd name="connsiteY603" fmla="*/ 2095819 h 3030261"/>
              <a:gd name="connsiteX604" fmla="*/ 4389082 w 5160230"/>
              <a:gd name="connsiteY604" fmla="*/ 2105443 h 3030261"/>
              <a:gd name="connsiteX605" fmla="*/ 4389082 w 5160230"/>
              <a:gd name="connsiteY605" fmla="*/ 2108548 h 3030261"/>
              <a:gd name="connsiteX606" fmla="*/ 4392187 w 5160230"/>
              <a:gd name="connsiteY606" fmla="*/ 2108548 h 3030261"/>
              <a:gd name="connsiteX607" fmla="*/ 4392187 w 5160230"/>
              <a:gd name="connsiteY607" fmla="*/ 2105443 h 3030261"/>
              <a:gd name="connsiteX608" fmla="*/ 4401500 w 5160230"/>
              <a:gd name="connsiteY608" fmla="*/ 2095819 h 3030261"/>
              <a:gd name="connsiteX609" fmla="*/ 4411124 w 5160230"/>
              <a:gd name="connsiteY609" fmla="*/ 2090542 h 3030261"/>
              <a:gd name="connsiteX610" fmla="*/ 4423542 w 5160230"/>
              <a:gd name="connsiteY610" fmla="*/ 2086506 h 3030261"/>
              <a:gd name="connsiteX611" fmla="*/ 4442168 w 5160230"/>
              <a:gd name="connsiteY611" fmla="*/ 2085264 h 3030261"/>
              <a:gd name="connsiteX612" fmla="*/ 4456759 w 5160230"/>
              <a:gd name="connsiteY612" fmla="*/ 2093646 h 3030261"/>
              <a:gd name="connsiteX613" fmla="*/ 4474455 w 5160230"/>
              <a:gd name="connsiteY613" fmla="*/ 2101097 h 3030261"/>
              <a:gd name="connsiteX614" fmla="*/ 4496496 w 5160230"/>
              <a:gd name="connsiteY614" fmla="*/ 2108548 h 3030261"/>
              <a:gd name="connsiteX615" fmla="*/ 4514192 w 5160230"/>
              <a:gd name="connsiteY615" fmla="*/ 2120345 h 3030261"/>
              <a:gd name="connsiteX616" fmla="*/ 4528783 w 5160230"/>
              <a:gd name="connsiteY616" fmla="*/ 2130900 h 3030261"/>
              <a:gd name="connsiteX617" fmla="*/ 4535923 w 5160230"/>
              <a:gd name="connsiteY617" fmla="*/ 2145491 h 3030261"/>
              <a:gd name="connsiteX618" fmla="*/ 4549583 w 5160230"/>
              <a:gd name="connsiteY618" fmla="*/ 2147664 h 3030261"/>
              <a:gd name="connsiteX619" fmla="*/ 4557965 w 5160230"/>
              <a:gd name="connsiteY619" fmla="*/ 2150768 h 3030261"/>
              <a:gd name="connsiteX620" fmla="*/ 4569451 w 5160230"/>
              <a:gd name="connsiteY620" fmla="*/ 2152942 h 3030261"/>
              <a:gd name="connsiteX621" fmla="*/ 4569451 w 5160230"/>
              <a:gd name="connsiteY621" fmla="*/ 2162565 h 3030261"/>
              <a:gd name="connsiteX622" fmla="*/ 4567278 w 5160230"/>
              <a:gd name="connsiteY622" fmla="*/ 2162565 h 3030261"/>
              <a:gd name="connsiteX623" fmla="*/ 4564173 w 5160230"/>
              <a:gd name="connsiteY623" fmla="*/ 2164738 h 3030261"/>
              <a:gd name="connsiteX624" fmla="*/ 4559828 w 5160230"/>
              <a:gd name="connsiteY624" fmla="*/ 2164738 h 3030261"/>
              <a:gd name="connsiteX625" fmla="*/ 4557965 w 5160230"/>
              <a:gd name="connsiteY625" fmla="*/ 2165670 h 3030261"/>
              <a:gd name="connsiteX626" fmla="*/ 4556723 w 5160230"/>
              <a:gd name="connsiteY626" fmla="*/ 2167843 h 3030261"/>
              <a:gd name="connsiteX627" fmla="*/ 4557965 w 5160230"/>
              <a:gd name="connsiteY627" fmla="*/ 2167843 h 3030261"/>
              <a:gd name="connsiteX628" fmla="*/ 4562000 w 5160230"/>
              <a:gd name="connsiteY628" fmla="*/ 2170016 h 3030261"/>
              <a:gd name="connsiteX629" fmla="*/ 4574418 w 5160230"/>
              <a:gd name="connsiteY629" fmla="*/ 2188022 h 3030261"/>
              <a:gd name="connsiteX630" fmla="*/ 4592114 w 5160230"/>
              <a:gd name="connsiteY630" fmla="*/ 2202923 h 3030261"/>
              <a:gd name="connsiteX631" fmla="*/ 4613224 w 5160230"/>
              <a:gd name="connsiteY631" fmla="*/ 2214410 h 3030261"/>
              <a:gd name="connsiteX632" fmla="*/ 4613224 w 5160230"/>
              <a:gd name="connsiteY632" fmla="*/ 2222792 h 3030261"/>
              <a:gd name="connsiteX633" fmla="*/ 4589009 w 5160230"/>
              <a:gd name="connsiteY633" fmla="*/ 2222792 h 3030261"/>
              <a:gd name="connsiteX634" fmla="*/ 4585905 w 5160230"/>
              <a:gd name="connsiteY634" fmla="*/ 2219687 h 3030261"/>
              <a:gd name="connsiteX635" fmla="*/ 4581869 w 5160230"/>
              <a:gd name="connsiteY635" fmla="*/ 2217514 h 3030261"/>
              <a:gd name="connsiteX636" fmla="*/ 4578765 w 5160230"/>
              <a:gd name="connsiteY636" fmla="*/ 2217514 h 3030261"/>
              <a:gd name="connsiteX637" fmla="*/ 4574418 w 5160230"/>
              <a:gd name="connsiteY637" fmla="*/ 2217514 h 3030261"/>
              <a:gd name="connsiteX638" fmla="*/ 4571314 w 5160230"/>
              <a:gd name="connsiteY638" fmla="*/ 2216583 h 3030261"/>
              <a:gd name="connsiteX639" fmla="*/ 4565105 w 5160230"/>
              <a:gd name="connsiteY639" fmla="*/ 2214410 h 3030261"/>
              <a:gd name="connsiteX640" fmla="*/ 4559828 w 5160230"/>
              <a:gd name="connsiteY640" fmla="*/ 2210064 h 3030261"/>
              <a:gd name="connsiteX641" fmla="*/ 4556723 w 5160230"/>
              <a:gd name="connsiteY641" fmla="*/ 2206959 h 3030261"/>
              <a:gd name="connsiteX642" fmla="*/ 4552687 w 5160230"/>
              <a:gd name="connsiteY642" fmla="*/ 2199508 h 3030261"/>
              <a:gd name="connsiteX643" fmla="*/ 4549583 w 5160230"/>
              <a:gd name="connsiteY643" fmla="*/ 2194231 h 3030261"/>
              <a:gd name="connsiteX644" fmla="*/ 4545236 w 5160230"/>
              <a:gd name="connsiteY644" fmla="*/ 2190195 h 3030261"/>
              <a:gd name="connsiteX645" fmla="*/ 4530646 w 5160230"/>
              <a:gd name="connsiteY645" fmla="*/ 2182744 h 3030261"/>
              <a:gd name="connsiteX646" fmla="*/ 4520401 w 5160230"/>
              <a:gd name="connsiteY646" fmla="*/ 2182744 h 3030261"/>
              <a:gd name="connsiteX647" fmla="*/ 4506741 w 5160230"/>
              <a:gd name="connsiteY647" fmla="*/ 2186780 h 3030261"/>
              <a:gd name="connsiteX648" fmla="*/ 4494323 w 5160230"/>
              <a:gd name="connsiteY648" fmla="*/ 2194231 h 3030261"/>
              <a:gd name="connsiteX649" fmla="*/ 4481905 w 5160230"/>
              <a:gd name="connsiteY649" fmla="*/ 2197335 h 3030261"/>
              <a:gd name="connsiteX650" fmla="*/ 4469177 w 5160230"/>
              <a:gd name="connsiteY650" fmla="*/ 2190195 h 3030261"/>
              <a:gd name="connsiteX651" fmla="*/ 4456759 w 5160230"/>
              <a:gd name="connsiteY651" fmla="*/ 2186780 h 3030261"/>
              <a:gd name="connsiteX652" fmla="*/ 4443410 w 5160230"/>
              <a:gd name="connsiteY652" fmla="*/ 2184917 h 3030261"/>
              <a:gd name="connsiteX653" fmla="*/ 4425715 w 5160230"/>
              <a:gd name="connsiteY653" fmla="*/ 2186780 h 3030261"/>
              <a:gd name="connsiteX654" fmla="*/ 4427577 w 5160230"/>
              <a:gd name="connsiteY654" fmla="*/ 2179640 h 3030261"/>
              <a:gd name="connsiteX655" fmla="*/ 4428819 w 5160230"/>
              <a:gd name="connsiteY655" fmla="*/ 2173120 h 3030261"/>
              <a:gd name="connsiteX656" fmla="*/ 4430682 w 5160230"/>
              <a:gd name="connsiteY656" fmla="*/ 2170016 h 3030261"/>
              <a:gd name="connsiteX657" fmla="*/ 4432855 w 5160230"/>
              <a:gd name="connsiteY657" fmla="*/ 2165670 h 3030261"/>
              <a:gd name="connsiteX658" fmla="*/ 4435028 w 5160230"/>
              <a:gd name="connsiteY658" fmla="*/ 2162565 h 3030261"/>
              <a:gd name="connsiteX659" fmla="*/ 4432855 w 5160230"/>
              <a:gd name="connsiteY659" fmla="*/ 2158219 h 3030261"/>
              <a:gd name="connsiteX660" fmla="*/ 4423542 w 5160230"/>
              <a:gd name="connsiteY660" fmla="*/ 2142386 h 3030261"/>
              <a:gd name="connsiteX661" fmla="*/ 4411124 w 5160230"/>
              <a:gd name="connsiteY661" fmla="*/ 2133073 h 3030261"/>
              <a:gd name="connsiteX662" fmla="*/ 4396533 w 5160230"/>
              <a:gd name="connsiteY662" fmla="*/ 2128727 h 3030261"/>
              <a:gd name="connsiteX663" fmla="*/ 4379769 w 5160230"/>
              <a:gd name="connsiteY663" fmla="*/ 2123449 h 3030261"/>
              <a:gd name="connsiteX664" fmla="*/ 4364247 w 5160230"/>
              <a:gd name="connsiteY664" fmla="*/ 2120345 h 3030261"/>
              <a:gd name="connsiteX665" fmla="*/ 4350587 w 5160230"/>
              <a:gd name="connsiteY665" fmla="*/ 2112894 h 3030261"/>
              <a:gd name="connsiteX666" fmla="*/ 4342205 w 5160230"/>
              <a:gd name="connsiteY666" fmla="*/ 2101097 h 3030261"/>
              <a:gd name="connsiteX667" fmla="*/ 4345309 w 5160230"/>
              <a:gd name="connsiteY667" fmla="*/ 2100166 h 3030261"/>
              <a:gd name="connsiteX668" fmla="*/ 4347483 w 5160230"/>
              <a:gd name="connsiteY668" fmla="*/ 2100166 h 3030261"/>
              <a:gd name="connsiteX669" fmla="*/ 4349655 w 5160230"/>
              <a:gd name="connsiteY669" fmla="*/ 2097993 h 3030261"/>
              <a:gd name="connsiteX670" fmla="*/ 4350587 w 5160230"/>
              <a:gd name="connsiteY670" fmla="*/ 2095819 h 3030261"/>
              <a:gd name="connsiteX671" fmla="*/ 4352760 w 5160230"/>
              <a:gd name="connsiteY671" fmla="*/ 2092715 h 3030261"/>
              <a:gd name="connsiteX672" fmla="*/ 4342205 w 5160230"/>
              <a:gd name="connsiteY672" fmla="*/ 2090542 h 3030261"/>
              <a:gd name="connsiteX673" fmla="*/ 4330718 w 5160230"/>
              <a:gd name="connsiteY673" fmla="*/ 2085264 h 3030261"/>
              <a:gd name="connsiteX674" fmla="*/ 4321405 w 5160230"/>
              <a:gd name="connsiteY674" fmla="*/ 2081229 h 3030261"/>
              <a:gd name="connsiteX675" fmla="*/ 4321405 w 5160230"/>
              <a:gd name="connsiteY675" fmla="*/ 2071605 h 3030261"/>
              <a:gd name="connsiteX676" fmla="*/ 4236033 w 5160230"/>
              <a:gd name="connsiteY676" fmla="*/ 2034662 h 3030261"/>
              <a:gd name="connsiteX677" fmla="*/ 4238206 w 5160230"/>
              <a:gd name="connsiteY677" fmla="*/ 2034662 h 3030261"/>
              <a:gd name="connsiteX678" fmla="*/ 4240069 w 5160230"/>
              <a:gd name="connsiteY678" fmla="*/ 2034662 h 3030261"/>
              <a:gd name="connsiteX679" fmla="*/ 4240069 w 5160230"/>
              <a:gd name="connsiteY679" fmla="*/ 2036525 h 3030261"/>
              <a:gd name="connsiteX680" fmla="*/ 4240069 w 5160230"/>
              <a:gd name="connsiteY680" fmla="*/ 2038698 h 3030261"/>
              <a:gd name="connsiteX681" fmla="*/ 4242242 w 5160230"/>
              <a:gd name="connsiteY681" fmla="*/ 2038698 h 3030261"/>
              <a:gd name="connsiteX682" fmla="*/ 4242242 w 5160230"/>
              <a:gd name="connsiteY682" fmla="*/ 2040871 h 3030261"/>
              <a:gd name="connsiteX683" fmla="*/ 4245346 w 5160230"/>
              <a:gd name="connsiteY683" fmla="*/ 2040871 h 3030261"/>
              <a:gd name="connsiteX684" fmla="*/ 4243173 w 5160230"/>
              <a:gd name="connsiteY684" fmla="*/ 2041802 h 3030261"/>
              <a:gd name="connsiteX685" fmla="*/ 4242242 w 5160230"/>
              <a:gd name="connsiteY685" fmla="*/ 2041802 h 3030261"/>
              <a:gd name="connsiteX686" fmla="*/ 4242242 w 5160230"/>
              <a:gd name="connsiteY686" fmla="*/ 2043975 h 3030261"/>
              <a:gd name="connsiteX687" fmla="*/ 4236033 w 5160230"/>
              <a:gd name="connsiteY687" fmla="*/ 2049253 h 3030261"/>
              <a:gd name="connsiteX688" fmla="*/ 4230756 w 5160230"/>
              <a:gd name="connsiteY688" fmla="*/ 2055772 h 3030261"/>
              <a:gd name="connsiteX689" fmla="*/ 4225478 w 5160230"/>
              <a:gd name="connsiteY689" fmla="*/ 2061050 h 3030261"/>
              <a:gd name="connsiteX690" fmla="*/ 4205920 w 5160230"/>
              <a:gd name="connsiteY690" fmla="*/ 2058877 h 3030261"/>
              <a:gd name="connsiteX691" fmla="*/ 4189156 w 5160230"/>
              <a:gd name="connsiteY691" fmla="*/ 2058877 h 3030261"/>
              <a:gd name="connsiteX692" fmla="*/ 4169286 w 5160230"/>
              <a:gd name="connsiteY692" fmla="*/ 2061050 h 3030261"/>
              <a:gd name="connsiteX693" fmla="*/ 4169286 w 5160230"/>
              <a:gd name="connsiteY693" fmla="*/ 2071605 h 3030261"/>
              <a:gd name="connsiteX694" fmla="*/ 4172392 w 5160230"/>
              <a:gd name="connsiteY694" fmla="*/ 2073778 h 3030261"/>
              <a:gd name="connsiteX695" fmla="*/ 4172392 w 5160230"/>
              <a:gd name="connsiteY695" fmla="*/ 2075641 h 3030261"/>
              <a:gd name="connsiteX696" fmla="*/ 4174565 w 5160230"/>
              <a:gd name="connsiteY696" fmla="*/ 2077814 h 3030261"/>
              <a:gd name="connsiteX697" fmla="*/ 4176738 w 5160230"/>
              <a:gd name="connsiteY697" fmla="*/ 2081229 h 3030261"/>
              <a:gd name="connsiteX698" fmla="*/ 4196296 w 5160230"/>
              <a:gd name="connsiteY698" fmla="*/ 2073778 h 3030261"/>
              <a:gd name="connsiteX699" fmla="*/ 4216164 w 5160230"/>
              <a:gd name="connsiteY699" fmla="*/ 2068500 h 3030261"/>
              <a:gd name="connsiteX700" fmla="*/ 4216164 w 5160230"/>
              <a:gd name="connsiteY700" fmla="*/ 2077814 h 3030261"/>
              <a:gd name="connsiteX701" fmla="*/ 4213060 w 5160230"/>
              <a:gd name="connsiteY701" fmla="*/ 2077814 h 3030261"/>
              <a:gd name="connsiteX702" fmla="*/ 4206851 w 5160230"/>
              <a:gd name="connsiteY702" fmla="*/ 2081229 h 3030261"/>
              <a:gd name="connsiteX703" fmla="*/ 4199400 w 5160230"/>
              <a:gd name="connsiteY703" fmla="*/ 2085265 h 3030261"/>
              <a:gd name="connsiteX704" fmla="*/ 4192260 w 5160230"/>
              <a:gd name="connsiteY704" fmla="*/ 2088369 h 3030261"/>
              <a:gd name="connsiteX705" fmla="*/ 4198469 w 5160230"/>
              <a:gd name="connsiteY705" fmla="*/ 2101097 h 3030261"/>
              <a:gd name="connsiteX706" fmla="*/ 4205920 w 5160230"/>
              <a:gd name="connsiteY706" fmla="*/ 2112894 h 3030261"/>
              <a:gd name="connsiteX707" fmla="*/ 4209024 w 5160230"/>
              <a:gd name="connsiteY707" fmla="*/ 2123449 h 3030261"/>
              <a:gd name="connsiteX708" fmla="*/ 4213060 w 5160230"/>
              <a:gd name="connsiteY708" fmla="*/ 2142387 h 3030261"/>
              <a:gd name="connsiteX709" fmla="*/ 4209024 w 5160230"/>
              <a:gd name="connsiteY709" fmla="*/ 2142387 h 3030261"/>
              <a:gd name="connsiteX710" fmla="*/ 4209024 w 5160230"/>
              <a:gd name="connsiteY710" fmla="*/ 2145491 h 3030261"/>
              <a:gd name="connsiteX711" fmla="*/ 4205920 w 5160230"/>
              <a:gd name="connsiteY711" fmla="*/ 2143628 h 3030261"/>
              <a:gd name="connsiteX712" fmla="*/ 4203747 w 5160230"/>
              <a:gd name="connsiteY712" fmla="*/ 2143628 h 3030261"/>
              <a:gd name="connsiteX713" fmla="*/ 4203747 w 5160230"/>
              <a:gd name="connsiteY713" fmla="*/ 2142387 h 3030261"/>
              <a:gd name="connsiteX714" fmla="*/ 4201574 w 5160230"/>
              <a:gd name="connsiteY714" fmla="*/ 2142387 h 3030261"/>
              <a:gd name="connsiteX715" fmla="*/ 4191329 w 5160230"/>
              <a:gd name="connsiteY715" fmla="*/ 2130900 h 3030261"/>
              <a:gd name="connsiteX716" fmla="*/ 4181705 w 5160230"/>
              <a:gd name="connsiteY716" fmla="*/ 2118172 h 3030261"/>
              <a:gd name="connsiteX717" fmla="*/ 4172392 w 5160230"/>
              <a:gd name="connsiteY717" fmla="*/ 2105444 h 3030261"/>
              <a:gd name="connsiteX718" fmla="*/ 4172392 w 5160230"/>
              <a:gd name="connsiteY718" fmla="*/ 2145491 h 3030261"/>
              <a:gd name="connsiteX719" fmla="*/ 4156868 w 5160230"/>
              <a:gd name="connsiteY719" fmla="*/ 2145491 h 3030261"/>
              <a:gd name="connsiteX720" fmla="*/ 4156868 w 5160230"/>
              <a:gd name="connsiteY720" fmla="*/ 2143628 h 3030261"/>
              <a:gd name="connsiteX721" fmla="*/ 4154695 w 5160230"/>
              <a:gd name="connsiteY721" fmla="*/ 2143628 h 3030261"/>
              <a:gd name="connsiteX722" fmla="*/ 4154695 w 5160230"/>
              <a:gd name="connsiteY722" fmla="*/ 2142387 h 3030261"/>
              <a:gd name="connsiteX723" fmla="*/ 4152522 w 5160230"/>
              <a:gd name="connsiteY723" fmla="*/ 2142387 h 3030261"/>
              <a:gd name="connsiteX724" fmla="*/ 4154695 w 5160230"/>
              <a:gd name="connsiteY724" fmla="*/ 2128727 h 3030261"/>
              <a:gd name="connsiteX725" fmla="*/ 4152522 w 5160230"/>
              <a:gd name="connsiteY725" fmla="*/ 2121276 h 3030261"/>
              <a:gd name="connsiteX726" fmla="*/ 4149418 w 5160230"/>
              <a:gd name="connsiteY726" fmla="*/ 2115067 h 3030261"/>
              <a:gd name="connsiteX727" fmla="*/ 4145382 w 5160230"/>
              <a:gd name="connsiteY727" fmla="*/ 2105444 h 3030261"/>
              <a:gd name="connsiteX728" fmla="*/ 4145382 w 5160230"/>
              <a:gd name="connsiteY728" fmla="*/ 2095820 h 3030261"/>
              <a:gd name="connsiteX729" fmla="*/ 4150659 w 5160230"/>
              <a:gd name="connsiteY729" fmla="*/ 2085265 h 3030261"/>
              <a:gd name="connsiteX730" fmla="*/ 4157800 w 5160230"/>
              <a:gd name="connsiteY730" fmla="*/ 2070363 h 3030261"/>
              <a:gd name="connsiteX731" fmla="*/ 4165250 w 5160230"/>
              <a:gd name="connsiteY731" fmla="*/ 2056704 h 3030261"/>
              <a:gd name="connsiteX732" fmla="*/ 4172392 w 5160230"/>
              <a:gd name="connsiteY732" fmla="*/ 2046148 h 3030261"/>
              <a:gd name="connsiteX733" fmla="*/ 4176738 w 5160230"/>
              <a:gd name="connsiteY733" fmla="*/ 2040871 h 3030261"/>
              <a:gd name="connsiteX734" fmla="*/ 4194433 w 5160230"/>
              <a:gd name="connsiteY734" fmla="*/ 2046148 h 3030261"/>
              <a:gd name="connsiteX735" fmla="*/ 4205920 w 5160230"/>
              <a:gd name="connsiteY735" fmla="*/ 2046148 h 3030261"/>
              <a:gd name="connsiteX736" fmla="*/ 4213991 w 5160230"/>
              <a:gd name="connsiteY736" fmla="*/ 2043975 h 3030261"/>
              <a:gd name="connsiteX737" fmla="*/ 4225478 w 5160230"/>
              <a:gd name="connsiteY737" fmla="*/ 2040871 h 3030261"/>
              <a:gd name="connsiteX738" fmla="*/ 4276701 w 5160230"/>
              <a:gd name="connsiteY738" fmla="*/ 2031247 h 3030261"/>
              <a:gd name="connsiteX739" fmla="*/ 4283841 w 5160230"/>
              <a:gd name="connsiteY739" fmla="*/ 2034662 h 3030261"/>
              <a:gd name="connsiteX740" fmla="*/ 4286946 w 5160230"/>
              <a:gd name="connsiteY740" fmla="*/ 2036525 h 3030261"/>
              <a:gd name="connsiteX741" fmla="*/ 4291292 w 5160230"/>
              <a:gd name="connsiteY741" fmla="*/ 2040871 h 3030261"/>
              <a:gd name="connsiteX742" fmla="*/ 4292223 w 5160230"/>
              <a:gd name="connsiteY742" fmla="*/ 2043976 h 3030261"/>
              <a:gd name="connsiteX743" fmla="*/ 4292223 w 5160230"/>
              <a:gd name="connsiteY743" fmla="*/ 2051427 h 3030261"/>
              <a:gd name="connsiteX744" fmla="*/ 4292223 w 5160230"/>
              <a:gd name="connsiteY744" fmla="*/ 2061051 h 3030261"/>
              <a:gd name="connsiteX745" fmla="*/ 4289119 w 5160230"/>
              <a:gd name="connsiteY745" fmla="*/ 2063224 h 3030261"/>
              <a:gd name="connsiteX746" fmla="*/ 4286946 w 5160230"/>
              <a:gd name="connsiteY746" fmla="*/ 2064155 h 3030261"/>
              <a:gd name="connsiteX747" fmla="*/ 4286946 w 5160230"/>
              <a:gd name="connsiteY747" fmla="*/ 2066328 h 3030261"/>
              <a:gd name="connsiteX748" fmla="*/ 4286946 w 5160230"/>
              <a:gd name="connsiteY748" fmla="*/ 2068501 h 3030261"/>
              <a:gd name="connsiteX749" fmla="*/ 4286946 w 5160230"/>
              <a:gd name="connsiteY749" fmla="*/ 2070364 h 3030261"/>
              <a:gd name="connsiteX750" fmla="*/ 4286946 w 5160230"/>
              <a:gd name="connsiteY750" fmla="*/ 2071606 h 3030261"/>
              <a:gd name="connsiteX751" fmla="*/ 4286014 w 5160230"/>
              <a:gd name="connsiteY751" fmla="*/ 2073779 h 3030261"/>
              <a:gd name="connsiteX752" fmla="*/ 4281668 w 5160230"/>
              <a:gd name="connsiteY752" fmla="*/ 2077815 h 3030261"/>
              <a:gd name="connsiteX753" fmla="*/ 4281668 w 5160230"/>
              <a:gd name="connsiteY753" fmla="*/ 2068501 h 3030261"/>
              <a:gd name="connsiteX754" fmla="*/ 4274528 w 5160230"/>
              <a:gd name="connsiteY754" fmla="*/ 2056705 h 3030261"/>
              <a:gd name="connsiteX755" fmla="*/ 4274528 w 5160230"/>
              <a:gd name="connsiteY755" fmla="*/ 2043976 h 3030261"/>
              <a:gd name="connsiteX756" fmla="*/ 4113097 w 5160230"/>
              <a:gd name="connsiteY756" fmla="*/ 1959534 h 3030261"/>
              <a:gd name="connsiteX757" fmla="*/ 4123342 w 5160230"/>
              <a:gd name="connsiteY757" fmla="*/ 1962638 h 3030261"/>
              <a:gd name="connsiteX758" fmla="*/ 4136070 w 5160230"/>
              <a:gd name="connsiteY758" fmla="*/ 1970089 h 3030261"/>
              <a:gd name="connsiteX759" fmla="*/ 4147557 w 5160230"/>
              <a:gd name="connsiteY759" fmla="*/ 1981576 h 3030261"/>
              <a:gd name="connsiteX760" fmla="*/ 4152524 w 5160230"/>
              <a:gd name="connsiteY760" fmla="*/ 1991200 h 3030261"/>
              <a:gd name="connsiteX761" fmla="*/ 4147557 w 5160230"/>
              <a:gd name="connsiteY761" fmla="*/ 1994304 h 3030261"/>
              <a:gd name="connsiteX762" fmla="*/ 4142279 w 5160230"/>
              <a:gd name="connsiteY762" fmla="*/ 1999581 h 3030261"/>
              <a:gd name="connsiteX763" fmla="*/ 4136070 w 5160230"/>
              <a:gd name="connsiteY763" fmla="*/ 2003929 h 3030261"/>
              <a:gd name="connsiteX764" fmla="*/ 4128619 w 5160230"/>
              <a:gd name="connsiteY764" fmla="*/ 2007033 h 3030261"/>
              <a:gd name="connsiteX765" fmla="*/ 4134828 w 5160230"/>
              <a:gd name="connsiteY765" fmla="*/ 2023797 h 3030261"/>
              <a:gd name="connsiteX766" fmla="*/ 4142279 w 5160230"/>
              <a:gd name="connsiteY766" fmla="*/ 2036526 h 3030261"/>
              <a:gd name="connsiteX767" fmla="*/ 4149419 w 5160230"/>
              <a:gd name="connsiteY767" fmla="*/ 2051427 h 3030261"/>
              <a:gd name="connsiteX768" fmla="*/ 4143210 w 5160230"/>
              <a:gd name="connsiteY768" fmla="*/ 2053600 h 3030261"/>
              <a:gd name="connsiteX769" fmla="*/ 4140106 w 5160230"/>
              <a:gd name="connsiteY769" fmla="*/ 2053600 h 3030261"/>
              <a:gd name="connsiteX770" fmla="*/ 4137933 w 5160230"/>
              <a:gd name="connsiteY770" fmla="*/ 2053600 h 3030261"/>
              <a:gd name="connsiteX771" fmla="*/ 4136070 w 5160230"/>
              <a:gd name="connsiteY771" fmla="*/ 2055773 h 3030261"/>
              <a:gd name="connsiteX772" fmla="*/ 4134828 w 5160230"/>
              <a:gd name="connsiteY772" fmla="*/ 2056705 h 3030261"/>
              <a:gd name="connsiteX773" fmla="*/ 4132966 w 5160230"/>
              <a:gd name="connsiteY773" fmla="*/ 2061051 h 3030261"/>
              <a:gd name="connsiteX774" fmla="*/ 4123342 w 5160230"/>
              <a:gd name="connsiteY774" fmla="*/ 2077815 h 3030261"/>
              <a:gd name="connsiteX775" fmla="*/ 4118375 w 5160230"/>
              <a:gd name="connsiteY775" fmla="*/ 2097994 h 3030261"/>
              <a:gd name="connsiteX776" fmla="*/ 4108751 w 5160230"/>
              <a:gd name="connsiteY776" fmla="*/ 2116000 h 3030261"/>
              <a:gd name="connsiteX777" fmla="*/ 4103784 w 5160230"/>
              <a:gd name="connsiteY777" fmla="*/ 2120346 h 3030261"/>
              <a:gd name="connsiteX778" fmla="*/ 4098506 w 5160230"/>
              <a:gd name="connsiteY778" fmla="*/ 2120346 h 3030261"/>
              <a:gd name="connsiteX779" fmla="*/ 4092297 w 5160230"/>
              <a:gd name="connsiteY779" fmla="*/ 2121277 h 3030261"/>
              <a:gd name="connsiteX780" fmla="*/ 4086088 w 5160230"/>
              <a:gd name="connsiteY780" fmla="*/ 2121277 h 3030261"/>
              <a:gd name="connsiteX781" fmla="*/ 4074602 w 5160230"/>
              <a:gd name="connsiteY781" fmla="*/ 2115068 h 3030261"/>
              <a:gd name="connsiteX782" fmla="*/ 4064047 w 5160230"/>
              <a:gd name="connsiteY782" fmla="*/ 2112895 h 3030261"/>
              <a:gd name="connsiteX783" fmla="*/ 4050698 w 5160230"/>
              <a:gd name="connsiteY783" fmla="*/ 2112895 h 3030261"/>
              <a:gd name="connsiteX784" fmla="*/ 4037968 w 5160230"/>
              <a:gd name="connsiteY784" fmla="*/ 2110722 h 3030261"/>
              <a:gd name="connsiteX785" fmla="*/ 4025550 w 5160230"/>
              <a:gd name="connsiteY785" fmla="*/ 2105445 h 3030261"/>
              <a:gd name="connsiteX786" fmla="*/ 4013132 w 5160230"/>
              <a:gd name="connsiteY786" fmla="*/ 2088370 h 3030261"/>
              <a:gd name="connsiteX787" fmla="*/ 4003819 w 5160230"/>
              <a:gd name="connsiteY787" fmla="*/ 2066328 h 3030261"/>
              <a:gd name="connsiteX788" fmla="*/ 4001646 w 5160230"/>
              <a:gd name="connsiteY788" fmla="*/ 2040872 h 3030261"/>
              <a:gd name="connsiteX789" fmla="*/ 4010959 w 5160230"/>
              <a:gd name="connsiteY789" fmla="*/ 2036526 h 3030261"/>
              <a:gd name="connsiteX790" fmla="*/ 4018410 w 5160230"/>
              <a:gd name="connsiteY790" fmla="*/ 2036526 h 3030261"/>
              <a:gd name="connsiteX791" fmla="*/ 4025550 w 5160230"/>
              <a:gd name="connsiteY791" fmla="*/ 2038699 h 3030261"/>
              <a:gd name="connsiteX792" fmla="*/ 4033001 w 5160230"/>
              <a:gd name="connsiteY792" fmla="*/ 2034663 h 3030261"/>
              <a:gd name="connsiteX793" fmla="*/ 4042315 w 5160230"/>
              <a:gd name="connsiteY793" fmla="*/ 2019761 h 3030261"/>
              <a:gd name="connsiteX794" fmla="*/ 4065288 w 5160230"/>
              <a:gd name="connsiteY794" fmla="*/ 2016657 h 3030261"/>
              <a:gd name="connsiteX795" fmla="*/ 4069324 w 5160230"/>
              <a:gd name="connsiteY795" fmla="*/ 2013242 h 3030261"/>
              <a:gd name="connsiteX796" fmla="*/ 4072429 w 5160230"/>
              <a:gd name="connsiteY796" fmla="*/ 2009206 h 3030261"/>
              <a:gd name="connsiteX797" fmla="*/ 4072429 w 5160230"/>
              <a:gd name="connsiteY797" fmla="*/ 2007033 h 3030261"/>
              <a:gd name="connsiteX798" fmla="*/ 4074602 w 5160230"/>
              <a:gd name="connsiteY798" fmla="*/ 2005791 h 3030261"/>
              <a:gd name="connsiteX799" fmla="*/ 4074602 w 5160230"/>
              <a:gd name="connsiteY799" fmla="*/ 2003929 h 3030261"/>
              <a:gd name="connsiteX800" fmla="*/ 4074602 w 5160230"/>
              <a:gd name="connsiteY800" fmla="*/ 2001756 h 3030261"/>
              <a:gd name="connsiteX801" fmla="*/ 4076464 w 5160230"/>
              <a:gd name="connsiteY801" fmla="*/ 1999581 h 3030261"/>
              <a:gd name="connsiteX802" fmla="*/ 4079879 w 5160230"/>
              <a:gd name="connsiteY802" fmla="*/ 1999581 h 3030261"/>
              <a:gd name="connsiteX803" fmla="*/ 4086088 w 5160230"/>
              <a:gd name="connsiteY803" fmla="*/ 1999581 h 3030261"/>
              <a:gd name="connsiteX804" fmla="*/ 4092297 w 5160230"/>
              <a:gd name="connsiteY804" fmla="*/ 1999581 h 3030261"/>
              <a:gd name="connsiteX805" fmla="*/ 4096333 w 5160230"/>
              <a:gd name="connsiteY805" fmla="*/ 1986853 h 3030261"/>
              <a:gd name="connsiteX806" fmla="*/ 4101610 w 5160230"/>
              <a:gd name="connsiteY806" fmla="*/ 1977229 h 3030261"/>
              <a:gd name="connsiteX807" fmla="*/ 4106888 w 5160230"/>
              <a:gd name="connsiteY807" fmla="*/ 1968847 h 3030261"/>
              <a:gd name="connsiteX808" fmla="*/ 3589064 w 5160230"/>
              <a:gd name="connsiteY808" fmla="*/ 1935009 h 3030261"/>
              <a:gd name="connsiteX809" fmla="*/ 3599619 w 5160230"/>
              <a:gd name="connsiteY809" fmla="*/ 1942460 h 3030261"/>
              <a:gd name="connsiteX810" fmla="*/ 3605828 w 5160230"/>
              <a:gd name="connsiteY810" fmla="*/ 1955188 h 3030261"/>
              <a:gd name="connsiteX811" fmla="*/ 3605828 w 5160230"/>
              <a:gd name="connsiteY811" fmla="*/ 1974125 h 3030261"/>
              <a:gd name="connsiteX812" fmla="*/ 3605828 w 5160230"/>
              <a:gd name="connsiteY812" fmla="*/ 1976298 h 3030261"/>
              <a:gd name="connsiteX813" fmla="*/ 3606760 w 5160230"/>
              <a:gd name="connsiteY813" fmla="*/ 1976298 h 3030261"/>
              <a:gd name="connsiteX814" fmla="*/ 3608933 w 5160230"/>
              <a:gd name="connsiteY814" fmla="*/ 1977230 h 3030261"/>
              <a:gd name="connsiteX815" fmla="*/ 3608933 w 5160230"/>
              <a:gd name="connsiteY815" fmla="*/ 1979403 h 3030261"/>
              <a:gd name="connsiteX816" fmla="*/ 3608933 w 5160230"/>
              <a:gd name="connsiteY816" fmla="*/ 1983749 h 3030261"/>
              <a:gd name="connsiteX817" fmla="*/ 3605828 w 5160230"/>
              <a:gd name="connsiteY817" fmla="*/ 1983749 h 3030261"/>
              <a:gd name="connsiteX818" fmla="*/ 3601482 w 5160230"/>
              <a:gd name="connsiteY818" fmla="*/ 1984680 h 3030261"/>
              <a:gd name="connsiteX819" fmla="*/ 3599619 w 5160230"/>
              <a:gd name="connsiteY819" fmla="*/ 1989027 h 3030261"/>
              <a:gd name="connsiteX820" fmla="*/ 3596515 w 5160230"/>
              <a:gd name="connsiteY820" fmla="*/ 1991200 h 3030261"/>
              <a:gd name="connsiteX821" fmla="*/ 3594342 w 5160230"/>
              <a:gd name="connsiteY821" fmla="*/ 1991200 h 3030261"/>
              <a:gd name="connsiteX822" fmla="*/ 3592168 w 5160230"/>
              <a:gd name="connsiteY822" fmla="*/ 1989027 h 3030261"/>
              <a:gd name="connsiteX823" fmla="*/ 3591237 w 5160230"/>
              <a:gd name="connsiteY823" fmla="*/ 1989027 h 3030261"/>
              <a:gd name="connsiteX824" fmla="*/ 3589064 w 5160230"/>
              <a:gd name="connsiteY824" fmla="*/ 1986853 h 3030261"/>
              <a:gd name="connsiteX825" fmla="*/ 3581923 w 5160230"/>
              <a:gd name="connsiteY825" fmla="*/ 1971952 h 3030261"/>
              <a:gd name="connsiteX826" fmla="*/ 3581923 w 5160230"/>
              <a:gd name="connsiteY826" fmla="*/ 1949910 h 3030261"/>
              <a:gd name="connsiteX827" fmla="*/ 3583786 w 5160230"/>
              <a:gd name="connsiteY827" fmla="*/ 1946806 h 3030261"/>
              <a:gd name="connsiteX828" fmla="*/ 3585959 w 5160230"/>
              <a:gd name="connsiteY828" fmla="*/ 1944633 h 3030261"/>
              <a:gd name="connsiteX829" fmla="*/ 3586890 w 5160230"/>
              <a:gd name="connsiteY829" fmla="*/ 1940287 h 3030261"/>
              <a:gd name="connsiteX830" fmla="*/ 4242241 w 5160230"/>
              <a:gd name="connsiteY830" fmla="*/ 1912967 h 3030261"/>
              <a:gd name="connsiteX831" fmla="*/ 4250623 w 5160230"/>
              <a:gd name="connsiteY831" fmla="*/ 1922280 h 3030261"/>
              <a:gd name="connsiteX832" fmla="*/ 4256832 w 5160230"/>
              <a:gd name="connsiteY832" fmla="*/ 1932836 h 3030261"/>
              <a:gd name="connsiteX833" fmla="*/ 4256832 w 5160230"/>
              <a:gd name="connsiteY833" fmla="*/ 1949911 h 3030261"/>
              <a:gd name="connsiteX834" fmla="*/ 4257763 w 5160230"/>
              <a:gd name="connsiteY834" fmla="*/ 1953947 h 3030261"/>
              <a:gd name="connsiteX835" fmla="*/ 4259936 w 5160230"/>
              <a:gd name="connsiteY835" fmla="*/ 1953947 h 3030261"/>
              <a:gd name="connsiteX836" fmla="*/ 4259936 w 5160230"/>
              <a:gd name="connsiteY836" fmla="*/ 1955189 h 3030261"/>
              <a:gd name="connsiteX837" fmla="*/ 4257763 w 5160230"/>
              <a:gd name="connsiteY837" fmla="*/ 1955189 h 3030261"/>
              <a:gd name="connsiteX838" fmla="*/ 4256832 w 5160230"/>
              <a:gd name="connsiteY838" fmla="*/ 1959535 h 3030261"/>
              <a:gd name="connsiteX839" fmla="*/ 4256832 w 5160230"/>
              <a:gd name="connsiteY839" fmla="*/ 1962639 h 3030261"/>
              <a:gd name="connsiteX840" fmla="*/ 4254659 w 5160230"/>
              <a:gd name="connsiteY840" fmla="*/ 1962639 h 3030261"/>
              <a:gd name="connsiteX841" fmla="*/ 4254659 w 5160230"/>
              <a:gd name="connsiteY841" fmla="*/ 1964812 h 3030261"/>
              <a:gd name="connsiteX842" fmla="*/ 4252796 w 5160230"/>
              <a:gd name="connsiteY842" fmla="*/ 1964812 h 3030261"/>
              <a:gd name="connsiteX843" fmla="*/ 4249382 w 5160230"/>
              <a:gd name="connsiteY843" fmla="*/ 1966675 h 3030261"/>
              <a:gd name="connsiteX844" fmla="*/ 4247519 w 5160230"/>
              <a:gd name="connsiteY844" fmla="*/ 1962639 h 3030261"/>
              <a:gd name="connsiteX845" fmla="*/ 4247519 w 5160230"/>
              <a:gd name="connsiteY845" fmla="*/ 1961397 h 3030261"/>
              <a:gd name="connsiteX846" fmla="*/ 4245346 w 5160230"/>
              <a:gd name="connsiteY846" fmla="*/ 1961397 h 3030261"/>
              <a:gd name="connsiteX847" fmla="*/ 4243173 w 5160230"/>
              <a:gd name="connsiteY847" fmla="*/ 1961397 h 3030261"/>
              <a:gd name="connsiteX848" fmla="*/ 4242241 w 5160230"/>
              <a:gd name="connsiteY848" fmla="*/ 1959535 h 3030261"/>
              <a:gd name="connsiteX849" fmla="*/ 4242241 w 5160230"/>
              <a:gd name="connsiteY849" fmla="*/ 1962639 h 3030261"/>
              <a:gd name="connsiteX850" fmla="*/ 4243173 w 5160230"/>
              <a:gd name="connsiteY850" fmla="*/ 1964812 h 3030261"/>
              <a:gd name="connsiteX851" fmla="*/ 4245346 w 5160230"/>
              <a:gd name="connsiteY851" fmla="*/ 1966675 h 3030261"/>
              <a:gd name="connsiteX852" fmla="*/ 4247519 w 5160230"/>
              <a:gd name="connsiteY852" fmla="*/ 1968848 h 3030261"/>
              <a:gd name="connsiteX853" fmla="*/ 4245346 w 5160230"/>
              <a:gd name="connsiteY853" fmla="*/ 1970090 h 3030261"/>
              <a:gd name="connsiteX854" fmla="*/ 4245346 w 5160230"/>
              <a:gd name="connsiteY854" fmla="*/ 1971953 h 3030261"/>
              <a:gd name="connsiteX855" fmla="*/ 4245346 w 5160230"/>
              <a:gd name="connsiteY855" fmla="*/ 1974126 h 3030261"/>
              <a:gd name="connsiteX856" fmla="*/ 4245346 w 5160230"/>
              <a:gd name="connsiteY856" fmla="*/ 1979403 h 3030261"/>
              <a:gd name="connsiteX857" fmla="*/ 4236032 w 5160230"/>
              <a:gd name="connsiteY857" fmla="*/ 1979403 h 3030261"/>
              <a:gd name="connsiteX858" fmla="*/ 4236032 w 5160230"/>
              <a:gd name="connsiteY858" fmla="*/ 1974126 h 3030261"/>
              <a:gd name="connsiteX859" fmla="*/ 4230755 w 5160230"/>
              <a:gd name="connsiteY859" fmla="*/ 1971953 h 3030261"/>
              <a:gd name="connsiteX860" fmla="*/ 4225477 w 5160230"/>
              <a:gd name="connsiteY860" fmla="*/ 1968848 h 3030261"/>
              <a:gd name="connsiteX861" fmla="*/ 4223614 w 5160230"/>
              <a:gd name="connsiteY861" fmla="*/ 1964812 h 3030261"/>
              <a:gd name="connsiteX862" fmla="*/ 4221441 w 5160230"/>
              <a:gd name="connsiteY862" fmla="*/ 1959535 h 3030261"/>
              <a:gd name="connsiteX863" fmla="*/ 4220510 w 5160230"/>
              <a:gd name="connsiteY863" fmla="*/ 1953947 h 3030261"/>
              <a:gd name="connsiteX864" fmla="*/ 4216164 w 5160230"/>
              <a:gd name="connsiteY864" fmla="*/ 1946806 h 3030261"/>
              <a:gd name="connsiteX865" fmla="*/ 4210886 w 5160230"/>
              <a:gd name="connsiteY865" fmla="*/ 1949911 h 3030261"/>
              <a:gd name="connsiteX866" fmla="*/ 4203746 w 5160230"/>
              <a:gd name="connsiteY866" fmla="*/ 1953947 h 3030261"/>
              <a:gd name="connsiteX867" fmla="*/ 4196295 w 5160230"/>
              <a:gd name="connsiteY867" fmla="*/ 1955189 h 3030261"/>
              <a:gd name="connsiteX868" fmla="*/ 4189155 w 5160230"/>
              <a:gd name="connsiteY868" fmla="*/ 1959535 h 3030261"/>
              <a:gd name="connsiteX869" fmla="*/ 4189155 w 5160230"/>
              <a:gd name="connsiteY869" fmla="*/ 1949911 h 3030261"/>
              <a:gd name="connsiteX870" fmla="*/ 4191328 w 5160230"/>
              <a:gd name="connsiteY870" fmla="*/ 1947738 h 3030261"/>
              <a:gd name="connsiteX871" fmla="*/ 4191328 w 5160230"/>
              <a:gd name="connsiteY871" fmla="*/ 1946806 h 3030261"/>
              <a:gd name="connsiteX872" fmla="*/ 4192259 w 5160230"/>
              <a:gd name="connsiteY872" fmla="*/ 1946806 h 3030261"/>
              <a:gd name="connsiteX873" fmla="*/ 4192259 w 5160230"/>
              <a:gd name="connsiteY873" fmla="*/ 1942460 h 3030261"/>
              <a:gd name="connsiteX874" fmla="*/ 4206850 w 5160230"/>
              <a:gd name="connsiteY874" fmla="*/ 1937183 h 3030261"/>
              <a:gd name="connsiteX875" fmla="*/ 4220510 w 5160230"/>
              <a:gd name="connsiteY875" fmla="*/ 1932836 h 3030261"/>
              <a:gd name="connsiteX876" fmla="*/ 4232928 w 5160230"/>
              <a:gd name="connsiteY876" fmla="*/ 1925385 h 3030261"/>
              <a:gd name="connsiteX877" fmla="*/ 4152524 w 5160230"/>
              <a:gd name="connsiteY877" fmla="*/ 1892788 h 3030261"/>
              <a:gd name="connsiteX878" fmla="*/ 4156870 w 5160230"/>
              <a:gd name="connsiteY878" fmla="*/ 1896824 h 3030261"/>
              <a:gd name="connsiteX879" fmla="*/ 4157801 w 5160230"/>
              <a:gd name="connsiteY879" fmla="*/ 1896824 h 3030261"/>
              <a:gd name="connsiteX880" fmla="*/ 4159974 w 5160230"/>
              <a:gd name="connsiteY880" fmla="*/ 1896824 h 3030261"/>
              <a:gd name="connsiteX881" fmla="*/ 4159974 w 5160230"/>
              <a:gd name="connsiteY881" fmla="*/ 1898066 h 3030261"/>
              <a:gd name="connsiteX882" fmla="*/ 4159974 w 5160230"/>
              <a:gd name="connsiteY882" fmla="*/ 1902101 h 3030261"/>
              <a:gd name="connsiteX883" fmla="*/ 4162147 w 5160230"/>
              <a:gd name="connsiteY883" fmla="*/ 1905517 h 3030261"/>
              <a:gd name="connsiteX884" fmla="*/ 4150661 w 5160230"/>
              <a:gd name="connsiteY884" fmla="*/ 1914831 h 3030261"/>
              <a:gd name="connsiteX885" fmla="*/ 4143210 w 5160230"/>
              <a:gd name="connsiteY885" fmla="*/ 1924455 h 3030261"/>
              <a:gd name="connsiteX886" fmla="*/ 4134828 w 5160230"/>
              <a:gd name="connsiteY886" fmla="*/ 1931905 h 3030261"/>
              <a:gd name="connsiteX887" fmla="*/ 4121478 w 5160230"/>
              <a:gd name="connsiteY887" fmla="*/ 1939356 h 3030261"/>
              <a:gd name="connsiteX888" fmla="*/ 4121478 w 5160230"/>
              <a:gd name="connsiteY888" fmla="*/ 1935010 h 3030261"/>
              <a:gd name="connsiteX889" fmla="*/ 4132966 w 5160230"/>
              <a:gd name="connsiteY889" fmla="*/ 1922281 h 3030261"/>
              <a:gd name="connsiteX890" fmla="*/ 4145384 w 5160230"/>
              <a:gd name="connsiteY890" fmla="*/ 1909553 h 3030261"/>
              <a:gd name="connsiteX891" fmla="*/ 1541984 w 5160230"/>
              <a:gd name="connsiteY891" fmla="*/ 1795308 h 3030261"/>
              <a:gd name="connsiteX892" fmla="*/ 1549435 w 5160230"/>
              <a:gd name="connsiteY892" fmla="*/ 1795308 h 3030261"/>
              <a:gd name="connsiteX893" fmla="*/ 1556575 w 5160230"/>
              <a:gd name="connsiteY893" fmla="*/ 1796550 h 3030261"/>
              <a:gd name="connsiteX894" fmla="*/ 1564957 w 5160230"/>
              <a:gd name="connsiteY894" fmla="*/ 1800587 h 3030261"/>
              <a:gd name="connsiteX895" fmla="*/ 1561853 w 5160230"/>
              <a:gd name="connsiteY895" fmla="*/ 1802760 h 3030261"/>
              <a:gd name="connsiteX896" fmla="*/ 1559680 w 5160230"/>
              <a:gd name="connsiteY896" fmla="*/ 1805864 h 3030261"/>
              <a:gd name="connsiteX897" fmla="*/ 1556575 w 5160230"/>
              <a:gd name="connsiteY897" fmla="*/ 1808037 h 3030261"/>
              <a:gd name="connsiteX898" fmla="*/ 1550366 w 5160230"/>
              <a:gd name="connsiteY898" fmla="*/ 1808037 h 3030261"/>
              <a:gd name="connsiteX899" fmla="*/ 1545089 w 5160230"/>
              <a:gd name="connsiteY899" fmla="*/ 1805864 h 3030261"/>
              <a:gd name="connsiteX900" fmla="*/ 1540122 w 5160230"/>
              <a:gd name="connsiteY900" fmla="*/ 1805864 h 3030261"/>
              <a:gd name="connsiteX901" fmla="*/ 1534844 w 5160230"/>
              <a:gd name="connsiteY901" fmla="*/ 1805864 h 3030261"/>
              <a:gd name="connsiteX902" fmla="*/ 1528635 w 5160230"/>
              <a:gd name="connsiteY902" fmla="*/ 1808037 h 3030261"/>
              <a:gd name="connsiteX903" fmla="*/ 1528635 w 5160230"/>
              <a:gd name="connsiteY903" fmla="*/ 1796550 h 3030261"/>
              <a:gd name="connsiteX904" fmla="*/ 4183877 w 5160230"/>
              <a:gd name="connsiteY904" fmla="*/ 1783821 h 3030261"/>
              <a:gd name="connsiteX905" fmla="*/ 4189155 w 5160230"/>
              <a:gd name="connsiteY905" fmla="*/ 1783821 h 3030261"/>
              <a:gd name="connsiteX906" fmla="*/ 4196295 w 5160230"/>
              <a:gd name="connsiteY906" fmla="*/ 1783821 h 3030261"/>
              <a:gd name="connsiteX907" fmla="*/ 4196295 w 5160230"/>
              <a:gd name="connsiteY907" fmla="*/ 1802758 h 3030261"/>
              <a:gd name="connsiteX908" fmla="*/ 4194432 w 5160230"/>
              <a:gd name="connsiteY908" fmla="*/ 1815487 h 3030261"/>
              <a:gd name="connsiteX909" fmla="*/ 4191328 w 5160230"/>
              <a:gd name="connsiteY909" fmla="*/ 1826043 h 3030261"/>
              <a:gd name="connsiteX910" fmla="*/ 4189155 w 5160230"/>
              <a:gd name="connsiteY910" fmla="*/ 1844980 h 3030261"/>
              <a:gd name="connsiteX911" fmla="*/ 4192259 w 5160230"/>
              <a:gd name="connsiteY911" fmla="*/ 1844980 h 3030261"/>
              <a:gd name="connsiteX912" fmla="*/ 4192259 w 5160230"/>
              <a:gd name="connsiteY912" fmla="*/ 1848395 h 3030261"/>
              <a:gd name="connsiteX913" fmla="*/ 4199400 w 5160230"/>
              <a:gd name="connsiteY913" fmla="*/ 1848395 h 3030261"/>
              <a:gd name="connsiteX914" fmla="*/ 4203746 w 5160230"/>
              <a:gd name="connsiteY914" fmla="*/ 1848395 h 3030261"/>
              <a:gd name="connsiteX915" fmla="*/ 4206850 w 5160230"/>
              <a:gd name="connsiteY915" fmla="*/ 1848395 h 3030261"/>
              <a:gd name="connsiteX916" fmla="*/ 4210886 w 5160230"/>
              <a:gd name="connsiteY916" fmla="*/ 1850257 h 3030261"/>
              <a:gd name="connsiteX917" fmla="*/ 4213991 w 5160230"/>
              <a:gd name="connsiteY917" fmla="*/ 1852431 h 3030261"/>
              <a:gd name="connsiteX918" fmla="*/ 4221441 w 5160230"/>
              <a:gd name="connsiteY918" fmla="*/ 1853672 h 3030261"/>
              <a:gd name="connsiteX919" fmla="*/ 4225477 w 5160230"/>
              <a:gd name="connsiteY919" fmla="*/ 1867332 h 3030261"/>
              <a:gd name="connsiteX920" fmla="*/ 4232928 w 5160230"/>
              <a:gd name="connsiteY920" fmla="*/ 1875714 h 3030261"/>
              <a:gd name="connsiteX921" fmla="*/ 4242241 w 5160230"/>
              <a:gd name="connsiteY921" fmla="*/ 1885338 h 3030261"/>
              <a:gd name="connsiteX922" fmla="*/ 4249382 w 5160230"/>
              <a:gd name="connsiteY922" fmla="*/ 1898066 h 3030261"/>
              <a:gd name="connsiteX923" fmla="*/ 4243173 w 5160230"/>
              <a:gd name="connsiteY923" fmla="*/ 1900239 h 3030261"/>
              <a:gd name="connsiteX924" fmla="*/ 4240068 w 5160230"/>
              <a:gd name="connsiteY924" fmla="*/ 1902102 h 3030261"/>
              <a:gd name="connsiteX925" fmla="*/ 4238205 w 5160230"/>
              <a:gd name="connsiteY925" fmla="*/ 1902102 h 3030261"/>
              <a:gd name="connsiteX926" fmla="*/ 4238205 w 5160230"/>
              <a:gd name="connsiteY926" fmla="*/ 1904275 h 3030261"/>
              <a:gd name="connsiteX927" fmla="*/ 4238205 w 5160230"/>
              <a:gd name="connsiteY927" fmla="*/ 1905517 h 3030261"/>
              <a:gd name="connsiteX928" fmla="*/ 4238205 w 5160230"/>
              <a:gd name="connsiteY928" fmla="*/ 1907380 h 3030261"/>
              <a:gd name="connsiteX929" fmla="*/ 4234790 w 5160230"/>
              <a:gd name="connsiteY929" fmla="*/ 1907380 h 3030261"/>
              <a:gd name="connsiteX930" fmla="*/ 4228581 w 5160230"/>
              <a:gd name="connsiteY930" fmla="*/ 1909553 h 3030261"/>
              <a:gd name="connsiteX931" fmla="*/ 4227650 w 5160230"/>
              <a:gd name="connsiteY931" fmla="*/ 1905517 h 3030261"/>
              <a:gd name="connsiteX932" fmla="*/ 4227650 w 5160230"/>
              <a:gd name="connsiteY932" fmla="*/ 1904275 h 3030261"/>
              <a:gd name="connsiteX933" fmla="*/ 4225477 w 5160230"/>
              <a:gd name="connsiteY933" fmla="*/ 1904275 h 3030261"/>
              <a:gd name="connsiteX934" fmla="*/ 4223614 w 5160230"/>
              <a:gd name="connsiteY934" fmla="*/ 1904275 h 3030261"/>
              <a:gd name="connsiteX935" fmla="*/ 4221441 w 5160230"/>
              <a:gd name="connsiteY935" fmla="*/ 1902102 h 3030261"/>
              <a:gd name="connsiteX936" fmla="*/ 4218337 w 5160230"/>
              <a:gd name="connsiteY936" fmla="*/ 1909553 h 3030261"/>
              <a:gd name="connsiteX937" fmla="*/ 4216164 w 5160230"/>
              <a:gd name="connsiteY937" fmla="*/ 1914830 h 3030261"/>
              <a:gd name="connsiteX938" fmla="*/ 4213059 w 5160230"/>
              <a:gd name="connsiteY938" fmla="*/ 1920108 h 3030261"/>
              <a:gd name="connsiteX939" fmla="*/ 4206850 w 5160230"/>
              <a:gd name="connsiteY939" fmla="*/ 1922281 h 3030261"/>
              <a:gd name="connsiteX940" fmla="*/ 4201573 w 5160230"/>
              <a:gd name="connsiteY940" fmla="*/ 1925385 h 3030261"/>
              <a:gd name="connsiteX941" fmla="*/ 4201573 w 5160230"/>
              <a:gd name="connsiteY941" fmla="*/ 1922281 h 3030261"/>
              <a:gd name="connsiteX942" fmla="*/ 4198468 w 5160230"/>
              <a:gd name="connsiteY942" fmla="*/ 1918245 h 3030261"/>
              <a:gd name="connsiteX943" fmla="*/ 4198468 w 5160230"/>
              <a:gd name="connsiteY943" fmla="*/ 1914830 h 3030261"/>
              <a:gd name="connsiteX944" fmla="*/ 4198468 w 5160230"/>
              <a:gd name="connsiteY944" fmla="*/ 1912968 h 3030261"/>
              <a:gd name="connsiteX945" fmla="*/ 4198468 w 5160230"/>
              <a:gd name="connsiteY945" fmla="*/ 1911726 h 3030261"/>
              <a:gd name="connsiteX946" fmla="*/ 4198468 w 5160230"/>
              <a:gd name="connsiteY946" fmla="*/ 1909553 h 3030261"/>
              <a:gd name="connsiteX947" fmla="*/ 4196295 w 5160230"/>
              <a:gd name="connsiteY947" fmla="*/ 1907380 h 3030261"/>
              <a:gd name="connsiteX948" fmla="*/ 4194432 w 5160230"/>
              <a:gd name="connsiteY948" fmla="*/ 1907380 h 3030261"/>
              <a:gd name="connsiteX949" fmla="*/ 4189155 w 5160230"/>
              <a:gd name="connsiteY949" fmla="*/ 1905517 h 3030261"/>
              <a:gd name="connsiteX950" fmla="*/ 4189155 w 5160230"/>
              <a:gd name="connsiteY950" fmla="*/ 1900239 h 3030261"/>
              <a:gd name="connsiteX951" fmla="*/ 4189155 w 5160230"/>
              <a:gd name="connsiteY951" fmla="*/ 1894962 h 3030261"/>
              <a:gd name="connsiteX952" fmla="*/ 4191328 w 5160230"/>
              <a:gd name="connsiteY952" fmla="*/ 1890615 h 3030261"/>
              <a:gd name="connsiteX953" fmla="*/ 4191328 w 5160230"/>
              <a:gd name="connsiteY953" fmla="*/ 1889684 h 3030261"/>
              <a:gd name="connsiteX954" fmla="*/ 4192259 w 5160230"/>
              <a:gd name="connsiteY954" fmla="*/ 1887511 h 3030261"/>
              <a:gd name="connsiteX955" fmla="*/ 4196295 w 5160230"/>
              <a:gd name="connsiteY955" fmla="*/ 1887511 h 3030261"/>
              <a:gd name="connsiteX956" fmla="*/ 4201573 w 5160230"/>
              <a:gd name="connsiteY956" fmla="*/ 1885338 h 3030261"/>
              <a:gd name="connsiteX957" fmla="*/ 4209024 w 5160230"/>
              <a:gd name="connsiteY957" fmla="*/ 1885338 h 3030261"/>
              <a:gd name="connsiteX958" fmla="*/ 4209024 w 5160230"/>
              <a:gd name="connsiteY958" fmla="*/ 1898066 h 3030261"/>
              <a:gd name="connsiteX959" fmla="*/ 4221441 w 5160230"/>
              <a:gd name="connsiteY959" fmla="*/ 1898066 h 3030261"/>
              <a:gd name="connsiteX960" fmla="*/ 4221441 w 5160230"/>
              <a:gd name="connsiteY960" fmla="*/ 1894962 h 3030261"/>
              <a:gd name="connsiteX961" fmla="*/ 4223614 w 5160230"/>
              <a:gd name="connsiteY961" fmla="*/ 1890615 h 3030261"/>
              <a:gd name="connsiteX962" fmla="*/ 4225477 w 5160230"/>
              <a:gd name="connsiteY962" fmla="*/ 1889684 h 3030261"/>
              <a:gd name="connsiteX963" fmla="*/ 4225477 w 5160230"/>
              <a:gd name="connsiteY963" fmla="*/ 1887511 h 3030261"/>
              <a:gd name="connsiteX964" fmla="*/ 4227650 w 5160230"/>
              <a:gd name="connsiteY964" fmla="*/ 1885338 h 3030261"/>
              <a:gd name="connsiteX965" fmla="*/ 4228581 w 5160230"/>
              <a:gd name="connsiteY965" fmla="*/ 1882233 h 3030261"/>
              <a:gd name="connsiteX966" fmla="*/ 4225477 w 5160230"/>
              <a:gd name="connsiteY966" fmla="*/ 1882233 h 3030261"/>
              <a:gd name="connsiteX967" fmla="*/ 4206850 w 5160230"/>
              <a:gd name="connsiteY967" fmla="*/ 1867332 h 3030261"/>
              <a:gd name="connsiteX968" fmla="*/ 4186051 w 5160230"/>
              <a:gd name="connsiteY968" fmla="*/ 1857708 h 3030261"/>
              <a:gd name="connsiteX969" fmla="*/ 4186051 w 5160230"/>
              <a:gd name="connsiteY969" fmla="*/ 1865159 h 3030261"/>
              <a:gd name="connsiteX970" fmla="*/ 4183877 w 5160230"/>
              <a:gd name="connsiteY970" fmla="*/ 1870436 h 3030261"/>
              <a:gd name="connsiteX971" fmla="*/ 4181704 w 5160230"/>
              <a:gd name="connsiteY971" fmla="*/ 1875714 h 3030261"/>
              <a:gd name="connsiteX972" fmla="*/ 4181704 w 5160230"/>
              <a:gd name="connsiteY972" fmla="*/ 1882233 h 3030261"/>
              <a:gd name="connsiteX973" fmla="*/ 4179842 w 5160230"/>
              <a:gd name="connsiteY973" fmla="*/ 1880060 h 3030261"/>
              <a:gd name="connsiteX974" fmla="*/ 4178600 w 5160230"/>
              <a:gd name="connsiteY974" fmla="*/ 1877887 h 3030261"/>
              <a:gd name="connsiteX975" fmla="*/ 4178600 w 5160230"/>
              <a:gd name="connsiteY975" fmla="*/ 1875714 h 3030261"/>
              <a:gd name="connsiteX976" fmla="*/ 4176737 w 5160230"/>
              <a:gd name="connsiteY976" fmla="*/ 1874783 h 3030261"/>
              <a:gd name="connsiteX977" fmla="*/ 4171459 w 5160230"/>
              <a:gd name="connsiteY977" fmla="*/ 1860813 h 3030261"/>
              <a:gd name="connsiteX978" fmla="*/ 4165250 w 5160230"/>
              <a:gd name="connsiteY978" fmla="*/ 1844980 h 3030261"/>
              <a:gd name="connsiteX979" fmla="*/ 4164009 w 5160230"/>
              <a:gd name="connsiteY979" fmla="*/ 1823870 h 3030261"/>
              <a:gd name="connsiteX980" fmla="*/ 4165250 w 5160230"/>
              <a:gd name="connsiteY980" fmla="*/ 1805863 h 3030261"/>
              <a:gd name="connsiteX981" fmla="*/ 4172391 w 5160230"/>
              <a:gd name="connsiteY981" fmla="*/ 1787857 h 3030261"/>
              <a:gd name="connsiteX982" fmla="*/ 4178600 w 5160230"/>
              <a:gd name="connsiteY982" fmla="*/ 1785684 h 3030261"/>
              <a:gd name="connsiteX983" fmla="*/ 1481758 w 5160230"/>
              <a:gd name="connsiteY983" fmla="*/ 1783821 h 3030261"/>
              <a:gd name="connsiteX984" fmla="*/ 1488898 w 5160230"/>
              <a:gd name="connsiteY984" fmla="*/ 1783821 h 3030261"/>
              <a:gd name="connsiteX985" fmla="*/ 1496350 w 5160230"/>
              <a:gd name="connsiteY985" fmla="*/ 1785684 h 3030261"/>
              <a:gd name="connsiteX986" fmla="*/ 1503490 w 5160230"/>
              <a:gd name="connsiteY986" fmla="*/ 1785684 h 3030261"/>
              <a:gd name="connsiteX987" fmla="*/ 1508768 w 5160230"/>
              <a:gd name="connsiteY987" fmla="*/ 1787858 h 3030261"/>
              <a:gd name="connsiteX988" fmla="*/ 1508768 w 5160230"/>
              <a:gd name="connsiteY988" fmla="*/ 1796550 h 3030261"/>
              <a:gd name="connsiteX989" fmla="*/ 1481758 w 5160230"/>
              <a:gd name="connsiteY989" fmla="*/ 1796550 h 3030261"/>
              <a:gd name="connsiteX990" fmla="*/ 1328397 w 5160230"/>
              <a:gd name="connsiteY990" fmla="*/ 1783821 h 3030261"/>
              <a:gd name="connsiteX991" fmla="*/ 1338021 w 5160230"/>
              <a:gd name="connsiteY991" fmla="*/ 1785684 h 3030261"/>
              <a:gd name="connsiteX992" fmla="*/ 1342988 w 5160230"/>
              <a:gd name="connsiteY992" fmla="*/ 1789100 h 3030261"/>
              <a:gd name="connsiteX993" fmla="*/ 1350439 w 5160230"/>
              <a:gd name="connsiteY993" fmla="*/ 1793135 h 3030261"/>
              <a:gd name="connsiteX994" fmla="*/ 1356648 w 5160230"/>
              <a:gd name="connsiteY994" fmla="*/ 1796550 h 3030261"/>
              <a:gd name="connsiteX995" fmla="*/ 1356648 w 5160230"/>
              <a:gd name="connsiteY995" fmla="*/ 1800586 h 3030261"/>
              <a:gd name="connsiteX996" fmla="*/ 1349508 w 5160230"/>
              <a:gd name="connsiteY996" fmla="*/ 1800586 h 3030261"/>
              <a:gd name="connsiteX997" fmla="*/ 1342988 w 5160230"/>
              <a:gd name="connsiteY997" fmla="*/ 1802759 h 3030261"/>
              <a:gd name="connsiteX998" fmla="*/ 1338021 w 5160230"/>
              <a:gd name="connsiteY998" fmla="*/ 1803691 h 3030261"/>
              <a:gd name="connsiteX999" fmla="*/ 1334917 w 5160230"/>
              <a:gd name="connsiteY999" fmla="*/ 1802759 h 3030261"/>
              <a:gd name="connsiteX1000" fmla="*/ 1327466 w 5160230"/>
              <a:gd name="connsiteY1000" fmla="*/ 1802759 h 3030261"/>
              <a:gd name="connsiteX1001" fmla="*/ 1321257 w 5160230"/>
              <a:gd name="connsiteY1001" fmla="*/ 1800586 h 3030261"/>
              <a:gd name="connsiteX1002" fmla="*/ 1321257 w 5160230"/>
              <a:gd name="connsiteY1002" fmla="*/ 1787857 h 3030261"/>
              <a:gd name="connsiteX1003" fmla="*/ 1323430 w 5160230"/>
              <a:gd name="connsiteY1003" fmla="*/ 1787857 h 3030261"/>
              <a:gd name="connsiteX1004" fmla="*/ 1325293 w 5160230"/>
              <a:gd name="connsiteY1004" fmla="*/ 1785684 h 3030261"/>
              <a:gd name="connsiteX1005" fmla="*/ 1327466 w 5160230"/>
              <a:gd name="connsiteY1005" fmla="*/ 1785684 h 3030261"/>
              <a:gd name="connsiteX1006" fmla="*/ 1392038 w 5160230"/>
              <a:gd name="connsiteY1006" fmla="*/ 1766747 h 3030261"/>
              <a:gd name="connsiteX1007" fmla="*/ 1414081 w 5160230"/>
              <a:gd name="connsiteY1007" fmla="*/ 1768920 h 3030261"/>
              <a:gd name="connsiteX1008" fmla="*/ 1432708 w 5160230"/>
              <a:gd name="connsiteY1008" fmla="*/ 1773266 h 3030261"/>
              <a:gd name="connsiteX1009" fmla="*/ 1447299 w 5160230"/>
              <a:gd name="connsiteY1009" fmla="*/ 1778544 h 3030261"/>
              <a:gd name="connsiteX1010" fmla="*/ 1464994 w 5160230"/>
              <a:gd name="connsiteY1010" fmla="*/ 1783822 h 3030261"/>
              <a:gd name="connsiteX1011" fmla="*/ 1464994 w 5160230"/>
              <a:gd name="connsiteY1011" fmla="*/ 1793135 h 3030261"/>
              <a:gd name="connsiteX1012" fmla="*/ 1457854 w 5160230"/>
              <a:gd name="connsiteY1012" fmla="*/ 1793135 h 3030261"/>
              <a:gd name="connsiteX1013" fmla="*/ 1454439 w 5160230"/>
              <a:gd name="connsiteY1013" fmla="*/ 1795308 h 3030261"/>
              <a:gd name="connsiteX1014" fmla="*/ 1449472 w 5160230"/>
              <a:gd name="connsiteY1014" fmla="*/ 1796550 h 3030261"/>
              <a:gd name="connsiteX1015" fmla="*/ 1445126 w 5160230"/>
              <a:gd name="connsiteY1015" fmla="*/ 1798413 h 3030261"/>
              <a:gd name="connsiteX1016" fmla="*/ 1442021 w 5160230"/>
              <a:gd name="connsiteY1016" fmla="*/ 1800586 h 3030261"/>
              <a:gd name="connsiteX1017" fmla="*/ 1435812 w 5160230"/>
              <a:gd name="connsiteY1017" fmla="*/ 1800586 h 3030261"/>
              <a:gd name="connsiteX1018" fmla="*/ 1435812 w 5160230"/>
              <a:gd name="connsiteY1018" fmla="*/ 1798413 h 3030261"/>
              <a:gd name="connsiteX1019" fmla="*/ 1435812 w 5160230"/>
              <a:gd name="connsiteY1019" fmla="*/ 1796550 h 3030261"/>
              <a:gd name="connsiteX1020" fmla="*/ 1434881 w 5160230"/>
              <a:gd name="connsiteY1020" fmla="*/ 1795308 h 3030261"/>
              <a:gd name="connsiteX1021" fmla="*/ 1432708 w 5160230"/>
              <a:gd name="connsiteY1021" fmla="*/ 1793135 h 3030261"/>
              <a:gd name="connsiteX1022" fmla="*/ 1430535 w 5160230"/>
              <a:gd name="connsiteY1022" fmla="*/ 1791272 h 3030261"/>
              <a:gd name="connsiteX1023" fmla="*/ 1428672 w 5160230"/>
              <a:gd name="connsiteY1023" fmla="*/ 1793135 h 3030261"/>
              <a:gd name="connsiteX1024" fmla="*/ 1425567 w 5160230"/>
              <a:gd name="connsiteY1024" fmla="*/ 1803690 h 3030261"/>
              <a:gd name="connsiteX1025" fmla="*/ 1420290 w 5160230"/>
              <a:gd name="connsiteY1025" fmla="*/ 1803690 h 3030261"/>
              <a:gd name="connsiteX1026" fmla="*/ 1406629 w 5160230"/>
              <a:gd name="connsiteY1026" fmla="*/ 1802759 h 3030261"/>
              <a:gd name="connsiteX1027" fmla="*/ 1392038 w 5160230"/>
              <a:gd name="connsiteY1027" fmla="*/ 1800586 h 3030261"/>
              <a:gd name="connsiteX1028" fmla="*/ 1381794 w 5160230"/>
              <a:gd name="connsiteY1028" fmla="*/ 1800586 h 3030261"/>
              <a:gd name="connsiteX1029" fmla="*/ 1376516 w 5160230"/>
              <a:gd name="connsiteY1029" fmla="*/ 1787857 h 3030261"/>
              <a:gd name="connsiteX1030" fmla="*/ 1385829 w 5160230"/>
              <a:gd name="connsiteY1030" fmla="*/ 1787857 h 3030261"/>
              <a:gd name="connsiteX1031" fmla="*/ 1392038 w 5160230"/>
              <a:gd name="connsiteY1031" fmla="*/ 1787857 h 3030261"/>
              <a:gd name="connsiteX1032" fmla="*/ 1399489 w 5160230"/>
              <a:gd name="connsiteY1032" fmla="*/ 1785684 h 3030261"/>
              <a:gd name="connsiteX1033" fmla="*/ 1405698 w 5160230"/>
              <a:gd name="connsiteY1033" fmla="*/ 1783822 h 3030261"/>
              <a:gd name="connsiteX1034" fmla="*/ 1401352 w 5160230"/>
              <a:gd name="connsiteY1034" fmla="*/ 1781649 h 3030261"/>
              <a:gd name="connsiteX1035" fmla="*/ 1398247 w 5160230"/>
              <a:gd name="connsiteY1035" fmla="*/ 1778544 h 3030261"/>
              <a:gd name="connsiteX1036" fmla="*/ 1396385 w 5160230"/>
              <a:gd name="connsiteY1036" fmla="*/ 1776371 h 3030261"/>
              <a:gd name="connsiteX1037" fmla="*/ 1394211 w 5160230"/>
              <a:gd name="connsiteY1037" fmla="*/ 1773266 h 3030261"/>
              <a:gd name="connsiteX1038" fmla="*/ 225384 w 5160230"/>
              <a:gd name="connsiteY1038" fmla="*/ 1726700 h 3030261"/>
              <a:gd name="connsiteX1039" fmla="*/ 242148 w 5160230"/>
              <a:gd name="connsiteY1039" fmla="*/ 1731978 h 3030261"/>
              <a:gd name="connsiteX1040" fmla="*/ 254566 w 5160230"/>
              <a:gd name="connsiteY1040" fmla="*/ 1739118 h 3030261"/>
              <a:gd name="connsiteX1041" fmla="*/ 269157 w 5160230"/>
              <a:gd name="connsiteY1041" fmla="*/ 1746568 h 3030261"/>
              <a:gd name="connsiteX1042" fmla="*/ 269157 w 5160230"/>
              <a:gd name="connsiteY1042" fmla="*/ 1750915 h 3030261"/>
              <a:gd name="connsiteX1043" fmla="*/ 264810 w 5160230"/>
              <a:gd name="connsiteY1043" fmla="*/ 1750915 h 3030261"/>
              <a:gd name="connsiteX1044" fmla="*/ 252393 w 5160230"/>
              <a:gd name="connsiteY1044" fmla="*/ 1759297 h 3030261"/>
              <a:gd name="connsiteX1045" fmla="*/ 239975 w 5160230"/>
              <a:gd name="connsiteY1045" fmla="*/ 1761470 h 3030261"/>
              <a:gd name="connsiteX1046" fmla="*/ 228488 w 5160230"/>
              <a:gd name="connsiteY1046" fmla="*/ 1763643 h 3030261"/>
              <a:gd name="connsiteX1047" fmla="*/ 216070 w 5160230"/>
              <a:gd name="connsiteY1047" fmla="*/ 1766747 h 3030261"/>
              <a:gd name="connsiteX1048" fmla="*/ 216070 w 5160230"/>
              <a:gd name="connsiteY1048" fmla="*/ 1763643 h 3030261"/>
              <a:gd name="connsiteX1049" fmla="*/ 212966 w 5160230"/>
              <a:gd name="connsiteY1049" fmla="*/ 1763643 h 3030261"/>
              <a:gd name="connsiteX1050" fmla="*/ 216070 w 5160230"/>
              <a:gd name="connsiteY1050" fmla="*/ 1754019 h 3030261"/>
              <a:gd name="connsiteX1051" fmla="*/ 216070 w 5160230"/>
              <a:gd name="connsiteY1051" fmla="*/ 1744706 h 3030261"/>
              <a:gd name="connsiteX1052" fmla="*/ 216070 w 5160230"/>
              <a:gd name="connsiteY1052" fmla="*/ 1731978 h 3030261"/>
              <a:gd name="connsiteX1053" fmla="*/ 220106 w 5160230"/>
              <a:gd name="connsiteY1053" fmla="*/ 1729804 h 3030261"/>
              <a:gd name="connsiteX1054" fmla="*/ 221038 w 5160230"/>
              <a:gd name="connsiteY1054" fmla="*/ 1729804 h 3030261"/>
              <a:gd name="connsiteX1055" fmla="*/ 221038 w 5160230"/>
              <a:gd name="connsiteY1055" fmla="*/ 1728563 h 3030261"/>
              <a:gd name="connsiteX1056" fmla="*/ 223211 w 5160230"/>
              <a:gd name="connsiteY1056" fmla="*/ 1728563 h 3030261"/>
              <a:gd name="connsiteX1057" fmla="*/ 1265066 w 5160230"/>
              <a:gd name="connsiteY1057" fmla="*/ 1714903 h 3030261"/>
              <a:gd name="connsiteX1058" fmla="*/ 1294249 w 5160230"/>
              <a:gd name="connsiteY1058" fmla="*/ 1721422 h 3030261"/>
              <a:gd name="connsiteX1059" fmla="*/ 1320326 w 5160230"/>
              <a:gd name="connsiteY1059" fmla="*/ 1729805 h 3030261"/>
              <a:gd name="connsiteX1060" fmla="*/ 1339884 w 5160230"/>
              <a:gd name="connsiteY1060" fmla="*/ 1739119 h 3030261"/>
              <a:gd name="connsiteX1061" fmla="*/ 1359753 w 5160230"/>
              <a:gd name="connsiteY1061" fmla="*/ 1748742 h 3030261"/>
              <a:gd name="connsiteX1062" fmla="*/ 1381795 w 5160230"/>
              <a:gd name="connsiteY1062" fmla="*/ 1759298 h 3030261"/>
              <a:gd name="connsiteX1063" fmla="*/ 1381795 w 5160230"/>
              <a:gd name="connsiteY1063" fmla="*/ 1766748 h 3030261"/>
              <a:gd name="connsiteX1064" fmla="*/ 1372171 w 5160230"/>
              <a:gd name="connsiteY1064" fmla="*/ 1766748 h 3030261"/>
              <a:gd name="connsiteX1065" fmla="*/ 1361926 w 5160230"/>
              <a:gd name="connsiteY1065" fmla="*/ 1771095 h 3030261"/>
              <a:gd name="connsiteX1066" fmla="*/ 1349508 w 5160230"/>
              <a:gd name="connsiteY1066" fmla="*/ 1774199 h 3030261"/>
              <a:gd name="connsiteX1067" fmla="*/ 1335849 w 5160230"/>
              <a:gd name="connsiteY1067" fmla="*/ 1776372 h 3030261"/>
              <a:gd name="connsiteX1068" fmla="*/ 1338022 w 5160230"/>
              <a:gd name="connsiteY1068" fmla="*/ 1773268 h 3030261"/>
              <a:gd name="connsiteX1069" fmla="*/ 1338022 w 5160230"/>
              <a:gd name="connsiteY1069" fmla="*/ 1768921 h 3030261"/>
              <a:gd name="connsiteX1070" fmla="*/ 1338022 w 5160230"/>
              <a:gd name="connsiteY1070" fmla="*/ 1766748 h 3030261"/>
              <a:gd name="connsiteX1071" fmla="*/ 1338022 w 5160230"/>
              <a:gd name="connsiteY1071" fmla="*/ 1765817 h 3030261"/>
              <a:gd name="connsiteX1072" fmla="*/ 1338022 w 5160230"/>
              <a:gd name="connsiteY1072" fmla="*/ 1763644 h 3030261"/>
              <a:gd name="connsiteX1073" fmla="*/ 1335849 w 5160230"/>
              <a:gd name="connsiteY1073" fmla="*/ 1759298 h 3030261"/>
              <a:gd name="connsiteX1074" fmla="*/ 1308840 w 5160230"/>
              <a:gd name="connsiteY1074" fmla="*/ 1751847 h 3030261"/>
              <a:gd name="connsiteX1075" fmla="*/ 1283694 w 5160230"/>
              <a:gd name="connsiteY1075" fmla="*/ 1739119 h 3030261"/>
              <a:gd name="connsiteX1076" fmla="*/ 1256684 w 5160230"/>
              <a:gd name="connsiteY1076" fmla="*/ 1726700 h 3030261"/>
              <a:gd name="connsiteX1077" fmla="*/ 1250475 w 5160230"/>
              <a:gd name="connsiteY1077" fmla="*/ 1731979 h 3030261"/>
              <a:gd name="connsiteX1078" fmla="*/ 1247371 w 5160230"/>
              <a:gd name="connsiteY1078" fmla="*/ 1737256 h 3030261"/>
              <a:gd name="connsiteX1079" fmla="*/ 1242093 w 5160230"/>
              <a:gd name="connsiteY1079" fmla="*/ 1743465 h 3030261"/>
              <a:gd name="connsiteX1080" fmla="*/ 1235884 w 5160230"/>
              <a:gd name="connsiteY1080" fmla="*/ 1741292 h 3030261"/>
              <a:gd name="connsiteX1081" fmla="*/ 1228433 w 5160230"/>
              <a:gd name="connsiteY1081" fmla="*/ 1737256 h 3030261"/>
              <a:gd name="connsiteX1082" fmla="*/ 1225329 w 5160230"/>
              <a:gd name="connsiteY1082" fmla="*/ 1736014 h 3030261"/>
              <a:gd name="connsiteX1083" fmla="*/ 1232780 w 5160230"/>
              <a:gd name="connsiteY1083" fmla="*/ 1736014 h 3030261"/>
              <a:gd name="connsiteX1084" fmla="*/ 1237747 w 5160230"/>
              <a:gd name="connsiteY1084" fmla="*/ 1728563 h 3030261"/>
              <a:gd name="connsiteX1085" fmla="*/ 1243024 w 5160230"/>
              <a:gd name="connsiteY1085" fmla="*/ 1724527 h 3030261"/>
              <a:gd name="connsiteX1086" fmla="*/ 1249233 w 5160230"/>
              <a:gd name="connsiteY1086" fmla="*/ 1719249 h 3030261"/>
              <a:gd name="connsiteX1087" fmla="*/ 1254511 w 5160230"/>
              <a:gd name="connsiteY1087" fmla="*/ 1719249 h 3030261"/>
              <a:gd name="connsiteX1088" fmla="*/ 1257615 w 5160230"/>
              <a:gd name="connsiteY1088" fmla="*/ 1717076 h 3030261"/>
              <a:gd name="connsiteX1089" fmla="*/ 1261962 w 5160230"/>
              <a:gd name="connsiteY1089" fmla="*/ 1717076 h 3030261"/>
              <a:gd name="connsiteX1090" fmla="*/ 201480 w 5160230"/>
              <a:gd name="connsiteY1090" fmla="*/ 1706521 h 3030261"/>
              <a:gd name="connsiteX1091" fmla="*/ 216070 w 5160230"/>
              <a:gd name="connsiteY1091" fmla="*/ 1711800 h 3030261"/>
              <a:gd name="connsiteX1092" fmla="*/ 216070 w 5160230"/>
              <a:gd name="connsiteY1092" fmla="*/ 1714904 h 3030261"/>
              <a:gd name="connsiteX1093" fmla="*/ 212966 w 5160230"/>
              <a:gd name="connsiteY1093" fmla="*/ 1714904 h 3030261"/>
              <a:gd name="connsiteX1094" fmla="*/ 201480 w 5160230"/>
              <a:gd name="connsiteY1094" fmla="*/ 1719250 h 3030261"/>
              <a:gd name="connsiteX1095" fmla="*/ 190924 w 5160230"/>
              <a:gd name="connsiteY1095" fmla="*/ 1719250 h 3030261"/>
              <a:gd name="connsiteX1096" fmla="*/ 181611 w 5160230"/>
              <a:gd name="connsiteY1096" fmla="*/ 1719250 h 3030261"/>
              <a:gd name="connsiteX1097" fmla="*/ 181611 w 5160230"/>
              <a:gd name="connsiteY1097" fmla="*/ 1711800 h 3030261"/>
              <a:gd name="connsiteX1098" fmla="*/ 186889 w 5160230"/>
              <a:gd name="connsiteY1098" fmla="*/ 1709625 h 3030261"/>
              <a:gd name="connsiteX1099" fmla="*/ 192166 w 5160230"/>
              <a:gd name="connsiteY1099" fmla="*/ 1709625 h 3030261"/>
              <a:gd name="connsiteX1100" fmla="*/ 196202 w 5160230"/>
              <a:gd name="connsiteY1100" fmla="*/ 1708694 h 3030261"/>
              <a:gd name="connsiteX1101" fmla="*/ 121074 w 5160230"/>
              <a:gd name="connsiteY1101" fmla="*/ 1689446 h 3030261"/>
              <a:gd name="connsiteX1102" fmla="*/ 127283 w 5160230"/>
              <a:gd name="connsiteY1102" fmla="*/ 1691619 h 3030261"/>
              <a:gd name="connsiteX1103" fmla="*/ 134734 w 5160230"/>
              <a:gd name="connsiteY1103" fmla="*/ 1691619 h 3030261"/>
              <a:gd name="connsiteX1104" fmla="*/ 137838 w 5160230"/>
              <a:gd name="connsiteY1104" fmla="*/ 1691619 h 3030261"/>
              <a:gd name="connsiteX1105" fmla="*/ 143116 w 5160230"/>
              <a:gd name="connsiteY1105" fmla="*/ 1693792 h 3030261"/>
              <a:gd name="connsiteX1106" fmla="*/ 149325 w 5160230"/>
              <a:gd name="connsiteY1106" fmla="*/ 1694724 h 3030261"/>
              <a:gd name="connsiteX1107" fmla="*/ 149325 w 5160230"/>
              <a:gd name="connsiteY1107" fmla="*/ 1702174 h 3030261"/>
              <a:gd name="connsiteX1108" fmla="*/ 145289 w 5160230"/>
              <a:gd name="connsiteY1108" fmla="*/ 1702174 h 3030261"/>
              <a:gd name="connsiteX1109" fmla="*/ 140011 w 5160230"/>
              <a:gd name="connsiteY1109" fmla="*/ 1704347 h 3030261"/>
              <a:gd name="connsiteX1110" fmla="*/ 134734 w 5160230"/>
              <a:gd name="connsiteY1110" fmla="*/ 1706521 h 3030261"/>
              <a:gd name="connsiteX1111" fmla="*/ 128525 w 5160230"/>
              <a:gd name="connsiteY1111" fmla="*/ 1706521 h 3030261"/>
              <a:gd name="connsiteX1112" fmla="*/ 121074 w 5160230"/>
              <a:gd name="connsiteY1112" fmla="*/ 1706521 h 3030261"/>
              <a:gd name="connsiteX1113" fmla="*/ 1321257 w 5160230"/>
              <a:gd name="connsiteY1113" fmla="*/ 1686342 h 3030261"/>
              <a:gd name="connsiteX1114" fmla="*/ 1327467 w 5160230"/>
              <a:gd name="connsiteY1114" fmla="*/ 1689446 h 3030261"/>
              <a:gd name="connsiteX1115" fmla="*/ 1330571 w 5160230"/>
              <a:gd name="connsiteY1115" fmla="*/ 1693794 h 3030261"/>
              <a:gd name="connsiteX1116" fmla="*/ 1334918 w 5160230"/>
              <a:gd name="connsiteY1116" fmla="*/ 1696898 h 3030261"/>
              <a:gd name="connsiteX1117" fmla="*/ 1335849 w 5160230"/>
              <a:gd name="connsiteY1117" fmla="*/ 1702176 h 3030261"/>
              <a:gd name="connsiteX1118" fmla="*/ 1335849 w 5160230"/>
              <a:gd name="connsiteY1118" fmla="*/ 1711800 h 3030261"/>
              <a:gd name="connsiteX1119" fmla="*/ 1328398 w 5160230"/>
              <a:gd name="connsiteY1119" fmla="*/ 1711800 h 3030261"/>
              <a:gd name="connsiteX1120" fmla="*/ 1327467 w 5160230"/>
              <a:gd name="connsiteY1120" fmla="*/ 1706522 h 3030261"/>
              <a:gd name="connsiteX1121" fmla="*/ 1325293 w 5160230"/>
              <a:gd name="connsiteY1121" fmla="*/ 1704349 h 3030261"/>
              <a:gd name="connsiteX1122" fmla="*/ 1323430 w 5160230"/>
              <a:gd name="connsiteY1122" fmla="*/ 1701244 h 3030261"/>
              <a:gd name="connsiteX1123" fmla="*/ 1321257 w 5160230"/>
              <a:gd name="connsiteY1123" fmla="*/ 1696898 h 3030261"/>
              <a:gd name="connsiteX1124" fmla="*/ 1321257 w 5160230"/>
              <a:gd name="connsiteY1124" fmla="*/ 1693794 h 3030261"/>
              <a:gd name="connsiteX1125" fmla="*/ 4189157 w 5160230"/>
              <a:gd name="connsiteY1125" fmla="*/ 1678891 h 3030261"/>
              <a:gd name="connsiteX1126" fmla="*/ 4192261 w 5160230"/>
              <a:gd name="connsiteY1126" fmla="*/ 1681995 h 3030261"/>
              <a:gd name="connsiteX1127" fmla="*/ 4194434 w 5160230"/>
              <a:gd name="connsiteY1127" fmla="*/ 1686342 h 3030261"/>
              <a:gd name="connsiteX1128" fmla="*/ 4196297 w 5160230"/>
              <a:gd name="connsiteY1128" fmla="*/ 1689446 h 3030261"/>
              <a:gd name="connsiteX1129" fmla="*/ 4196297 w 5160230"/>
              <a:gd name="connsiteY1129" fmla="*/ 1694725 h 3030261"/>
              <a:gd name="connsiteX1130" fmla="*/ 4196297 w 5160230"/>
              <a:gd name="connsiteY1130" fmla="*/ 1702175 h 3030261"/>
              <a:gd name="connsiteX1131" fmla="*/ 4181706 w 5160230"/>
              <a:gd name="connsiteY1131" fmla="*/ 1739119 h 3030261"/>
              <a:gd name="connsiteX1132" fmla="*/ 4174564 w 5160230"/>
              <a:gd name="connsiteY1132" fmla="*/ 1729805 h 3030261"/>
              <a:gd name="connsiteX1133" fmla="*/ 4171460 w 5160230"/>
              <a:gd name="connsiteY1133" fmla="*/ 1721423 h 3030261"/>
              <a:gd name="connsiteX1134" fmla="*/ 4169287 w 5160230"/>
              <a:gd name="connsiteY1134" fmla="*/ 1706522 h 3030261"/>
              <a:gd name="connsiteX1135" fmla="*/ 1312875 w 5160230"/>
              <a:gd name="connsiteY1135" fmla="*/ 1662127 h 3030261"/>
              <a:gd name="connsiteX1136" fmla="*/ 1335848 w 5160230"/>
              <a:gd name="connsiteY1136" fmla="*/ 1662127 h 3030261"/>
              <a:gd name="connsiteX1137" fmla="*/ 1338021 w 5160230"/>
              <a:gd name="connsiteY1137" fmla="*/ 1665231 h 3030261"/>
              <a:gd name="connsiteX1138" fmla="*/ 1342057 w 5160230"/>
              <a:gd name="connsiteY1138" fmla="*/ 1667404 h 3030261"/>
              <a:gd name="connsiteX1139" fmla="*/ 1342057 w 5160230"/>
              <a:gd name="connsiteY1139" fmla="*/ 1669578 h 3030261"/>
              <a:gd name="connsiteX1140" fmla="*/ 1342988 w 5160230"/>
              <a:gd name="connsiteY1140" fmla="*/ 1671440 h 3030261"/>
              <a:gd name="connsiteX1141" fmla="*/ 1342988 w 5160230"/>
              <a:gd name="connsiteY1141" fmla="*/ 1672682 h 3030261"/>
              <a:gd name="connsiteX1142" fmla="*/ 1342057 w 5160230"/>
              <a:gd name="connsiteY1142" fmla="*/ 1674855 h 3030261"/>
              <a:gd name="connsiteX1143" fmla="*/ 1342057 w 5160230"/>
              <a:gd name="connsiteY1143" fmla="*/ 1678891 h 3030261"/>
              <a:gd name="connsiteX1144" fmla="*/ 1335848 w 5160230"/>
              <a:gd name="connsiteY1144" fmla="*/ 1674855 h 3030261"/>
              <a:gd name="connsiteX1145" fmla="*/ 1330570 w 5160230"/>
              <a:gd name="connsiteY1145" fmla="*/ 1672682 h 3030261"/>
              <a:gd name="connsiteX1146" fmla="*/ 1325293 w 5160230"/>
              <a:gd name="connsiteY1146" fmla="*/ 1672682 h 3030261"/>
              <a:gd name="connsiteX1147" fmla="*/ 1321257 w 5160230"/>
              <a:gd name="connsiteY1147" fmla="*/ 1671440 h 3030261"/>
              <a:gd name="connsiteX1148" fmla="*/ 1318153 w 5160230"/>
              <a:gd name="connsiteY1148" fmla="*/ 1671440 h 3030261"/>
              <a:gd name="connsiteX1149" fmla="*/ 1313806 w 5160230"/>
              <a:gd name="connsiteY1149" fmla="*/ 1669578 h 3030261"/>
              <a:gd name="connsiteX1150" fmla="*/ 1312875 w 5160230"/>
              <a:gd name="connsiteY1150" fmla="*/ 1665231 h 3030261"/>
              <a:gd name="connsiteX1151" fmla="*/ 4305883 w 5160230"/>
              <a:gd name="connsiteY1151" fmla="*/ 1593208 h 3030261"/>
              <a:gd name="connsiteX1152" fmla="*/ 4308987 w 5160230"/>
              <a:gd name="connsiteY1152" fmla="*/ 1595381 h 3030261"/>
              <a:gd name="connsiteX1153" fmla="*/ 4310850 w 5160230"/>
              <a:gd name="connsiteY1153" fmla="*/ 1595381 h 3030261"/>
              <a:gd name="connsiteX1154" fmla="*/ 4310850 w 5160230"/>
              <a:gd name="connsiteY1154" fmla="*/ 1597554 h 3030261"/>
              <a:gd name="connsiteX1155" fmla="*/ 4313023 w 5160230"/>
              <a:gd name="connsiteY1155" fmla="*/ 1600660 h 3030261"/>
              <a:gd name="connsiteX1156" fmla="*/ 4313023 w 5160230"/>
              <a:gd name="connsiteY1156" fmla="*/ 1605006 h 3030261"/>
              <a:gd name="connsiteX1157" fmla="*/ 4310850 w 5160230"/>
              <a:gd name="connsiteY1157" fmla="*/ 1610284 h 3030261"/>
              <a:gd name="connsiteX1158" fmla="*/ 4306814 w 5160230"/>
              <a:gd name="connsiteY1158" fmla="*/ 1615561 h 3030261"/>
              <a:gd name="connsiteX1159" fmla="*/ 4305883 w 5160230"/>
              <a:gd name="connsiteY1159" fmla="*/ 1620839 h 3030261"/>
              <a:gd name="connsiteX1160" fmla="*/ 4296259 w 5160230"/>
              <a:gd name="connsiteY1160" fmla="*/ 1620839 h 3030261"/>
              <a:gd name="connsiteX1161" fmla="*/ 4296259 w 5160230"/>
              <a:gd name="connsiteY1161" fmla="*/ 1608110 h 3030261"/>
              <a:gd name="connsiteX1162" fmla="*/ 4299674 w 5160230"/>
              <a:gd name="connsiteY1162" fmla="*/ 1606869 h 3030261"/>
              <a:gd name="connsiteX1163" fmla="*/ 4301536 w 5160230"/>
              <a:gd name="connsiteY1163" fmla="*/ 1602833 h 3030261"/>
              <a:gd name="connsiteX1164" fmla="*/ 4303710 w 5160230"/>
              <a:gd name="connsiteY1164" fmla="*/ 1599728 h 3030261"/>
              <a:gd name="connsiteX1165" fmla="*/ 4256833 w 5160230"/>
              <a:gd name="connsiteY1165" fmla="*/ 1543537 h 3030261"/>
              <a:gd name="connsiteX1166" fmla="*/ 4269250 w 5160230"/>
              <a:gd name="connsiteY1166" fmla="*/ 1543537 h 3030261"/>
              <a:gd name="connsiteX1167" fmla="*/ 4269250 w 5160230"/>
              <a:gd name="connsiteY1167" fmla="*/ 1556266 h 3030261"/>
              <a:gd name="connsiteX1168" fmla="*/ 4252797 w 5160230"/>
              <a:gd name="connsiteY1168" fmla="*/ 1556266 h 3030261"/>
              <a:gd name="connsiteX1169" fmla="*/ 4252797 w 5160230"/>
              <a:gd name="connsiteY1169" fmla="*/ 1547884 h 3030261"/>
              <a:gd name="connsiteX1170" fmla="*/ 4256833 w 5160230"/>
              <a:gd name="connsiteY1170" fmla="*/ 1547884 h 3030261"/>
              <a:gd name="connsiteX1171" fmla="*/ 2932781 w 5160230"/>
              <a:gd name="connsiteY1171" fmla="*/ 1508456 h 3030261"/>
              <a:gd name="connsiteX1172" fmla="*/ 2942094 w 5160230"/>
              <a:gd name="connsiteY1172" fmla="*/ 1508456 h 3030261"/>
              <a:gd name="connsiteX1173" fmla="*/ 2938058 w 5160230"/>
              <a:gd name="connsiteY1173" fmla="*/ 1513734 h 3030261"/>
              <a:gd name="connsiteX1174" fmla="*/ 2934954 w 5160230"/>
              <a:gd name="connsiteY1174" fmla="*/ 1518080 h 3030261"/>
              <a:gd name="connsiteX1175" fmla="*/ 2930608 w 5160230"/>
              <a:gd name="connsiteY1175" fmla="*/ 1521184 h 3030261"/>
              <a:gd name="connsiteX1176" fmla="*/ 2927503 w 5160230"/>
              <a:gd name="connsiteY1176" fmla="*/ 1525531 h 3030261"/>
              <a:gd name="connsiteX1177" fmla="*/ 2921294 w 5160230"/>
              <a:gd name="connsiteY1177" fmla="*/ 1528635 h 3030261"/>
              <a:gd name="connsiteX1178" fmla="*/ 2918190 w 5160230"/>
              <a:gd name="connsiteY1178" fmla="*/ 1528635 h 3030261"/>
              <a:gd name="connsiteX1179" fmla="*/ 2918190 w 5160230"/>
              <a:gd name="connsiteY1179" fmla="*/ 1530808 h 3030261"/>
              <a:gd name="connsiteX1180" fmla="*/ 2916017 w 5160230"/>
              <a:gd name="connsiteY1180" fmla="*/ 1530808 h 3030261"/>
              <a:gd name="connsiteX1181" fmla="*/ 2912912 w 5160230"/>
              <a:gd name="connsiteY1181" fmla="*/ 1530808 h 3030261"/>
              <a:gd name="connsiteX1182" fmla="*/ 2908876 w 5160230"/>
              <a:gd name="connsiteY1182" fmla="*/ 1532981 h 3030261"/>
              <a:gd name="connsiteX1183" fmla="*/ 2905772 w 5160230"/>
              <a:gd name="connsiteY1183" fmla="*/ 1519011 h 3030261"/>
              <a:gd name="connsiteX1184" fmla="*/ 2912912 w 5160230"/>
              <a:gd name="connsiteY1184" fmla="*/ 1518080 h 3030261"/>
              <a:gd name="connsiteX1185" fmla="*/ 2920363 w 5160230"/>
              <a:gd name="connsiteY1185" fmla="*/ 1513734 h 3030261"/>
              <a:gd name="connsiteX1186" fmla="*/ 2927503 w 5160230"/>
              <a:gd name="connsiteY1186" fmla="*/ 1511871 h 3030261"/>
              <a:gd name="connsiteX1187" fmla="*/ 2781594 w 5160230"/>
              <a:gd name="connsiteY1187" fmla="*/ 1503179 h 3030261"/>
              <a:gd name="connsiteX1188" fmla="*/ 2791218 w 5160230"/>
              <a:gd name="connsiteY1188" fmla="*/ 1506594 h 3030261"/>
              <a:gd name="connsiteX1189" fmla="*/ 2801463 w 5160230"/>
              <a:gd name="connsiteY1189" fmla="*/ 1510630 h 3030261"/>
              <a:gd name="connsiteX1190" fmla="*/ 2813880 w 5160230"/>
              <a:gd name="connsiteY1190" fmla="*/ 1513734 h 3030261"/>
              <a:gd name="connsiteX1191" fmla="*/ 2821331 w 5160230"/>
              <a:gd name="connsiteY1191" fmla="*/ 1519012 h 3030261"/>
              <a:gd name="connsiteX1192" fmla="*/ 2792149 w 5160230"/>
              <a:gd name="connsiteY1192" fmla="*/ 1519012 h 3030261"/>
              <a:gd name="connsiteX1193" fmla="*/ 2789045 w 5160230"/>
              <a:gd name="connsiteY1193" fmla="*/ 1518080 h 3030261"/>
              <a:gd name="connsiteX1194" fmla="*/ 2786872 w 5160230"/>
              <a:gd name="connsiteY1194" fmla="*/ 1518080 h 3030261"/>
              <a:gd name="connsiteX1195" fmla="*/ 2783767 w 5160230"/>
              <a:gd name="connsiteY1195" fmla="*/ 1515907 h 3030261"/>
              <a:gd name="connsiteX1196" fmla="*/ 2776627 w 5160230"/>
              <a:gd name="connsiteY1196" fmla="*/ 1515907 h 3030261"/>
              <a:gd name="connsiteX1197" fmla="*/ 2776627 w 5160230"/>
              <a:gd name="connsiteY1197" fmla="*/ 1511871 h 3030261"/>
              <a:gd name="connsiteX1198" fmla="*/ 2778490 w 5160230"/>
              <a:gd name="connsiteY1198" fmla="*/ 1510630 h 3030261"/>
              <a:gd name="connsiteX1199" fmla="*/ 2779731 w 5160230"/>
              <a:gd name="connsiteY1199" fmla="*/ 1508457 h 3030261"/>
              <a:gd name="connsiteX1200" fmla="*/ 2779731 w 5160230"/>
              <a:gd name="connsiteY1200" fmla="*/ 1506594 h 3030261"/>
              <a:gd name="connsiteX1201" fmla="*/ 2456868 w 5160230"/>
              <a:gd name="connsiteY1201" fmla="*/ 1431466 h 3030261"/>
              <a:gd name="connsiteX1202" fmla="*/ 2481705 w 5160230"/>
              <a:gd name="connsiteY1202" fmla="*/ 1431466 h 3030261"/>
              <a:gd name="connsiteX1203" fmla="*/ 2481705 w 5160230"/>
              <a:gd name="connsiteY1203" fmla="*/ 1434570 h 3030261"/>
              <a:gd name="connsiteX1204" fmla="*/ 2476427 w 5160230"/>
              <a:gd name="connsiteY1204" fmla="*/ 1436744 h 3030261"/>
              <a:gd name="connsiteX1205" fmla="*/ 2474564 w 5160230"/>
              <a:gd name="connsiteY1205" fmla="*/ 1438606 h 3030261"/>
              <a:gd name="connsiteX1206" fmla="*/ 2471149 w 5160230"/>
              <a:gd name="connsiteY1206" fmla="*/ 1439848 h 3030261"/>
              <a:gd name="connsiteX1207" fmla="*/ 2467114 w 5160230"/>
              <a:gd name="connsiteY1207" fmla="*/ 1442021 h 3030261"/>
              <a:gd name="connsiteX1208" fmla="*/ 2461835 w 5160230"/>
              <a:gd name="connsiteY1208" fmla="*/ 1442021 h 3030261"/>
              <a:gd name="connsiteX1209" fmla="*/ 2842442 w 5160230"/>
              <a:gd name="connsiteY1209" fmla="*/ 1410045 h 3030261"/>
              <a:gd name="connsiteX1210" fmla="*/ 2840269 w 5160230"/>
              <a:gd name="connsiteY1210" fmla="*/ 1412218 h 3030261"/>
              <a:gd name="connsiteX1211" fmla="*/ 2838095 w 5160230"/>
              <a:gd name="connsiteY1211" fmla="*/ 1414391 h 3030261"/>
              <a:gd name="connsiteX1212" fmla="*/ 2835922 w 5160230"/>
              <a:gd name="connsiteY1212" fmla="*/ 1414391 h 3030261"/>
              <a:gd name="connsiteX1213" fmla="*/ 2835922 w 5160230"/>
              <a:gd name="connsiteY1213" fmla="*/ 1416564 h 3030261"/>
              <a:gd name="connsiteX1214" fmla="*/ 2834991 w 5160230"/>
              <a:gd name="connsiteY1214" fmla="*/ 1417495 h 3030261"/>
              <a:gd name="connsiteX1215" fmla="*/ 2833439 w 5160230"/>
              <a:gd name="connsiteY1215" fmla="*/ 1421842 h 3030261"/>
              <a:gd name="connsiteX1216" fmla="*/ 2836543 w 5160230"/>
              <a:gd name="connsiteY1216" fmla="*/ 1421842 h 3030261"/>
              <a:gd name="connsiteX1217" fmla="*/ 2842752 w 5160230"/>
              <a:gd name="connsiteY1217" fmla="*/ 1419669 h 3030261"/>
              <a:gd name="connsiteX1218" fmla="*/ 2845857 w 5160230"/>
              <a:gd name="connsiteY1218" fmla="*/ 1417495 h 3030261"/>
              <a:gd name="connsiteX1219" fmla="*/ 2849892 w 5160230"/>
              <a:gd name="connsiteY1219" fmla="*/ 1416564 h 3030261"/>
              <a:gd name="connsiteX1220" fmla="*/ 2852997 w 5160230"/>
              <a:gd name="connsiteY1220" fmla="*/ 1414391 h 3030261"/>
              <a:gd name="connsiteX1221" fmla="*/ 2857033 w 5160230"/>
              <a:gd name="connsiteY1221" fmla="*/ 1410045 h 3030261"/>
              <a:gd name="connsiteX1222" fmla="*/ 2569250 w 5160230"/>
              <a:gd name="connsiteY1222" fmla="*/ 1410045 h 3030261"/>
              <a:gd name="connsiteX1223" fmla="*/ 2574528 w 5160230"/>
              <a:gd name="connsiteY1223" fmla="*/ 1410045 h 3030261"/>
              <a:gd name="connsiteX1224" fmla="*/ 2581668 w 5160230"/>
              <a:gd name="connsiteY1224" fmla="*/ 1410045 h 3030261"/>
              <a:gd name="connsiteX1225" fmla="*/ 2583841 w 5160230"/>
              <a:gd name="connsiteY1225" fmla="*/ 1427121 h 3030261"/>
              <a:gd name="connsiteX1226" fmla="*/ 2586015 w 5160230"/>
              <a:gd name="connsiteY1226" fmla="*/ 1447299 h 3030261"/>
              <a:gd name="connsiteX1227" fmla="*/ 2576391 w 5160230"/>
              <a:gd name="connsiteY1227" fmla="*/ 1447299 h 3030261"/>
              <a:gd name="connsiteX1228" fmla="*/ 2574528 w 5160230"/>
              <a:gd name="connsiteY1228" fmla="*/ 1449162 h 3030261"/>
              <a:gd name="connsiteX1229" fmla="*/ 2571424 w 5160230"/>
              <a:gd name="connsiteY1229" fmla="*/ 1449162 h 3030261"/>
              <a:gd name="connsiteX1230" fmla="*/ 2567077 w 5160230"/>
              <a:gd name="connsiteY1230" fmla="*/ 1449162 h 3030261"/>
              <a:gd name="connsiteX1231" fmla="*/ 2561799 w 5160230"/>
              <a:gd name="connsiteY1231" fmla="*/ 1451335 h 3030261"/>
              <a:gd name="connsiteX1232" fmla="*/ 2559936 w 5160230"/>
              <a:gd name="connsiteY1232" fmla="*/ 1436744 h 3030261"/>
              <a:gd name="connsiteX1233" fmla="*/ 2559936 w 5160230"/>
              <a:gd name="connsiteY1233" fmla="*/ 1421843 h 3030261"/>
              <a:gd name="connsiteX1234" fmla="*/ 2561799 w 5160230"/>
              <a:gd name="connsiteY1234" fmla="*/ 1414391 h 3030261"/>
              <a:gd name="connsiteX1235" fmla="*/ 2564903 w 5160230"/>
              <a:gd name="connsiteY1235" fmla="*/ 1412218 h 3030261"/>
              <a:gd name="connsiteX1236" fmla="*/ 2572353 w 5160230"/>
              <a:gd name="connsiteY1236" fmla="*/ 1374033 h 3030261"/>
              <a:gd name="connsiteX1237" fmla="*/ 2581668 w 5160230"/>
              <a:gd name="connsiteY1237" fmla="*/ 1374033 h 3030261"/>
              <a:gd name="connsiteX1238" fmla="*/ 2579495 w 5160230"/>
              <a:gd name="connsiteY1238" fmla="*/ 1381485 h 3030261"/>
              <a:gd name="connsiteX1239" fmla="*/ 2579495 w 5160230"/>
              <a:gd name="connsiteY1239" fmla="*/ 1386762 h 3030261"/>
              <a:gd name="connsiteX1240" fmla="*/ 2579495 w 5160230"/>
              <a:gd name="connsiteY1240" fmla="*/ 1392040 h 3030261"/>
              <a:gd name="connsiteX1241" fmla="*/ 2578563 w 5160230"/>
              <a:gd name="connsiteY1241" fmla="*/ 1396386 h 3030261"/>
              <a:gd name="connsiteX1242" fmla="*/ 2576390 w 5160230"/>
              <a:gd name="connsiteY1242" fmla="*/ 1401664 h 3030261"/>
              <a:gd name="connsiteX1243" fmla="*/ 2569249 w 5160230"/>
              <a:gd name="connsiteY1243" fmla="*/ 1401664 h 3030261"/>
              <a:gd name="connsiteX1244" fmla="*/ 2569249 w 5160230"/>
              <a:gd name="connsiteY1244" fmla="*/ 1394213 h 3030261"/>
              <a:gd name="connsiteX1245" fmla="*/ 2571422 w 5160230"/>
              <a:gd name="connsiteY1245" fmla="*/ 1386762 h 3030261"/>
              <a:gd name="connsiteX1246" fmla="*/ 2571422 w 5160230"/>
              <a:gd name="connsiteY1246" fmla="*/ 1379621 h 3030261"/>
              <a:gd name="connsiteX1247" fmla="*/ 1383653 w 5160230"/>
              <a:gd name="connsiteY1247" fmla="*/ 1323437 h 3030261"/>
              <a:gd name="connsiteX1248" fmla="*/ 1381795 w 5160230"/>
              <a:gd name="connsiteY1248" fmla="*/ 1325293 h 3030261"/>
              <a:gd name="connsiteX1249" fmla="*/ 1379622 w 5160230"/>
              <a:gd name="connsiteY1249" fmla="*/ 1327466 h 3030261"/>
              <a:gd name="connsiteX1250" fmla="*/ 1379622 w 5160230"/>
              <a:gd name="connsiteY1250" fmla="*/ 1327466 h 3030261"/>
              <a:gd name="connsiteX1251" fmla="*/ 1381794 w 5160230"/>
              <a:gd name="connsiteY1251" fmla="*/ 1325604 h 3030261"/>
              <a:gd name="connsiteX1252" fmla="*/ 4489047 w 5160230"/>
              <a:gd name="connsiteY1252" fmla="*/ 1323430 h 3030261"/>
              <a:gd name="connsiteX1253" fmla="*/ 4498360 w 5160230"/>
              <a:gd name="connsiteY1253" fmla="*/ 1337090 h 3030261"/>
              <a:gd name="connsiteX1254" fmla="*/ 4506742 w 5160230"/>
              <a:gd name="connsiteY1254" fmla="*/ 1344540 h 3030261"/>
              <a:gd name="connsiteX1255" fmla="*/ 4518229 w 5160230"/>
              <a:gd name="connsiteY1255" fmla="*/ 1347645 h 3030261"/>
              <a:gd name="connsiteX1256" fmla="*/ 4525680 w 5160230"/>
              <a:gd name="connsiteY1256" fmla="*/ 1351991 h 3030261"/>
              <a:gd name="connsiteX1257" fmla="*/ 4532820 w 5160230"/>
              <a:gd name="connsiteY1257" fmla="*/ 1357269 h 3030261"/>
              <a:gd name="connsiteX1258" fmla="*/ 4534993 w 5160230"/>
              <a:gd name="connsiteY1258" fmla="*/ 1360373 h 3030261"/>
              <a:gd name="connsiteX1259" fmla="*/ 4535924 w 5160230"/>
              <a:gd name="connsiteY1259" fmla="*/ 1364719 h 3030261"/>
              <a:gd name="connsiteX1260" fmla="*/ 4535924 w 5160230"/>
              <a:gd name="connsiteY1260" fmla="*/ 1367824 h 3030261"/>
              <a:gd name="connsiteX1261" fmla="*/ 4535924 w 5160230"/>
              <a:gd name="connsiteY1261" fmla="*/ 1374033 h 3030261"/>
              <a:gd name="connsiteX1262" fmla="*/ 4523506 w 5160230"/>
              <a:gd name="connsiteY1262" fmla="*/ 1377448 h 3030261"/>
              <a:gd name="connsiteX1263" fmla="*/ 4514193 w 5160230"/>
              <a:gd name="connsiteY1263" fmla="*/ 1384898 h 3030261"/>
              <a:gd name="connsiteX1264" fmla="*/ 4506742 w 5160230"/>
              <a:gd name="connsiteY1264" fmla="*/ 1392039 h 3030261"/>
              <a:gd name="connsiteX1265" fmla="*/ 4496498 w 5160230"/>
              <a:gd name="connsiteY1265" fmla="*/ 1397316 h 3030261"/>
              <a:gd name="connsiteX1266" fmla="*/ 4492151 w 5160230"/>
              <a:gd name="connsiteY1266" fmla="*/ 1392039 h 3030261"/>
              <a:gd name="connsiteX1267" fmla="*/ 4489047 w 5160230"/>
              <a:gd name="connsiteY1267" fmla="*/ 1390176 h 3030261"/>
              <a:gd name="connsiteX1268" fmla="*/ 4485943 w 5160230"/>
              <a:gd name="connsiteY1268" fmla="*/ 1388934 h 3030261"/>
              <a:gd name="connsiteX1269" fmla="*/ 4481907 w 5160230"/>
              <a:gd name="connsiteY1269" fmla="*/ 1390176 h 3030261"/>
              <a:gd name="connsiteX1270" fmla="*/ 4478802 w 5160230"/>
              <a:gd name="connsiteY1270" fmla="*/ 1392039 h 3030261"/>
              <a:gd name="connsiteX1271" fmla="*/ 4476629 w 5160230"/>
              <a:gd name="connsiteY1271" fmla="*/ 1396385 h 3030261"/>
              <a:gd name="connsiteX1272" fmla="*/ 4472593 w 5160230"/>
              <a:gd name="connsiteY1272" fmla="*/ 1397316 h 3030261"/>
              <a:gd name="connsiteX1273" fmla="*/ 4478802 w 5160230"/>
              <a:gd name="connsiteY1273" fmla="*/ 1419668 h 3030261"/>
              <a:gd name="connsiteX1274" fmla="*/ 4479734 w 5160230"/>
              <a:gd name="connsiteY1274" fmla="*/ 1436743 h 3030261"/>
              <a:gd name="connsiteX1275" fmla="*/ 4479734 w 5160230"/>
              <a:gd name="connsiteY1275" fmla="*/ 1449161 h 3030261"/>
              <a:gd name="connsiteX1276" fmla="*/ 4478802 w 5160230"/>
              <a:gd name="connsiteY1276" fmla="*/ 1461889 h 3030261"/>
              <a:gd name="connsiteX1277" fmla="*/ 4474456 w 5160230"/>
              <a:gd name="connsiteY1277" fmla="*/ 1475859 h 3030261"/>
              <a:gd name="connsiteX1278" fmla="*/ 4471352 w 5160230"/>
              <a:gd name="connsiteY1278" fmla="*/ 1493865 h 3030261"/>
              <a:gd name="connsiteX1279" fmla="*/ 4469178 w 5160230"/>
              <a:gd name="connsiteY1279" fmla="*/ 1515906 h 3030261"/>
              <a:gd name="connsiteX1280" fmla="*/ 4445274 w 5160230"/>
              <a:gd name="connsiteY1280" fmla="*/ 1528635 h 3030261"/>
              <a:gd name="connsiteX1281" fmla="*/ 4418265 w 5160230"/>
              <a:gd name="connsiteY1281" fmla="*/ 1541363 h 3030261"/>
              <a:gd name="connsiteX1282" fmla="*/ 4392188 w 5160230"/>
              <a:gd name="connsiteY1282" fmla="*/ 1553160 h 3030261"/>
              <a:gd name="connsiteX1283" fmla="*/ 4386910 w 5160230"/>
              <a:gd name="connsiteY1283" fmla="*/ 1543536 h 3030261"/>
              <a:gd name="connsiteX1284" fmla="*/ 4381943 w 5160230"/>
              <a:gd name="connsiteY1284" fmla="*/ 1536085 h 3030261"/>
              <a:gd name="connsiteX1285" fmla="*/ 4379770 w 5160230"/>
              <a:gd name="connsiteY1285" fmla="*/ 1543536 h 3030261"/>
              <a:gd name="connsiteX1286" fmla="*/ 4379770 w 5160230"/>
              <a:gd name="connsiteY1286" fmla="*/ 1547882 h 3030261"/>
              <a:gd name="connsiteX1287" fmla="*/ 4378839 w 5160230"/>
              <a:gd name="connsiteY1287" fmla="*/ 1553160 h 3030261"/>
              <a:gd name="connsiteX1288" fmla="*/ 4376666 w 5160230"/>
              <a:gd name="connsiteY1288" fmla="*/ 1556264 h 3030261"/>
              <a:gd name="connsiteX1289" fmla="*/ 4371388 w 5160230"/>
              <a:gd name="connsiteY1289" fmla="*/ 1556264 h 3030261"/>
              <a:gd name="connsiteX1290" fmla="*/ 4367352 w 5160230"/>
              <a:gd name="connsiteY1290" fmla="*/ 1556264 h 3030261"/>
              <a:gd name="connsiteX1291" fmla="*/ 4365179 w 5160230"/>
              <a:gd name="connsiteY1291" fmla="*/ 1558438 h 3030261"/>
              <a:gd name="connsiteX1292" fmla="*/ 4364248 w 5160230"/>
              <a:gd name="connsiteY1292" fmla="*/ 1558438 h 3030261"/>
              <a:gd name="connsiteX1293" fmla="*/ 4362074 w 5160230"/>
              <a:gd name="connsiteY1293" fmla="*/ 1560300 h 3030261"/>
              <a:gd name="connsiteX1294" fmla="*/ 4359901 w 5160230"/>
              <a:gd name="connsiteY1294" fmla="*/ 1562473 h 3030261"/>
              <a:gd name="connsiteX1295" fmla="*/ 4354623 w 5160230"/>
              <a:gd name="connsiteY1295" fmla="*/ 1562473 h 3030261"/>
              <a:gd name="connsiteX1296" fmla="*/ 4349656 w 5160230"/>
              <a:gd name="connsiteY1296" fmla="*/ 1563715 h 3030261"/>
              <a:gd name="connsiteX1297" fmla="*/ 4347483 w 5160230"/>
              <a:gd name="connsiteY1297" fmla="*/ 1560300 h 3030261"/>
              <a:gd name="connsiteX1298" fmla="*/ 4347483 w 5160230"/>
              <a:gd name="connsiteY1298" fmla="*/ 1555023 h 3030261"/>
              <a:gd name="connsiteX1299" fmla="*/ 4347483 w 5160230"/>
              <a:gd name="connsiteY1299" fmla="*/ 1553160 h 3030261"/>
              <a:gd name="connsiteX1300" fmla="*/ 4347483 w 5160230"/>
              <a:gd name="connsiteY1300" fmla="*/ 1548814 h 3030261"/>
              <a:gd name="connsiteX1301" fmla="*/ 4347483 w 5160230"/>
              <a:gd name="connsiteY1301" fmla="*/ 1547882 h 3030261"/>
              <a:gd name="connsiteX1302" fmla="*/ 4343136 w 5160230"/>
              <a:gd name="connsiteY1302" fmla="*/ 1547882 h 3030261"/>
              <a:gd name="connsiteX1303" fmla="*/ 4340032 w 5160230"/>
              <a:gd name="connsiteY1303" fmla="*/ 1545709 h 3030261"/>
              <a:gd name="connsiteX1304" fmla="*/ 4332892 w 5160230"/>
              <a:gd name="connsiteY1304" fmla="*/ 1543536 h 3030261"/>
              <a:gd name="connsiteX1305" fmla="*/ 4332892 w 5160230"/>
              <a:gd name="connsiteY1305" fmla="*/ 1547882 h 3030261"/>
              <a:gd name="connsiteX1306" fmla="*/ 4335996 w 5160230"/>
              <a:gd name="connsiteY1306" fmla="*/ 1553160 h 3030261"/>
              <a:gd name="connsiteX1307" fmla="*/ 4340032 w 5160230"/>
              <a:gd name="connsiteY1307" fmla="*/ 1555023 h 3030261"/>
              <a:gd name="connsiteX1308" fmla="*/ 4340032 w 5160230"/>
              <a:gd name="connsiteY1308" fmla="*/ 1558438 h 3030261"/>
              <a:gd name="connsiteX1309" fmla="*/ 4340032 w 5160230"/>
              <a:gd name="connsiteY1309" fmla="*/ 1563715 h 3030261"/>
              <a:gd name="connsiteX1310" fmla="*/ 4342205 w 5160230"/>
              <a:gd name="connsiteY1310" fmla="*/ 1573029 h 3030261"/>
              <a:gd name="connsiteX1311" fmla="*/ 4335996 w 5160230"/>
              <a:gd name="connsiteY1311" fmla="*/ 1578306 h 3030261"/>
              <a:gd name="connsiteX1312" fmla="*/ 4332892 w 5160230"/>
              <a:gd name="connsiteY1312" fmla="*/ 1585757 h 3030261"/>
              <a:gd name="connsiteX1313" fmla="*/ 4328546 w 5160230"/>
              <a:gd name="connsiteY1313" fmla="*/ 1593207 h 3030261"/>
              <a:gd name="connsiteX1314" fmla="*/ 4316128 w 5160230"/>
              <a:gd name="connsiteY1314" fmla="*/ 1593207 h 3030261"/>
              <a:gd name="connsiteX1315" fmla="*/ 4314265 w 5160230"/>
              <a:gd name="connsiteY1315" fmla="*/ 1578306 h 3030261"/>
              <a:gd name="connsiteX1316" fmla="*/ 4313023 w 5160230"/>
              <a:gd name="connsiteY1316" fmla="*/ 1570855 h 3030261"/>
              <a:gd name="connsiteX1317" fmla="*/ 4308987 w 5160230"/>
              <a:gd name="connsiteY1317" fmla="*/ 1563715 h 3030261"/>
              <a:gd name="connsiteX1318" fmla="*/ 4305883 w 5160230"/>
              <a:gd name="connsiteY1318" fmla="*/ 1553160 h 3030261"/>
              <a:gd name="connsiteX1319" fmla="*/ 4316128 w 5160230"/>
              <a:gd name="connsiteY1319" fmla="*/ 1553160 h 3030261"/>
              <a:gd name="connsiteX1320" fmla="*/ 4328546 w 5160230"/>
              <a:gd name="connsiteY1320" fmla="*/ 1536085 h 3030261"/>
              <a:gd name="connsiteX1321" fmla="*/ 4345309 w 5160230"/>
              <a:gd name="connsiteY1321" fmla="*/ 1521184 h 3030261"/>
              <a:gd name="connsiteX1322" fmla="*/ 4365179 w 5160230"/>
              <a:gd name="connsiteY1322" fmla="*/ 1511871 h 3030261"/>
              <a:gd name="connsiteX1323" fmla="*/ 4372319 w 5160230"/>
              <a:gd name="connsiteY1323" fmla="*/ 1510629 h 3030261"/>
              <a:gd name="connsiteX1324" fmla="*/ 4379770 w 5160230"/>
              <a:gd name="connsiteY1324" fmla="*/ 1510629 h 3030261"/>
              <a:gd name="connsiteX1325" fmla="*/ 4385979 w 5160230"/>
              <a:gd name="connsiteY1325" fmla="*/ 1511871 h 3030261"/>
              <a:gd name="connsiteX1326" fmla="*/ 4389084 w 5160230"/>
              <a:gd name="connsiteY1326" fmla="*/ 1511871 h 3030261"/>
              <a:gd name="connsiteX1327" fmla="*/ 4392188 w 5160230"/>
              <a:gd name="connsiteY1327" fmla="*/ 1511871 h 3030261"/>
              <a:gd name="connsiteX1328" fmla="*/ 4396534 w 5160230"/>
              <a:gd name="connsiteY1328" fmla="*/ 1506593 h 3030261"/>
              <a:gd name="connsiteX1329" fmla="*/ 4399638 w 5160230"/>
              <a:gd name="connsiteY1329" fmla="*/ 1501316 h 3030261"/>
              <a:gd name="connsiteX1330" fmla="*/ 4401501 w 5160230"/>
              <a:gd name="connsiteY1330" fmla="*/ 1495727 h 3030261"/>
              <a:gd name="connsiteX1331" fmla="*/ 4403674 w 5160230"/>
              <a:gd name="connsiteY1331" fmla="*/ 1491692 h 3030261"/>
              <a:gd name="connsiteX1332" fmla="*/ 4406779 w 5160230"/>
              <a:gd name="connsiteY1332" fmla="*/ 1486414 h 3030261"/>
              <a:gd name="connsiteX1333" fmla="*/ 4412988 w 5160230"/>
              <a:gd name="connsiteY1333" fmla="*/ 1483310 h 3030261"/>
              <a:gd name="connsiteX1334" fmla="*/ 4414230 w 5160230"/>
              <a:gd name="connsiteY1334" fmla="*/ 1486414 h 3030261"/>
              <a:gd name="connsiteX1335" fmla="*/ 4416092 w 5160230"/>
              <a:gd name="connsiteY1335" fmla="*/ 1488587 h 3030261"/>
              <a:gd name="connsiteX1336" fmla="*/ 4418265 w 5160230"/>
              <a:gd name="connsiteY1336" fmla="*/ 1488587 h 3030261"/>
              <a:gd name="connsiteX1337" fmla="*/ 4420439 w 5160230"/>
              <a:gd name="connsiteY1337" fmla="*/ 1488587 h 3030261"/>
              <a:gd name="connsiteX1338" fmla="*/ 4421370 w 5160230"/>
              <a:gd name="connsiteY1338" fmla="*/ 1486414 h 3030261"/>
              <a:gd name="connsiteX1339" fmla="*/ 4435961 w 5160230"/>
              <a:gd name="connsiteY1339" fmla="*/ 1473686 h 3030261"/>
              <a:gd name="connsiteX1340" fmla="*/ 4445274 w 5160230"/>
              <a:gd name="connsiteY1340" fmla="*/ 1461889 h 3030261"/>
              <a:gd name="connsiteX1341" fmla="*/ 4449621 w 5160230"/>
              <a:gd name="connsiteY1341" fmla="*/ 1449161 h 3030261"/>
              <a:gd name="connsiteX1342" fmla="*/ 4452725 w 5160230"/>
              <a:gd name="connsiteY1342" fmla="*/ 1434570 h 3030261"/>
              <a:gd name="connsiteX1343" fmla="*/ 4458002 w 5160230"/>
              <a:gd name="connsiteY1343" fmla="*/ 1421841 h 3030261"/>
              <a:gd name="connsiteX1344" fmla="*/ 4469178 w 5160230"/>
              <a:gd name="connsiteY1344" fmla="*/ 1404767 h 3030261"/>
              <a:gd name="connsiteX1345" fmla="*/ 4462038 w 5160230"/>
              <a:gd name="connsiteY1345" fmla="*/ 1404767 h 3030261"/>
              <a:gd name="connsiteX1346" fmla="*/ 4456761 w 5160230"/>
              <a:gd name="connsiteY1346" fmla="*/ 1401662 h 3030261"/>
              <a:gd name="connsiteX1347" fmla="*/ 4454898 w 5160230"/>
              <a:gd name="connsiteY1347" fmla="*/ 1397316 h 3030261"/>
              <a:gd name="connsiteX1348" fmla="*/ 4452725 w 5160230"/>
              <a:gd name="connsiteY1348" fmla="*/ 1394212 h 3030261"/>
              <a:gd name="connsiteX1349" fmla="*/ 4452725 w 5160230"/>
              <a:gd name="connsiteY1349" fmla="*/ 1386761 h 3030261"/>
              <a:gd name="connsiteX1350" fmla="*/ 4452725 w 5160230"/>
              <a:gd name="connsiteY1350" fmla="*/ 1377448 h 3030261"/>
              <a:gd name="connsiteX1351" fmla="*/ 4454898 w 5160230"/>
              <a:gd name="connsiteY1351" fmla="*/ 1375274 h 3030261"/>
              <a:gd name="connsiteX1352" fmla="*/ 4456761 w 5160230"/>
              <a:gd name="connsiteY1352" fmla="*/ 1374033 h 3030261"/>
              <a:gd name="connsiteX1353" fmla="*/ 4456761 w 5160230"/>
              <a:gd name="connsiteY1353" fmla="*/ 1372170 h 3030261"/>
              <a:gd name="connsiteX1354" fmla="*/ 4456761 w 5160230"/>
              <a:gd name="connsiteY1354" fmla="*/ 1369997 h 3030261"/>
              <a:gd name="connsiteX1355" fmla="*/ 4464211 w 5160230"/>
              <a:gd name="connsiteY1355" fmla="*/ 1367824 h 3030261"/>
              <a:gd name="connsiteX1356" fmla="*/ 4469178 w 5160230"/>
              <a:gd name="connsiteY1356" fmla="*/ 1367824 h 3030261"/>
              <a:gd name="connsiteX1357" fmla="*/ 4472593 w 5160230"/>
              <a:gd name="connsiteY1357" fmla="*/ 1366892 h 3030261"/>
              <a:gd name="connsiteX1358" fmla="*/ 4476629 w 5160230"/>
              <a:gd name="connsiteY1358" fmla="*/ 1366892 h 3030261"/>
              <a:gd name="connsiteX1359" fmla="*/ 4476629 w 5160230"/>
              <a:gd name="connsiteY1359" fmla="*/ 1347645 h 3030261"/>
              <a:gd name="connsiteX1360" fmla="*/ 4479734 w 5160230"/>
              <a:gd name="connsiteY1360" fmla="*/ 1333054 h 3030261"/>
              <a:gd name="connsiteX1361" fmla="*/ 1391100 w 5160230"/>
              <a:gd name="connsiteY1361" fmla="*/ 1320334 h 3030261"/>
              <a:gd name="connsiteX1362" fmla="*/ 1388935 w 5160230"/>
              <a:gd name="connsiteY1362" fmla="*/ 1322189 h 3030261"/>
              <a:gd name="connsiteX1363" fmla="*/ 1386762 w 5160230"/>
              <a:gd name="connsiteY1363" fmla="*/ 1325604 h 3030261"/>
              <a:gd name="connsiteX1364" fmla="*/ 1386762 w 5160230"/>
              <a:gd name="connsiteY1364" fmla="*/ 1327467 h 3030261"/>
              <a:gd name="connsiteX1365" fmla="*/ 1385904 w 5160230"/>
              <a:gd name="connsiteY1365" fmla="*/ 1332615 h 3030261"/>
              <a:gd name="connsiteX1366" fmla="*/ 1386142 w 5160230"/>
              <a:gd name="connsiteY1366" fmla="*/ 1332743 h 3030261"/>
              <a:gd name="connsiteX1367" fmla="*/ 1387073 w 5160230"/>
              <a:gd name="connsiteY1367" fmla="*/ 1327466 h 3030261"/>
              <a:gd name="connsiteX1368" fmla="*/ 1387073 w 5160230"/>
              <a:gd name="connsiteY1368" fmla="*/ 1325293 h 3030261"/>
              <a:gd name="connsiteX1369" fmla="*/ 1389246 w 5160230"/>
              <a:gd name="connsiteY1369" fmla="*/ 1322188 h 3030261"/>
              <a:gd name="connsiteX1370" fmla="*/ 2634753 w 5160230"/>
              <a:gd name="connsiteY1370" fmla="*/ 1320015 h 3030261"/>
              <a:gd name="connsiteX1371" fmla="*/ 2633822 w 5160230"/>
              <a:gd name="connsiteY1371" fmla="*/ 1322189 h 3030261"/>
              <a:gd name="connsiteX1372" fmla="*/ 2631649 w 5160230"/>
              <a:gd name="connsiteY1372" fmla="*/ 1322189 h 3030261"/>
              <a:gd name="connsiteX1373" fmla="*/ 2629476 w 5160230"/>
              <a:gd name="connsiteY1373" fmla="*/ 1322189 h 3030261"/>
              <a:gd name="connsiteX1374" fmla="*/ 2629476 w 5160230"/>
              <a:gd name="connsiteY1374" fmla="*/ 1323120 h 3030261"/>
              <a:gd name="connsiteX1375" fmla="*/ 2627303 w 5160230"/>
              <a:gd name="connsiteY1375" fmla="*/ 1323120 h 3030261"/>
              <a:gd name="connsiteX1376" fmla="*/ 2624198 w 5160230"/>
              <a:gd name="connsiteY1376" fmla="*/ 1327466 h 3030261"/>
              <a:gd name="connsiteX1377" fmla="*/ 2620162 w 5160230"/>
              <a:gd name="connsiteY1377" fmla="*/ 1329639 h 3030261"/>
              <a:gd name="connsiteX1378" fmla="*/ 2620162 w 5160230"/>
              <a:gd name="connsiteY1378" fmla="*/ 1330571 h 3030261"/>
              <a:gd name="connsiteX1379" fmla="*/ 2620162 w 5160230"/>
              <a:gd name="connsiteY1379" fmla="*/ 1334917 h 3030261"/>
              <a:gd name="connsiteX1380" fmla="*/ 2620162 w 5160230"/>
              <a:gd name="connsiteY1380" fmla="*/ 1338021 h 3030261"/>
              <a:gd name="connsiteX1381" fmla="*/ 2620162 w 5160230"/>
              <a:gd name="connsiteY1381" fmla="*/ 1344230 h 3030261"/>
              <a:gd name="connsiteX1382" fmla="*/ 2634753 w 5160230"/>
              <a:gd name="connsiteY1382" fmla="*/ 1359132 h 3030261"/>
              <a:gd name="connsiteX1383" fmla="*/ 2648413 w 5160230"/>
              <a:gd name="connsiteY1383" fmla="*/ 1374964 h 3030261"/>
              <a:gd name="connsiteX1384" fmla="*/ 2660831 w 5160230"/>
              <a:gd name="connsiteY1384" fmla="*/ 1393902 h 3030261"/>
              <a:gd name="connsiteX1385" fmla="*/ 2675422 w 5160230"/>
              <a:gd name="connsiteY1385" fmla="*/ 1393902 h 3030261"/>
              <a:gd name="connsiteX1386" fmla="*/ 2675422 w 5160230"/>
              <a:gd name="connsiteY1386" fmla="*/ 1404457 h 3030261"/>
              <a:gd name="connsiteX1387" fmla="*/ 2690013 w 5160230"/>
              <a:gd name="connsiteY1387" fmla="*/ 1409734 h 3030261"/>
              <a:gd name="connsiteX1388" fmla="*/ 2700568 w 5160230"/>
              <a:gd name="connsiteY1388" fmla="*/ 1417185 h 3030261"/>
              <a:gd name="connsiteX1389" fmla="*/ 2712054 w 5160230"/>
              <a:gd name="connsiteY1389" fmla="*/ 1426809 h 3030261"/>
              <a:gd name="connsiteX1390" fmla="*/ 2712054 w 5160230"/>
              <a:gd name="connsiteY1390" fmla="*/ 1431155 h 3030261"/>
              <a:gd name="connsiteX1391" fmla="*/ 2708019 w 5160230"/>
              <a:gd name="connsiteY1391" fmla="*/ 1431155 h 3030261"/>
              <a:gd name="connsiteX1392" fmla="*/ 2704914 w 5160230"/>
              <a:gd name="connsiteY1392" fmla="*/ 1431155 h 3030261"/>
              <a:gd name="connsiteX1393" fmla="*/ 2700878 w 5160230"/>
              <a:gd name="connsiteY1393" fmla="*/ 1431155 h 3030261"/>
              <a:gd name="connsiteX1394" fmla="*/ 2698705 w 5160230"/>
              <a:gd name="connsiteY1394" fmla="*/ 1431155 h 3030261"/>
              <a:gd name="connsiteX1395" fmla="*/ 2695601 w 5160230"/>
              <a:gd name="connsiteY1395" fmla="*/ 1428982 h 3030261"/>
              <a:gd name="connsiteX1396" fmla="*/ 2690323 w 5160230"/>
              <a:gd name="connsiteY1396" fmla="*/ 1426809 h 3030261"/>
              <a:gd name="connsiteX1397" fmla="*/ 2685046 w 5160230"/>
              <a:gd name="connsiteY1397" fmla="*/ 1426809 h 3030261"/>
              <a:gd name="connsiteX1398" fmla="*/ 2685046 w 5160230"/>
              <a:gd name="connsiteY1398" fmla="*/ 1432086 h 3030261"/>
              <a:gd name="connsiteX1399" fmla="*/ 2685977 w 5160230"/>
              <a:gd name="connsiteY1399" fmla="*/ 1436433 h 3030261"/>
              <a:gd name="connsiteX1400" fmla="*/ 2688150 w 5160230"/>
              <a:gd name="connsiteY1400" fmla="*/ 1439537 h 3030261"/>
              <a:gd name="connsiteX1401" fmla="*/ 2688150 w 5160230"/>
              <a:gd name="connsiteY1401" fmla="*/ 1441710 h 3030261"/>
              <a:gd name="connsiteX1402" fmla="*/ 2690323 w 5160230"/>
              <a:gd name="connsiteY1402" fmla="*/ 1446056 h 3030261"/>
              <a:gd name="connsiteX1403" fmla="*/ 2691255 w 5160230"/>
              <a:gd name="connsiteY1403" fmla="*/ 1451334 h 3030261"/>
              <a:gd name="connsiteX1404" fmla="*/ 2685977 w 5160230"/>
              <a:gd name="connsiteY1404" fmla="*/ 1454438 h 3030261"/>
              <a:gd name="connsiteX1405" fmla="*/ 2682873 w 5160230"/>
              <a:gd name="connsiteY1405" fmla="*/ 1458785 h 3030261"/>
              <a:gd name="connsiteX1406" fmla="*/ 2678837 w 5160230"/>
              <a:gd name="connsiteY1406" fmla="*/ 1464062 h 3030261"/>
              <a:gd name="connsiteX1407" fmla="*/ 2675732 w 5160230"/>
              <a:gd name="connsiteY1407" fmla="*/ 1471513 h 3030261"/>
              <a:gd name="connsiteX1408" fmla="*/ 2664246 w 5160230"/>
              <a:gd name="connsiteY1408" fmla="*/ 1471513 h 3030261"/>
              <a:gd name="connsiteX1409" fmla="*/ 2664246 w 5160230"/>
              <a:gd name="connsiteY1409" fmla="*/ 1496038 h 3030261"/>
              <a:gd name="connsiteX1410" fmla="*/ 2655864 w 5160230"/>
              <a:gd name="connsiteY1410" fmla="*/ 1496038 h 3030261"/>
              <a:gd name="connsiteX1411" fmla="*/ 2646550 w 5160230"/>
              <a:gd name="connsiteY1411" fmla="*/ 1488588 h 3030261"/>
              <a:gd name="connsiteX1412" fmla="*/ 2635064 w 5160230"/>
              <a:gd name="connsiteY1412" fmla="*/ 1484241 h 3030261"/>
              <a:gd name="connsiteX1413" fmla="*/ 2626682 w 5160230"/>
              <a:gd name="connsiteY1413" fmla="*/ 1478964 h 3030261"/>
              <a:gd name="connsiteX1414" fmla="*/ 2620473 w 5160230"/>
              <a:gd name="connsiteY1414" fmla="*/ 1466235 h 3030261"/>
              <a:gd name="connsiteX1415" fmla="*/ 2635064 w 5160230"/>
              <a:gd name="connsiteY1415" fmla="*/ 1468409 h 3030261"/>
              <a:gd name="connsiteX1416" fmla="*/ 2649655 w 5160230"/>
              <a:gd name="connsiteY1416" fmla="*/ 1466235 h 3030261"/>
              <a:gd name="connsiteX1417" fmla="*/ 2661141 w 5160230"/>
              <a:gd name="connsiteY1417" fmla="*/ 1461889 h 3030261"/>
              <a:gd name="connsiteX1418" fmla="*/ 2668282 w 5160230"/>
              <a:gd name="connsiteY1418" fmla="*/ 1454438 h 3030261"/>
              <a:gd name="connsiteX1419" fmla="*/ 2670455 w 5160230"/>
              <a:gd name="connsiteY1419" fmla="*/ 1453507 h 3030261"/>
              <a:gd name="connsiteX1420" fmla="*/ 2670455 w 5160230"/>
              <a:gd name="connsiteY1420" fmla="*/ 1451334 h 3030261"/>
              <a:gd name="connsiteX1421" fmla="*/ 2671386 w 5160230"/>
              <a:gd name="connsiteY1421" fmla="*/ 1449161 h 3030261"/>
              <a:gd name="connsiteX1422" fmla="*/ 2671386 w 5160230"/>
              <a:gd name="connsiteY1422" fmla="*/ 1446056 h 3030261"/>
              <a:gd name="connsiteX1423" fmla="*/ 2671386 w 5160230"/>
              <a:gd name="connsiteY1423" fmla="*/ 1441710 h 3030261"/>
              <a:gd name="connsiteX1424" fmla="*/ 2644377 w 5160230"/>
              <a:gd name="connsiteY1424" fmla="*/ 1421531 h 3030261"/>
              <a:gd name="connsiteX1425" fmla="*/ 2615195 w 5160230"/>
              <a:gd name="connsiteY1425" fmla="*/ 1401352 h 3030261"/>
              <a:gd name="connsiteX1426" fmla="*/ 2605882 w 5160230"/>
              <a:gd name="connsiteY1426" fmla="*/ 1389866 h 3030261"/>
              <a:gd name="connsiteX1427" fmla="*/ 2597500 w 5160230"/>
              <a:gd name="connsiteY1427" fmla="*/ 1379311 h 3030261"/>
              <a:gd name="connsiteX1428" fmla="*/ 2590360 w 5160230"/>
              <a:gd name="connsiteY1428" fmla="*/ 1366582 h 3030261"/>
              <a:gd name="connsiteX1429" fmla="*/ 2578873 w 5160230"/>
              <a:gd name="connsiteY1429" fmla="*/ 1355096 h 3030261"/>
              <a:gd name="connsiteX1430" fmla="*/ 2564282 w 5160230"/>
              <a:gd name="connsiteY1430" fmla="*/ 1349818 h 3030261"/>
              <a:gd name="connsiteX1431" fmla="*/ 2551864 w 5160230"/>
              <a:gd name="connsiteY1431" fmla="*/ 1360373 h 3030261"/>
              <a:gd name="connsiteX1432" fmla="*/ 2535100 w 5160230"/>
              <a:gd name="connsiteY1432" fmla="*/ 1369997 h 3030261"/>
              <a:gd name="connsiteX1433" fmla="*/ 2515232 w 5160230"/>
              <a:gd name="connsiteY1433" fmla="*/ 1374343 h 3030261"/>
              <a:gd name="connsiteX1434" fmla="*/ 2513059 w 5160230"/>
              <a:gd name="connsiteY1434" fmla="*/ 1369997 h 3030261"/>
              <a:gd name="connsiteX1435" fmla="*/ 2512127 w 5160230"/>
              <a:gd name="connsiteY1435" fmla="*/ 1366893 h 3030261"/>
              <a:gd name="connsiteX1436" fmla="*/ 2509954 w 5160230"/>
              <a:gd name="connsiteY1436" fmla="*/ 1364720 h 3030261"/>
              <a:gd name="connsiteX1437" fmla="*/ 2505918 w 5160230"/>
              <a:gd name="connsiteY1437" fmla="*/ 1364720 h 3030261"/>
              <a:gd name="connsiteX1438" fmla="*/ 2504987 w 5160230"/>
              <a:gd name="connsiteY1438" fmla="*/ 1364720 h 3030261"/>
              <a:gd name="connsiteX1439" fmla="*/ 2500951 w 5160230"/>
              <a:gd name="connsiteY1439" fmla="*/ 1366893 h 3030261"/>
              <a:gd name="connsiteX1440" fmla="*/ 2491638 w 5160230"/>
              <a:gd name="connsiteY1440" fmla="*/ 1374343 h 3030261"/>
              <a:gd name="connsiteX1441" fmla="*/ 2488533 w 5160230"/>
              <a:gd name="connsiteY1441" fmla="*/ 1384899 h 3030261"/>
              <a:gd name="connsiteX1442" fmla="*/ 2486360 w 5160230"/>
              <a:gd name="connsiteY1442" fmla="*/ 1396385 h 3030261"/>
              <a:gd name="connsiteX1443" fmla="*/ 2481083 w 5160230"/>
              <a:gd name="connsiteY1443" fmla="*/ 1404767 h 3030261"/>
              <a:gd name="connsiteX1444" fmla="*/ 2461214 w 5160230"/>
              <a:gd name="connsiteY1444" fmla="*/ 1404767 h 3030261"/>
              <a:gd name="connsiteX1445" fmla="*/ 2454074 w 5160230"/>
              <a:gd name="connsiteY1445" fmla="*/ 1414391 h 3030261"/>
              <a:gd name="connsiteX1446" fmla="*/ 2448796 w 5160230"/>
              <a:gd name="connsiteY1446" fmla="*/ 1424946 h 3030261"/>
              <a:gd name="connsiteX1447" fmla="*/ 2444761 w 5160230"/>
              <a:gd name="connsiteY1447" fmla="*/ 1438606 h 3030261"/>
              <a:gd name="connsiteX1448" fmla="*/ 2442587 w 5160230"/>
              <a:gd name="connsiteY1448" fmla="*/ 1439537 h 3030261"/>
              <a:gd name="connsiteX1449" fmla="*/ 2442587 w 5160230"/>
              <a:gd name="connsiteY1449" fmla="*/ 1443883 h 3030261"/>
              <a:gd name="connsiteX1450" fmla="*/ 2444761 w 5160230"/>
              <a:gd name="connsiteY1450" fmla="*/ 1446056 h 3030261"/>
              <a:gd name="connsiteX1451" fmla="*/ 2446934 w 5160230"/>
              <a:gd name="connsiteY1451" fmla="*/ 1446988 h 3030261"/>
              <a:gd name="connsiteX1452" fmla="*/ 2450038 w 5160230"/>
              <a:gd name="connsiteY1452" fmla="*/ 1451334 h 3030261"/>
              <a:gd name="connsiteX1453" fmla="*/ 2452211 w 5160230"/>
              <a:gd name="connsiteY1453" fmla="*/ 1454438 h 3030261"/>
              <a:gd name="connsiteX1454" fmla="*/ 2446934 w 5160230"/>
              <a:gd name="connsiteY1454" fmla="*/ 1454438 h 3030261"/>
              <a:gd name="connsiteX1455" fmla="*/ 2444761 w 5160230"/>
              <a:gd name="connsiteY1455" fmla="*/ 1456612 h 3030261"/>
              <a:gd name="connsiteX1456" fmla="*/ 2442587 w 5160230"/>
              <a:gd name="connsiteY1456" fmla="*/ 1456612 h 3030261"/>
              <a:gd name="connsiteX1457" fmla="*/ 2441656 w 5160230"/>
              <a:gd name="connsiteY1457" fmla="*/ 1458785 h 3030261"/>
              <a:gd name="connsiteX1458" fmla="*/ 2439483 w 5160230"/>
              <a:gd name="connsiteY1458" fmla="*/ 1460958 h 3030261"/>
              <a:gd name="connsiteX1459" fmla="*/ 2435447 w 5160230"/>
              <a:gd name="connsiteY1459" fmla="*/ 1461889 h 3030261"/>
              <a:gd name="connsiteX1460" fmla="*/ 2435447 w 5160230"/>
              <a:gd name="connsiteY1460" fmla="*/ 1466235 h 3030261"/>
              <a:gd name="connsiteX1461" fmla="*/ 2435447 w 5160230"/>
              <a:gd name="connsiteY1461" fmla="*/ 1468409 h 3030261"/>
              <a:gd name="connsiteX1462" fmla="*/ 2435447 w 5160230"/>
              <a:gd name="connsiteY1462" fmla="*/ 1470271 h 3030261"/>
              <a:gd name="connsiteX1463" fmla="*/ 2435447 w 5160230"/>
              <a:gd name="connsiteY1463" fmla="*/ 1476480 h 3030261"/>
              <a:gd name="connsiteX1464" fmla="*/ 2423029 w 5160230"/>
              <a:gd name="connsiteY1464" fmla="*/ 1477411 h 3030261"/>
              <a:gd name="connsiteX1465" fmla="*/ 2417752 w 5160230"/>
              <a:gd name="connsiteY1465" fmla="*/ 1481758 h 3030261"/>
              <a:gd name="connsiteX1466" fmla="*/ 2413716 w 5160230"/>
              <a:gd name="connsiteY1466" fmla="*/ 1484862 h 3030261"/>
              <a:gd name="connsiteX1467" fmla="*/ 2410612 w 5160230"/>
              <a:gd name="connsiteY1467" fmla="*/ 1491071 h 3030261"/>
              <a:gd name="connsiteX1468" fmla="*/ 2405334 w 5160230"/>
              <a:gd name="connsiteY1468" fmla="*/ 1496349 h 3030261"/>
              <a:gd name="connsiteX1469" fmla="*/ 2399125 w 5160230"/>
              <a:gd name="connsiteY1469" fmla="*/ 1498522 h 3030261"/>
              <a:gd name="connsiteX1470" fmla="*/ 2396021 w 5160230"/>
              <a:gd name="connsiteY1470" fmla="*/ 1498522 h 3030261"/>
              <a:gd name="connsiteX1471" fmla="*/ 2390743 w 5160230"/>
              <a:gd name="connsiteY1471" fmla="*/ 1496349 h 3030261"/>
              <a:gd name="connsiteX1472" fmla="*/ 2386707 w 5160230"/>
              <a:gd name="connsiteY1472" fmla="*/ 1494175 h 3030261"/>
              <a:gd name="connsiteX1473" fmla="*/ 2383603 w 5160230"/>
              <a:gd name="connsiteY1473" fmla="*/ 1492002 h 3030261"/>
              <a:gd name="connsiteX1474" fmla="*/ 2381430 w 5160230"/>
              <a:gd name="connsiteY1474" fmla="*/ 1492002 h 3030261"/>
              <a:gd name="connsiteX1475" fmla="*/ 2378325 w 5160230"/>
              <a:gd name="connsiteY1475" fmla="*/ 1494175 h 3030261"/>
              <a:gd name="connsiteX1476" fmla="*/ 2374289 w 5160230"/>
              <a:gd name="connsiteY1476" fmla="*/ 1496349 h 3030261"/>
              <a:gd name="connsiteX1477" fmla="*/ 2371185 w 5160230"/>
              <a:gd name="connsiteY1477" fmla="*/ 1498522 h 3030261"/>
              <a:gd name="connsiteX1478" fmla="*/ 2364976 w 5160230"/>
              <a:gd name="connsiteY1478" fmla="*/ 1499453 h 3030261"/>
              <a:gd name="connsiteX1479" fmla="*/ 2364976 w 5160230"/>
              <a:gd name="connsiteY1479" fmla="*/ 1509077 h 3030261"/>
              <a:gd name="connsiteX1480" fmla="*/ 2415889 w 5160230"/>
              <a:gd name="connsiteY1480" fmla="*/ 1516528 h 3030261"/>
              <a:gd name="connsiteX1481" fmla="*/ 2430480 w 5160230"/>
              <a:gd name="connsiteY1481" fmla="*/ 1509077 h 3030261"/>
              <a:gd name="connsiteX1482" fmla="*/ 2445071 w 5160230"/>
              <a:gd name="connsiteY1482" fmla="*/ 1499453 h 3030261"/>
              <a:gd name="connsiteX1483" fmla="*/ 2456558 w 5160230"/>
              <a:gd name="connsiteY1483" fmla="*/ 1492002 h 3030261"/>
              <a:gd name="connsiteX1484" fmla="*/ 2472080 w 5160230"/>
              <a:gd name="connsiteY1484" fmla="*/ 1488898 h 3030261"/>
              <a:gd name="connsiteX1485" fmla="*/ 2495984 w 5160230"/>
              <a:gd name="connsiteY1485" fmla="*/ 1484552 h 3030261"/>
              <a:gd name="connsiteX1486" fmla="*/ 2521130 w 5160230"/>
              <a:gd name="connsiteY1486" fmla="*/ 1483620 h 3030261"/>
              <a:gd name="connsiteX1487" fmla="*/ 2549381 w 5160230"/>
              <a:gd name="connsiteY1487" fmla="*/ 1483620 h 3030261"/>
              <a:gd name="connsiteX1488" fmla="*/ 2572354 w 5160230"/>
              <a:gd name="connsiteY1488" fmla="*/ 1483620 h 3030261"/>
              <a:gd name="connsiteX1489" fmla="*/ 2592222 w 5160230"/>
              <a:gd name="connsiteY1489" fmla="*/ 1484552 h 3030261"/>
              <a:gd name="connsiteX1490" fmla="*/ 2601536 w 5160230"/>
              <a:gd name="connsiteY1490" fmla="*/ 1486725 h 3030261"/>
              <a:gd name="connsiteX1491" fmla="*/ 2606192 w 5160230"/>
              <a:gd name="connsiteY1491" fmla="*/ 1486725 h 3030261"/>
              <a:gd name="connsiteX1492" fmla="*/ 2599983 w 5160230"/>
              <a:gd name="connsiteY1492" fmla="*/ 1503799 h 3030261"/>
              <a:gd name="connsiteX1493" fmla="*/ 2596879 w 5160230"/>
              <a:gd name="connsiteY1493" fmla="*/ 1521805 h 3030261"/>
              <a:gd name="connsiteX1494" fmla="*/ 2592843 w 5160230"/>
              <a:gd name="connsiteY1494" fmla="*/ 1540742 h 3030261"/>
              <a:gd name="connsiteX1495" fmla="*/ 2599052 w 5160230"/>
              <a:gd name="connsiteY1495" fmla="*/ 1543847 h 3030261"/>
              <a:gd name="connsiteX1496" fmla="*/ 2599983 w 5160230"/>
              <a:gd name="connsiteY1496" fmla="*/ 1548193 h 3030261"/>
              <a:gd name="connsiteX1497" fmla="*/ 2604019 w 5160230"/>
              <a:gd name="connsiteY1497" fmla="*/ 1551298 h 3030261"/>
              <a:gd name="connsiteX1498" fmla="*/ 2606192 w 5160230"/>
              <a:gd name="connsiteY1498" fmla="*/ 1553471 h 3030261"/>
              <a:gd name="connsiteX1499" fmla="*/ 2609297 w 5160230"/>
              <a:gd name="connsiteY1499" fmla="*/ 1556575 h 3030261"/>
              <a:gd name="connsiteX1500" fmla="*/ 2621715 w 5160230"/>
              <a:gd name="connsiteY1500" fmla="*/ 1560921 h 3030261"/>
              <a:gd name="connsiteX1501" fmla="*/ 2636306 w 5160230"/>
              <a:gd name="connsiteY1501" fmla="*/ 1560921 h 3030261"/>
              <a:gd name="connsiteX1502" fmla="*/ 2650897 w 5160230"/>
              <a:gd name="connsiteY1502" fmla="*/ 1563095 h 3030261"/>
              <a:gd name="connsiteX1503" fmla="*/ 2665487 w 5160230"/>
              <a:gd name="connsiteY1503" fmla="*/ 1570545 h 3030261"/>
              <a:gd name="connsiteX1504" fmla="*/ 2669523 w 5160230"/>
              <a:gd name="connsiteY1504" fmla="*/ 1585447 h 3030261"/>
              <a:gd name="connsiteX1505" fmla="*/ 2676664 w 5160230"/>
              <a:gd name="connsiteY1505" fmla="*/ 1588551 h 3030261"/>
              <a:gd name="connsiteX1506" fmla="*/ 2687219 w 5160230"/>
              <a:gd name="connsiteY1506" fmla="*/ 1592897 h 3030261"/>
              <a:gd name="connsiteX1507" fmla="*/ 2701810 w 5160230"/>
              <a:gd name="connsiteY1507" fmla="*/ 1596002 h 3030261"/>
              <a:gd name="connsiteX1508" fmla="*/ 2714227 w 5160230"/>
              <a:gd name="connsiteY1508" fmla="*/ 1600348 h 3030261"/>
              <a:gd name="connsiteX1509" fmla="*/ 2721368 w 5160230"/>
              <a:gd name="connsiteY1509" fmla="*/ 1601279 h 3030261"/>
              <a:gd name="connsiteX1510" fmla="*/ 2723541 w 5160230"/>
              <a:gd name="connsiteY1510" fmla="*/ 1590724 h 3030261"/>
              <a:gd name="connsiteX1511" fmla="*/ 2727577 w 5160230"/>
              <a:gd name="connsiteY1511" fmla="*/ 1581100 h 3030261"/>
              <a:gd name="connsiteX1512" fmla="*/ 2730681 w 5160230"/>
              <a:gd name="connsiteY1512" fmla="*/ 1571477 h 3030261"/>
              <a:gd name="connsiteX1513" fmla="*/ 2742168 w 5160230"/>
              <a:gd name="connsiteY1513" fmla="*/ 1564026 h 3030261"/>
              <a:gd name="connsiteX1514" fmla="*/ 2757690 w 5160230"/>
              <a:gd name="connsiteY1514" fmla="*/ 1560921 h 3030261"/>
              <a:gd name="connsiteX1515" fmla="*/ 2772281 w 5160230"/>
              <a:gd name="connsiteY1515" fmla="*/ 1564026 h 3030261"/>
              <a:gd name="connsiteX1516" fmla="*/ 2786872 w 5160230"/>
              <a:gd name="connsiteY1516" fmla="*/ 1571477 h 3030261"/>
              <a:gd name="connsiteX1517" fmla="*/ 2801463 w 5160230"/>
              <a:gd name="connsiteY1517" fmla="*/ 1577685 h 3030261"/>
              <a:gd name="connsiteX1518" fmla="*/ 2808603 w 5160230"/>
              <a:gd name="connsiteY1518" fmla="*/ 1578617 h 3030261"/>
              <a:gd name="connsiteX1519" fmla="*/ 2823194 w 5160230"/>
              <a:gd name="connsiteY1519" fmla="*/ 1580790 h 3030261"/>
              <a:gd name="connsiteX1520" fmla="*/ 2837785 w 5160230"/>
              <a:gd name="connsiteY1520" fmla="*/ 1585136 h 3030261"/>
              <a:gd name="connsiteX1521" fmla="*/ 2852376 w 5160230"/>
              <a:gd name="connsiteY1521" fmla="*/ 1586067 h 3030261"/>
              <a:gd name="connsiteX1522" fmla="*/ 2863862 w 5160230"/>
              <a:gd name="connsiteY1522" fmla="*/ 1588241 h 3030261"/>
              <a:gd name="connsiteX1523" fmla="*/ 2869140 w 5160230"/>
              <a:gd name="connsiteY1523" fmla="*/ 1590414 h 3030261"/>
              <a:gd name="connsiteX1524" fmla="*/ 2872244 w 5160230"/>
              <a:gd name="connsiteY1524" fmla="*/ 1588241 h 3030261"/>
              <a:gd name="connsiteX1525" fmla="*/ 2874418 w 5160230"/>
              <a:gd name="connsiteY1525" fmla="*/ 1585136 h 3030261"/>
              <a:gd name="connsiteX1526" fmla="*/ 2876591 w 5160230"/>
              <a:gd name="connsiteY1526" fmla="*/ 1582963 h 3030261"/>
              <a:gd name="connsiteX1527" fmla="*/ 2879695 w 5160230"/>
              <a:gd name="connsiteY1527" fmla="*/ 1578617 h 3030261"/>
              <a:gd name="connsiteX1528" fmla="*/ 2883731 w 5160230"/>
              <a:gd name="connsiteY1528" fmla="*/ 1577685 h 3030261"/>
              <a:gd name="connsiteX1529" fmla="*/ 2886835 w 5160230"/>
              <a:gd name="connsiteY1529" fmla="*/ 1577685 h 3030261"/>
              <a:gd name="connsiteX1530" fmla="*/ 2892113 w 5160230"/>
              <a:gd name="connsiteY1530" fmla="*/ 1577685 h 3030261"/>
              <a:gd name="connsiteX1531" fmla="*/ 2905773 w 5160230"/>
              <a:gd name="connsiteY1531" fmla="*/ 1580790 h 3030261"/>
              <a:gd name="connsiteX1532" fmla="*/ 2916328 w 5160230"/>
              <a:gd name="connsiteY1532" fmla="*/ 1586067 h 3030261"/>
              <a:gd name="connsiteX1533" fmla="*/ 2928746 w 5160230"/>
              <a:gd name="connsiteY1533" fmla="*/ 1585136 h 3030261"/>
              <a:gd name="connsiteX1534" fmla="*/ 2942405 w 5160230"/>
              <a:gd name="connsiteY1534" fmla="*/ 1580790 h 3030261"/>
              <a:gd name="connsiteX1535" fmla="*/ 2943336 w 5160230"/>
              <a:gd name="connsiteY1535" fmla="*/ 1565888 h 3030261"/>
              <a:gd name="connsiteX1536" fmla="*/ 2950477 w 5160230"/>
              <a:gd name="connsiteY1536" fmla="*/ 1547883 h 3030261"/>
              <a:gd name="connsiteX1537" fmla="*/ 2956686 w 5160230"/>
              <a:gd name="connsiteY1537" fmla="*/ 1530808 h 3030261"/>
              <a:gd name="connsiteX1538" fmla="*/ 2958548 w 5160230"/>
              <a:gd name="connsiteY1538" fmla="*/ 1516528 h 3030261"/>
              <a:gd name="connsiteX1539" fmla="*/ 2955444 w 5160230"/>
              <a:gd name="connsiteY1539" fmla="*/ 1503799 h 3030261"/>
              <a:gd name="connsiteX1540" fmla="*/ 2953271 w 5160230"/>
              <a:gd name="connsiteY1540" fmla="*/ 1499453 h 3030261"/>
              <a:gd name="connsiteX1541" fmla="*/ 2953271 w 5160230"/>
              <a:gd name="connsiteY1541" fmla="*/ 1496349 h 3030261"/>
              <a:gd name="connsiteX1542" fmla="*/ 2951098 w 5160230"/>
              <a:gd name="connsiteY1542" fmla="*/ 1494175 h 3030261"/>
              <a:gd name="connsiteX1543" fmla="*/ 2948925 w 5160230"/>
              <a:gd name="connsiteY1543" fmla="*/ 1492002 h 3030261"/>
              <a:gd name="connsiteX1544" fmla="*/ 2945820 w 5160230"/>
              <a:gd name="connsiteY1544" fmla="*/ 1492002 h 3030261"/>
              <a:gd name="connsiteX1545" fmla="*/ 2941784 w 5160230"/>
              <a:gd name="connsiteY1545" fmla="*/ 1492002 h 3030261"/>
              <a:gd name="connsiteX1546" fmla="*/ 2934644 w 5160230"/>
              <a:gd name="connsiteY1546" fmla="*/ 1492002 h 3030261"/>
              <a:gd name="connsiteX1547" fmla="*/ 2926262 w 5160230"/>
              <a:gd name="connsiteY1547" fmla="*/ 1499453 h 3030261"/>
              <a:gd name="connsiteX1548" fmla="*/ 2919122 w 5160230"/>
              <a:gd name="connsiteY1548" fmla="*/ 1501626 h 3030261"/>
              <a:gd name="connsiteX1549" fmla="*/ 2911981 w 5160230"/>
              <a:gd name="connsiteY1549" fmla="*/ 1499453 h 3030261"/>
              <a:gd name="connsiteX1550" fmla="*/ 2904841 w 5160230"/>
              <a:gd name="connsiteY1550" fmla="*/ 1496349 h 3030261"/>
              <a:gd name="connsiteX1551" fmla="*/ 2895528 w 5160230"/>
              <a:gd name="connsiteY1551" fmla="*/ 1492002 h 3030261"/>
              <a:gd name="connsiteX1552" fmla="*/ 2890250 w 5160230"/>
              <a:gd name="connsiteY1552" fmla="*/ 1491071 h 3030261"/>
              <a:gd name="connsiteX1553" fmla="*/ 2886215 w 5160230"/>
              <a:gd name="connsiteY1553" fmla="*/ 1492002 h 3030261"/>
              <a:gd name="connsiteX1554" fmla="*/ 2880937 w 5160230"/>
              <a:gd name="connsiteY1554" fmla="*/ 1494175 h 3030261"/>
              <a:gd name="connsiteX1555" fmla="*/ 2878764 w 5160230"/>
              <a:gd name="connsiteY1555" fmla="*/ 1498522 h 3030261"/>
              <a:gd name="connsiteX1556" fmla="*/ 2875659 w 5160230"/>
              <a:gd name="connsiteY1556" fmla="*/ 1501626 h 3030261"/>
              <a:gd name="connsiteX1557" fmla="*/ 2871624 w 5160230"/>
              <a:gd name="connsiteY1557" fmla="*/ 1503799 h 3030261"/>
              <a:gd name="connsiteX1558" fmla="*/ 2856101 w 5160230"/>
              <a:gd name="connsiteY1558" fmla="*/ 1499453 h 3030261"/>
              <a:gd name="connsiteX1559" fmla="*/ 2839337 w 5160230"/>
              <a:gd name="connsiteY1559" fmla="*/ 1488898 h 3030261"/>
              <a:gd name="connsiteX1560" fmla="*/ 2826919 w 5160230"/>
              <a:gd name="connsiteY1560" fmla="*/ 1471823 h 3030261"/>
              <a:gd name="connsiteX1561" fmla="*/ 2820710 w 5160230"/>
              <a:gd name="connsiteY1561" fmla="*/ 1454749 h 3030261"/>
              <a:gd name="connsiteX1562" fmla="*/ 2820710 w 5160230"/>
              <a:gd name="connsiteY1562" fmla="*/ 1451644 h 3030261"/>
              <a:gd name="connsiteX1563" fmla="*/ 2820710 w 5160230"/>
              <a:gd name="connsiteY1563" fmla="*/ 1447298 h 3030261"/>
              <a:gd name="connsiteX1564" fmla="*/ 2820710 w 5160230"/>
              <a:gd name="connsiteY1564" fmla="*/ 1444194 h 3030261"/>
              <a:gd name="connsiteX1565" fmla="*/ 2820710 w 5160230"/>
              <a:gd name="connsiteY1565" fmla="*/ 1439847 h 3030261"/>
              <a:gd name="connsiteX1566" fmla="*/ 2820710 w 5160230"/>
              <a:gd name="connsiteY1566" fmla="*/ 1436743 h 3030261"/>
              <a:gd name="connsiteX1567" fmla="*/ 2822884 w 5160230"/>
              <a:gd name="connsiteY1567" fmla="*/ 1432397 h 3030261"/>
              <a:gd name="connsiteX1568" fmla="*/ 2825057 w 5160230"/>
              <a:gd name="connsiteY1568" fmla="*/ 1427119 h 3030261"/>
              <a:gd name="connsiteX1569" fmla="*/ 2821021 w 5160230"/>
              <a:gd name="connsiteY1569" fmla="*/ 1424015 h 3030261"/>
              <a:gd name="connsiteX1570" fmla="*/ 2817916 w 5160230"/>
              <a:gd name="connsiteY1570" fmla="*/ 1421842 h 3030261"/>
              <a:gd name="connsiteX1571" fmla="*/ 2815743 w 5160230"/>
              <a:gd name="connsiteY1571" fmla="*/ 1419669 h 3030261"/>
              <a:gd name="connsiteX1572" fmla="*/ 2813570 w 5160230"/>
              <a:gd name="connsiteY1572" fmla="*/ 1417495 h 3030261"/>
              <a:gd name="connsiteX1573" fmla="*/ 2810466 w 5160230"/>
              <a:gd name="connsiteY1573" fmla="*/ 1416564 h 3030261"/>
              <a:gd name="connsiteX1574" fmla="*/ 2805188 w 5160230"/>
              <a:gd name="connsiteY1574" fmla="*/ 1414391 h 3030261"/>
              <a:gd name="connsiteX1575" fmla="*/ 2803015 w 5160230"/>
              <a:gd name="connsiteY1575" fmla="*/ 1412218 h 3030261"/>
              <a:gd name="connsiteX1576" fmla="*/ 2800842 w 5160230"/>
              <a:gd name="connsiteY1576" fmla="*/ 1412218 h 3030261"/>
              <a:gd name="connsiteX1577" fmla="*/ 2798669 w 5160230"/>
              <a:gd name="connsiteY1577" fmla="*/ 1410045 h 3030261"/>
              <a:gd name="connsiteX1578" fmla="*/ 2795564 w 5160230"/>
              <a:gd name="connsiteY1578" fmla="*/ 1410045 h 3030261"/>
              <a:gd name="connsiteX1579" fmla="*/ 2791529 w 5160230"/>
              <a:gd name="connsiteY1579" fmla="*/ 1410045 h 3030261"/>
              <a:gd name="connsiteX1580" fmla="*/ 2791529 w 5160230"/>
              <a:gd name="connsiteY1580" fmla="*/ 1414391 h 3030261"/>
              <a:gd name="connsiteX1581" fmla="*/ 2788424 w 5160230"/>
              <a:gd name="connsiteY1581" fmla="*/ 1414391 h 3030261"/>
              <a:gd name="connsiteX1582" fmla="*/ 2788424 w 5160230"/>
              <a:gd name="connsiteY1582" fmla="*/ 1419669 h 3030261"/>
              <a:gd name="connsiteX1583" fmla="*/ 2790597 w 5160230"/>
              <a:gd name="connsiteY1583" fmla="*/ 1424015 h 3030261"/>
              <a:gd name="connsiteX1584" fmla="*/ 2790597 w 5160230"/>
              <a:gd name="connsiteY1584" fmla="*/ 1424946 h 3030261"/>
              <a:gd name="connsiteX1585" fmla="*/ 2790597 w 5160230"/>
              <a:gd name="connsiteY1585" fmla="*/ 1427119 h 3030261"/>
              <a:gd name="connsiteX1586" fmla="*/ 2788424 w 5160230"/>
              <a:gd name="connsiteY1586" fmla="*/ 1429292 h 3030261"/>
              <a:gd name="connsiteX1587" fmla="*/ 2786251 w 5160230"/>
              <a:gd name="connsiteY1587" fmla="*/ 1429292 h 3030261"/>
              <a:gd name="connsiteX1588" fmla="*/ 2783147 w 5160230"/>
              <a:gd name="connsiteY1588" fmla="*/ 1429292 h 3030261"/>
              <a:gd name="connsiteX1589" fmla="*/ 2776006 w 5160230"/>
              <a:gd name="connsiteY1589" fmla="*/ 1431466 h 3030261"/>
              <a:gd name="connsiteX1590" fmla="*/ 2773833 w 5160230"/>
              <a:gd name="connsiteY1590" fmla="*/ 1427119 h 3030261"/>
              <a:gd name="connsiteX1591" fmla="*/ 2771660 w 5160230"/>
              <a:gd name="connsiteY1591" fmla="*/ 1424946 h 3030261"/>
              <a:gd name="connsiteX1592" fmla="*/ 2771660 w 5160230"/>
              <a:gd name="connsiteY1592" fmla="*/ 1424015 h 3030261"/>
              <a:gd name="connsiteX1593" fmla="*/ 2768556 w 5160230"/>
              <a:gd name="connsiteY1593" fmla="*/ 1421842 h 3030261"/>
              <a:gd name="connsiteX1594" fmla="*/ 2768556 w 5160230"/>
              <a:gd name="connsiteY1594" fmla="*/ 1426809 h 3030261"/>
              <a:gd name="connsiteX1595" fmla="*/ 2777869 w 5160230"/>
              <a:gd name="connsiteY1595" fmla="*/ 1438295 h 3030261"/>
              <a:gd name="connsiteX1596" fmla="*/ 2785009 w 5160230"/>
              <a:gd name="connsiteY1596" fmla="*/ 1454128 h 3030261"/>
              <a:gd name="connsiteX1597" fmla="*/ 2788114 w 5160230"/>
              <a:gd name="connsiteY1597" fmla="*/ 1471203 h 3030261"/>
              <a:gd name="connsiteX1598" fmla="*/ 2782836 w 5160230"/>
              <a:gd name="connsiteY1598" fmla="*/ 1475549 h 3030261"/>
              <a:gd name="connsiteX1599" fmla="*/ 2778800 w 5160230"/>
              <a:gd name="connsiteY1599" fmla="*/ 1476480 h 3030261"/>
              <a:gd name="connsiteX1600" fmla="*/ 2777869 w 5160230"/>
              <a:gd name="connsiteY1600" fmla="*/ 1480826 h 3030261"/>
              <a:gd name="connsiteX1601" fmla="*/ 2775696 w 5160230"/>
              <a:gd name="connsiteY1601" fmla="*/ 1483931 h 3030261"/>
              <a:gd name="connsiteX1602" fmla="*/ 2775696 w 5160230"/>
              <a:gd name="connsiteY1602" fmla="*/ 1486104 h 3030261"/>
              <a:gd name="connsiteX1603" fmla="*/ 2773523 w 5160230"/>
              <a:gd name="connsiteY1603" fmla="*/ 1490450 h 3030261"/>
              <a:gd name="connsiteX1604" fmla="*/ 2771350 w 5160230"/>
              <a:gd name="connsiteY1604" fmla="*/ 1491382 h 3030261"/>
              <a:gd name="connsiteX1605" fmla="*/ 2766072 w 5160230"/>
              <a:gd name="connsiteY1605" fmla="*/ 1493555 h 3030261"/>
              <a:gd name="connsiteX1606" fmla="*/ 2760794 w 5160230"/>
              <a:gd name="connsiteY1606" fmla="*/ 1495728 h 3030261"/>
              <a:gd name="connsiteX1607" fmla="*/ 2758621 w 5160230"/>
              <a:gd name="connsiteY1607" fmla="*/ 1493555 h 3030261"/>
              <a:gd name="connsiteX1608" fmla="*/ 2756448 w 5160230"/>
              <a:gd name="connsiteY1608" fmla="*/ 1493555 h 3030261"/>
              <a:gd name="connsiteX1609" fmla="*/ 2755517 w 5160230"/>
              <a:gd name="connsiteY1609" fmla="*/ 1491382 h 3030261"/>
              <a:gd name="connsiteX1610" fmla="*/ 2751481 w 5160230"/>
              <a:gd name="connsiteY1610" fmla="*/ 1491382 h 3030261"/>
              <a:gd name="connsiteX1611" fmla="*/ 2734717 w 5160230"/>
              <a:gd name="connsiteY1611" fmla="*/ 1441710 h 3030261"/>
              <a:gd name="connsiteX1612" fmla="*/ 2731613 w 5160230"/>
              <a:gd name="connsiteY1612" fmla="*/ 1439537 h 3030261"/>
              <a:gd name="connsiteX1613" fmla="*/ 2727577 w 5160230"/>
              <a:gd name="connsiteY1613" fmla="*/ 1436433 h 3030261"/>
              <a:gd name="connsiteX1614" fmla="*/ 2722299 w 5160230"/>
              <a:gd name="connsiteY1614" fmla="*/ 1432086 h 3030261"/>
              <a:gd name="connsiteX1615" fmla="*/ 2719195 w 5160230"/>
              <a:gd name="connsiteY1615" fmla="*/ 1431155 h 3030261"/>
              <a:gd name="connsiteX1616" fmla="*/ 2715159 w 5160230"/>
              <a:gd name="connsiteY1616" fmla="*/ 1426809 h 3030261"/>
              <a:gd name="connsiteX1617" fmla="*/ 2712986 w 5160230"/>
              <a:gd name="connsiteY1617" fmla="*/ 1416254 h 3030261"/>
              <a:gd name="connsiteX1618" fmla="*/ 2715159 w 5160230"/>
              <a:gd name="connsiteY1618" fmla="*/ 1406630 h 3030261"/>
              <a:gd name="connsiteX1619" fmla="*/ 2717332 w 5160230"/>
              <a:gd name="connsiteY1619" fmla="*/ 1399179 h 3030261"/>
              <a:gd name="connsiteX1620" fmla="*/ 2717332 w 5160230"/>
              <a:gd name="connsiteY1620" fmla="*/ 1391728 h 3030261"/>
              <a:gd name="connsiteX1621" fmla="*/ 2712054 w 5160230"/>
              <a:gd name="connsiteY1621" fmla="*/ 1386451 h 3030261"/>
              <a:gd name="connsiteX1622" fmla="*/ 2698395 w 5160230"/>
              <a:gd name="connsiteY1622" fmla="*/ 1376827 h 3030261"/>
              <a:gd name="connsiteX1623" fmla="*/ 2687840 w 5160230"/>
              <a:gd name="connsiteY1623" fmla="*/ 1371549 h 3030261"/>
              <a:gd name="connsiteX1624" fmla="*/ 2678526 w 5160230"/>
              <a:gd name="connsiteY1624" fmla="*/ 1369376 h 3030261"/>
              <a:gd name="connsiteX1625" fmla="*/ 2670144 w 5160230"/>
              <a:gd name="connsiteY1625" fmla="*/ 1364099 h 3030261"/>
              <a:gd name="connsiteX1626" fmla="*/ 2663004 w 5160230"/>
              <a:gd name="connsiteY1626" fmla="*/ 1352612 h 3030261"/>
              <a:gd name="connsiteX1627" fmla="*/ 2655864 w 5160230"/>
              <a:gd name="connsiteY1627" fmla="*/ 1332433 h 3030261"/>
              <a:gd name="connsiteX1628" fmla="*/ 2641273 w 5160230"/>
              <a:gd name="connsiteY1628" fmla="*/ 1336780 h 3030261"/>
              <a:gd name="connsiteX1629" fmla="*/ 2639100 w 5160230"/>
              <a:gd name="connsiteY1629" fmla="*/ 1330571 h 3030261"/>
              <a:gd name="connsiteX1630" fmla="*/ 2639100 w 5160230"/>
              <a:gd name="connsiteY1630" fmla="*/ 1327466 h 3030261"/>
              <a:gd name="connsiteX1631" fmla="*/ 2636927 w 5160230"/>
              <a:gd name="connsiteY1631" fmla="*/ 1323120 h 3030261"/>
              <a:gd name="connsiteX1632" fmla="*/ 1389246 w 5160230"/>
              <a:gd name="connsiteY1632" fmla="*/ 1315669 h 3030261"/>
              <a:gd name="connsiteX1633" fmla="*/ 1389090 w 5160230"/>
              <a:gd name="connsiteY1633" fmla="*/ 1315980 h 3030261"/>
              <a:gd name="connsiteX1634" fmla="*/ 1392040 w 5160230"/>
              <a:gd name="connsiteY1634" fmla="*/ 1315980 h 3030261"/>
              <a:gd name="connsiteX1635" fmla="*/ 1391110 w 5160230"/>
              <a:gd name="connsiteY1635" fmla="*/ 1320325 h 3030261"/>
              <a:gd name="connsiteX1636" fmla="*/ 1391419 w 5160230"/>
              <a:gd name="connsiteY1636" fmla="*/ 1320015 h 3030261"/>
              <a:gd name="connsiteX1637" fmla="*/ 1392351 w 5160230"/>
              <a:gd name="connsiteY1637" fmla="*/ 1315669 h 3030261"/>
              <a:gd name="connsiteX1638" fmla="*/ 2885594 w 5160230"/>
              <a:gd name="connsiteY1638" fmla="*/ 1300457 h 3030261"/>
              <a:gd name="connsiteX1639" fmla="*/ 2881558 w 5160230"/>
              <a:gd name="connsiteY1639" fmla="*/ 1308839 h 3030261"/>
              <a:gd name="connsiteX1640" fmla="*/ 2874418 w 5160230"/>
              <a:gd name="connsiteY1640" fmla="*/ 1322499 h 3030261"/>
              <a:gd name="connsiteX1641" fmla="*/ 2865104 w 5160230"/>
              <a:gd name="connsiteY1641" fmla="*/ 1337400 h 3030261"/>
              <a:gd name="connsiteX1642" fmla="*/ 2856722 w 5160230"/>
              <a:gd name="connsiteY1642" fmla="*/ 1352302 h 3030261"/>
              <a:gd name="connsiteX1643" fmla="*/ 2849582 w 5160230"/>
              <a:gd name="connsiteY1643" fmla="*/ 1365030 h 3030261"/>
              <a:gd name="connsiteX1644" fmla="*/ 2845546 w 5160230"/>
              <a:gd name="connsiteY1644" fmla="*/ 1375585 h 3030261"/>
              <a:gd name="connsiteX1645" fmla="*/ 2845546 w 5160230"/>
              <a:gd name="connsiteY1645" fmla="*/ 1381794 h 3030261"/>
              <a:gd name="connsiteX1646" fmla="*/ 2847719 w 5160230"/>
              <a:gd name="connsiteY1646" fmla="*/ 1389245 h 3030261"/>
              <a:gd name="connsiteX1647" fmla="*/ 2847719 w 5160230"/>
              <a:gd name="connsiteY1647" fmla="*/ 1392349 h 3030261"/>
              <a:gd name="connsiteX1648" fmla="*/ 2849892 w 5160230"/>
              <a:gd name="connsiteY1648" fmla="*/ 1396696 h 3030261"/>
              <a:gd name="connsiteX1649" fmla="*/ 2852997 w 5160230"/>
              <a:gd name="connsiteY1649" fmla="*/ 1397627 h 3030261"/>
              <a:gd name="connsiteX1650" fmla="*/ 2857033 w 5160230"/>
              <a:gd name="connsiteY1650" fmla="*/ 1399800 h 3030261"/>
              <a:gd name="connsiteX1651" fmla="*/ 2862310 w 5160230"/>
              <a:gd name="connsiteY1651" fmla="*/ 1401973 h 3030261"/>
              <a:gd name="connsiteX1652" fmla="*/ 2876901 w 5160230"/>
              <a:gd name="connsiteY1652" fmla="*/ 1407251 h 3030261"/>
              <a:gd name="connsiteX1653" fmla="*/ 2891492 w 5160230"/>
              <a:gd name="connsiteY1653" fmla="*/ 1405078 h 3030261"/>
              <a:gd name="connsiteX1654" fmla="*/ 2903910 w 5160230"/>
              <a:gd name="connsiteY1654" fmla="*/ 1399800 h 3030261"/>
              <a:gd name="connsiteX1655" fmla="*/ 2918501 w 5160230"/>
              <a:gd name="connsiteY1655" fmla="*/ 1392349 h 3030261"/>
              <a:gd name="connsiteX1656" fmla="*/ 2933092 w 5160230"/>
              <a:gd name="connsiteY1656" fmla="*/ 1390176 h 3030261"/>
              <a:gd name="connsiteX1657" fmla="*/ 2947683 w 5160230"/>
              <a:gd name="connsiteY1657" fmla="*/ 1390176 h 3030261"/>
              <a:gd name="connsiteX1658" fmla="*/ 2956996 w 5160230"/>
              <a:gd name="connsiteY1658" fmla="*/ 1396385 h 3030261"/>
              <a:gd name="connsiteX1659" fmla="*/ 2964136 w 5160230"/>
              <a:gd name="connsiteY1659" fmla="*/ 1401663 h 3030261"/>
              <a:gd name="connsiteX1660" fmla="*/ 2972518 w 5160230"/>
              <a:gd name="connsiteY1660" fmla="*/ 1404767 h 3030261"/>
              <a:gd name="connsiteX1661" fmla="*/ 2994250 w 5160230"/>
              <a:gd name="connsiteY1661" fmla="*/ 1409113 h 3030261"/>
              <a:gd name="connsiteX1662" fmla="*/ 3015981 w 5160230"/>
              <a:gd name="connsiteY1662" fmla="*/ 1406940 h 3030261"/>
              <a:gd name="connsiteX1663" fmla="*/ 3035849 w 5160230"/>
              <a:gd name="connsiteY1663" fmla="*/ 1401663 h 3030261"/>
              <a:gd name="connsiteX1664" fmla="*/ 3041437 w 5160230"/>
              <a:gd name="connsiteY1664" fmla="*/ 1390487 h 3030261"/>
              <a:gd name="connsiteX1665" fmla="*/ 3035229 w 5160230"/>
              <a:gd name="connsiteY1665" fmla="*/ 1390487 h 3030261"/>
              <a:gd name="connsiteX1666" fmla="*/ 3026846 w 5160230"/>
              <a:gd name="connsiteY1666" fmla="*/ 1375585 h 3030261"/>
              <a:gd name="connsiteX1667" fmla="*/ 3012255 w 5160230"/>
              <a:gd name="connsiteY1667" fmla="*/ 1362857 h 3030261"/>
              <a:gd name="connsiteX1668" fmla="*/ 2991456 w 5160230"/>
              <a:gd name="connsiteY1668" fmla="*/ 1350129 h 3030261"/>
              <a:gd name="connsiteX1669" fmla="*/ 2971587 w 5160230"/>
              <a:gd name="connsiteY1669" fmla="*/ 1338642 h 3030261"/>
              <a:gd name="connsiteX1670" fmla="*/ 2956065 w 5160230"/>
              <a:gd name="connsiteY1670" fmla="*/ 1333365 h 3030261"/>
              <a:gd name="connsiteX1671" fmla="*/ 2946751 w 5160230"/>
              <a:gd name="connsiteY1671" fmla="*/ 1340815 h 3030261"/>
              <a:gd name="connsiteX1672" fmla="*/ 2934334 w 5160230"/>
              <a:gd name="connsiteY1672" fmla="*/ 1346093 h 3030261"/>
              <a:gd name="connsiteX1673" fmla="*/ 2925020 w 5160230"/>
              <a:gd name="connsiteY1673" fmla="*/ 1345162 h 3030261"/>
              <a:gd name="connsiteX1674" fmla="*/ 2919743 w 5160230"/>
              <a:gd name="connsiteY1674" fmla="*/ 1337711 h 3030261"/>
              <a:gd name="connsiteX1675" fmla="*/ 2912602 w 5160230"/>
              <a:gd name="connsiteY1675" fmla="*/ 1330260 h 3030261"/>
              <a:gd name="connsiteX1676" fmla="*/ 2908567 w 5160230"/>
              <a:gd name="connsiteY1676" fmla="*/ 1320636 h 3030261"/>
              <a:gd name="connsiteX1677" fmla="*/ 2920984 w 5160230"/>
              <a:gd name="connsiteY1677" fmla="*/ 1316290 h 3030261"/>
              <a:gd name="connsiteX1678" fmla="*/ 2920053 w 5160230"/>
              <a:gd name="connsiteY1678" fmla="*/ 1315359 h 3030261"/>
              <a:gd name="connsiteX1679" fmla="*/ 2917880 w 5160230"/>
              <a:gd name="connsiteY1679" fmla="*/ 1315359 h 3030261"/>
              <a:gd name="connsiteX1680" fmla="*/ 2915707 w 5160230"/>
              <a:gd name="connsiteY1680" fmla="*/ 1315359 h 3030261"/>
              <a:gd name="connsiteX1681" fmla="*/ 2912602 w 5160230"/>
              <a:gd name="connsiteY1681" fmla="*/ 1313186 h 3030261"/>
              <a:gd name="connsiteX1682" fmla="*/ 2906394 w 5160230"/>
              <a:gd name="connsiteY1682" fmla="*/ 1307908 h 3030261"/>
              <a:gd name="connsiteX1683" fmla="*/ 2901116 w 5160230"/>
              <a:gd name="connsiteY1683" fmla="*/ 1305735 h 3030261"/>
              <a:gd name="connsiteX1684" fmla="*/ 2893976 w 5160230"/>
              <a:gd name="connsiteY1684" fmla="*/ 1302630 h 3030261"/>
              <a:gd name="connsiteX1685" fmla="*/ 3176792 w 5160230"/>
              <a:gd name="connsiteY1685" fmla="*/ 1295180 h 3030261"/>
              <a:gd name="connsiteX1686" fmla="*/ 3165305 w 5160230"/>
              <a:gd name="connsiteY1686" fmla="*/ 1304804 h 3030261"/>
              <a:gd name="connsiteX1687" fmla="*/ 3152887 w 5160230"/>
              <a:gd name="connsiteY1687" fmla="*/ 1310081 h 3030261"/>
              <a:gd name="connsiteX1688" fmla="*/ 3140469 w 5160230"/>
              <a:gd name="connsiteY1688" fmla="*/ 1315359 h 3030261"/>
              <a:gd name="connsiteX1689" fmla="*/ 3128983 w 5160230"/>
              <a:gd name="connsiteY1689" fmla="*/ 1324983 h 3030261"/>
              <a:gd name="connsiteX1690" fmla="*/ 3121843 w 5160230"/>
              <a:gd name="connsiteY1690" fmla="*/ 1336469 h 3030261"/>
              <a:gd name="connsiteX1691" fmla="*/ 3118738 w 5160230"/>
              <a:gd name="connsiteY1691" fmla="*/ 1352302 h 3030261"/>
              <a:gd name="connsiteX1692" fmla="*/ 3124016 w 5160230"/>
              <a:gd name="connsiteY1692" fmla="*/ 1369376 h 3030261"/>
              <a:gd name="connsiteX1693" fmla="*/ 3135502 w 5160230"/>
              <a:gd name="connsiteY1693" fmla="*/ 1386451 h 3030261"/>
              <a:gd name="connsiteX1694" fmla="*/ 3146058 w 5160230"/>
              <a:gd name="connsiteY1694" fmla="*/ 1403525 h 3030261"/>
              <a:gd name="connsiteX1695" fmla="*/ 3158476 w 5160230"/>
              <a:gd name="connsiteY1695" fmla="*/ 1417185 h 3030261"/>
              <a:gd name="connsiteX1696" fmla="*/ 3165616 w 5160230"/>
              <a:gd name="connsiteY1696" fmla="*/ 1430845 h 3030261"/>
              <a:gd name="connsiteX1697" fmla="*/ 3153198 w 5160230"/>
              <a:gd name="connsiteY1697" fmla="*/ 1430845 h 3030261"/>
              <a:gd name="connsiteX1698" fmla="*/ 3153198 w 5160230"/>
              <a:gd name="connsiteY1698" fmla="*/ 1454128 h 3030261"/>
              <a:gd name="connsiteX1699" fmla="*/ 3157234 w 5160230"/>
              <a:gd name="connsiteY1699" fmla="*/ 1471203 h 3030261"/>
              <a:gd name="connsiteX1700" fmla="*/ 3167789 w 5160230"/>
              <a:gd name="connsiteY1700" fmla="*/ 1480826 h 3030261"/>
              <a:gd name="connsiteX1701" fmla="*/ 3186416 w 5160230"/>
              <a:gd name="connsiteY1701" fmla="*/ 1483931 h 3030261"/>
              <a:gd name="connsiteX1702" fmla="*/ 3213424 w 5160230"/>
              <a:gd name="connsiteY1702" fmla="*/ 1483000 h 3030261"/>
              <a:gd name="connsiteX1703" fmla="*/ 3211251 w 5160230"/>
              <a:gd name="connsiteY1703" fmla="*/ 1461889 h 3030261"/>
              <a:gd name="connsiteX1704" fmla="*/ 3207215 w 5160230"/>
              <a:gd name="connsiteY1704" fmla="*/ 1449161 h 3030261"/>
              <a:gd name="connsiteX1705" fmla="*/ 3201938 w 5160230"/>
              <a:gd name="connsiteY1705" fmla="*/ 1438606 h 3030261"/>
              <a:gd name="connsiteX1706" fmla="*/ 3199765 w 5160230"/>
              <a:gd name="connsiteY1706" fmla="*/ 1427119 h 3030261"/>
              <a:gd name="connsiteX1707" fmla="*/ 3201938 w 5160230"/>
              <a:gd name="connsiteY1707" fmla="*/ 1410045 h 3030261"/>
              <a:gd name="connsiteX1708" fmla="*/ 3205973 w 5160230"/>
              <a:gd name="connsiteY1708" fmla="*/ 1412218 h 3030261"/>
              <a:gd name="connsiteX1709" fmla="*/ 3209078 w 5160230"/>
              <a:gd name="connsiteY1709" fmla="*/ 1412218 h 3030261"/>
              <a:gd name="connsiteX1710" fmla="*/ 3213114 w 5160230"/>
              <a:gd name="connsiteY1710" fmla="*/ 1412218 h 3030261"/>
              <a:gd name="connsiteX1711" fmla="*/ 3216218 w 5160230"/>
              <a:gd name="connsiteY1711" fmla="*/ 1412218 h 3030261"/>
              <a:gd name="connsiteX1712" fmla="*/ 3221496 w 5160230"/>
              <a:gd name="connsiteY1712" fmla="*/ 1409734 h 3030261"/>
              <a:gd name="connsiteX1713" fmla="*/ 3218391 w 5160230"/>
              <a:gd name="connsiteY1713" fmla="*/ 1406630 h 3030261"/>
              <a:gd name="connsiteX1714" fmla="*/ 3214356 w 5160230"/>
              <a:gd name="connsiteY1714" fmla="*/ 1404457 h 3030261"/>
              <a:gd name="connsiteX1715" fmla="*/ 3213424 w 5160230"/>
              <a:gd name="connsiteY1715" fmla="*/ 1403525 h 3030261"/>
              <a:gd name="connsiteX1716" fmla="*/ 3209389 w 5160230"/>
              <a:gd name="connsiteY1716" fmla="*/ 1399179 h 3030261"/>
              <a:gd name="connsiteX1717" fmla="*/ 3206284 w 5160230"/>
              <a:gd name="connsiteY1717" fmla="*/ 1397006 h 3030261"/>
              <a:gd name="connsiteX1718" fmla="*/ 3204111 w 5160230"/>
              <a:gd name="connsiteY1718" fmla="*/ 1399179 h 3030261"/>
              <a:gd name="connsiteX1719" fmla="*/ 3204111 w 5160230"/>
              <a:gd name="connsiteY1719" fmla="*/ 1403525 h 3030261"/>
              <a:gd name="connsiteX1720" fmla="*/ 3201938 w 5160230"/>
              <a:gd name="connsiteY1720" fmla="*/ 1406630 h 3030261"/>
              <a:gd name="connsiteX1721" fmla="*/ 3201938 w 5160230"/>
              <a:gd name="connsiteY1721" fmla="*/ 1408803 h 3030261"/>
              <a:gd name="connsiteX1722" fmla="*/ 3199765 w 5160230"/>
              <a:gd name="connsiteY1722" fmla="*/ 1409734 h 3030261"/>
              <a:gd name="connsiteX1723" fmla="*/ 3198833 w 5160230"/>
              <a:gd name="connsiteY1723" fmla="*/ 1408803 h 3030261"/>
              <a:gd name="connsiteX1724" fmla="*/ 3196660 w 5160230"/>
              <a:gd name="connsiteY1724" fmla="*/ 1404457 h 3030261"/>
              <a:gd name="connsiteX1725" fmla="*/ 3191383 w 5160230"/>
              <a:gd name="connsiteY1725" fmla="*/ 1396075 h 3030261"/>
              <a:gd name="connsiteX1726" fmla="*/ 3186105 w 5160230"/>
              <a:gd name="connsiteY1726" fmla="*/ 1386451 h 3030261"/>
              <a:gd name="connsiteX1727" fmla="*/ 3187036 w 5160230"/>
              <a:gd name="connsiteY1727" fmla="*/ 1382105 h 3030261"/>
              <a:gd name="connsiteX1728" fmla="*/ 3189210 w 5160230"/>
              <a:gd name="connsiteY1728" fmla="*/ 1382105 h 3030261"/>
              <a:gd name="connsiteX1729" fmla="*/ 3191383 w 5160230"/>
              <a:gd name="connsiteY1729" fmla="*/ 1381173 h 3030261"/>
              <a:gd name="connsiteX1730" fmla="*/ 3192314 w 5160230"/>
              <a:gd name="connsiteY1730" fmla="*/ 1376827 h 3030261"/>
              <a:gd name="connsiteX1731" fmla="*/ 3176792 w 5160230"/>
              <a:gd name="connsiteY1731" fmla="*/ 1367203 h 3030261"/>
              <a:gd name="connsiteX1732" fmla="*/ 3164374 w 5160230"/>
              <a:gd name="connsiteY1732" fmla="*/ 1352302 h 3030261"/>
              <a:gd name="connsiteX1733" fmla="*/ 3157234 w 5160230"/>
              <a:gd name="connsiteY1733" fmla="*/ 1336469 h 3030261"/>
              <a:gd name="connsiteX1734" fmla="*/ 3177102 w 5160230"/>
              <a:gd name="connsiteY1734" fmla="*/ 1334296 h 3030261"/>
              <a:gd name="connsiteX1735" fmla="*/ 3191693 w 5160230"/>
              <a:gd name="connsiteY1735" fmla="*/ 1329018 h 3030261"/>
              <a:gd name="connsiteX1736" fmla="*/ 3198833 w 5160230"/>
              <a:gd name="connsiteY1736" fmla="*/ 1315359 h 3030261"/>
              <a:gd name="connsiteX1737" fmla="*/ 3201938 w 5160230"/>
              <a:gd name="connsiteY1737" fmla="*/ 1299526 h 3030261"/>
              <a:gd name="connsiteX1738" fmla="*/ 3196660 w 5160230"/>
              <a:gd name="connsiteY1738" fmla="*/ 1297353 h 3030261"/>
              <a:gd name="connsiteX1739" fmla="*/ 3191383 w 5160230"/>
              <a:gd name="connsiteY1739" fmla="*/ 1297353 h 3030261"/>
              <a:gd name="connsiteX1740" fmla="*/ 3186105 w 5160230"/>
              <a:gd name="connsiteY1740" fmla="*/ 1295180 h 3030261"/>
              <a:gd name="connsiteX1741" fmla="*/ 2981832 w 5160230"/>
              <a:gd name="connsiteY1741" fmla="*/ 1292696 h 3030261"/>
              <a:gd name="connsiteX1742" fmla="*/ 2967241 w 5160230"/>
              <a:gd name="connsiteY1742" fmla="*/ 1300147 h 3030261"/>
              <a:gd name="connsiteX1743" fmla="*/ 2949545 w 5160230"/>
              <a:gd name="connsiteY1743" fmla="*/ 1305424 h 3030261"/>
              <a:gd name="connsiteX1744" fmla="*/ 2949545 w 5160230"/>
              <a:gd name="connsiteY1744" fmla="*/ 1320326 h 3030261"/>
              <a:gd name="connsiteX1745" fmla="*/ 2956686 w 5160230"/>
              <a:gd name="connsiteY1745" fmla="*/ 1322499 h 3030261"/>
              <a:gd name="connsiteX1746" fmla="*/ 2965068 w 5160230"/>
              <a:gd name="connsiteY1746" fmla="*/ 1323430 h 3030261"/>
              <a:gd name="connsiteX1747" fmla="*/ 2976554 w 5160230"/>
              <a:gd name="connsiteY1747" fmla="*/ 1323430 h 3030261"/>
              <a:gd name="connsiteX1748" fmla="*/ 2976554 w 5160230"/>
              <a:gd name="connsiteY1748" fmla="*/ 1315980 h 3030261"/>
              <a:gd name="connsiteX1749" fmla="*/ 2979659 w 5160230"/>
              <a:gd name="connsiteY1749" fmla="*/ 1310702 h 3030261"/>
              <a:gd name="connsiteX1750" fmla="*/ 2981832 w 5160230"/>
              <a:gd name="connsiteY1750" fmla="*/ 1305424 h 3030261"/>
              <a:gd name="connsiteX1751" fmla="*/ 2981832 w 5160230"/>
              <a:gd name="connsiteY1751" fmla="*/ 1300147 h 3030261"/>
              <a:gd name="connsiteX1752" fmla="*/ 2981832 w 5160230"/>
              <a:gd name="connsiteY1752" fmla="*/ 1295801 h 3030261"/>
              <a:gd name="connsiteX1753" fmla="*/ 1569304 w 5160230"/>
              <a:gd name="connsiteY1753" fmla="*/ 1283072 h 3030261"/>
              <a:gd name="connsiteX1754" fmla="*/ 1572409 w 5160230"/>
              <a:gd name="connsiteY1754" fmla="*/ 1292696 h 3030261"/>
              <a:gd name="connsiteX1755" fmla="*/ 1574271 w 5160230"/>
              <a:gd name="connsiteY1755" fmla="*/ 1305424 h 3030261"/>
              <a:gd name="connsiteX1756" fmla="*/ 1576445 w 5160230"/>
              <a:gd name="connsiteY1756" fmla="*/ 1315979 h 3030261"/>
              <a:gd name="connsiteX1757" fmla="*/ 1574271 w 5160230"/>
              <a:gd name="connsiteY1757" fmla="*/ 1318152 h 3030261"/>
              <a:gd name="connsiteX1758" fmla="*/ 1572409 w 5160230"/>
              <a:gd name="connsiteY1758" fmla="*/ 1318152 h 3030261"/>
              <a:gd name="connsiteX1759" fmla="*/ 1571167 w 5160230"/>
              <a:gd name="connsiteY1759" fmla="*/ 1318152 h 3030261"/>
              <a:gd name="connsiteX1760" fmla="*/ 1571167 w 5160230"/>
              <a:gd name="connsiteY1760" fmla="*/ 1320325 h 3030261"/>
              <a:gd name="connsiteX1761" fmla="*/ 1569304 w 5160230"/>
              <a:gd name="connsiteY1761" fmla="*/ 1320325 h 3030261"/>
              <a:gd name="connsiteX1762" fmla="*/ 1561854 w 5160230"/>
              <a:gd name="connsiteY1762" fmla="*/ 1320325 h 3030261"/>
              <a:gd name="connsiteX1763" fmla="*/ 1559679 w 5160230"/>
              <a:gd name="connsiteY1763" fmla="*/ 1318152 h 3030261"/>
              <a:gd name="connsiteX1764" fmla="*/ 1559679 w 5160230"/>
              <a:gd name="connsiteY1764" fmla="*/ 1315979 h 3030261"/>
              <a:gd name="connsiteX1765" fmla="*/ 1559679 w 5160230"/>
              <a:gd name="connsiteY1765" fmla="*/ 1315048 h 3030261"/>
              <a:gd name="connsiteX1766" fmla="*/ 1557817 w 5160230"/>
              <a:gd name="connsiteY1766" fmla="*/ 1315048 h 3030261"/>
              <a:gd name="connsiteX1767" fmla="*/ 1556575 w 5160230"/>
              <a:gd name="connsiteY1767" fmla="*/ 1312875 h 3030261"/>
              <a:gd name="connsiteX1768" fmla="*/ 1165104 w 5160230"/>
              <a:gd name="connsiteY1768" fmla="*/ 1248302 h 3030261"/>
              <a:gd name="connsiteX1769" fmla="*/ 1156722 w 5160230"/>
              <a:gd name="connsiteY1769" fmla="*/ 1261031 h 3030261"/>
              <a:gd name="connsiteX1770" fmla="*/ 1147409 w 5160230"/>
              <a:gd name="connsiteY1770" fmla="*/ 1272517 h 3030261"/>
              <a:gd name="connsiteX1771" fmla="*/ 1142131 w 5160230"/>
              <a:gd name="connsiteY1771" fmla="*/ 1288350 h 3030261"/>
              <a:gd name="connsiteX1772" fmla="*/ 1152686 w 5160230"/>
              <a:gd name="connsiteY1772" fmla="*/ 1287418 h 3030261"/>
              <a:gd name="connsiteX1773" fmla="*/ 1159827 w 5160230"/>
              <a:gd name="connsiteY1773" fmla="*/ 1290523 h 3030261"/>
              <a:gd name="connsiteX1774" fmla="*/ 1165104 w 5160230"/>
              <a:gd name="connsiteY1774" fmla="*/ 1295800 h 3030261"/>
              <a:gd name="connsiteX1775" fmla="*/ 1172245 w 5160230"/>
              <a:gd name="connsiteY1775" fmla="*/ 1305424 h 3030261"/>
              <a:gd name="connsiteX1776" fmla="*/ 1174418 w 5160230"/>
              <a:gd name="connsiteY1776" fmla="*/ 1297974 h 3030261"/>
              <a:gd name="connsiteX1777" fmla="*/ 1174418 w 5160230"/>
              <a:gd name="connsiteY1777" fmla="*/ 1292696 h 3030261"/>
              <a:gd name="connsiteX1778" fmla="*/ 1176591 w 5160230"/>
              <a:gd name="connsiteY1778" fmla="*/ 1288350 h 3030261"/>
              <a:gd name="connsiteX1779" fmla="*/ 1176591 w 5160230"/>
              <a:gd name="connsiteY1779" fmla="*/ 1283072 h 3030261"/>
              <a:gd name="connsiteX1780" fmla="*/ 1185904 w 5160230"/>
              <a:gd name="connsiteY1780" fmla="*/ 1283072 h 3030261"/>
              <a:gd name="connsiteX1781" fmla="*/ 1191182 w 5160230"/>
              <a:gd name="connsiteY1781" fmla="*/ 1295800 h 3030261"/>
              <a:gd name="connsiteX1782" fmla="*/ 1199564 w 5160230"/>
              <a:gd name="connsiteY1782" fmla="*/ 1300147 h 3030261"/>
              <a:gd name="connsiteX1783" fmla="*/ 1206704 w 5160230"/>
              <a:gd name="connsiteY1783" fmla="*/ 1303251 h 3030261"/>
              <a:gd name="connsiteX1784" fmla="*/ 1213844 w 5160230"/>
              <a:gd name="connsiteY1784" fmla="*/ 1307597 h 3030261"/>
              <a:gd name="connsiteX1785" fmla="*/ 1220984 w 5160230"/>
              <a:gd name="connsiteY1785" fmla="*/ 1315979 h 3030261"/>
              <a:gd name="connsiteX1786" fmla="*/ 1213844 w 5160230"/>
              <a:gd name="connsiteY1786" fmla="*/ 1327466 h 3030261"/>
              <a:gd name="connsiteX1787" fmla="*/ 1205462 w 5160230"/>
              <a:gd name="connsiteY1787" fmla="*/ 1340194 h 3030261"/>
              <a:gd name="connsiteX1788" fmla="*/ 1198322 w 5160230"/>
              <a:gd name="connsiteY1788" fmla="*/ 1357269 h 3030261"/>
              <a:gd name="connsiteX1789" fmla="*/ 1192113 w 5160230"/>
              <a:gd name="connsiteY1789" fmla="*/ 1372170 h 3030261"/>
              <a:gd name="connsiteX1790" fmla="*/ 1192113 w 5160230"/>
              <a:gd name="connsiteY1790" fmla="*/ 1381484 h 3030261"/>
              <a:gd name="connsiteX1791" fmla="*/ 1193355 w 5160230"/>
              <a:gd name="connsiteY1791" fmla="*/ 1387692 h 3030261"/>
              <a:gd name="connsiteX1792" fmla="*/ 1193355 w 5160230"/>
              <a:gd name="connsiteY1792" fmla="*/ 1390797 h 3030261"/>
              <a:gd name="connsiteX1793" fmla="*/ 1195528 w 5160230"/>
              <a:gd name="connsiteY1793" fmla="*/ 1392970 h 3030261"/>
              <a:gd name="connsiteX1794" fmla="*/ 1197701 w 5160230"/>
              <a:gd name="connsiteY1794" fmla="*/ 1395143 h 3030261"/>
              <a:gd name="connsiteX1795" fmla="*/ 1198632 w 5160230"/>
              <a:gd name="connsiteY1795" fmla="*/ 1397316 h 3030261"/>
              <a:gd name="connsiteX1796" fmla="*/ 1204841 w 5160230"/>
              <a:gd name="connsiteY1796" fmla="*/ 1398248 h 3030261"/>
              <a:gd name="connsiteX1797" fmla="*/ 1204841 w 5160230"/>
              <a:gd name="connsiteY1797" fmla="*/ 1395143 h 3030261"/>
              <a:gd name="connsiteX1798" fmla="*/ 1207946 w 5160230"/>
              <a:gd name="connsiteY1798" fmla="*/ 1387692 h 3030261"/>
              <a:gd name="connsiteX1799" fmla="*/ 1213223 w 5160230"/>
              <a:gd name="connsiteY1799" fmla="*/ 1376206 h 3030261"/>
              <a:gd name="connsiteX1800" fmla="*/ 1219432 w 5160230"/>
              <a:gd name="connsiteY1800" fmla="*/ 1361305 h 3030261"/>
              <a:gd name="connsiteX1801" fmla="*/ 1224710 w 5160230"/>
              <a:gd name="connsiteY1801" fmla="*/ 1348576 h 3030261"/>
              <a:gd name="connsiteX1802" fmla="*/ 1229987 w 5160230"/>
              <a:gd name="connsiteY1802" fmla="*/ 1338021 h 3030261"/>
              <a:gd name="connsiteX1803" fmla="*/ 1232161 w 5160230"/>
              <a:gd name="connsiteY1803" fmla="*/ 1330570 h 3030261"/>
              <a:gd name="connsiteX1804" fmla="*/ 1244578 w 5160230"/>
              <a:gd name="connsiteY1804" fmla="*/ 1330570 h 3030261"/>
              <a:gd name="connsiteX1805" fmla="*/ 1246752 w 5160230"/>
              <a:gd name="connsiteY1805" fmla="*/ 1350749 h 3030261"/>
              <a:gd name="connsiteX1806" fmla="*/ 1246752 w 5160230"/>
              <a:gd name="connsiteY1806" fmla="*/ 1368755 h 3030261"/>
              <a:gd name="connsiteX1807" fmla="*/ 1246752 w 5160230"/>
              <a:gd name="connsiteY1807" fmla="*/ 1391107 h 3030261"/>
              <a:gd name="connsiteX1808" fmla="*/ 1248925 w 5160230"/>
              <a:gd name="connsiteY1808" fmla="*/ 1415322 h 3030261"/>
              <a:gd name="connsiteX1809" fmla="*/ 1271898 w 5160230"/>
              <a:gd name="connsiteY1809" fmla="*/ 1418427 h 3030261"/>
              <a:gd name="connsiteX1810" fmla="*/ 1281211 w 5160230"/>
              <a:gd name="connsiteY1810" fmla="*/ 1404767 h 3030261"/>
              <a:gd name="connsiteX1811" fmla="*/ 1297975 w 5160230"/>
              <a:gd name="connsiteY1811" fmla="*/ 1395143 h 3030261"/>
              <a:gd name="connsiteX1812" fmla="*/ 1315670 w 5160230"/>
              <a:gd name="connsiteY1812" fmla="*/ 1385519 h 3030261"/>
              <a:gd name="connsiteX1813" fmla="*/ 1334297 w 5160230"/>
              <a:gd name="connsiteY1813" fmla="*/ 1378069 h 3030261"/>
              <a:gd name="connsiteX1814" fmla="*/ 1351993 w 5160230"/>
              <a:gd name="connsiteY1814" fmla="*/ 1370618 h 3030261"/>
              <a:gd name="connsiteX1815" fmla="*/ 1368757 w 5160230"/>
              <a:gd name="connsiteY1815" fmla="*/ 1360994 h 3030261"/>
              <a:gd name="connsiteX1816" fmla="*/ 1375897 w 5160230"/>
              <a:gd name="connsiteY1816" fmla="*/ 1350439 h 3030261"/>
              <a:gd name="connsiteX1817" fmla="*/ 1371861 w 5160230"/>
              <a:gd name="connsiteY1817" fmla="*/ 1350439 h 3030261"/>
              <a:gd name="connsiteX1818" fmla="*/ 1370930 w 5160230"/>
              <a:gd name="connsiteY1818" fmla="*/ 1346093 h 3030261"/>
              <a:gd name="connsiteX1819" fmla="*/ 1370930 w 5160230"/>
              <a:gd name="connsiteY1819" fmla="*/ 1345161 h 3030261"/>
              <a:gd name="connsiteX1820" fmla="*/ 1368757 w 5160230"/>
              <a:gd name="connsiteY1820" fmla="*/ 1342988 h 3030261"/>
              <a:gd name="connsiteX1821" fmla="*/ 1366584 w 5160230"/>
              <a:gd name="connsiteY1821" fmla="*/ 1342988 h 3030261"/>
              <a:gd name="connsiteX1822" fmla="*/ 1364410 w 5160230"/>
              <a:gd name="connsiteY1822" fmla="*/ 1342988 h 3030261"/>
              <a:gd name="connsiteX1823" fmla="*/ 1361306 w 5160230"/>
              <a:gd name="connsiteY1823" fmla="*/ 1340815 h 3030261"/>
              <a:gd name="connsiteX1824" fmla="*/ 1354166 w 5160230"/>
              <a:gd name="connsiteY1824" fmla="*/ 1346093 h 3030261"/>
              <a:gd name="connsiteX1825" fmla="*/ 1341748 w 5160230"/>
              <a:gd name="connsiteY1825" fmla="*/ 1353543 h 3030261"/>
              <a:gd name="connsiteX1826" fmla="*/ 1327157 w 5160230"/>
              <a:gd name="connsiteY1826" fmla="*/ 1365030 h 3030261"/>
              <a:gd name="connsiteX1827" fmla="*/ 1308530 w 5160230"/>
              <a:gd name="connsiteY1827" fmla="*/ 1374654 h 3030261"/>
              <a:gd name="connsiteX1828" fmla="*/ 1291766 w 5160230"/>
              <a:gd name="connsiteY1828" fmla="*/ 1385209 h 3030261"/>
              <a:gd name="connsiteX1829" fmla="*/ 1276244 w 5160230"/>
              <a:gd name="connsiteY1829" fmla="*/ 1392660 h 3030261"/>
              <a:gd name="connsiteX1830" fmla="*/ 1264757 w 5160230"/>
              <a:gd name="connsiteY1830" fmla="*/ 1397006 h 3030261"/>
              <a:gd name="connsiteX1831" fmla="*/ 1261653 w 5160230"/>
              <a:gd name="connsiteY1831" fmla="*/ 1397937 h 3030261"/>
              <a:gd name="connsiteX1832" fmla="*/ 1259480 w 5160230"/>
              <a:gd name="connsiteY1832" fmla="*/ 1397006 h 3030261"/>
              <a:gd name="connsiteX1833" fmla="*/ 1257307 w 5160230"/>
              <a:gd name="connsiteY1833" fmla="*/ 1394833 h 3030261"/>
              <a:gd name="connsiteX1834" fmla="*/ 1257307 w 5160230"/>
              <a:gd name="connsiteY1834" fmla="*/ 1392660 h 3030261"/>
              <a:gd name="connsiteX1835" fmla="*/ 1257307 w 5160230"/>
              <a:gd name="connsiteY1835" fmla="*/ 1390486 h 3030261"/>
              <a:gd name="connsiteX1836" fmla="*/ 1256375 w 5160230"/>
              <a:gd name="connsiteY1836" fmla="*/ 1387382 h 3030261"/>
              <a:gd name="connsiteX1837" fmla="*/ 1261653 w 5160230"/>
              <a:gd name="connsiteY1837" fmla="*/ 1377758 h 3030261"/>
              <a:gd name="connsiteX1838" fmla="*/ 1261653 w 5160230"/>
              <a:gd name="connsiteY1838" fmla="*/ 1370307 h 3030261"/>
              <a:gd name="connsiteX1839" fmla="*/ 1259480 w 5160230"/>
              <a:gd name="connsiteY1839" fmla="*/ 1365030 h 3030261"/>
              <a:gd name="connsiteX1840" fmla="*/ 1257307 w 5160230"/>
              <a:gd name="connsiteY1840" fmla="*/ 1355406 h 3030261"/>
              <a:gd name="connsiteX1841" fmla="*/ 1261342 w 5160230"/>
              <a:gd name="connsiteY1841" fmla="*/ 1344851 h 3030261"/>
              <a:gd name="connsiteX1842" fmla="*/ 1263516 w 5160230"/>
              <a:gd name="connsiteY1842" fmla="*/ 1342678 h 3030261"/>
              <a:gd name="connsiteX1843" fmla="*/ 1264447 w 5160230"/>
              <a:gd name="connsiteY1843" fmla="*/ 1340505 h 3030261"/>
              <a:gd name="connsiteX1844" fmla="*/ 1266620 w 5160230"/>
              <a:gd name="connsiteY1844" fmla="*/ 1338332 h 3030261"/>
              <a:gd name="connsiteX1845" fmla="*/ 1268793 w 5160230"/>
              <a:gd name="connsiteY1845" fmla="*/ 1338332 h 3030261"/>
              <a:gd name="connsiteX1846" fmla="*/ 1270966 w 5160230"/>
              <a:gd name="connsiteY1846" fmla="*/ 1338332 h 3030261"/>
              <a:gd name="connsiteX1847" fmla="*/ 1271898 w 5160230"/>
              <a:gd name="connsiteY1847" fmla="*/ 1337400 h 3030261"/>
              <a:gd name="connsiteX1848" fmla="*/ 1274071 w 5160230"/>
              <a:gd name="connsiteY1848" fmla="*/ 1335227 h 3030261"/>
              <a:gd name="connsiteX1849" fmla="*/ 1274071 w 5160230"/>
              <a:gd name="connsiteY1849" fmla="*/ 1330881 h 3030261"/>
              <a:gd name="connsiteX1850" fmla="*/ 1276244 w 5160230"/>
              <a:gd name="connsiteY1850" fmla="*/ 1325603 h 3030261"/>
              <a:gd name="connsiteX1851" fmla="*/ 1276244 w 5160230"/>
              <a:gd name="connsiteY1851" fmla="*/ 1315979 h 3030261"/>
              <a:gd name="connsiteX1852" fmla="*/ 1266931 w 5160230"/>
              <a:gd name="connsiteY1852" fmla="*/ 1310702 h 3030261"/>
              <a:gd name="connsiteX1853" fmla="*/ 1257617 w 5160230"/>
              <a:gd name="connsiteY1853" fmla="*/ 1308529 h 3030261"/>
              <a:gd name="connsiteX1854" fmla="*/ 1250477 w 5160230"/>
              <a:gd name="connsiteY1854" fmla="*/ 1308529 h 3030261"/>
              <a:gd name="connsiteX1855" fmla="*/ 1242095 w 5160230"/>
              <a:gd name="connsiteY1855" fmla="*/ 1305424 h 3030261"/>
              <a:gd name="connsiteX1856" fmla="*/ 1228435 w 5160230"/>
              <a:gd name="connsiteY1856" fmla="*/ 1295800 h 3030261"/>
              <a:gd name="connsiteX1857" fmla="*/ 1220053 w 5160230"/>
              <a:gd name="connsiteY1857" fmla="*/ 1287418 h 3030261"/>
              <a:gd name="connsiteX1858" fmla="*/ 1213844 w 5160230"/>
              <a:gd name="connsiteY1858" fmla="*/ 1275932 h 3030261"/>
              <a:gd name="connsiteX1859" fmla="*/ 1206704 w 5160230"/>
              <a:gd name="connsiteY1859" fmla="*/ 1265377 h 3030261"/>
              <a:gd name="connsiteX1860" fmla="*/ 1198322 w 5160230"/>
              <a:gd name="connsiteY1860" fmla="*/ 1257926 h 3030261"/>
              <a:gd name="connsiteX1861" fmla="*/ 1183731 w 5160230"/>
              <a:gd name="connsiteY1861" fmla="*/ 1250475 h 3030261"/>
              <a:gd name="connsiteX1862" fmla="*/ 1530808 w 5160230"/>
              <a:gd name="connsiteY1862" fmla="*/ 1231539 h 3030261"/>
              <a:gd name="connsiteX1863" fmla="*/ 1544469 w 5160230"/>
              <a:gd name="connsiteY1863" fmla="*/ 1232470 h 3030261"/>
              <a:gd name="connsiteX1864" fmla="*/ 1552540 w 5160230"/>
              <a:gd name="connsiteY1864" fmla="*/ 1234643 h 3030261"/>
              <a:gd name="connsiteX1865" fmla="*/ 1564027 w 5160230"/>
              <a:gd name="connsiteY1865" fmla="*/ 1238991 h 3030261"/>
              <a:gd name="connsiteX1866" fmla="*/ 1564027 w 5160230"/>
              <a:gd name="connsiteY1866" fmla="*/ 1247373 h 3030261"/>
              <a:gd name="connsiteX1867" fmla="*/ 1559991 w 5160230"/>
              <a:gd name="connsiteY1867" fmla="*/ 1247373 h 3030261"/>
              <a:gd name="connsiteX1868" fmla="*/ 1556886 w 5160230"/>
              <a:gd name="connsiteY1868" fmla="*/ 1249546 h 3030261"/>
              <a:gd name="connsiteX1869" fmla="*/ 1552540 w 5160230"/>
              <a:gd name="connsiteY1869" fmla="*/ 1249546 h 3030261"/>
              <a:gd name="connsiteX1870" fmla="*/ 1549436 w 5160230"/>
              <a:gd name="connsiteY1870" fmla="*/ 1249546 h 3030261"/>
              <a:gd name="connsiteX1871" fmla="*/ 1544469 w 5160230"/>
              <a:gd name="connsiteY1871" fmla="*/ 1251409 h 3030261"/>
              <a:gd name="connsiteX1872" fmla="*/ 1540122 w 5160230"/>
              <a:gd name="connsiteY1872" fmla="*/ 1246131 h 3030261"/>
              <a:gd name="connsiteX1873" fmla="*/ 1537948 w 5160230"/>
              <a:gd name="connsiteY1873" fmla="*/ 1244268 h 3030261"/>
              <a:gd name="connsiteX1874" fmla="*/ 1537017 w 5160230"/>
              <a:gd name="connsiteY1874" fmla="*/ 1239922 h 3030261"/>
              <a:gd name="connsiteX1875" fmla="*/ 1534844 w 5160230"/>
              <a:gd name="connsiteY1875" fmla="*/ 1236818 h 3030261"/>
              <a:gd name="connsiteX1876" fmla="*/ 1616182 w 5160230"/>
              <a:gd name="connsiteY1876" fmla="*/ 1210428 h 3030261"/>
              <a:gd name="connsiteX1877" fmla="*/ 1627668 w 5160230"/>
              <a:gd name="connsiteY1877" fmla="*/ 1210428 h 3030261"/>
              <a:gd name="connsiteX1878" fmla="*/ 1627668 w 5160230"/>
              <a:gd name="connsiteY1878" fmla="*/ 1225329 h 3030261"/>
              <a:gd name="connsiteX1879" fmla="*/ 1627668 w 5160230"/>
              <a:gd name="connsiteY1879" fmla="*/ 1238989 h 3030261"/>
              <a:gd name="connsiteX1880" fmla="*/ 1629841 w 5160230"/>
              <a:gd name="connsiteY1880" fmla="*/ 1249544 h 3030261"/>
              <a:gd name="connsiteX1881" fmla="*/ 1630773 w 5160230"/>
              <a:gd name="connsiteY1881" fmla="*/ 1261962 h 3030261"/>
              <a:gd name="connsiteX1882" fmla="*/ 1651572 w 5160230"/>
              <a:gd name="connsiteY1882" fmla="*/ 1261962 h 3030261"/>
              <a:gd name="connsiteX1883" fmla="*/ 1651572 w 5160230"/>
              <a:gd name="connsiteY1883" fmla="*/ 1283072 h 3030261"/>
              <a:gd name="connsiteX1884" fmla="*/ 1659955 w 5160230"/>
              <a:gd name="connsiteY1884" fmla="*/ 1283072 h 3030261"/>
              <a:gd name="connsiteX1885" fmla="*/ 1662128 w 5160230"/>
              <a:gd name="connsiteY1885" fmla="*/ 1284004 h 3030261"/>
              <a:gd name="connsiteX1886" fmla="*/ 1664301 w 5160230"/>
              <a:gd name="connsiteY1886" fmla="*/ 1284004 h 3030261"/>
              <a:gd name="connsiteX1887" fmla="*/ 1666163 w 5160230"/>
              <a:gd name="connsiteY1887" fmla="*/ 1284004 h 3030261"/>
              <a:gd name="connsiteX1888" fmla="*/ 1667405 w 5160230"/>
              <a:gd name="connsiteY1888" fmla="*/ 1284004 h 3030261"/>
              <a:gd name="connsiteX1889" fmla="*/ 1669268 w 5160230"/>
              <a:gd name="connsiteY1889" fmla="*/ 1284004 h 3030261"/>
              <a:gd name="connsiteX1890" fmla="*/ 1671441 w 5160230"/>
              <a:gd name="connsiteY1890" fmla="*/ 1286177 h 3030261"/>
              <a:gd name="connsiteX1891" fmla="*/ 1669268 w 5160230"/>
              <a:gd name="connsiteY1891" fmla="*/ 1297663 h 3030261"/>
              <a:gd name="connsiteX1892" fmla="*/ 1666163 w 5160230"/>
              <a:gd name="connsiteY1892" fmla="*/ 1310392 h 3030261"/>
              <a:gd name="connsiteX1893" fmla="*/ 1664301 w 5160230"/>
              <a:gd name="connsiteY1893" fmla="*/ 1322809 h 3030261"/>
              <a:gd name="connsiteX1894" fmla="*/ 1659955 w 5160230"/>
              <a:gd name="connsiteY1894" fmla="*/ 1322809 h 3030261"/>
              <a:gd name="connsiteX1895" fmla="*/ 1659023 w 5160230"/>
              <a:gd name="connsiteY1895" fmla="*/ 1318774 h 3030261"/>
              <a:gd name="connsiteX1896" fmla="*/ 1659023 w 5160230"/>
              <a:gd name="connsiteY1896" fmla="*/ 1317532 h 3030261"/>
              <a:gd name="connsiteX1897" fmla="*/ 1659023 w 5160230"/>
              <a:gd name="connsiteY1897" fmla="*/ 1315669 h 3030261"/>
              <a:gd name="connsiteX1898" fmla="*/ 1656850 w 5160230"/>
              <a:gd name="connsiteY1898" fmla="*/ 1313496 h 3030261"/>
              <a:gd name="connsiteX1899" fmla="*/ 1656850 w 5160230"/>
              <a:gd name="connsiteY1899" fmla="*/ 1311323 h 3030261"/>
              <a:gd name="connsiteX1900" fmla="*/ 1654677 w 5160230"/>
              <a:gd name="connsiteY1900" fmla="*/ 1315669 h 3030261"/>
              <a:gd name="connsiteX1901" fmla="*/ 1652814 w 5160230"/>
              <a:gd name="connsiteY1901" fmla="*/ 1315669 h 3030261"/>
              <a:gd name="connsiteX1902" fmla="*/ 1652814 w 5160230"/>
              <a:gd name="connsiteY1902" fmla="*/ 1317532 h 3030261"/>
              <a:gd name="connsiteX1903" fmla="*/ 1651572 w 5160230"/>
              <a:gd name="connsiteY1903" fmla="*/ 1317532 h 3030261"/>
              <a:gd name="connsiteX1904" fmla="*/ 1647537 w 5160230"/>
              <a:gd name="connsiteY1904" fmla="*/ 1318774 h 3030261"/>
              <a:gd name="connsiteX1905" fmla="*/ 1647537 w 5160230"/>
              <a:gd name="connsiteY1905" fmla="*/ 1311323 h 3030261"/>
              <a:gd name="connsiteX1906" fmla="*/ 1649710 w 5160230"/>
              <a:gd name="connsiteY1906" fmla="*/ 1310392 h 3030261"/>
              <a:gd name="connsiteX1907" fmla="*/ 1649710 w 5160230"/>
              <a:gd name="connsiteY1907" fmla="*/ 1308218 h 3030261"/>
              <a:gd name="connsiteX1908" fmla="*/ 1651572 w 5160230"/>
              <a:gd name="connsiteY1908" fmla="*/ 1306045 h 3030261"/>
              <a:gd name="connsiteX1909" fmla="*/ 1651572 w 5160230"/>
              <a:gd name="connsiteY1909" fmla="*/ 1302941 h 3030261"/>
              <a:gd name="connsiteX1910" fmla="*/ 1651572 w 5160230"/>
              <a:gd name="connsiteY1910" fmla="*/ 1298905 h 3030261"/>
              <a:gd name="connsiteX1911" fmla="*/ 1647537 w 5160230"/>
              <a:gd name="connsiteY1911" fmla="*/ 1298905 h 3030261"/>
              <a:gd name="connsiteX1912" fmla="*/ 1640086 w 5160230"/>
              <a:gd name="connsiteY1912" fmla="*/ 1306045 h 3030261"/>
              <a:gd name="connsiteX1913" fmla="*/ 1632946 w 5160230"/>
              <a:gd name="connsiteY1913" fmla="*/ 1313496 h 3030261"/>
              <a:gd name="connsiteX1914" fmla="*/ 1623632 w 5160230"/>
              <a:gd name="connsiteY1914" fmla="*/ 1318774 h 3030261"/>
              <a:gd name="connsiteX1915" fmla="*/ 1623632 w 5160230"/>
              <a:gd name="connsiteY1915" fmla="*/ 1313496 h 3030261"/>
              <a:gd name="connsiteX1916" fmla="*/ 1623632 w 5160230"/>
              <a:gd name="connsiteY1916" fmla="*/ 1308218 h 3030261"/>
              <a:gd name="connsiteX1917" fmla="*/ 1623632 w 5160230"/>
              <a:gd name="connsiteY1917" fmla="*/ 1306045 h 3030261"/>
              <a:gd name="connsiteX1918" fmla="*/ 1622390 w 5160230"/>
              <a:gd name="connsiteY1918" fmla="*/ 1305114 h 3030261"/>
              <a:gd name="connsiteX1919" fmla="*/ 1618355 w 5160230"/>
              <a:gd name="connsiteY1919" fmla="*/ 1302941 h 3030261"/>
              <a:gd name="connsiteX1920" fmla="*/ 1613077 w 5160230"/>
              <a:gd name="connsiteY1920" fmla="*/ 1302941 h 3030261"/>
              <a:gd name="connsiteX1921" fmla="*/ 1603764 w 5160230"/>
              <a:gd name="connsiteY1921" fmla="*/ 1302941 h 3030261"/>
              <a:gd name="connsiteX1922" fmla="*/ 1600659 w 5160230"/>
              <a:gd name="connsiteY1922" fmla="*/ 1302941 h 3030261"/>
              <a:gd name="connsiteX1923" fmla="*/ 1596312 w 5160230"/>
              <a:gd name="connsiteY1923" fmla="*/ 1302941 h 3030261"/>
              <a:gd name="connsiteX1924" fmla="*/ 1591345 w 5160230"/>
              <a:gd name="connsiteY1924" fmla="*/ 1300768 h 3030261"/>
              <a:gd name="connsiteX1925" fmla="*/ 1586067 w 5160230"/>
              <a:gd name="connsiteY1925" fmla="*/ 1300768 h 3030261"/>
              <a:gd name="connsiteX1926" fmla="*/ 1580790 w 5160230"/>
              <a:gd name="connsiteY1926" fmla="*/ 1298905 h 3030261"/>
              <a:gd name="connsiteX1927" fmla="*/ 1576754 w 5160230"/>
              <a:gd name="connsiteY1927" fmla="*/ 1295490 h 3030261"/>
              <a:gd name="connsiteX1928" fmla="*/ 1586999 w 5160230"/>
              <a:gd name="connsiteY1928" fmla="*/ 1280899 h 3030261"/>
              <a:gd name="connsiteX1929" fmla="*/ 1598485 w 5160230"/>
              <a:gd name="connsiteY1929" fmla="*/ 1258858 h 3030261"/>
              <a:gd name="connsiteX1930" fmla="*/ 1605937 w 5160230"/>
              <a:gd name="connsiteY1930" fmla="*/ 1234643 h 3030261"/>
              <a:gd name="connsiteX1931" fmla="*/ 1271275 w 5160230"/>
              <a:gd name="connsiteY1931" fmla="*/ 1146476 h 3030261"/>
              <a:gd name="connsiteX1932" fmla="*/ 1286797 w 5160230"/>
              <a:gd name="connsiteY1932" fmla="*/ 1146476 h 3030261"/>
              <a:gd name="connsiteX1933" fmla="*/ 1286797 w 5160230"/>
              <a:gd name="connsiteY1933" fmla="*/ 1153927 h 3030261"/>
              <a:gd name="connsiteX1934" fmla="*/ 1283693 w 5160230"/>
              <a:gd name="connsiteY1934" fmla="*/ 1153927 h 3030261"/>
              <a:gd name="connsiteX1935" fmla="*/ 1281830 w 5160230"/>
              <a:gd name="connsiteY1935" fmla="*/ 1155789 h 3030261"/>
              <a:gd name="connsiteX1936" fmla="*/ 1280588 w 5160230"/>
              <a:gd name="connsiteY1936" fmla="*/ 1155789 h 3030261"/>
              <a:gd name="connsiteX1937" fmla="*/ 1278726 w 5160230"/>
              <a:gd name="connsiteY1937" fmla="*/ 1155789 h 3030261"/>
              <a:gd name="connsiteX1938" fmla="*/ 1276553 w 5160230"/>
              <a:gd name="connsiteY1938" fmla="*/ 1157963 h 3030261"/>
              <a:gd name="connsiteX1939" fmla="*/ 1271275 w 5160230"/>
              <a:gd name="connsiteY1939" fmla="*/ 1157963 h 3030261"/>
              <a:gd name="connsiteX1940" fmla="*/ 536761 w 5160230"/>
              <a:gd name="connsiteY1940" fmla="*/ 1138094 h 3030261"/>
              <a:gd name="connsiteX1941" fmla="*/ 543901 w 5160230"/>
              <a:gd name="connsiteY1941" fmla="*/ 1138094 h 3030261"/>
              <a:gd name="connsiteX1942" fmla="*/ 547006 w 5160230"/>
              <a:gd name="connsiteY1942" fmla="*/ 1139025 h 3030261"/>
              <a:gd name="connsiteX1943" fmla="*/ 551352 w 5160230"/>
              <a:gd name="connsiteY1943" fmla="*/ 1141198 h 3030261"/>
              <a:gd name="connsiteX1944" fmla="*/ 556319 w 5160230"/>
              <a:gd name="connsiteY1944" fmla="*/ 1141198 h 3030261"/>
              <a:gd name="connsiteX1945" fmla="*/ 563770 w 5160230"/>
              <a:gd name="connsiteY1945" fmla="*/ 1141198 h 3030261"/>
              <a:gd name="connsiteX1946" fmla="*/ 565943 w 5160230"/>
              <a:gd name="connsiteY1946" fmla="*/ 1155789 h 3030261"/>
              <a:gd name="connsiteX1947" fmla="*/ 569047 w 5160230"/>
              <a:gd name="connsiteY1947" fmla="*/ 1167586 h 3030261"/>
              <a:gd name="connsiteX1948" fmla="*/ 570910 w 5160230"/>
              <a:gd name="connsiteY1948" fmla="*/ 1182177 h 3030261"/>
              <a:gd name="connsiteX1949" fmla="*/ 563770 w 5160230"/>
              <a:gd name="connsiteY1949" fmla="*/ 1182177 h 3030261"/>
              <a:gd name="connsiteX1950" fmla="*/ 559734 w 5160230"/>
              <a:gd name="connsiteY1950" fmla="*/ 1175968 h 3030261"/>
              <a:gd name="connsiteX1951" fmla="*/ 556319 w 5160230"/>
              <a:gd name="connsiteY1951" fmla="*/ 1172864 h 3030261"/>
              <a:gd name="connsiteX1952" fmla="*/ 551352 w 5160230"/>
              <a:gd name="connsiteY1952" fmla="*/ 1168518 h 3030261"/>
              <a:gd name="connsiteX1953" fmla="*/ 547006 w 5160230"/>
              <a:gd name="connsiteY1953" fmla="*/ 1165413 h 3030261"/>
              <a:gd name="connsiteX1954" fmla="*/ 543901 w 5160230"/>
              <a:gd name="connsiteY1954" fmla="*/ 1160136 h 3030261"/>
              <a:gd name="connsiteX1955" fmla="*/ 539865 w 5160230"/>
              <a:gd name="connsiteY1955" fmla="*/ 1153927 h 3030261"/>
              <a:gd name="connsiteX1956" fmla="*/ 537692 w 5160230"/>
              <a:gd name="connsiteY1956" fmla="*/ 1150822 h 3030261"/>
              <a:gd name="connsiteX1957" fmla="*/ 536761 w 5160230"/>
              <a:gd name="connsiteY1957" fmla="*/ 1146476 h 3030261"/>
              <a:gd name="connsiteX1958" fmla="*/ 536761 w 5160230"/>
              <a:gd name="connsiteY1958" fmla="*/ 1143372 h 3030261"/>
              <a:gd name="connsiteX1959" fmla="*/ 4485010 w 5160230"/>
              <a:gd name="connsiteY1959" fmla="*/ 1124435 h 3030261"/>
              <a:gd name="connsiteX1960" fmla="*/ 4487183 w 5160230"/>
              <a:gd name="connsiteY1960" fmla="*/ 1126608 h 3030261"/>
              <a:gd name="connsiteX1961" fmla="*/ 4487183 w 5160230"/>
              <a:gd name="connsiteY1961" fmla="*/ 1128471 h 3030261"/>
              <a:gd name="connsiteX1962" fmla="*/ 4488114 w 5160230"/>
              <a:gd name="connsiteY1962" fmla="*/ 1128471 h 3030261"/>
              <a:gd name="connsiteX1963" fmla="*/ 4488114 w 5160230"/>
              <a:gd name="connsiteY1963" fmla="*/ 1130644 h 3030261"/>
              <a:gd name="connsiteX1964" fmla="*/ 4494323 w 5160230"/>
              <a:gd name="connsiteY1964" fmla="*/ 1143372 h 3030261"/>
              <a:gd name="connsiteX1965" fmla="*/ 4494323 w 5160230"/>
              <a:gd name="connsiteY1965" fmla="*/ 1160136 h 3030261"/>
              <a:gd name="connsiteX1966" fmla="*/ 4494323 w 5160230"/>
              <a:gd name="connsiteY1966" fmla="*/ 1175970 h 3030261"/>
              <a:gd name="connsiteX1967" fmla="*/ 4497428 w 5160230"/>
              <a:gd name="connsiteY1967" fmla="*/ 1194907 h 3030261"/>
              <a:gd name="connsiteX1968" fmla="*/ 4502705 w 5160230"/>
              <a:gd name="connsiteY1968" fmla="*/ 1212603 h 3030261"/>
              <a:gd name="connsiteX1969" fmla="*/ 4512019 w 5160230"/>
              <a:gd name="connsiteY1969" fmla="*/ 1232471 h 3030261"/>
              <a:gd name="connsiteX1970" fmla="*/ 4517296 w 5160230"/>
              <a:gd name="connsiteY1970" fmla="*/ 1254513 h 3030261"/>
              <a:gd name="connsiteX1971" fmla="*/ 4492461 w 5160230"/>
              <a:gd name="connsiteY1971" fmla="*/ 1251408 h 3030261"/>
              <a:gd name="connsiteX1972" fmla="*/ 4492461 w 5160230"/>
              <a:gd name="connsiteY1972" fmla="*/ 1268172 h 3030261"/>
              <a:gd name="connsiteX1973" fmla="*/ 4495565 w 5160230"/>
              <a:gd name="connsiteY1973" fmla="*/ 1280901 h 3030261"/>
              <a:gd name="connsiteX1974" fmla="*/ 4497428 w 5160230"/>
              <a:gd name="connsiteY1974" fmla="*/ 1293629 h 3030261"/>
              <a:gd name="connsiteX1975" fmla="*/ 4501774 w 5160230"/>
              <a:gd name="connsiteY1975" fmla="*/ 1311324 h 3030261"/>
              <a:gd name="connsiteX1976" fmla="*/ 4495565 w 5160230"/>
              <a:gd name="connsiteY1976" fmla="*/ 1311324 h 3030261"/>
              <a:gd name="connsiteX1977" fmla="*/ 4492461 w 5160230"/>
              <a:gd name="connsiteY1977" fmla="*/ 1311324 h 3030261"/>
              <a:gd name="connsiteX1978" fmla="*/ 4487183 w 5160230"/>
              <a:gd name="connsiteY1978" fmla="*/ 1313497 h 3030261"/>
              <a:gd name="connsiteX1979" fmla="*/ 4485010 w 5160230"/>
              <a:gd name="connsiteY1979" fmla="*/ 1313497 h 3030261"/>
              <a:gd name="connsiteX1980" fmla="*/ 4481905 w 5160230"/>
              <a:gd name="connsiteY1980" fmla="*/ 1315671 h 3030261"/>
              <a:gd name="connsiteX1981" fmla="*/ 4477870 w 5160230"/>
              <a:gd name="connsiteY1981" fmla="*/ 1305115 h 3030261"/>
              <a:gd name="connsiteX1982" fmla="*/ 4475696 w 5160230"/>
              <a:gd name="connsiteY1982" fmla="*/ 1284005 h 3030261"/>
              <a:gd name="connsiteX1983" fmla="*/ 4475696 w 5160230"/>
              <a:gd name="connsiteY1983" fmla="*/ 1261032 h 3030261"/>
              <a:gd name="connsiteX1984" fmla="*/ 4475696 w 5160230"/>
              <a:gd name="connsiteY1984" fmla="*/ 1234644 h 3030261"/>
              <a:gd name="connsiteX1985" fmla="*/ 4475696 w 5160230"/>
              <a:gd name="connsiteY1985" fmla="*/ 1210429 h 3030261"/>
              <a:gd name="connsiteX1986" fmla="*/ 4472592 w 5160230"/>
              <a:gd name="connsiteY1986" fmla="*/ 1194907 h 3030261"/>
              <a:gd name="connsiteX1987" fmla="*/ 4472592 w 5160230"/>
              <a:gd name="connsiteY1987" fmla="*/ 1153927 h 3030261"/>
              <a:gd name="connsiteX1988" fmla="*/ 4475696 w 5160230"/>
              <a:gd name="connsiteY1988" fmla="*/ 1148650 h 3030261"/>
              <a:gd name="connsiteX1989" fmla="*/ 4477870 w 5160230"/>
              <a:gd name="connsiteY1989" fmla="*/ 1145545 h 3030261"/>
              <a:gd name="connsiteX1990" fmla="*/ 4479732 w 5160230"/>
              <a:gd name="connsiteY1990" fmla="*/ 1141199 h 3030261"/>
              <a:gd name="connsiteX1991" fmla="*/ 4481905 w 5160230"/>
              <a:gd name="connsiteY1991" fmla="*/ 1138095 h 3030261"/>
              <a:gd name="connsiteX1992" fmla="*/ 4482837 w 5160230"/>
              <a:gd name="connsiteY1992" fmla="*/ 1131886 h 3030261"/>
              <a:gd name="connsiteX1993" fmla="*/ 2347903 w 5160230"/>
              <a:gd name="connsiteY1993" fmla="*/ 1109844 h 3030261"/>
              <a:gd name="connsiteX1994" fmla="*/ 2351938 w 5160230"/>
              <a:gd name="connsiteY1994" fmla="*/ 1131887 h 3030261"/>
              <a:gd name="connsiteX1995" fmla="*/ 2349765 w 5160230"/>
              <a:gd name="connsiteY1995" fmla="*/ 1153928 h 3030261"/>
              <a:gd name="connsiteX1996" fmla="*/ 2344798 w 5160230"/>
              <a:gd name="connsiteY1996" fmla="*/ 1177833 h 3030261"/>
              <a:gd name="connsiteX1997" fmla="*/ 2330207 w 5160230"/>
              <a:gd name="connsiteY1997" fmla="*/ 1185283 h 3030261"/>
              <a:gd name="connsiteX1998" fmla="*/ 2316548 w 5160230"/>
              <a:gd name="connsiteY1998" fmla="*/ 1189630 h 3030261"/>
              <a:gd name="connsiteX1999" fmla="*/ 2296678 w 5160230"/>
              <a:gd name="connsiteY1999" fmla="*/ 1190561 h 3030261"/>
              <a:gd name="connsiteX2000" fmla="*/ 2296678 w 5160230"/>
              <a:gd name="connsiteY2000" fmla="*/ 1182179 h 3030261"/>
              <a:gd name="connsiteX2001" fmla="*/ 2301956 w 5160230"/>
              <a:gd name="connsiteY2001" fmla="*/ 1168519 h 3030261"/>
              <a:gd name="connsiteX2002" fmla="*/ 2301956 w 5160230"/>
              <a:gd name="connsiteY2002" fmla="*/ 1152686 h 3030261"/>
              <a:gd name="connsiteX2003" fmla="*/ 2301024 w 5160230"/>
              <a:gd name="connsiteY2003" fmla="*/ 1133749 h 3030261"/>
              <a:gd name="connsiteX2004" fmla="*/ 2311270 w 5160230"/>
              <a:gd name="connsiteY2004" fmla="*/ 1124435 h 3030261"/>
              <a:gd name="connsiteX2005" fmla="*/ 2320583 w 5160230"/>
              <a:gd name="connsiteY2005" fmla="*/ 1116984 h 3030261"/>
              <a:gd name="connsiteX2006" fmla="*/ 2331139 w 5160230"/>
              <a:gd name="connsiteY2006" fmla="*/ 1111707 h 3030261"/>
              <a:gd name="connsiteX2007" fmla="*/ 2608366 w 5160230"/>
              <a:gd name="connsiteY2007" fmla="*/ 1081283 h 3030261"/>
              <a:gd name="connsiteX2008" fmla="*/ 2611471 w 5160230"/>
              <a:gd name="connsiteY2008" fmla="*/ 1084387 h 3030261"/>
              <a:gd name="connsiteX2009" fmla="*/ 2613644 w 5160230"/>
              <a:gd name="connsiteY2009" fmla="*/ 1086561 h 3030261"/>
              <a:gd name="connsiteX2010" fmla="*/ 2615506 w 5160230"/>
              <a:gd name="connsiteY2010" fmla="*/ 1088734 h 3030261"/>
              <a:gd name="connsiteX2011" fmla="*/ 2615506 w 5160230"/>
              <a:gd name="connsiteY2011" fmla="*/ 1091838 h 3030261"/>
              <a:gd name="connsiteX2012" fmla="*/ 2615506 w 5160230"/>
              <a:gd name="connsiteY2012" fmla="*/ 1096184 h 3030261"/>
              <a:gd name="connsiteX2013" fmla="*/ 2616748 w 5160230"/>
              <a:gd name="connsiteY2013" fmla="*/ 1101152 h 3030261"/>
              <a:gd name="connsiteX2014" fmla="*/ 2615506 w 5160230"/>
              <a:gd name="connsiteY2014" fmla="*/ 1104566 h 3030261"/>
              <a:gd name="connsiteX2015" fmla="*/ 2613644 w 5160230"/>
              <a:gd name="connsiteY2015" fmla="*/ 1106429 h 3030261"/>
              <a:gd name="connsiteX2016" fmla="*/ 2613644 w 5160230"/>
              <a:gd name="connsiteY2016" fmla="*/ 1108602 h 3030261"/>
              <a:gd name="connsiteX2017" fmla="*/ 2613644 w 5160230"/>
              <a:gd name="connsiteY2017" fmla="*/ 1109844 h 3030261"/>
              <a:gd name="connsiteX2018" fmla="*/ 2613644 w 5160230"/>
              <a:gd name="connsiteY2018" fmla="*/ 1111707 h 3030261"/>
              <a:gd name="connsiteX2019" fmla="*/ 2611471 w 5160230"/>
              <a:gd name="connsiteY2019" fmla="*/ 1113880 h 3030261"/>
              <a:gd name="connsiteX2020" fmla="*/ 2609297 w 5160230"/>
              <a:gd name="connsiteY2020" fmla="*/ 1116053 h 3030261"/>
              <a:gd name="connsiteX2021" fmla="*/ 2608366 w 5160230"/>
              <a:gd name="connsiteY2021" fmla="*/ 1116053 h 3030261"/>
              <a:gd name="connsiteX2022" fmla="*/ 2606193 w 5160230"/>
              <a:gd name="connsiteY2022" fmla="*/ 1116053 h 3030261"/>
              <a:gd name="connsiteX2023" fmla="*/ 2604020 w 5160230"/>
              <a:gd name="connsiteY2023" fmla="*/ 1116984 h 3030261"/>
              <a:gd name="connsiteX2024" fmla="*/ 2600915 w 5160230"/>
              <a:gd name="connsiteY2024" fmla="*/ 1116984 h 3030261"/>
              <a:gd name="connsiteX2025" fmla="*/ 2594705 w 5160230"/>
              <a:gd name="connsiteY2025" fmla="*/ 1104566 h 3030261"/>
              <a:gd name="connsiteX2026" fmla="*/ 2591601 w 5160230"/>
              <a:gd name="connsiteY2026" fmla="*/ 1099289 h 3030261"/>
              <a:gd name="connsiteX2027" fmla="*/ 2591601 w 5160230"/>
              <a:gd name="connsiteY2027" fmla="*/ 1097116 h 3030261"/>
              <a:gd name="connsiteX2028" fmla="*/ 2593774 w 5160230"/>
              <a:gd name="connsiteY2028" fmla="*/ 1096184 h 3030261"/>
              <a:gd name="connsiteX2029" fmla="*/ 2600915 w 5160230"/>
              <a:gd name="connsiteY2029" fmla="*/ 1091838 h 3030261"/>
              <a:gd name="connsiteX2030" fmla="*/ 2691566 w 5160230"/>
              <a:gd name="connsiteY2030" fmla="*/ 1040304 h 3030261"/>
              <a:gd name="connsiteX2031" fmla="*/ 2696844 w 5160230"/>
              <a:gd name="connsiteY2031" fmla="*/ 1042477 h 3030261"/>
              <a:gd name="connsiteX2032" fmla="*/ 2699017 w 5160230"/>
              <a:gd name="connsiteY2032" fmla="*/ 1042477 h 3030261"/>
              <a:gd name="connsiteX2033" fmla="*/ 2700880 w 5160230"/>
              <a:gd name="connsiteY2033" fmla="*/ 1042477 h 3030261"/>
              <a:gd name="connsiteX2034" fmla="*/ 2702121 w 5160230"/>
              <a:gd name="connsiteY2034" fmla="*/ 1044650 h 3030261"/>
              <a:gd name="connsiteX2035" fmla="*/ 2704294 w 5160230"/>
              <a:gd name="connsiteY2035" fmla="*/ 1044650 h 3030261"/>
              <a:gd name="connsiteX2036" fmla="*/ 2700880 w 5160230"/>
              <a:gd name="connsiteY2036" fmla="*/ 1049928 h 3030261"/>
              <a:gd name="connsiteX2037" fmla="*/ 2699017 w 5160230"/>
              <a:gd name="connsiteY2037" fmla="*/ 1055205 h 3030261"/>
              <a:gd name="connsiteX2038" fmla="*/ 2696844 w 5160230"/>
              <a:gd name="connsiteY2038" fmla="*/ 1060483 h 3030261"/>
              <a:gd name="connsiteX2039" fmla="*/ 2693739 w 5160230"/>
              <a:gd name="connsiteY2039" fmla="*/ 1066692 h 3030261"/>
              <a:gd name="connsiteX2040" fmla="*/ 2687529 w 5160230"/>
              <a:gd name="connsiteY2040" fmla="*/ 1069796 h 3030261"/>
              <a:gd name="connsiteX2041" fmla="*/ 2687529 w 5160230"/>
              <a:gd name="connsiteY2041" fmla="*/ 1064519 h 3030261"/>
              <a:gd name="connsiteX2042" fmla="*/ 2686288 w 5160230"/>
              <a:gd name="connsiteY2042" fmla="*/ 1064519 h 3030261"/>
              <a:gd name="connsiteX2043" fmla="*/ 2686288 w 5160230"/>
              <a:gd name="connsiteY2043" fmla="*/ 1062346 h 3030261"/>
              <a:gd name="connsiteX2044" fmla="*/ 2686288 w 5160230"/>
              <a:gd name="connsiteY2044" fmla="*/ 1060483 h 3030261"/>
              <a:gd name="connsiteX2045" fmla="*/ 2684425 w 5160230"/>
              <a:gd name="connsiteY2045" fmla="*/ 1057068 h 3030261"/>
              <a:gd name="connsiteX2046" fmla="*/ 2687529 w 5160230"/>
              <a:gd name="connsiteY2046" fmla="*/ 1053032 h 3030261"/>
              <a:gd name="connsiteX2047" fmla="*/ 2689704 w 5160230"/>
              <a:gd name="connsiteY2047" fmla="*/ 1049928 h 3030261"/>
              <a:gd name="connsiteX2048" fmla="*/ 2691566 w 5160230"/>
              <a:gd name="connsiteY2048" fmla="*/ 1045582 h 3030261"/>
              <a:gd name="connsiteX2049" fmla="*/ 256429 w 5160230"/>
              <a:gd name="connsiteY2049" fmla="*/ 1037199 h 3030261"/>
              <a:gd name="connsiteX2050" fmla="*/ 261707 w 5160230"/>
              <a:gd name="connsiteY2050" fmla="*/ 1045581 h 3030261"/>
              <a:gd name="connsiteX2051" fmla="*/ 261707 w 5160230"/>
              <a:gd name="connsiteY2051" fmla="*/ 1053032 h 3030261"/>
              <a:gd name="connsiteX2052" fmla="*/ 256429 w 5160230"/>
              <a:gd name="connsiteY2052" fmla="*/ 1062345 h 3030261"/>
              <a:gd name="connsiteX2053" fmla="*/ 248979 w 5160230"/>
              <a:gd name="connsiteY2053" fmla="*/ 1067623 h 3030261"/>
              <a:gd name="connsiteX2054" fmla="*/ 241838 w 5160230"/>
              <a:gd name="connsiteY2054" fmla="*/ 1071969 h 3030261"/>
              <a:gd name="connsiteX2055" fmla="*/ 239664 w 5160230"/>
              <a:gd name="connsiteY2055" fmla="*/ 1074142 h 3030261"/>
              <a:gd name="connsiteX2056" fmla="*/ 236560 w 5160230"/>
              <a:gd name="connsiteY2056" fmla="*/ 1069796 h 3030261"/>
              <a:gd name="connsiteX2057" fmla="*/ 234387 w 5160230"/>
              <a:gd name="connsiteY2057" fmla="*/ 1066691 h 3030261"/>
              <a:gd name="connsiteX2058" fmla="*/ 232524 w 5160230"/>
              <a:gd name="connsiteY2058" fmla="*/ 1060482 h 3030261"/>
              <a:gd name="connsiteX2059" fmla="*/ 232524 w 5160230"/>
              <a:gd name="connsiteY2059" fmla="*/ 1055205 h 3030261"/>
              <a:gd name="connsiteX2060" fmla="*/ 230351 w 5160230"/>
              <a:gd name="connsiteY2060" fmla="*/ 1049927 h 3030261"/>
              <a:gd name="connsiteX2061" fmla="*/ 243701 w 5160230"/>
              <a:gd name="connsiteY2061" fmla="*/ 1044650 h 3030261"/>
              <a:gd name="connsiteX2062" fmla="*/ 247116 w 5160230"/>
              <a:gd name="connsiteY2062" fmla="*/ 1042477 h 3030261"/>
              <a:gd name="connsiteX2063" fmla="*/ 252083 w 5160230"/>
              <a:gd name="connsiteY2063" fmla="*/ 1040303 h 3030261"/>
              <a:gd name="connsiteX2064" fmla="*/ 2757381 w 5160230"/>
              <a:gd name="connsiteY2064" fmla="*/ 1012985 h 3030261"/>
              <a:gd name="connsiteX2065" fmla="*/ 2771972 w 5160230"/>
              <a:gd name="connsiteY2065" fmla="*/ 1020437 h 3030261"/>
              <a:gd name="connsiteX2066" fmla="*/ 2771972 w 5160230"/>
              <a:gd name="connsiteY2066" fmla="*/ 1025714 h 3030261"/>
              <a:gd name="connsiteX2067" fmla="*/ 2767625 w 5160230"/>
              <a:gd name="connsiteY2067" fmla="*/ 1025714 h 3030261"/>
              <a:gd name="connsiteX2068" fmla="*/ 2766694 w 5160230"/>
              <a:gd name="connsiteY2068" fmla="*/ 1027887 h 3030261"/>
              <a:gd name="connsiteX2069" fmla="*/ 2762658 w 5160230"/>
              <a:gd name="connsiteY2069" fmla="*/ 1029750 h 3030261"/>
              <a:gd name="connsiteX2070" fmla="*/ 2760485 w 5160230"/>
              <a:gd name="connsiteY2070" fmla="*/ 1033165 h 3030261"/>
              <a:gd name="connsiteX2071" fmla="*/ 2757381 w 5160230"/>
              <a:gd name="connsiteY2071" fmla="*/ 1030992 h 3030261"/>
              <a:gd name="connsiteX2072" fmla="*/ 2755206 w 5160230"/>
              <a:gd name="connsiteY2072" fmla="*/ 1030992 h 3030261"/>
              <a:gd name="connsiteX2073" fmla="*/ 2753033 w 5160230"/>
              <a:gd name="connsiteY2073" fmla="*/ 1029750 h 3030261"/>
              <a:gd name="connsiteX2074" fmla="*/ 2752102 w 5160230"/>
              <a:gd name="connsiteY2074" fmla="*/ 1029750 h 3030261"/>
              <a:gd name="connsiteX2075" fmla="*/ 2752102 w 5160230"/>
              <a:gd name="connsiteY2075" fmla="*/ 1025714 h 3030261"/>
              <a:gd name="connsiteX2076" fmla="*/ 2752102 w 5160230"/>
              <a:gd name="connsiteY2076" fmla="*/ 1022610 h 3030261"/>
              <a:gd name="connsiteX2077" fmla="*/ 2752102 w 5160230"/>
              <a:gd name="connsiteY2077" fmla="*/ 1020437 h 3030261"/>
              <a:gd name="connsiteX2078" fmla="*/ 2753033 w 5160230"/>
              <a:gd name="connsiteY2078" fmla="*/ 1016089 h 3030261"/>
              <a:gd name="connsiteX2079" fmla="*/ 2367459 w 5160230"/>
              <a:gd name="connsiteY2079" fmla="*/ 1003671 h 3030261"/>
              <a:gd name="connsiteX2080" fmla="*/ 2386397 w 5160230"/>
              <a:gd name="connsiteY2080" fmla="*/ 1005844 h 3030261"/>
              <a:gd name="connsiteX2081" fmla="*/ 2400988 w 5160230"/>
              <a:gd name="connsiteY2081" fmla="*/ 1008949 h 3030261"/>
              <a:gd name="connsiteX2082" fmla="*/ 2396641 w 5160230"/>
              <a:gd name="connsiteY2082" fmla="*/ 1016089 h 3030261"/>
              <a:gd name="connsiteX2083" fmla="*/ 2394779 w 5160230"/>
              <a:gd name="connsiteY2083" fmla="*/ 1022608 h 3030261"/>
              <a:gd name="connsiteX2084" fmla="*/ 2391674 w 5160230"/>
              <a:gd name="connsiteY2084" fmla="*/ 1027886 h 3030261"/>
              <a:gd name="connsiteX2085" fmla="*/ 2387328 w 5160230"/>
              <a:gd name="connsiteY2085" fmla="*/ 1033163 h 3030261"/>
              <a:gd name="connsiteX2086" fmla="*/ 2396641 w 5160230"/>
              <a:gd name="connsiteY2086" fmla="*/ 1033163 h 3030261"/>
              <a:gd name="connsiteX2087" fmla="*/ 2400988 w 5160230"/>
              <a:gd name="connsiteY2087" fmla="*/ 1029749 h 3030261"/>
              <a:gd name="connsiteX2088" fmla="*/ 2401919 w 5160230"/>
              <a:gd name="connsiteY2088" fmla="*/ 1027886 h 3030261"/>
              <a:gd name="connsiteX2089" fmla="*/ 2406265 w 5160230"/>
              <a:gd name="connsiteY2089" fmla="*/ 1025713 h 3030261"/>
              <a:gd name="connsiteX2090" fmla="*/ 2411232 w 5160230"/>
              <a:gd name="connsiteY2090" fmla="*/ 1025713 h 3030261"/>
              <a:gd name="connsiteX2091" fmla="*/ 2411232 w 5160230"/>
              <a:gd name="connsiteY2091" fmla="*/ 1033163 h 3030261"/>
              <a:gd name="connsiteX2092" fmla="*/ 2416510 w 5160230"/>
              <a:gd name="connsiteY2092" fmla="*/ 1045581 h 3030261"/>
              <a:gd name="connsiteX2093" fmla="*/ 2413405 w 5160230"/>
              <a:gd name="connsiteY2093" fmla="*/ 1057068 h 3030261"/>
              <a:gd name="connsiteX2094" fmla="*/ 2408128 w 5160230"/>
              <a:gd name="connsiteY2094" fmla="*/ 1066692 h 3030261"/>
              <a:gd name="connsiteX2095" fmla="*/ 2404092 w 5160230"/>
              <a:gd name="connsiteY2095" fmla="*/ 1074142 h 3030261"/>
              <a:gd name="connsiteX2096" fmla="*/ 2413405 w 5160230"/>
              <a:gd name="connsiteY2096" fmla="*/ 1082524 h 3030261"/>
              <a:gd name="connsiteX2097" fmla="*/ 2422719 w 5160230"/>
              <a:gd name="connsiteY2097" fmla="*/ 1096184 h 3030261"/>
              <a:gd name="connsiteX2098" fmla="*/ 2435447 w 5160230"/>
              <a:gd name="connsiteY2098" fmla="*/ 1109844 h 3030261"/>
              <a:gd name="connsiteX2099" fmla="*/ 2445692 w 5160230"/>
              <a:gd name="connsiteY2099" fmla="*/ 1126608 h 3030261"/>
              <a:gd name="connsiteX2100" fmla="*/ 2455005 w 5160230"/>
              <a:gd name="connsiteY2100" fmla="*/ 1145545 h 3030261"/>
              <a:gd name="connsiteX2101" fmla="*/ 2462456 w 5160230"/>
              <a:gd name="connsiteY2101" fmla="*/ 1161067 h 3030261"/>
              <a:gd name="connsiteX2102" fmla="*/ 2464629 w 5160230"/>
              <a:gd name="connsiteY2102" fmla="*/ 1174727 h 3030261"/>
              <a:gd name="connsiteX2103" fmla="*/ 2460283 w 5160230"/>
              <a:gd name="connsiteY2103" fmla="*/ 1187455 h 3030261"/>
              <a:gd name="connsiteX2104" fmla="*/ 2451901 w 5160230"/>
              <a:gd name="connsiteY2104" fmla="*/ 1194906 h 3030261"/>
              <a:gd name="connsiteX2105" fmla="*/ 2440414 w 5160230"/>
              <a:gd name="connsiteY2105" fmla="*/ 1202046 h 3030261"/>
              <a:gd name="connsiteX2106" fmla="*/ 2422719 w 5160230"/>
              <a:gd name="connsiteY2106" fmla="*/ 1209497 h 3030261"/>
              <a:gd name="connsiteX2107" fmla="*/ 2400988 w 5160230"/>
              <a:gd name="connsiteY2107" fmla="*/ 1214774 h 3030261"/>
              <a:gd name="connsiteX2108" fmla="*/ 2381119 w 5160230"/>
              <a:gd name="connsiteY2108" fmla="*/ 1220052 h 3030261"/>
              <a:gd name="connsiteX2109" fmla="*/ 2364355 w 5160230"/>
              <a:gd name="connsiteY2109" fmla="*/ 1222225 h 3030261"/>
              <a:gd name="connsiteX2110" fmla="*/ 2364355 w 5160230"/>
              <a:gd name="connsiteY2110" fmla="*/ 1217879 h 3030261"/>
              <a:gd name="connsiteX2111" fmla="*/ 2374910 w 5160230"/>
              <a:gd name="connsiteY2111" fmla="*/ 1202046 h 3030261"/>
              <a:gd name="connsiteX2112" fmla="*/ 2384223 w 5160230"/>
              <a:gd name="connsiteY2112" fmla="*/ 1185282 h 3030261"/>
              <a:gd name="connsiteX2113" fmla="*/ 2378946 w 5160230"/>
              <a:gd name="connsiteY2113" fmla="*/ 1185282 h 3030261"/>
              <a:gd name="connsiteX2114" fmla="*/ 2374910 w 5160230"/>
              <a:gd name="connsiteY2114" fmla="*/ 1185282 h 3030261"/>
              <a:gd name="connsiteX2115" fmla="*/ 2371806 w 5160230"/>
              <a:gd name="connsiteY2115" fmla="*/ 1183109 h 3030261"/>
              <a:gd name="connsiteX2116" fmla="*/ 2371806 w 5160230"/>
              <a:gd name="connsiteY2116" fmla="*/ 1182177 h 3030261"/>
              <a:gd name="connsiteX2117" fmla="*/ 2369632 w 5160230"/>
              <a:gd name="connsiteY2117" fmla="*/ 1180004 h 3030261"/>
              <a:gd name="connsiteX2118" fmla="*/ 2369632 w 5160230"/>
              <a:gd name="connsiteY2118" fmla="*/ 1175968 h 3030261"/>
              <a:gd name="connsiteX2119" fmla="*/ 2367459 w 5160230"/>
              <a:gd name="connsiteY2119" fmla="*/ 1170691 h 3030261"/>
              <a:gd name="connsiteX2120" fmla="*/ 2381119 w 5160230"/>
              <a:gd name="connsiteY2120" fmla="*/ 1167586 h 3030261"/>
              <a:gd name="connsiteX2121" fmla="*/ 2377083 w 5160230"/>
              <a:gd name="connsiteY2121" fmla="*/ 1163240 h 3030261"/>
              <a:gd name="connsiteX2122" fmla="*/ 2377083 w 5160230"/>
              <a:gd name="connsiteY2122" fmla="*/ 1161067 h 3030261"/>
              <a:gd name="connsiteX2123" fmla="*/ 2374910 w 5160230"/>
              <a:gd name="connsiteY2123" fmla="*/ 1160136 h 3030261"/>
              <a:gd name="connsiteX2124" fmla="*/ 2374910 w 5160230"/>
              <a:gd name="connsiteY2124" fmla="*/ 1157963 h 3030261"/>
              <a:gd name="connsiteX2125" fmla="*/ 2377083 w 5160230"/>
              <a:gd name="connsiteY2125" fmla="*/ 1153927 h 3030261"/>
              <a:gd name="connsiteX2126" fmla="*/ 2378946 w 5160230"/>
              <a:gd name="connsiteY2126" fmla="*/ 1146476 h 3030261"/>
              <a:gd name="connsiteX2127" fmla="*/ 2384223 w 5160230"/>
              <a:gd name="connsiteY2127" fmla="*/ 1141199 h 3030261"/>
              <a:gd name="connsiteX2128" fmla="*/ 2387328 w 5160230"/>
              <a:gd name="connsiteY2128" fmla="*/ 1138094 h 3030261"/>
              <a:gd name="connsiteX2129" fmla="*/ 2394779 w 5160230"/>
              <a:gd name="connsiteY2129" fmla="*/ 1133748 h 3030261"/>
              <a:gd name="connsiteX2130" fmla="*/ 2400988 w 5160230"/>
              <a:gd name="connsiteY2130" fmla="*/ 1130643 h 3030261"/>
              <a:gd name="connsiteX2131" fmla="*/ 2398814 w 5160230"/>
              <a:gd name="connsiteY2131" fmla="*/ 1126608 h 3030261"/>
              <a:gd name="connsiteX2132" fmla="*/ 2398814 w 5160230"/>
              <a:gd name="connsiteY2132" fmla="*/ 1124434 h 3030261"/>
              <a:gd name="connsiteX2133" fmla="*/ 2396641 w 5160230"/>
              <a:gd name="connsiteY2133" fmla="*/ 1123503 h 3030261"/>
              <a:gd name="connsiteX2134" fmla="*/ 2396641 w 5160230"/>
              <a:gd name="connsiteY2134" fmla="*/ 1121330 h 3030261"/>
              <a:gd name="connsiteX2135" fmla="*/ 2394779 w 5160230"/>
              <a:gd name="connsiteY2135" fmla="*/ 1116984 h 3030261"/>
              <a:gd name="connsiteX2136" fmla="*/ 2393537 w 5160230"/>
              <a:gd name="connsiteY2136" fmla="*/ 1116984 h 3030261"/>
              <a:gd name="connsiteX2137" fmla="*/ 2393537 w 5160230"/>
              <a:gd name="connsiteY2137" fmla="*/ 1116052 h 3030261"/>
              <a:gd name="connsiteX2138" fmla="*/ 2391674 w 5160230"/>
              <a:gd name="connsiteY2138" fmla="*/ 1116052 h 3030261"/>
              <a:gd name="connsiteX2139" fmla="*/ 2387328 w 5160230"/>
              <a:gd name="connsiteY2139" fmla="*/ 1113879 h 3030261"/>
              <a:gd name="connsiteX2140" fmla="*/ 2384223 w 5160230"/>
              <a:gd name="connsiteY2140" fmla="*/ 1111706 h 3030261"/>
              <a:gd name="connsiteX2141" fmla="*/ 2382050 w 5160230"/>
              <a:gd name="connsiteY2141" fmla="*/ 1111706 h 3030261"/>
              <a:gd name="connsiteX2142" fmla="*/ 2378946 w 5160230"/>
              <a:gd name="connsiteY2142" fmla="*/ 1111706 h 3030261"/>
              <a:gd name="connsiteX2143" fmla="*/ 2374910 w 5160230"/>
              <a:gd name="connsiteY2143" fmla="*/ 1109844 h 3030261"/>
              <a:gd name="connsiteX2144" fmla="*/ 2371806 w 5160230"/>
              <a:gd name="connsiteY2144" fmla="*/ 1109844 h 3030261"/>
              <a:gd name="connsiteX2145" fmla="*/ 2371806 w 5160230"/>
              <a:gd name="connsiteY2145" fmla="*/ 1108602 h 3030261"/>
              <a:gd name="connsiteX2146" fmla="*/ 2369632 w 5160230"/>
              <a:gd name="connsiteY2146" fmla="*/ 1106429 h 3030261"/>
              <a:gd name="connsiteX2147" fmla="*/ 2369632 w 5160230"/>
              <a:gd name="connsiteY2147" fmla="*/ 1104566 h 3030261"/>
              <a:gd name="connsiteX2148" fmla="*/ 2369632 w 5160230"/>
              <a:gd name="connsiteY2148" fmla="*/ 1101151 h 3030261"/>
              <a:gd name="connsiteX2149" fmla="*/ 2367459 w 5160230"/>
              <a:gd name="connsiteY2149" fmla="*/ 1097115 h 3030261"/>
              <a:gd name="connsiteX2150" fmla="*/ 2369632 w 5160230"/>
              <a:gd name="connsiteY2150" fmla="*/ 1096184 h 3030261"/>
              <a:gd name="connsiteX2151" fmla="*/ 2369632 w 5160230"/>
              <a:gd name="connsiteY2151" fmla="*/ 1094011 h 3030261"/>
              <a:gd name="connsiteX2152" fmla="*/ 2371806 w 5160230"/>
              <a:gd name="connsiteY2152" fmla="*/ 1091838 h 3030261"/>
              <a:gd name="connsiteX2153" fmla="*/ 2371806 w 5160230"/>
              <a:gd name="connsiteY2153" fmla="*/ 1089665 h 3030261"/>
              <a:gd name="connsiteX2154" fmla="*/ 2371806 w 5160230"/>
              <a:gd name="connsiteY2154" fmla="*/ 1086560 h 3030261"/>
              <a:gd name="connsiteX2155" fmla="*/ 2367459 w 5160230"/>
              <a:gd name="connsiteY2155" fmla="*/ 1086560 h 3030261"/>
              <a:gd name="connsiteX2156" fmla="*/ 2366528 w 5160230"/>
              <a:gd name="connsiteY2156" fmla="*/ 1089665 h 3030261"/>
              <a:gd name="connsiteX2157" fmla="*/ 2366528 w 5160230"/>
              <a:gd name="connsiteY2157" fmla="*/ 1091838 h 3030261"/>
              <a:gd name="connsiteX2158" fmla="*/ 2366528 w 5160230"/>
              <a:gd name="connsiteY2158" fmla="*/ 1094011 h 3030261"/>
              <a:gd name="connsiteX2159" fmla="*/ 2364355 w 5160230"/>
              <a:gd name="connsiteY2159" fmla="*/ 1094011 h 3030261"/>
              <a:gd name="connsiteX2160" fmla="*/ 2362492 w 5160230"/>
              <a:gd name="connsiteY2160" fmla="*/ 1096184 h 3030261"/>
              <a:gd name="connsiteX2161" fmla="*/ 2360319 w 5160230"/>
              <a:gd name="connsiteY2161" fmla="*/ 1097115 h 3030261"/>
              <a:gd name="connsiteX2162" fmla="*/ 2357215 w 5160230"/>
              <a:gd name="connsiteY2162" fmla="*/ 1079109 h 3030261"/>
              <a:gd name="connsiteX2163" fmla="*/ 2352868 w 5160230"/>
              <a:gd name="connsiteY2163" fmla="*/ 1062345 h 3030261"/>
              <a:gd name="connsiteX2164" fmla="*/ 2351937 w 5160230"/>
              <a:gd name="connsiteY2164" fmla="*/ 1049928 h 3030261"/>
              <a:gd name="connsiteX2165" fmla="*/ 2355041 w 5160230"/>
              <a:gd name="connsiteY2165" fmla="*/ 1040304 h 3030261"/>
              <a:gd name="connsiteX2166" fmla="*/ 2360319 w 5160230"/>
              <a:gd name="connsiteY2166" fmla="*/ 1030990 h 3030261"/>
              <a:gd name="connsiteX2167" fmla="*/ 2366528 w 5160230"/>
              <a:gd name="connsiteY2167" fmla="*/ 1020435 h 3030261"/>
              <a:gd name="connsiteX2168" fmla="*/ 30113 w 5160230"/>
              <a:gd name="connsiteY2168" fmla="*/ 965797 h 3030261"/>
              <a:gd name="connsiteX2169" fmla="*/ 50914 w 5160230"/>
              <a:gd name="connsiteY2169" fmla="*/ 965797 h 3030261"/>
              <a:gd name="connsiteX2170" fmla="*/ 50914 w 5160230"/>
              <a:gd name="connsiteY2170" fmla="*/ 973248 h 3030261"/>
              <a:gd name="connsiteX2171" fmla="*/ 46878 w 5160230"/>
              <a:gd name="connsiteY2171" fmla="*/ 973248 h 3030261"/>
              <a:gd name="connsiteX2172" fmla="*/ 46878 w 5160230"/>
              <a:gd name="connsiteY2172" fmla="*/ 976352 h 3030261"/>
              <a:gd name="connsiteX2173" fmla="*/ 41600 w 5160230"/>
              <a:gd name="connsiteY2173" fmla="*/ 974179 h 3030261"/>
              <a:gd name="connsiteX2174" fmla="*/ 37564 w 5160230"/>
              <a:gd name="connsiteY2174" fmla="*/ 971075 h 3030261"/>
              <a:gd name="connsiteX2175" fmla="*/ 34459 w 5160230"/>
              <a:gd name="connsiteY2175" fmla="*/ 968901 h 3030261"/>
              <a:gd name="connsiteX2176" fmla="*/ 1291144 w 5160230"/>
              <a:gd name="connsiteY2176" fmla="*/ 908054 h 3030261"/>
              <a:gd name="connsiteX2177" fmla="*/ 1296421 w 5160230"/>
              <a:gd name="connsiteY2177" fmla="*/ 912400 h 3030261"/>
              <a:gd name="connsiteX2178" fmla="*/ 1301388 w 5160230"/>
              <a:gd name="connsiteY2178" fmla="*/ 917367 h 3030261"/>
              <a:gd name="connsiteX2179" fmla="*/ 1305735 w 5160230"/>
              <a:gd name="connsiteY2179" fmla="*/ 924818 h 3030261"/>
              <a:gd name="connsiteX2180" fmla="*/ 1307908 w 5160230"/>
              <a:gd name="connsiteY2180" fmla="*/ 932269 h 3030261"/>
              <a:gd name="connsiteX2181" fmla="*/ 1303562 w 5160230"/>
              <a:gd name="connsiteY2181" fmla="*/ 932269 h 3030261"/>
              <a:gd name="connsiteX2182" fmla="*/ 1300457 w 5160230"/>
              <a:gd name="connsiteY2182" fmla="*/ 934442 h 3030261"/>
              <a:gd name="connsiteX2183" fmla="*/ 1298284 w 5160230"/>
              <a:gd name="connsiteY2183" fmla="*/ 934442 h 3030261"/>
              <a:gd name="connsiteX2184" fmla="*/ 1293317 w 5160230"/>
              <a:gd name="connsiteY2184" fmla="*/ 936305 h 3030261"/>
              <a:gd name="connsiteX2185" fmla="*/ 1286797 w 5160230"/>
              <a:gd name="connsiteY2185" fmla="*/ 936305 h 3030261"/>
              <a:gd name="connsiteX2186" fmla="*/ 1286797 w 5160230"/>
              <a:gd name="connsiteY2186" fmla="*/ 932269 h 3030261"/>
              <a:gd name="connsiteX2187" fmla="*/ 1285866 w 5160230"/>
              <a:gd name="connsiteY2187" fmla="*/ 932269 h 3030261"/>
              <a:gd name="connsiteX2188" fmla="*/ 1285866 w 5160230"/>
              <a:gd name="connsiteY2188" fmla="*/ 930096 h 3030261"/>
              <a:gd name="connsiteX2189" fmla="*/ 1283693 w 5160230"/>
              <a:gd name="connsiteY2189" fmla="*/ 929164 h 3030261"/>
              <a:gd name="connsiteX2190" fmla="*/ 1285866 w 5160230"/>
              <a:gd name="connsiteY2190" fmla="*/ 924818 h 3030261"/>
              <a:gd name="connsiteX2191" fmla="*/ 1285866 w 5160230"/>
              <a:gd name="connsiteY2191" fmla="*/ 922645 h 3030261"/>
              <a:gd name="connsiteX2192" fmla="*/ 1285866 w 5160230"/>
              <a:gd name="connsiteY2192" fmla="*/ 921714 h 3030261"/>
              <a:gd name="connsiteX2193" fmla="*/ 1286797 w 5160230"/>
              <a:gd name="connsiteY2193" fmla="*/ 919541 h 3030261"/>
              <a:gd name="connsiteX2194" fmla="*/ 1259790 w 5160230"/>
              <a:gd name="connsiteY2194" fmla="*/ 895326 h 3030261"/>
              <a:gd name="connsiteX2195" fmla="*/ 1264136 w 5160230"/>
              <a:gd name="connsiteY2195" fmla="*/ 899672 h 3030261"/>
              <a:gd name="connsiteX2196" fmla="*/ 1265998 w 5160230"/>
              <a:gd name="connsiteY2196" fmla="*/ 901845 h 3030261"/>
              <a:gd name="connsiteX2197" fmla="*/ 1265998 w 5160230"/>
              <a:gd name="connsiteY2197" fmla="*/ 902777 h 3030261"/>
              <a:gd name="connsiteX2198" fmla="*/ 1267240 w 5160230"/>
              <a:gd name="connsiteY2198" fmla="*/ 907123 h 3030261"/>
              <a:gd name="connsiteX2199" fmla="*/ 1267240 w 5160230"/>
              <a:gd name="connsiteY2199" fmla="*/ 910227 h 3030261"/>
              <a:gd name="connsiteX2200" fmla="*/ 1267240 w 5160230"/>
              <a:gd name="connsiteY2200" fmla="*/ 915505 h 3030261"/>
              <a:gd name="connsiteX2201" fmla="*/ 1264136 w 5160230"/>
              <a:gd name="connsiteY2201" fmla="*/ 915505 h 3030261"/>
              <a:gd name="connsiteX2202" fmla="*/ 1264136 w 5160230"/>
              <a:gd name="connsiteY2202" fmla="*/ 919541 h 3030261"/>
              <a:gd name="connsiteX2203" fmla="*/ 1256685 w 5160230"/>
              <a:gd name="connsiteY2203" fmla="*/ 917368 h 3030261"/>
              <a:gd name="connsiteX2204" fmla="*/ 1249545 w 5160230"/>
              <a:gd name="connsiteY2204" fmla="*/ 915505 h 3030261"/>
              <a:gd name="connsiteX2205" fmla="*/ 1244266 w 5160230"/>
              <a:gd name="connsiteY2205" fmla="*/ 912401 h 3030261"/>
              <a:gd name="connsiteX2206" fmla="*/ 1239920 w 5160230"/>
              <a:gd name="connsiteY2206" fmla="*/ 912401 h 3030261"/>
              <a:gd name="connsiteX2207" fmla="*/ 1239920 w 5160230"/>
              <a:gd name="connsiteY2207" fmla="*/ 908054 h 3030261"/>
              <a:gd name="connsiteX2208" fmla="*/ 1247371 w 5160230"/>
              <a:gd name="connsiteY2208" fmla="*/ 904950 h 3030261"/>
              <a:gd name="connsiteX2209" fmla="*/ 1254512 w 5160230"/>
              <a:gd name="connsiteY2209" fmla="*/ 901845 h 3030261"/>
              <a:gd name="connsiteX2210" fmla="*/ 1340194 w 5160230"/>
              <a:gd name="connsiteY2210" fmla="*/ 862729 h 3030261"/>
              <a:gd name="connsiteX2211" fmla="*/ 1344231 w 5160230"/>
              <a:gd name="connsiteY2211" fmla="*/ 864902 h 3030261"/>
              <a:gd name="connsiteX2212" fmla="*/ 1345163 w 5160230"/>
              <a:gd name="connsiteY2212" fmla="*/ 866144 h 3030261"/>
              <a:gd name="connsiteX2213" fmla="*/ 1347336 w 5160230"/>
              <a:gd name="connsiteY2213" fmla="*/ 868007 h 3030261"/>
              <a:gd name="connsiteX2214" fmla="*/ 1351682 w 5160230"/>
              <a:gd name="connsiteY2214" fmla="*/ 868007 h 3030261"/>
              <a:gd name="connsiteX2215" fmla="*/ 1351682 w 5160230"/>
              <a:gd name="connsiteY2215" fmla="*/ 870180 h 3030261"/>
              <a:gd name="connsiteX2216" fmla="*/ 1351682 w 5160230"/>
              <a:gd name="connsiteY2216" fmla="*/ 872353 h 3030261"/>
              <a:gd name="connsiteX2217" fmla="*/ 1349509 w 5160230"/>
              <a:gd name="connsiteY2217" fmla="*/ 873284 h 3030261"/>
              <a:gd name="connsiteX2218" fmla="*/ 1347336 w 5160230"/>
              <a:gd name="connsiteY2218" fmla="*/ 875457 h 3030261"/>
              <a:gd name="connsiteX2219" fmla="*/ 1345163 w 5160230"/>
              <a:gd name="connsiteY2219" fmla="*/ 877630 h 3030261"/>
              <a:gd name="connsiteX2220" fmla="*/ 1344231 w 5160230"/>
              <a:gd name="connsiteY2220" fmla="*/ 877630 h 3030261"/>
              <a:gd name="connsiteX2221" fmla="*/ 1342058 w 5160230"/>
              <a:gd name="connsiteY2221" fmla="*/ 879804 h 3030261"/>
              <a:gd name="connsiteX2222" fmla="*/ 1340194 w 5160230"/>
              <a:gd name="connsiteY2222" fmla="*/ 879804 h 3030261"/>
              <a:gd name="connsiteX2223" fmla="*/ 1337090 w 5160230"/>
              <a:gd name="connsiteY2223" fmla="*/ 879804 h 3030261"/>
              <a:gd name="connsiteX2224" fmla="*/ 1337090 w 5160230"/>
              <a:gd name="connsiteY2224" fmla="*/ 873284 h 3030261"/>
              <a:gd name="connsiteX2225" fmla="*/ 1337090 w 5160230"/>
              <a:gd name="connsiteY2225" fmla="*/ 870180 h 3030261"/>
              <a:gd name="connsiteX2226" fmla="*/ 1338021 w 5160230"/>
              <a:gd name="connsiteY2226" fmla="*/ 868007 h 3030261"/>
              <a:gd name="connsiteX2227" fmla="*/ 0 w 5160230"/>
              <a:gd name="connsiteY2227" fmla="*/ 842860 h 3030261"/>
              <a:gd name="connsiteX2228" fmla="*/ 17695 w 5160230"/>
              <a:gd name="connsiteY2228" fmla="*/ 845964 h 3030261"/>
              <a:gd name="connsiteX2229" fmla="*/ 30113 w 5160230"/>
              <a:gd name="connsiteY2229" fmla="*/ 851242 h 3030261"/>
              <a:gd name="connsiteX2230" fmla="*/ 39737 w 5160230"/>
              <a:gd name="connsiteY2230" fmla="*/ 862729 h 3030261"/>
              <a:gd name="connsiteX2231" fmla="*/ 36322 w 5160230"/>
              <a:gd name="connsiteY2231" fmla="*/ 866143 h 3030261"/>
              <a:gd name="connsiteX2232" fmla="*/ 32286 w 5160230"/>
              <a:gd name="connsiteY2232" fmla="*/ 866143 h 3030261"/>
              <a:gd name="connsiteX2233" fmla="*/ 30113 w 5160230"/>
              <a:gd name="connsiteY2233" fmla="*/ 868006 h 3030261"/>
              <a:gd name="connsiteX2234" fmla="*/ 29182 w 5160230"/>
              <a:gd name="connsiteY2234" fmla="*/ 870179 h 3030261"/>
              <a:gd name="connsiteX2235" fmla="*/ 22973 w 5160230"/>
              <a:gd name="connsiteY2235" fmla="*/ 872352 h 3030261"/>
              <a:gd name="connsiteX2236" fmla="*/ 19869 w 5160230"/>
              <a:gd name="connsiteY2236" fmla="*/ 868006 h 3030261"/>
              <a:gd name="connsiteX2237" fmla="*/ 14591 w 5160230"/>
              <a:gd name="connsiteY2237" fmla="*/ 864902 h 3030261"/>
              <a:gd name="connsiteX2238" fmla="*/ 10555 w 5160230"/>
              <a:gd name="connsiteY2238" fmla="*/ 860866 h 3030261"/>
              <a:gd name="connsiteX2239" fmla="*/ 5278 w 5160230"/>
              <a:gd name="connsiteY2239" fmla="*/ 858693 h 3030261"/>
              <a:gd name="connsiteX2240" fmla="*/ 3104 w 5160230"/>
              <a:gd name="connsiteY2240" fmla="*/ 857761 h 3030261"/>
              <a:gd name="connsiteX2241" fmla="*/ 0 w 5160230"/>
              <a:gd name="connsiteY2241" fmla="*/ 853415 h 3030261"/>
              <a:gd name="connsiteX2242" fmla="*/ 0 w 5160230"/>
              <a:gd name="connsiteY2242" fmla="*/ 850311 h 3030261"/>
              <a:gd name="connsiteX2243" fmla="*/ 1227503 w 5160230"/>
              <a:gd name="connsiteY2243" fmla="*/ 798777 h 3030261"/>
              <a:gd name="connsiteX2244" fmla="*/ 1227503 w 5160230"/>
              <a:gd name="connsiteY2244" fmla="*/ 807159 h 3030261"/>
              <a:gd name="connsiteX2245" fmla="*/ 1229676 w 5160230"/>
              <a:gd name="connsiteY2245" fmla="*/ 811505 h 3030261"/>
              <a:gd name="connsiteX2246" fmla="*/ 1230608 w 5160230"/>
              <a:gd name="connsiteY2246" fmla="*/ 814610 h 3030261"/>
              <a:gd name="connsiteX2247" fmla="*/ 1230608 w 5160230"/>
              <a:gd name="connsiteY2247" fmla="*/ 820820 h 3030261"/>
              <a:gd name="connsiteX2248" fmla="*/ 1230608 w 5160230"/>
              <a:gd name="connsiteY2248" fmla="*/ 828270 h 3030261"/>
              <a:gd name="connsiteX2249" fmla="*/ 1251407 w 5160230"/>
              <a:gd name="connsiteY2249" fmla="*/ 828270 h 3030261"/>
              <a:gd name="connsiteX2250" fmla="*/ 1269103 w 5160230"/>
              <a:gd name="connsiteY2250" fmla="*/ 848139 h 3030261"/>
              <a:gd name="connsiteX2251" fmla="*/ 1286798 w 5160230"/>
              <a:gd name="connsiteY2251" fmla="*/ 868007 h 3030261"/>
              <a:gd name="connsiteX2252" fmla="*/ 1286798 w 5160230"/>
              <a:gd name="connsiteY2252" fmla="*/ 870181 h 3030261"/>
              <a:gd name="connsiteX2253" fmla="*/ 1285867 w 5160230"/>
              <a:gd name="connsiteY2253" fmla="*/ 872354 h 3030261"/>
              <a:gd name="connsiteX2254" fmla="*/ 1285867 w 5160230"/>
              <a:gd name="connsiteY2254" fmla="*/ 873285 h 3030261"/>
              <a:gd name="connsiteX2255" fmla="*/ 1283694 w 5160230"/>
              <a:gd name="connsiteY2255" fmla="*/ 875458 h 3030261"/>
              <a:gd name="connsiteX2256" fmla="*/ 1280589 w 5160230"/>
              <a:gd name="connsiteY2256" fmla="*/ 879804 h 3030261"/>
              <a:gd name="connsiteX2257" fmla="*/ 1278727 w 5160230"/>
              <a:gd name="connsiteY2257" fmla="*/ 880736 h 3030261"/>
              <a:gd name="connsiteX2258" fmla="*/ 1276554 w 5160230"/>
              <a:gd name="connsiteY2258" fmla="*/ 882909 h 3030261"/>
              <a:gd name="connsiteX2259" fmla="*/ 1274380 w 5160230"/>
              <a:gd name="connsiteY2259" fmla="*/ 882909 h 3030261"/>
              <a:gd name="connsiteX2260" fmla="*/ 1269103 w 5160230"/>
              <a:gd name="connsiteY2260" fmla="*/ 882909 h 3030261"/>
              <a:gd name="connsiteX2261" fmla="*/ 1264136 w 5160230"/>
              <a:gd name="connsiteY2261" fmla="*/ 885082 h 3030261"/>
              <a:gd name="connsiteX2262" fmla="*/ 1264136 w 5160230"/>
              <a:gd name="connsiteY2262" fmla="*/ 879804 h 3030261"/>
              <a:gd name="connsiteX2263" fmla="*/ 1264136 w 5160230"/>
              <a:gd name="connsiteY2263" fmla="*/ 873285 h 3030261"/>
              <a:gd name="connsiteX2264" fmla="*/ 1264136 w 5160230"/>
              <a:gd name="connsiteY2264" fmla="*/ 870181 h 3030261"/>
              <a:gd name="connsiteX2265" fmla="*/ 1264136 w 5160230"/>
              <a:gd name="connsiteY2265" fmla="*/ 868007 h 3030261"/>
              <a:gd name="connsiteX2266" fmla="*/ 1259789 w 5160230"/>
              <a:gd name="connsiteY2266" fmla="*/ 864903 h 3030261"/>
              <a:gd name="connsiteX2267" fmla="*/ 1256685 w 5160230"/>
              <a:gd name="connsiteY2267" fmla="*/ 862730 h 3030261"/>
              <a:gd name="connsiteX2268" fmla="*/ 1251407 w 5160230"/>
              <a:gd name="connsiteY2268" fmla="*/ 858694 h 3030261"/>
              <a:gd name="connsiteX2269" fmla="*/ 1245199 w 5160230"/>
              <a:gd name="connsiteY2269" fmla="*/ 873285 h 3030261"/>
              <a:gd name="connsiteX2270" fmla="*/ 1234954 w 5160230"/>
              <a:gd name="connsiteY2270" fmla="*/ 882909 h 3030261"/>
              <a:gd name="connsiteX2271" fmla="*/ 1220362 w 5160230"/>
              <a:gd name="connsiteY2271" fmla="*/ 888186 h 3030261"/>
              <a:gd name="connsiteX2272" fmla="*/ 1220362 w 5160230"/>
              <a:gd name="connsiteY2272" fmla="*/ 882909 h 3030261"/>
              <a:gd name="connsiteX2273" fmla="*/ 1220362 w 5160230"/>
              <a:gd name="connsiteY2273" fmla="*/ 879804 h 3030261"/>
              <a:gd name="connsiteX2274" fmla="*/ 1222225 w 5160230"/>
              <a:gd name="connsiteY2274" fmla="*/ 875458 h 3030261"/>
              <a:gd name="connsiteX2275" fmla="*/ 1220362 w 5160230"/>
              <a:gd name="connsiteY2275" fmla="*/ 872354 h 3030261"/>
              <a:gd name="connsiteX2276" fmla="*/ 1218189 w 5160230"/>
              <a:gd name="connsiteY2276" fmla="*/ 868007 h 3030261"/>
              <a:gd name="connsiteX2277" fmla="*/ 1216016 w 5160230"/>
              <a:gd name="connsiteY2277" fmla="*/ 862730 h 3030261"/>
              <a:gd name="connsiteX2278" fmla="*/ 1210738 w 5160230"/>
              <a:gd name="connsiteY2278" fmla="*/ 860867 h 3030261"/>
              <a:gd name="connsiteX2279" fmla="*/ 1207634 w 5160230"/>
              <a:gd name="connsiteY2279" fmla="*/ 858694 h 3030261"/>
              <a:gd name="connsiteX2280" fmla="*/ 1203598 w 5160230"/>
              <a:gd name="connsiteY2280" fmla="*/ 858694 h 3030261"/>
              <a:gd name="connsiteX2281" fmla="*/ 1200493 w 5160230"/>
              <a:gd name="connsiteY2281" fmla="*/ 857763 h 3030261"/>
              <a:gd name="connsiteX2282" fmla="*/ 1198320 w 5160230"/>
              <a:gd name="connsiteY2282" fmla="*/ 857763 h 3030261"/>
              <a:gd name="connsiteX2283" fmla="*/ 1194284 w 5160230"/>
              <a:gd name="connsiteY2283" fmla="*/ 855590 h 3030261"/>
              <a:gd name="connsiteX2284" fmla="*/ 1191180 w 5160230"/>
              <a:gd name="connsiteY2284" fmla="*/ 851243 h 3030261"/>
              <a:gd name="connsiteX2285" fmla="*/ 1201425 w 5160230"/>
              <a:gd name="connsiteY2285" fmla="*/ 838826 h 3030261"/>
              <a:gd name="connsiteX2286" fmla="*/ 1208875 w 5160230"/>
              <a:gd name="connsiteY2286" fmla="*/ 823924 h 3030261"/>
              <a:gd name="connsiteX2287" fmla="*/ 1216016 w 5160230"/>
              <a:gd name="connsiteY2287" fmla="*/ 809332 h 3030261"/>
              <a:gd name="connsiteX2288" fmla="*/ 2240487 w 5160230"/>
              <a:gd name="connsiteY2288" fmla="*/ 767422 h 3030261"/>
              <a:gd name="connsiteX2289" fmla="*/ 2242660 w 5160230"/>
              <a:gd name="connsiteY2289" fmla="*/ 771458 h 3030261"/>
              <a:gd name="connsiteX2290" fmla="*/ 2244523 w 5160230"/>
              <a:gd name="connsiteY2290" fmla="*/ 774562 h 3030261"/>
              <a:gd name="connsiteX2291" fmla="*/ 2245765 w 5160230"/>
              <a:gd name="connsiteY2291" fmla="*/ 776735 h 3030261"/>
              <a:gd name="connsiteX2292" fmla="*/ 2245765 w 5160230"/>
              <a:gd name="connsiteY2292" fmla="*/ 779840 h 3030261"/>
              <a:gd name="connsiteX2293" fmla="*/ 2247627 w 5160230"/>
              <a:gd name="connsiteY2293" fmla="*/ 784186 h 3030261"/>
              <a:gd name="connsiteX2294" fmla="*/ 2247627 w 5160230"/>
              <a:gd name="connsiteY2294" fmla="*/ 791326 h 3030261"/>
              <a:gd name="connsiteX2295" fmla="*/ 2247627 w 5160230"/>
              <a:gd name="connsiteY2295" fmla="*/ 796604 h 3030261"/>
              <a:gd name="connsiteX2296" fmla="*/ 2249800 w 5160230"/>
              <a:gd name="connsiteY2296" fmla="*/ 811505 h 3030261"/>
              <a:gd name="connsiteX2297" fmla="*/ 2251974 w 5160230"/>
              <a:gd name="connsiteY2297" fmla="*/ 828269 h 3030261"/>
              <a:gd name="connsiteX2298" fmla="*/ 2251974 w 5160230"/>
              <a:gd name="connsiteY2298" fmla="*/ 842860 h 3030261"/>
              <a:gd name="connsiteX2299" fmla="*/ 2231174 w 5160230"/>
              <a:gd name="connsiteY2299" fmla="*/ 853415 h 3030261"/>
              <a:gd name="connsiteX2300" fmla="*/ 2208201 w 5160230"/>
              <a:gd name="connsiteY2300" fmla="*/ 862729 h 3030261"/>
              <a:gd name="connsiteX2301" fmla="*/ 2186159 w 5160230"/>
              <a:gd name="connsiteY2301" fmla="*/ 873284 h 3030261"/>
              <a:gd name="connsiteX2302" fmla="*/ 2167532 w 5160230"/>
              <a:gd name="connsiteY2302" fmla="*/ 888185 h 3030261"/>
              <a:gd name="connsiteX2303" fmla="*/ 2162255 w 5160230"/>
              <a:gd name="connsiteY2303" fmla="*/ 885081 h 3030261"/>
              <a:gd name="connsiteX2304" fmla="*/ 2152941 w 5160230"/>
              <a:gd name="connsiteY2304" fmla="*/ 880735 h 3030261"/>
              <a:gd name="connsiteX2305" fmla="*/ 2140523 w 5160230"/>
              <a:gd name="connsiteY2305" fmla="*/ 873284 h 3030261"/>
              <a:gd name="connsiteX2306" fmla="*/ 2129968 w 5160230"/>
              <a:gd name="connsiteY2306" fmla="*/ 868006 h 3030261"/>
              <a:gd name="connsiteX2307" fmla="*/ 2120655 w 5160230"/>
              <a:gd name="connsiteY2307" fmla="*/ 862729 h 3030261"/>
              <a:gd name="connsiteX2308" fmla="*/ 2116309 w 5160230"/>
              <a:gd name="connsiteY2308" fmla="*/ 858693 h 3030261"/>
              <a:gd name="connsiteX2309" fmla="*/ 2118482 w 5160230"/>
              <a:gd name="connsiteY2309" fmla="*/ 857762 h 3030261"/>
              <a:gd name="connsiteX2310" fmla="*/ 2120655 w 5160230"/>
              <a:gd name="connsiteY2310" fmla="*/ 855589 h 3030261"/>
              <a:gd name="connsiteX2311" fmla="*/ 2122828 w 5160230"/>
              <a:gd name="connsiteY2311" fmla="*/ 853415 h 3030261"/>
              <a:gd name="connsiteX2312" fmla="*/ 2122828 w 5160230"/>
              <a:gd name="connsiteY2312" fmla="*/ 851242 h 3030261"/>
              <a:gd name="connsiteX2313" fmla="*/ 2123759 w 5160230"/>
              <a:gd name="connsiteY2313" fmla="*/ 848138 h 3030261"/>
              <a:gd name="connsiteX2314" fmla="*/ 2118482 w 5160230"/>
              <a:gd name="connsiteY2314" fmla="*/ 844102 h 3030261"/>
              <a:gd name="connsiteX2315" fmla="*/ 2111341 w 5160230"/>
              <a:gd name="connsiteY2315" fmla="*/ 842860 h 3030261"/>
              <a:gd name="connsiteX2316" fmla="*/ 2106064 w 5160230"/>
              <a:gd name="connsiteY2316" fmla="*/ 838825 h 3030261"/>
              <a:gd name="connsiteX2317" fmla="*/ 2100786 w 5160230"/>
              <a:gd name="connsiteY2317" fmla="*/ 835720 h 3030261"/>
              <a:gd name="connsiteX2318" fmla="*/ 2103891 w 5160230"/>
              <a:gd name="connsiteY2318" fmla="*/ 835720 h 3030261"/>
              <a:gd name="connsiteX2319" fmla="*/ 2108237 w 5160230"/>
              <a:gd name="connsiteY2319" fmla="*/ 831374 h 3030261"/>
              <a:gd name="connsiteX2320" fmla="*/ 2109168 w 5160230"/>
              <a:gd name="connsiteY2320" fmla="*/ 829201 h 3030261"/>
              <a:gd name="connsiteX2321" fmla="*/ 2111341 w 5160230"/>
              <a:gd name="connsiteY2321" fmla="*/ 829201 h 3030261"/>
              <a:gd name="connsiteX2322" fmla="*/ 2113204 w 5160230"/>
              <a:gd name="connsiteY2322" fmla="*/ 828269 h 3030261"/>
              <a:gd name="connsiteX2323" fmla="*/ 2118482 w 5160230"/>
              <a:gd name="connsiteY2323" fmla="*/ 828269 h 3030261"/>
              <a:gd name="connsiteX2324" fmla="*/ 2123759 w 5160230"/>
              <a:gd name="connsiteY2324" fmla="*/ 828269 h 3030261"/>
              <a:gd name="connsiteX2325" fmla="*/ 2123759 w 5160230"/>
              <a:gd name="connsiteY2325" fmla="*/ 814610 h 3030261"/>
              <a:gd name="connsiteX2326" fmla="*/ 2096751 w 5160230"/>
              <a:gd name="connsiteY2326" fmla="*/ 814610 h 3030261"/>
              <a:gd name="connsiteX2327" fmla="*/ 2091473 w 5160230"/>
              <a:gd name="connsiteY2327" fmla="*/ 804055 h 3030261"/>
              <a:gd name="connsiteX2328" fmla="*/ 2100786 w 5160230"/>
              <a:gd name="connsiteY2328" fmla="*/ 796604 h 3030261"/>
              <a:gd name="connsiteX2329" fmla="*/ 2108237 w 5160230"/>
              <a:gd name="connsiteY2329" fmla="*/ 789464 h 3030261"/>
              <a:gd name="connsiteX2330" fmla="*/ 2116309 w 5160230"/>
              <a:gd name="connsiteY2330" fmla="*/ 786359 h 3030261"/>
              <a:gd name="connsiteX2331" fmla="*/ 2130900 w 5160230"/>
              <a:gd name="connsiteY2331" fmla="*/ 782013 h 3030261"/>
              <a:gd name="connsiteX2332" fmla="*/ 2137419 w 5160230"/>
              <a:gd name="connsiteY2332" fmla="*/ 787291 h 3030261"/>
              <a:gd name="connsiteX2333" fmla="*/ 2140523 w 5160230"/>
              <a:gd name="connsiteY2333" fmla="*/ 793499 h 3030261"/>
              <a:gd name="connsiteX2334" fmla="*/ 2144559 w 5160230"/>
              <a:gd name="connsiteY2334" fmla="*/ 796604 h 3030261"/>
              <a:gd name="connsiteX2335" fmla="*/ 2147664 w 5160230"/>
              <a:gd name="connsiteY2335" fmla="*/ 804055 h 3030261"/>
              <a:gd name="connsiteX2336" fmla="*/ 2159150 w 5160230"/>
              <a:gd name="connsiteY2336" fmla="*/ 794741 h 3030261"/>
              <a:gd name="connsiteX2337" fmla="*/ 2169705 w 5160230"/>
              <a:gd name="connsiteY2337" fmla="*/ 787291 h 3030261"/>
              <a:gd name="connsiteX2338" fmla="*/ 2184296 w 5160230"/>
              <a:gd name="connsiteY2338" fmla="*/ 782013 h 3030261"/>
              <a:gd name="connsiteX2339" fmla="*/ 2186159 w 5160230"/>
              <a:gd name="connsiteY2339" fmla="*/ 787291 h 3030261"/>
              <a:gd name="connsiteX2340" fmla="*/ 2189263 w 5160230"/>
              <a:gd name="connsiteY2340" fmla="*/ 789464 h 3030261"/>
              <a:gd name="connsiteX2341" fmla="*/ 2189263 w 5160230"/>
              <a:gd name="connsiteY2341" fmla="*/ 791326 h 3030261"/>
              <a:gd name="connsiteX2342" fmla="*/ 2191437 w 5160230"/>
              <a:gd name="connsiteY2342" fmla="*/ 791326 h 3030261"/>
              <a:gd name="connsiteX2343" fmla="*/ 2193610 w 5160230"/>
              <a:gd name="connsiteY2343" fmla="*/ 791326 h 3030261"/>
              <a:gd name="connsiteX2344" fmla="*/ 2196714 w 5160230"/>
              <a:gd name="connsiteY2344" fmla="*/ 791326 h 3030261"/>
              <a:gd name="connsiteX2345" fmla="*/ 2206027 w 5160230"/>
              <a:gd name="connsiteY2345" fmla="*/ 786359 h 3030261"/>
              <a:gd name="connsiteX2346" fmla="*/ 2211305 w 5160230"/>
              <a:gd name="connsiteY2346" fmla="*/ 779840 h 3030261"/>
              <a:gd name="connsiteX2347" fmla="*/ 2218445 w 5160230"/>
              <a:gd name="connsiteY2347" fmla="*/ 774562 h 3030261"/>
              <a:gd name="connsiteX2348" fmla="*/ 2225896 w 5160230"/>
              <a:gd name="connsiteY2348" fmla="*/ 769285 h 3030261"/>
              <a:gd name="connsiteX2349" fmla="*/ 1356648 w 5160230"/>
              <a:gd name="connsiteY2349" fmla="*/ 700987 h 3030261"/>
              <a:gd name="connsiteX2350" fmla="*/ 1359753 w 5160230"/>
              <a:gd name="connsiteY2350" fmla="*/ 703160 h 3030261"/>
              <a:gd name="connsiteX2351" fmla="*/ 1361926 w 5160230"/>
              <a:gd name="connsiteY2351" fmla="*/ 705333 h 3030261"/>
              <a:gd name="connsiteX2352" fmla="*/ 1364099 w 5160230"/>
              <a:gd name="connsiteY2352" fmla="*/ 705333 h 3030261"/>
              <a:gd name="connsiteX2353" fmla="*/ 1366272 w 5160230"/>
              <a:gd name="connsiteY2353" fmla="*/ 706265 h 3030261"/>
              <a:gd name="connsiteX2354" fmla="*/ 1366272 w 5160230"/>
              <a:gd name="connsiteY2354" fmla="*/ 708438 h 3030261"/>
              <a:gd name="connsiteX2355" fmla="*/ 1366272 w 5160230"/>
              <a:gd name="connsiteY2355" fmla="*/ 710611 h 3030261"/>
              <a:gd name="connsiteX2356" fmla="*/ 1367204 w 5160230"/>
              <a:gd name="connsiteY2356" fmla="*/ 713716 h 3030261"/>
              <a:gd name="connsiteX2357" fmla="*/ 1371239 w 5160230"/>
              <a:gd name="connsiteY2357" fmla="*/ 719925 h 3030261"/>
              <a:gd name="connsiteX2358" fmla="*/ 1373412 w 5160230"/>
              <a:gd name="connsiteY2358" fmla="*/ 725203 h 3030261"/>
              <a:gd name="connsiteX2359" fmla="*/ 1374344 w 5160230"/>
              <a:gd name="connsiteY2359" fmla="*/ 730480 h 3030261"/>
              <a:gd name="connsiteX2360" fmla="*/ 1376517 w 5160230"/>
              <a:gd name="connsiteY2360" fmla="*/ 737931 h 3030261"/>
              <a:gd name="connsiteX2361" fmla="*/ 1371239 w 5160230"/>
              <a:gd name="connsiteY2361" fmla="*/ 740104 h 3030261"/>
              <a:gd name="connsiteX2362" fmla="*/ 1366272 w 5160230"/>
              <a:gd name="connsiteY2362" fmla="*/ 741967 h 3030261"/>
              <a:gd name="connsiteX2363" fmla="*/ 1359753 w 5160230"/>
              <a:gd name="connsiteY2363" fmla="*/ 741967 h 3030261"/>
              <a:gd name="connsiteX2364" fmla="*/ 1351681 w 5160230"/>
              <a:gd name="connsiteY2364" fmla="*/ 743209 h 3030261"/>
              <a:gd name="connsiteX2365" fmla="*/ 1349508 w 5160230"/>
              <a:gd name="connsiteY2365" fmla="*/ 734827 h 3030261"/>
              <a:gd name="connsiteX2366" fmla="*/ 1347335 w 5160230"/>
              <a:gd name="connsiteY2366" fmla="*/ 725203 h 3030261"/>
              <a:gd name="connsiteX2367" fmla="*/ 1347335 w 5160230"/>
              <a:gd name="connsiteY2367" fmla="*/ 713716 h 3030261"/>
              <a:gd name="connsiteX2368" fmla="*/ 1351681 w 5160230"/>
              <a:gd name="connsiteY2368" fmla="*/ 710611 h 3030261"/>
              <a:gd name="connsiteX2369" fmla="*/ 1352613 w 5160230"/>
              <a:gd name="connsiteY2369" fmla="*/ 706265 h 3030261"/>
              <a:gd name="connsiteX2370" fmla="*/ 1671442 w 5160230"/>
              <a:gd name="connsiteY2370" fmla="*/ 670563 h 3030261"/>
              <a:gd name="connsiteX2371" fmla="*/ 1678892 w 5160230"/>
              <a:gd name="connsiteY2371" fmla="*/ 673667 h 3030261"/>
              <a:gd name="connsiteX2372" fmla="*/ 1686032 w 5160230"/>
              <a:gd name="connsiteY2372" fmla="*/ 678014 h 3030261"/>
              <a:gd name="connsiteX2373" fmla="*/ 1689137 w 5160230"/>
              <a:gd name="connsiteY2373" fmla="*/ 681118 h 3030261"/>
              <a:gd name="connsiteX2374" fmla="*/ 1694414 w 5160230"/>
              <a:gd name="connsiteY2374" fmla="*/ 685464 h 3030261"/>
              <a:gd name="connsiteX2375" fmla="*/ 1700623 w 5160230"/>
              <a:gd name="connsiteY2375" fmla="*/ 690742 h 3030261"/>
              <a:gd name="connsiteX2376" fmla="*/ 1698450 w 5160230"/>
              <a:gd name="connsiteY2376" fmla="*/ 693846 h 3030261"/>
              <a:gd name="connsiteX2377" fmla="*/ 1698450 w 5160230"/>
              <a:gd name="connsiteY2377" fmla="*/ 696020 h 3030261"/>
              <a:gd name="connsiteX2378" fmla="*/ 1696588 w 5160230"/>
              <a:gd name="connsiteY2378" fmla="*/ 696020 h 3030261"/>
              <a:gd name="connsiteX2379" fmla="*/ 1696588 w 5160230"/>
              <a:gd name="connsiteY2379" fmla="*/ 697882 h 3030261"/>
              <a:gd name="connsiteX2380" fmla="*/ 1693483 w 5160230"/>
              <a:gd name="connsiteY2380" fmla="*/ 700987 h 3030261"/>
              <a:gd name="connsiteX2381" fmla="*/ 1693483 w 5160230"/>
              <a:gd name="connsiteY2381" fmla="*/ 703160 h 3030261"/>
              <a:gd name="connsiteX2382" fmla="*/ 1691310 w 5160230"/>
              <a:gd name="connsiteY2382" fmla="*/ 703160 h 3030261"/>
              <a:gd name="connsiteX2383" fmla="*/ 1689137 w 5160230"/>
              <a:gd name="connsiteY2383" fmla="*/ 703160 h 3030261"/>
              <a:gd name="connsiteX2384" fmla="*/ 1686964 w 5160230"/>
              <a:gd name="connsiteY2384" fmla="*/ 705333 h 3030261"/>
              <a:gd name="connsiteX2385" fmla="*/ 1683859 w 5160230"/>
              <a:gd name="connsiteY2385" fmla="*/ 706264 h 3030261"/>
              <a:gd name="connsiteX2386" fmla="*/ 1678892 w 5160230"/>
              <a:gd name="connsiteY2386" fmla="*/ 700987 h 3030261"/>
              <a:gd name="connsiteX2387" fmla="*/ 1673615 w 5160230"/>
              <a:gd name="connsiteY2387" fmla="*/ 696020 h 3030261"/>
              <a:gd name="connsiteX2388" fmla="*/ 1666163 w 5160230"/>
              <a:gd name="connsiteY2388" fmla="*/ 690742 h 3030261"/>
              <a:gd name="connsiteX2389" fmla="*/ 1659954 w 5160230"/>
              <a:gd name="connsiteY2389" fmla="*/ 686396 h 3030261"/>
              <a:gd name="connsiteX2390" fmla="*/ 1664300 w 5160230"/>
              <a:gd name="connsiteY2390" fmla="*/ 673667 h 3030261"/>
              <a:gd name="connsiteX2391" fmla="*/ 1667405 w 5160230"/>
              <a:gd name="connsiteY2391" fmla="*/ 673667 h 3030261"/>
              <a:gd name="connsiteX2392" fmla="*/ 1669267 w 5160230"/>
              <a:gd name="connsiteY2392" fmla="*/ 671805 h 3030261"/>
              <a:gd name="connsiteX2393" fmla="*/ 3087693 w 5160230"/>
              <a:gd name="connsiteY2393" fmla="*/ 663423 h 3030261"/>
              <a:gd name="connsiteX2394" fmla="*/ 3104457 w 5160230"/>
              <a:gd name="connsiteY2394" fmla="*/ 663423 h 3030261"/>
              <a:gd name="connsiteX2395" fmla="*/ 3104457 w 5160230"/>
              <a:gd name="connsiteY2395" fmla="*/ 670563 h 3030261"/>
              <a:gd name="connsiteX2396" fmla="*/ 3101042 w 5160230"/>
              <a:gd name="connsiteY2396" fmla="*/ 670563 h 3030261"/>
              <a:gd name="connsiteX2397" fmla="*/ 3097006 w 5160230"/>
              <a:gd name="connsiteY2397" fmla="*/ 673668 h 3030261"/>
              <a:gd name="connsiteX2398" fmla="*/ 3094833 w 5160230"/>
              <a:gd name="connsiteY2398" fmla="*/ 673668 h 3030261"/>
              <a:gd name="connsiteX2399" fmla="*/ 3091729 w 5160230"/>
              <a:gd name="connsiteY2399" fmla="*/ 673668 h 3030261"/>
              <a:gd name="connsiteX2400" fmla="*/ 3091729 w 5160230"/>
              <a:gd name="connsiteY2400" fmla="*/ 671805 h 3030261"/>
              <a:gd name="connsiteX2401" fmla="*/ 3089866 w 5160230"/>
              <a:gd name="connsiteY2401" fmla="*/ 668701 h 3030261"/>
              <a:gd name="connsiteX2402" fmla="*/ 3089866 w 5160230"/>
              <a:gd name="connsiteY2402" fmla="*/ 666527 h 3030261"/>
              <a:gd name="connsiteX2403" fmla="*/ 3087693 w 5160230"/>
              <a:gd name="connsiteY2403" fmla="*/ 664354 h 3030261"/>
              <a:gd name="connsiteX2404" fmla="*/ 1030680 w 5160230"/>
              <a:gd name="connsiteY2404" fmla="*/ 641381 h 3030261"/>
              <a:gd name="connsiteX2405" fmla="*/ 1047134 w 5160230"/>
              <a:gd name="connsiteY2405" fmla="*/ 651626 h 3030261"/>
              <a:gd name="connsiteX2406" fmla="*/ 1061725 w 5160230"/>
              <a:gd name="connsiteY2406" fmla="*/ 664354 h 3030261"/>
              <a:gd name="connsiteX2407" fmla="*/ 1076316 w 5160230"/>
              <a:gd name="connsiteY2407" fmla="*/ 678014 h 3030261"/>
              <a:gd name="connsiteX2408" fmla="*/ 1071349 w 5160230"/>
              <a:gd name="connsiteY2408" fmla="*/ 678014 h 3030261"/>
              <a:gd name="connsiteX2409" fmla="*/ 1067002 w 5160230"/>
              <a:gd name="connsiteY2409" fmla="*/ 683291 h 3030261"/>
              <a:gd name="connsiteX2410" fmla="*/ 1063898 w 5160230"/>
              <a:gd name="connsiteY2410" fmla="*/ 685464 h 3030261"/>
              <a:gd name="connsiteX2411" fmla="*/ 1058620 w 5160230"/>
              <a:gd name="connsiteY2411" fmla="*/ 685464 h 3030261"/>
              <a:gd name="connsiteX2412" fmla="*/ 1052411 w 5160230"/>
              <a:gd name="connsiteY2412" fmla="*/ 686396 h 3030261"/>
              <a:gd name="connsiteX2413" fmla="*/ 1044029 w 5160230"/>
              <a:gd name="connsiteY2413" fmla="*/ 686396 h 3030261"/>
              <a:gd name="connsiteX2414" fmla="*/ 1036889 w 5160230"/>
              <a:gd name="connsiteY2414" fmla="*/ 678945 h 3030261"/>
              <a:gd name="connsiteX2415" fmla="*/ 1029438 w 5160230"/>
              <a:gd name="connsiteY2415" fmla="*/ 673667 h 3030261"/>
              <a:gd name="connsiteX2416" fmla="*/ 1020125 w 5160230"/>
              <a:gd name="connsiteY2416" fmla="*/ 670563 h 3030261"/>
              <a:gd name="connsiteX2417" fmla="*/ 1020125 w 5160230"/>
              <a:gd name="connsiteY2417" fmla="*/ 666527 h 3030261"/>
              <a:gd name="connsiteX2418" fmla="*/ 1036889 w 5160230"/>
              <a:gd name="connsiteY2418" fmla="*/ 656903 h 3030261"/>
              <a:gd name="connsiteX2419" fmla="*/ 1034716 w 5160230"/>
              <a:gd name="connsiteY2419" fmla="*/ 653799 h 3030261"/>
              <a:gd name="connsiteX2420" fmla="*/ 1032543 w 5160230"/>
              <a:gd name="connsiteY2420" fmla="*/ 651626 h 3030261"/>
              <a:gd name="connsiteX2421" fmla="*/ 1032543 w 5160230"/>
              <a:gd name="connsiteY2421" fmla="*/ 648521 h 3030261"/>
              <a:gd name="connsiteX2422" fmla="*/ 5024875 w 5160230"/>
              <a:gd name="connsiteY2422" fmla="*/ 589847 h 3030261"/>
              <a:gd name="connsiteX2423" fmla="*/ 5028911 w 5160230"/>
              <a:gd name="connsiteY2423" fmla="*/ 595125 h 3030261"/>
              <a:gd name="connsiteX2424" fmla="*/ 5032015 w 5160230"/>
              <a:gd name="connsiteY2424" fmla="*/ 599160 h 3030261"/>
              <a:gd name="connsiteX2425" fmla="*/ 5036362 w 5160230"/>
              <a:gd name="connsiteY2425" fmla="*/ 599160 h 3030261"/>
              <a:gd name="connsiteX2426" fmla="*/ 5038224 w 5160230"/>
              <a:gd name="connsiteY2426" fmla="*/ 600402 h 3030261"/>
              <a:gd name="connsiteX2427" fmla="*/ 5039466 w 5160230"/>
              <a:gd name="connsiteY2427" fmla="*/ 600402 h 3030261"/>
              <a:gd name="connsiteX2428" fmla="*/ 5043502 w 5160230"/>
              <a:gd name="connsiteY2428" fmla="*/ 600402 h 3030261"/>
              <a:gd name="connsiteX2429" fmla="*/ 5045675 w 5160230"/>
              <a:gd name="connsiteY2429" fmla="*/ 600402 h 3030261"/>
              <a:gd name="connsiteX2430" fmla="*/ 5046606 w 5160230"/>
              <a:gd name="connsiteY2430" fmla="*/ 600402 h 3030261"/>
              <a:gd name="connsiteX2431" fmla="*/ 5050953 w 5160230"/>
              <a:gd name="connsiteY2431" fmla="*/ 602265 h 3030261"/>
              <a:gd name="connsiteX2432" fmla="*/ 5052815 w 5160230"/>
              <a:gd name="connsiteY2432" fmla="*/ 605680 h 3030261"/>
              <a:gd name="connsiteX2433" fmla="*/ 5045675 w 5160230"/>
              <a:gd name="connsiteY2433" fmla="*/ 611889 h 3030261"/>
              <a:gd name="connsiteX2434" fmla="*/ 5038224 w 5160230"/>
              <a:gd name="connsiteY2434" fmla="*/ 617166 h 3030261"/>
              <a:gd name="connsiteX2435" fmla="*/ 5001902 w 5160230"/>
              <a:gd name="connsiteY2435" fmla="*/ 620271 h 3030261"/>
              <a:gd name="connsiteX2436" fmla="*/ 5001902 w 5160230"/>
              <a:gd name="connsiteY2436" fmla="*/ 605680 h 3030261"/>
              <a:gd name="connsiteX2437" fmla="*/ 5007180 w 5160230"/>
              <a:gd name="connsiteY2437" fmla="*/ 600402 h 3030261"/>
              <a:gd name="connsiteX2438" fmla="*/ 5012457 w 5160230"/>
              <a:gd name="connsiteY2438" fmla="*/ 597298 h 3030261"/>
              <a:gd name="connsiteX2439" fmla="*/ 5017424 w 5160230"/>
              <a:gd name="connsiteY2439" fmla="*/ 592951 h 3030261"/>
              <a:gd name="connsiteX2440" fmla="*/ 1107672 w 5160230"/>
              <a:gd name="connsiteY2440" fmla="*/ 559423 h 3030261"/>
              <a:gd name="connsiteX2441" fmla="*/ 1108603 w 5160230"/>
              <a:gd name="connsiteY2441" fmla="*/ 566874 h 3030261"/>
              <a:gd name="connsiteX2442" fmla="*/ 1108603 w 5160230"/>
              <a:gd name="connsiteY2442" fmla="*/ 572151 h 3030261"/>
              <a:gd name="connsiteX2443" fmla="*/ 1110776 w 5160230"/>
              <a:gd name="connsiteY2443" fmla="*/ 574324 h 3030261"/>
              <a:gd name="connsiteX2444" fmla="*/ 1112949 w 5160230"/>
              <a:gd name="connsiteY2444" fmla="*/ 576498 h 3030261"/>
              <a:gd name="connsiteX2445" fmla="*/ 1115123 w 5160230"/>
              <a:gd name="connsiteY2445" fmla="*/ 577429 h 3030261"/>
              <a:gd name="connsiteX2446" fmla="*/ 1118227 w 5160230"/>
              <a:gd name="connsiteY2446" fmla="*/ 581775 h 3030261"/>
              <a:gd name="connsiteX2447" fmla="*/ 1120400 w 5160230"/>
              <a:gd name="connsiteY2447" fmla="*/ 584880 h 3030261"/>
              <a:gd name="connsiteX2448" fmla="*/ 1118227 w 5160230"/>
              <a:gd name="connsiteY2448" fmla="*/ 589226 h 3030261"/>
              <a:gd name="connsiteX2449" fmla="*/ 1116054 w 5160230"/>
              <a:gd name="connsiteY2449" fmla="*/ 594503 h 3030261"/>
              <a:gd name="connsiteX2450" fmla="*/ 1115123 w 5160230"/>
              <a:gd name="connsiteY2450" fmla="*/ 598850 h 3030261"/>
              <a:gd name="connsiteX2451" fmla="*/ 1112949 w 5160230"/>
              <a:gd name="connsiteY2451" fmla="*/ 601954 h 3030261"/>
              <a:gd name="connsiteX2452" fmla="*/ 1110776 w 5160230"/>
              <a:gd name="connsiteY2452" fmla="*/ 609405 h 3030261"/>
              <a:gd name="connsiteX2453" fmla="*/ 1117917 w 5160230"/>
              <a:gd name="connsiteY2453" fmla="*/ 611578 h 3030261"/>
              <a:gd name="connsiteX2454" fmla="*/ 1121952 w 5160230"/>
              <a:gd name="connsiteY2454" fmla="*/ 614682 h 3030261"/>
              <a:gd name="connsiteX2455" fmla="*/ 1125057 w 5160230"/>
              <a:gd name="connsiteY2455" fmla="*/ 619029 h 3030261"/>
              <a:gd name="connsiteX2456" fmla="*/ 1127230 w 5160230"/>
              <a:gd name="connsiteY2456" fmla="*/ 622133 h 3030261"/>
              <a:gd name="connsiteX2457" fmla="*/ 1127230 w 5160230"/>
              <a:gd name="connsiteY2457" fmla="*/ 629584 h 3030261"/>
              <a:gd name="connsiteX2458" fmla="*/ 1127230 w 5160230"/>
              <a:gd name="connsiteY2458" fmla="*/ 637034 h 3030261"/>
              <a:gd name="connsiteX2459" fmla="*/ 1121952 w 5160230"/>
              <a:gd name="connsiteY2459" fmla="*/ 641381 h 3030261"/>
              <a:gd name="connsiteX2460" fmla="*/ 1117917 w 5160230"/>
              <a:gd name="connsiteY2460" fmla="*/ 644485 h 3030261"/>
              <a:gd name="connsiteX2461" fmla="*/ 1115743 w 5160230"/>
              <a:gd name="connsiteY2461" fmla="*/ 649763 h 3030261"/>
              <a:gd name="connsiteX2462" fmla="*/ 1114812 w 5160230"/>
              <a:gd name="connsiteY2462" fmla="*/ 655972 h 3030261"/>
              <a:gd name="connsiteX2463" fmla="*/ 1110776 w 5160230"/>
              <a:gd name="connsiteY2463" fmla="*/ 663422 h 3030261"/>
              <a:gd name="connsiteX2464" fmla="*/ 1136854 w 5160230"/>
              <a:gd name="connsiteY2464" fmla="*/ 663422 h 3030261"/>
              <a:gd name="connsiteX2465" fmla="*/ 1136854 w 5160230"/>
              <a:gd name="connsiteY2465" fmla="*/ 679255 h 3030261"/>
              <a:gd name="connsiteX2466" fmla="*/ 1139958 w 5160230"/>
              <a:gd name="connsiteY2466" fmla="*/ 693846 h 3030261"/>
              <a:gd name="connsiteX2467" fmla="*/ 1151445 w 5160230"/>
              <a:gd name="connsiteY2467" fmla="*/ 693846 h 3030261"/>
              <a:gd name="connsiteX2468" fmla="*/ 1156722 w 5160230"/>
              <a:gd name="connsiteY2468" fmla="*/ 688568 h 3030261"/>
              <a:gd name="connsiteX2469" fmla="*/ 1162000 w 5160230"/>
              <a:gd name="connsiteY2469" fmla="*/ 683291 h 3030261"/>
              <a:gd name="connsiteX2470" fmla="*/ 1167277 w 5160230"/>
              <a:gd name="connsiteY2470" fmla="*/ 678013 h 3030261"/>
              <a:gd name="connsiteX2471" fmla="*/ 1176591 w 5160230"/>
              <a:gd name="connsiteY2471" fmla="*/ 673667 h 3030261"/>
              <a:gd name="connsiteX2472" fmla="*/ 1176591 w 5160230"/>
              <a:gd name="connsiteY2472" fmla="*/ 685464 h 3030261"/>
              <a:gd name="connsiteX2473" fmla="*/ 1174418 w 5160230"/>
              <a:gd name="connsiteY2473" fmla="*/ 700055 h 3030261"/>
              <a:gd name="connsiteX2474" fmla="*/ 1173486 w 5160230"/>
              <a:gd name="connsiteY2474" fmla="*/ 712783 h 3030261"/>
              <a:gd name="connsiteX2475" fmla="*/ 1173486 w 5160230"/>
              <a:gd name="connsiteY2475" fmla="*/ 721165 h 3030261"/>
              <a:gd name="connsiteX2476" fmla="*/ 1171313 w 5160230"/>
              <a:gd name="connsiteY2476" fmla="*/ 727374 h 3030261"/>
              <a:gd name="connsiteX2477" fmla="*/ 1174418 w 5160230"/>
              <a:gd name="connsiteY2477" fmla="*/ 730479 h 3030261"/>
              <a:gd name="connsiteX2478" fmla="*/ 1176591 w 5160230"/>
              <a:gd name="connsiteY2478" fmla="*/ 732652 h 3030261"/>
              <a:gd name="connsiteX2479" fmla="*/ 1178764 w 5160230"/>
              <a:gd name="connsiteY2479" fmla="*/ 734825 h 3030261"/>
              <a:gd name="connsiteX2480" fmla="*/ 1181868 w 5160230"/>
              <a:gd name="connsiteY2480" fmla="*/ 735756 h 3030261"/>
              <a:gd name="connsiteX2481" fmla="*/ 1187146 w 5160230"/>
              <a:gd name="connsiteY2481" fmla="*/ 737929 h 3030261"/>
              <a:gd name="connsiteX2482" fmla="*/ 1196459 w 5160230"/>
              <a:gd name="connsiteY2482" fmla="*/ 723338 h 3030261"/>
              <a:gd name="connsiteX2483" fmla="*/ 1203600 w 5160230"/>
              <a:gd name="connsiteY2483" fmla="*/ 706574 h 3030261"/>
              <a:gd name="connsiteX2484" fmla="*/ 1203600 w 5160230"/>
              <a:gd name="connsiteY2484" fmla="*/ 693846 h 3030261"/>
              <a:gd name="connsiteX2485" fmla="*/ 1201426 w 5160230"/>
              <a:gd name="connsiteY2485" fmla="*/ 681118 h 3030261"/>
              <a:gd name="connsiteX2486" fmla="*/ 1201426 w 5160230"/>
              <a:gd name="connsiteY2486" fmla="*/ 668389 h 3030261"/>
              <a:gd name="connsiteX2487" fmla="*/ 1205462 w 5160230"/>
              <a:gd name="connsiteY2487" fmla="*/ 655661 h 3030261"/>
              <a:gd name="connsiteX2488" fmla="*/ 1216017 w 5160230"/>
              <a:gd name="connsiteY2488" fmla="*/ 646348 h 3030261"/>
              <a:gd name="connsiteX2489" fmla="*/ 1220053 w 5160230"/>
              <a:gd name="connsiteY2489" fmla="*/ 642002 h 3030261"/>
              <a:gd name="connsiteX2490" fmla="*/ 1223158 w 5160230"/>
              <a:gd name="connsiteY2490" fmla="*/ 642002 h 3030261"/>
              <a:gd name="connsiteX2491" fmla="*/ 1227193 w 5160230"/>
              <a:gd name="connsiteY2491" fmla="*/ 644175 h 3030261"/>
              <a:gd name="connsiteX2492" fmla="*/ 1230298 w 5160230"/>
              <a:gd name="connsiteY2492" fmla="*/ 646348 h 3030261"/>
              <a:gd name="connsiteX2493" fmla="*/ 1232471 w 5160230"/>
              <a:gd name="connsiteY2493" fmla="*/ 649452 h 3030261"/>
              <a:gd name="connsiteX2494" fmla="*/ 1236507 w 5160230"/>
              <a:gd name="connsiteY2494" fmla="*/ 653799 h 3030261"/>
              <a:gd name="connsiteX2495" fmla="*/ 1237438 w 5160230"/>
              <a:gd name="connsiteY2495" fmla="*/ 656903 h 3030261"/>
              <a:gd name="connsiteX2496" fmla="*/ 1241474 w 5160230"/>
              <a:gd name="connsiteY2496" fmla="*/ 659076 h 3030261"/>
              <a:gd name="connsiteX2497" fmla="*/ 1243647 w 5160230"/>
              <a:gd name="connsiteY2497" fmla="*/ 663422 h 3030261"/>
              <a:gd name="connsiteX2498" fmla="*/ 1250787 w 5160230"/>
              <a:gd name="connsiteY2498" fmla="*/ 663422 h 3030261"/>
              <a:gd name="connsiteX2499" fmla="*/ 1259169 w 5160230"/>
              <a:gd name="connsiteY2499" fmla="*/ 659076 h 3030261"/>
              <a:gd name="connsiteX2500" fmla="*/ 1268483 w 5160230"/>
              <a:gd name="connsiteY2500" fmla="*/ 656903 h 3030261"/>
              <a:gd name="connsiteX2501" fmla="*/ 1275623 w 5160230"/>
              <a:gd name="connsiteY2501" fmla="*/ 663112 h 3030261"/>
              <a:gd name="connsiteX2502" fmla="*/ 1275623 w 5160230"/>
              <a:gd name="connsiteY2502" fmla="*/ 677703 h 3030261"/>
              <a:gd name="connsiteX2503" fmla="*/ 1275623 w 5160230"/>
              <a:gd name="connsiteY2503" fmla="*/ 685154 h 3030261"/>
              <a:gd name="connsiteX2504" fmla="*/ 1273450 w 5160230"/>
              <a:gd name="connsiteY2504" fmla="*/ 697882 h 3030261"/>
              <a:gd name="connsiteX2505" fmla="*/ 1272518 w 5160230"/>
              <a:gd name="connsiteY2505" fmla="*/ 713715 h 3030261"/>
              <a:gd name="connsiteX2506" fmla="*/ 1268483 w 5160230"/>
              <a:gd name="connsiteY2506" fmla="*/ 732652 h 3030261"/>
              <a:gd name="connsiteX2507" fmla="*/ 1265378 w 5160230"/>
              <a:gd name="connsiteY2507" fmla="*/ 747243 h 3030261"/>
              <a:gd name="connsiteX2508" fmla="*/ 1263205 w 5160230"/>
              <a:gd name="connsiteY2508" fmla="*/ 757798 h 3030261"/>
              <a:gd name="connsiteX2509" fmla="*/ 1256065 w 5160230"/>
              <a:gd name="connsiteY2509" fmla="*/ 757798 h 3030261"/>
              <a:gd name="connsiteX2510" fmla="*/ 1252029 w 5160230"/>
              <a:gd name="connsiteY2510" fmla="*/ 756867 h 3030261"/>
              <a:gd name="connsiteX2511" fmla="*/ 1248925 w 5160230"/>
              <a:gd name="connsiteY2511" fmla="*/ 754693 h 3030261"/>
              <a:gd name="connsiteX2512" fmla="*/ 1244889 w 5160230"/>
              <a:gd name="connsiteY2512" fmla="*/ 752520 h 3030261"/>
              <a:gd name="connsiteX2513" fmla="*/ 1239611 w 5160230"/>
              <a:gd name="connsiteY2513" fmla="*/ 750347 h 3030261"/>
              <a:gd name="connsiteX2514" fmla="*/ 1239611 w 5160230"/>
              <a:gd name="connsiteY2514" fmla="*/ 754693 h 3030261"/>
              <a:gd name="connsiteX2515" fmla="*/ 1241784 w 5160230"/>
              <a:gd name="connsiteY2515" fmla="*/ 756867 h 3030261"/>
              <a:gd name="connsiteX2516" fmla="*/ 1243958 w 5160230"/>
              <a:gd name="connsiteY2516" fmla="*/ 757798 h 3030261"/>
              <a:gd name="connsiteX2517" fmla="*/ 1244889 w 5160230"/>
              <a:gd name="connsiteY2517" fmla="*/ 759971 h 3030261"/>
              <a:gd name="connsiteX2518" fmla="*/ 1244889 w 5160230"/>
              <a:gd name="connsiteY2518" fmla="*/ 762144 h 3030261"/>
              <a:gd name="connsiteX2519" fmla="*/ 1247062 w 5160230"/>
              <a:gd name="connsiteY2519" fmla="*/ 765249 h 3030261"/>
              <a:gd name="connsiteX2520" fmla="*/ 1247062 w 5160230"/>
              <a:gd name="connsiteY2520" fmla="*/ 771457 h 3030261"/>
              <a:gd name="connsiteX2521" fmla="*/ 1196149 w 5160230"/>
              <a:gd name="connsiteY2521" fmla="*/ 774562 h 3030261"/>
              <a:gd name="connsiteX2522" fmla="*/ 1196149 w 5160230"/>
              <a:gd name="connsiteY2522" fmla="*/ 778908 h 3030261"/>
              <a:gd name="connsiteX2523" fmla="*/ 1200185 w 5160230"/>
              <a:gd name="connsiteY2523" fmla="*/ 789463 h 3030261"/>
              <a:gd name="connsiteX2524" fmla="*/ 1198012 w 5160230"/>
              <a:gd name="connsiteY2524" fmla="*/ 800950 h 3030261"/>
              <a:gd name="connsiteX2525" fmla="*/ 1195838 w 5160230"/>
              <a:gd name="connsiteY2525" fmla="*/ 818956 h 3030261"/>
              <a:gd name="connsiteX2526" fmla="*/ 1186525 w 5160230"/>
              <a:gd name="connsiteY2526" fmla="*/ 818956 h 3030261"/>
              <a:gd name="connsiteX2527" fmla="*/ 1174107 w 5160230"/>
              <a:gd name="connsiteY2527" fmla="*/ 811505 h 3030261"/>
              <a:gd name="connsiteX2528" fmla="*/ 1156412 w 5160230"/>
              <a:gd name="connsiteY2528" fmla="*/ 807159 h 3030261"/>
              <a:gd name="connsiteX2529" fmla="*/ 1156412 w 5160230"/>
              <a:gd name="connsiteY2529" fmla="*/ 811195 h 3030261"/>
              <a:gd name="connsiteX2530" fmla="*/ 1159516 w 5160230"/>
              <a:gd name="connsiteY2530" fmla="*/ 811195 h 3030261"/>
              <a:gd name="connsiteX2531" fmla="*/ 1163552 w 5160230"/>
              <a:gd name="connsiteY2531" fmla="*/ 814299 h 3030261"/>
              <a:gd name="connsiteX2532" fmla="*/ 1165725 w 5160230"/>
              <a:gd name="connsiteY2532" fmla="*/ 816472 h 3030261"/>
              <a:gd name="connsiteX2533" fmla="*/ 1166656 w 5160230"/>
              <a:gd name="connsiteY2533" fmla="*/ 818645 h 3030261"/>
              <a:gd name="connsiteX2534" fmla="*/ 1168830 w 5160230"/>
              <a:gd name="connsiteY2534" fmla="*/ 820818 h 3030261"/>
              <a:gd name="connsiteX2535" fmla="*/ 1171003 w 5160230"/>
              <a:gd name="connsiteY2535" fmla="*/ 826096 h 3030261"/>
              <a:gd name="connsiteX2536" fmla="*/ 1171003 w 5160230"/>
              <a:gd name="connsiteY2536" fmla="*/ 831374 h 3030261"/>
              <a:gd name="connsiteX2537" fmla="*/ 1168830 w 5160230"/>
              <a:gd name="connsiteY2537" fmla="*/ 835720 h 3030261"/>
              <a:gd name="connsiteX2538" fmla="*/ 1165725 w 5160230"/>
              <a:gd name="connsiteY2538" fmla="*/ 838824 h 3030261"/>
              <a:gd name="connsiteX2539" fmla="*/ 1163552 w 5160230"/>
              <a:gd name="connsiteY2539" fmla="*/ 843171 h 3030261"/>
              <a:gd name="connsiteX2540" fmla="*/ 1154239 w 5160230"/>
              <a:gd name="connsiteY2540" fmla="*/ 850621 h 3030261"/>
              <a:gd name="connsiteX2541" fmla="*/ 1147098 w 5160230"/>
              <a:gd name="connsiteY2541" fmla="*/ 858072 h 3030261"/>
              <a:gd name="connsiteX2542" fmla="*/ 1143994 w 5160230"/>
              <a:gd name="connsiteY2542" fmla="*/ 866454 h 3030261"/>
              <a:gd name="connsiteX2543" fmla="*/ 1139958 w 5160230"/>
              <a:gd name="connsiteY2543" fmla="*/ 880114 h 3030261"/>
              <a:gd name="connsiteX2544" fmla="*/ 1132818 w 5160230"/>
              <a:gd name="connsiteY2544" fmla="*/ 880114 h 3030261"/>
              <a:gd name="connsiteX2545" fmla="*/ 1127540 w 5160230"/>
              <a:gd name="connsiteY2545" fmla="*/ 877940 h 3030261"/>
              <a:gd name="connsiteX2546" fmla="*/ 1122263 w 5160230"/>
              <a:gd name="connsiteY2546" fmla="*/ 875767 h 3030261"/>
              <a:gd name="connsiteX2547" fmla="*/ 1118227 w 5160230"/>
              <a:gd name="connsiteY2547" fmla="*/ 873594 h 3030261"/>
              <a:gd name="connsiteX2548" fmla="*/ 1111087 w 5160230"/>
              <a:gd name="connsiteY2548" fmla="*/ 872663 h 3030261"/>
              <a:gd name="connsiteX2549" fmla="*/ 1111087 w 5160230"/>
              <a:gd name="connsiteY2549" fmla="*/ 875767 h 3030261"/>
              <a:gd name="connsiteX2550" fmla="*/ 1120400 w 5160230"/>
              <a:gd name="connsiteY2550" fmla="*/ 875767 h 3030261"/>
              <a:gd name="connsiteX2551" fmla="*/ 1122573 w 5160230"/>
              <a:gd name="connsiteY2551" fmla="*/ 880114 h 3030261"/>
              <a:gd name="connsiteX2552" fmla="*/ 1123505 w 5160230"/>
              <a:gd name="connsiteY2552" fmla="*/ 883218 h 3030261"/>
              <a:gd name="connsiteX2553" fmla="*/ 1125678 w 5160230"/>
              <a:gd name="connsiteY2553" fmla="*/ 885391 h 3030261"/>
              <a:gd name="connsiteX2554" fmla="*/ 1125678 w 5160230"/>
              <a:gd name="connsiteY2554" fmla="*/ 888496 h 3030261"/>
              <a:gd name="connsiteX2555" fmla="*/ 1127851 w 5160230"/>
              <a:gd name="connsiteY2555" fmla="*/ 894705 h 3030261"/>
              <a:gd name="connsiteX2556" fmla="*/ 1127851 w 5160230"/>
              <a:gd name="connsiteY2556" fmla="*/ 899982 h 3030261"/>
              <a:gd name="connsiteX2557" fmla="*/ 1111087 w 5160230"/>
              <a:gd name="connsiteY2557" fmla="*/ 905260 h 3030261"/>
              <a:gd name="connsiteX2558" fmla="*/ 1096496 w 5160230"/>
              <a:gd name="connsiteY2558" fmla="*/ 914573 h 3030261"/>
              <a:gd name="connsiteX2559" fmla="*/ 1087182 w 5160230"/>
              <a:gd name="connsiteY2559" fmla="*/ 925128 h 3030261"/>
              <a:gd name="connsiteX2560" fmla="*/ 1080973 w 5160230"/>
              <a:gd name="connsiteY2560" fmla="*/ 941892 h 3030261"/>
              <a:gd name="connsiteX2561" fmla="*/ 1080973 w 5160230"/>
              <a:gd name="connsiteY2561" fmla="*/ 966107 h 3030261"/>
              <a:gd name="connsiteX2562" fmla="*/ 1087182 w 5160230"/>
              <a:gd name="connsiteY2562" fmla="*/ 980698 h 3030261"/>
              <a:gd name="connsiteX2563" fmla="*/ 1091218 w 5160230"/>
              <a:gd name="connsiteY2563" fmla="*/ 1000566 h 3030261"/>
              <a:gd name="connsiteX2564" fmla="*/ 1091218 w 5160230"/>
              <a:gd name="connsiteY2564" fmla="*/ 1020435 h 3030261"/>
              <a:gd name="connsiteX2565" fmla="*/ 1111087 w 5160230"/>
              <a:gd name="connsiteY2565" fmla="*/ 1020435 h 3030261"/>
              <a:gd name="connsiteX2566" fmla="*/ 1111087 w 5160230"/>
              <a:gd name="connsiteY2566" fmla="*/ 1029748 h 3030261"/>
              <a:gd name="connsiteX2567" fmla="*/ 1115123 w 5160230"/>
              <a:gd name="connsiteY2567" fmla="*/ 1032853 h 3030261"/>
              <a:gd name="connsiteX2568" fmla="*/ 1115123 w 5160230"/>
              <a:gd name="connsiteY2568" fmla="*/ 1037199 h 3030261"/>
              <a:gd name="connsiteX2569" fmla="*/ 1115123 w 5160230"/>
              <a:gd name="connsiteY2569" fmla="*/ 1040304 h 3030261"/>
              <a:gd name="connsiteX2570" fmla="*/ 1115123 w 5160230"/>
              <a:gd name="connsiteY2570" fmla="*/ 1042477 h 3030261"/>
              <a:gd name="connsiteX2571" fmla="*/ 1115123 w 5160230"/>
              <a:gd name="connsiteY2571" fmla="*/ 1044650 h 3030261"/>
              <a:gd name="connsiteX2572" fmla="*/ 1115123 w 5160230"/>
              <a:gd name="connsiteY2572" fmla="*/ 1045581 h 3030261"/>
              <a:gd name="connsiteX2573" fmla="*/ 1116054 w 5160230"/>
              <a:gd name="connsiteY2573" fmla="*/ 1047754 h 3030261"/>
              <a:gd name="connsiteX2574" fmla="*/ 1122263 w 5160230"/>
              <a:gd name="connsiteY2574" fmla="*/ 1047754 h 3030261"/>
              <a:gd name="connsiteX2575" fmla="*/ 1127540 w 5160230"/>
              <a:gd name="connsiteY2575" fmla="*/ 1049927 h 3030261"/>
              <a:gd name="connsiteX2576" fmla="*/ 1139958 w 5160230"/>
              <a:gd name="connsiteY2576" fmla="*/ 1047754 h 3030261"/>
              <a:gd name="connsiteX2577" fmla="*/ 1152376 w 5160230"/>
              <a:gd name="connsiteY2577" fmla="*/ 1053032 h 3030261"/>
              <a:gd name="connsiteX2578" fmla="*/ 1166036 w 5160230"/>
              <a:gd name="connsiteY2578" fmla="*/ 1062345 h 3030261"/>
              <a:gd name="connsiteX2579" fmla="*/ 1178453 w 5160230"/>
              <a:gd name="connsiteY2579" fmla="*/ 1075073 h 3030261"/>
              <a:gd name="connsiteX2580" fmla="*/ 1189009 w 5160230"/>
              <a:gd name="connsiteY2580" fmla="*/ 1086560 h 3030261"/>
              <a:gd name="connsiteX2581" fmla="*/ 1202047 w 5160230"/>
              <a:gd name="connsiteY2581" fmla="*/ 1093079 h 3030261"/>
              <a:gd name="connsiteX2582" fmla="*/ 1207325 w 5160230"/>
              <a:gd name="connsiteY2582" fmla="*/ 1095252 h 3030261"/>
              <a:gd name="connsiteX2583" fmla="*/ 1210429 w 5160230"/>
              <a:gd name="connsiteY2583" fmla="*/ 1096184 h 3030261"/>
              <a:gd name="connsiteX2584" fmla="*/ 1214465 w 5160230"/>
              <a:gd name="connsiteY2584" fmla="*/ 1095252 h 3030261"/>
              <a:gd name="connsiteX2585" fmla="*/ 1217570 w 5160230"/>
              <a:gd name="connsiteY2585" fmla="*/ 1095252 h 3030261"/>
              <a:gd name="connsiteX2586" fmla="*/ 1219743 w 5160230"/>
              <a:gd name="connsiteY2586" fmla="*/ 1093079 h 3030261"/>
              <a:gd name="connsiteX2587" fmla="*/ 1223779 w 5160230"/>
              <a:gd name="connsiteY2587" fmla="*/ 1090906 h 3030261"/>
              <a:gd name="connsiteX2588" fmla="*/ 1224710 w 5160230"/>
              <a:gd name="connsiteY2588" fmla="*/ 1088733 h 3030261"/>
              <a:gd name="connsiteX2589" fmla="*/ 1228746 w 5160230"/>
              <a:gd name="connsiteY2589" fmla="*/ 1088733 h 3030261"/>
              <a:gd name="connsiteX2590" fmla="*/ 1257928 w 5160230"/>
              <a:gd name="connsiteY2590" fmla="*/ 1096184 h 3030261"/>
              <a:gd name="connsiteX2591" fmla="*/ 1261032 w 5160230"/>
              <a:gd name="connsiteY2591" fmla="*/ 1116052 h 3030261"/>
              <a:gd name="connsiteX2592" fmla="*/ 1265068 w 5160230"/>
              <a:gd name="connsiteY2592" fmla="*/ 1130643 h 3030261"/>
              <a:gd name="connsiteX2593" fmla="*/ 1267241 w 5160230"/>
              <a:gd name="connsiteY2593" fmla="*/ 1142130 h 3030261"/>
              <a:gd name="connsiteX2594" fmla="*/ 1268172 w 5160230"/>
              <a:gd name="connsiteY2594" fmla="*/ 1152685 h 3030261"/>
              <a:gd name="connsiteX2595" fmla="*/ 1272208 w 5160230"/>
              <a:gd name="connsiteY2595" fmla="*/ 1164171 h 3030261"/>
              <a:gd name="connsiteX2596" fmla="*/ 1281521 w 5160230"/>
              <a:gd name="connsiteY2596" fmla="*/ 1176900 h 3030261"/>
              <a:gd name="connsiteX2597" fmla="*/ 1292077 w 5160230"/>
              <a:gd name="connsiteY2597" fmla="*/ 1193664 h 3030261"/>
              <a:gd name="connsiteX2598" fmla="*/ 1295181 w 5160230"/>
              <a:gd name="connsiteY2598" fmla="*/ 1191491 h 3030261"/>
              <a:gd name="connsiteX2599" fmla="*/ 1297354 w 5160230"/>
              <a:gd name="connsiteY2599" fmla="*/ 1191491 h 3030261"/>
              <a:gd name="connsiteX2600" fmla="*/ 1299527 w 5160230"/>
              <a:gd name="connsiteY2600" fmla="*/ 1189318 h 3030261"/>
              <a:gd name="connsiteX2601" fmla="*/ 1301700 w 5160230"/>
              <a:gd name="connsiteY2601" fmla="*/ 1189318 h 3030261"/>
              <a:gd name="connsiteX2602" fmla="*/ 1304805 w 5160230"/>
              <a:gd name="connsiteY2602" fmla="*/ 1188386 h 3030261"/>
              <a:gd name="connsiteX2603" fmla="*/ 1306978 w 5160230"/>
              <a:gd name="connsiteY2603" fmla="*/ 1188386 h 3030261"/>
              <a:gd name="connsiteX2604" fmla="*/ 1306978 w 5160230"/>
              <a:gd name="connsiteY2604" fmla="*/ 1186213 h 3030261"/>
              <a:gd name="connsiteX2605" fmla="*/ 1306978 w 5160230"/>
              <a:gd name="connsiteY2605" fmla="*/ 1184040 h 3030261"/>
              <a:gd name="connsiteX2606" fmla="*/ 1309151 w 5160230"/>
              <a:gd name="connsiteY2606" fmla="*/ 1180936 h 3030261"/>
              <a:gd name="connsiteX2607" fmla="*/ 1309151 w 5160230"/>
              <a:gd name="connsiteY2607" fmla="*/ 1169449 h 3030261"/>
              <a:gd name="connsiteX2608" fmla="*/ 1306978 w 5160230"/>
              <a:gd name="connsiteY2608" fmla="*/ 1154858 h 3030261"/>
              <a:gd name="connsiteX2609" fmla="*/ 1302942 w 5160230"/>
              <a:gd name="connsiteY2609" fmla="*/ 1136852 h 3030261"/>
              <a:gd name="connsiteX2610" fmla="*/ 1297665 w 5160230"/>
              <a:gd name="connsiteY2610" fmla="*/ 1120088 h 3030261"/>
              <a:gd name="connsiteX2611" fmla="*/ 1312256 w 5160230"/>
              <a:gd name="connsiteY2611" fmla="*/ 1112637 h 3030261"/>
              <a:gd name="connsiteX2612" fmla="*/ 1326847 w 5160230"/>
              <a:gd name="connsiteY2612" fmla="*/ 1102082 h 3030261"/>
              <a:gd name="connsiteX2613" fmla="*/ 1336160 w 5160230"/>
              <a:gd name="connsiteY2613" fmla="*/ 1087491 h 3030261"/>
              <a:gd name="connsiteX2614" fmla="*/ 1341437 w 5160230"/>
              <a:gd name="connsiteY2614" fmla="*/ 1068554 h 3030261"/>
              <a:gd name="connsiteX2615" fmla="*/ 1343611 w 5160230"/>
              <a:gd name="connsiteY2615" fmla="*/ 1057999 h 3030261"/>
              <a:gd name="connsiteX2616" fmla="*/ 1341437 w 5160230"/>
              <a:gd name="connsiteY2616" fmla="*/ 1041235 h 3030261"/>
              <a:gd name="connsiteX2617" fmla="*/ 1341437 w 5160230"/>
              <a:gd name="connsiteY2617" fmla="*/ 1024471 h 3030261"/>
              <a:gd name="connsiteX2618" fmla="*/ 1334297 w 5160230"/>
              <a:gd name="connsiteY2618" fmla="*/ 1021366 h 3030261"/>
              <a:gd name="connsiteX2619" fmla="*/ 1331193 w 5160230"/>
              <a:gd name="connsiteY2619" fmla="*/ 1019193 h 3030261"/>
              <a:gd name="connsiteX2620" fmla="*/ 1327157 w 5160230"/>
              <a:gd name="connsiteY2620" fmla="*/ 1017020 h 3030261"/>
              <a:gd name="connsiteX2621" fmla="*/ 1324053 w 5160230"/>
              <a:gd name="connsiteY2621" fmla="*/ 1013916 h 3030261"/>
              <a:gd name="connsiteX2622" fmla="*/ 1321879 w 5160230"/>
              <a:gd name="connsiteY2622" fmla="*/ 1007707 h 3030261"/>
              <a:gd name="connsiteX2623" fmla="*/ 1329020 w 5160230"/>
              <a:gd name="connsiteY2623" fmla="*/ 994978 h 3030261"/>
              <a:gd name="connsiteX2624" fmla="*/ 1332124 w 5160230"/>
              <a:gd name="connsiteY2624" fmla="*/ 980387 h 3030261"/>
              <a:gd name="connsiteX2625" fmla="*/ 1329020 w 5160230"/>
              <a:gd name="connsiteY2625" fmla="*/ 964555 h 3030261"/>
              <a:gd name="connsiteX2626" fmla="*/ 1324984 w 5160230"/>
              <a:gd name="connsiteY2626" fmla="*/ 947791 h 3030261"/>
              <a:gd name="connsiteX2627" fmla="*/ 1319706 w 5160230"/>
              <a:gd name="connsiteY2627" fmla="*/ 928854 h 3030261"/>
              <a:gd name="connsiteX2628" fmla="*/ 1317533 w 5160230"/>
              <a:gd name="connsiteY2628" fmla="*/ 910848 h 3030261"/>
              <a:gd name="connsiteX2629" fmla="*/ 1321569 w 5160230"/>
              <a:gd name="connsiteY2629" fmla="*/ 910848 h 3030261"/>
              <a:gd name="connsiteX2630" fmla="*/ 1321569 w 5160230"/>
              <a:gd name="connsiteY2630" fmla="*/ 906501 h 3030261"/>
              <a:gd name="connsiteX2631" fmla="*/ 1346715 w 5160230"/>
              <a:gd name="connsiteY2631" fmla="*/ 910848 h 3030261"/>
              <a:gd name="connsiteX2632" fmla="*/ 1368446 w 5160230"/>
              <a:gd name="connsiteY2632" fmla="*/ 910848 h 3030261"/>
              <a:gd name="connsiteX2633" fmla="*/ 1392351 w 5160230"/>
              <a:gd name="connsiteY2633" fmla="*/ 906501 h 3030261"/>
              <a:gd name="connsiteX2634" fmla="*/ 1397628 w 5160230"/>
              <a:gd name="connsiteY2634" fmla="*/ 915815 h 3030261"/>
              <a:gd name="connsiteX2635" fmla="*/ 1402906 w 5160230"/>
              <a:gd name="connsiteY2635" fmla="*/ 928543 h 3030261"/>
              <a:gd name="connsiteX2636" fmla="*/ 1409115 w 5160230"/>
              <a:gd name="connsiteY2636" fmla="*/ 937856 h 3030261"/>
              <a:gd name="connsiteX2637" fmla="*/ 1414392 w 5160230"/>
              <a:gd name="connsiteY2637" fmla="*/ 942203 h 3030261"/>
              <a:gd name="connsiteX2638" fmla="*/ 1417497 w 5160230"/>
              <a:gd name="connsiteY2638" fmla="*/ 943134 h 3030261"/>
              <a:gd name="connsiteX2639" fmla="*/ 1423706 w 5160230"/>
              <a:gd name="connsiteY2639" fmla="*/ 943134 h 3030261"/>
              <a:gd name="connsiteX2640" fmla="*/ 1428983 w 5160230"/>
              <a:gd name="connsiteY2640" fmla="*/ 945307 h 3030261"/>
              <a:gd name="connsiteX2641" fmla="*/ 1434261 w 5160230"/>
              <a:gd name="connsiteY2641" fmla="*/ 947480 h 3030261"/>
              <a:gd name="connsiteX2642" fmla="*/ 1438297 w 5160230"/>
              <a:gd name="connsiteY2642" fmla="*/ 950585 h 3030261"/>
              <a:gd name="connsiteX2643" fmla="*/ 1439228 w 5160230"/>
              <a:gd name="connsiteY2643" fmla="*/ 959898 h 3030261"/>
              <a:gd name="connsiteX2644" fmla="*/ 1443264 w 5160230"/>
              <a:gd name="connsiteY2644" fmla="*/ 976662 h 3030261"/>
              <a:gd name="connsiteX2645" fmla="*/ 1445437 w 5160230"/>
              <a:gd name="connsiteY2645" fmla="*/ 991253 h 3030261"/>
              <a:gd name="connsiteX2646" fmla="*/ 1448541 w 5160230"/>
              <a:gd name="connsiteY2646" fmla="*/ 1001808 h 3030261"/>
              <a:gd name="connsiteX2647" fmla="*/ 1450714 w 5160230"/>
              <a:gd name="connsiteY2647" fmla="*/ 1003981 h 3030261"/>
              <a:gd name="connsiteX2648" fmla="*/ 1453819 w 5160230"/>
              <a:gd name="connsiteY2648" fmla="*/ 1007086 h 3030261"/>
              <a:gd name="connsiteX2649" fmla="*/ 1457855 w 5160230"/>
              <a:gd name="connsiteY2649" fmla="*/ 1009259 h 3030261"/>
              <a:gd name="connsiteX2650" fmla="*/ 1460959 w 5160230"/>
              <a:gd name="connsiteY2650" fmla="*/ 1013605 h 3030261"/>
              <a:gd name="connsiteX2651" fmla="*/ 1467168 w 5160230"/>
              <a:gd name="connsiteY2651" fmla="*/ 1014537 h 3030261"/>
              <a:gd name="connsiteX2652" fmla="*/ 1468099 w 5160230"/>
              <a:gd name="connsiteY2652" fmla="*/ 1018883 h 3030261"/>
              <a:gd name="connsiteX2653" fmla="*/ 1482690 w 5160230"/>
              <a:gd name="connsiteY2653" fmla="*/ 1007396 h 3030261"/>
              <a:gd name="connsiteX2654" fmla="*/ 1494177 w 5160230"/>
              <a:gd name="connsiteY2654" fmla="*/ 993737 h 3030261"/>
              <a:gd name="connsiteX2655" fmla="*/ 1502559 w 5160230"/>
              <a:gd name="connsiteY2655" fmla="*/ 979146 h 3030261"/>
              <a:gd name="connsiteX2656" fmla="*/ 1517150 w 5160230"/>
              <a:gd name="connsiteY2656" fmla="*/ 967659 h 3030261"/>
              <a:gd name="connsiteX2657" fmla="*/ 1519323 w 5160230"/>
              <a:gd name="connsiteY2657" fmla="*/ 980387 h 3030261"/>
              <a:gd name="connsiteX2658" fmla="*/ 1524600 w 5160230"/>
              <a:gd name="connsiteY2658" fmla="*/ 987838 h 3030261"/>
              <a:gd name="connsiteX2659" fmla="*/ 1531741 w 5160230"/>
              <a:gd name="connsiteY2659" fmla="*/ 995289 h 3030261"/>
              <a:gd name="connsiteX2660" fmla="*/ 1538881 w 5160230"/>
              <a:gd name="connsiteY2660" fmla="*/ 1002740 h 3030261"/>
              <a:gd name="connsiteX2661" fmla="*/ 1545090 w 5160230"/>
              <a:gd name="connsiteY2661" fmla="*/ 1012053 h 3030261"/>
              <a:gd name="connsiteX2662" fmla="*/ 1545090 w 5160230"/>
              <a:gd name="connsiteY2662" fmla="*/ 1015157 h 3030261"/>
              <a:gd name="connsiteX2663" fmla="*/ 1545090 w 5160230"/>
              <a:gd name="connsiteY2663" fmla="*/ 1019504 h 3030261"/>
              <a:gd name="connsiteX2664" fmla="*/ 1542917 w 5160230"/>
              <a:gd name="connsiteY2664" fmla="*/ 1021677 h 3030261"/>
              <a:gd name="connsiteX2665" fmla="*/ 1542917 w 5160230"/>
              <a:gd name="connsiteY2665" fmla="*/ 1024781 h 3030261"/>
              <a:gd name="connsiteX2666" fmla="*/ 1540744 w 5160230"/>
              <a:gd name="connsiteY2666" fmla="*/ 1029128 h 3030261"/>
              <a:gd name="connsiteX2667" fmla="*/ 1542917 w 5160230"/>
              <a:gd name="connsiteY2667" fmla="*/ 1032232 h 3030261"/>
              <a:gd name="connsiteX2668" fmla="*/ 1545090 w 5160230"/>
              <a:gd name="connsiteY2668" fmla="*/ 1036578 h 3030261"/>
              <a:gd name="connsiteX2669" fmla="*/ 1546021 w 5160230"/>
              <a:gd name="connsiteY2669" fmla="*/ 1037510 h 3030261"/>
              <a:gd name="connsiteX2670" fmla="*/ 1550057 w 5160230"/>
              <a:gd name="connsiteY2670" fmla="*/ 1037510 h 3030261"/>
              <a:gd name="connsiteX2671" fmla="*/ 1553161 w 5160230"/>
              <a:gd name="connsiteY2671" fmla="*/ 1037510 h 3030261"/>
              <a:gd name="connsiteX2672" fmla="*/ 1555335 w 5160230"/>
              <a:gd name="connsiteY2672" fmla="*/ 1037510 h 3030261"/>
              <a:gd name="connsiteX2673" fmla="*/ 1559370 w 5160230"/>
              <a:gd name="connsiteY2673" fmla="*/ 1037510 h 3030261"/>
              <a:gd name="connsiteX2674" fmla="*/ 1560302 w 5160230"/>
              <a:gd name="connsiteY2674" fmla="*/ 1039683 h 3030261"/>
              <a:gd name="connsiteX2675" fmla="*/ 1566511 w 5160230"/>
              <a:gd name="connsiteY2675" fmla="*/ 1054274 h 3030261"/>
              <a:gd name="connsiteX2676" fmla="*/ 1566511 w 5160230"/>
              <a:gd name="connsiteY2676" fmla="*/ 1065760 h 3030261"/>
              <a:gd name="connsiteX2677" fmla="*/ 1564338 w 5160230"/>
              <a:gd name="connsiteY2677" fmla="*/ 1076315 h 3030261"/>
              <a:gd name="connsiteX2678" fmla="*/ 1567442 w 5160230"/>
              <a:gd name="connsiteY2678" fmla="*/ 1085629 h 3030261"/>
              <a:gd name="connsiteX2679" fmla="*/ 1581102 w 5160230"/>
              <a:gd name="connsiteY2679" fmla="*/ 1096184 h 3030261"/>
              <a:gd name="connsiteX2680" fmla="*/ 1569615 w 5160230"/>
              <a:gd name="connsiteY2680" fmla="*/ 1118226 h 3030261"/>
              <a:gd name="connsiteX2681" fmla="*/ 1557197 w 5160230"/>
              <a:gd name="connsiteY2681" fmla="*/ 1137163 h 3030261"/>
              <a:gd name="connsiteX2682" fmla="*/ 1560302 w 5160230"/>
              <a:gd name="connsiteY2682" fmla="*/ 1137163 h 3030261"/>
              <a:gd name="connsiteX2683" fmla="*/ 1571788 w 5160230"/>
              <a:gd name="connsiteY2683" fmla="*/ 1125676 h 3030261"/>
              <a:gd name="connsiteX2684" fmla="*/ 1582343 w 5160230"/>
              <a:gd name="connsiteY2684" fmla="*/ 1116363 h 3030261"/>
              <a:gd name="connsiteX2685" fmla="*/ 1591657 w 5160230"/>
              <a:gd name="connsiteY2685" fmla="*/ 1105808 h 3030261"/>
              <a:gd name="connsiteX2686" fmla="*/ 1604075 w 5160230"/>
              <a:gd name="connsiteY2686" fmla="*/ 1108912 h 3030261"/>
              <a:gd name="connsiteX2687" fmla="*/ 1611215 w 5160230"/>
              <a:gd name="connsiteY2687" fmla="*/ 1116363 h 3030261"/>
              <a:gd name="connsiteX2688" fmla="*/ 1618355 w 5160230"/>
              <a:gd name="connsiteY2688" fmla="*/ 1125676 h 3030261"/>
              <a:gd name="connsiteX2689" fmla="*/ 1620528 w 5160230"/>
              <a:gd name="connsiteY2689" fmla="*/ 1140267 h 3030261"/>
              <a:gd name="connsiteX2690" fmla="*/ 1639465 w 5160230"/>
              <a:gd name="connsiteY2690" fmla="*/ 1140267 h 3030261"/>
              <a:gd name="connsiteX2691" fmla="*/ 1639465 w 5160230"/>
              <a:gd name="connsiteY2691" fmla="*/ 1145545 h 3030261"/>
              <a:gd name="connsiteX2692" fmla="*/ 1640397 w 5160230"/>
              <a:gd name="connsiteY2692" fmla="*/ 1149891 h 3030261"/>
              <a:gd name="connsiteX2693" fmla="*/ 1640397 w 5160230"/>
              <a:gd name="connsiteY2693" fmla="*/ 1155169 h 3030261"/>
              <a:gd name="connsiteX2694" fmla="*/ 1642570 w 5160230"/>
              <a:gd name="connsiteY2694" fmla="*/ 1160446 h 3030261"/>
              <a:gd name="connsiteX2695" fmla="*/ 1640397 w 5160230"/>
              <a:gd name="connsiteY2695" fmla="*/ 1166655 h 3030261"/>
              <a:gd name="connsiteX2696" fmla="*/ 1640397 w 5160230"/>
              <a:gd name="connsiteY2696" fmla="*/ 1169759 h 3030261"/>
              <a:gd name="connsiteX2697" fmla="*/ 1640397 w 5160230"/>
              <a:gd name="connsiteY2697" fmla="*/ 1174106 h 3030261"/>
              <a:gd name="connsiteX2698" fmla="*/ 1642570 w 5160230"/>
              <a:gd name="connsiteY2698" fmla="*/ 1175037 h 3030261"/>
              <a:gd name="connsiteX2699" fmla="*/ 1642570 w 5160230"/>
              <a:gd name="connsiteY2699" fmla="*/ 1179383 h 3030261"/>
              <a:gd name="connsiteX2700" fmla="*/ 1642570 w 5160230"/>
              <a:gd name="connsiteY2700" fmla="*/ 1181556 h 3030261"/>
              <a:gd name="connsiteX2701" fmla="*/ 1642570 w 5160230"/>
              <a:gd name="connsiteY2701" fmla="*/ 1184661 h 3030261"/>
              <a:gd name="connsiteX2702" fmla="*/ 1622701 w 5160230"/>
              <a:gd name="connsiteY2702" fmla="*/ 1199252 h 3030261"/>
              <a:gd name="connsiteX2703" fmla="*/ 1600970 w 5160230"/>
              <a:gd name="connsiteY2703" fmla="*/ 1208565 h 3030261"/>
              <a:gd name="connsiteX2704" fmla="*/ 1575824 w 5160230"/>
              <a:gd name="connsiteY2704" fmla="*/ 1213843 h 3030261"/>
              <a:gd name="connsiteX2705" fmla="*/ 1549747 w 5160230"/>
              <a:gd name="connsiteY2705" fmla="*/ 1216947 h 3030261"/>
              <a:gd name="connsiteX2706" fmla="*/ 1524600 w 5160230"/>
              <a:gd name="connsiteY2706" fmla="*/ 1221293 h 3030261"/>
              <a:gd name="connsiteX2707" fmla="*/ 1498523 w 5160230"/>
              <a:gd name="connsiteY2707" fmla="*/ 1224398 h 3030261"/>
              <a:gd name="connsiteX2708" fmla="*/ 1476792 w 5160230"/>
              <a:gd name="connsiteY2708" fmla="*/ 1231849 h 3030261"/>
              <a:gd name="connsiteX2709" fmla="*/ 1456923 w 5160230"/>
              <a:gd name="connsiteY2709" fmla="*/ 1241162 h 3030261"/>
              <a:gd name="connsiteX2710" fmla="*/ 1442332 w 5160230"/>
              <a:gd name="connsiteY2710" fmla="*/ 1257926 h 3030261"/>
              <a:gd name="connsiteX2711" fmla="*/ 1446368 w 5160230"/>
              <a:gd name="connsiteY2711" fmla="*/ 1257926 h 3030261"/>
              <a:gd name="connsiteX2712" fmla="*/ 1464064 w 5160230"/>
              <a:gd name="connsiteY2712" fmla="*/ 1245198 h 3030261"/>
              <a:gd name="connsiteX2713" fmla="*/ 1485795 w 5160230"/>
              <a:gd name="connsiteY2713" fmla="*/ 1235884 h 3030261"/>
              <a:gd name="connsiteX2714" fmla="*/ 1509699 w 5160230"/>
              <a:gd name="connsiteY2714" fmla="*/ 1230607 h 3030261"/>
              <a:gd name="connsiteX2715" fmla="*/ 1510630 w 5160230"/>
              <a:gd name="connsiteY2715" fmla="*/ 1233711 h 3030261"/>
              <a:gd name="connsiteX2716" fmla="*/ 1512803 w 5160230"/>
              <a:gd name="connsiteY2716" fmla="*/ 1238058 h 3030261"/>
              <a:gd name="connsiteX2717" fmla="*/ 1514977 w 5160230"/>
              <a:gd name="connsiteY2717" fmla="*/ 1238989 h 3030261"/>
              <a:gd name="connsiteX2718" fmla="*/ 1518081 w 5160230"/>
              <a:gd name="connsiteY2718" fmla="*/ 1241162 h 3030261"/>
              <a:gd name="connsiteX2719" fmla="*/ 1522117 w 5160230"/>
              <a:gd name="connsiteY2719" fmla="*/ 1243335 h 3030261"/>
              <a:gd name="connsiteX2720" fmla="*/ 1525221 w 5160230"/>
              <a:gd name="connsiteY2720" fmla="*/ 1246440 h 3030261"/>
              <a:gd name="connsiteX2721" fmla="*/ 1519944 w 5160230"/>
              <a:gd name="connsiteY2721" fmla="*/ 1255753 h 3030261"/>
              <a:gd name="connsiteX2722" fmla="*/ 1516839 w 5160230"/>
              <a:gd name="connsiteY2722" fmla="*/ 1263204 h 3030261"/>
              <a:gd name="connsiteX2723" fmla="*/ 1514666 w 5160230"/>
              <a:gd name="connsiteY2723" fmla="*/ 1270654 h 3030261"/>
              <a:gd name="connsiteX2724" fmla="*/ 1512493 w 5160230"/>
              <a:gd name="connsiteY2724" fmla="*/ 1282141 h 3030261"/>
              <a:gd name="connsiteX2725" fmla="*/ 1527084 w 5160230"/>
              <a:gd name="connsiteY2725" fmla="*/ 1289592 h 3030261"/>
              <a:gd name="connsiteX2726" fmla="*/ 1536397 w 5160230"/>
              <a:gd name="connsiteY2726" fmla="*/ 1300147 h 3030261"/>
              <a:gd name="connsiteX2727" fmla="*/ 1543538 w 5160230"/>
              <a:gd name="connsiteY2727" fmla="*/ 1310702 h 3030261"/>
              <a:gd name="connsiteX2728" fmla="*/ 1552851 w 5160230"/>
              <a:gd name="connsiteY2728" fmla="*/ 1322188 h 3030261"/>
              <a:gd name="connsiteX2729" fmla="*/ 1552851 w 5160230"/>
              <a:gd name="connsiteY2729" fmla="*/ 1325293 h 3030261"/>
              <a:gd name="connsiteX2730" fmla="*/ 1552851 w 5160230"/>
              <a:gd name="connsiteY2730" fmla="*/ 1327466 h 3030261"/>
              <a:gd name="connsiteX2731" fmla="*/ 1550678 w 5160230"/>
              <a:gd name="connsiteY2731" fmla="*/ 1327466 h 3030261"/>
              <a:gd name="connsiteX2732" fmla="*/ 1550678 w 5160230"/>
              <a:gd name="connsiteY2732" fmla="*/ 1329639 h 3030261"/>
              <a:gd name="connsiteX2733" fmla="*/ 1548505 w 5160230"/>
              <a:gd name="connsiteY2733" fmla="*/ 1331812 h 3030261"/>
              <a:gd name="connsiteX2734" fmla="*/ 1537950 w 5160230"/>
              <a:gd name="connsiteY2734" fmla="*/ 1344540 h 3030261"/>
              <a:gd name="connsiteX2735" fmla="*/ 1523359 w 5160230"/>
              <a:gd name="connsiteY2735" fmla="*/ 1355096 h 3030261"/>
              <a:gd name="connsiteX2736" fmla="*/ 1504732 w 5160230"/>
              <a:gd name="connsiteY2736" fmla="*/ 1362546 h 3030261"/>
              <a:gd name="connsiteX2737" fmla="*/ 1504732 w 5160230"/>
              <a:gd name="connsiteY2737" fmla="*/ 1346714 h 3030261"/>
              <a:gd name="connsiteX2738" fmla="*/ 1514045 w 5160230"/>
              <a:gd name="connsiteY2738" fmla="*/ 1340505 h 3030261"/>
              <a:gd name="connsiteX2739" fmla="*/ 1521186 w 5160230"/>
              <a:gd name="connsiteY2739" fmla="*/ 1335227 h 3030261"/>
              <a:gd name="connsiteX2740" fmla="*/ 1528326 w 5160230"/>
              <a:gd name="connsiteY2740" fmla="*/ 1325914 h 3030261"/>
              <a:gd name="connsiteX2741" fmla="*/ 1521186 w 5160230"/>
              <a:gd name="connsiteY2741" fmla="*/ 1322809 h 3030261"/>
              <a:gd name="connsiteX2742" fmla="*/ 1521186 w 5160230"/>
              <a:gd name="connsiteY2742" fmla="*/ 1318463 h 3030261"/>
              <a:gd name="connsiteX2743" fmla="*/ 1519012 w 5160230"/>
              <a:gd name="connsiteY2743" fmla="*/ 1318463 h 3030261"/>
              <a:gd name="connsiteX2744" fmla="*/ 1516839 w 5160230"/>
              <a:gd name="connsiteY2744" fmla="*/ 1318463 h 3030261"/>
              <a:gd name="connsiteX2745" fmla="*/ 1516839 w 5160230"/>
              <a:gd name="connsiteY2745" fmla="*/ 1320636 h 3030261"/>
              <a:gd name="connsiteX2746" fmla="*/ 1516839 w 5160230"/>
              <a:gd name="connsiteY2746" fmla="*/ 1322809 h 3030261"/>
              <a:gd name="connsiteX2747" fmla="*/ 1504422 w 5160230"/>
              <a:gd name="connsiteY2747" fmla="*/ 1332123 h 3030261"/>
              <a:gd name="connsiteX2748" fmla="*/ 1487657 w 5160230"/>
              <a:gd name="connsiteY2748" fmla="*/ 1339573 h 3030261"/>
              <a:gd name="connsiteX2749" fmla="*/ 1473998 w 5160230"/>
              <a:gd name="connsiteY2749" fmla="*/ 1344851 h 3030261"/>
              <a:gd name="connsiteX2750" fmla="*/ 1459407 w 5160230"/>
              <a:gd name="connsiteY2750" fmla="*/ 1352302 h 3030261"/>
              <a:gd name="connsiteX2751" fmla="*/ 1445747 w 5160230"/>
              <a:gd name="connsiteY2751" fmla="*/ 1361615 h 3030261"/>
              <a:gd name="connsiteX2752" fmla="*/ 1437365 w 5160230"/>
              <a:gd name="connsiteY2752" fmla="*/ 1374343 h 3030261"/>
              <a:gd name="connsiteX2753" fmla="*/ 1431156 w 5160230"/>
              <a:gd name="connsiteY2753" fmla="*/ 1392349 h 3030261"/>
              <a:gd name="connsiteX2754" fmla="*/ 1437365 w 5160230"/>
              <a:gd name="connsiteY2754" fmla="*/ 1394522 h 3030261"/>
              <a:gd name="connsiteX2755" fmla="*/ 1444505 w 5160230"/>
              <a:gd name="connsiteY2755" fmla="*/ 1396695 h 3030261"/>
              <a:gd name="connsiteX2756" fmla="*/ 1447610 w 5160230"/>
              <a:gd name="connsiteY2756" fmla="*/ 1399800 h 3030261"/>
              <a:gd name="connsiteX2757" fmla="*/ 1440470 w 5160230"/>
              <a:gd name="connsiteY2757" fmla="*/ 1399800 h 3030261"/>
              <a:gd name="connsiteX2758" fmla="*/ 1429915 w 5160230"/>
              <a:gd name="connsiteY2758" fmla="*/ 1409113 h 3030261"/>
              <a:gd name="connsiteX2759" fmla="*/ 1415324 w 5160230"/>
              <a:gd name="connsiteY2759" fmla="*/ 1412218 h 3030261"/>
              <a:gd name="connsiteX2760" fmla="*/ 1401664 w 5160230"/>
              <a:gd name="connsiteY2760" fmla="*/ 1414391 h 3030261"/>
              <a:gd name="connsiteX2761" fmla="*/ 1387073 w 5160230"/>
              <a:gd name="connsiteY2761" fmla="*/ 1416564 h 3030261"/>
              <a:gd name="connsiteX2762" fmla="*/ 1376518 w 5160230"/>
              <a:gd name="connsiteY2762" fmla="*/ 1446056 h 3030261"/>
              <a:gd name="connsiteX2763" fmla="*/ 1364100 w 5160230"/>
              <a:gd name="connsiteY2763" fmla="*/ 1477411 h 3030261"/>
              <a:gd name="connsiteX2764" fmla="*/ 1360064 w 5160230"/>
              <a:gd name="connsiteY2764" fmla="*/ 1473065 h 3030261"/>
              <a:gd name="connsiteX2765" fmla="*/ 1359133 w 5160230"/>
              <a:gd name="connsiteY2765" fmla="*/ 1470892 h 3030261"/>
              <a:gd name="connsiteX2766" fmla="*/ 1355097 w 5160230"/>
              <a:gd name="connsiteY2766" fmla="*/ 1469961 h 3030261"/>
              <a:gd name="connsiteX2767" fmla="*/ 1352924 w 5160230"/>
              <a:gd name="connsiteY2767" fmla="*/ 1467787 h 3030261"/>
              <a:gd name="connsiteX2768" fmla="*/ 1347646 w 5160230"/>
              <a:gd name="connsiteY2768" fmla="*/ 1463441 h 3030261"/>
              <a:gd name="connsiteX2769" fmla="*/ 1347646 w 5160230"/>
              <a:gd name="connsiteY2769" fmla="*/ 1472755 h 3030261"/>
              <a:gd name="connsiteX2770" fmla="*/ 1349819 w 5160230"/>
              <a:gd name="connsiteY2770" fmla="*/ 1477101 h 3030261"/>
              <a:gd name="connsiteX2771" fmla="*/ 1352924 w 5160230"/>
              <a:gd name="connsiteY2771" fmla="*/ 1487656 h 3030261"/>
              <a:gd name="connsiteX2772" fmla="*/ 1356960 w 5160230"/>
              <a:gd name="connsiteY2772" fmla="*/ 1500384 h 3030261"/>
              <a:gd name="connsiteX2773" fmla="*/ 1360064 w 5160230"/>
              <a:gd name="connsiteY2773" fmla="*/ 1511871 h 3030261"/>
              <a:gd name="connsiteX2774" fmla="*/ 1360064 w 5160230"/>
              <a:gd name="connsiteY2774" fmla="*/ 1517148 h 3030261"/>
              <a:gd name="connsiteX2775" fmla="*/ 1345473 w 5160230"/>
              <a:gd name="connsiteY2775" fmla="*/ 1526462 h 3030261"/>
              <a:gd name="connsiteX2776" fmla="*/ 1329951 w 5160230"/>
              <a:gd name="connsiteY2776" fmla="*/ 1534844 h 3030261"/>
              <a:gd name="connsiteX2777" fmla="*/ 1313187 w 5160230"/>
              <a:gd name="connsiteY2777" fmla="*/ 1546330 h 3030261"/>
              <a:gd name="connsiteX2778" fmla="*/ 1296423 w 5160230"/>
              <a:gd name="connsiteY2778" fmla="*/ 1556885 h 3030261"/>
              <a:gd name="connsiteX2779" fmla="*/ 1285868 w 5160230"/>
              <a:gd name="connsiteY2779" fmla="*/ 1571476 h 3030261"/>
              <a:gd name="connsiteX2780" fmla="*/ 1280590 w 5160230"/>
              <a:gd name="connsiteY2780" fmla="*/ 1590414 h 3030261"/>
              <a:gd name="connsiteX2781" fmla="*/ 1274381 w 5160230"/>
              <a:gd name="connsiteY2781" fmla="*/ 1605004 h 3030261"/>
              <a:gd name="connsiteX2782" fmla="*/ 1276554 w 5160230"/>
              <a:gd name="connsiteY2782" fmla="*/ 1623010 h 3030261"/>
              <a:gd name="connsiteX2783" fmla="*/ 1281832 w 5160230"/>
              <a:gd name="connsiteY2783" fmla="*/ 1642879 h 3030261"/>
              <a:gd name="connsiteX2784" fmla="*/ 1288972 w 5160230"/>
              <a:gd name="connsiteY2784" fmla="*/ 1663989 h 3030261"/>
              <a:gd name="connsiteX2785" fmla="*/ 1296112 w 5160230"/>
              <a:gd name="connsiteY2785" fmla="*/ 1683858 h 3030261"/>
              <a:gd name="connsiteX2786" fmla="*/ 1300148 w 5160230"/>
              <a:gd name="connsiteY2786" fmla="*/ 1701864 h 3030261"/>
              <a:gd name="connsiteX2787" fmla="*/ 1296112 w 5160230"/>
              <a:gd name="connsiteY2787" fmla="*/ 1701864 h 3030261"/>
              <a:gd name="connsiteX2788" fmla="*/ 1296112 w 5160230"/>
              <a:gd name="connsiteY2788" fmla="*/ 1706210 h 3030261"/>
              <a:gd name="connsiteX2789" fmla="*/ 1283695 w 5160230"/>
              <a:gd name="connsiteY2789" fmla="*/ 1701864 h 3030261"/>
              <a:gd name="connsiteX2790" fmla="*/ 1278417 w 5160230"/>
              <a:gd name="connsiteY2790" fmla="*/ 1686031 h 3030261"/>
              <a:gd name="connsiteX2791" fmla="*/ 1269104 w 5160230"/>
              <a:gd name="connsiteY2791" fmla="*/ 1664921 h 3030261"/>
              <a:gd name="connsiteX2792" fmla="*/ 1258548 w 5160230"/>
              <a:gd name="connsiteY2792" fmla="*/ 1642879 h 3030261"/>
              <a:gd name="connsiteX2793" fmla="*/ 1247062 w 5160230"/>
              <a:gd name="connsiteY2793" fmla="*/ 1627046 h 3030261"/>
              <a:gd name="connsiteX2794" fmla="*/ 1236507 w 5160230"/>
              <a:gd name="connsiteY2794" fmla="*/ 1617733 h 3030261"/>
              <a:gd name="connsiteX2795" fmla="*/ 1222847 w 5160230"/>
              <a:gd name="connsiteY2795" fmla="*/ 1615560 h 3030261"/>
              <a:gd name="connsiteX2796" fmla="*/ 1207325 w 5160230"/>
              <a:gd name="connsiteY2796" fmla="*/ 1608109 h 3030261"/>
              <a:gd name="connsiteX2797" fmla="*/ 1188698 w 5160230"/>
              <a:gd name="connsiteY2797" fmla="*/ 1600658 h 3030261"/>
              <a:gd name="connsiteX2798" fmla="*/ 1166967 w 5160230"/>
              <a:gd name="connsiteY2798" fmla="*/ 1597554 h 3030261"/>
              <a:gd name="connsiteX2799" fmla="*/ 1166967 w 5160230"/>
              <a:gd name="connsiteY2799" fmla="*/ 1600658 h 3030261"/>
              <a:gd name="connsiteX2800" fmla="*/ 1163862 w 5160230"/>
              <a:gd name="connsiteY2800" fmla="*/ 1600658 h 3030261"/>
              <a:gd name="connsiteX2801" fmla="*/ 1166036 w 5160230"/>
              <a:gd name="connsiteY2801" fmla="*/ 1606867 h 3030261"/>
              <a:gd name="connsiteX2802" fmla="*/ 1169140 w 5160230"/>
              <a:gd name="connsiteY2802" fmla="*/ 1612145 h 3030261"/>
              <a:gd name="connsiteX2803" fmla="*/ 1171313 w 5160230"/>
              <a:gd name="connsiteY2803" fmla="*/ 1615249 h 3030261"/>
              <a:gd name="connsiteX2804" fmla="*/ 1173486 w 5160230"/>
              <a:gd name="connsiteY2804" fmla="*/ 1619596 h 3030261"/>
              <a:gd name="connsiteX2805" fmla="*/ 1176591 w 5160230"/>
              <a:gd name="connsiteY2805" fmla="*/ 1624873 h 3030261"/>
              <a:gd name="connsiteX2806" fmla="*/ 1159827 w 5160230"/>
              <a:gd name="connsiteY2806" fmla="*/ 1624873 h 3030261"/>
              <a:gd name="connsiteX2807" fmla="*/ 1147409 w 5160230"/>
              <a:gd name="connsiteY2807" fmla="*/ 1619596 h 3030261"/>
              <a:gd name="connsiteX2808" fmla="*/ 1130645 w 5160230"/>
              <a:gd name="connsiteY2808" fmla="*/ 1615249 h 3030261"/>
              <a:gd name="connsiteX2809" fmla="*/ 1115123 w 5160230"/>
              <a:gd name="connsiteY2809" fmla="*/ 1615249 h 3030261"/>
              <a:gd name="connsiteX2810" fmla="*/ 1098358 w 5160230"/>
              <a:gd name="connsiteY2810" fmla="*/ 1617422 h 3030261"/>
              <a:gd name="connsiteX2811" fmla="*/ 1086872 w 5160230"/>
              <a:gd name="connsiteY2811" fmla="*/ 1620527 h 3030261"/>
              <a:gd name="connsiteX2812" fmla="*/ 1074454 w 5160230"/>
              <a:gd name="connsiteY2812" fmla="*/ 1626736 h 3030261"/>
              <a:gd name="connsiteX2813" fmla="*/ 1063899 w 5160230"/>
              <a:gd name="connsiteY2813" fmla="*/ 1634187 h 3030261"/>
              <a:gd name="connsiteX2814" fmla="*/ 1056759 w 5160230"/>
              <a:gd name="connsiteY2814" fmla="*/ 1644742 h 3030261"/>
              <a:gd name="connsiteX2815" fmla="*/ 1052723 w 5160230"/>
              <a:gd name="connsiteY2815" fmla="*/ 1654055 h 3030261"/>
              <a:gd name="connsiteX2816" fmla="*/ 1054896 w 5160230"/>
              <a:gd name="connsiteY2816" fmla="*/ 1661506 h 3030261"/>
              <a:gd name="connsiteX2817" fmla="*/ 1054896 w 5160230"/>
              <a:gd name="connsiteY2817" fmla="*/ 1670819 h 3030261"/>
              <a:gd name="connsiteX2818" fmla="*/ 1051792 w 5160230"/>
              <a:gd name="connsiteY2818" fmla="*/ 1681374 h 3030261"/>
              <a:gd name="connsiteX2819" fmla="*/ 1044651 w 5160230"/>
              <a:gd name="connsiteY2819" fmla="*/ 1705589 h 3030261"/>
              <a:gd name="connsiteX2820" fmla="*/ 1044651 w 5160230"/>
              <a:gd name="connsiteY2820" fmla="*/ 1723595 h 3030261"/>
              <a:gd name="connsiteX2821" fmla="*/ 1045583 w 5160230"/>
              <a:gd name="connsiteY2821" fmla="*/ 1742532 h 3030261"/>
              <a:gd name="connsiteX2822" fmla="*/ 1052723 w 5160230"/>
              <a:gd name="connsiteY2822" fmla="*/ 1760538 h 3030261"/>
              <a:gd name="connsiteX2823" fmla="*/ 1064209 w 5160230"/>
              <a:gd name="connsiteY2823" fmla="*/ 1782580 h 3030261"/>
              <a:gd name="connsiteX2824" fmla="*/ 1076627 w 5160230"/>
              <a:gd name="connsiteY2824" fmla="*/ 1784753 h 3030261"/>
              <a:gd name="connsiteX2825" fmla="*/ 1083767 w 5160230"/>
              <a:gd name="connsiteY2825" fmla="*/ 1786926 h 3030261"/>
              <a:gd name="connsiteX2826" fmla="*/ 1086872 w 5160230"/>
              <a:gd name="connsiteY2826" fmla="*/ 1790030 h 3030261"/>
              <a:gd name="connsiteX2827" fmla="*/ 1090908 w 5160230"/>
              <a:gd name="connsiteY2827" fmla="*/ 1792203 h 3030261"/>
              <a:gd name="connsiteX2828" fmla="*/ 1096185 w 5160230"/>
              <a:gd name="connsiteY2828" fmla="*/ 1794376 h 3030261"/>
              <a:gd name="connsiteX2829" fmla="*/ 1105499 w 5160230"/>
              <a:gd name="connsiteY2829" fmla="*/ 1790030 h 3030261"/>
              <a:gd name="connsiteX2830" fmla="*/ 1120090 w 5160230"/>
              <a:gd name="connsiteY2830" fmla="*/ 1782580 h 3030261"/>
              <a:gd name="connsiteX2831" fmla="*/ 1123194 w 5160230"/>
              <a:gd name="connsiteY2831" fmla="*/ 1780406 h 3030261"/>
              <a:gd name="connsiteX2832" fmla="*/ 1125367 w 5160230"/>
              <a:gd name="connsiteY2832" fmla="*/ 1780406 h 3030261"/>
              <a:gd name="connsiteX2833" fmla="*/ 1129403 w 5160230"/>
              <a:gd name="connsiteY2833" fmla="*/ 1780406 h 3030261"/>
              <a:gd name="connsiteX2834" fmla="*/ 1130334 w 5160230"/>
              <a:gd name="connsiteY2834" fmla="*/ 1780406 h 3030261"/>
              <a:gd name="connsiteX2835" fmla="*/ 1132507 w 5160230"/>
              <a:gd name="connsiteY2835" fmla="*/ 1780406 h 3030261"/>
              <a:gd name="connsiteX2836" fmla="*/ 1132507 w 5160230"/>
              <a:gd name="connsiteY2836" fmla="*/ 1779475 h 3030261"/>
              <a:gd name="connsiteX2837" fmla="*/ 1136543 w 5160230"/>
              <a:gd name="connsiteY2837" fmla="*/ 1775129 h 3030261"/>
              <a:gd name="connsiteX2838" fmla="*/ 1137475 w 5160230"/>
              <a:gd name="connsiteY2838" fmla="*/ 1769851 h 3030261"/>
              <a:gd name="connsiteX2839" fmla="*/ 1139648 w 5160230"/>
              <a:gd name="connsiteY2839" fmla="*/ 1764574 h 3030261"/>
              <a:gd name="connsiteX2840" fmla="*/ 1141821 w 5160230"/>
              <a:gd name="connsiteY2840" fmla="*/ 1758365 h 3030261"/>
              <a:gd name="connsiteX2841" fmla="*/ 1143994 w 5160230"/>
              <a:gd name="connsiteY2841" fmla="*/ 1755260 h 3030261"/>
              <a:gd name="connsiteX2842" fmla="*/ 1152376 w 5160230"/>
              <a:gd name="connsiteY2842" fmla="*/ 1745947 h 3030261"/>
              <a:gd name="connsiteX2843" fmla="*/ 1163862 w 5160230"/>
              <a:gd name="connsiteY2843" fmla="*/ 1740669 h 3030261"/>
              <a:gd name="connsiteX2844" fmla="*/ 1180627 w 5160230"/>
              <a:gd name="connsiteY2844" fmla="*/ 1738496 h 3030261"/>
              <a:gd name="connsiteX2845" fmla="*/ 1181558 w 5160230"/>
              <a:gd name="connsiteY2845" fmla="*/ 1742843 h 3030261"/>
              <a:gd name="connsiteX2846" fmla="*/ 1183731 w 5160230"/>
              <a:gd name="connsiteY2846" fmla="*/ 1743774 h 3030261"/>
              <a:gd name="connsiteX2847" fmla="*/ 1183731 w 5160230"/>
              <a:gd name="connsiteY2847" fmla="*/ 1745947 h 3030261"/>
              <a:gd name="connsiteX2848" fmla="*/ 1185904 w 5160230"/>
              <a:gd name="connsiteY2848" fmla="*/ 1745947 h 3030261"/>
              <a:gd name="connsiteX2849" fmla="*/ 1185904 w 5160230"/>
              <a:gd name="connsiteY2849" fmla="*/ 1743774 h 3030261"/>
              <a:gd name="connsiteX2850" fmla="*/ 1187146 w 5160230"/>
              <a:gd name="connsiteY2850" fmla="*/ 1743774 h 3030261"/>
              <a:gd name="connsiteX2851" fmla="*/ 1191182 w 5160230"/>
              <a:gd name="connsiteY2851" fmla="*/ 1743774 h 3030261"/>
              <a:gd name="connsiteX2852" fmla="*/ 1196459 w 5160230"/>
              <a:gd name="connsiteY2852" fmla="*/ 1742843 h 3030261"/>
              <a:gd name="connsiteX2853" fmla="*/ 1196459 w 5160230"/>
              <a:gd name="connsiteY2853" fmla="*/ 1758675 h 3030261"/>
              <a:gd name="connsiteX2854" fmla="*/ 1189319 w 5160230"/>
              <a:gd name="connsiteY2854" fmla="*/ 1766126 h 3030261"/>
              <a:gd name="connsiteX2855" fmla="*/ 1184041 w 5160230"/>
              <a:gd name="connsiteY2855" fmla="*/ 1779785 h 3030261"/>
              <a:gd name="connsiteX2856" fmla="*/ 1178764 w 5160230"/>
              <a:gd name="connsiteY2856" fmla="*/ 1797791 h 3030261"/>
              <a:gd name="connsiteX2857" fmla="*/ 1173486 w 5160230"/>
              <a:gd name="connsiteY2857" fmla="*/ 1814555 h 3030261"/>
              <a:gd name="connsiteX2858" fmla="*/ 1167277 w 5160230"/>
              <a:gd name="connsiteY2858" fmla="*/ 1827284 h 3030261"/>
              <a:gd name="connsiteX2859" fmla="*/ 1185904 w 5160230"/>
              <a:gd name="connsiteY2859" fmla="*/ 1827284 h 3030261"/>
              <a:gd name="connsiteX2860" fmla="*/ 1201426 w 5160230"/>
              <a:gd name="connsiteY2860" fmla="*/ 1825111 h 3030261"/>
              <a:gd name="connsiteX2861" fmla="*/ 1216017 w 5160230"/>
              <a:gd name="connsiteY2861" fmla="*/ 1825111 h 3030261"/>
              <a:gd name="connsiteX2862" fmla="*/ 1229677 w 5160230"/>
              <a:gd name="connsiteY2862" fmla="*/ 1827284 h 3030261"/>
              <a:gd name="connsiteX2863" fmla="*/ 1238059 w 5160230"/>
              <a:gd name="connsiteY2863" fmla="*/ 1832561 h 3030261"/>
              <a:gd name="connsiteX2864" fmla="*/ 1245199 w 5160230"/>
              <a:gd name="connsiteY2864" fmla="*/ 1844048 h 3030261"/>
              <a:gd name="connsiteX2865" fmla="*/ 1247372 w 5160230"/>
              <a:gd name="connsiteY2865" fmla="*/ 1859880 h 3030261"/>
              <a:gd name="connsiteX2866" fmla="*/ 1244268 w 5160230"/>
              <a:gd name="connsiteY2866" fmla="*/ 1871367 h 3030261"/>
              <a:gd name="connsiteX2867" fmla="*/ 1240232 w 5160230"/>
              <a:gd name="connsiteY2867" fmla="*/ 1885958 h 3030261"/>
              <a:gd name="connsiteX2868" fmla="*/ 1240232 w 5160230"/>
              <a:gd name="connsiteY2868" fmla="*/ 1900549 h 3030261"/>
              <a:gd name="connsiteX2869" fmla="*/ 1249546 w 5160230"/>
              <a:gd name="connsiteY2869" fmla="*/ 1909862 h 3030261"/>
              <a:gd name="connsiteX2870" fmla="*/ 1254823 w 5160230"/>
              <a:gd name="connsiteY2870" fmla="*/ 1916071 h 3030261"/>
              <a:gd name="connsiteX2871" fmla="*/ 1261963 w 5160230"/>
              <a:gd name="connsiteY2871" fmla="*/ 1923522 h 3030261"/>
              <a:gd name="connsiteX2872" fmla="*/ 1273450 w 5160230"/>
              <a:gd name="connsiteY2872" fmla="*/ 1929731 h 3030261"/>
              <a:gd name="connsiteX2873" fmla="*/ 1287109 w 5160230"/>
              <a:gd name="connsiteY2873" fmla="*/ 1932835 h 3030261"/>
              <a:gd name="connsiteX2874" fmla="*/ 1294250 w 5160230"/>
              <a:gd name="connsiteY2874" fmla="*/ 1923522 h 3030261"/>
              <a:gd name="connsiteX2875" fmla="*/ 1303563 w 5160230"/>
              <a:gd name="connsiteY2875" fmla="*/ 1920417 h 3030261"/>
              <a:gd name="connsiteX2876" fmla="*/ 1320327 w 5160230"/>
              <a:gd name="connsiteY2876" fmla="*/ 1920417 h 3030261"/>
              <a:gd name="connsiteX2877" fmla="*/ 1322500 w 5160230"/>
              <a:gd name="connsiteY2877" fmla="*/ 1923522 h 3030261"/>
              <a:gd name="connsiteX2878" fmla="*/ 1325605 w 5160230"/>
              <a:gd name="connsiteY2878" fmla="*/ 1927868 h 3030261"/>
              <a:gd name="connsiteX2879" fmla="*/ 1327467 w 5160230"/>
              <a:gd name="connsiteY2879" fmla="*/ 1930041 h 3030261"/>
              <a:gd name="connsiteX2880" fmla="*/ 1329640 w 5160230"/>
              <a:gd name="connsiteY2880" fmla="*/ 1930041 h 3030261"/>
              <a:gd name="connsiteX2881" fmla="*/ 1334918 w 5160230"/>
              <a:gd name="connsiteY2881" fmla="*/ 1930973 h 3030261"/>
              <a:gd name="connsiteX2882" fmla="*/ 1341748 w 5160230"/>
              <a:gd name="connsiteY2882" fmla="*/ 1932525 h 3030261"/>
              <a:gd name="connsiteX2883" fmla="*/ 1348888 w 5160230"/>
              <a:gd name="connsiteY2883" fmla="*/ 1917934 h 3030261"/>
              <a:gd name="connsiteX2884" fmla="*/ 1358202 w 5160230"/>
              <a:gd name="connsiteY2884" fmla="*/ 1907379 h 3030261"/>
              <a:gd name="connsiteX2885" fmla="*/ 1368757 w 5160230"/>
              <a:gd name="connsiteY2885" fmla="*/ 1898065 h 3030261"/>
              <a:gd name="connsiteX2886" fmla="*/ 1382416 w 5160230"/>
              <a:gd name="connsiteY2886" fmla="*/ 1890615 h 3030261"/>
              <a:gd name="connsiteX2887" fmla="*/ 1402285 w 5160230"/>
              <a:gd name="connsiteY2887" fmla="*/ 1887510 h 3030261"/>
              <a:gd name="connsiteX2888" fmla="*/ 1405389 w 5160230"/>
              <a:gd name="connsiteY2888" fmla="*/ 1885337 h 3030261"/>
              <a:gd name="connsiteX2889" fmla="*/ 1407562 w 5160230"/>
              <a:gd name="connsiteY2889" fmla="*/ 1885337 h 3030261"/>
              <a:gd name="connsiteX2890" fmla="*/ 1410667 w 5160230"/>
              <a:gd name="connsiteY2890" fmla="*/ 1885337 h 3030261"/>
              <a:gd name="connsiteX2891" fmla="*/ 1412840 w 5160230"/>
              <a:gd name="connsiteY2891" fmla="*/ 1885337 h 3030261"/>
              <a:gd name="connsiteX2892" fmla="*/ 1416876 w 5160230"/>
              <a:gd name="connsiteY2892" fmla="*/ 1887510 h 3030261"/>
              <a:gd name="connsiteX2893" fmla="*/ 1422153 w 5160230"/>
              <a:gd name="connsiteY2893" fmla="*/ 1887510 h 3030261"/>
              <a:gd name="connsiteX2894" fmla="*/ 1419980 w 5160230"/>
              <a:gd name="connsiteY2894" fmla="*/ 1890615 h 3030261"/>
              <a:gd name="connsiteX2895" fmla="*/ 1419980 w 5160230"/>
              <a:gd name="connsiteY2895" fmla="*/ 1894961 h 3030261"/>
              <a:gd name="connsiteX2896" fmla="*/ 1417807 w 5160230"/>
              <a:gd name="connsiteY2896" fmla="*/ 1894961 h 3030261"/>
              <a:gd name="connsiteX2897" fmla="*/ 1417807 w 5160230"/>
              <a:gd name="connsiteY2897" fmla="*/ 1895892 h 3030261"/>
              <a:gd name="connsiteX2898" fmla="*/ 1419980 w 5160230"/>
              <a:gd name="connsiteY2898" fmla="*/ 1895892 h 3030261"/>
              <a:gd name="connsiteX2899" fmla="*/ 1422153 w 5160230"/>
              <a:gd name="connsiteY2899" fmla="*/ 1898065 h 3030261"/>
              <a:gd name="connsiteX2900" fmla="*/ 1425258 w 5160230"/>
              <a:gd name="connsiteY2900" fmla="*/ 1900238 h 3030261"/>
              <a:gd name="connsiteX2901" fmla="*/ 1425258 w 5160230"/>
              <a:gd name="connsiteY2901" fmla="*/ 1895892 h 3030261"/>
              <a:gd name="connsiteX2902" fmla="*/ 1429294 w 5160230"/>
              <a:gd name="connsiteY2902" fmla="*/ 1892788 h 3030261"/>
              <a:gd name="connsiteX2903" fmla="*/ 1431467 w 5160230"/>
              <a:gd name="connsiteY2903" fmla="*/ 1890615 h 3030261"/>
              <a:gd name="connsiteX2904" fmla="*/ 1432398 w 5160230"/>
              <a:gd name="connsiteY2904" fmla="*/ 1888442 h 3030261"/>
              <a:gd name="connsiteX2905" fmla="*/ 1434571 w 5160230"/>
              <a:gd name="connsiteY2905" fmla="*/ 1887510 h 3030261"/>
              <a:gd name="connsiteX2906" fmla="*/ 1438607 w 5160230"/>
              <a:gd name="connsiteY2906" fmla="*/ 1885337 h 3030261"/>
              <a:gd name="connsiteX2907" fmla="*/ 1441711 w 5160230"/>
              <a:gd name="connsiteY2907" fmla="*/ 1883164 h 3030261"/>
              <a:gd name="connsiteX2908" fmla="*/ 1458475 w 5160230"/>
              <a:gd name="connsiteY2908" fmla="*/ 1897755 h 3030261"/>
              <a:gd name="connsiteX2909" fmla="*/ 1480207 w 5160230"/>
              <a:gd name="connsiteY2909" fmla="*/ 1905206 h 3030261"/>
              <a:gd name="connsiteX2910" fmla="*/ 1501938 w 5160230"/>
              <a:gd name="connsiteY2910" fmla="*/ 1907379 h 3030261"/>
              <a:gd name="connsiteX2911" fmla="*/ 1527084 w 5160230"/>
              <a:gd name="connsiteY2911" fmla="*/ 1905206 h 3030261"/>
              <a:gd name="connsiteX2912" fmla="*/ 1553161 w 5160230"/>
              <a:gd name="connsiteY2912" fmla="*/ 1903032 h 3030261"/>
              <a:gd name="connsiteX2913" fmla="*/ 1553161 w 5160230"/>
              <a:gd name="connsiteY2913" fmla="*/ 1907379 h 3030261"/>
              <a:gd name="connsiteX2914" fmla="*/ 1553161 w 5160230"/>
              <a:gd name="connsiteY2914" fmla="*/ 1909552 h 3030261"/>
              <a:gd name="connsiteX2915" fmla="*/ 1550988 w 5160230"/>
              <a:gd name="connsiteY2915" fmla="*/ 1910483 h 3030261"/>
              <a:gd name="connsiteX2916" fmla="*/ 1550988 w 5160230"/>
              <a:gd name="connsiteY2916" fmla="*/ 1912656 h 3030261"/>
              <a:gd name="connsiteX2917" fmla="*/ 1548815 w 5160230"/>
              <a:gd name="connsiteY2917" fmla="*/ 1915761 h 3030261"/>
              <a:gd name="connsiteX2918" fmla="*/ 1561233 w 5160230"/>
              <a:gd name="connsiteY2918" fmla="*/ 1920107 h 3030261"/>
              <a:gd name="connsiteX2919" fmla="*/ 1568373 w 5160230"/>
              <a:gd name="connsiteY2919" fmla="*/ 1925385 h 3030261"/>
              <a:gd name="connsiteX2920" fmla="*/ 1575514 w 5160230"/>
              <a:gd name="connsiteY2920" fmla="*/ 1930662 h 3030261"/>
              <a:gd name="connsiteX2921" fmla="*/ 1587931 w 5160230"/>
              <a:gd name="connsiteY2921" fmla="*/ 1936871 h 3030261"/>
              <a:gd name="connsiteX2922" fmla="*/ 1587931 w 5160230"/>
              <a:gd name="connsiteY2922" fmla="*/ 1947426 h 3030261"/>
              <a:gd name="connsiteX2923" fmla="*/ 1601591 w 5160230"/>
              <a:gd name="connsiteY2923" fmla="*/ 1951773 h 3030261"/>
              <a:gd name="connsiteX2924" fmla="*/ 1609973 w 5160230"/>
              <a:gd name="connsiteY2924" fmla="*/ 1952704 h 3030261"/>
              <a:gd name="connsiteX2925" fmla="*/ 1617113 w 5160230"/>
              <a:gd name="connsiteY2925" fmla="*/ 1960155 h 3030261"/>
              <a:gd name="connsiteX2926" fmla="*/ 1621149 w 5160230"/>
              <a:gd name="connsiteY2926" fmla="*/ 1971641 h 3030261"/>
              <a:gd name="connsiteX2927" fmla="*/ 1642880 w 5160230"/>
              <a:gd name="connsiteY2927" fmla="*/ 1973814 h 3030261"/>
              <a:gd name="connsiteX2928" fmla="*/ 1660576 w 5160230"/>
              <a:gd name="connsiteY2928" fmla="*/ 1974745 h 3030261"/>
              <a:gd name="connsiteX2929" fmla="*/ 1684480 w 5160230"/>
              <a:gd name="connsiteY2929" fmla="*/ 1976919 h 3030261"/>
              <a:gd name="connsiteX2930" fmla="*/ 1701244 w 5160230"/>
              <a:gd name="connsiteY2930" fmla="*/ 1998960 h 3030261"/>
              <a:gd name="connsiteX2931" fmla="*/ 1721113 w 5160230"/>
              <a:gd name="connsiteY2931" fmla="*/ 2018829 h 3030261"/>
              <a:gd name="connsiteX2932" fmla="*/ 1742844 w 5160230"/>
              <a:gd name="connsiteY2932" fmla="*/ 2035593 h 3030261"/>
              <a:gd name="connsiteX2933" fmla="*/ 1767990 w 5160230"/>
              <a:gd name="connsiteY2933" fmla="*/ 2048321 h 3030261"/>
              <a:gd name="connsiteX2934" fmla="*/ 1767059 w 5160230"/>
              <a:gd name="connsiteY2934" fmla="*/ 2055772 h 3030261"/>
              <a:gd name="connsiteX2935" fmla="*/ 1763023 w 5160230"/>
              <a:gd name="connsiteY2935" fmla="*/ 2060118 h 3030261"/>
              <a:gd name="connsiteX2936" fmla="*/ 1759918 w 5160230"/>
              <a:gd name="connsiteY2936" fmla="*/ 2065396 h 3030261"/>
              <a:gd name="connsiteX2937" fmla="*/ 1755882 w 5160230"/>
              <a:gd name="connsiteY2937" fmla="*/ 2068500 h 3030261"/>
              <a:gd name="connsiteX2938" fmla="*/ 1752778 w 5160230"/>
              <a:gd name="connsiteY2938" fmla="*/ 2074709 h 3030261"/>
              <a:gd name="connsiteX2939" fmla="*/ 1775751 w 5160230"/>
              <a:gd name="connsiteY2939" fmla="*/ 2074709 h 3030261"/>
              <a:gd name="connsiteX2940" fmla="*/ 1797482 w 5160230"/>
              <a:gd name="connsiteY2940" fmla="*/ 2082160 h 3030261"/>
              <a:gd name="connsiteX2941" fmla="*/ 1801518 w 5160230"/>
              <a:gd name="connsiteY2941" fmla="*/ 2094888 h 3030261"/>
              <a:gd name="connsiteX2942" fmla="*/ 1806796 w 5160230"/>
              <a:gd name="connsiteY2942" fmla="*/ 2092715 h 3030261"/>
              <a:gd name="connsiteX2943" fmla="*/ 1809900 w 5160230"/>
              <a:gd name="connsiteY2943" fmla="*/ 2090542 h 3030261"/>
              <a:gd name="connsiteX2944" fmla="*/ 1816109 w 5160230"/>
              <a:gd name="connsiteY2944" fmla="*/ 2092715 h 3030261"/>
              <a:gd name="connsiteX2945" fmla="*/ 1817040 w 5160230"/>
              <a:gd name="connsiteY2945" fmla="*/ 2092715 h 3030261"/>
              <a:gd name="connsiteX2946" fmla="*/ 1821076 w 5160230"/>
              <a:gd name="connsiteY2946" fmla="*/ 2094888 h 3030261"/>
              <a:gd name="connsiteX2947" fmla="*/ 1824181 w 5160230"/>
              <a:gd name="connsiteY2947" fmla="*/ 2097061 h 3030261"/>
              <a:gd name="connsiteX2948" fmla="*/ 1828217 w 5160230"/>
              <a:gd name="connsiteY2948" fmla="*/ 2097992 h 3030261"/>
              <a:gd name="connsiteX2949" fmla="*/ 1884407 w 5160230"/>
              <a:gd name="connsiteY2949" fmla="*/ 2102339 h 3030261"/>
              <a:gd name="connsiteX2950" fmla="*/ 1889685 w 5160230"/>
              <a:gd name="connsiteY2950" fmla="*/ 2107616 h 3030261"/>
              <a:gd name="connsiteX2951" fmla="*/ 1893720 w 5160230"/>
              <a:gd name="connsiteY2951" fmla="*/ 2118171 h 3030261"/>
              <a:gd name="connsiteX2952" fmla="*/ 1894652 w 5160230"/>
              <a:gd name="connsiteY2952" fmla="*/ 2127485 h 3030261"/>
              <a:gd name="connsiteX2953" fmla="*/ 1900861 w 5160230"/>
              <a:gd name="connsiteY2953" fmla="*/ 2134936 h 3030261"/>
              <a:gd name="connsiteX2954" fmla="*/ 1909243 w 5160230"/>
              <a:gd name="connsiteY2954" fmla="*/ 2137109 h 3030261"/>
              <a:gd name="connsiteX2955" fmla="*/ 1918556 w 5160230"/>
              <a:gd name="connsiteY2955" fmla="*/ 2137109 h 3030261"/>
              <a:gd name="connsiteX2956" fmla="*/ 1925696 w 5160230"/>
              <a:gd name="connsiteY2956" fmla="*/ 2134936 h 3030261"/>
              <a:gd name="connsiteX2957" fmla="*/ 1930974 w 5160230"/>
              <a:gd name="connsiteY2957" fmla="*/ 2142386 h 3030261"/>
              <a:gd name="connsiteX2958" fmla="*/ 1937183 w 5160230"/>
              <a:gd name="connsiteY2958" fmla="*/ 2147664 h 3030261"/>
              <a:gd name="connsiteX2959" fmla="*/ 1940287 w 5160230"/>
              <a:gd name="connsiteY2959" fmla="*/ 2153873 h 3030261"/>
              <a:gd name="connsiteX2960" fmla="*/ 1942771 w 5160230"/>
              <a:gd name="connsiteY2960" fmla="*/ 2161013 h 3030261"/>
              <a:gd name="connsiteX2961" fmla="*/ 1944944 w 5160230"/>
              <a:gd name="connsiteY2961" fmla="*/ 2169395 h 3030261"/>
              <a:gd name="connsiteX2962" fmla="*/ 1931284 w 5160230"/>
              <a:gd name="connsiteY2962" fmla="*/ 2186159 h 3030261"/>
              <a:gd name="connsiteX2963" fmla="*/ 1916694 w 5160230"/>
              <a:gd name="connsiteY2963" fmla="*/ 2206028 h 3030261"/>
              <a:gd name="connsiteX2964" fmla="*/ 1902103 w 5160230"/>
              <a:gd name="connsiteY2964" fmla="*/ 2228069 h 3030261"/>
              <a:gd name="connsiteX2965" fmla="*/ 1889685 w 5160230"/>
              <a:gd name="connsiteY2965" fmla="*/ 2250111 h 3030261"/>
              <a:gd name="connsiteX2966" fmla="*/ 1881303 w 5160230"/>
              <a:gd name="connsiteY2966" fmla="*/ 2266875 h 3030261"/>
              <a:gd name="connsiteX2967" fmla="*/ 1881303 w 5160230"/>
              <a:gd name="connsiteY2967" fmla="*/ 2277430 h 3030261"/>
              <a:gd name="connsiteX2968" fmla="*/ 1882234 w 5160230"/>
              <a:gd name="connsiteY2968" fmla="*/ 2292021 h 3030261"/>
              <a:gd name="connsiteX2969" fmla="*/ 1886270 w 5160230"/>
              <a:gd name="connsiteY2969" fmla="*/ 2308785 h 3030261"/>
              <a:gd name="connsiteX2970" fmla="*/ 1884097 w 5160230"/>
              <a:gd name="connsiteY2970" fmla="*/ 2323376 h 3030261"/>
              <a:gd name="connsiteX2971" fmla="*/ 1880992 w 5160230"/>
              <a:gd name="connsiteY2971" fmla="*/ 2332690 h 3030261"/>
              <a:gd name="connsiteX2972" fmla="*/ 1873852 w 5160230"/>
              <a:gd name="connsiteY2972" fmla="*/ 2347280 h 3030261"/>
              <a:gd name="connsiteX2973" fmla="*/ 1864539 w 5160230"/>
              <a:gd name="connsiteY2973" fmla="*/ 2363113 h 3030261"/>
              <a:gd name="connsiteX2974" fmla="*/ 1855225 w 5160230"/>
              <a:gd name="connsiteY2974" fmla="*/ 2379877 h 3030261"/>
              <a:gd name="connsiteX2975" fmla="*/ 1845912 w 5160230"/>
              <a:gd name="connsiteY2975" fmla="*/ 2392606 h 3030261"/>
              <a:gd name="connsiteX2976" fmla="*/ 1840634 w 5160230"/>
              <a:gd name="connsiteY2976" fmla="*/ 2400056 h 3030261"/>
              <a:gd name="connsiteX2977" fmla="*/ 1830079 w 5160230"/>
              <a:gd name="connsiteY2977" fmla="*/ 2404402 h 3030261"/>
              <a:gd name="connsiteX2978" fmla="*/ 1813315 w 5160230"/>
              <a:gd name="connsiteY2978" fmla="*/ 2406576 h 3030261"/>
              <a:gd name="connsiteX2979" fmla="*/ 1796551 w 5160230"/>
              <a:gd name="connsiteY2979" fmla="*/ 2407507 h 3030261"/>
              <a:gd name="connsiteX2980" fmla="*/ 1781029 w 5160230"/>
              <a:gd name="connsiteY2980" fmla="*/ 2411853 h 3030261"/>
              <a:gd name="connsiteX2981" fmla="*/ 1766438 w 5160230"/>
              <a:gd name="connsiteY2981" fmla="*/ 2417131 h 3030261"/>
              <a:gd name="connsiteX2982" fmla="*/ 1757124 w 5160230"/>
              <a:gd name="connsiteY2982" fmla="*/ 2427686 h 3030261"/>
              <a:gd name="connsiteX2983" fmla="*/ 1753089 w 5160230"/>
              <a:gd name="connsiteY2983" fmla="*/ 2433895 h 3030261"/>
              <a:gd name="connsiteX2984" fmla="*/ 1753089 w 5160230"/>
              <a:gd name="connsiteY2984" fmla="*/ 2436999 h 3030261"/>
              <a:gd name="connsiteX2985" fmla="*/ 1753089 w 5160230"/>
              <a:gd name="connsiteY2985" fmla="*/ 2441346 h 3030261"/>
              <a:gd name="connsiteX2986" fmla="*/ 1755262 w 5160230"/>
              <a:gd name="connsiteY2986" fmla="*/ 2446623 h 3030261"/>
              <a:gd name="connsiteX2987" fmla="*/ 1757435 w 5160230"/>
              <a:gd name="connsiteY2987" fmla="*/ 2451901 h 3030261"/>
              <a:gd name="connsiteX2988" fmla="*/ 1745017 w 5160230"/>
              <a:gd name="connsiteY2988" fmla="*/ 2451901 h 3030261"/>
              <a:gd name="connsiteX2989" fmla="*/ 1742844 w 5160230"/>
              <a:gd name="connsiteY2989" fmla="*/ 2476115 h 3030261"/>
              <a:gd name="connsiteX2990" fmla="*/ 1738808 w 5160230"/>
              <a:gd name="connsiteY2990" fmla="*/ 2495984 h 3030261"/>
              <a:gd name="connsiteX2991" fmla="*/ 1731668 w 5160230"/>
              <a:gd name="connsiteY2991" fmla="*/ 2512748 h 3030261"/>
              <a:gd name="connsiteX2992" fmla="*/ 1724528 w 5160230"/>
              <a:gd name="connsiteY2992" fmla="*/ 2528581 h 3030261"/>
              <a:gd name="connsiteX2993" fmla="*/ 1717387 w 5160230"/>
              <a:gd name="connsiteY2993" fmla="*/ 2549691 h 3030261"/>
              <a:gd name="connsiteX2994" fmla="*/ 1712110 w 5160230"/>
              <a:gd name="connsiteY2994" fmla="*/ 2549691 h 3030261"/>
              <a:gd name="connsiteX2995" fmla="*/ 1712110 w 5160230"/>
              <a:gd name="connsiteY2995" fmla="*/ 2542240 h 3030261"/>
              <a:gd name="connsiteX2996" fmla="*/ 1712110 w 5160230"/>
              <a:gd name="connsiteY2996" fmla="*/ 2537894 h 3030261"/>
              <a:gd name="connsiteX2997" fmla="*/ 1709937 w 5160230"/>
              <a:gd name="connsiteY2997" fmla="*/ 2532617 h 3030261"/>
              <a:gd name="connsiteX2998" fmla="*/ 1709005 w 5160230"/>
              <a:gd name="connsiteY2998" fmla="*/ 2528270 h 3030261"/>
              <a:gd name="connsiteX2999" fmla="*/ 1706832 w 5160230"/>
              <a:gd name="connsiteY2999" fmla="*/ 2530443 h 3030261"/>
              <a:gd name="connsiteX3000" fmla="*/ 1704659 w 5160230"/>
              <a:gd name="connsiteY3000" fmla="*/ 2530443 h 3030261"/>
              <a:gd name="connsiteX3001" fmla="*/ 1702486 w 5160230"/>
              <a:gd name="connsiteY3001" fmla="*/ 2532617 h 3030261"/>
              <a:gd name="connsiteX3002" fmla="*/ 1701554 w 5160230"/>
              <a:gd name="connsiteY3002" fmla="*/ 2532617 h 3030261"/>
              <a:gd name="connsiteX3003" fmla="*/ 1692241 w 5160230"/>
              <a:gd name="connsiteY3003" fmla="*/ 2554658 h 3030261"/>
              <a:gd name="connsiteX3004" fmla="*/ 1681686 w 5160230"/>
              <a:gd name="connsiteY3004" fmla="*/ 2569249 h 3030261"/>
              <a:gd name="connsiteX3005" fmla="*/ 1670200 w 5160230"/>
              <a:gd name="connsiteY3005" fmla="*/ 2581977 h 3030261"/>
              <a:gd name="connsiteX3006" fmla="*/ 1657782 w 5160230"/>
              <a:gd name="connsiteY3006" fmla="*/ 2596568 h 3030261"/>
              <a:gd name="connsiteX3007" fmla="*/ 1631704 w 5160230"/>
              <a:gd name="connsiteY3007" fmla="*/ 2591291 h 3030261"/>
              <a:gd name="connsiteX3008" fmla="*/ 1608731 w 5160230"/>
              <a:gd name="connsiteY3008" fmla="*/ 2586013 h 3030261"/>
              <a:gd name="connsiteX3009" fmla="*/ 1608731 w 5160230"/>
              <a:gd name="connsiteY3009" fmla="*/ 2593464 h 3030261"/>
              <a:gd name="connsiteX3010" fmla="*/ 1621149 w 5160230"/>
              <a:gd name="connsiteY3010" fmla="*/ 2600915 h 3030261"/>
              <a:gd name="connsiteX3011" fmla="*/ 1626427 w 5160230"/>
              <a:gd name="connsiteY3011" fmla="*/ 2611470 h 3030261"/>
              <a:gd name="connsiteX3012" fmla="*/ 1628600 w 5160230"/>
              <a:gd name="connsiteY3012" fmla="*/ 2622025 h 3030261"/>
              <a:gd name="connsiteX3013" fmla="*/ 1626427 w 5160230"/>
              <a:gd name="connsiteY3013" fmla="*/ 2635685 h 3030261"/>
              <a:gd name="connsiteX3014" fmla="*/ 1624254 w 5160230"/>
              <a:gd name="connsiteY3014" fmla="*/ 2650276 h 3030261"/>
              <a:gd name="connsiteX3015" fmla="*/ 1591967 w 5160230"/>
              <a:gd name="connsiteY3015" fmla="*/ 2651207 h 3030261"/>
              <a:gd name="connsiteX3016" fmla="*/ 1564958 w 5160230"/>
              <a:gd name="connsiteY3016" fmla="*/ 2658658 h 3030261"/>
              <a:gd name="connsiteX3017" fmla="*/ 1562785 w 5160230"/>
              <a:gd name="connsiteY3017" fmla="*/ 2663004 h 3030261"/>
              <a:gd name="connsiteX3018" fmla="*/ 1560612 w 5160230"/>
              <a:gd name="connsiteY3018" fmla="*/ 2668281 h 3030261"/>
              <a:gd name="connsiteX3019" fmla="*/ 1560612 w 5160230"/>
              <a:gd name="connsiteY3019" fmla="*/ 2675732 h 3030261"/>
              <a:gd name="connsiteX3020" fmla="*/ 1560612 w 5160230"/>
              <a:gd name="connsiteY3020" fmla="*/ 2683183 h 3030261"/>
              <a:gd name="connsiteX3021" fmla="*/ 1559681 w 5160230"/>
              <a:gd name="connsiteY3021" fmla="*/ 2687529 h 3030261"/>
              <a:gd name="connsiteX3022" fmla="*/ 1559681 w 5160230"/>
              <a:gd name="connsiteY3022" fmla="*/ 2688460 h 3030261"/>
              <a:gd name="connsiteX3023" fmla="*/ 1559681 w 5160230"/>
              <a:gd name="connsiteY3023" fmla="*/ 2692186 h 3030261"/>
              <a:gd name="connsiteX3024" fmla="*/ 1559681 w 5160230"/>
              <a:gd name="connsiteY3024" fmla="*/ 2695290 h 3030261"/>
              <a:gd name="connsiteX3025" fmla="*/ 1560612 w 5160230"/>
              <a:gd name="connsiteY3025" fmla="*/ 2702741 h 3030261"/>
              <a:gd name="connsiteX3026" fmla="*/ 1552230 w 5160230"/>
              <a:gd name="connsiteY3026" fmla="*/ 2702741 h 3030261"/>
              <a:gd name="connsiteX3027" fmla="*/ 1540744 w 5160230"/>
              <a:gd name="connsiteY3027" fmla="*/ 2704914 h 3030261"/>
              <a:gd name="connsiteX3028" fmla="*/ 1526153 w 5160230"/>
              <a:gd name="connsiteY3028" fmla="*/ 2704914 h 3030261"/>
              <a:gd name="connsiteX3029" fmla="*/ 1511562 w 5160230"/>
              <a:gd name="connsiteY3029" fmla="*/ 2707087 h 3030261"/>
              <a:gd name="connsiteX3030" fmla="*/ 1511562 w 5160230"/>
              <a:gd name="connsiteY3030" fmla="*/ 2714538 h 3030261"/>
              <a:gd name="connsiteX3031" fmla="*/ 1518702 w 5160230"/>
              <a:gd name="connsiteY3031" fmla="*/ 2717642 h 3030261"/>
              <a:gd name="connsiteX3032" fmla="*/ 1523980 w 5160230"/>
              <a:gd name="connsiteY3032" fmla="*/ 2721989 h 3030261"/>
              <a:gd name="connsiteX3033" fmla="*/ 1528015 w 5160230"/>
              <a:gd name="connsiteY3033" fmla="*/ 2722920 h 3030261"/>
              <a:gd name="connsiteX3034" fmla="*/ 1531120 w 5160230"/>
              <a:gd name="connsiteY3034" fmla="*/ 2725093 h 3030261"/>
              <a:gd name="connsiteX3035" fmla="*/ 1535156 w 5160230"/>
              <a:gd name="connsiteY3035" fmla="*/ 2729439 h 3030261"/>
              <a:gd name="connsiteX3036" fmla="*/ 1537329 w 5160230"/>
              <a:gd name="connsiteY3036" fmla="*/ 2732544 h 3030261"/>
              <a:gd name="connsiteX3037" fmla="*/ 1540433 w 5160230"/>
              <a:gd name="connsiteY3037" fmla="*/ 2737821 h 3030261"/>
              <a:gd name="connsiteX3038" fmla="*/ 1533293 w 5160230"/>
              <a:gd name="connsiteY3038" fmla="*/ 2739994 h 3030261"/>
              <a:gd name="connsiteX3039" fmla="*/ 1528015 w 5160230"/>
              <a:gd name="connsiteY3039" fmla="*/ 2742168 h 3030261"/>
              <a:gd name="connsiteX3040" fmla="*/ 1522738 w 5160230"/>
              <a:gd name="connsiteY3040" fmla="*/ 2744341 h 3030261"/>
              <a:gd name="connsiteX3041" fmla="*/ 1518702 w 5160230"/>
              <a:gd name="connsiteY3041" fmla="*/ 2745272 h 3030261"/>
              <a:gd name="connsiteX3042" fmla="*/ 1516529 w 5160230"/>
              <a:gd name="connsiteY3042" fmla="*/ 2751481 h 3030261"/>
              <a:gd name="connsiteX3043" fmla="*/ 1511251 w 5160230"/>
              <a:gd name="connsiteY3043" fmla="*/ 2762036 h 3030261"/>
              <a:gd name="connsiteX3044" fmla="*/ 1508147 w 5160230"/>
              <a:gd name="connsiteY3044" fmla="*/ 2773523 h 3030261"/>
              <a:gd name="connsiteX3045" fmla="*/ 1504111 w 5160230"/>
              <a:gd name="connsiteY3045" fmla="*/ 2784078 h 3030261"/>
              <a:gd name="connsiteX3046" fmla="*/ 1501007 w 5160230"/>
              <a:gd name="connsiteY3046" fmla="*/ 2786251 h 3030261"/>
              <a:gd name="connsiteX3047" fmla="*/ 1498833 w 5160230"/>
              <a:gd name="connsiteY3047" fmla="*/ 2786251 h 3030261"/>
              <a:gd name="connsiteX3048" fmla="*/ 1493556 w 5160230"/>
              <a:gd name="connsiteY3048" fmla="*/ 2788424 h 3030261"/>
              <a:gd name="connsiteX3049" fmla="*/ 1487347 w 5160230"/>
              <a:gd name="connsiteY3049" fmla="*/ 2788424 h 3030261"/>
              <a:gd name="connsiteX3050" fmla="*/ 1487347 w 5160230"/>
              <a:gd name="connsiteY3050" fmla="*/ 2793702 h 3030261"/>
              <a:gd name="connsiteX3051" fmla="*/ 1487347 w 5160230"/>
              <a:gd name="connsiteY3051" fmla="*/ 2796806 h 3030261"/>
              <a:gd name="connsiteX3052" fmla="*/ 1487347 w 5160230"/>
              <a:gd name="connsiteY3052" fmla="*/ 2798979 h 3030261"/>
              <a:gd name="connsiteX3053" fmla="*/ 1486416 w 5160230"/>
              <a:gd name="connsiteY3053" fmla="*/ 2801152 h 3030261"/>
              <a:gd name="connsiteX3054" fmla="*/ 1487347 w 5160230"/>
              <a:gd name="connsiteY3054" fmla="*/ 2803325 h 3030261"/>
              <a:gd name="connsiteX3055" fmla="*/ 1487347 w 5160230"/>
              <a:gd name="connsiteY3055" fmla="*/ 2804257 h 3030261"/>
              <a:gd name="connsiteX3056" fmla="*/ 1491383 w 5160230"/>
              <a:gd name="connsiteY3056" fmla="*/ 2811707 h 3030261"/>
              <a:gd name="connsiteX3057" fmla="*/ 1494487 w 5160230"/>
              <a:gd name="connsiteY3057" fmla="*/ 2817916 h 3030261"/>
              <a:gd name="connsiteX3058" fmla="*/ 1500696 w 5160230"/>
              <a:gd name="connsiteY3058" fmla="*/ 2821021 h 3030261"/>
              <a:gd name="connsiteX3059" fmla="*/ 1505974 w 5160230"/>
              <a:gd name="connsiteY3059" fmla="*/ 2824125 h 3030261"/>
              <a:gd name="connsiteX3060" fmla="*/ 1511251 w 5160230"/>
              <a:gd name="connsiteY3060" fmla="*/ 2828471 h 3030261"/>
              <a:gd name="connsiteX3061" fmla="*/ 1508147 w 5160230"/>
              <a:gd name="connsiteY3061" fmla="*/ 2841200 h 3030261"/>
              <a:gd name="connsiteX3062" fmla="*/ 1493556 w 5160230"/>
              <a:gd name="connsiteY3062" fmla="*/ 2848650 h 3030261"/>
              <a:gd name="connsiteX3063" fmla="*/ 1478965 w 5160230"/>
              <a:gd name="connsiteY3063" fmla="*/ 2863241 h 3030261"/>
              <a:gd name="connsiteX3064" fmla="*/ 1466547 w 5160230"/>
              <a:gd name="connsiteY3064" fmla="*/ 2882179 h 3030261"/>
              <a:gd name="connsiteX3065" fmla="*/ 1457234 w 5160230"/>
              <a:gd name="connsiteY3065" fmla="*/ 2900184 h 3030261"/>
              <a:gd name="connsiteX3066" fmla="*/ 1451956 w 5160230"/>
              <a:gd name="connsiteY3066" fmla="*/ 2916948 h 3030261"/>
              <a:gd name="connsiteX3067" fmla="*/ 1457234 w 5160230"/>
              <a:gd name="connsiteY3067" fmla="*/ 2922226 h 3030261"/>
              <a:gd name="connsiteX3068" fmla="*/ 1462511 w 5160230"/>
              <a:gd name="connsiteY3068" fmla="*/ 2927504 h 3030261"/>
              <a:gd name="connsiteX3069" fmla="*/ 1466547 w 5160230"/>
              <a:gd name="connsiteY3069" fmla="*/ 2932781 h 3030261"/>
              <a:gd name="connsiteX3070" fmla="*/ 1467478 w 5160230"/>
              <a:gd name="connsiteY3070" fmla="*/ 2942095 h 3030261"/>
              <a:gd name="connsiteX3071" fmla="*/ 1459096 w 5160230"/>
              <a:gd name="connsiteY3071" fmla="*/ 2944268 h 3030261"/>
              <a:gd name="connsiteX3072" fmla="*/ 1445437 w 5160230"/>
              <a:gd name="connsiteY3072" fmla="*/ 2951718 h 3030261"/>
              <a:gd name="connsiteX3073" fmla="*/ 1433019 w 5160230"/>
              <a:gd name="connsiteY3073" fmla="*/ 2962274 h 3030261"/>
              <a:gd name="connsiteX3074" fmla="*/ 1423706 w 5160230"/>
              <a:gd name="connsiteY3074" fmla="*/ 2973760 h 3030261"/>
              <a:gd name="connsiteX3075" fmla="*/ 1422774 w 5160230"/>
              <a:gd name="connsiteY3075" fmla="*/ 2976865 h 3030261"/>
              <a:gd name="connsiteX3076" fmla="*/ 1420601 w 5160230"/>
              <a:gd name="connsiteY3076" fmla="*/ 2981211 h 3030261"/>
              <a:gd name="connsiteX3077" fmla="*/ 1420601 w 5160230"/>
              <a:gd name="connsiteY3077" fmla="*/ 2984315 h 3030261"/>
              <a:gd name="connsiteX3078" fmla="*/ 1420601 w 5160230"/>
              <a:gd name="connsiteY3078" fmla="*/ 2990524 h 3030261"/>
              <a:gd name="connsiteX3079" fmla="*/ 1423706 w 5160230"/>
              <a:gd name="connsiteY3079" fmla="*/ 2990524 h 3030261"/>
              <a:gd name="connsiteX3080" fmla="*/ 1423706 w 5160230"/>
              <a:gd name="connsiteY3080" fmla="*/ 2986178 h 3030261"/>
              <a:gd name="connsiteX3081" fmla="*/ 1435192 w 5160230"/>
              <a:gd name="connsiteY3081" fmla="*/ 2973450 h 3030261"/>
              <a:gd name="connsiteX3082" fmla="*/ 1444505 w 5160230"/>
              <a:gd name="connsiteY3082" fmla="*/ 2960721 h 3030261"/>
              <a:gd name="connsiteX3083" fmla="*/ 1447610 w 5160230"/>
              <a:gd name="connsiteY3083" fmla="*/ 2961653 h 3030261"/>
              <a:gd name="connsiteX3084" fmla="*/ 1449783 w 5160230"/>
              <a:gd name="connsiteY3084" fmla="*/ 2961653 h 3030261"/>
              <a:gd name="connsiteX3085" fmla="*/ 1449783 w 5160230"/>
              <a:gd name="connsiteY3085" fmla="*/ 2963826 h 3030261"/>
              <a:gd name="connsiteX3086" fmla="*/ 1451956 w 5160230"/>
              <a:gd name="connsiteY3086" fmla="*/ 2965999 h 3030261"/>
              <a:gd name="connsiteX3087" fmla="*/ 1455061 w 5160230"/>
              <a:gd name="connsiteY3087" fmla="*/ 2975312 h 3030261"/>
              <a:gd name="connsiteX3088" fmla="*/ 1457234 w 5160230"/>
              <a:gd name="connsiteY3088" fmla="*/ 2985867 h 3030261"/>
              <a:gd name="connsiteX3089" fmla="*/ 1459407 w 5160230"/>
              <a:gd name="connsiteY3089" fmla="*/ 2998596 h 3030261"/>
              <a:gd name="connsiteX3090" fmla="*/ 1460338 w 5160230"/>
              <a:gd name="connsiteY3090" fmla="*/ 3010082 h 3030261"/>
              <a:gd name="connsiteX3091" fmla="*/ 1466547 w 5160230"/>
              <a:gd name="connsiteY3091" fmla="*/ 3010082 h 3030261"/>
              <a:gd name="connsiteX3092" fmla="*/ 1467478 w 5160230"/>
              <a:gd name="connsiteY3092" fmla="*/ 3010082 h 3030261"/>
              <a:gd name="connsiteX3093" fmla="*/ 1471514 w 5160230"/>
              <a:gd name="connsiteY3093" fmla="*/ 3010082 h 3030261"/>
              <a:gd name="connsiteX3094" fmla="*/ 1471514 w 5160230"/>
              <a:gd name="connsiteY3094" fmla="*/ 3012255 h 3030261"/>
              <a:gd name="connsiteX3095" fmla="*/ 1471514 w 5160230"/>
              <a:gd name="connsiteY3095" fmla="*/ 3013187 h 3030261"/>
              <a:gd name="connsiteX3096" fmla="*/ 1474619 w 5160230"/>
              <a:gd name="connsiteY3096" fmla="*/ 3017533 h 3030261"/>
              <a:gd name="connsiteX3097" fmla="*/ 1471514 w 5160230"/>
              <a:gd name="connsiteY3097" fmla="*/ 3019706 h 3030261"/>
              <a:gd name="connsiteX3098" fmla="*/ 1469341 w 5160230"/>
              <a:gd name="connsiteY3098" fmla="*/ 3020637 h 3030261"/>
              <a:gd name="connsiteX3099" fmla="*/ 1469341 w 5160230"/>
              <a:gd name="connsiteY3099" fmla="*/ 3022811 h 3030261"/>
              <a:gd name="connsiteX3100" fmla="*/ 1467168 w 5160230"/>
              <a:gd name="connsiteY3100" fmla="*/ 3022811 h 3030261"/>
              <a:gd name="connsiteX3101" fmla="*/ 1464995 w 5160230"/>
              <a:gd name="connsiteY3101" fmla="*/ 3024984 h 3030261"/>
              <a:gd name="connsiteX3102" fmla="*/ 1461890 w 5160230"/>
              <a:gd name="connsiteY3102" fmla="*/ 3025915 h 3030261"/>
              <a:gd name="connsiteX3103" fmla="*/ 1445126 w 5160230"/>
              <a:gd name="connsiteY3103" fmla="*/ 3030261 h 3030261"/>
              <a:gd name="connsiteX3104" fmla="*/ 1428362 w 5160230"/>
              <a:gd name="connsiteY3104" fmla="*/ 3025915 h 3030261"/>
              <a:gd name="connsiteX3105" fmla="*/ 1412840 w 5160230"/>
              <a:gd name="connsiteY3105" fmla="*/ 3017533 h 3030261"/>
              <a:gd name="connsiteX3106" fmla="*/ 1396076 w 5160230"/>
              <a:gd name="connsiteY3106" fmla="*/ 3004805 h 3030261"/>
              <a:gd name="connsiteX3107" fmla="*/ 1381485 w 5160230"/>
              <a:gd name="connsiteY3107" fmla="*/ 2990214 h 3030261"/>
              <a:gd name="connsiteX3108" fmla="*/ 1370930 w 5160230"/>
              <a:gd name="connsiteY3108" fmla="*/ 2975623 h 3030261"/>
              <a:gd name="connsiteX3109" fmla="*/ 1364721 w 5160230"/>
              <a:gd name="connsiteY3109" fmla="*/ 2961032 h 3030261"/>
              <a:gd name="connsiteX3110" fmla="*/ 1368757 w 5160230"/>
              <a:gd name="connsiteY3110" fmla="*/ 2961032 h 3030261"/>
              <a:gd name="connsiteX3111" fmla="*/ 1381175 w 5160230"/>
              <a:gd name="connsiteY3111" fmla="*/ 2973760 h 3030261"/>
              <a:gd name="connsiteX3112" fmla="*/ 1393592 w 5160230"/>
              <a:gd name="connsiteY3112" fmla="*/ 2984315 h 3030261"/>
              <a:gd name="connsiteX3113" fmla="*/ 1408183 w 5160230"/>
              <a:gd name="connsiteY3113" fmla="*/ 2993629 h 3030261"/>
              <a:gd name="connsiteX3114" fmla="*/ 1408183 w 5160230"/>
              <a:gd name="connsiteY3114" fmla="*/ 2986178 h 3030261"/>
              <a:gd name="connsiteX3115" fmla="*/ 1388315 w 5160230"/>
              <a:gd name="connsiteY3115" fmla="*/ 2975623 h 3030261"/>
              <a:gd name="connsiteX3116" fmla="*/ 1371551 w 5160230"/>
              <a:gd name="connsiteY3116" fmla="*/ 2961032 h 3030261"/>
              <a:gd name="connsiteX3117" fmla="*/ 1360996 w 5160230"/>
              <a:gd name="connsiteY3117" fmla="*/ 2939922 h 3030261"/>
              <a:gd name="connsiteX3118" fmla="*/ 1353855 w 5160230"/>
              <a:gd name="connsiteY3118" fmla="*/ 2916948 h 3030261"/>
              <a:gd name="connsiteX3119" fmla="*/ 1349819 w 5160230"/>
              <a:gd name="connsiteY3119" fmla="*/ 2892734 h 3030261"/>
              <a:gd name="connsiteX3120" fmla="*/ 1351993 w 5160230"/>
              <a:gd name="connsiteY3120" fmla="*/ 2865415 h 3030261"/>
              <a:gd name="connsiteX3121" fmla="*/ 1354166 w 5160230"/>
              <a:gd name="connsiteY3121" fmla="*/ 2839027 h 3030261"/>
              <a:gd name="connsiteX3122" fmla="*/ 1359443 w 5160230"/>
              <a:gd name="connsiteY3122" fmla="*/ 2816054 h 3030261"/>
              <a:gd name="connsiteX3123" fmla="*/ 1366584 w 5160230"/>
              <a:gd name="connsiteY3123" fmla="*/ 2794012 h 3030261"/>
              <a:gd name="connsiteX3124" fmla="*/ 1373724 w 5160230"/>
              <a:gd name="connsiteY3124" fmla="*/ 2775075 h 3030261"/>
              <a:gd name="connsiteX3125" fmla="*/ 1384279 w 5160230"/>
              <a:gd name="connsiteY3125" fmla="*/ 2775075 h 3030261"/>
              <a:gd name="connsiteX3126" fmla="*/ 1393592 w 5160230"/>
              <a:gd name="connsiteY3126" fmla="*/ 2738442 h 3030261"/>
              <a:gd name="connsiteX3127" fmla="*/ 1388315 w 5160230"/>
              <a:gd name="connsiteY3127" fmla="*/ 2738442 h 3030261"/>
              <a:gd name="connsiteX3128" fmla="*/ 1388315 w 5160230"/>
              <a:gd name="connsiteY3128" fmla="*/ 2735338 h 3030261"/>
              <a:gd name="connsiteX3129" fmla="*/ 1384279 w 5160230"/>
              <a:gd name="connsiteY3129" fmla="*/ 2738442 h 3030261"/>
              <a:gd name="connsiteX3130" fmla="*/ 1381175 w 5160230"/>
              <a:gd name="connsiteY3130" fmla="*/ 2742788 h 3030261"/>
              <a:gd name="connsiteX3131" fmla="*/ 1379001 w 5160230"/>
              <a:gd name="connsiteY3131" fmla="*/ 2745893 h 3030261"/>
              <a:gd name="connsiteX3132" fmla="*/ 1375897 w 5160230"/>
              <a:gd name="connsiteY3132" fmla="*/ 2750239 h 3030261"/>
              <a:gd name="connsiteX3133" fmla="*/ 1368757 w 5160230"/>
              <a:gd name="connsiteY3133" fmla="*/ 2752412 h 3030261"/>
              <a:gd name="connsiteX3134" fmla="*/ 1368757 w 5160230"/>
              <a:gd name="connsiteY3134" fmla="*/ 2748066 h 3030261"/>
              <a:gd name="connsiteX3135" fmla="*/ 1381175 w 5160230"/>
              <a:gd name="connsiteY3135" fmla="*/ 2671386 h 3030261"/>
              <a:gd name="connsiteX3136" fmla="*/ 1379001 w 5160230"/>
              <a:gd name="connsiteY3136" fmla="*/ 2663935 h 3030261"/>
              <a:gd name="connsiteX3137" fmla="*/ 1375897 w 5160230"/>
              <a:gd name="connsiteY3137" fmla="*/ 2651207 h 3030261"/>
              <a:gd name="connsiteX3138" fmla="*/ 1378070 w 5160230"/>
              <a:gd name="connsiteY3138" fmla="*/ 2639720 h 3030261"/>
              <a:gd name="connsiteX3139" fmla="*/ 1390488 w 5160230"/>
              <a:gd name="connsiteY3139" fmla="*/ 2595637 h 3030261"/>
              <a:gd name="connsiteX3140" fmla="*/ 1401043 w 5160230"/>
              <a:gd name="connsiteY3140" fmla="*/ 2550622 h 3030261"/>
              <a:gd name="connsiteX3141" fmla="*/ 1410356 w 5160230"/>
              <a:gd name="connsiteY3141" fmla="*/ 2501262 h 3030261"/>
              <a:gd name="connsiteX3142" fmla="*/ 1420912 w 5160230"/>
              <a:gd name="connsiteY3142" fmla="*/ 2452832 h 3030261"/>
              <a:gd name="connsiteX3143" fmla="*/ 1427121 w 5160230"/>
              <a:gd name="connsiteY3143" fmla="*/ 2421167 h 3030261"/>
              <a:gd name="connsiteX3144" fmla="*/ 1428052 w 5160230"/>
              <a:gd name="connsiteY3144" fmla="*/ 2388570 h 3030261"/>
              <a:gd name="connsiteX3145" fmla="*/ 1430225 w 5160230"/>
              <a:gd name="connsiteY3145" fmla="*/ 2356904 h 3030261"/>
              <a:gd name="connsiteX3146" fmla="*/ 1434261 w 5160230"/>
              <a:gd name="connsiteY3146" fmla="*/ 2327412 h 3030261"/>
              <a:gd name="connsiteX3147" fmla="*/ 1397939 w 5160230"/>
              <a:gd name="connsiteY3147" fmla="*/ 2313752 h 3030261"/>
              <a:gd name="connsiteX3148" fmla="*/ 1366584 w 5160230"/>
              <a:gd name="connsiteY3148" fmla="*/ 2292642 h 3030261"/>
              <a:gd name="connsiteX3149" fmla="*/ 1341437 w 5160230"/>
              <a:gd name="connsiteY3149" fmla="*/ 2265323 h 3030261"/>
              <a:gd name="connsiteX3150" fmla="*/ 1320638 w 5160230"/>
              <a:gd name="connsiteY3150" fmla="*/ 2235830 h 3030261"/>
              <a:gd name="connsiteX3151" fmla="*/ 1313497 w 5160230"/>
              <a:gd name="connsiteY3151" fmla="*/ 2219066 h 3030261"/>
              <a:gd name="connsiteX3152" fmla="*/ 1308220 w 5160230"/>
              <a:gd name="connsiteY3152" fmla="*/ 2203234 h 3030261"/>
              <a:gd name="connsiteX3153" fmla="*/ 1302942 w 5160230"/>
              <a:gd name="connsiteY3153" fmla="*/ 2184296 h 3030261"/>
              <a:gd name="connsiteX3154" fmla="*/ 1295802 w 5160230"/>
              <a:gd name="connsiteY3154" fmla="*/ 2169706 h 3030261"/>
              <a:gd name="connsiteX3155" fmla="*/ 1284315 w 5160230"/>
              <a:gd name="connsiteY3155" fmla="*/ 2159150 h 3030261"/>
              <a:gd name="connsiteX3156" fmla="*/ 1281211 w 5160230"/>
              <a:gd name="connsiteY3156" fmla="*/ 2154804 h 3030261"/>
              <a:gd name="connsiteX3157" fmla="*/ 1275933 w 5160230"/>
              <a:gd name="connsiteY3157" fmla="*/ 2154804 h 3030261"/>
              <a:gd name="connsiteX3158" fmla="*/ 1271898 w 5160230"/>
              <a:gd name="connsiteY3158" fmla="*/ 2153873 h 3030261"/>
              <a:gd name="connsiteX3159" fmla="*/ 1268793 w 5160230"/>
              <a:gd name="connsiteY3159" fmla="*/ 2149527 h 3030261"/>
              <a:gd name="connsiteX3160" fmla="*/ 1264757 w 5160230"/>
              <a:gd name="connsiteY3160" fmla="*/ 2146422 h 3030261"/>
              <a:gd name="connsiteX3161" fmla="*/ 1268793 w 5160230"/>
              <a:gd name="connsiteY3161" fmla="*/ 2138971 h 3030261"/>
              <a:gd name="connsiteX3162" fmla="*/ 1268793 w 5160230"/>
              <a:gd name="connsiteY3162" fmla="*/ 2132762 h 3030261"/>
              <a:gd name="connsiteX3163" fmla="*/ 1268793 w 5160230"/>
              <a:gd name="connsiteY3163" fmla="*/ 2125312 h 3030261"/>
              <a:gd name="connsiteX3164" fmla="*/ 1268793 w 5160230"/>
              <a:gd name="connsiteY3164" fmla="*/ 2117861 h 3030261"/>
              <a:gd name="connsiteX3165" fmla="*/ 1278107 w 5160230"/>
              <a:gd name="connsiteY3165" fmla="*/ 2112583 h 3030261"/>
              <a:gd name="connsiteX3166" fmla="*/ 1284315 w 5160230"/>
              <a:gd name="connsiteY3166" fmla="*/ 2107306 h 3030261"/>
              <a:gd name="connsiteX3167" fmla="*/ 1293629 w 5160230"/>
              <a:gd name="connsiteY3167" fmla="*/ 2102028 h 3030261"/>
              <a:gd name="connsiteX3168" fmla="*/ 1293629 w 5160230"/>
              <a:gd name="connsiteY3168" fmla="*/ 2097682 h 3030261"/>
              <a:gd name="connsiteX3169" fmla="*/ 1284315 w 5160230"/>
              <a:gd name="connsiteY3169" fmla="*/ 2097682 h 3030261"/>
              <a:gd name="connsiteX3170" fmla="*/ 1279038 w 5160230"/>
              <a:gd name="connsiteY3170" fmla="*/ 2096751 h 3030261"/>
              <a:gd name="connsiteX3171" fmla="*/ 1273760 w 5160230"/>
              <a:gd name="connsiteY3171" fmla="*/ 2096751 h 3030261"/>
              <a:gd name="connsiteX3172" fmla="*/ 1268483 w 5160230"/>
              <a:gd name="connsiteY3172" fmla="*/ 2094578 h 3030261"/>
              <a:gd name="connsiteX3173" fmla="*/ 1275623 w 5160230"/>
              <a:gd name="connsiteY3173" fmla="*/ 2077813 h 3030261"/>
              <a:gd name="connsiteX3174" fmla="*/ 1280901 w 5160230"/>
              <a:gd name="connsiteY3174" fmla="*/ 2061049 h 3030261"/>
              <a:gd name="connsiteX3175" fmla="*/ 1288041 w 5160230"/>
              <a:gd name="connsiteY3175" fmla="*/ 2045217 h 3030261"/>
              <a:gd name="connsiteX3176" fmla="*/ 1300459 w 5160230"/>
              <a:gd name="connsiteY3176" fmla="*/ 2031557 h 3030261"/>
              <a:gd name="connsiteX3177" fmla="*/ 1315050 w 5160230"/>
              <a:gd name="connsiteY3177" fmla="*/ 2018829 h 3030261"/>
              <a:gd name="connsiteX3178" fmla="*/ 1327467 w 5160230"/>
              <a:gd name="connsiteY3178" fmla="*/ 2004238 h 3030261"/>
              <a:gd name="connsiteX3179" fmla="*/ 1326536 w 5160230"/>
              <a:gd name="connsiteY3179" fmla="*/ 1993683 h 3030261"/>
              <a:gd name="connsiteX3180" fmla="*/ 1326536 w 5160230"/>
              <a:gd name="connsiteY3180" fmla="*/ 1979092 h 3030261"/>
              <a:gd name="connsiteX3181" fmla="*/ 1324363 w 5160230"/>
              <a:gd name="connsiteY3181" fmla="*/ 1964501 h 3030261"/>
              <a:gd name="connsiteX3182" fmla="*/ 1319085 w 5160230"/>
              <a:gd name="connsiteY3182" fmla="*/ 1955187 h 3030261"/>
              <a:gd name="connsiteX3183" fmla="*/ 1311945 w 5160230"/>
              <a:gd name="connsiteY3183" fmla="*/ 1944632 h 3030261"/>
              <a:gd name="connsiteX3184" fmla="*/ 1304805 w 5160230"/>
              <a:gd name="connsiteY3184" fmla="*/ 1933146 h 3030261"/>
              <a:gd name="connsiteX3185" fmla="*/ 1297665 w 5160230"/>
              <a:gd name="connsiteY3185" fmla="*/ 1933146 h 3030261"/>
              <a:gd name="connsiteX3186" fmla="*/ 1295491 w 5160230"/>
              <a:gd name="connsiteY3186" fmla="*/ 1935319 h 3030261"/>
              <a:gd name="connsiteX3187" fmla="*/ 1293318 w 5160230"/>
              <a:gd name="connsiteY3187" fmla="*/ 1937492 h 3030261"/>
              <a:gd name="connsiteX3188" fmla="*/ 1291145 w 5160230"/>
              <a:gd name="connsiteY3188" fmla="*/ 1938423 h 3030261"/>
              <a:gd name="connsiteX3189" fmla="*/ 1288041 w 5160230"/>
              <a:gd name="connsiteY3189" fmla="*/ 1940596 h 3030261"/>
              <a:gd name="connsiteX3190" fmla="*/ 1290214 w 5160230"/>
              <a:gd name="connsiteY3190" fmla="*/ 1944943 h 3030261"/>
              <a:gd name="connsiteX3191" fmla="*/ 1290214 w 5160230"/>
              <a:gd name="connsiteY3191" fmla="*/ 1948047 h 3030261"/>
              <a:gd name="connsiteX3192" fmla="*/ 1290214 w 5160230"/>
              <a:gd name="connsiteY3192" fmla="*/ 1950220 h 3030261"/>
              <a:gd name="connsiteX3193" fmla="*/ 1288041 w 5160230"/>
              <a:gd name="connsiteY3193" fmla="*/ 1953325 h 3030261"/>
              <a:gd name="connsiteX3194" fmla="*/ 1285868 w 5160230"/>
              <a:gd name="connsiteY3194" fmla="*/ 1953325 h 3030261"/>
              <a:gd name="connsiteX3195" fmla="*/ 1283695 w 5160230"/>
              <a:gd name="connsiteY3195" fmla="*/ 1955498 h 3030261"/>
              <a:gd name="connsiteX3196" fmla="*/ 1282763 w 5160230"/>
              <a:gd name="connsiteY3196" fmla="*/ 1955498 h 3030261"/>
              <a:gd name="connsiteX3197" fmla="*/ 1280590 w 5160230"/>
              <a:gd name="connsiteY3197" fmla="*/ 1955498 h 3030261"/>
              <a:gd name="connsiteX3198" fmla="*/ 1277486 w 5160230"/>
              <a:gd name="connsiteY3198" fmla="*/ 1957671 h 3030261"/>
              <a:gd name="connsiteX3199" fmla="*/ 1268172 w 5160230"/>
              <a:gd name="connsiteY3199" fmla="*/ 1950220 h 3030261"/>
              <a:gd name="connsiteX3200" fmla="*/ 1251408 w 5160230"/>
              <a:gd name="connsiteY3200" fmla="*/ 1940907 h 3030261"/>
              <a:gd name="connsiteX3201" fmla="*/ 1234644 w 5160230"/>
              <a:gd name="connsiteY3201" fmla="*/ 1931594 h 3030261"/>
              <a:gd name="connsiteX3202" fmla="*/ 1219122 w 5160230"/>
              <a:gd name="connsiteY3202" fmla="*/ 1924143 h 3030261"/>
              <a:gd name="connsiteX3203" fmla="*/ 1207635 w 5160230"/>
              <a:gd name="connsiteY3203" fmla="*/ 1921038 h 3030261"/>
              <a:gd name="connsiteX3204" fmla="*/ 1198322 w 5160230"/>
              <a:gd name="connsiteY3204" fmla="*/ 1898997 h 3030261"/>
              <a:gd name="connsiteX3205" fmla="*/ 1189940 w 5160230"/>
              <a:gd name="connsiteY3205" fmla="*/ 1886268 h 3030261"/>
              <a:gd name="connsiteX3206" fmla="*/ 1180627 w 5160230"/>
              <a:gd name="connsiteY3206" fmla="*/ 1876955 h 3030261"/>
              <a:gd name="connsiteX3207" fmla="*/ 1171313 w 5160230"/>
              <a:gd name="connsiteY3207" fmla="*/ 1873851 h 3030261"/>
              <a:gd name="connsiteX3208" fmla="*/ 1156722 w 5160230"/>
              <a:gd name="connsiteY3208" fmla="*/ 1869504 h 3030261"/>
              <a:gd name="connsiteX3209" fmla="*/ 1141200 w 5160230"/>
              <a:gd name="connsiteY3209" fmla="*/ 1864227 h 3030261"/>
              <a:gd name="connsiteX3210" fmla="*/ 1120400 w 5160230"/>
              <a:gd name="connsiteY3210" fmla="*/ 1856776 h 3030261"/>
              <a:gd name="connsiteX3211" fmla="*/ 1107982 w 5160230"/>
              <a:gd name="connsiteY3211" fmla="*/ 1847463 h 3030261"/>
              <a:gd name="connsiteX3212" fmla="*/ 1097427 w 5160230"/>
              <a:gd name="connsiteY3212" fmla="*/ 1838149 h 3030261"/>
              <a:gd name="connsiteX3213" fmla="*/ 1080663 w 5160230"/>
              <a:gd name="connsiteY3213" fmla="*/ 1830699 h 3030261"/>
              <a:gd name="connsiteX3214" fmla="*/ 1070108 w 5160230"/>
              <a:gd name="connsiteY3214" fmla="*/ 1830699 h 3030261"/>
              <a:gd name="connsiteX3215" fmla="*/ 1062968 w 5160230"/>
              <a:gd name="connsiteY3215" fmla="*/ 1835045 h 3030261"/>
              <a:gd name="connsiteX3216" fmla="*/ 1056759 w 5160230"/>
              <a:gd name="connsiteY3216" fmla="*/ 1838149 h 3030261"/>
              <a:gd name="connsiteX3217" fmla="*/ 1049618 w 5160230"/>
              <a:gd name="connsiteY3217" fmla="*/ 1842496 h 3030261"/>
              <a:gd name="connsiteX3218" fmla="*/ 1041236 w 5160230"/>
              <a:gd name="connsiteY3218" fmla="*/ 1840322 h 3030261"/>
              <a:gd name="connsiteX3219" fmla="*/ 1037201 w 5160230"/>
              <a:gd name="connsiteY3219" fmla="*/ 1838149 h 3030261"/>
              <a:gd name="connsiteX3220" fmla="*/ 1034096 w 5160230"/>
              <a:gd name="connsiteY3220" fmla="*/ 1835045 h 3030261"/>
              <a:gd name="connsiteX3221" fmla="*/ 1030060 w 5160230"/>
              <a:gd name="connsiteY3221" fmla="*/ 1830699 h 3030261"/>
              <a:gd name="connsiteX3222" fmla="*/ 1024783 w 5160230"/>
              <a:gd name="connsiteY3222" fmla="*/ 1825421 h 3030261"/>
              <a:gd name="connsiteX3223" fmla="*/ 1020747 w 5160230"/>
              <a:gd name="connsiteY3223" fmla="*/ 1822317 h 3030261"/>
              <a:gd name="connsiteX3224" fmla="*/ 1017642 w 5160230"/>
              <a:gd name="connsiteY3224" fmla="*/ 1820143 h 3030261"/>
              <a:gd name="connsiteX3225" fmla="*/ 993738 w 5160230"/>
              <a:gd name="connsiteY3225" fmla="*/ 1815797 h 3030261"/>
              <a:gd name="connsiteX3226" fmla="*/ 990634 w 5160230"/>
              <a:gd name="connsiteY3226" fmla="*/ 1812693 h 3030261"/>
              <a:gd name="connsiteX3227" fmla="*/ 986598 w 5160230"/>
              <a:gd name="connsiteY3227" fmla="*/ 1809588 h 3030261"/>
              <a:gd name="connsiteX3228" fmla="*/ 983493 w 5160230"/>
              <a:gd name="connsiteY3228" fmla="*/ 1805242 h 3030261"/>
              <a:gd name="connsiteX3229" fmla="*/ 979458 w 5160230"/>
              <a:gd name="connsiteY3229" fmla="*/ 1802138 h 3030261"/>
              <a:gd name="connsiteX3230" fmla="*/ 978526 w 5160230"/>
              <a:gd name="connsiteY3230" fmla="*/ 1799964 h 3030261"/>
              <a:gd name="connsiteX3231" fmla="*/ 957726 w 5160230"/>
              <a:gd name="connsiteY3231" fmla="*/ 1803069 h 3030261"/>
              <a:gd name="connsiteX3232" fmla="*/ 954622 w 5160230"/>
              <a:gd name="connsiteY3232" fmla="*/ 1802138 h 3030261"/>
              <a:gd name="connsiteX3233" fmla="*/ 949344 w 5160230"/>
              <a:gd name="connsiteY3233" fmla="*/ 1794687 h 3030261"/>
              <a:gd name="connsiteX3234" fmla="*/ 940031 w 5160230"/>
              <a:gd name="connsiteY3234" fmla="*/ 1787236 h 3030261"/>
              <a:gd name="connsiteX3235" fmla="*/ 932891 w 5160230"/>
              <a:gd name="connsiteY3235" fmla="*/ 1777923 h 3030261"/>
              <a:gd name="connsiteX3236" fmla="*/ 925751 w 5160230"/>
              <a:gd name="connsiteY3236" fmla="*/ 1770472 h 3030261"/>
              <a:gd name="connsiteX3237" fmla="*/ 921715 w 5160230"/>
              <a:gd name="connsiteY3237" fmla="*/ 1766126 h 3030261"/>
              <a:gd name="connsiteX3238" fmla="*/ 928855 w 5160230"/>
              <a:gd name="connsiteY3238" fmla="*/ 1743153 h 3030261"/>
              <a:gd name="connsiteX3239" fmla="*/ 908986 w 5160230"/>
              <a:gd name="connsiteY3239" fmla="*/ 1721111 h 3030261"/>
              <a:gd name="connsiteX3240" fmla="*/ 891291 w 5160230"/>
              <a:gd name="connsiteY3240" fmla="*/ 1696896 h 3030261"/>
              <a:gd name="connsiteX3241" fmla="*/ 872664 w 5160230"/>
              <a:gd name="connsiteY3241" fmla="*/ 1671750 h 3030261"/>
              <a:gd name="connsiteX3242" fmla="*/ 854969 w 5160230"/>
              <a:gd name="connsiteY3242" fmla="*/ 1645362 h 3030261"/>
              <a:gd name="connsiteX3243" fmla="*/ 850933 w 5160230"/>
              <a:gd name="connsiteY3243" fmla="*/ 1643189 h 3030261"/>
              <a:gd name="connsiteX3244" fmla="*/ 845656 w 5160230"/>
              <a:gd name="connsiteY3244" fmla="*/ 1642258 h 3030261"/>
              <a:gd name="connsiteX3245" fmla="*/ 842551 w 5160230"/>
              <a:gd name="connsiteY3245" fmla="*/ 1642258 h 3030261"/>
              <a:gd name="connsiteX3246" fmla="*/ 836342 w 5160230"/>
              <a:gd name="connsiteY3246" fmla="*/ 1640085 h 3030261"/>
              <a:gd name="connsiteX3247" fmla="*/ 835411 w 5160230"/>
              <a:gd name="connsiteY3247" fmla="*/ 1637912 h 3030261"/>
              <a:gd name="connsiteX3248" fmla="*/ 828271 w 5160230"/>
              <a:gd name="connsiteY3248" fmla="*/ 1628598 h 3030261"/>
              <a:gd name="connsiteX3249" fmla="*/ 824235 w 5160230"/>
              <a:gd name="connsiteY3249" fmla="*/ 1618043 h 3030261"/>
              <a:gd name="connsiteX3250" fmla="*/ 821130 w 5160230"/>
              <a:gd name="connsiteY3250" fmla="*/ 1607488 h 3030261"/>
              <a:gd name="connsiteX3251" fmla="*/ 814921 w 5160230"/>
              <a:gd name="connsiteY3251" fmla="*/ 1596001 h 3030261"/>
              <a:gd name="connsiteX3252" fmla="*/ 806539 w 5160230"/>
              <a:gd name="connsiteY3252" fmla="*/ 1590724 h 3030261"/>
              <a:gd name="connsiteX3253" fmla="*/ 802504 w 5160230"/>
              <a:gd name="connsiteY3253" fmla="*/ 1586378 h 3030261"/>
              <a:gd name="connsiteX3254" fmla="*/ 799399 w 5160230"/>
              <a:gd name="connsiteY3254" fmla="*/ 1583273 h 3030261"/>
              <a:gd name="connsiteX3255" fmla="*/ 795363 w 5160230"/>
              <a:gd name="connsiteY3255" fmla="*/ 1581100 h 3030261"/>
              <a:gd name="connsiteX3256" fmla="*/ 795363 w 5160230"/>
              <a:gd name="connsiteY3256" fmla="*/ 1600969 h 3030261"/>
              <a:gd name="connsiteX3257" fmla="*/ 800641 w 5160230"/>
              <a:gd name="connsiteY3257" fmla="*/ 1608419 h 3030261"/>
              <a:gd name="connsiteX3258" fmla="*/ 812127 w 5160230"/>
              <a:gd name="connsiteY3258" fmla="*/ 1621148 h 3030261"/>
              <a:gd name="connsiteX3259" fmla="*/ 822683 w 5160230"/>
              <a:gd name="connsiteY3259" fmla="*/ 1635739 h 3030261"/>
              <a:gd name="connsiteX3260" fmla="*/ 836342 w 5160230"/>
              <a:gd name="connsiteY3260" fmla="*/ 1654676 h 3030261"/>
              <a:gd name="connsiteX3261" fmla="*/ 846897 w 5160230"/>
              <a:gd name="connsiteY3261" fmla="*/ 1672682 h 3030261"/>
              <a:gd name="connsiteX3262" fmla="*/ 858384 w 5160230"/>
              <a:gd name="connsiteY3262" fmla="*/ 1691619 h 3030261"/>
              <a:gd name="connsiteX3263" fmla="*/ 866766 w 5160230"/>
              <a:gd name="connsiteY3263" fmla="*/ 1708383 h 3030261"/>
              <a:gd name="connsiteX3264" fmla="*/ 870802 w 5160230"/>
              <a:gd name="connsiteY3264" fmla="*/ 1718938 h 3030261"/>
              <a:gd name="connsiteX3265" fmla="*/ 870802 w 5160230"/>
              <a:gd name="connsiteY3265" fmla="*/ 1726389 h 3030261"/>
              <a:gd name="connsiteX3266" fmla="*/ 868629 w 5160230"/>
              <a:gd name="connsiteY3266" fmla="*/ 1729493 h 3030261"/>
              <a:gd name="connsiteX3267" fmla="*/ 866455 w 5160230"/>
              <a:gd name="connsiteY3267" fmla="*/ 1731666 h 3030261"/>
              <a:gd name="connsiteX3268" fmla="*/ 866455 w 5160230"/>
              <a:gd name="connsiteY3268" fmla="*/ 1733840 h 3030261"/>
              <a:gd name="connsiteX3269" fmla="*/ 863351 w 5160230"/>
              <a:gd name="connsiteY3269" fmla="*/ 1736013 h 3030261"/>
              <a:gd name="connsiteX3270" fmla="*/ 863351 w 5160230"/>
              <a:gd name="connsiteY3270" fmla="*/ 1728562 h 3030261"/>
              <a:gd name="connsiteX3271" fmla="*/ 861178 w 5160230"/>
              <a:gd name="connsiteY3271" fmla="*/ 1722353 h 3030261"/>
              <a:gd name="connsiteX3272" fmla="*/ 861178 w 5160230"/>
              <a:gd name="connsiteY3272" fmla="*/ 1719249 h 3030261"/>
              <a:gd name="connsiteX3273" fmla="*/ 859005 w 5160230"/>
              <a:gd name="connsiteY3273" fmla="*/ 1714902 h 3030261"/>
              <a:gd name="connsiteX3274" fmla="*/ 855900 w 5160230"/>
              <a:gd name="connsiteY3274" fmla="*/ 1714902 h 3030261"/>
              <a:gd name="connsiteX3275" fmla="*/ 853727 w 5160230"/>
              <a:gd name="connsiteY3275" fmla="*/ 1714902 h 3030261"/>
              <a:gd name="connsiteX3276" fmla="*/ 851554 w 5160230"/>
              <a:gd name="connsiteY3276" fmla="*/ 1714902 h 3030261"/>
              <a:gd name="connsiteX3277" fmla="*/ 850623 w 5160230"/>
              <a:gd name="connsiteY3277" fmla="*/ 1714902 h 3030261"/>
              <a:gd name="connsiteX3278" fmla="*/ 848450 w 5160230"/>
              <a:gd name="connsiteY3278" fmla="*/ 1714902 h 3030261"/>
              <a:gd name="connsiteX3279" fmla="*/ 843172 w 5160230"/>
              <a:gd name="connsiteY3279" fmla="*/ 1714902 h 3030261"/>
              <a:gd name="connsiteX3280" fmla="*/ 839136 w 5160230"/>
              <a:gd name="connsiteY3280" fmla="*/ 1702174 h 3030261"/>
              <a:gd name="connsiteX3281" fmla="*/ 836032 w 5160230"/>
              <a:gd name="connsiteY3281" fmla="*/ 1689446 h 3030261"/>
              <a:gd name="connsiteX3282" fmla="*/ 829823 w 5160230"/>
              <a:gd name="connsiteY3282" fmla="*/ 1678891 h 3030261"/>
              <a:gd name="connsiteX3283" fmla="*/ 821441 w 5160230"/>
              <a:gd name="connsiteY3283" fmla="*/ 1669577 h 3030261"/>
              <a:gd name="connsiteX3284" fmla="*/ 809954 w 5160230"/>
              <a:gd name="connsiteY3284" fmla="*/ 1662127 h 3030261"/>
              <a:gd name="connsiteX3285" fmla="*/ 799399 w 5160230"/>
              <a:gd name="connsiteY3285" fmla="*/ 1654676 h 3030261"/>
              <a:gd name="connsiteX3286" fmla="*/ 790086 w 5160230"/>
              <a:gd name="connsiteY3286" fmla="*/ 1641948 h 3030261"/>
              <a:gd name="connsiteX3287" fmla="*/ 793190 w 5160230"/>
              <a:gd name="connsiteY3287" fmla="*/ 1639774 h 3030261"/>
              <a:gd name="connsiteX3288" fmla="*/ 795363 w 5160230"/>
              <a:gd name="connsiteY3288" fmla="*/ 1639774 h 3030261"/>
              <a:gd name="connsiteX3289" fmla="*/ 797536 w 5160230"/>
              <a:gd name="connsiteY3289" fmla="*/ 1639774 h 3030261"/>
              <a:gd name="connsiteX3290" fmla="*/ 797536 w 5160230"/>
              <a:gd name="connsiteY3290" fmla="*/ 1637601 h 3030261"/>
              <a:gd name="connsiteX3291" fmla="*/ 797536 w 5160230"/>
              <a:gd name="connsiteY3291" fmla="*/ 1635428 h 3030261"/>
              <a:gd name="connsiteX3292" fmla="*/ 799710 w 5160230"/>
              <a:gd name="connsiteY3292" fmla="*/ 1634497 h 3030261"/>
              <a:gd name="connsiteX3293" fmla="*/ 786050 w 5160230"/>
              <a:gd name="connsiteY3293" fmla="*/ 1625184 h 3030261"/>
              <a:gd name="connsiteX3294" fmla="*/ 779841 w 5160230"/>
              <a:gd name="connsiteY3294" fmla="*/ 1613697 h 3030261"/>
              <a:gd name="connsiteX3295" fmla="*/ 773632 w 5160230"/>
              <a:gd name="connsiteY3295" fmla="*/ 1600969 h 3030261"/>
              <a:gd name="connsiteX3296" fmla="*/ 770528 w 5160230"/>
              <a:gd name="connsiteY3296" fmla="*/ 1586378 h 3030261"/>
              <a:gd name="connsiteX3297" fmla="*/ 763387 w 5160230"/>
              <a:gd name="connsiteY3297" fmla="*/ 1573649 h 3030261"/>
              <a:gd name="connsiteX3298" fmla="*/ 754074 w 5160230"/>
              <a:gd name="connsiteY3298" fmla="*/ 1563094 h 3030261"/>
              <a:gd name="connsiteX3299" fmla="*/ 743519 w 5160230"/>
              <a:gd name="connsiteY3299" fmla="*/ 1556885 h 3030261"/>
              <a:gd name="connsiteX3300" fmla="*/ 729859 w 5160230"/>
              <a:gd name="connsiteY3300" fmla="*/ 1551608 h 3030261"/>
              <a:gd name="connsiteX3301" fmla="*/ 719304 w 5160230"/>
              <a:gd name="connsiteY3301" fmla="*/ 1544157 h 3030261"/>
              <a:gd name="connsiteX3302" fmla="*/ 712164 w 5160230"/>
              <a:gd name="connsiteY3302" fmla="*/ 1534844 h 3030261"/>
              <a:gd name="connsiteX3303" fmla="*/ 708128 w 5160230"/>
              <a:gd name="connsiteY3303" fmla="*/ 1524289 h 3030261"/>
              <a:gd name="connsiteX3304" fmla="*/ 702850 w 5160230"/>
              <a:gd name="connsiteY3304" fmla="*/ 1512802 h 3030261"/>
              <a:gd name="connsiteX3305" fmla="*/ 690432 w 5160230"/>
              <a:gd name="connsiteY3305" fmla="*/ 1494796 h 3030261"/>
              <a:gd name="connsiteX3306" fmla="*/ 679877 w 5160230"/>
              <a:gd name="connsiteY3306" fmla="*/ 1482068 h 3030261"/>
              <a:gd name="connsiteX3307" fmla="*/ 668390 w 5160230"/>
              <a:gd name="connsiteY3307" fmla="*/ 1470581 h 3030261"/>
              <a:gd name="connsiteX3308" fmla="*/ 661250 w 5160230"/>
              <a:gd name="connsiteY3308" fmla="*/ 1457853 h 3030261"/>
              <a:gd name="connsiteX3309" fmla="*/ 655972 w 5160230"/>
              <a:gd name="connsiteY3309" fmla="*/ 1441089 h 3030261"/>
              <a:gd name="connsiteX3310" fmla="*/ 651936 w 5160230"/>
              <a:gd name="connsiteY3310" fmla="*/ 1419047 h 3030261"/>
              <a:gd name="connsiteX3311" fmla="*/ 651005 w 5160230"/>
              <a:gd name="connsiteY3311" fmla="*/ 1388624 h 3030261"/>
              <a:gd name="connsiteX3312" fmla="*/ 651005 w 5160230"/>
              <a:gd name="connsiteY3312" fmla="*/ 1381173 h 3030261"/>
              <a:gd name="connsiteX3313" fmla="*/ 651936 w 5160230"/>
              <a:gd name="connsiteY3313" fmla="*/ 1366582 h 3030261"/>
              <a:gd name="connsiteX3314" fmla="*/ 651936 w 5160230"/>
              <a:gd name="connsiteY3314" fmla="*/ 1346714 h 3030261"/>
              <a:gd name="connsiteX3315" fmla="*/ 651936 w 5160230"/>
              <a:gd name="connsiteY3315" fmla="*/ 1322499 h 3030261"/>
              <a:gd name="connsiteX3316" fmla="*/ 651936 w 5160230"/>
              <a:gd name="connsiteY3316" fmla="*/ 1300457 h 3030261"/>
              <a:gd name="connsiteX3317" fmla="*/ 654110 w 5160230"/>
              <a:gd name="connsiteY3317" fmla="*/ 1282451 h 3030261"/>
              <a:gd name="connsiteX3318" fmla="*/ 656283 w 5160230"/>
              <a:gd name="connsiteY3318" fmla="*/ 1270965 h 3030261"/>
              <a:gd name="connsiteX3319" fmla="*/ 661560 w 5160230"/>
              <a:gd name="connsiteY3319" fmla="*/ 1268792 h 3030261"/>
              <a:gd name="connsiteX3320" fmla="*/ 665596 w 5160230"/>
              <a:gd name="connsiteY3320" fmla="*/ 1268792 h 3030261"/>
              <a:gd name="connsiteX3321" fmla="*/ 668700 w 5160230"/>
              <a:gd name="connsiteY3321" fmla="*/ 1268792 h 3030261"/>
              <a:gd name="connsiteX3322" fmla="*/ 672736 w 5160230"/>
              <a:gd name="connsiteY3322" fmla="*/ 1268792 h 3030261"/>
              <a:gd name="connsiteX3323" fmla="*/ 675841 w 5160230"/>
              <a:gd name="connsiteY3323" fmla="*/ 1270965 h 3030261"/>
              <a:gd name="connsiteX3324" fmla="*/ 678014 w 5160230"/>
              <a:gd name="connsiteY3324" fmla="*/ 1275311 h 3030261"/>
              <a:gd name="connsiteX3325" fmla="*/ 681118 w 5160230"/>
              <a:gd name="connsiteY3325" fmla="*/ 1278415 h 3030261"/>
              <a:gd name="connsiteX3326" fmla="*/ 683291 w 5160230"/>
              <a:gd name="connsiteY3326" fmla="*/ 1282762 h 3030261"/>
              <a:gd name="connsiteX3327" fmla="*/ 683291 w 5160230"/>
              <a:gd name="connsiteY3327" fmla="*/ 1261651 h 3030261"/>
              <a:gd name="connsiteX3328" fmla="*/ 670874 w 5160230"/>
              <a:gd name="connsiteY3328" fmla="*/ 1247061 h 3030261"/>
              <a:gd name="connsiteX3329" fmla="*/ 656283 w 5160230"/>
              <a:gd name="connsiteY3329" fmla="*/ 1232470 h 3030261"/>
              <a:gd name="connsiteX3330" fmla="*/ 639519 w 5160230"/>
              <a:gd name="connsiteY3330" fmla="*/ 1221914 h 3030261"/>
              <a:gd name="connsiteX3331" fmla="*/ 639519 w 5160230"/>
              <a:gd name="connsiteY3331" fmla="*/ 1231228 h 3030261"/>
              <a:gd name="connsiteX3332" fmla="*/ 646659 w 5160230"/>
              <a:gd name="connsiteY3332" fmla="*/ 1236505 h 3030261"/>
              <a:gd name="connsiteX3333" fmla="*/ 653799 w 5160230"/>
              <a:gd name="connsiteY3333" fmla="*/ 1241783 h 3030261"/>
              <a:gd name="connsiteX3334" fmla="*/ 660939 w 5160230"/>
              <a:gd name="connsiteY3334" fmla="*/ 1247061 h 3030261"/>
              <a:gd name="connsiteX3335" fmla="*/ 666217 w 5160230"/>
              <a:gd name="connsiteY3335" fmla="*/ 1254511 h 3030261"/>
              <a:gd name="connsiteX3336" fmla="*/ 666217 w 5160230"/>
              <a:gd name="connsiteY3336" fmla="*/ 1258857 h 3030261"/>
              <a:gd name="connsiteX3337" fmla="*/ 665286 w 5160230"/>
              <a:gd name="connsiteY3337" fmla="*/ 1258857 h 3030261"/>
              <a:gd name="connsiteX3338" fmla="*/ 665286 w 5160230"/>
              <a:gd name="connsiteY3338" fmla="*/ 1261031 h 3030261"/>
              <a:gd name="connsiteX3339" fmla="*/ 663112 w 5160230"/>
              <a:gd name="connsiteY3339" fmla="*/ 1261962 h 3030261"/>
              <a:gd name="connsiteX3340" fmla="*/ 659077 w 5160230"/>
              <a:gd name="connsiteY3340" fmla="*/ 1264135 h 3030261"/>
              <a:gd name="connsiteX3341" fmla="*/ 658145 w 5160230"/>
              <a:gd name="connsiteY3341" fmla="*/ 1266308 h 3030261"/>
              <a:gd name="connsiteX3342" fmla="*/ 651936 w 5160230"/>
              <a:gd name="connsiteY3342" fmla="*/ 1266308 h 3030261"/>
              <a:gd name="connsiteX3343" fmla="*/ 646659 w 5160230"/>
              <a:gd name="connsiteY3343" fmla="*/ 1266308 h 3030261"/>
              <a:gd name="connsiteX3344" fmla="*/ 644486 w 5160230"/>
              <a:gd name="connsiteY3344" fmla="*/ 1266308 h 3030261"/>
              <a:gd name="connsiteX3345" fmla="*/ 644486 w 5160230"/>
              <a:gd name="connsiteY3345" fmla="*/ 1264135 h 3030261"/>
              <a:gd name="connsiteX3346" fmla="*/ 643554 w 5160230"/>
              <a:gd name="connsiteY3346" fmla="*/ 1264135 h 3030261"/>
              <a:gd name="connsiteX3347" fmla="*/ 639519 w 5160230"/>
              <a:gd name="connsiteY3347" fmla="*/ 1261962 h 3030261"/>
              <a:gd name="connsiteX3348" fmla="*/ 627101 w 5160230"/>
              <a:gd name="connsiteY3348" fmla="*/ 1246129 h 3030261"/>
              <a:gd name="connsiteX3349" fmla="*/ 615614 w 5160230"/>
              <a:gd name="connsiteY3349" fmla="*/ 1229365 h 3030261"/>
              <a:gd name="connsiteX3350" fmla="*/ 607232 w 5160230"/>
              <a:gd name="connsiteY3350" fmla="*/ 1210428 h 3030261"/>
              <a:gd name="connsiteX3351" fmla="*/ 615614 w 5160230"/>
              <a:gd name="connsiteY3351" fmla="*/ 1210428 h 3030261"/>
              <a:gd name="connsiteX3352" fmla="*/ 619650 w 5160230"/>
              <a:gd name="connsiteY3352" fmla="*/ 1212601 h 3030261"/>
              <a:gd name="connsiteX3353" fmla="*/ 622755 w 5160230"/>
              <a:gd name="connsiteY3353" fmla="*/ 1212601 h 3030261"/>
              <a:gd name="connsiteX3354" fmla="*/ 626790 w 5160230"/>
              <a:gd name="connsiteY3354" fmla="*/ 1212601 h 3030261"/>
              <a:gd name="connsiteX3355" fmla="*/ 629895 w 5160230"/>
              <a:gd name="connsiteY3355" fmla="*/ 1210428 h 3030261"/>
              <a:gd name="connsiteX3356" fmla="*/ 615304 w 5160230"/>
              <a:gd name="connsiteY3356" fmla="*/ 1205150 h 3030261"/>
              <a:gd name="connsiteX3357" fmla="*/ 606922 w 5160230"/>
              <a:gd name="connsiteY3357" fmla="*/ 1196768 h 3030261"/>
              <a:gd name="connsiteX3358" fmla="*/ 599782 w 5160230"/>
              <a:gd name="connsiteY3358" fmla="*/ 1185282 h 3030261"/>
              <a:gd name="connsiteX3359" fmla="*/ 593573 w 5160230"/>
              <a:gd name="connsiteY3359" fmla="*/ 1172554 h 3030261"/>
              <a:gd name="connsiteX3360" fmla="*/ 590468 w 5160230"/>
              <a:gd name="connsiteY3360" fmla="*/ 1159825 h 3030261"/>
              <a:gd name="connsiteX3361" fmla="*/ 585191 w 5160230"/>
              <a:gd name="connsiteY3361" fmla="*/ 1148339 h 3030261"/>
              <a:gd name="connsiteX3362" fmla="*/ 578050 w 5160230"/>
              <a:gd name="connsiteY3362" fmla="*/ 1139025 h 3030261"/>
              <a:gd name="connsiteX3363" fmla="*/ 566564 w 5160230"/>
              <a:gd name="connsiteY3363" fmla="*/ 1133748 h 3030261"/>
              <a:gd name="connsiteX3364" fmla="*/ 570600 w 5160230"/>
              <a:gd name="connsiteY3364" fmla="*/ 1109533 h 3030261"/>
              <a:gd name="connsiteX3365" fmla="*/ 558182 w 5160230"/>
              <a:gd name="connsiteY3365" fmla="*/ 1095873 h 3030261"/>
              <a:gd name="connsiteX3366" fmla="*/ 546695 w 5160230"/>
              <a:gd name="connsiteY3366" fmla="*/ 1079109 h 3030261"/>
              <a:gd name="connsiteX3367" fmla="*/ 537382 w 5160230"/>
              <a:gd name="connsiteY3367" fmla="*/ 1062345 h 3030261"/>
              <a:gd name="connsiteX3368" fmla="*/ 524964 w 5160230"/>
              <a:gd name="connsiteY3368" fmla="*/ 1045581 h 3030261"/>
              <a:gd name="connsiteX3369" fmla="*/ 510373 w 5160230"/>
              <a:gd name="connsiteY3369" fmla="*/ 1032853 h 3030261"/>
              <a:gd name="connsiteX3370" fmla="*/ 490505 w 5160230"/>
              <a:gd name="connsiteY3370" fmla="*/ 1023540 h 3030261"/>
              <a:gd name="connsiteX3371" fmla="*/ 466600 w 5160230"/>
              <a:gd name="connsiteY3371" fmla="*/ 1018262 h 3030261"/>
              <a:gd name="connsiteX3372" fmla="*/ 446732 w 5160230"/>
              <a:gd name="connsiteY3372" fmla="*/ 1008949 h 3030261"/>
              <a:gd name="connsiteX3373" fmla="*/ 432141 w 5160230"/>
              <a:gd name="connsiteY3373" fmla="*/ 996220 h 3030261"/>
              <a:gd name="connsiteX3374" fmla="*/ 415377 w 5160230"/>
              <a:gd name="connsiteY3374" fmla="*/ 981629 h 3030261"/>
              <a:gd name="connsiteX3375" fmla="*/ 399854 w 5160230"/>
              <a:gd name="connsiteY3375" fmla="*/ 973247 h 3030261"/>
              <a:gd name="connsiteX3376" fmla="*/ 366637 w 5160230"/>
              <a:gd name="connsiteY3376" fmla="*/ 973247 h 3030261"/>
              <a:gd name="connsiteX3377" fmla="*/ 356082 w 5160230"/>
              <a:gd name="connsiteY3377" fmla="*/ 967038 h 3030261"/>
              <a:gd name="connsiteX3378" fmla="*/ 346768 w 5160230"/>
              <a:gd name="connsiteY3378" fmla="*/ 959588 h 3030261"/>
              <a:gd name="connsiteX3379" fmla="*/ 336213 w 5160230"/>
              <a:gd name="connsiteY3379" fmla="*/ 954310 h 3030261"/>
              <a:gd name="connsiteX3380" fmla="*/ 319449 w 5160230"/>
              <a:gd name="connsiteY3380" fmla="*/ 952137 h 3030261"/>
              <a:gd name="connsiteX3381" fmla="*/ 319449 w 5160230"/>
              <a:gd name="connsiteY3381" fmla="*/ 976352 h 3030261"/>
              <a:gd name="connsiteX3382" fmla="*/ 300822 w 5160230"/>
              <a:gd name="connsiteY3382" fmla="*/ 985665 h 3030261"/>
              <a:gd name="connsiteX3383" fmla="*/ 285300 w 5160230"/>
              <a:gd name="connsiteY3383" fmla="*/ 994978 h 3030261"/>
              <a:gd name="connsiteX3384" fmla="*/ 263569 w 5160230"/>
              <a:gd name="connsiteY3384" fmla="*/ 1000256 h 3030261"/>
              <a:gd name="connsiteX3385" fmla="*/ 268846 w 5160230"/>
              <a:gd name="connsiteY3385" fmla="*/ 983492 h 3030261"/>
              <a:gd name="connsiteX3386" fmla="*/ 275987 w 5160230"/>
              <a:gd name="connsiteY3386" fmla="*/ 966728 h 3030261"/>
              <a:gd name="connsiteX3387" fmla="*/ 286542 w 5160230"/>
              <a:gd name="connsiteY3387" fmla="*/ 952137 h 3030261"/>
              <a:gd name="connsiteX3388" fmla="*/ 295855 w 5160230"/>
              <a:gd name="connsiteY3388" fmla="*/ 936304 h 3030261"/>
              <a:gd name="connsiteX3389" fmla="*/ 286542 w 5160230"/>
              <a:gd name="connsiteY3389" fmla="*/ 936304 h 3030261"/>
              <a:gd name="connsiteX3390" fmla="*/ 286542 w 5160230"/>
              <a:gd name="connsiteY3390" fmla="*/ 939409 h 3030261"/>
              <a:gd name="connsiteX3391" fmla="*/ 272882 w 5160230"/>
              <a:gd name="connsiteY3391" fmla="*/ 950895 h 3030261"/>
              <a:gd name="connsiteX3392" fmla="*/ 261396 w 5160230"/>
              <a:gd name="connsiteY3392" fmla="*/ 965486 h 3030261"/>
              <a:gd name="connsiteX3393" fmla="*/ 254255 w 5160230"/>
              <a:gd name="connsiteY3393" fmla="*/ 981319 h 3030261"/>
              <a:gd name="connsiteX3394" fmla="*/ 248978 w 5160230"/>
              <a:gd name="connsiteY3394" fmla="*/ 998083 h 3030261"/>
              <a:gd name="connsiteX3395" fmla="*/ 241838 w 5160230"/>
              <a:gd name="connsiteY3395" fmla="*/ 1016089 h 3030261"/>
              <a:gd name="connsiteX3396" fmla="*/ 230351 w 5160230"/>
              <a:gd name="connsiteY3396" fmla="*/ 1032853 h 3030261"/>
              <a:gd name="connsiteX3397" fmla="*/ 223211 w 5160230"/>
              <a:gd name="connsiteY3397" fmla="*/ 1040304 h 3030261"/>
              <a:gd name="connsiteX3398" fmla="*/ 208620 w 5160230"/>
              <a:gd name="connsiteY3398" fmla="*/ 1051790 h 3030261"/>
              <a:gd name="connsiteX3399" fmla="*/ 190924 w 5160230"/>
              <a:gd name="connsiteY3399" fmla="*/ 1062345 h 3030261"/>
              <a:gd name="connsiteX3400" fmla="*/ 169193 w 5160230"/>
              <a:gd name="connsiteY3400" fmla="*/ 1075073 h 3030261"/>
              <a:gd name="connsiteX3401" fmla="*/ 147462 w 5160230"/>
              <a:gd name="connsiteY3401" fmla="*/ 1089664 h 3030261"/>
              <a:gd name="connsiteX3402" fmla="*/ 125731 w 5160230"/>
              <a:gd name="connsiteY3402" fmla="*/ 1103324 h 3030261"/>
              <a:gd name="connsiteX3403" fmla="*/ 104000 w 5160230"/>
              <a:gd name="connsiteY3403" fmla="*/ 1113879 h 3030261"/>
              <a:gd name="connsiteX3404" fmla="*/ 87236 w 5160230"/>
              <a:gd name="connsiteY3404" fmla="*/ 1121330 h 3030261"/>
              <a:gd name="connsiteX3405" fmla="*/ 76680 w 5160230"/>
              <a:gd name="connsiteY3405" fmla="*/ 1124434 h 3030261"/>
              <a:gd name="connsiteX3406" fmla="*/ 76680 w 5160230"/>
              <a:gd name="connsiteY3406" fmla="*/ 1121330 h 3030261"/>
              <a:gd name="connsiteX3407" fmla="*/ 80716 w 5160230"/>
              <a:gd name="connsiteY3407" fmla="*/ 1121330 h 3030261"/>
              <a:gd name="connsiteX3408" fmla="*/ 93134 w 5160230"/>
              <a:gd name="connsiteY3408" fmla="*/ 1108602 h 3030261"/>
              <a:gd name="connsiteX3409" fmla="*/ 108656 w 5160230"/>
              <a:gd name="connsiteY3409" fmla="*/ 1097115 h 3030261"/>
              <a:gd name="connsiteX3410" fmla="*/ 127283 w 5160230"/>
              <a:gd name="connsiteY3410" fmla="*/ 1086560 h 3030261"/>
              <a:gd name="connsiteX3411" fmla="*/ 144978 w 5160230"/>
              <a:gd name="connsiteY3411" fmla="*/ 1074763 h 3030261"/>
              <a:gd name="connsiteX3412" fmla="*/ 161743 w 5160230"/>
              <a:gd name="connsiteY3412" fmla="*/ 1062035 h 3030261"/>
              <a:gd name="connsiteX3413" fmla="*/ 174160 w 5160230"/>
              <a:gd name="connsiteY3413" fmla="*/ 1047444 h 3030261"/>
              <a:gd name="connsiteX3414" fmla="*/ 183474 w 5160230"/>
              <a:gd name="connsiteY3414" fmla="*/ 1030680 h 3030261"/>
              <a:gd name="connsiteX3415" fmla="*/ 186578 w 5160230"/>
              <a:gd name="connsiteY3415" fmla="*/ 1008638 h 3030261"/>
              <a:gd name="connsiteX3416" fmla="*/ 172919 w 5160230"/>
              <a:gd name="connsiteY3416" fmla="*/ 1012984 h 3030261"/>
              <a:gd name="connsiteX3417" fmla="*/ 163605 w 5160230"/>
              <a:gd name="connsiteY3417" fmla="*/ 1016089 h 3030261"/>
              <a:gd name="connsiteX3418" fmla="*/ 151187 w 5160230"/>
              <a:gd name="connsiteY3418" fmla="*/ 1020435 h 3030261"/>
              <a:gd name="connsiteX3419" fmla="*/ 151187 w 5160230"/>
              <a:gd name="connsiteY3419" fmla="*/ 1016089 h 3030261"/>
              <a:gd name="connsiteX3420" fmla="*/ 151187 w 5160230"/>
              <a:gd name="connsiteY3420" fmla="*/ 1012984 h 3030261"/>
              <a:gd name="connsiteX3421" fmla="*/ 149014 w 5160230"/>
              <a:gd name="connsiteY3421" fmla="*/ 1010811 h 3030261"/>
              <a:gd name="connsiteX3422" fmla="*/ 147152 w 5160230"/>
              <a:gd name="connsiteY3422" fmla="*/ 1010811 h 3030261"/>
              <a:gd name="connsiteX3423" fmla="*/ 144047 w 5160230"/>
              <a:gd name="connsiteY3423" fmla="*/ 1008638 h 3030261"/>
              <a:gd name="connsiteX3424" fmla="*/ 141874 w 5160230"/>
              <a:gd name="connsiteY3424" fmla="*/ 1010811 h 3030261"/>
              <a:gd name="connsiteX3425" fmla="*/ 139701 w 5160230"/>
              <a:gd name="connsiteY3425" fmla="*/ 1012984 h 3030261"/>
              <a:gd name="connsiteX3426" fmla="*/ 137528 w 5160230"/>
              <a:gd name="connsiteY3426" fmla="*/ 1015157 h 3030261"/>
              <a:gd name="connsiteX3427" fmla="*/ 136596 w 5160230"/>
              <a:gd name="connsiteY3427" fmla="*/ 1015157 h 3030261"/>
              <a:gd name="connsiteX3428" fmla="*/ 132561 w 5160230"/>
              <a:gd name="connsiteY3428" fmla="*/ 1014847 h 3030261"/>
              <a:gd name="connsiteX3429" fmla="*/ 127283 w 5160230"/>
              <a:gd name="connsiteY3429" fmla="*/ 1014847 h 3030261"/>
              <a:gd name="connsiteX3430" fmla="*/ 125110 w 5160230"/>
              <a:gd name="connsiteY3430" fmla="*/ 1004292 h 3030261"/>
              <a:gd name="connsiteX3431" fmla="*/ 119832 w 5160230"/>
              <a:gd name="connsiteY3431" fmla="*/ 989701 h 3030261"/>
              <a:gd name="connsiteX3432" fmla="*/ 115797 w 5160230"/>
              <a:gd name="connsiteY3432" fmla="*/ 979146 h 3030261"/>
              <a:gd name="connsiteX3433" fmla="*/ 112692 w 5160230"/>
              <a:gd name="connsiteY3433" fmla="*/ 982250 h 3030261"/>
              <a:gd name="connsiteX3434" fmla="*/ 110519 w 5160230"/>
              <a:gd name="connsiteY3434" fmla="*/ 984423 h 3030261"/>
              <a:gd name="connsiteX3435" fmla="*/ 108346 w 5160230"/>
              <a:gd name="connsiteY3435" fmla="*/ 984423 h 3030261"/>
              <a:gd name="connsiteX3436" fmla="*/ 105241 w 5160230"/>
              <a:gd name="connsiteY3436" fmla="*/ 984423 h 3030261"/>
              <a:gd name="connsiteX3437" fmla="*/ 103068 w 5160230"/>
              <a:gd name="connsiteY3437" fmla="*/ 982250 h 3030261"/>
              <a:gd name="connsiteX3438" fmla="*/ 85373 w 5160230"/>
              <a:gd name="connsiteY3438" fmla="*/ 969522 h 3030261"/>
              <a:gd name="connsiteX3439" fmla="*/ 70782 w 5160230"/>
              <a:gd name="connsiteY3439" fmla="*/ 950585 h 3030261"/>
              <a:gd name="connsiteX3440" fmla="*/ 59295 w 5160230"/>
              <a:gd name="connsiteY3440" fmla="*/ 930716 h 3030261"/>
              <a:gd name="connsiteX3441" fmla="*/ 65504 w 5160230"/>
              <a:gd name="connsiteY3441" fmla="*/ 920161 h 3030261"/>
              <a:gd name="connsiteX3442" fmla="*/ 70782 w 5160230"/>
              <a:gd name="connsiteY3442" fmla="*/ 906501 h 3030261"/>
              <a:gd name="connsiteX3443" fmla="*/ 76059 w 5160230"/>
              <a:gd name="connsiteY3443" fmla="*/ 895946 h 3030261"/>
              <a:gd name="connsiteX3444" fmla="*/ 83200 w 5160230"/>
              <a:gd name="connsiteY3444" fmla="*/ 886633 h 3030261"/>
              <a:gd name="connsiteX3445" fmla="*/ 95618 w 5160230"/>
              <a:gd name="connsiteY3445" fmla="*/ 879182 h 3030261"/>
              <a:gd name="connsiteX3446" fmla="*/ 107104 w 5160230"/>
              <a:gd name="connsiteY3446" fmla="*/ 876078 h 3030261"/>
              <a:gd name="connsiteX3447" fmla="*/ 117659 w 5160230"/>
              <a:gd name="connsiteY3447" fmla="*/ 870800 h 3030261"/>
              <a:gd name="connsiteX3448" fmla="*/ 124799 w 5160230"/>
              <a:gd name="connsiteY3448" fmla="*/ 863349 h 3030261"/>
              <a:gd name="connsiteX3449" fmla="*/ 130077 w 5160230"/>
              <a:gd name="connsiteY3449" fmla="*/ 851863 h 3030261"/>
              <a:gd name="connsiteX3450" fmla="*/ 130077 w 5160230"/>
              <a:gd name="connsiteY3450" fmla="*/ 833857 h 3030261"/>
              <a:gd name="connsiteX3451" fmla="*/ 132250 w 5160230"/>
              <a:gd name="connsiteY3451" fmla="*/ 831684 h 3030261"/>
              <a:gd name="connsiteX3452" fmla="*/ 134423 w 5160230"/>
              <a:gd name="connsiteY3452" fmla="*/ 831684 h 3030261"/>
              <a:gd name="connsiteX3453" fmla="*/ 134423 w 5160230"/>
              <a:gd name="connsiteY3453" fmla="*/ 829511 h 3030261"/>
              <a:gd name="connsiteX3454" fmla="*/ 134423 w 5160230"/>
              <a:gd name="connsiteY3454" fmla="*/ 827338 h 3030261"/>
              <a:gd name="connsiteX3455" fmla="*/ 136596 w 5160230"/>
              <a:gd name="connsiteY3455" fmla="*/ 826406 h 3030261"/>
              <a:gd name="connsiteX3456" fmla="*/ 121695 w 5160230"/>
              <a:gd name="connsiteY3456" fmla="*/ 826406 h 3030261"/>
              <a:gd name="connsiteX3457" fmla="*/ 117659 w 5160230"/>
              <a:gd name="connsiteY3457" fmla="*/ 829511 h 3030261"/>
              <a:gd name="connsiteX3458" fmla="*/ 116728 w 5160230"/>
              <a:gd name="connsiteY3458" fmla="*/ 831684 h 3030261"/>
              <a:gd name="connsiteX3459" fmla="*/ 114555 w 5160230"/>
              <a:gd name="connsiteY3459" fmla="*/ 833857 h 3030261"/>
              <a:gd name="connsiteX3460" fmla="*/ 110519 w 5160230"/>
              <a:gd name="connsiteY3460" fmla="*/ 834788 h 3030261"/>
              <a:gd name="connsiteX3461" fmla="*/ 107415 w 5160230"/>
              <a:gd name="connsiteY3461" fmla="*/ 836962 h 3030261"/>
              <a:gd name="connsiteX3462" fmla="*/ 102137 w 5160230"/>
              <a:gd name="connsiteY3462" fmla="*/ 836962 h 3030261"/>
              <a:gd name="connsiteX3463" fmla="*/ 90650 w 5160230"/>
              <a:gd name="connsiteY3463" fmla="*/ 833857 h 3030261"/>
              <a:gd name="connsiteX3464" fmla="*/ 75128 w 5160230"/>
              <a:gd name="connsiteY3464" fmla="*/ 827648 h 3030261"/>
              <a:gd name="connsiteX3465" fmla="*/ 56501 w 5160230"/>
              <a:gd name="connsiteY3465" fmla="*/ 824544 h 3030261"/>
              <a:gd name="connsiteX3466" fmla="*/ 41910 w 5160230"/>
              <a:gd name="connsiteY3466" fmla="*/ 817093 h 3030261"/>
              <a:gd name="connsiteX3467" fmla="*/ 38806 w 5160230"/>
              <a:gd name="connsiteY3467" fmla="*/ 789774 h 3030261"/>
              <a:gd name="connsiteX3468" fmla="*/ 45946 w 5160230"/>
              <a:gd name="connsiteY3468" fmla="*/ 789774 h 3030261"/>
              <a:gd name="connsiteX3469" fmla="*/ 49051 w 5160230"/>
              <a:gd name="connsiteY3469" fmla="*/ 787601 h 3030261"/>
              <a:gd name="connsiteX3470" fmla="*/ 54328 w 5160230"/>
              <a:gd name="connsiteY3470" fmla="*/ 785428 h 3030261"/>
              <a:gd name="connsiteX3471" fmla="*/ 58364 w 5160230"/>
              <a:gd name="connsiteY3471" fmla="*/ 784496 h 3030261"/>
              <a:gd name="connsiteX3472" fmla="*/ 61469 w 5160230"/>
              <a:gd name="connsiteY3472" fmla="*/ 784496 h 3030261"/>
              <a:gd name="connsiteX3473" fmla="*/ 65504 w 5160230"/>
              <a:gd name="connsiteY3473" fmla="*/ 780150 h 3030261"/>
              <a:gd name="connsiteX3474" fmla="*/ 68609 w 5160230"/>
              <a:gd name="connsiteY3474" fmla="*/ 777046 h 3030261"/>
              <a:gd name="connsiteX3475" fmla="*/ 67677 w 5160230"/>
              <a:gd name="connsiteY3475" fmla="*/ 774872 h 3030261"/>
              <a:gd name="connsiteX3476" fmla="*/ 67677 w 5160230"/>
              <a:gd name="connsiteY3476" fmla="*/ 772699 h 3030261"/>
              <a:gd name="connsiteX3477" fmla="*/ 65504 w 5160230"/>
              <a:gd name="connsiteY3477" fmla="*/ 769595 h 3030261"/>
              <a:gd name="connsiteX3478" fmla="*/ 82268 w 5160230"/>
              <a:gd name="connsiteY3478" fmla="*/ 769595 h 3030261"/>
              <a:gd name="connsiteX3479" fmla="*/ 83200 w 5160230"/>
              <a:gd name="connsiteY3479" fmla="*/ 767422 h 3030261"/>
              <a:gd name="connsiteX3480" fmla="*/ 85373 w 5160230"/>
              <a:gd name="connsiteY3480" fmla="*/ 767422 h 3030261"/>
              <a:gd name="connsiteX3481" fmla="*/ 87546 w 5160230"/>
              <a:gd name="connsiteY3481" fmla="*/ 765249 h 3030261"/>
              <a:gd name="connsiteX3482" fmla="*/ 88477 w 5160230"/>
              <a:gd name="connsiteY3482" fmla="*/ 765249 h 3030261"/>
              <a:gd name="connsiteX3483" fmla="*/ 92513 w 5160230"/>
              <a:gd name="connsiteY3483" fmla="*/ 765249 h 3030261"/>
              <a:gd name="connsiteX3484" fmla="*/ 97791 w 5160230"/>
              <a:gd name="connsiteY3484" fmla="*/ 770526 h 3030261"/>
              <a:gd name="connsiteX3485" fmla="*/ 103068 w 5160230"/>
              <a:gd name="connsiteY3485" fmla="*/ 774872 h 3030261"/>
              <a:gd name="connsiteX3486" fmla="*/ 109277 w 5160230"/>
              <a:gd name="connsiteY3486" fmla="*/ 780150 h 3030261"/>
              <a:gd name="connsiteX3487" fmla="*/ 112382 w 5160230"/>
              <a:gd name="connsiteY3487" fmla="*/ 785428 h 3030261"/>
              <a:gd name="connsiteX3488" fmla="*/ 124799 w 5160230"/>
              <a:gd name="connsiteY3488" fmla="*/ 780150 h 3030261"/>
              <a:gd name="connsiteX3489" fmla="*/ 124799 w 5160230"/>
              <a:gd name="connsiteY3489" fmla="*/ 772699 h 3030261"/>
              <a:gd name="connsiteX3490" fmla="*/ 121695 w 5160230"/>
              <a:gd name="connsiteY3490" fmla="*/ 767422 h 3030261"/>
              <a:gd name="connsiteX3491" fmla="*/ 119522 w 5160230"/>
              <a:gd name="connsiteY3491" fmla="*/ 762144 h 3030261"/>
              <a:gd name="connsiteX3492" fmla="*/ 117349 w 5160230"/>
              <a:gd name="connsiteY3492" fmla="*/ 755935 h 3030261"/>
              <a:gd name="connsiteX3493" fmla="*/ 116417 w 5160230"/>
              <a:gd name="connsiteY3493" fmla="*/ 750658 h 3030261"/>
              <a:gd name="connsiteX3494" fmla="*/ 112382 w 5160230"/>
              <a:gd name="connsiteY3494" fmla="*/ 745380 h 3030261"/>
              <a:gd name="connsiteX3495" fmla="*/ 99964 w 5160230"/>
              <a:gd name="connsiteY3495" fmla="*/ 730789 h 3030261"/>
              <a:gd name="connsiteX3496" fmla="*/ 85373 w 5160230"/>
              <a:gd name="connsiteY3496" fmla="*/ 719303 h 3030261"/>
              <a:gd name="connsiteX3497" fmla="*/ 68609 w 5160230"/>
              <a:gd name="connsiteY3497" fmla="*/ 708747 h 3030261"/>
              <a:gd name="connsiteX3498" fmla="*/ 54018 w 5160230"/>
              <a:gd name="connsiteY3498" fmla="*/ 698192 h 3030261"/>
              <a:gd name="connsiteX3499" fmla="*/ 45636 w 5160230"/>
              <a:gd name="connsiteY3499" fmla="*/ 681428 h 3030261"/>
              <a:gd name="connsiteX3500" fmla="*/ 48740 w 5160230"/>
              <a:gd name="connsiteY3500" fmla="*/ 676151 h 3030261"/>
              <a:gd name="connsiteX3501" fmla="*/ 50913 w 5160230"/>
              <a:gd name="connsiteY3501" fmla="*/ 669942 h 3030261"/>
              <a:gd name="connsiteX3502" fmla="*/ 53087 w 5160230"/>
              <a:gd name="connsiteY3502" fmla="*/ 664664 h 3030261"/>
              <a:gd name="connsiteX3503" fmla="*/ 74818 w 5160230"/>
              <a:gd name="connsiteY3503" fmla="*/ 666837 h 3030261"/>
              <a:gd name="connsiteX3504" fmla="*/ 95618 w 5160230"/>
              <a:gd name="connsiteY3504" fmla="*/ 664664 h 3030261"/>
              <a:gd name="connsiteX3505" fmla="*/ 112382 w 5160230"/>
              <a:gd name="connsiteY3505" fmla="*/ 655351 h 3030261"/>
              <a:gd name="connsiteX3506" fmla="*/ 117659 w 5160230"/>
              <a:gd name="connsiteY3506" fmla="*/ 642622 h 3030261"/>
              <a:gd name="connsiteX3507" fmla="*/ 121695 w 5160230"/>
              <a:gd name="connsiteY3507" fmla="*/ 629894 h 3030261"/>
              <a:gd name="connsiteX3508" fmla="*/ 124799 w 5160230"/>
              <a:gd name="connsiteY3508" fmla="*/ 618408 h 3030261"/>
              <a:gd name="connsiteX3509" fmla="*/ 138459 w 5160230"/>
              <a:gd name="connsiteY3509" fmla="*/ 607853 h 3030261"/>
              <a:gd name="connsiteX3510" fmla="*/ 156154 w 5160230"/>
              <a:gd name="connsiteY3510" fmla="*/ 598539 h 3030261"/>
              <a:gd name="connsiteX3511" fmla="*/ 176023 w 5160230"/>
              <a:gd name="connsiteY3511" fmla="*/ 593262 h 3030261"/>
              <a:gd name="connsiteX3512" fmla="*/ 192787 w 5160230"/>
              <a:gd name="connsiteY3512" fmla="*/ 585811 h 3030261"/>
              <a:gd name="connsiteX3513" fmla="*/ 209551 w 5160230"/>
              <a:gd name="connsiteY3513" fmla="*/ 575256 h 3030261"/>
              <a:gd name="connsiteX3514" fmla="*/ 214829 w 5160230"/>
              <a:gd name="connsiteY3514" fmla="*/ 578360 h 3030261"/>
              <a:gd name="connsiteX3515" fmla="*/ 217933 w 5160230"/>
              <a:gd name="connsiteY3515" fmla="*/ 580533 h 3030261"/>
              <a:gd name="connsiteX3516" fmla="*/ 217933 w 5160230"/>
              <a:gd name="connsiteY3516" fmla="*/ 583638 h 3030261"/>
              <a:gd name="connsiteX3517" fmla="*/ 220106 w 5160230"/>
              <a:gd name="connsiteY3517" fmla="*/ 585811 h 3030261"/>
              <a:gd name="connsiteX3518" fmla="*/ 220106 w 5160230"/>
              <a:gd name="connsiteY3518" fmla="*/ 590157 h 3030261"/>
              <a:gd name="connsiteX3519" fmla="*/ 222279 w 5160230"/>
              <a:gd name="connsiteY3519" fmla="*/ 591088 h 3030261"/>
              <a:gd name="connsiteX3520" fmla="*/ 225384 w 5160230"/>
              <a:gd name="connsiteY3520" fmla="*/ 595435 h 3030261"/>
              <a:gd name="connsiteX3521" fmla="*/ 229420 w 5160230"/>
              <a:gd name="connsiteY3521" fmla="*/ 598539 h 3030261"/>
              <a:gd name="connsiteX3522" fmla="*/ 234697 w 5160230"/>
              <a:gd name="connsiteY3522" fmla="*/ 598539 h 3030261"/>
              <a:gd name="connsiteX3523" fmla="*/ 238733 w 5160230"/>
              <a:gd name="connsiteY3523" fmla="*/ 598539 h 3030261"/>
              <a:gd name="connsiteX3524" fmla="*/ 241838 w 5160230"/>
              <a:gd name="connsiteY3524" fmla="*/ 597608 h 3030261"/>
              <a:gd name="connsiteX3525" fmla="*/ 245873 w 5160230"/>
              <a:gd name="connsiteY3525" fmla="*/ 595435 h 3030261"/>
              <a:gd name="connsiteX3526" fmla="*/ 248978 w 5160230"/>
              <a:gd name="connsiteY3526" fmla="*/ 595435 h 3030261"/>
              <a:gd name="connsiteX3527" fmla="*/ 253014 w 5160230"/>
              <a:gd name="connsiteY3527" fmla="*/ 595435 h 3030261"/>
              <a:gd name="connsiteX3528" fmla="*/ 256118 w 5160230"/>
              <a:gd name="connsiteY3528" fmla="*/ 597608 h 3030261"/>
              <a:gd name="connsiteX3529" fmla="*/ 260154 w 5160230"/>
              <a:gd name="connsiteY3529" fmla="*/ 600712 h 3030261"/>
              <a:gd name="connsiteX3530" fmla="*/ 265431 w 5160230"/>
              <a:gd name="connsiteY3530" fmla="*/ 605990 h 3030261"/>
              <a:gd name="connsiteX3531" fmla="*/ 268536 w 5160230"/>
              <a:gd name="connsiteY3531" fmla="*/ 610336 h 3030261"/>
              <a:gd name="connsiteX3532" fmla="*/ 272572 w 5160230"/>
              <a:gd name="connsiteY3532" fmla="*/ 613441 h 3030261"/>
              <a:gd name="connsiteX3533" fmla="*/ 277849 w 5160230"/>
              <a:gd name="connsiteY3533" fmla="*/ 615614 h 3030261"/>
              <a:gd name="connsiteX3534" fmla="*/ 283127 w 5160230"/>
              <a:gd name="connsiteY3534" fmla="*/ 617787 h 3030261"/>
              <a:gd name="connsiteX3535" fmla="*/ 288404 w 5160230"/>
              <a:gd name="connsiteY3535" fmla="*/ 615614 h 3030261"/>
              <a:gd name="connsiteX3536" fmla="*/ 292440 w 5160230"/>
              <a:gd name="connsiteY3536" fmla="*/ 615614 h 3030261"/>
              <a:gd name="connsiteX3537" fmla="*/ 295545 w 5160230"/>
              <a:gd name="connsiteY3537" fmla="*/ 613441 h 3030261"/>
              <a:gd name="connsiteX3538" fmla="*/ 301754 w 5160230"/>
              <a:gd name="connsiteY3538" fmla="*/ 611267 h 3030261"/>
              <a:gd name="connsiteX3539" fmla="*/ 304858 w 5160230"/>
              <a:gd name="connsiteY3539" fmla="*/ 611267 h 3030261"/>
              <a:gd name="connsiteX3540" fmla="*/ 316345 w 5160230"/>
              <a:gd name="connsiteY3540" fmla="*/ 615614 h 3030261"/>
              <a:gd name="connsiteX3541" fmla="*/ 331867 w 5160230"/>
              <a:gd name="connsiteY3541" fmla="*/ 620891 h 3030261"/>
              <a:gd name="connsiteX3542" fmla="*/ 346458 w 5160230"/>
              <a:gd name="connsiteY3542" fmla="*/ 628342 h 3030261"/>
              <a:gd name="connsiteX3543" fmla="*/ 361049 w 5160230"/>
              <a:gd name="connsiteY3543" fmla="*/ 632688 h 3030261"/>
              <a:gd name="connsiteX3544" fmla="*/ 392404 w 5160230"/>
              <a:gd name="connsiteY3544" fmla="*/ 628342 h 3030261"/>
              <a:gd name="connsiteX3545" fmla="*/ 412272 w 5160230"/>
              <a:gd name="connsiteY3545" fmla="*/ 637655 h 3030261"/>
              <a:gd name="connsiteX3546" fmla="*/ 430899 w 5160230"/>
              <a:gd name="connsiteY3546" fmla="*/ 650384 h 3030261"/>
              <a:gd name="connsiteX3547" fmla="*/ 448594 w 5160230"/>
              <a:gd name="connsiteY3547" fmla="*/ 661870 h 3030261"/>
              <a:gd name="connsiteX3548" fmla="*/ 468463 w 5160230"/>
              <a:gd name="connsiteY3548" fmla="*/ 672425 h 3030261"/>
              <a:gd name="connsiteX3549" fmla="*/ 492367 w 5160230"/>
              <a:gd name="connsiteY3549" fmla="*/ 676772 h 3030261"/>
              <a:gd name="connsiteX3550" fmla="*/ 492367 w 5160230"/>
              <a:gd name="connsiteY3550" fmla="*/ 669321 h 3030261"/>
              <a:gd name="connsiteX3551" fmla="*/ 487090 w 5160230"/>
              <a:gd name="connsiteY3551" fmla="*/ 663112 h 3030261"/>
              <a:gd name="connsiteX3552" fmla="*/ 481812 w 5160230"/>
              <a:gd name="connsiteY3552" fmla="*/ 655661 h 3030261"/>
              <a:gd name="connsiteX3553" fmla="*/ 475603 w 5160230"/>
              <a:gd name="connsiteY3553" fmla="*/ 648211 h 3030261"/>
              <a:gd name="connsiteX3554" fmla="*/ 472499 w 5160230"/>
              <a:gd name="connsiteY3554" fmla="*/ 639828 h 3030261"/>
              <a:gd name="connsiteX3555" fmla="*/ 494230 w 5160230"/>
              <a:gd name="connsiteY3555" fmla="*/ 637655 h 3030261"/>
              <a:gd name="connsiteX3556" fmla="*/ 508821 w 5160230"/>
              <a:gd name="connsiteY3556" fmla="*/ 633309 h 3030261"/>
              <a:gd name="connsiteX3557" fmla="*/ 521239 w 5160230"/>
              <a:gd name="connsiteY3557" fmla="*/ 625858 h 3030261"/>
              <a:gd name="connsiteX3558" fmla="*/ 531794 w 5160230"/>
              <a:gd name="connsiteY3558" fmla="*/ 618408 h 3030261"/>
              <a:gd name="connsiteX3559" fmla="*/ 543280 w 5160230"/>
              <a:gd name="connsiteY3559" fmla="*/ 610026 h 3030261"/>
              <a:gd name="connsiteX3560" fmla="*/ 555698 w 5160230"/>
              <a:gd name="connsiteY3560" fmla="*/ 603817 h 3030261"/>
              <a:gd name="connsiteX3561" fmla="*/ 572462 w 5160230"/>
              <a:gd name="connsiteY3561" fmla="*/ 600712 h 3030261"/>
              <a:gd name="connsiteX3562" fmla="*/ 575567 w 5160230"/>
              <a:gd name="connsiteY3562" fmla="*/ 602885 h 3030261"/>
              <a:gd name="connsiteX3563" fmla="*/ 581776 w 5160230"/>
              <a:gd name="connsiteY3563" fmla="*/ 603817 h 3030261"/>
              <a:gd name="connsiteX3564" fmla="*/ 584880 w 5160230"/>
              <a:gd name="connsiteY3564" fmla="*/ 605990 h 3030261"/>
              <a:gd name="connsiteX3565" fmla="*/ 587985 w 5160230"/>
              <a:gd name="connsiteY3565" fmla="*/ 608163 h 3030261"/>
              <a:gd name="connsiteX3566" fmla="*/ 581776 w 5160230"/>
              <a:gd name="connsiteY3566" fmla="*/ 608163 h 3030261"/>
              <a:gd name="connsiteX3567" fmla="*/ 563149 w 5160230"/>
              <a:gd name="connsiteY3567" fmla="*/ 622754 h 3030261"/>
              <a:gd name="connsiteX3568" fmla="*/ 543280 w 5160230"/>
              <a:gd name="connsiteY3568" fmla="*/ 635482 h 3030261"/>
              <a:gd name="connsiteX3569" fmla="*/ 521549 w 5160230"/>
              <a:gd name="connsiteY3569" fmla="*/ 644796 h 3030261"/>
              <a:gd name="connsiteX3570" fmla="*/ 521549 w 5160230"/>
              <a:gd name="connsiteY3570" fmla="*/ 652246 h 3030261"/>
              <a:gd name="connsiteX3571" fmla="*/ 541418 w 5160230"/>
              <a:gd name="connsiteY3571" fmla="*/ 655351 h 3030261"/>
              <a:gd name="connsiteX3572" fmla="*/ 550731 w 5160230"/>
              <a:gd name="connsiteY3572" fmla="*/ 644796 h 3030261"/>
              <a:gd name="connsiteX3573" fmla="*/ 560044 w 5160230"/>
              <a:gd name="connsiteY3573" fmla="*/ 639518 h 3030261"/>
              <a:gd name="connsiteX3574" fmla="*/ 572462 w 5160230"/>
              <a:gd name="connsiteY3574" fmla="*/ 637345 h 3030261"/>
              <a:gd name="connsiteX3575" fmla="*/ 584880 w 5160230"/>
              <a:gd name="connsiteY3575" fmla="*/ 637345 h 3030261"/>
              <a:gd name="connsiteX3576" fmla="*/ 601644 w 5160230"/>
              <a:gd name="connsiteY3576" fmla="*/ 635172 h 3030261"/>
              <a:gd name="connsiteX3577" fmla="*/ 602576 w 5160230"/>
              <a:gd name="connsiteY3577" fmla="*/ 629894 h 3030261"/>
              <a:gd name="connsiteX3578" fmla="*/ 604749 w 5160230"/>
              <a:gd name="connsiteY3578" fmla="*/ 624617 h 3030261"/>
              <a:gd name="connsiteX3579" fmla="*/ 608784 w 5160230"/>
              <a:gd name="connsiteY3579" fmla="*/ 618408 h 3030261"/>
              <a:gd name="connsiteX3580" fmla="*/ 611889 w 5160230"/>
              <a:gd name="connsiteY3580" fmla="*/ 615303 h 3030261"/>
              <a:gd name="connsiteX3581" fmla="*/ 617166 w 5160230"/>
              <a:gd name="connsiteY3581" fmla="*/ 628032 h 3030261"/>
              <a:gd name="connsiteX3582" fmla="*/ 623375 w 5160230"/>
              <a:gd name="connsiteY3582" fmla="*/ 637345 h 3030261"/>
              <a:gd name="connsiteX3583" fmla="*/ 631757 w 5160230"/>
              <a:gd name="connsiteY3583" fmla="*/ 644796 h 3030261"/>
              <a:gd name="connsiteX3584" fmla="*/ 645417 w 5160230"/>
              <a:gd name="connsiteY3584" fmla="*/ 647900 h 3030261"/>
              <a:gd name="connsiteX3585" fmla="*/ 648521 w 5160230"/>
              <a:gd name="connsiteY3585" fmla="*/ 644796 h 3030261"/>
              <a:gd name="connsiteX3586" fmla="*/ 650695 w 5160230"/>
              <a:gd name="connsiteY3586" fmla="*/ 642622 h 3030261"/>
              <a:gd name="connsiteX3587" fmla="*/ 653799 w 5160230"/>
              <a:gd name="connsiteY3587" fmla="*/ 640449 h 3030261"/>
              <a:gd name="connsiteX3588" fmla="*/ 655972 w 5160230"/>
              <a:gd name="connsiteY3588" fmla="*/ 639518 h 3030261"/>
              <a:gd name="connsiteX3589" fmla="*/ 660008 w 5160230"/>
              <a:gd name="connsiteY3589" fmla="*/ 639518 h 3030261"/>
              <a:gd name="connsiteX3590" fmla="*/ 660939 w 5160230"/>
              <a:gd name="connsiteY3590" fmla="*/ 639518 h 3030261"/>
              <a:gd name="connsiteX3591" fmla="*/ 664975 w 5160230"/>
              <a:gd name="connsiteY3591" fmla="*/ 644796 h 3030261"/>
              <a:gd name="connsiteX3592" fmla="*/ 667148 w 5160230"/>
              <a:gd name="connsiteY3592" fmla="*/ 647900 h 3030261"/>
              <a:gd name="connsiteX3593" fmla="*/ 668080 w 5160230"/>
              <a:gd name="connsiteY3593" fmla="*/ 652246 h 3030261"/>
              <a:gd name="connsiteX3594" fmla="*/ 674288 w 5160230"/>
              <a:gd name="connsiteY3594" fmla="*/ 650073 h 3030261"/>
              <a:gd name="connsiteX3595" fmla="*/ 679566 w 5160230"/>
              <a:gd name="connsiteY3595" fmla="*/ 646969 h 3030261"/>
              <a:gd name="connsiteX3596" fmla="*/ 682671 w 5160230"/>
              <a:gd name="connsiteY3596" fmla="*/ 642622 h 3030261"/>
              <a:gd name="connsiteX3597" fmla="*/ 687948 w 5160230"/>
              <a:gd name="connsiteY3597" fmla="*/ 640449 h 3030261"/>
              <a:gd name="connsiteX3598" fmla="*/ 691984 w 5160230"/>
              <a:gd name="connsiteY3598" fmla="*/ 639518 h 3030261"/>
              <a:gd name="connsiteX3599" fmla="*/ 711853 w 5160230"/>
              <a:gd name="connsiteY3599" fmla="*/ 644796 h 3030261"/>
              <a:gd name="connsiteX3600" fmla="*/ 728618 w 5160230"/>
              <a:gd name="connsiteY3600" fmla="*/ 657524 h 3030261"/>
              <a:gd name="connsiteX3601" fmla="*/ 745382 w 5160230"/>
              <a:gd name="connsiteY3601" fmla="*/ 670252 h 3030261"/>
              <a:gd name="connsiteX3602" fmla="*/ 760904 w 5160230"/>
              <a:gd name="connsiteY3602" fmla="*/ 681739 h 3030261"/>
              <a:gd name="connsiteX3603" fmla="*/ 767113 w 5160230"/>
              <a:gd name="connsiteY3603" fmla="*/ 681739 h 3030261"/>
              <a:gd name="connsiteX3604" fmla="*/ 772390 w 5160230"/>
              <a:gd name="connsiteY3604" fmla="*/ 681739 h 3030261"/>
              <a:gd name="connsiteX3605" fmla="*/ 775495 w 5160230"/>
              <a:gd name="connsiteY3605" fmla="*/ 679566 h 3030261"/>
              <a:gd name="connsiteX3606" fmla="*/ 781704 w 5160230"/>
              <a:gd name="connsiteY3606" fmla="*/ 677392 h 3030261"/>
              <a:gd name="connsiteX3607" fmla="*/ 784808 w 5160230"/>
              <a:gd name="connsiteY3607" fmla="*/ 676461 h 3030261"/>
              <a:gd name="connsiteX3608" fmla="*/ 787913 w 5160230"/>
              <a:gd name="connsiteY3608" fmla="*/ 676461 h 3030261"/>
              <a:gd name="connsiteX3609" fmla="*/ 791948 w 5160230"/>
              <a:gd name="connsiteY3609" fmla="*/ 679566 h 3030261"/>
              <a:gd name="connsiteX3610" fmla="*/ 795053 w 5160230"/>
              <a:gd name="connsiteY3610" fmla="*/ 683912 h 3030261"/>
              <a:gd name="connsiteX3611" fmla="*/ 799089 w 5160230"/>
              <a:gd name="connsiteY3611" fmla="*/ 689189 h 3030261"/>
              <a:gd name="connsiteX3612" fmla="*/ 802193 w 5160230"/>
              <a:gd name="connsiteY3612" fmla="*/ 696640 h 3030261"/>
              <a:gd name="connsiteX3613" fmla="*/ 804366 w 5160230"/>
              <a:gd name="connsiteY3613" fmla="*/ 699744 h 3030261"/>
              <a:gd name="connsiteX3614" fmla="*/ 801262 w 5160230"/>
              <a:gd name="connsiteY3614" fmla="*/ 701918 h 3030261"/>
              <a:gd name="connsiteX3615" fmla="*/ 797226 w 5160230"/>
              <a:gd name="connsiteY3615" fmla="*/ 704091 h 3030261"/>
              <a:gd name="connsiteX3616" fmla="*/ 795053 w 5160230"/>
              <a:gd name="connsiteY3616" fmla="*/ 705022 h 3030261"/>
              <a:gd name="connsiteX3617" fmla="*/ 795053 w 5160230"/>
              <a:gd name="connsiteY3617" fmla="*/ 707195 h 3030261"/>
              <a:gd name="connsiteX3618" fmla="*/ 794122 w 5160230"/>
              <a:gd name="connsiteY3618" fmla="*/ 709368 h 3030261"/>
              <a:gd name="connsiteX3619" fmla="*/ 791948 w 5160230"/>
              <a:gd name="connsiteY3619" fmla="*/ 712473 h 3030261"/>
              <a:gd name="connsiteX3620" fmla="*/ 804366 w 5160230"/>
              <a:gd name="connsiteY3620" fmla="*/ 712473 h 3030261"/>
              <a:gd name="connsiteX3621" fmla="*/ 821130 w 5160230"/>
              <a:gd name="connsiteY3621" fmla="*/ 714646 h 3030261"/>
              <a:gd name="connsiteX3622" fmla="*/ 837894 w 5160230"/>
              <a:gd name="connsiteY3622" fmla="*/ 714646 h 3030261"/>
              <a:gd name="connsiteX3623" fmla="*/ 852485 w 5160230"/>
              <a:gd name="connsiteY3623" fmla="*/ 714646 h 3030261"/>
              <a:gd name="connsiteX3624" fmla="*/ 860867 w 5160230"/>
              <a:gd name="connsiteY3624" fmla="*/ 716819 h 3030261"/>
              <a:gd name="connsiteX3625" fmla="*/ 870181 w 5160230"/>
              <a:gd name="connsiteY3625" fmla="*/ 727374 h 3030261"/>
              <a:gd name="connsiteX3626" fmla="*/ 879494 w 5160230"/>
              <a:gd name="connsiteY3626" fmla="*/ 738861 h 3030261"/>
              <a:gd name="connsiteX3627" fmla="*/ 887876 w 5160230"/>
              <a:gd name="connsiteY3627" fmla="*/ 749416 h 3030261"/>
              <a:gd name="connsiteX3628" fmla="*/ 887876 w 5160230"/>
              <a:gd name="connsiteY3628" fmla="*/ 712783 h 3030261"/>
              <a:gd name="connsiteX3629" fmla="*/ 897190 w 5160230"/>
              <a:gd name="connsiteY3629" fmla="*/ 712783 h 3030261"/>
              <a:gd name="connsiteX3630" fmla="*/ 904330 w 5160230"/>
              <a:gd name="connsiteY3630" fmla="*/ 712783 h 3030261"/>
              <a:gd name="connsiteX3631" fmla="*/ 909607 w 5160230"/>
              <a:gd name="connsiteY3631" fmla="*/ 711852 h 3030261"/>
              <a:gd name="connsiteX3632" fmla="*/ 916748 w 5160230"/>
              <a:gd name="connsiteY3632" fmla="*/ 709679 h 3030261"/>
              <a:gd name="connsiteX3633" fmla="*/ 916748 w 5160230"/>
              <a:gd name="connsiteY3633" fmla="*/ 705333 h 3030261"/>
              <a:gd name="connsiteX3634" fmla="*/ 884461 w 5160230"/>
              <a:gd name="connsiteY3634" fmla="*/ 705333 h 3030261"/>
              <a:gd name="connsiteX3635" fmla="*/ 882288 w 5160230"/>
              <a:gd name="connsiteY3635" fmla="*/ 700055 h 3030261"/>
              <a:gd name="connsiteX3636" fmla="*/ 881357 w 5160230"/>
              <a:gd name="connsiteY3636" fmla="*/ 699124 h 3030261"/>
              <a:gd name="connsiteX3637" fmla="*/ 879184 w 5160230"/>
              <a:gd name="connsiteY3637" fmla="*/ 694777 h 3030261"/>
              <a:gd name="connsiteX3638" fmla="*/ 877011 w 5160230"/>
              <a:gd name="connsiteY3638" fmla="*/ 691673 h 3030261"/>
              <a:gd name="connsiteX3639" fmla="*/ 877011 w 5160230"/>
              <a:gd name="connsiteY3639" fmla="*/ 685464 h 3030261"/>
              <a:gd name="connsiteX3640" fmla="*/ 881046 w 5160230"/>
              <a:gd name="connsiteY3640" fmla="*/ 685464 h 3030261"/>
              <a:gd name="connsiteX3641" fmla="*/ 881046 w 5160230"/>
              <a:gd name="connsiteY3641" fmla="*/ 682360 h 3030261"/>
              <a:gd name="connsiteX3642" fmla="*/ 927924 w 5160230"/>
              <a:gd name="connsiteY3642" fmla="*/ 677082 h 3030261"/>
              <a:gd name="connsiteX3643" fmla="*/ 927924 w 5160230"/>
              <a:gd name="connsiteY3643" fmla="*/ 689810 h 3030261"/>
              <a:gd name="connsiteX3644" fmla="*/ 933201 w 5160230"/>
              <a:gd name="connsiteY3644" fmla="*/ 692915 h 3030261"/>
              <a:gd name="connsiteX3645" fmla="*/ 937237 w 5160230"/>
              <a:gd name="connsiteY3645" fmla="*/ 699124 h 3030261"/>
              <a:gd name="connsiteX3646" fmla="*/ 940342 w 5160230"/>
              <a:gd name="connsiteY3646" fmla="*/ 702228 h 3030261"/>
              <a:gd name="connsiteX3647" fmla="*/ 944377 w 5160230"/>
              <a:gd name="connsiteY3647" fmla="*/ 709679 h 3030261"/>
              <a:gd name="connsiteX3648" fmla="*/ 964246 w 5160230"/>
              <a:gd name="connsiteY3648" fmla="*/ 709679 h 3030261"/>
              <a:gd name="connsiteX3649" fmla="*/ 976664 w 5160230"/>
              <a:gd name="connsiteY3649" fmla="*/ 712783 h 3030261"/>
              <a:gd name="connsiteX3650" fmla="*/ 989082 w 5160230"/>
              <a:gd name="connsiteY3650" fmla="*/ 714956 h 3030261"/>
              <a:gd name="connsiteX3651" fmla="*/ 1001499 w 5160230"/>
              <a:gd name="connsiteY3651" fmla="*/ 717129 h 3030261"/>
              <a:gd name="connsiteX3652" fmla="*/ 1020126 w 5160230"/>
              <a:gd name="connsiteY3652" fmla="*/ 717129 h 3030261"/>
              <a:gd name="connsiteX3653" fmla="*/ 1022299 w 5160230"/>
              <a:gd name="connsiteY3653" fmla="*/ 714956 h 3030261"/>
              <a:gd name="connsiteX3654" fmla="*/ 1023231 w 5160230"/>
              <a:gd name="connsiteY3654" fmla="*/ 712783 h 3030261"/>
              <a:gd name="connsiteX3655" fmla="*/ 1025404 w 5160230"/>
              <a:gd name="connsiteY3655" fmla="*/ 711852 h 3030261"/>
              <a:gd name="connsiteX3656" fmla="*/ 1027577 w 5160230"/>
              <a:gd name="connsiteY3656" fmla="*/ 709679 h 3030261"/>
              <a:gd name="connsiteX3657" fmla="*/ 1027577 w 5160230"/>
              <a:gd name="connsiteY3657" fmla="*/ 696951 h 3030261"/>
              <a:gd name="connsiteX3658" fmla="*/ 1051481 w 5160230"/>
              <a:gd name="connsiteY3658" fmla="*/ 696951 h 3030261"/>
              <a:gd name="connsiteX3659" fmla="*/ 1058621 w 5160230"/>
              <a:gd name="connsiteY3659" fmla="*/ 712783 h 3030261"/>
              <a:gd name="connsiteX3660" fmla="*/ 1067003 w 5160230"/>
              <a:gd name="connsiteY3660" fmla="*/ 729547 h 3030261"/>
              <a:gd name="connsiteX3661" fmla="*/ 1069176 w 5160230"/>
              <a:gd name="connsiteY3661" fmla="*/ 722097 h 3030261"/>
              <a:gd name="connsiteX3662" fmla="*/ 1069176 w 5160230"/>
              <a:gd name="connsiteY3662" fmla="*/ 718992 h 3030261"/>
              <a:gd name="connsiteX3663" fmla="*/ 1071350 w 5160230"/>
              <a:gd name="connsiteY3663" fmla="*/ 712783 h 3030261"/>
              <a:gd name="connsiteX3664" fmla="*/ 1071350 w 5160230"/>
              <a:gd name="connsiteY3664" fmla="*/ 709679 h 3030261"/>
              <a:gd name="connsiteX3665" fmla="*/ 1083767 w 5160230"/>
              <a:gd name="connsiteY3665" fmla="*/ 709679 h 3030261"/>
              <a:gd name="connsiteX3666" fmla="*/ 1083767 w 5160230"/>
              <a:gd name="connsiteY3666" fmla="*/ 695088 h 3030261"/>
              <a:gd name="connsiteX3667" fmla="*/ 1083767 w 5160230"/>
              <a:gd name="connsiteY3667" fmla="*/ 678324 h 3030261"/>
              <a:gd name="connsiteX3668" fmla="*/ 1085941 w 5160230"/>
              <a:gd name="connsiteY3668" fmla="*/ 663733 h 3030261"/>
              <a:gd name="connsiteX3669" fmla="*/ 1083767 w 5160230"/>
              <a:gd name="connsiteY3669" fmla="*/ 656282 h 3030261"/>
              <a:gd name="connsiteX3670" fmla="*/ 1071350 w 5160230"/>
              <a:gd name="connsiteY3670" fmla="*/ 641691 h 3030261"/>
              <a:gd name="connsiteX3671" fmla="*/ 1062036 w 5160230"/>
              <a:gd name="connsiteY3671" fmla="*/ 625858 h 3030261"/>
              <a:gd name="connsiteX3672" fmla="*/ 1059863 w 5160230"/>
              <a:gd name="connsiteY3672" fmla="*/ 606921 h 3030261"/>
              <a:gd name="connsiteX3673" fmla="*/ 1063899 w 5160230"/>
              <a:gd name="connsiteY3673" fmla="*/ 588915 h 3030261"/>
              <a:gd name="connsiteX3674" fmla="*/ 1076317 w 5160230"/>
              <a:gd name="connsiteY3674" fmla="*/ 569047 h 3030261"/>
              <a:gd name="connsiteX3675" fmla="*/ 1085630 w 5160230"/>
              <a:gd name="connsiteY3675" fmla="*/ 564701 h 3030261"/>
              <a:gd name="connsiteX3676" fmla="*/ 1096185 w 5160230"/>
              <a:gd name="connsiteY3676" fmla="*/ 561596 h 3030261"/>
              <a:gd name="connsiteX3677" fmla="*/ 886944 w 5160230"/>
              <a:gd name="connsiteY3677" fmla="*/ 508821 h 3030261"/>
              <a:gd name="connsiteX3678" fmla="*/ 908675 w 5160230"/>
              <a:gd name="connsiteY3678" fmla="*/ 523722 h 3030261"/>
              <a:gd name="connsiteX3679" fmla="*/ 922335 w 5160230"/>
              <a:gd name="connsiteY3679" fmla="*/ 541418 h 3030261"/>
              <a:gd name="connsiteX3680" fmla="*/ 929475 w 5160230"/>
              <a:gd name="connsiteY3680" fmla="*/ 563459 h 3030261"/>
              <a:gd name="connsiteX3681" fmla="*/ 934752 w 5160230"/>
              <a:gd name="connsiteY3681" fmla="*/ 592020 h 3030261"/>
              <a:gd name="connsiteX3682" fmla="*/ 940030 w 5160230"/>
              <a:gd name="connsiteY3682" fmla="*/ 620271 h 3030261"/>
              <a:gd name="connsiteX3683" fmla="*/ 956484 w 5160230"/>
              <a:gd name="connsiteY3683" fmla="*/ 622444 h 3030261"/>
              <a:gd name="connsiteX3684" fmla="*/ 967039 w 5160230"/>
              <a:gd name="connsiteY3684" fmla="*/ 624307 h 3030261"/>
              <a:gd name="connsiteX3685" fmla="*/ 976352 w 5160230"/>
              <a:gd name="connsiteY3685" fmla="*/ 631758 h 3030261"/>
              <a:gd name="connsiteX3686" fmla="*/ 981630 w 5160230"/>
              <a:gd name="connsiteY3686" fmla="*/ 641381 h 3030261"/>
              <a:gd name="connsiteX3687" fmla="*/ 983803 w 5160230"/>
              <a:gd name="connsiteY3687" fmla="*/ 656904 h 3030261"/>
              <a:gd name="connsiteX3688" fmla="*/ 980698 w 5160230"/>
              <a:gd name="connsiteY3688" fmla="*/ 656904 h 3030261"/>
              <a:gd name="connsiteX3689" fmla="*/ 978525 w 5160230"/>
              <a:gd name="connsiteY3689" fmla="*/ 655972 h 3030261"/>
              <a:gd name="connsiteX3690" fmla="*/ 976352 w 5160230"/>
              <a:gd name="connsiteY3690" fmla="*/ 653799 h 3030261"/>
              <a:gd name="connsiteX3691" fmla="*/ 974179 w 5160230"/>
              <a:gd name="connsiteY3691" fmla="*/ 651626 h 3030261"/>
              <a:gd name="connsiteX3692" fmla="*/ 971075 w 5160230"/>
              <a:gd name="connsiteY3692" fmla="*/ 649763 h 3030261"/>
              <a:gd name="connsiteX3693" fmla="*/ 971075 w 5160230"/>
              <a:gd name="connsiteY3693" fmla="*/ 656904 h 3030261"/>
              <a:gd name="connsiteX3694" fmla="*/ 974179 w 5160230"/>
              <a:gd name="connsiteY3694" fmla="*/ 661250 h 3030261"/>
              <a:gd name="connsiteX3695" fmla="*/ 976352 w 5160230"/>
              <a:gd name="connsiteY3695" fmla="*/ 663423 h 3030261"/>
              <a:gd name="connsiteX3696" fmla="*/ 978525 w 5160230"/>
              <a:gd name="connsiteY3696" fmla="*/ 663423 h 3030261"/>
              <a:gd name="connsiteX3697" fmla="*/ 978525 w 5160230"/>
              <a:gd name="connsiteY3697" fmla="*/ 666527 h 3030261"/>
              <a:gd name="connsiteX3698" fmla="*/ 978525 w 5160230"/>
              <a:gd name="connsiteY3698" fmla="*/ 668701 h 3030261"/>
              <a:gd name="connsiteX3699" fmla="*/ 980698 w 5160230"/>
              <a:gd name="connsiteY3699" fmla="*/ 673668 h 3030261"/>
              <a:gd name="connsiteX3700" fmla="*/ 971075 w 5160230"/>
              <a:gd name="connsiteY3700" fmla="*/ 675841 h 3030261"/>
              <a:gd name="connsiteX3701" fmla="*/ 961761 w 5160230"/>
              <a:gd name="connsiteY3701" fmla="*/ 678014 h 3030261"/>
              <a:gd name="connsiteX3702" fmla="*/ 951516 w 5160230"/>
              <a:gd name="connsiteY3702" fmla="*/ 678014 h 3030261"/>
              <a:gd name="connsiteX3703" fmla="*/ 932579 w 5160230"/>
              <a:gd name="connsiteY3703" fmla="*/ 670563 h 3030261"/>
              <a:gd name="connsiteX3704" fmla="*/ 914884 w 5160230"/>
              <a:gd name="connsiteY3704" fmla="*/ 668701 h 3030261"/>
              <a:gd name="connsiteX3705" fmla="*/ 894084 w 5160230"/>
              <a:gd name="connsiteY3705" fmla="*/ 671805 h 3030261"/>
              <a:gd name="connsiteX3706" fmla="*/ 874215 w 5160230"/>
              <a:gd name="connsiteY3706" fmla="*/ 678014 h 3030261"/>
              <a:gd name="connsiteX3707" fmla="*/ 854347 w 5160230"/>
              <a:gd name="connsiteY3707" fmla="*/ 681118 h 3030261"/>
              <a:gd name="connsiteX3708" fmla="*/ 832616 w 5160230"/>
              <a:gd name="connsiteY3708" fmla="*/ 681118 h 3030261"/>
              <a:gd name="connsiteX3709" fmla="*/ 807470 w 5160230"/>
              <a:gd name="connsiteY3709" fmla="*/ 673668 h 3030261"/>
              <a:gd name="connsiteX3710" fmla="*/ 794120 w 5160230"/>
              <a:gd name="connsiteY3710" fmla="*/ 670563 h 3030261"/>
              <a:gd name="connsiteX3711" fmla="*/ 783565 w 5160230"/>
              <a:gd name="connsiteY3711" fmla="*/ 668701 h 3030261"/>
              <a:gd name="connsiteX3712" fmla="*/ 774252 w 5160230"/>
              <a:gd name="connsiteY3712" fmla="*/ 666527 h 3030261"/>
              <a:gd name="connsiteX3713" fmla="*/ 765870 w 5160230"/>
              <a:gd name="connsiteY3713" fmla="*/ 661250 h 3030261"/>
              <a:gd name="connsiteX3714" fmla="*/ 759661 w 5160230"/>
              <a:gd name="connsiteY3714" fmla="*/ 649763 h 3030261"/>
              <a:gd name="connsiteX3715" fmla="*/ 763697 w 5160230"/>
              <a:gd name="connsiteY3715" fmla="*/ 649763 h 3030261"/>
              <a:gd name="connsiteX3716" fmla="*/ 773321 w 5160230"/>
              <a:gd name="connsiteY3716" fmla="*/ 641381 h 3030261"/>
              <a:gd name="connsiteX3717" fmla="*/ 786670 w 5160230"/>
              <a:gd name="connsiteY3717" fmla="*/ 637035 h 3030261"/>
              <a:gd name="connsiteX3718" fmla="*/ 803434 w 5160230"/>
              <a:gd name="connsiteY3718" fmla="*/ 634862 h 3030261"/>
              <a:gd name="connsiteX3719" fmla="*/ 820198 w 5160230"/>
              <a:gd name="connsiteY3719" fmla="*/ 633931 h 3030261"/>
              <a:gd name="connsiteX3720" fmla="*/ 820198 w 5160230"/>
              <a:gd name="connsiteY3720" fmla="*/ 629584 h 3030261"/>
              <a:gd name="connsiteX3721" fmla="*/ 812747 w 5160230"/>
              <a:gd name="connsiteY3721" fmla="*/ 624307 h 3030261"/>
              <a:gd name="connsiteX3722" fmla="*/ 807470 w 5160230"/>
              <a:gd name="connsiteY3722" fmla="*/ 620271 h 3030261"/>
              <a:gd name="connsiteX3723" fmla="*/ 800329 w 5160230"/>
              <a:gd name="connsiteY3723" fmla="*/ 619340 h 3030261"/>
              <a:gd name="connsiteX3724" fmla="*/ 786670 w 5160230"/>
              <a:gd name="connsiteY3724" fmla="*/ 617167 h 3030261"/>
              <a:gd name="connsiteX3725" fmla="*/ 780461 w 5160230"/>
              <a:gd name="connsiteY3725" fmla="*/ 617167 h 3030261"/>
              <a:gd name="connsiteX3726" fmla="*/ 767112 w 5160230"/>
              <a:gd name="connsiteY3726" fmla="*/ 617167 h 3030261"/>
              <a:gd name="connsiteX3727" fmla="*/ 751279 w 5160230"/>
              <a:gd name="connsiteY3727" fmla="*/ 617167 h 3030261"/>
              <a:gd name="connsiteX3728" fmla="*/ 749106 w 5160230"/>
              <a:gd name="connsiteY3728" fmla="*/ 605680 h 3030261"/>
              <a:gd name="connsiteX3729" fmla="*/ 744139 w 5160230"/>
              <a:gd name="connsiteY3729" fmla="*/ 595125 h 3030261"/>
              <a:gd name="connsiteX3730" fmla="*/ 739792 w 5160230"/>
              <a:gd name="connsiteY3730" fmla="*/ 585501 h 3030261"/>
              <a:gd name="connsiteX3731" fmla="*/ 736688 w 5160230"/>
              <a:gd name="connsiteY3731" fmla="*/ 574946 h 3030261"/>
              <a:gd name="connsiteX3732" fmla="*/ 736688 w 5160230"/>
              <a:gd name="connsiteY3732" fmla="*/ 556319 h 3030261"/>
              <a:gd name="connsiteX3733" fmla="*/ 744139 w 5160230"/>
              <a:gd name="connsiteY3733" fmla="*/ 545764 h 3030261"/>
              <a:gd name="connsiteX3734" fmla="*/ 751279 w 5160230"/>
              <a:gd name="connsiteY3734" fmla="*/ 533036 h 3030261"/>
              <a:gd name="connsiteX3735" fmla="*/ 759661 w 5160230"/>
              <a:gd name="connsiteY3735" fmla="*/ 521549 h 3030261"/>
              <a:gd name="connsiteX3736" fmla="*/ 771147 w 5160230"/>
              <a:gd name="connsiteY3736" fmla="*/ 514099 h 3030261"/>
              <a:gd name="connsiteX3737" fmla="*/ 783565 w 5160230"/>
              <a:gd name="connsiteY3737" fmla="*/ 516272 h 3030261"/>
              <a:gd name="connsiteX3738" fmla="*/ 786670 w 5160230"/>
              <a:gd name="connsiteY3738" fmla="*/ 516272 h 3030261"/>
              <a:gd name="connsiteX3739" fmla="*/ 786670 w 5160230"/>
              <a:gd name="connsiteY3739" fmla="*/ 519376 h 3030261"/>
              <a:gd name="connsiteX3740" fmla="*/ 786670 w 5160230"/>
              <a:gd name="connsiteY3740" fmla="*/ 521549 h 3030261"/>
              <a:gd name="connsiteX3741" fmla="*/ 785738 w 5160230"/>
              <a:gd name="connsiteY3741" fmla="*/ 521549 h 3030261"/>
              <a:gd name="connsiteX3742" fmla="*/ 785738 w 5160230"/>
              <a:gd name="connsiteY3742" fmla="*/ 523722 h 3030261"/>
              <a:gd name="connsiteX3743" fmla="*/ 786670 w 5160230"/>
              <a:gd name="connsiteY3743" fmla="*/ 525585 h 3030261"/>
              <a:gd name="connsiteX3744" fmla="*/ 786670 w 5160230"/>
              <a:gd name="connsiteY3744" fmla="*/ 529000 h 3030261"/>
              <a:gd name="connsiteX3745" fmla="*/ 795983 w 5160230"/>
              <a:gd name="connsiteY3745" fmla="*/ 529000 h 3030261"/>
              <a:gd name="connsiteX3746" fmla="*/ 808711 w 5160230"/>
              <a:gd name="connsiteY3746" fmla="*/ 529000 h 3030261"/>
              <a:gd name="connsiteX3747" fmla="*/ 820198 w 5160230"/>
              <a:gd name="connsiteY3747" fmla="*/ 529000 h 3030261"/>
              <a:gd name="connsiteX3748" fmla="*/ 827338 w 5160230"/>
              <a:gd name="connsiteY3748" fmla="*/ 529000 h 3030261"/>
              <a:gd name="connsiteX3749" fmla="*/ 830443 w 5160230"/>
              <a:gd name="connsiteY3749" fmla="*/ 530863 h 3030261"/>
              <a:gd name="connsiteX3750" fmla="*/ 832616 w 5160230"/>
              <a:gd name="connsiteY3750" fmla="*/ 533036 h 3030261"/>
              <a:gd name="connsiteX3751" fmla="*/ 834789 w 5160230"/>
              <a:gd name="connsiteY3751" fmla="*/ 536140 h 3030261"/>
              <a:gd name="connsiteX3752" fmla="*/ 836652 w 5160230"/>
              <a:gd name="connsiteY3752" fmla="*/ 540487 h 3030261"/>
              <a:gd name="connsiteX3753" fmla="*/ 839756 w 5160230"/>
              <a:gd name="connsiteY3753" fmla="*/ 541418 h 3030261"/>
              <a:gd name="connsiteX3754" fmla="*/ 844102 w 5160230"/>
              <a:gd name="connsiteY3754" fmla="*/ 545764 h 3030261"/>
              <a:gd name="connsiteX3755" fmla="*/ 845034 w 5160230"/>
              <a:gd name="connsiteY3755" fmla="*/ 540487 h 3030261"/>
              <a:gd name="connsiteX3756" fmla="*/ 847207 w 5160230"/>
              <a:gd name="connsiteY3756" fmla="*/ 538313 h 3030261"/>
              <a:gd name="connsiteX3757" fmla="*/ 851243 w 5160230"/>
              <a:gd name="connsiteY3757" fmla="*/ 536140 h 3030261"/>
              <a:gd name="connsiteX3758" fmla="*/ 852484 w 5160230"/>
              <a:gd name="connsiteY3758" fmla="*/ 534278 h 3030261"/>
              <a:gd name="connsiteX3759" fmla="*/ 858693 w 5160230"/>
              <a:gd name="connsiteY3759" fmla="*/ 534278 h 3030261"/>
              <a:gd name="connsiteX3760" fmla="*/ 863971 w 5160230"/>
              <a:gd name="connsiteY3760" fmla="*/ 533036 h 3030261"/>
              <a:gd name="connsiteX3761" fmla="*/ 871111 w 5160230"/>
              <a:gd name="connsiteY3761" fmla="*/ 547627 h 3030261"/>
              <a:gd name="connsiteX3762" fmla="*/ 878562 w 5160230"/>
              <a:gd name="connsiteY3762" fmla="*/ 558182 h 3030261"/>
              <a:gd name="connsiteX3763" fmla="*/ 883529 w 5160230"/>
              <a:gd name="connsiteY3763" fmla="*/ 565633 h 3030261"/>
              <a:gd name="connsiteX3764" fmla="*/ 885702 w 5160230"/>
              <a:gd name="connsiteY3764" fmla="*/ 560355 h 3030261"/>
              <a:gd name="connsiteX3765" fmla="*/ 886944 w 5160230"/>
              <a:gd name="connsiteY3765" fmla="*/ 555077 h 3030261"/>
              <a:gd name="connsiteX3766" fmla="*/ 886944 w 5160230"/>
              <a:gd name="connsiteY3766" fmla="*/ 548869 h 3030261"/>
              <a:gd name="connsiteX3767" fmla="*/ 886944 w 5160230"/>
              <a:gd name="connsiteY3767" fmla="*/ 541418 h 3030261"/>
              <a:gd name="connsiteX3768" fmla="*/ 880424 w 5160230"/>
              <a:gd name="connsiteY3768" fmla="*/ 530863 h 3030261"/>
              <a:gd name="connsiteX3769" fmla="*/ 881666 w 5160230"/>
              <a:gd name="connsiteY3769" fmla="*/ 519376 h 3030261"/>
              <a:gd name="connsiteX3770" fmla="*/ 907744 w 5160230"/>
              <a:gd name="connsiteY3770" fmla="*/ 492057 h 3030261"/>
              <a:gd name="connsiteX3771" fmla="*/ 916126 w 5160230"/>
              <a:gd name="connsiteY3771" fmla="*/ 492057 h 3030261"/>
              <a:gd name="connsiteX3772" fmla="*/ 923266 w 5160230"/>
              <a:gd name="connsiteY3772" fmla="*/ 494230 h 3030261"/>
              <a:gd name="connsiteX3773" fmla="*/ 930717 w 5160230"/>
              <a:gd name="connsiteY3773" fmla="*/ 496403 h 3030261"/>
              <a:gd name="connsiteX3774" fmla="*/ 936926 w 5160230"/>
              <a:gd name="connsiteY3774" fmla="*/ 499508 h 3030261"/>
              <a:gd name="connsiteX3775" fmla="*/ 937857 w 5160230"/>
              <a:gd name="connsiteY3775" fmla="*/ 504785 h 3030261"/>
              <a:gd name="connsiteX3776" fmla="*/ 937857 w 5160230"/>
              <a:gd name="connsiteY3776" fmla="*/ 508821 h 3030261"/>
              <a:gd name="connsiteX3777" fmla="*/ 940030 w 5160230"/>
              <a:gd name="connsiteY3777" fmla="*/ 514099 h 3030261"/>
              <a:gd name="connsiteX3778" fmla="*/ 940030 w 5160230"/>
              <a:gd name="connsiteY3778" fmla="*/ 521550 h 3030261"/>
              <a:gd name="connsiteX3779" fmla="*/ 934753 w 5160230"/>
              <a:gd name="connsiteY3779" fmla="*/ 521550 h 3030261"/>
              <a:gd name="connsiteX3780" fmla="*/ 930717 w 5160230"/>
              <a:gd name="connsiteY3780" fmla="*/ 523723 h 3030261"/>
              <a:gd name="connsiteX3781" fmla="*/ 925439 w 5160230"/>
              <a:gd name="connsiteY3781" fmla="*/ 523723 h 3030261"/>
              <a:gd name="connsiteX3782" fmla="*/ 920162 w 5160230"/>
              <a:gd name="connsiteY3782" fmla="*/ 525586 h 3030261"/>
              <a:gd name="connsiteX3783" fmla="*/ 910848 w 5160230"/>
              <a:gd name="connsiteY3783" fmla="*/ 516273 h 3030261"/>
              <a:gd name="connsiteX3784" fmla="*/ 900293 w 5160230"/>
              <a:gd name="connsiteY3784" fmla="*/ 508821 h 3030261"/>
              <a:gd name="connsiteX3785" fmla="*/ 4445583 w 5160230"/>
              <a:gd name="connsiteY3785" fmla="*/ 484606 h 3030261"/>
              <a:gd name="connsiteX3786" fmla="*/ 4465141 w 5160230"/>
              <a:gd name="connsiteY3786" fmla="*/ 484606 h 3030261"/>
              <a:gd name="connsiteX3787" fmla="*/ 4481905 w 5160230"/>
              <a:gd name="connsiteY3787" fmla="*/ 488952 h 3030261"/>
              <a:gd name="connsiteX3788" fmla="*/ 4497427 w 5160230"/>
              <a:gd name="connsiteY3788" fmla="*/ 492057 h 3030261"/>
              <a:gd name="connsiteX3789" fmla="*/ 4501774 w 5160230"/>
              <a:gd name="connsiteY3789" fmla="*/ 508821 h 3030261"/>
              <a:gd name="connsiteX3790" fmla="*/ 4448687 w 5160230"/>
              <a:gd name="connsiteY3790" fmla="*/ 508821 h 3030261"/>
              <a:gd name="connsiteX3791" fmla="*/ 4446514 w 5160230"/>
              <a:gd name="connsiteY3791" fmla="*/ 503543 h 3030261"/>
              <a:gd name="connsiteX3792" fmla="*/ 4446514 w 5160230"/>
              <a:gd name="connsiteY3792" fmla="*/ 498266 h 3030261"/>
              <a:gd name="connsiteX3793" fmla="*/ 4445583 w 5160230"/>
              <a:gd name="connsiteY3793" fmla="*/ 492057 h 3030261"/>
              <a:gd name="connsiteX3794" fmla="*/ 3438497 w 5160230"/>
              <a:gd name="connsiteY3794" fmla="*/ 478087 h 3030261"/>
              <a:gd name="connsiteX3795" fmla="*/ 3449985 w 5160230"/>
              <a:gd name="connsiteY3795" fmla="*/ 482433 h 3030261"/>
              <a:gd name="connsiteX3796" fmla="*/ 3449985 w 5160230"/>
              <a:gd name="connsiteY3796" fmla="*/ 489885 h 3030261"/>
              <a:gd name="connsiteX3797" fmla="*/ 3445949 w 5160230"/>
              <a:gd name="connsiteY3797" fmla="*/ 489885 h 3030261"/>
              <a:gd name="connsiteX3798" fmla="*/ 3443776 w 5160230"/>
              <a:gd name="connsiteY3798" fmla="*/ 492058 h 3030261"/>
              <a:gd name="connsiteX3799" fmla="*/ 3442845 w 5160230"/>
              <a:gd name="connsiteY3799" fmla="*/ 492989 h 3030261"/>
              <a:gd name="connsiteX3800" fmla="*/ 3440672 w 5160230"/>
              <a:gd name="connsiteY3800" fmla="*/ 492989 h 3030261"/>
              <a:gd name="connsiteX3801" fmla="*/ 3438497 w 5160230"/>
              <a:gd name="connsiteY3801" fmla="*/ 492989 h 3030261"/>
              <a:gd name="connsiteX3802" fmla="*/ 3435393 w 5160230"/>
              <a:gd name="connsiteY3802" fmla="*/ 492989 h 3030261"/>
              <a:gd name="connsiteX3803" fmla="*/ 3435393 w 5160230"/>
              <a:gd name="connsiteY3803" fmla="*/ 487712 h 3030261"/>
              <a:gd name="connsiteX3804" fmla="*/ 3435393 w 5160230"/>
              <a:gd name="connsiteY3804" fmla="*/ 484606 h 3030261"/>
              <a:gd name="connsiteX3805" fmla="*/ 3436635 w 5160230"/>
              <a:gd name="connsiteY3805" fmla="*/ 482433 h 3030261"/>
              <a:gd name="connsiteX3806" fmla="*/ 1215395 w 5160230"/>
              <a:gd name="connsiteY3806" fmla="*/ 469705 h 3030261"/>
              <a:gd name="connsiteX3807" fmla="*/ 1215395 w 5160230"/>
              <a:gd name="connsiteY3807" fmla="*/ 472809 h 3030261"/>
              <a:gd name="connsiteX3808" fmla="*/ 1219431 w 5160230"/>
              <a:gd name="connsiteY3808" fmla="*/ 472809 h 3030261"/>
              <a:gd name="connsiteX3809" fmla="*/ 1217568 w 5160230"/>
              <a:gd name="connsiteY3809" fmla="*/ 492057 h 3030261"/>
              <a:gd name="connsiteX3810" fmla="*/ 1219431 w 5160230"/>
              <a:gd name="connsiteY3810" fmla="*/ 507890 h 3030261"/>
              <a:gd name="connsiteX3811" fmla="*/ 1226881 w 5160230"/>
              <a:gd name="connsiteY3811" fmla="*/ 522481 h 3030261"/>
              <a:gd name="connsiteX3812" fmla="*/ 1229986 w 5160230"/>
              <a:gd name="connsiteY3812" fmla="*/ 524654 h 3030261"/>
              <a:gd name="connsiteX3813" fmla="*/ 1234022 w 5160230"/>
              <a:gd name="connsiteY3813" fmla="*/ 524654 h 3030261"/>
              <a:gd name="connsiteX3814" fmla="*/ 1237126 w 5160230"/>
              <a:gd name="connsiteY3814" fmla="*/ 526827 h 3030261"/>
              <a:gd name="connsiteX3815" fmla="*/ 1243335 w 5160230"/>
              <a:gd name="connsiteY3815" fmla="*/ 526827 h 3030261"/>
              <a:gd name="connsiteX3816" fmla="*/ 1243335 w 5160230"/>
              <a:gd name="connsiteY3816" fmla="*/ 482433 h 3030261"/>
              <a:gd name="connsiteX3817" fmla="*/ 1270654 w 5160230"/>
              <a:gd name="connsiteY3817" fmla="*/ 482433 h 3030261"/>
              <a:gd name="connsiteX3818" fmla="*/ 1275621 w 5160230"/>
              <a:gd name="connsiteY3818" fmla="*/ 495162 h 3030261"/>
              <a:gd name="connsiteX3819" fmla="*/ 1283072 w 5160230"/>
              <a:gd name="connsiteY3819" fmla="*/ 507890 h 3030261"/>
              <a:gd name="connsiteX3820" fmla="*/ 1290212 w 5160230"/>
              <a:gd name="connsiteY3820" fmla="*/ 519376 h 3030261"/>
              <a:gd name="connsiteX3821" fmla="*/ 1302941 w 5160230"/>
              <a:gd name="connsiteY3821" fmla="*/ 522481 h 3030261"/>
              <a:gd name="connsiteX3822" fmla="*/ 1302941 w 5160230"/>
              <a:gd name="connsiteY3822" fmla="*/ 527758 h 3030261"/>
              <a:gd name="connsiteX3823" fmla="*/ 1304803 w 5160230"/>
              <a:gd name="connsiteY3823" fmla="*/ 539555 h 3030261"/>
              <a:gd name="connsiteX3824" fmla="*/ 1306976 w 5160230"/>
              <a:gd name="connsiteY3824" fmla="*/ 552284 h 3030261"/>
              <a:gd name="connsiteX3825" fmla="*/ 1306976 w 5160230"/>
              <a:gd name="connsiteY3825" fmla="*/ 559734 h 3030261"/>
              <a:gd name="connsiteX3826" fmla="*/ 1310081 w 5160230"/>
              <a:gd name="connsiteY3826" fmla="*/ 557561 h 3030261"/>
              <a:gd name="connsiteX3827" fmla="*/ 1312254 w 5160230"/>
              <a:gd name="connsiteY3827" fmla="*/ 557561 h 3030261"/>
              <a:gd name="connsiteX3828" fmla="*/ 1314118 w 5160230"/>
              <a:gd name="connsiteY3828" fmla="*/ 556319 h 3030261"/>
              <a:gd name="connsiteX3829" fmla="*/ 1315359 w 5160230"/>
              <a:gd name="connsiteY3829" fmla="*/ 554457 h 3030261"/>
              <a:gd name="connsiteX3830" fmla="*/ 1317532 w 5160230"/>
              <a:gd name="connsiteY3830" fmla="*/ 550110 h 3030261"/>
              <a:gd name="connsiteX3831" fmla="*/ 1319395 w 5160230"/>
              <a:gd name="connsiteY3831" fmla="*/ 544833 h 3030261"/>
              <a:gd name="connsiteX3832" fmla="*/ 1321568 w 5160230"/>
              <a:gd name="connsiteY3832" fmla="*/ 539555 h 3030261"/>
              <a:gd name="connsiteX3833" fmla="*/ 1322500 w 5160230"/>
              <a:gd name="connsiteY3833" fmla="*/ 535209 h 3030261"/>
              <a:gd name="connsiteX3834" fmla="*/ 1326846 w 5160230"/>
              <a:gd name="connsiteY3834" fmla="*/ 532105 h 3030261"/>
              <a:gd name="connsiteX3835" fmla="*/ 1329950 w 5160230"/>
              <a:gd name="connsiteY3835" fmla="*/ 529931 h 3030261"/>
              <a:gd name="connsiteX3836" fmla="*/ 1336159 w 5160230"/>
              <a:gd name="connsiteY3836" fmla="*/ 527758 h 3030261"/>
              <a:gd name="connsiteX3837" fmla="*/ 1339264 w 5160230"/>
              <a:gd name="connsiteY3837" fmla="*/ 524654 h 3030261"/>
              <a:gd name="connsiteX3838" fmla="*/ 1343300 w 5160230"/>
              <a:gd name="connsiteY3838" fmla="*/ 522481 h 3030261"/>
              <a:gd name="connsiteX3839" fmla="*/ 1339264 w 5160230"/>
              <a:gd name="connsiteY3839" fmla="*/ 522481 h 3030261"/>
              <a:gd name="connsiteX3840" fmla="*/ 1339264 w 5160230"/>
              <a:gd name="connsiteY3840" fmla="*/ 519376 h 3030261"/>
              <a:gd name="connsiteX3841" fmla="*/ 1329950 w 5160230"/>
              <a:gd name="connsiteY3841" fmla="*/ 522481 h 3030261"/>
              <a:gd name="connsiteX3842" fmla="*/ 1324673 w 5160230"/>
              <a:gd name="connsiteY3842" fmla="*/ 526827 h 3030261"/>
              <a:gd name="connsiteX3843" fmla="*/ 1317532 w 5160230"/>
              <a:gd name="connsiteY3843" fmla="*/ 532105 h 3030261"/>
              <a:gd name="connsiteX3844" fmla="*/ 1306976 w 5160230"/>
              <a:gd name="connsiteY3844" fmla="*/ 535209 h 3030261"/>
              <a:gd name="connsiteX3845" fmla="*/ 1304803 w 5160230"/>
              <a:gd name="connsiteY3845" fmla="*/ 519376 h 3030261"/>
              <a:gd name="connsiteX3846" fmla="*/ 1302941 w 5160230"/>
              <a:gd name="connsiteY3846" fmla="*/ 507890 h 3030261"/>
              <a:gd name="connsiteX3847" fmla="*/ 1299836 w 5160230"/>
              <a:gd name="connsiteY3847" fmla="*/ 498266 h 3030261"/>
              <a:gd name="connsiteX3848" fmla="*/ 1295490 w 5160230"/>
              <a:gd name="connsiteY3848" fmla="*/ 485538 h 3030261"/>
              <a:gd name="connsiteX3849" fmla="*/ 1299836 w 5160230"/>
              <a:gd name="connsiteY3849" fmla="*/ 484606 h 3030261"/>
              <a:gd name="connsiteX3850" fmla="*/ 1300767 w 5160230"/>
              <a:gd name="connsiteY3850" fmla="*/ 484606 h 3030261"/>
              <a:gd name="connsiteX3851" fmla="*/ 1304803 w 5160230"/>
              <a:gd name="connsiteY3851" fmla="*/ 482433 h 3030261"/>
              <a:gd name="connsiteX3852" fmla="*/ 1310081 w 5160230"/>
              <a:gd name="connsiteY3852" fmla="*/ 482433 h 3030261"/>
              <a:gd name="connsiteX3853" fmla="*/ 1315359 w 5160230"/>
              <a:gd name="connsiteY3853" fmla="*/ 485538 h 3030261"/>
              <a:gd name="connsiteX3854" fmla="*/ 1319395 w 5160230"/>
              <a:gd name="connsiteY3854" fmla="*/ 487711 h 3030261"/>
              <a:gd name="connsiteX3855" fmla="*/ 1324673 w 5160230"/>
              <a:gd name="connsiteY3855" fmla="*/ 489884 h 3030261"/>
              <a:gd name="connsiteX3856" fmla="*/ 1329950 w 5160230"/>
              <a:gd name="connsiteY3856" fmla="*/ 492057 h 3030261"/>
              <a:gd name="connsiteX3857" fmla="*/ 1336159 w 5160230"/>
              <a:gd name="connsiteY3857" fmla="*/ 492988 h 3030261"/>
              <a:gd name="connsiteX3858" fmla="*/ 1343300 w 5160230"/>
              <a:gd name="connsiteY3858" fmla="*/ 505717 h 3030261"/>
              <a:gd name="connsiteX3859" fmla="*/ 1350750 w 5160230"/>
              <a:gd name="connsiteY3859" fmla="*/ 520618 h 3030261"/>
              <a:gd name="connsiteX3860" fmla="*/ 1356028 w 5160230"/>
              <a:gd name="connsiteY3860" fmla="*/ 534278 h 3030261"/>
              <a:gd name="connsiteX3861" fmla="*/ 1363168 w 5160230"/>
              <a:gd name="connsiteY3861" fmla="*/ 542660 h 3030261"/>
              <a:gd name="connsiteX3862" fmla="*/ 1366273 w 5160230"/>
              <a:gd name="connsiteY3862" fmla="*/ 544833 h 3030261"/>
              <a:gd name="connsiteX3863" fmla="*/ 1372481 w 5160230"/>
              <a:gd name="connsiteY3863" fmla="*/ 544833 h 3030261"/>
              <a:gd name="connsiteX3864" fmla="*/ 1377759 w 5160230"/>
              <a:gd name="connsiteY3864" fmla="*/ 544833 h 3030261"/>
              <a:gd name="connsiteX3865" fmla="*/ 1383037 w 5160230"/>
              <a:gd name="connsiteY3865" fmla="*/ 544833 h 3030261"/>
              <a:gd name="connsiteX3866" fmla="*/ 1386141 w 5160230"/>
              <a:gd name="connsiteY3866" fmla="*/ 544833 h 3030261"/>
              <a:gd name="connsiteX3867" fmla="*/ 1390177 w 5160230"/>
              <a:gd name="connsiteY3867" fmla="*/ 547006 h 3030261"/>
              <a:gd name="connsiteX3868" fmla="*/ 1407872 w 5160230"/>
              <a:gd name="connsiteY3868" fmla="*/ 559734 h 3030261"/>
              <a:gd name="connsiteX3869" fmla="*/ 1422463 w 5160230"/>
              <a:gd name="connsiteY3869" fmla="*/ 576498 h 3030261"/>
              <a:gd name="connsiteX3870" fmla="*/ 1439227 w 5160230"/>
              <a:gd name="connsiteY3870" fmla="*/ 591401 h 3030261"/>
              <a:gd name="connsiteX3871" fmla="*/ 1439227 w 5160230"/>
              <a:gd name="connsiteY3871" fmla="*/ 604129 h 3030261"/>
              <a:gd name="connsiteX3872" fmla="*/ 1453818 w 5160230"/>
              <a:gd name="connsiteY3872" fmla="*/ 609407 h 3030261"/>
              <a:gd name="connsiteX3873" fmla="*/ 1466236 w 5160230"/>
              <a:gd name="connsiteY3873" fmla="*/ 616857 h 3030261"/>
              <a:gd name="connsiteX3874" fmla="*/ 1473687 w 5160230"/>
              <a:gd name="connsiteY3874" fmla="*/ 628344 h 3030261"/>
              <a:gd name="connsiteX3875" fmla="*/ 1483000 w 5160230"/>
              <a:gd name="connsiteY3875" fmla="*/ 641072 h 3030261"/>
              <a:gd name="connsiteX3876" fmla="*/ 1490140 w 5160230"/>
              <a:gd name="connsiteY3876" fmla="*/ 653800 h 3030261"/>
              <a:gd name="connsiteX3877" fmla="*/ 1499764 w 5160230"/>
              <a:gd name="connsiteY3877" fmla="*/ 665287 h 3030261"/>
              <a:gd name="connsiteX3878" fmla="*/ 1493245 w 5160230"/>
              <a:gd name="connsiteY3878" fmla="*/ 672738 h 3030261"/>
              <a:gd name="connsiteX3879" fmla="*/ 1490140 w 5160230"/>
              <a:gd name="connsiteY3879" fmla="*/ 676152 h 3030261"/>
              <a:gd name="connsiteX3880" fmla="*/ 1488278 w 5160230"/>
              <a:gd name="connsiteY3880" fmla="*/ 681430 h 3030261"/>
              <a:gd name="connsiteX3881" fmla="*/ 1486105 w 5160230"/>
              <a:gd name="connsiteY3881" fmla="*/ 685466 h 3030261"/>
              <a:gd name="connsiteX3882" fmla="*/ 1493245 w 5160230"/>
              <a:gd name="connsiteY3882" fmla="*/ 698194 h 3030261"/>
              <a:gd name="connsiteX3883" fmla="*/ 1504731 w 5160230"/>
              <a:gd name="connsiteY3883" fmla="*/ 707818 h 3030261"/>
              <a:gd name="connsiteX3884" fmla="*/ 1519322 w 5160230"/>
              <a:gd name="connsiteY3884" fmla="*/ 713095 h 3030261"/>
              <a:gd name="connsiteX3885" fmla="*/ 1519322 w 5160230"/>
              <a:gd name="connsiteY3885" fmla="*/ 718373 h 3030261"/>
              <a:gd name="connsiteX3886" fmla="*/ 1519322 w 5160230"/>
              <a:gd name="connsiteY3886" fmla="*/ 720546 h 3030261"/>
              <a:gd name="connsiteX3887" fmla="*/ 1521495 w 5160230"/>
              <a:gd name="connsiteY3887" fmla="*/ 722409 h 3030261"/>
              <a:gd name="connsiteX3888" fmla="*/ 1521495 w 5160230"/>
              <a:gd name="connsiteY3888" fmla="*/ 723651 h 3030261"/>
              <a:gd name="connsiteX3889" fmla="*/ 1522427 w 5160230"/>
              <a:gd name="connsiteY3889" fmla="*/ 725824 h 3030261"/>
              <a:gd name="connsiteX3890" fmla="*/ 1526773 w 5160230"/>
              <a:gd name="connsiteY3890" fmla="*/ 727997 h 3030261"/>
              <a:gd name="connsiteX3891" fmla="*/ 1529877 w 5160230"/>
              <a:gd name="connsiteY3891" fmla="*/ 731101 h 3030261"/>
              <a:gd name="connsiteX3892" fmla="*/ 1536086 w 5160230"/>
              <a:gd name="connsiteY3892" fmla="*/ 733274 h 3030261"/>
              <a:gd name="connsiteX3893" fmla="*/ 1539191 w 5160230"/>
              <a:gd name="connsiteY3893" fmla="*/ 735137 h 3030261"/>
              <a:gd name="connsiteX3894" fmla="*/ 1543227 w 5160230"/>
              <a:gd name="connsiteY3894" fmla="*/ 738552 h 3030261"/>
              <a:gd name="connsiteX3895" fmla="*/ 1544468 w 5160230"/>
              <a:gd name="connsiteY3895" fmla="*/ 740415 h 3030261"/>
              <a:gd name="connsiteX3896" fmla="*/ 1546642 w 5160230"/>
              <a:gd name="connsiteY3896" fmla="*/ 744761 h 3030261"/>
              <a:gd name="connsiteX3897" fmla="*/ 1544468 w 5160230"/>
              <a:gd name="connsiteY3897" fmla="*/ 745692 h 3030261"/>
              <a:gd name="connsiteX3898" fmla="*/ 1544468 w 5160230"/>
              <a:gd name="connsiteY3898" fmla="*/ 747865 h 3030261"/>
              <a:gd name="connsiteX3899" fmla="*/ 1544468 w 5160230"/>
              <a:gd name="connsiteY3899" fmla="*/ 750039 h 3030261"/>
              <a:gd name="connsiteX3900" fmla="*/ 1546642 w 5160230"/>
              <a:gd name="connsiteY3900" fmla="*/ 752212 h 3030261"/>
              <a:gd name="connsiteX3901" fmla="*/ 1550677 w 5160230"/>
              <a:gd name="connsiteY3901" fmla="*/ 753143 h 3030261"/>
              <a:gd name="connsiteX3902" fmla="*/ 1555955 w 5160230"/>
              <a:gd name="connsiteY3902" fmla="*/ 755316 h 3030261"/>
              <a:gd name="connsiteX3903" fmla="*/ 1559059 w 5160230"/>
              <a:gd name="connsiteY3903" fmla="*/ 757489 h 3030261"/>
              <a:gd name="connsiteX3904" fmla="*/ 1565268 w 5160230"/>
              <a:gd name="connsiteY3904" fmla="*/ 757489 h 3030261"/>
              <a:gd name="connsiteX3905" fmla="*/ 1570546 w 5160230"/>
              <a:gd name="connsiteY3905" fmla="*/ 757489 h 3030261"/>
              <a:gd name="connsiteX3906" fmla="*/ 1563095 w 5160230"/>
              <a:gd name="connsiteY3906" fmla="*/ 807161 h 3030261"/>
              <a:gd name="connsiteX3907" fmla="*/ 1557818 w 5160230"/>
              <a:gd name="connsiteY3907" fmla="*/ 809334 h 3030261"/>
              <a:gd name="connsiteX3908" fmla="*/ 1551609 w 5160230"/>
              <a:gd name="connsiteY3908" fmla="*/ 809334 h 3030261"/>
              <a:gd name="connsiteX3909" fmla="*/ 1546642 w 5160230"/>
              <a:gd name="connsiteY3909" fmla="*/ 810265 h 3030261"/>
              <a:gd name="connsiteX3910" fmla="*/ 1539191 w 5160230"/>
              <a:gd name="connsiteY3910" fmla="*/ 810265 h 3030261"/>
              <a:gd name="connsiteX3911" fmla="*/ 1532051 w 5160230"/>
              <a:gd name="connsiteY3911" fmla="*/ 801883 h 3030261"/>
              <a:gd name="connsiteX3912" fmla="*/ 1522427 w 5160230"/>
              <a:gd name="connsiteY3912" fmla="*/ 792259 h 3030261"/>
              <a:gd name="connsiteX3913" fmla="*/ 1515286 w 5160230"/>
              <a:gd name="connsiteY3913" fmla="*/ 782946 h 3030261"/>
              <a:gd name="connsiteX3914" fmla="*/ 1510009 w 5160230"/>
              <a:gd name="connsiteY3914" fmla="*/ 770218 h 3030261"/>
              <a:gd name="connsiteX3915" fmla="*/ 1502869 w 5160230"/>
              <a:gd name="connsiteY3915" fmla="*/ 770218 h 3030261"/>
              <a:gd name="connsiteX3916" fmla="*/ 1497591 w 5160230"/>
              <a:gd name="connsiteY3916" fmla="*/ 772391 h 3030261"/>
              <a:gd name="connsiteX3917" fmla="*/ 1492314 w 5160230"/>
              <a:gd name="connsiteY3917" fmla="*/ 772391 h 3030261"/>
              <a:gd name="connsiteX3918" fmla="*/ 1486105 w 5160230"/>
              <a:gd name="connsiteY3918" fmla="*/ 774253 h 3030261"/>
              <a:gd name="connsiteX3919" fmla="*/ 1495418 w 5160230"/>
              <a:gd name="connsiteY3919" fmla="*/ 802814 h 3030261"/>
              <a:gd name="connsiteX3920" fmla="*/ 1502869 w 5160230"/>
              <a:gd name="connsiteY3920" fmla="*/ 834790 h 3030261"/>
              <a:gd name="connsiteX3921" fmla="*/ 1515286 w 5160230"/>
              <a:gd name="connsiteY3921" fmla="*/ 834790 h 3030261"/>
              <a:gd name="connsiteX3922" fmla="*/ 1522427 w 5160230"/>
              <a:gd name="connsiteY3922" fmla="*/ 849381 h 3030261"/>
              <a:gd name="connsiteX3923" fmla="*/ 1528636 w 5160230"/>
              <a:gd name="connsiteY3923" fmla="*/ 864283 h 3030261"/>
              <a:gd name="connsiteX3924" fmla="*/ 1529877 w 5160230"/>
              <a:gd name="connsiteY3924" fmla="*/ 884462 h 3030261"/>
              <a:gd name="connsiteX3925" fmla="*/ 1528636 w 5160230"/>
              <a:gd name="connsiteY3925" fmla="*/ 886635 h 3030261"/>
              <a:gd name="connsiteX3926" fmla="*/ 1526773 w 5160230"/>
              <a:gd name="connsiteY3926" fmla="*/ 888497 h 3030261"/>
              <a:gd name="connsiteX3927" fmla="*/ 1526773 w 5160230"/>
              <a:gd name="connsiteY3927" fmla="*/ 890670 h 3030261"/>
              <a:gd name="connsiteX3928" fmla="*/ 1524600 w 5160230"/>
              <a:gd name="connsiteY3928" fmla="*/ 891912 h 3030261"/>
              <a:gd name="connsiteX3929" fmla="*/ 1522427 w 5160230"/>
              <a:gd name="connsiteY3929" fmla="*/ 894085 h 3030261"/>
              <a:gd name="connsiteX3930" fmla="*/ 1519322 w 5160230"/>
              <a:gd name="connsiteY3930" fmla="*/ 895948 h 3030261"/>
              <a:gd name="connsiteX3931" fmla="*/ 1512182 w 5160230"/>
              <a:gd name="connsiteY3931" fmla="*/ 891912 h 3030261"/>
              <a:gd name="connsiteX3932" fmla="*/ 1502869 w 5160230"/>
              <a:gd name="connsiteY3932" fmla="*/ 886635 h 3030261"/>
              <a:gd name="connsiteX3933" fmla="*/ 1493245 w 5160230"/>
              <a:gd name="connsiteY3933" fmla="*/ 881357 h 3030261"/>
              <a:gd name="connsiteX3934" fmla="*/ 1486105 w 5160230"/>
              <a:gd name="connsiteY3934" fmla="*/ 877011 h 3030261"/>
              <a:gd name="connsiteX3935" fmla="*/ 1483000 w 5160230"/>
              <a:gd name="connsiteY3935" fmla="*/ 876080 h 3030261"/>
              <a:gd name="connsiteX3936" fmla="*/ 1479896 w 5160230"/>
              <a:gd name="connsiteY3936" fmla="*/ 876080 h 3030261"/>
              <a:gd name="connsiteX3937" fmla="*/ 1490140 w 5160230"/>
              <a:gd name="connsiteY3937" fmla="*/ 890670 h 3030261"/>
              <a:gd name="connsiteX3938" fmla="*/ 1499764 w 5160230"/>
              <a:gd name="connsiteY3938" fmla="*/ 903399 h 3030261"/>
              <a:gd name="connsiteX3939" fmla="*/ 1506904 w 5160230"/>
              <a:gd name="connsiteY3939" fmla="*/ 919232 h 3030261"/>
              <a:gd name="connsiteX3940" fmla="*/ 1502869 w 5160230"/>
              <a:gd name="connsiteY3940" fmla="*/ 919232 h 3030261"/>
              <a:gd name="connsiteX3941" fmla="*/ 1490140 w 5160230"/>
              <a:gd name="connsiteY3941" fmla="*/ 913954 h 3030261"/>
              <a:gd name="connsiteX3942" fmla="*/ 1473687 w 5160230"/>
              <a:gd name="connsiteY3942" fmla="*/ 910849 h 3030261"/>
              <a:gd name="connsiteX3943" fmla="*/ 1455991 w 5160230"/>
              <a:gd name="connsiteY3943" fmla="*/ 906503 h 3030261"/>
              <a:gd name="connsiteX3944" fmla="*/ 1443263 w 5160230"/>
              <a:gd name="connsiteY3944" fmla="*/ 899363 h 3030261"/>
              <a:gd name="connsiteX3945" fmla="*/ 1432087 w 5160230"/>
              <a:gd name="connsiteY3945" fmla="*/ 888497 h 3030261"/>
              <a:gd name="connsiteX3946" fmla="*/ 1424636 w 5160230"/>
              <a:gd name="connsiteY3946" fmla="*/ 871733 h 3030261"/>
              <a:gd name="connsiteX3947" fmla="*/ 1417496 w 5160230"/>
              <a:gd name="connsiteY3947" fmla="*/ 856832 h 3030261"/>
              <a:gd name="connsiteX3948" fmla="*/ 1406941 w 5160230"/>
              <a:gd name="connsiteY3948" fmla="*/ 842241 h 3030261"/>
              <a:gd name="connsiteX3949" fmla="*/ 1395454 w 5160230"/>
              <a:gd name="connsiteY3949" fmla="*/ 831375 h 3030261"/>
              <a:gd name="connsiteX3950" fmla="*/ 1379932 w 5160230"/>
              <a:gd name="connsiteY3950" fmla="*/ 840068 h 3030261"/>
              <a:gd name="connsiteX3951" fmla="*/ 1360995 w 5160230"/>
              <a:gd name="connsiteY3951" fmla="*/ 846277 h 3030261"/>
              <a:gd name="connsiteX3952" fmla="*/ 1339264 w 5160230"/>
              <a:gd name="connsiteY3952" fmla="*/ 847519 h 3030261"/>
              <a:gd name="connsiteX3953" fmla="*/ 1337091 w 5160230"/>
              <a:gd name="connsiteY3953" fmla="*/ 842241 h 3030261"/>
              <a:gd name="connsiteX3954" fmla="*/ 1336159 w 5160230"/>
              <a:gd name="connsiteY3954" fmla="*/ 836963 h 3030261"/>
              <a:gd name="connsiteX3955" fmla="*/ 1336159 w 5160230"/>
              <a:gd name="connsiteY3955" fmla="*/ 831375 h 3030261"/>
              <a:gd name="connsiteX3956" fmla="*/ 1336159 w 5160230"/>
              <a:gd name="connsiteY3956" fmla="*/ 824235 h 3030261"/>
              <a:gd name="connsiteX3957" fmla="*/ 1351682 w 5160230"/>
              <a:gd name="connsiteY3957" fmla="*/ 817716 h 3030261"/>
              <a:gd name="connsiteX3958" fmla="*/ 1372481 w 5160230"/>
              <a:gd name="connsiteY3958" fmla="*/ 812438 h 3030261"/>
              <a:gd name="connsiteX3959" fmla="*/ 1390177 w 5160230"/>
              <a:gd name="connsiteY3959" fmla="*/ 807161 h 3030261"/>
              <a:gd name="connsiteX3960" fmla="*/ 1395454 w 5160230"/>
              <a:gd name="connsiteY3960" fmla="*/ 796605 h 3030261"/>
              <a:gd name="connsiteX3961" fmla="*/ 1400732 w 5160230"/>
              <a:gd name="connsiteY3961" fmla="*/ 781704 h 3030261"/>
              <a:gd name="connsiteX3962" fmla="*/ 1406941 w 5160230"/>
              <a:gd name="connsiteY3962" fmla="*/ 764940 h 3030261"/>
              <a:gd name="connsiteX3963" fmla="*/ 1410045 w 5160230"/>
              <a:gd name="connsiteY3963" fmla="*/ 747865 h 3030261"/>
              <a:gd name="connsiteX3964" fmla="*/ 1412218 w 5160230"/>
              <a:gd name="connsiteY3964" fmla="*/ 735137 h 3030261"/>
              <a:gd name="connsiteX3965" fmla="*/ 1410045 w 5160230"/>
              <a:gd name="connsiteY3965" fmla="*/ 725824 h 3030261"/>
              <a:gd name="connsiteX3966" fmla="*/ 1402905 w 5160230"/>
              <a:gd name="connsiteY3966" fmla="*/ 713095 h 3030261"/>
              <a:gd name="connsiteX3967" fmla="*/ 1393281 w 5160230"/>
              <a:gd name="connsiteY3967" fmla="*/ 705645 h 3030261"/>
              <a:gd name="connsiteX3968" fmla="*/ 1383037 w 5160230"/>
              <a:gd name="connsiteY3968" fmla="*/ 698194 h 3030261"/>
              <a:gd name="connsiteX3969" fmla="*/ 1375586 w 5160230"/>
              <a:gd name="connsiteY3969" fmla="*/ 688570 h 3030261"/>
              <a:gd name="connsiteX3970" fmla="*/ 1366273 w 5160230"/>
              <a:gd name="connsiteY3970" fmla="*/ 644177 h 3030261"/>
              <a:gd name="connsiteX3971" fmla="*/ 1351682 w 5160230"/>
              <a:gd name="connsiteY3971" fmla="*/ 641072 h 3030261"/>
              <a:gd name="connsiteX3972" fmla="*/ 1341437 w 5160230"/>
              <a:gd name="connsiteY3972" fmla="*/ 633621 h 3030261"/>
              <a:gd name="connsiteX3973" fmla="*/ 1332123 w 5160230"/>
              <a:gd name="connsiteY3973" fmla="*/ 626171 h 3030261"/>
              <a:gd name="connsiteX3974" fmla="*/ 1322500 w 5160230"/>
              <a:gd name="connsiteY3974" fmla="*/ 624308 h 3030261"/>
              <a:gd name="connsiteX3975" fmla="*/ 1314118 w 5160230"/>
              <a:gd name="connsiteY3975" fmla="*/ 628344 h 3030261"/>
              <a:gd name="connsiteX3976" fmla="*/ 1307908 w 5160230"/>
              <a:gd name="connsiteY3976" fmla="*/ 633621 h 3030261"/>
              <a:gd name="connsiteX3977" fmla="*/ 1302941 w 5160230"/>
              <a:gd name="connsiteY3977" fmla="*/ 638899 h 3030261"/>
              <a:gd name="connsiteX3978" fmla="*/ 1295490 w 5160230"/>
              <a:gd name="connsiteY3978" fmla="*/ 644177 h 3030261"/>
              <a:gd name="connsiteX3979" fmla="*/ 1283072 w 5160230"/>
              <a:gd name="connsiteY3979" fmla="*/ 648523 h 3030261"/>
              <a:gd name="connsiteX3980" fmla="*/ 1270654 w 5160230"/>
              <a:gd name="connsiteY3980" fmla="*/ 641072 h 3030261"/>
              <a:gd name="connsiteX3981" fmla="*/ 1253890 w 5160230"/>
              <a:gd name="connsiteY3981" fmla="*/ 635795 h 3030261"/>
              <a:gd name="connsiteX3982" fmla="*/ 1236195 w 5160230"/>
              <a:gd name="connsiteY3982" fmla="*/ 631448 h 3030261"/>
              <a:gd name="connsiteX3983" fmla="*/ 1219431 w 5160230"/>
              <a:gd name="connsiteY3983" fmla="*/ 626171 h 3030261"/>
              <a:gd name="connsiteX3984" fmla="*/ 1204840 w 5160230"/>
              <a:gd name="connsiteY3984" fmla="*/ 620893 h 3030261"/>
              <a:gd name="connsiteX3985" fmla="*/ 1193353 w 5160230"/>
              <a:gd name="connsiteY3985" fmla="*/ 611580 h 3030261"/>
              <a:gd name="connsiteX3986" fmla="*/ 1186213 w 5160230"/>
              <a:gd name="connsiteY3986" fmla="*/ 596678 h 3030261"/>
              <a:gd name="connsiteX3987" fmla="*/ 1188386 w 5160230"/>
              <a:gd name="connsiteY3987" fmla="*/ 594505 h 3030261"/>
              <a:gd name="connsiteX3988" fmla="*/ 1188386 w 5160230"/>
              <a:gd name="connsiteY3988" fmla="*/ 593574 h 3030261"/>
              <a:gd name="connsiteX3989" fmla="*/ 1190249 w 5160230"/>
              <a:gd name="connsiteY3989" fmla="*/ 593574 h 3030261"/>
              <a:gd name="connsiteX3990" fmla="*/ 1190249 w 5160230"/>
              <a:gd name="connsiteY3990" fmla="*/ 591401 h 3030261"/>
              <a:gd name="connsiteX3991" fmla="*/ 1190249 w 5160230"/>
              <a:gd name="connsiteY3991" fmla="*/ 587055 h 3030261"/>
              <a:gd name="connsiteX3992" fmla="*/ 1183109 w 5160230"/>
              <a:gd name="connsiteY3992" fmla="*/ 586123 h 3030261"/>
              <a:gd name="connsiteX3993" fmla="*/ 1175658 w 5160230"/>
              <a:gd name="connsiteY3993" fmla="*/ 583950 h 3030261"/>
              <a:gd name="connsiteX3994" fmla="*/ 1170691 w 5160230"/>
              <a:gd name="connsiteY3994" fmla="*/ 579603 h 3030261"/>
              <a:gd name="connsiteX3995" fmla="*/ 1166344 w 5160230"/>
              <a:gd name="connsiteY3995" fmla="*/ 574325 h 3030261"/>
              <a:gd name="connsiteX3996" fmla="*/ 1163240 w 5160230"/>
              <a:gd name="connsiteY3996" fmla="*/ 567185 h 3030261"/>
              <a:gd name="connsiteX3997" fmla="*/ 1172553 w 5160230"/>
              <a:gd name="connsiteY3997" fmla="*/ 549179 h 3030261"/>
              <a:gd name="connsiteX3998" fmla="*/ 1180004 w 5160230"/>
              <a:gd name="connsiteY3998" fmla="*/ 524654 h 3030261"/>
              <a:gd name="connsiteX3999" fmla="*/ 1183109 w 5160230"/>
              <a:gd name="connsiteY3999" fmla="*/ 498266 h 3030261"/>
              <a:gd name="connsiteX4000" fmla="*/ 1186213 w 5160230"/>
              <a:gd name="connsiteY4000" fmla="*/ 472809 h 3030261"/>
              <a:gd name="connsiteX4001" fmla="*/ 1046513 w 5160230"/>
              <a:gd name="connsiteY4001" fmla="*/ 465358 h 3030261"/>
              <a:gd name="connsiteX4002" fmla="*/ 1063277 w 5160230"/>
              <a:gd name="connsiteY4002" fmla="*/ 465358 h 3030261"/>
              <a:gd name="connsiteX4003" fmla="*/ 1072591 w 5160230"/>
              <a:gd name="connsiteY4003" fmla="*/ 502611 h 3030261"/>
              <a:gd name="connsiteX4004" fmla="*/ 1080042 w 5160230"/>
              <a:gd name="connsiteY4004" fmla="*/ 542660 h 3030261"/>
              <a:gd name="connsiteX4005" fmla="*/ 1075695 w 5160230"/>
              <a:gd name="connsiteY4005" fmla="*/ 542660 h 3030261"/>
              <a:gd name="connsiteX4006" fmla="*/ 1070728 w 5160230"/>
              <a:gd name="connsiteY4006" fmla="*/ 550111 h 3030261"/>
              <a:gd name="connsiteX4007" fmla="*/ 1059242 w 5160230"/>
              <a:gd name="connsiteY4007" fmla="*/ 547006 h 3030261"/>
              <a:gd name="connsiteX4008" fmla="*/ 1056137 w 5160230"/>
              <a:gd name="connsiteY4008" fmla="*/ 550111 h 3030261"/>
              <a:gd name="connsiteX4009" fmla="*/ 1056137 w 5160230"/>
              <a:gd name="connsiteY4009" fmla="*/ 554457 h 3030261"/>
              <a:gd name="connsiteX4010" fmla="*/ 1056137 w 5160230"/>
              <a:gd name="connsiteY4010" fmla="*/ 557561 h 3030261"/>
              <a:gd name="connsiteX4011" fmla="*/ 1056137 w 5160230"/>
              <a:gd name="connsiteY4011" fmla="*/ 559735 h 3030261"/>
              <a:gd name="connsiteX4012" fmla="*/ 1053964 w 5160230"/>
              <a:gd name="connsiteY4012" fmla="*/ 561908 h 3030261"/>
              <a:gd name="connsiteX4013" fmla="*/ 1051791 w 5160230"/>
              <a:gd name="connsiteY4013" fmla="*/ 565012 h 3030261"/>
              <a:gd name="connsiteX4014" fmla="*/ 1046513 w 5160230"/>
              <a:gd name="connsiteY4014" fmla="*/ 567185 h 3030261"/>
              <a:gd name="connsiteX4015" fmla="*/ 1041546 w 5160230"/>
              <a:gd name="connsiteY4015" fmla="*/ 563770 h 3030261"/>
              <a:gd name="connsiteX4016" fmla="*/ 1034096 w 5160230"/>
              <a:gd name="connsiteY4016" fmla="*/ 557561 h 3030261"/>
              <a:gd name="connsiteX4017" fmla="*/ 1026954 w 5160230"/>
              <a:gd name="connsiteY4017" fmla="*/ 554457 h 3030261"/>
              <a:gd name="connsiteX4018" fmla="*/ 1026954 w 5160230"/>
              <a:gd name="connsiteY4018" fmla="*/ 542660 h 3030261"/>
              <a:gd name="connsiteX4019" fmla="*/ 1003050 w 5160230"/>
              <a:gd name="connsiteY4019" fmla="*/ 539556 h 3030261"/>
              <a:gd name="connsiteX4020" fmla="*/ 1007086 w 5160230"/>
              <a:gd name="connsiteY4020" fmla="*/ 505716 h 3030261"/>
              <a:gd name="connsiteX4021" fmla="*/ 1014226 w 5160230"/>
              <a:gd name="connsiteY4021" fmla="*/ 502611 h 3030261"/>
              <a:gd name="connsiteX4022" fmla="*/ 1021677 w 5160230"/>
              <a:gd name="connsiteY4022" fmla="*/ 497334 h 3030261"/>
              <a:gd name="connsiteX4023" fmla="*/ 1026954 w 5160230"/>
              <a:gd name="connsiteY4023" fmla="*/ 489883 h 3030261"/>
              <a:gd name="connsiteX4024" fmla="*/ 1021677 w 5160230"/>
              <a:gd name="connsiteY4024" fmla="*/ 487710 h 3030261"/>
              <a:gd name="connsiteX4025" fmla="*/ 1017331 w 5160230"/>
              <a:gd name="connsiteY4025" fmla="*/ 485537 h 3030261"/>
              <a:gd name="connsiteX4026" fmla="*/ 1014226 w 5160230"/>
              <a:gd name="connsiteY4026" fmla="*/ 484606 h 3030261"/>
              <a:gd name="connsiteX4027" fmla="*/ 1010190 w 5160230"/>
              <a:gd name="connsiteY4027" fmla="*/ 480259 h 3030261"/>
              <a:gd name="connsiteX4028" fmla="*/ 1008017 w 5160230"/>
              <a:gd name="connsiteY4028" fmla="*/ 477155 h 3030261"/>
              <a:gd name="connsiteX4029" fmla="*/ 1007086 w 5160230"/>
              <a:gd name="connsiteY4029" fmla="*/ 469704 h 3030261"/>
              <a:gd name="connsiteX4030" fmla="*/ 1026954 w 5160230"/>
              <a:gd name="connsiteY4030" fmla="*/ 467531 h 3030261"/>
              <a:gd name="connsiteX4031" fmla="*/ 4442479 w 5160230"/>
              <a:gd name="connsiteY4031" fmla="*/ 448594 h 3030261"/>
              <a:gd name="connsiteX4032" fmla="*/ 4454897 w 5160230"/>
              <a:gd name="connsiteY4032" fmla="*/ 454803 h 3030261"/>
              <a:gd name="connsiteX4033" fmla="*/ 4454897 w 5160230"/>
              <a:gd name="connsiteY4033" fmla="*/ 462255 h 3030261"/>
              <a:gd name="connsiteX4034" fmla="*/ 4438443 w 5160230"/>
              <a:gd name="connsiteY4034" fmla="*/ 462255 h 3030261"/>
              <a:gd name="connsiteX4035" fmla="*/ 1086249 w 5160230"/>
              <a:gd name="connsiteY4035" fmla="*/ 448594 h 3030261"/>
              <a:gd name="connsiteX4036" fmla="*/ 1099599 w 5160230"/>
              <a:gd name="connsiteY4036" fmla="*/ 450767 h 3030261"/>
              <a:gd name="connsiteX4037" fmla="*/ 1114190 w 5160230"/>
              <a:gd name="connsiteY4037" fmla="*/ 452940 h 3030261"/>
              <a:gd name="connsiteX4038" fmla="*/ 1126918 w 5160230"/>
              <a:gd name="connsiteY4038" fmla="*/ 454803 h 3030261"/>
              <a:gd name="connsiteX4039" fmla="*/ 1136231 w 5160230"/>
              <a:gd name="connsiteY4039" fmla="*/ 458218 h 3030261"/>
              <a:gd name="connsiteX4040" fmla="*/ 1137163 w 5160230"/>
              <a:gd name="connsiteY4040" fmla="*/ 462254 h 3030261"/>
              <a:gd name="connsiteX4041" fmla="*/ 1137163 w 5160230"/>
              <a:gd name="connsiteY4041" fmla="*/ 467531 h 3030261"/>
              <a:gd name="connsiteX4042" fmla="*/ 1139336 w 5160230"/>
              <a:gd name="connsiteY4042" fmla="*/ 474982 h 3030261"/>
              <a:gd name="connsiteX4043" fmla="*/ 1139336 w 5160230"/>
              <a:gd name="connsiteY4043" fmla="*/ 482433 h 3030261"/>
              <a:gd name="connsiteX4044" fmla="*/ 1137163 w 5160230"/>
              <a:gd name="connsiteY4044" fmla="*/ 485537 h 3030261"/>
              <a:gd name="connsiteX4045" fmla="*/ 1136231 w 5160230"/>
              <a:gd name="connsiteY4045" fmla="*/ 489883 h 3030261"/>
              <a:gd name="connsiteX4046" fmla="*/ 1134058 w 5160230"/>
              <a:gd name="connsiteY4046" fmla="*/ 495161 h 3030261"/>
              <a:gd name="connsiteX4047" fmla="*/ 1130022 w 5160230"/>
              <a:gd name="connsiteY4047" fmla="*/ 498265 h 3030261"/>
              <a:gd name="connsiteX4048" fmla="*/ 1126918 w 5160230"/>
              <a:gd name="connsiteY4048" fmla="*/ 500438 h 3030261"/>
              <a:gd name="connsiteX4049" fmla="*/ 1122572 w 5160230"/>
              <a:gd name="connsiteY4049" fmla="*/ 502612 h 3030261"/>
              <a:gd name="connsiteX4050" fmla="*/ 1121640 w 5160230"/>
              <a:gd name="connsiteY4050" fmla="*/ 504785 h 3030261"/>
              <a:gd name="connsiteX4051" fmla="*/ 1117605 w 5160230"/>
              <a:gd name="connsiteY4051" fmla="*/ 505716 h 3030261"/>
              <a:gd name="connsiteX4052" fmla="*/ 1115431 w 5160230"/>
              <a:gd name="connsiteY4052" fmla="*/ 510062 h 3030261"/>
              <a:gd name="connsiteX4053" fmla="*/ 1117605 w 5160230"/>
              <a:gd name="connsiteY4053" fmla="*/ 519376 h 3030261"/>
              <a:gd name="connsiteX4054" fmla="*/ 1115431 w 5160230"/>
              <a:gd name="connsiteY4054" fmla="*/ 529931 h 3030261"/>
              <a:gd name="connsiteX4055" fmla="*/ 1114190 w 5160230"/>
              <a:gd name="connsiteY4055" fmla="*/ 537382 h 3030261"/>
              <a:gd name="connsiteX4056" fmla="*/ 1110154 w 5160230"/>
              <a:gd name="connsiteY4056" fmla="*/ 542659 h 3030261"/>
              <a:gd name="connsiteX4057" fmla="*/ 1107049 w 5160230"/>
              <a:gd name="connsiteY4057" fmla="*/ 544832 h 3030261"/>
              <a:gd name="connsiteX4058" fmla="*/ 1103014 w 5160230"/>
              <a:gd name="connsiteY4058" fmla="*/ 547005 h 3030261"/>
              <a:gd name="connsiteX4059" fmla="*/ 1097736 w 5160230"/>
              <a:gd name="connsiteY4059" fmla="*/ 547005 h 3030261"/>
              <a:gd name="connsiteX4060" fmla="*/ 1090285 w 5160230"/>
              <a:gd name="connsiteY4060" fmla="*/ 547005 h 3030261"/>
              <a:gd name="connsiteX4061" fmla="*/ 1086249 w 5160230"/>
              <a:gd name="connsiteY4061" fmla="*/ 535208 h 3030261"/>
              <a:gd name="connsiteX4062" fmla="*/ 1090285 w 5160230"/>
              <a:gd name="connsiteY4062" fmla="*/ 524653 h 3030261"/>
              <a:gd name="connsiteX4063" fmla="*/ 1090285 w 5160230"/>
              <a:gd name="connsiteY4063" fmla="*/ 511925 h 3030261"/>
              <a:gd name="connsiteX4064" fmla="*/ 1086249 w 5160230"/>
              <a:gd name="connsiteY4064" fmla="*/ 497334 h 3030261"/>
              <a:gd name="connsiteX4065" fmla="*/ 1085318 w 5160230"/>
              <a:gd name="connsiteY4065" fmla="*/ 480259 h 3030261"/>
              <a:gd name="connsiteX4066" fmla="*/ 1083145 w 5160230"/>
              <a:gd name="connsiteY4066" fmla="*/ 465358 h 3030261"/>
              <a:gd name="connsiteX4067" fmla="*/ 692606 w 5160230"/>
              <a:gd name="connsiteY4067" fmla="*/ 447663 h 3030261"/>
              <a:gd name="connsiteX4068" fmla="*/ 707197 w 5160230"/>
              <a:gd name="connsiteY4068" fmla="*/ 448594 h 3030261"/>
              <a:gd name="connsiteX4069" fmla="*/ 707197 w 5160230"/>
              <a:gd name="connsiteY4069" fmla="*/ 462254 h 3030261"/>
              <a:gd name="connsiteX4070" fmla="*/ 724892 w 5160230"/>
              <a:gd name="connsiteY4070" fmla="*/ 462254 h 3030261"/>
              <a:gd name="connsiteX4071" fmla="*/ 739483 w 5160230"/>
              <a:gd name="connsiteY4071" fmla="*/ 462254 h 3030261"/>
              <a:gd name="connsiteX4072" fmla="*/ 756247 w 5160230"/>
              <a:gd name="connsiteY4072" fmla="*/ 462254 h 3030261"/>
              <a:gd name="connsiteX4073" fmla="*/ 759351 w 5160230"/>
              <a:gd name="connsiteY4073" fmla="*/ 469705 h 3030261"/>
              <a:gd name="connsiteX4074" fmla="*/ 763387 w 5160230"/>
              <a:gd name="connsiteY4074" fmla="*/ 478087 h 3030261"/>
              <a:gd name="connsiteX4075" fmla="*/ 766492 w 5160230"/>
              <a:gd name="connsiteY4075" fmla="*/ 487711 h 3030261"/>
              <a:gd name="connsiteX4076" fmla="*/ 770838 w 5160230"/>
              <a:gd name="connsiteY4076" fmla="*/ 495161 h 3030261"/>
              <a:gd name="connsiteX4077" fmla="*/ 770838 w 5160230"/>
              <a:gd name="connsiteY4077" fmla="*/ 498266 h 3030261"/>
              <a:gd name="connsiteX4078" fmla="*/ 759351 w 5160230"/>
              <a:gd name="connsiteY4078" fmla="*/ 511925 h 3030261"/>
              <a:gd name="connsiteX4079" fmla="*/ 744760 w 5160230"/>
              <a:gd name="connsiteY4079" fmla="*/ 517203 h 3030261"/>
              <a:gd name="connsiteX4080" fmla="*/ 730170 w 5160230"/>
              <a:gd name="connsiteY4080" fmla="*/ 522480 h 3030261"/>
              <a:gd name="connsiteX4081" fmla="*/ 721788 w 5160230"/>
              <a:gd name="connsiteY4081" fmla="*/ 539555 h 3030261"/>
              <a:gd name="connsiteX4082" fmla="*/ 714337 w 5160230"/>
              <a:gd name="connsiteY4082" fmla="*/ 554456 h 3030261"/>
              <a:gd name="connsiteX4083" fmla="*/ 712474 w 5160230"/>
              <a:gd name="connsiteY4083" fmla="*/ 571220 h 3030261"/>
              <a:gd name="connsiteX4084" fmla="*/ 715579 w 5160230"/>
              <a:gd name="connsiteY4084" fmla="*/ 587053 h 3030261"/>
              <a:gd name="connsiteX4085" fmla="*/ 699746 w 5160230"/>
              <a:gd name="connsiteY4085" fmla="*/ 589226 h 3030261"/>
              <a:gd name="connsiteX4086" fmla="*/ 685155 w 5160230"/>
              <a:gd name="connsiteY4086" fmla="*/ 594504 h 3030261"/>
              <a:gd name="connsiteX4087" fmla="*/ 666527 w 5160230"/>
              <a:gd name="connsiteY4087" fmla="*/ 599781 h 3030261"/>
              <a:gd name="connsiteX4088" fmla="*/ 665596 w 5160230"/>
              <a:gd name="connsiteY4088" fmla="*/ 596677 h 3030261"/>
              <a:gd name="connsiteX4089" fmla="*/ 663423 w 5160230"/>
              <a:gd name="connsiteY4089" fmla="*/ 593573 h 3030261"/>
              <a:gd name="connsiteX4090" fmla="*/ 661250 w 5160230"/>
              <a:gd name="connsiteY4090" fmla="*/ 591399 h 3030261"/>
              <a:gd name="connsiteX4091" fmla="*/ 661250 w 5160230"/>
              <a:gd name="connsiteY4091" fmla="*/ 587053 h 3030261"/>
              <a:gd name="connsiteX4092" fmla="*/ 659387 w 5160230"/>
              <a:gd name="connsiteY4092" fmla="*/ 583949 h 3030261"/>
              <a:gd name="connsiteX4093" fmla="*/ 661250 w 5160230"/>
              <a:gd name="connsiteY4093" fmla="*/ 581776 h 3030261"/>
              <a:gd name="connsiteX4094" fmla="*/ 661250 w 5160230"/>
              <a:gd name="connsiteY4094" fmla="*/ 579602 h 3030261"/>
              <a:gd name="connsiteX4095" fmla="*/ 661250 w 5160230"/>
              <a:gd name="connsiteY4095" fmla="*/ 578671 h 3030261"/>
              <a:gd name="connsiteX4096" fmla="*/ 663423 w 5160230"/>
              <a:gd name="connsiteY4096" fmla="*/ 574325 h 3030261"/>
              <a:gd name="connsiteX4097" fmla="*/ 663423 w 5160230"/>
              <a:gd name="connsiteY4097" fmla="*/ 571220 h 3030261"/>
              <a:gd name="connsiteX4098" fmla="*/ 651005 w 5160230"/>
              <a:gd name="connsiteY4098" fmla="*/ 571220 h 3030261"/>
              <a:gd name="connsiteX4099" fmla="*/ 651005 w 5160230"/>
              <a:gd name="connsiteY4099" fmla="*/ 565012 h 3030261"/>
              <a:gd name="connsiteX4100" fmla="*/ 651005 w 5160230"/>
              <a:gd name="connsiteY4100" fmla="*/ 563770 h 3030261"/>
              <a:gd name="connsiteX4101" fmla="*/ 648832 w 5160230"/>
              <a:gd name="connsiteY4101" fmla="*/ 561907 h 3030261"/>
              <a:gd name="connsiteX4102" fmla="*/ 648832 w 5160230"/>
              <a:gd name="connsiteY4102" fmla="*/ 559734 h 3030261"/>
              <a:gd name="connsiteX4103" fmla="*/ 646659 w 5160230"/>
              <a:gd name="connsiteY4103" fmla="*/ 557561 h 3030261"/>
              <a:gd name="connsiteX4104" fmla="*/ 643554 w 5160230"/>
              <a:gd name="connsiteY4104" fmla="*/ 554456 h 3030261"/>
              <a:gd name="connsiteX4105" fmla="*/ 641691 w 5160230"/>
              <a:gd name="connsiteY4105" fmla="*/ 554456 h 3030261"/>
              <a:gd name="connsiteX4106" fmla="*/ 639518 w 5160230"/>
              <a:gd name="connsiteY4106" fmla="*/ 554456 h 3030261"/>
              <a:gd name="connsiteX4107" fmla="*/ 637345 w 5160230"/>
              <a:gd name="connsiteY4107" fmla="*/ 554456 h 3030261"/>
              <a:gd name="connsiteX4108" fmla="*/ 636414 w 5160230"/>
              <a:gd name="connsiteY4108" fmla="*/ 554456 h 3030261"/>
              <a:gd name="connsiteX4109" fmla="*/ 630205 w 5160230"/>
              <a:gd name="connsiteY4109" fmla="*/ 554456 h 3030261"/>
              <a:gd name="connsiteX4110" fmla="*/ 630205 w 5160230"/>
              <a:gd name="connsiteY4110" fmla="*/ 542659 h 3030261"/>
              <a:gd name="connsiteX4111" fmla="*/ 643554 w 5160230"/>
              <a:gd name="connsiteY4111" fmla="*/ 527758 h 3030261"/>
              <a:gd name="connsiteX4112" fmla="*/ 651936 w 5160230"/>
              <a:gd name="connsiteY4112" fmla="*/ 507890 h 3030261"/>
              <a:gd name="connsiteX4113" fmla="*/ 659387 w 5160230"/>
              <a:gd name="connsiteY4113" fmla="*/ 485537 h 3030261"/>
              <a:gd name="connsiteX4114" fmla="*/ 654109 w 5160230"/>
              <a:gd name="connsiteY4114" fmla="*/ 482433 h 3030261"/>
              <a:gd name="connsiteX4115" fmla="*/ 651936 w 5160230"/>
              <a:gd name="connsiteY4115" fmla="*/ 477155 h 3030261"/>
              <a:gd name="connsiteX4116" fmla="*/ 651005 w 5160230"/>
              <a:gd name="connsiteY4116" fmla="*/ 472809 h 3030261"/>
              <a:gd name="connsiteX4117" fmla="*/ 648832 w 5160230"/>
              <a:gd name="connsiteY4117" fmla="*/ 465358 h 3030261"/>
              <a:gd name="connsiteX4118" fmla="*/ 646659 w 5160230"/>
              <a:gd name="connsiteY4118" fmla="*/ 458218 h 3030261"/>
              <a:gd name="connsiteX4119" fmla="*/ 661250 w 5160230"/>
              <a:gd name="connsiteY4119" fmla="*/ 454803 h 3030261"/>
              <a:gd name="connsiteX4120" fmla="*/ 672736 w 5160230"/>
              <a:gd name="connsiteY4120" fmla="*/ 452941 h 3030261"/>
              <a:gd name="connsiteX4121" fmla="*/ 681118 w 5160230"/>
              <a:gd name="connsiteY4121" fmla="*/ 448594 h 3030261"/>
              <a:gd name="connsiteX4122" fmla="*/ 2250421 w 5160230"/>
              <a:gd name="connsiteY4122" fmla="*/ 404200 h 3030261"/>
              <a:gd name="connsiteX4123" fmla="*/ 2265943 w 5160230"/>
              <a:gd name="connsiteY4123" fmla="*/ 404200 h 3030261"/>
              <a:gd name="connsiteX4124" fmla="*/ 2265943 w 5160230"/>
              <a:gd name="connsiteY4124" fmla="*/ 408237 h 3030261"/>
              <a:gd name="connsiteX4125" fmla="*/ 2262839 w 5160230"/>
              <a:gd name="connsiteY4125" fmla="*/ 408237 h 3030261"/>
              <a:gd name="connsiteX4126" fmla="*/ 2258803 w 5160230"/>
              <a:gd name="connsiteY4126" fmla="*/ 410410 h 3030261"/>
              <a:gd name="connsiteX4127" fmla="*/ 2257872 w 5160230"/>
              <a:gd name="connsiteY4127" fmla="*/ 410410 h 3030261"/>
              <a:gd name="connsiteX4128" fmla="*/ 2255698 w 5160230"/>
              <a:gd name="connsiteY4128" fmla="*/ 410410 h 3030261"/>
              <a:gd name="connsiteX4129" fmla="*/ 2253525 w 5160230"/>
              <a:gd name="connsiteY4129" fmla="*/ 408237 h 3030261"/>
              <a:gd name="connsiteX4130" fmla="*/ 1103015 w 5160230"/>
              <a:gd name="connsiteY4130" fmla="*/ 404200 h 3030261"/>
              <a:gd name="connsiteX4131" fmla="*/ 1107050 w 5160230"/>
              <a:gd name="connsiteY4131" fmla="*/ 428415 h 3030261"/>
              <a:gd name="connsiteX4132" fmla="*/ 1100842 w 5160230"/>
              <a:gd name="connsiteY4132" fmla="*/ 432761 h 3030261"/>
              <a:gd name="connsiteX4133" fmla="*/ 1097737 w 5160230"/>
              <a:gd name="connsiteY4133" fmla="*/ 433692 h 3030261"/>
              <a:gd name="connsiteX4134" fmla="*/ 1093391 w 5160230"/>
              <a:gd name="connsiteY4134" fmla="*/ 435865 h 3030261"/>
              <a:gd name="connsiteX4135" fmla="*/ 1088424 w 5160230"/>
              <a:gd name="connsiteY4135" fmla="*/ 440212 h 3030261"/>
              <a:gd name="connsiteX4136" fmla="*/ 1083146 w 5160230"/>
              <a:gd name="connsiteY4136" fmla="*/ 441143 h 3030261"/>
              <a:gd name="connsiteX4137" fmla="*/ 1080972 w 5160230"/>
              <a:gd name="connsiteY4137" fmla="*/ 440212 h 3030261"/>
              <a:gd name="connsiteX4138" fmla="*/ 1080041 w 5160230"/>
              <a:gd name="connsiteY4138" fmla="*/ 440212 h 3030261"/>
              <a:gd name="connsiteX4139" fmla="*/ 1077868 w 5160230"/>
              <a:gd name="connsiteY4139" fmla="*/ 438039 h 3030261"/>
              <a:gd name="connsiteX4140" fmla="*/ 1075694 w 5160230"/>
              <a:gd name="connsiteY4140" fmla="*/ 438039 h 3030261"/>
              <a:gd name="connsiteX4141" fmla="*/ 1070727 w 5160230"/>
              <a:gd name="connsiteY4141" fmla="*/ 438039 h 3030261"/>
              <a:gd name="connsiteX4142" fmla="*/ 1070727 w 5160230"/>
              <a:gd name="connsiteY4142" fmla="*/ 433692 h 3030261"/>
              <a:gd name="connsiteX4143" fmla="*/ 1070727 w 5160230"/>
              <a:gd name="connsiteY4143" fmla="*/ 432761 h 3030261"/>
              <a:gd name="connsiteX4144" fmla="*/ 1068554 w 5160230"/>
              <a:gd name="connsiteY4144" fmla="*/ 432761 h 3030261"/>
              <a:gd name="connsiteX4145" fmla="*/ 1068554 w 5160230"/>
              <a:gd name="connsiteY4145" fmla="*/ 430588 h 3030261"/>
              <a:gd name="connsiteX4146" fmla="*/ 1066381 w 5160230"/>
              <a:gd name="connsiteY4146" fmla="*/ 428415 h 3030261"/>
              <a:gd name="connsiteX4147" fmla="*/ 1066381 w 5160230"/>
              <a:gd name="connsiteY4147" fmla="*/ 420964 h 3030261"/>
              <a:gd name="connsiteX4148" fmla="*/ 1075694 w 5160230"/>
              <a:gd name="connsiteY4148" fmla="*/ 415686 h 3030261"/>
              <a:gd name="connsiteX4149" fmla="*/ 1083146 w 5160230"/>
              <a:gd name="connsiteY4149" fmla="*/ 410409 h 3030261"/>
              <a:gd name="connsiteX4150" fmla="*/ 1090286 w 5160230"/>
              <a:gd name="connsiteY4150" fmla="*/ 406373 h 3030261"/>
              <a:gd name="connsiteX4151" fmla="*/ 743518 w 5160230"/>
              <a:gd name="connsiteY4151" fmla="*/ 401096 h 3030261"/>
              <a:gd name="connsiteX4152" fmla="*/ 746622 w 5160230"/>
              <a:gd name="connsiteY4152" fmla="*/ 401096 h 3030261"/>
              <a:gd name="connsiteX4153" fmla="*/ 750970 w 5160230"/>
              <a:gd name="connsiteY4153" fmla="*/ 402959 h 3030261"/>
              <a:gd name="connsiteX4154" fmla="*/ 751901 w 5160230"/>
              <a:gd name="connsiteY4154" fmla="*/ 402959 h 3030261"/>
              <a:gd name="connsiteX4155" fmla="*/ 754074 w 5160230"/>
              <a:gd name="connsiteY4155" fmla="*/ 404200 h 3030261"/>
              <a:gd name="connsiteX4156" fmla="*/ 756247 w 5160230"/>
              <a:gd name="connsiteY4156" fmla="*/ 408237 h 3030261"/>
              <a:gd name="connsiteX4157" fmla="*/ 743518 w 5160230"/>
              <a:gd name="connsiteY4157" fmla="*/ 408237 h 3030261"/>
              <a:gd name="connsiteX4158" fmla="*/ 4528782 w 5160230"/>
              <a:gd name="connsiteY4158" fmla="*/ 388368 h 3030261"/>
              <a:gd name="connsiteX4159" fmla="*/ 4545547 w 5160230"/>
              <a:gd name="connsiteY4159" fmla="*/ 390541 h 3030261"/>
              <a:gd name="connsiteX4160" fmla="*/ 4562311 w 5160230"/>
              <a:gd name="connsiteY4160" fmla="*/ 393646 h 3030261"/>
              <a:gd name="connsiteX4161" fmla="*/ 4576903 w 5160230"/>
              <a:gd name="connsiteY4161" fmla="*/ 398923 h 3030261"/>
              <a:gd name="connsiteX4162" fmla="*/ 4587147 w 5160230"/>
              <a:gd name="connsiteY4162" fmla="*/ 408237 h 3030261"/>
              <a:gd name="connsiteX4163" fmla="*/ 4594598 w 5160230"/>
              <a:gd name="connsiteY4163" fmla="*/ 420965 h 3030261"/>
              <a:gd name="connsiteX4164" fmla="*/ 4598634 w 5160230"/>
              <a:gd name="connsiteY4164" fmla="*/ 438039 h 3030261"/>
              <a:gd name="connsiteX4165" fmla="*/ 4574729 w 5160230"/>
              <a:gd name="connsiteY4165" fmla="*/ 433693 h 3030261"/>
              <a:gd name="connsiteX4166" fmla="*/ 4552688 w 5160230"/>
              <a:gd name="connsiteY4166" fmla="*/ 426242 h 3030261"/>
              <a:gd name="connsiteX4167" fmla="*/ 4536233 w 5160230"/>
              <a:gd name="connsiteY4167" fmla="*/ 415687 h 3030261"/>
              <a:gd name="connsiteX4168" fmla="*/ 4525678 w 5160230"/>
              <a:gd name="connsiteY4168" fmla="*/ 401096 h 3030261"/>
              <a:gd name="connsiteX4169" fmla="*/ 4527851 w 5160230"/>
              <a:gd name="connsiteY4169" fmla="*/ 398923 h 3030261"/>
              <a:gd name="connsiteX4170" fmla="*/ 4527851 w 5160230"/>
              <a:gd name="connsiteY4170" fmla="*/ 396750 h 3030261"/>
              <a:gd name="connsiteX4171" fmla="*/ 4528782 w 5160230"/>
              <a:gd name="connsiteY4171" fmla="*/ 395819 h 3030261"/>
              <a:gd name="connsiteX4172" fmla="*/ 4528782 w 5160230"/>
              <a:gd name="connsiteY4172" fmla="*/ 391472 h 3030261"/>
              <a:gd name="connsiteX4173" fmla="*/ 1030060 w 5160230"/>
              <a:gd name="connsiteY4173" fmla="*/ 376571 h 3030261"/>
              <a:gd name="connsiteX4174" fmla="*/ 1036269 w 5160230"/>
              <a:gd name="connsiteY4174" fmla="*/ 376571 h 3030261"/>
              <a:gd name="connsiteX4175" fmla="*/ 1037200 w 5160230"/>
              <a:gd name="connsiteY4175" fmla="*/ 376571 h 3030261"/>
              <a:gd name="connsiteX4176" fmla="*/ 1039373 w 5160230"/>
              <a:gd name="connsiteY4176" fmla="*/ 378744 h 3030261"/>
              <a:gd name="connsiteX4177" fmla="*/ 1041546 w 5160230"/>
              <a:gd name="connsiteY4177" fmla="*/ 378744 h 3030261"/>
              <a:gd name="connsiteX4178" fmla="*/ 1043409 w 5160230"/>
              <a:gd name="connsiteY4178" fmla="*/ 380917 h 3030261"/>
              <a:gd name="connsiteX4179" fmla="*/ 1044651 w 5160230"/>
              <a:gd name="connsiteY4179" fmla="*/ 384022 h 3030261"/>
              <a:gd name="connsiteX4180" fmla="*/ 1046513 w 5160230"/>
              <a:gd name="connsiteY4180" fmla="*/ 386195 h 3030261"/>
              <a:gd name="connsiteX4181" fmla="*/ 1046513 w 5160230"/>
              <a:gd name="connsiteY4181" fmla="*/ 391472 h 3030261"/>
              <a:gd name="connsiteX4182" fmla="*/ 1046513 w 5160230"/>
              <a:gd name="connsiteY4182" fmla="*/ 396750 h 3030261"/>
              <a:gd name="connsiteX4183" fmla="*/ 1043409 w 5160230"/>
              <a:gd name="connsiteY4183" fmla="*/ 408236 h 3030261"/>
              <a:gd name="connsiteX4184" fmla="*/ 1041546 w 5160230"/>
              <a:gd name="connsiteY4184" fmla="*/ 425311 h 3030261"/>
              <a:gd name="connsiteX4185" fmla="*/ 1039373 w 5160230"/>
              <a:gd name="connsiteY4185" fmla="*/ 438039 h 3030261"/>
              <a:gd name="connsiteX4186" fmla="*/ 1034095 w 5160230"/>
              <a:gd name="connsiteY4186" fmla="*/ 440212 h 3030261"/>
              <a:gd name="connsiteX4187" fmla="*/ 1030060 w 5160230"/>
              <a:gd name="connsiteY4187" fmla="*/ 441144 h 3030261"/>
              <a:gd name="connsiteX4188" fmla="*/ 1026955 w 5160230"/>
              <a:gd name="connsiteY4188" fmla="*/ 445490 h 3030261"/>
              <a:gd name="connsiteX4189" fmla="*/ 1022609 w 5160230"/>
              <a:gd name="connsiteY4189" fmla="*/ 445490 h 3030261"/>
              <a:gd name="connsiteX4190" fmla="*/ 1022609 w 5160230"/>
              <a:gd name="connsiteY4190" fmla="*/ 443317 h 3030261"/>
              <a:gd name="connsiteX4191" fmla="*/ 1021678 w 5160230"/>
              <a:gd name="connsiteY4191" fmla="*/ 443317 h 3030261"/>
              <a:gd name="connsiteX4192" fmla="*/ 1019504 w 5160230"/>
              <a:gd name="connsiteY4192" fmla="*/ 441144 h 3030261"/>
              <a:gd name="connsiteX4193" fmla="*/ 1015469 w 5160230"/>
              <a:gd name="connsiteY4193" fmla="*/ 438039 h 3030261"/>
              <a:gd name="connsiteX4194" fmla="*/ 1014227 w 5160230"/>
              <a:gd name="connsiteY4194" fmla="*/ 433693 h 3030261"/>
              <a:gd name="connsiteX4195" fmla="*/ 1014227 w 5160230"/>
              <a:gd name="connsiteY4195" fmla="*/ 428415 h 3030261"/>
              <a:gd name="connsiteX4196" fmla="*/ 1014227 w 5160230"/>
              <a:gd name="connsiteY4196" fmla="*/ 425311 h 3030261"/>
              <a:gd name="connsiteX4197" fmla="*/ 1010191 w 5160230"/>
              <a:gd name="connsiteY4197" fmla="*/ 420965 h 3030261"/>
              <a:gd name="connsiteX4198" fmla="*/ 1003051 w 5160230"/>
              <a:gd name="connsiteY4198" fmla="*/ 415687 h 3030261"/>
              <a:gd name="connsiteX4199" fmla="*/ 993427 w 5160230"/>
              <a:gd name="connsiteY4199" fmla="*/ 413514 h 3030261"/>
              <a:gd name="connsiteX4200" fmla="*/ 985354 w 5160230"/>
              <a:gd name="connsiteY4200" fmla="*/ 415687 h 3030261"/>
              <a:gd name="connsiteX4201" fmla="*/ 975731 w 5160230"/>
              <a:gd name="connsiteY4201" fmla="*/ 413514 h 3030261"/>
              <a:gd name="connsiteX4202" fmla="*/ 966417 w 5160230"/>
              <a:gd name="connsiteY4202" fmla="*/ 408236 h 3030261"/>
              <a:gd name="connsiteX4203" fmla="*/ 959277 w 5160230"/>
              <a:gd name="connsiteY4203" fmla="*/ 396750 h 3030261"/>
              <a:gd name="connsiteX4204" fmla="*/ 963313 w 5160230"/>
              <a:gd name="connsiteY4204" fmla="*/ 396750 h 3030261"/>
              <a:gd name="connsiteX4205" fmla="*/ 965486 w 5160230"/>
              <a:gd name="connsiteY4205" fmla="*/ 393646 h 3030261"/>
              <a:gd name="connsiteX4206" fmla="*/ 966417 w 5160230"/>
              <a:gd name="connsiteY4206" fmla="*/ 391472 h 3030261"/>
              <a:gd name="connsiteX4207" fmla="*/ 966417 w 5160230"/>
              <a:gd name="connsiteY4207" fmla="*/ 390541 h 3030261"/>
              <a:gd name="connsiteX4208" fmla="*/ 968590 w 5160230"/>
              <a:gd name="connsiteY4208" fmla="*/ 390541 h 3030261"/>
              <a:gd name="connsiteX4209" fmla="*/ 970764 w 5160230"/>
              <a:gd name="connsiteY4209" fmla="*/ 390541 h 3030261"/>
              <a:gd name="connsiteX4210" fmla="*/ 973868 w 5160230"/>
              <a:gd name="connsiteY4210" fmla="*/ 390541 h 3030261"/>
              <a:gd name="connsiteX4211" fmla="*/ 980077 w 5160230"/>
              <a:gd name="connsiteY4211" fmla="*/ 388368 h 3030261"/>
              <a:gd name="connsiteX4212" fmla="*/ 990322 w 5160230"/>
              <a:gd name="connsiteY4212" fmla="*/ 391472 h 3030261"/>
              <a:gd name="connsiteX4213" fmla="*/ 1003051 w 5160230"/>
              <a:gd name="connsiteY4213" fmla="*/ 390541 h 3030261"/>
              <a:gd name="connsiteX4214" fmla="*/ 1017331 w 5160230"/>
              <a:gd name="connsiteY4214" fmla="*/ 388368 h 3030261"/>
              <a:gd name="connsiteX4215" fmla="*/ 1030060 w 5160230"/>
              <a:gd name="connsiteY4215" fmla="*/ 388368 h 3030261"/>
              <a:gd name="connsiteX4216" fmla="*/ 883218 w 5160230"/>
              <a:gd name="connsiteY4216" fmla="*/ 373466 h 3030261"/>
              <a:gd name="connsiteX4217" fmla="*/ 888496 w 5160230"/>
              <a:gd name="connsiteY4217" fmla="*/ 373466 h 3030261"/>
              <a:gd name="connsiteX4218" fmla="*/ 895636 w 5160230"/>
              <a:gd name="connsiteY4218" fmla="*/ 373466 h 3030261"/>
              <a:gd name="connsiteX4219" fmla="*/ 897809 w 5160230"/>
              <a:gd name="connsiteY4219" fmla="*/ 376570 h 3030261"/>
              <a:gd name="connsiteX4220" fmla="*/ 899672 w 5160230"/>
              <a:gd name="connsiteY4220" fmla="*/ 378744 h 3030261"/>
              <a:gd name="connsiteX4221" fmla="*/ 900914 w 5160230"/>
              <a:gd name="connsiteY4221" fmla="*/ 383090 h 3030261"/>
              <a:gd name="connsiteX4222" fmla="*/ 900914 w 5160230"/>
              <a:gd name="connsiteY4222" fmla="*/ 386194 h 3030261"/>
              <a:gd name="connsiteX4223" fmla="*/ 903087 w 5160230"/>
              <a:gd name="connsiteY4223" fmla="*/ 390541 h 3030261"/>
              <a:gd name="connsiteX4224" fmla="*/ 903087 w 5160230"/>
              <a:gd name="connsiteY4224" fmla="*/ 396749 h 3030261"/>
              <a:gd name="connsiteX4225" fmla="*/ 899672 w 5160230"/>
              <a:gd name="connsiteY4225" fmla="*/ 396749 h 3030261"/>
              <a:gd name="connsiteX4226" fmla="*/ 899672 w 5160230"/>
              <a:gd name="connsiteY4226" fmla="*/ 401096 h 3030261"/>
              <a:gd name="connsiteX4227" fmla="*/ 903087 w 5160230"/>
              <a:gd name="connsiteY4227" fmla="*/ 401096 h 3030261"/>
              <a:gd name="connsiteX4228" fmla="*/ 908054 w 5160230"/>
              <a:gd name="connsiteY4228" fmla="*/ 402958 h 3030261"/>
              <a:gd name="connsiteX4229" fmla="*/ 914263 w 5160230"/>
              <a:gd name="connsiteY4229" fmla="*/ 404200 h 3030261"/>
              <a:gd name="connsiteX4230" fmla="*/ 919541 w 5160230"/>
              <a:gd name="connsiteY4230" fmla="*/ 404200 h 3030261"/>
              <a:gd name="connsiteX4231" fmla="*/ 926991 w 5160230"/>
              <a:gd name="connsiteY4231" fmla="*/ 404200 h 3030261"/>
              <a:gd name="connsiteX4232" fmla="*/ 930096 w 5160230"/>
              <a:gd name="connsiteY4232" fmla="*/ 401096 h 3030261"/>
              <a:gd name="connsiteX4233" fmla="*/ 931958 w 5160230"/>
              <a:gd name="connsiteY4233" fmla="*/ 398923 h 3030261"/>
              <a:gd name="connsiteX4234" fmla="*/ 934131 w 5160230"/>
              <a:gd name="connsiteY4234" fmla="*/ 398923 h 3030261"/>
              <a:gd name="connsiteX4235" fmla="*/ 936305 w 5160230"/>
              <a:gd name="connsiteY4235" fmla="*/ 398923 h 3030261"/>
              <a:gd name="connsiteX4236" fmla="*/ 939409 w 5160230"/>
              <a:gd name="connsiteY4236" fmla="*/ 401096 h 3030261"/>
              <a:gd name="connsiteX4237" fmla="*/ 941582 w 5160230"/>
              <a:gd name="connsiteY4237" fmla="*/ 402958 h 3030261"/>
              <a:gd name="connsiteX4238" fmla="*/ 941582 w 5160230"/>
              <a:gd name="connsiteY4238" fmla="*/ 404200 h 3030261"/>
              <a:gd name="connsiteX4239" fmla="*/ 941582 w 5160230"/>
              <a:gd name="connsiteY4239" fmla="*/ 406373 h 3030261"/>
              <a:gd name="connsiteX4240" fmla="*/ 943445 w 5160230"/>
              <a:gd name="connsiteY4240" fmla="*/ 408236 h 3030261"/>
              <a:gd name="connsiteX4241" fmla="*/ 943445 w 5160230"/>
              <a:gd name="connsiteY4241" fmla="*/ 411651 h 3030261"/>
              <a:gd name="connsiteX4242" fmla="*/ 941582 w 5160230"/>
              <a:gd name="connsiteY4242" fmla="*/ 415687 h 3030261"/>
              <a:gd name="connsiteX4243" fmla="*/ 941582 w 5160230"/>
              <a:gd name="connsiteY4243" fmla="*/ 417860 h 3030261"/>
              <a:gd name="connsiteX4244" fmla="*/ 941582 w 5160230"/>
              <a:gd name="connsiteY4244" fmla="*/ 419102 h 3030261"/>
              <a:gd name="connsiteX4245" fmla="*/ 941582 w 5160230"/>
              <a:gd name="connsiteY4245" fmla="*/ 420964 h 3030261"/>
              <a:gd name="connsiteX4246" fmla="*/ 939409 w 5160230"/>
              <a:gd name="connsiteY4246" fmla="*/ 425310 h 3030261"/>
              <a:gd name="connsiteX4247" fmla="*/ 928854 w 5160230"/>
              <a:gd name="connsiteY4247" fmla="*/ 430588 h 3030261"/>
              <a:gd name="connsiteX4248" fmla="*/ 915505 w 5160230"/>
              <a:gd name="connsiteY4248" fmla="*/ 430588 h 3030261"/>
              <a:gd name="connsiteX4249" fmla="*/ 900914 w 5160230"/>
              <a:gd name="connsiteY4249" fmla="*/ 430588 h 3030261"/>
              <a:gd name="connsiteX4250" fmla="*/ 886323 w 5160230"/>
              <a:gd name="connsiteY4250" fmla="*/ 433692 h 3030261"/>
              <a:gd name="connsiteX4251" fmla="*/ 875768 w 5160230"/>
              <a:gd name="connsiteY4251" fmla="*/ 441143 h 3030261"/>
              <a:gd name="connsiteX4252" fmla="*/ 863350 w 5160230"/>
              <a:gd name="connsiteY4252" fmla="*/ 450767 h 3030261"/>
              <a:gd name="connsiteX4253" fmla="*/ 851863 w 5160230"/>
              <a:gd name="connsiteY4253" fmla="*/ 460080 h 3030261"/>
              <a:gd name="connsiteX4254" fmla="*/ 836341 w 5160230"/>
              <a:gd name="connsiteY4254" fmla="*/ 465358 h 3030261"/>
              <a:gd name="connsiteX4255" fmla="*/ 834168 w 5160230"/>
              <a:gd name="connsiteY4255" fmla="*/ 462253 h 3030261"/>
              <a:gd name="connsiteX4256" fmla="*/ 831995 w 5160230"/>
              <a:gd name="connsiteY4256" fmla="*/ 458218 h 3030261"/>
              <a:gd name="connsiteX4257" fmla="*/ 831995 w 5160230"/>
              <a:gd name="connsiteY4257" fmla="*/ 454803 h 3030261"/>
              <a:gd name="connsiteX4258" fmla="*/ 830132 w 5160230"/>
              <a:gd name="connsiteY4258" fmla="*/ 448594 h 3030261"/>
              <a:gd name="connsiteX4259" fmla="*/ 836341 w 5160230"/>
              <a:gd name="connsiteY4259" fmla="*/ 445489 h 3030261"/>
              <a:gd name="connsiteX4260" fmla="*/ 841619 w 5160230"/>
              <a:gd name="connsiteY4260" fmla="*/ 441143 h 3030261"/>
              <a:gd name="connsiteX4261" fmla="*/ 844723 w 5160230"/>
              <a:gd name="connsiteY4261" fmla="*/ 435866 h 3030261"/>
              <a:gd name="connsiteX4262" fmla="*/ 848759 w 5160230"/>
              <a:gd name="connsiteY4262" fmla="*/ 430588 h 3030261"/>
              <a:gd name="connsiteX4263" fmla="*/ 850932 w 5160230"/>
              <a:gd name="connsiteY4263" fmla="*/ 425310 h 3030261"/>
              <a:gd name="connsiteX4264" fmla="*/ 830132 w 5160230"/>
              <a:gd name="connsiteY4264" fmla="*/ 425310 h 3030261"/>
              <a:gd name="connsiteX4265" fmla="*/ 817404 w 5160230"/>
              <a:gd name="connsiteY4265" fmla="*/ 430588 h 3030261"/>
              <a:gd name="connsiteX4266" fmla="*/ 803123 w 5160230"/>
              <a:gd name="connsiteY4266" fmla="*/ 432761 h 3030261"/>
              <a:gd name="connsiteX4267" fmla="*/ 786359 w 5160230"/>
              <a:gd name="connsiteY4267" fmla="*/ 430588 h 3030261"/>
              <a:gd name="connsiteX4268" fmla="*/ 775804 w 5160230"/>
              <a:gd name="connsiteY4268" fmla="*/ 425310 h 3030261"/>
              <a:gd name="connsiteX4269" fmla="*/ 770837 w 5160230"/>
              <a:gd name="connsiteY4269" fmla="*/ 425310 h 3030261"/>
              <a:gd name="connsiteX4270" fmla="*/ 770837 w 5160230"/>
              <a:gd name="connsiteY4270" fmla="*/ 420964 h 3030261"/>
              <a:gd name="connsiteX4271" fmla="*/ 775804 w 5160230"/>
              <a:gd name="connsiteY4271" fmla="*/ 419102 h 3030261"/>
              <a:gd name="connsiteX4272" fmla="*/ 780150 w 5160230"/>
              <a:gd name="connsiteY4272" fmla="*/ 417860 h 3030261"/>
              <a:gd name="connsiteX4273" fmla="*/ 781082 w 5160230"/>
              <a:gd name="connsiteY4273" fmla="*/ 415687 h 3030261"/>
              <a:gd name="connsiteX4274" fmla="*/ 785117 w 5160230"/>
              <a:gd name="connsiteY4274" fmla="*/ 413513 h 3030261"/>
              <a:gd name="connsiteX4275" fmla="*/ 786359 w 5160230"/>
              <a:gd name="connsiteY4275" fmla="*/ 408236 h 3030261"/>
              <a:gd name="connsiteX4276" fmla="*/ 783255 w 5160230"/>
              <a:gd name="connsiteY4276" fmla="*/ 408236 h 3030261"/>
              <a:gd name="connsiteX4277" fmla="*/ 783255 w 5160230"/>
              <a:gd name="connsiteY4277" fmla="*/ 404200 h 3030261"/>
              <a:gd name="connsiteX4278" fmla="*/ 788532 w 5160230"/>
              <a:gd name="connsiteY4278" fmla="*/ 404200 h 3030261"/>
              <a:gd name="connsiteX4279" fmla="*/ 792568 w 5160230"/>
              <a:gd name="connsiteY4279" fmla="*/ 402958 h 3030261"/>
              <a:gd name="connsiteX4280" fmla="*/ 795673 w 5160230"/>
              <a:gd name="connsiteY4280" fmla="*/ 402958 h 3030261"/>
              <a:gd name="connsiteX4281" fmla="*/ 799708 w 5160230"/>
              <a:gd name="connsiteY4281" fmla="*/ 401096 h 3030261"/>
              <a:gd name="connsiteX4282" fmla="*/ 797846 w 5160230"/>
              <a:gd name="connsiteY4282" fmla="*/ 398923 h 3030261"/>
              <a:gd name="connsiteX4283" fmla="*/ 795673 w 5160230"/>
              <a:gd name="connsiteY4283" fmla="*/ 396749 h 3030261"/>
              <a:gd name="connsiteX4284" fmla="*/ 793500 w 5160230"/>
              <a:gd name="connsiteY4284" fmla="*/ 395818 h 3030261"/>
              <a:gd name="connsiteX4285" fmla="*/ 793500 w 5160230"/>
              <a:gd name="connsiteY4285" fmla="*/ 393645 h 3030261"/>
              <a:gd name="connsiteX4286" fmla="*/ 792568 w 5160230"/>
              <a:gd name="connsiteY4286" fmla="*/ 391472 h 3030261"/>
              <a:gd name="connsiteX4287" fmla="*/ 790395 w 5160230"/>
              <a:gd name="connsiteY4287" fmla="*/ 388367 h 3030261"/>
              <a:gd name="connsiteX4288" fmla="*/ 793500 w 5160230"/>
              <a:gd name="connsiteY4288" fmla="*/ 388367 h 3030261"/>
              <a:gd name="connsiteX4289" fmla="*/ 795673 w 5160230"/>
              <a:gd name="connsiteY4289" fmla="*/ 386194 h 3030261"/>
              <a:gd name="connsiteX4290" fmla="*/ 797846 w 5160230"/>
              <a:gd name="connsiteY4290" fmla="*/ 386194 h 3030261"/>
              <a:gd name="connsiteX4291" fmla="*/ 799708 w 5160230"/>
              <a:gd name="connsiteY4291" fmla="*/ 384021 h 3030261"/>
              <a:gd name="connsiteX4292" fmla="*/ 819577 w 5160230"/>
              <a:gd name="connsiteY4292" fmla="*/ 390541 h 3030261"/>
              <a:gd name="connsiteX4293" fmla="*/ 836341 w 5160230"/>
              <a:gd name="connsiteY4293" fmla="*/ 396749 h 3030261"/>
              <a:gd name="connsiteX4294" fmla="*/ 850932 w 5160230"/>
              <a:gd name="connsiteY4294" fmla="*/ 404200 h 3030261"/>
              <a:gd name="connsiteX4295" fmla="*/ 866454 w 5160230"/>
              <a:gd name="connsiteY4295" fmla="*/ 410409 h 3030261"/>
              <a:gd name="connsiteX4296" fmla="*/ 886323 w 5160230"/>
              <a:gd name="connsiteY4296" fmla="*/ 411651 h 3030261"/>
              <a:gd name="connsiteX4297" fmla="*/ 883218 w 5160230"/>
              <a:gd name="connsiteY4297" fmla="*/ 402958 h 3030261"/>
              <a:gd name="connsiteX4298" fmla="*/ 880114 w 5160230"/>
              <a:gd name="connsiteY4298" fmla="*/ 395818 h 3030261"/>
              <a:gd name="connsiteX4299" fmla="*/ 877941 w 5160230"/>
              <a:gd name="connsiteY4299" fmla="*/ 390541 h 3030261"/>
              <a:gd name="connsiteX4300" fmla="*/ 875768 w 5160230"/>
              <a:gd name="connsiteY4300" fmla="*/ 376570 h 3030261"/>
              <a:gd name="connsiteX4301" fmla="*/ 880114 w 5160230"/>
              <a:gd name="connsiteY4301" fmla="*/ 375639 h 3030261"/>
              <a:gd name="connsiteX4302" fmla="*/ 4452724 w 5160230"/>
              <a:gd name="connsiteY4302" fmla="*/ 351114 h 3030261"/>
              <a:gd name="connsiteX4303" fmla="*/ 4462347 w 5160230"/>
              <a:gd name="connsiteY4303" fmla="*/ 351114 h 3030261"/>
              <a:gd name="connsiteX4304" fmla="*/ 4465452 w 5160230"/>
              <a:gd name="connsiteY4304" fmla="*/ 360738 h 3030261"/>
              <a:gd name="connsiteX4305" fmla="*/ 4465452 w 5160230"/>
              <a:gd name="connsiteY4305" fmla="*/ 371293 h 3030261"/>
              <a:gd name="connsiteX4306" fmla="*/ 4465452 w 5160230"/>
              <a:gd name="connsiteY4306" fmla="*/ 384021 h 3030261"/>
              <a:gd name="connsiteX4307" fmla="*/ 4481905 w 5160230"/>
              <a:gd name="connsiteY4307" fmla="*/ 378744 h 3030261"/>
              <a:gd name="connsiteX4308" fmla="*/ 4494634 w 5160230"/>
              <a:gd name="connsiteY4308" fmla="*/ 371293 h 3030261"/>
              <a:gd name="connsiteX4309" fmla="*/ 4509225 w 5160230"/>
              <a:gd name="connsiteY4309" fmla="*/ 363842 h 3030261"/>
              <a:gd name="connsiteX4310" fmla="*/ 4509225 w 5160230"/>
              <a:gd name="connsiteY4310" fmla="*/ 420965 h 3030261"/>
              <a:gd name="connsiteX4311" fmla="*/ 4509225 w 5160230"/>
              <a:gd name="connsiteY4311" fmla="*/ 423138 h 3030261"/>
              <a:gd name="connsiteX4312" fmla="*/ 4507052 w 5160230"/>
              <a:gd name="connsiteY4312" fmla="*/ 423138 h 3030261"/>
              <a:gd name="connsiteX4313" fmla="*/ 4506120 w 5160230"/>
              <a:gd name="connsiteY4313" fmla="*/ 425312 h 3030261"/>
              <a:gd name="connsiteX4314" fmla="*/ 4492460 w 5160230"/>
              <a:gd name="connsiteY4314" fmla="*/ 425312 h 3030261"/>
              <a:gd name="connsiteX4315" fmla="*/ 4474765 w 5160230"/>
              <a:gd name="connsiteY4315" fmla="*/ 426243 h 3030261"/>
              <a:gd name="connsiteX4316" fmla="*/ 4457070 w 5160230"/>
              <a:gd name="connsiteY4316" fmla="*/ 428416 h 3030261"/>
              <a:gd name="connsiteX4317" fmla="*/ 4442479 w 5160230"/>
              <a:gd name="connsiteY4317" fmla="*/ 430589 h 3030261"/>
              <a:gd name="connsiteX4318" fmla="*/ 4430992 w 5160230"/>
              <a:gd name="connsiteY4318" fmla="*/ 432762 h 3030261"/>
              <a:gd name="connsiteX4319" fmla="*/ 4425715 w 5160230"/>
              <a:gd name="connsiteY4319" fmla="*/ 433694 h 3030261"/>
              <a:gd name="connsiteX4320" fmla="*/ 4413297 w 5160230"/>
              <a:gd name="connsiteY4320" fmla="*/ 423138 h 3030261"/>
              <a:gd name="connsiteX4321" fmla="*/ 4403983 w 5160230"/>
              <a:gd name="connsiteY4321" fmla="*/ 408237 h 3030261"/>
              <a:gd name="connsiteX4322" fmla="*/ 4398706 w 5160230"/>
              <a:gd name="connsiteY4322" fmla="*/ 388367 h 3030261"/>
              <a:gd name="connsiteX4323" fmla="*/ 4399637 w 5160230"/>
              <a:gd name="connsiteY4323" fmla="*/ 383090 h 3030261"/>
              <a:gd name="connsiteX4324" fmla="*/ 4401810 w 5160230"/>
              <a:gd name="connsiteY4324" fmla="*/ 378744 h 3030261"/>
              <a:gd name="connsiteX4325" fmla="*/ 4403983 w 5160230"/>
              <a:gd name="connsiteY4325" fmla="*/ 375639 h 3030261"/>
              <a:gd name="connsiteX4326" fmla="*/ 4406157 w 5160230"/>
              <a:gd name="connsiteY4326" fmla="*/ 371293 h 3030261"/>
              <a:gd name="connsiteX4327" fmla="*/ 4407088 w 5160230"/>
              <a:gd name="connsiteY4327" fmla="*/ 368189 h 3030261"/>
              <a:gd name="connsiteX4328" fmla="*/ 4414228 w 5160230"/>
              <a:gd name="connsiteY4328" fmla="*/ 363842 h 3030261"/>
              <a:gd name="connsiteX4329" fmla="*/ 4423852 w 5160230"/>
              <a:gd name="connsiteY4329" fmla="*/ 358565 h 3030261"/>
              <a:gd name="connsiteX4330" fmla="*/ 4438443 w 5160230"/>
              <a:gd name="connsiteY4330" fmla="*/ 353287 h 3030261"/>
              <a:gd name="connsiteX4331" fmla="*/ 1402904 w 5160230"/>
              <a:gd name="connsiteY4331" fmla="*/ 351114 h 3030261"/>
              <a:gd name="connsiteX4332" fmla="*/ 1415323 w 5160230"/>
              <a:gd name="connsiteY4332" fmla="*/ 356392 h 3030261"/>
              <a:gd name="connsiteX4333" fmla="*/ 1415323 w 5160230"/>
              <a:gd name="connsiteY4333" fmla="*/ 360738 h 3030261"/>
              <a:gd name="connsiteX4334" fmla="*/ 1410045 w 5160230"/>
              <a:gd name="connsiteY4334" fmla="*/ 360738 h 3030261"/>
              <a:gd name="connsiteX4335" fmla="*/ 1406940 w 5160230"/>
              <a:gd name="connsiteY4335" fmla="*/ 360738 h 3030261"/>
              <a:gd name="connsiteX4336" fmla="*/ 1404767 w 5160230"/>
              <a:gd name="connsiteY4336" fmla="*/ 360738 h 3030261"/>
              <a:gd name="connsiteX4337" fmla="*/ 1402904 w 5160230"/>
              <a:gd name="connsiteY4337" fmla="*/ 358565 h 3030261"/>
              <a:gd name="connsiteX4338" fmla="*/ 1402904 w 5160230"/>
              <a:gd name="connsiteY4338" fmla="*/ 356392 h 3030261"/>
              <a:gd name="connsiteX4339" fmla="*/ 775804 w 5160230"/>
              <a:gd name="connsiteY4339" fmla="*/ 351114 h 3030261"/>
              <a:gd name="connsiteX4340" fmla="*/ 775804 w 5160230"/>
              <a:gd name="connsiteY4340" fmla="*/ 358565 h 3030261"/>
              <a:gd name="connsiteX4341" fmla="*/ 775804 w 5160230"/>
              <a:gd name="connsiteY4341" fmla="*/ 363842 h 3030261"/>
              <a:gd name="connsiteX4342" fmla="*/ 777977 w 5160230"/>
              <a:gd name="connsiteY4342" fmla="*/ 369120 h 3030261"/>
              <a:gd name="connsiteX4343" fmla="*/ 775804 w 5160230"/>
              <a:gd name="connsiteY4343" fmla="*/ 373466 h 3030261"/>
              <a:gd name="connsiteX4344" fmla="*/ 775804 w 5160230"/>
              <a:gd name="connsiteY4344" fmla="*/ 376571 h 3030261"/>
              <a:gd name="connsiteX4345" fmla="*/ 770837 w 5160230"/>
              <a:gd name="connsiteY4345" fmla="*/ 380917 h 3030261"/>
              <a:gd name="connsiteX4346" fmla="*/ 765560 w 5160230"/>
              <a:gd name="connsiteY4346" fmla="*/ 384021 h 3030261"/>
              <a:gd name="connsiteX4347" fmla="*/ 759351 w 5160230"/>
              <a:gd name="connsiteY4347" fmla="*/ 388368 h 3030261"/>
              <a:gd name="connsiteX4348" fmla="*/ 756246 w 5160230"/>
              <a:gd name="connsiteY4348" fmla="*/ 393646 h 3030261"/>
              <a:gd name="connsiteX4349" fmla="*/ 748795 w 5160230"/>
              <a:gd name="connsiteY4349" fmla="*/ 390542 h 3030261"/>
              <a:gd name="connsiteX4350" fmla="*/ 744760 w 5160230"/>
              <a:gd name="connsiteY4350" fmla="*/ 388368 h 3030261"/>
              <a:gd name="connsiteX4351" fmla="*/ 741655 w 5160230"/>
              <a:gd name="connsiteY4351" fmla="*/ 386194 h 3030261"/>
              <a:gd name="connsiteX4352" fmla="*/ 739482 w 5160230"/>
              <a:gd name="connsiteY4352" fmla="*/ 384021 h 3030261"/>
              <a:gd name="connsiteX4353" fmla="*/ 736378 w 5160230"/>
              <a:gd name="connsiteY4353" fmla="*/ 380917 h 3030261"/>
              <a:gd name="connsiteX4354" fmla="*/ 734205 w 5160230"/>
              <a:gd name="connsiteY4354" fmla="*/ 398924 h 3030261"/>
              <a:gd name="connsiteX4355" fmla="*/ 728927 w 5160230"/>
              <a:gd name="connsiteY4355" fmla="*/ 408237 h 3030261"/>
              <a:gd name="connsiteX4356" fmla="*/ 715578 w 5160230"/>
              <a:gd name="connsiteY4356" fmla="*/ 411652 h 3030261"/>
              <a:gd name="connsiteX4357" fmla="*/ 705023 w 5160230"/>
              <a:gd name="connsiteY4357" fmla="*/ 411652 h 3030261"/>
              <a:gd name="connsiteX4358" fmla="*/ 693536 w 5160230"/>
              <a:gd name="connsiteY4358" fmla="*/ 411652 h 3030261"/>
              <a:gd name="connsiteX4359" fmla="*/ 680187 w 5160230"/>
              <a:gd name="connsiteY4359" fmla="*/ 411652 h 3030261"/>
              <a:gd name="connsiteX4360" fmla="*/ 680187 w 5160230"/>
              <a:gd name="connsiteY4360" fmla="*/ 396751 h 3030261"/>
              <a:gd name="connsiteX4361" fmla="*/ 699745 w 5160230"/>
              <a:gd name="connsiteY4361" fmla="*/ 383090 h 3030261"/>
              <a:gd name="connsiteX4362" fmla="*/ 721787 w 5160230"/>
              <a:gd name="connsiteY4362" fmla="*/ 369120 h 3030261"/>
              <a:gd name="connsiteX4363" fmla="*/ 746622 w 5160230"/>
              <a:gd name="connsiteY4363" fmla="*/ 358565 h 3030261"/>
              <a:gd name="connsiteX4364" fmla="*/ 1100841 w 5160230"/>
              <a:gd name="connsiteY4364" fmla="*/ 343974 h 3030261"/>
              <a:gd name="connsiteX4365" fmla="*/ 1107050 w 5160230"/>
              <a:gd name="connsiteY4365" fmla="*/ 343974 h 3030261"/>
              <a:gd name="connsiteX4366" fmla="*/ 1110154 w 5160230"/>
              <a:gd name="connsiteY4366" fmla="*/ 354529 h 3030261"/>
              <a:gd name="connsiteX4367" fmla="*/ 1117605 w 5160230"/>
              <a:gd name="connsiteY4367" fmla="*/ 358565 h 3030261"/>
              <a:gd name="connsiteX4368" fmla="*/ 1128781 w 5160230"/>
              <a:gd name="connsiteY4368" fmla="*/ 358565 h 3030261"/>
              <a:gd name="connsiteX4369" fmla="*/ 1146476 w 5160230"/>
              <a:gd name="connsiteY4369" fmla="*/ 356392 h 3030261"/>
              <a:gd name="connsiteX4370" fmla="*/ 1146476 w 5160230"/>
              <a:gd name="connsiteY4370" fmla="*/ 360738 h 3030261"/>
              <a:gd name="connsiteX4371" fmla="*/ 1148650 w 5160230"/>
              <a:gd name="connsiteY4371" fmla="*/ 366016 h 3030261"/>
              <a:gd name="connsiteX4372" fmla="*/ 1150823 w 5160230"/>
              <a:gd name="connsiteY4372" fmla="*/ 371293 h 3030261"/>
              <a:gd name="connsiteX4373" fmla="*/ 1150823 w 5160230"/>
              <a:gd name="connsiteY4373" fmla="*/ 375639 h 3030261"/>
              <a:gd name="connsiteX4374" fmla="*/ 1150823 w 5160230"/>
              <a:gd name="connsiteY4374" fmla="*/ 380917 h 3030261"/>
              <a:gd name="connsiteX4375" fmla="*/ 1150823 w 5160230"/>
              <a:gd name="connsiteY4375" fmla="*/ 384021 h 3030261"/>
              <a:gd name="connsiteX4376" fmla="*/ 1170692 w 5160230"/>
              <a:gd name="connsiteY4376" fmla="*/ 395818 h 3030261"/>
              <a:gd name="connsiteX4377" fmla="*/ 1193355 w 5160230"/>
              <a:gd name="connsiteY4377" fmla="*/ 401096 h 3030261"/>
              <a:gd name="connsiteX4378" fmla="*/ 1219432 w 5160230"/>
              <a:gd name="connsiteY4378" fmla="*/ 401096 h 3030261"/>
              <a:gd name="connsiteX4379" fmla="*/ 1244578 w 5160230"/>
              <a:gd name="connsiteY4379" fmla="*/ 401096 h 3030261"/>
              <a:gd name="connsiteX4380" fmla="*/ 1272518 w 5160230"/>
              <a:gd name="connsiteY4380" fmla="*/ 398923 h 3030261"/>
              <a:gd name="connsiteX4381" fmla="*/ 1295491 w 5160230"/>
              <a:gd name="connsiteY4381" fmla="*/ 401096 h 3030261"/>
              <a:gd name="connsiteX4382" fmla="*/ 1295491 w 5160230"/>
              <a:gd name="connsiteY4382" fmla="*/ 406374 h 3030261"/>
              <a:gd name="connsiteX4383" fmla="*/ 1297665 w 5160230"/>
              <a:gd name="connsiteY4383" fmla="*/ 411651 h 3030261"/>
              <a:gd name="connsiteX4384" fmla="*/ 1299838 w 5160230"/>
              <a:gd name="connsiteY4384" fmla="*/ 415687 h 3030261"/>
              <a:gd name="connsiteX4385" fmla="*/ 1299838 w 5160230"/>
              <a:gd name="connsiteY4385" fmla="*/ 417860 h 3030261"/>
              <a:gd name="connsiteX4386" fmla="*/ 1299838 w 5160230"/>
              <a:gd name="connsiteY4386" fmla="*/ 420965 h 3030261"/>
              <a:gd name="connsiteX4387" fmla="*/ 1299838 w 5160230"/>
              <a:gd name="connsiteY4387" fmla="*/ 425311 h 3030261"/>
              <a:gd name="connsiteX4388" fmla="*/ 1295491 w 5160230"/>
              <a:gd name="connsiteY4388" fmla="*/ 438039 h 3030261"/>
              <a:gd name="connsiteX4389" fmla="*/ 1285247 w 5160230"/>
              <a:gd name="connsiteY4389" fmla="*/ 438039 h 3030261"/>
              <a:gd name="connsiteX4390" fmla="*/ 1272518 w 5160230"/>
              <a:gd name="connsiteY4390" fmla="*/ 435866 h 3030261"/>
              <a:gd name="connsiteX4391" fmla="*/ 1263205 w 5160230"/>
              <a:gd name="connsiteY4391" fmla="*/ 433693 h 3030261"/>
              <a:gd name="connsiteX4392" fmla="*/ 1259169 w 5160230"/>
              <a:gd name="connsiteY4392" fmla="*/ 433693 h 3030261"/>
              <a:gd name="connsiteX4393" fmla="*/ 1256065 w 5160230"/>
              <a:gd name="connsiteY4393" fmla="*/ 435866 h 3030261"/>
              <a:gd name="connsiteX4394" fmla="*/ 1253892 w 5160230"/>
              <a:gd name="connsiteY4394" fmla="*/ 440212 h 3030261"/>
              <a:gd name="connsiteX4395" fmla="*/ 1251719 w 5160230"/>
              <a:gd name="connsiteY4395" fmla="*/ 441144 h 3030261"/>
              <a:gd name="connsiteX4396" fmla="*/ 1248614 w 5160230"/>
              <a:gd name="connsiteY4396" fmla="*/ 441144 h 3030261"/>
              <a:gd name="connsiteX4397" fmla="*/ 1246441 w 5160230"/>
              <a:gd name="connsiteY4397" fmla="*/ 443317 h 3030261"/>
              <a:gd name="connsiteX4398" fmla="*/ 1241474 w 5160230"/>
              <a:gd name="connsiteY4398" fmla="*/ 445490 h 3030261"/>
              <a:gd name="connsiteX4399" fmla="*/ 1236196 w 5160230"/>
              <a:gd name="connsiteY4399" fmla="*/ 445490 h 3030261"/>
              <a:gd name="connsiteX4400" fmla="*/ 1229987 w 5160230"/>
              <a:gd name="connsiteY4400" fmla="*/ 447663 h 3030261"/>
              <a:gd name="connsiteX4401" fmla="*/ 1226883 w 5160230"/>
              <a:gd name="connsiteY4401" fmla="*/ 448594 h 3030261"/>
              <a:gd name="connsiteX4402" fmla="*/ 1221605 w 5160230"/>
              <a:gd name="connsiteY4402" fmla="*/ 448594 h 3030261"/>
              <a:gd name="connsiteX4403" fmla="*/ 1215396 w 5160230"/>
              <a:gd name="connsiteY4403" fmla="*/ 448594 h 3030261"/>
              <a:gd name="connsiteX4404" fmla="*/ 1212292 w 5160230"/>
              <a:gd name="connsiteY4404" fmla="*/ 443317 h 3030261"/>
              <a:gd name="connsiteX4405" fmla="*/ 1210119 w 5160230"/>
              <a:gd name="connsiteY4405" fmla="*/ 438039 h 3030261"/>
              <a:gd name="connsiteX4406" fmla="*/ 1207014 w 5160230"/>
              <a:gd name="connsiteY4406" fmla="*/ 433693 h 3030261"/>
              <a:gd name="connsiteX4407" fmla="*/ 1207014 w 5160230"/>
              <a:gd name="connsiteY4407" fmla="*/ 438039 h 3030261"/>
              <a:gd name="connsiteX4408" fmla="*/ 1202979 w 5160230"/>
              <a:gd name="connsiteY4408" fmla="*/ 441144 h 3030261"/>
              <a:gd name="connsiteX4409" fmla="*/ 1200805 w 5160230"/>
              <a:gd name="connsiteY4409" fmla="*/ 445490 h 3030261"/>
              <a:gd name="connsiteX4410" fmla="*/ 1199874 w 5160230"/>
              <a:gd name="connsiteY4410" fmla="*/ 448594 h 3030261"/>
              <a:gd name="connsiteX4411" fmla="*/ 1190250 w 5160230"/>
              <a:gd name="connsiteY4411" fmla="*/ 448594 h 3030261"/>
              <a:gd name="connsiteX4412" fmla="*/ 1186215 w 5160230"/>
              <a:gd name="connsiteY4412" fmla="*/ 443317 h 3030261"/>
              <a:gd name="connsiteX4413" fmla="*/ 1183110 w 5160230"/>
              <a:gd name="connsiteY4413" fmla="*/ 435866 h 3030261"/>
              <a:gd name="connsiteX4414" fmla="*/ 1180006 w 5160230"/>
              <a:gd name="connsiteY4414" fmla="*/ 428415 h 3030261"/>
              <a:gd name="connsiteX4415" fmla="*/ 1177832 w 5160230"/>
              <a:gd name="connsiteY4415" fmla="*/ 433693 h 3030261"/>
              <a:gd name="connsiteX4416" fmla="*/ 1175659 w 5160230"/>
              <a:gd name="connsiteY4416" fmla="*/ 438039 h 3030261"/>
              <a:gd name="connsiteX4417" fmla="*/ 1173797 w 5160230"/>
              <a:gd name="connsiteY4417" fmla="*/ 440212 h 3030261"/>
              <a:gd name="connsiteX4418" fmla="*/ 1170692 w 5160230"/>
              <a:gd name="connsiteY4418" fmla="*/ 440212 h 3030261"/>
              <a:gd name="connsiteX4419" fmla="*/ 1166346 w 5160230"/>
              <a:gd name="connsiteY4419" fmla="*/ 438039 h 3030261"/>
              <a:gd name="connsiteX4420" fmla="*/ 1163242 w 5160230"/>
              <a:gd name="connsiteY4420" fmla="*/ 435866 h 3030261"/>
              <a:gd name="connsiteX4421" fmla="*/ 1161068 w 5160230"/>
              <a:gd name="connsiteY4421" fmla="*/ 433693 h 3030261"/>
              <a:gd name="connsiteX4422" fmla="*/ 1161068 w 5160230"/>
              <a:gd name="connsiteY4422" fmla="*/ 432761 h 3030261"/>
              <a:gd name="connsiteX4423" fmla="*/ 1161068 w 5160230"/>
              <a:gd name="connsiteY4423" fmla="*/ 430588 h 3030261"/>
              <a:gd name="connsiteX4424" fmla="*/ 1161068 w 5160230"/>
              <a:gd name="connsiteY4424" fmla="*/ 428415 h 3030261"/>
              <a:gd name="connsiteX4425" fmla="*/ 1161068 w 5160230"/>
              <a:gd name="connsiteY4425" fmla="*/ 426242 h 3030261"/>
              <a:gd name="connsiteX4426" fmla="*/ 1159206 w 5160230"/>
              <a:gd name="connsiteY4426" fmla="*/ 425311 h 3030261"/>
              <a:gd name="connsiteX4427" fmla="*/ 1157964 w 5160230"/>
              <a:gd name="connsiteY4427" fmla="*/ 425311 h 3030261"/>
              <a:gd name="connsiteX4428" fmla="*/ 1156101 w 5160230"/>
              <a:gd name="connsiteY4428" fmla="*/ 426242 h 3030261"/>
              <a:gd name="connsiteX4429" fmla="*/ 1151755 w 5160230"/>
              <a:gd name="connsiteY4429" fmla="*/ 426242 h 3030261"/>
              <a:gd name="connsiteX4430" fmla="*/ 1146476 w 5160230"/>
              <a:gd name="connsiteY4430" fmla="*/ 428415 h 3030261"/>
              <a:gd name="connsiteX4431" fmla="*/ 1143372 w 5160230"/>
              <a:gd name="connsiteY4431" fmla="*/ 428415 h 3030261"/>
              <a:gd name="connsiteX4432" fmla="*/ 1137163 w 5160230"/>
              <a:gd name="connsiteY4432" fmla="*/ 430588 h 3030261"/>
              <a:gd name="connsiteX4433" fmla="*/ 1136232 w 5160230"/>
              <a:gd name="connsiteY4433" fmla="*/ 428415 h 3030261"/>
              <a:gd name="connsiteX4434" fmla="*/ 1134059 w 5160230"/>
              <a:gd name="connsiteY4434" fmla="*/ 428415 h 3030261"/>
              <a:gd name="connsiteX4435" fmla="*/ 1130023 w 5160230"/>
              <a:gd name="connsiteY4435" fmla="*/ 426242 h 3030261"/>
              <a:gd name="connsiteX4436" fmla="*/ 1128781 w 5160230"/>
              <a:gd name="connsiteY4436" fmla="*/ 425311 h 3030261"/>
              <a:gd name="connsiteX4437" fmla="*/ 1124745 w 5160230"/>
              <a:gd name="connsiteY4437" fmla="*/ 423138 h 3030261"/>
              <a:gd name="connsiteX4438" fmla="*/ 1122572 w 5160230"/>
              <a:gd name="connsiteY4438" fmla="*/ 420965 h 3030261"/>
              <a:gd name="connsiteX4439" fmla="*/ 1124745 w 5160230"/>
              <a:gd name="connsiteY4439" fmla="*/ 410409 h 3030261"/>
              <a:gd name="connsiteX4440" fmla="*/ 1122572 w 5160230"/>
              <a:gd name="connsiteY4440" fmla="*/ 402959 h 3030261"/>
              <a:gd name="connsiteX4441" fmla="*/ 1119468 w 5160230"/>
              <a:gd name="connsiteY4441" fmla="*/ 396750 h 3030261"/>
              <a:gd name="connsiteX4442" fmla="*/ 1115432 w 5160230"/>
              <a:gd name="connsiteY4442" fmla="*/ 388368 h 3030261"/>
              <a:gd name="connsiteX4443" fmla="*/ 1115432 w 5160230"/>
              <a:gd name="connsiteY4443" fmla="*/ 376571 h 3030261"/>
              <a:gd name="connsiteX4444" fmla="*/ 1097737 w 5160230"/>
              <a:gd name="connsiteY4444" fmla="*/ 375639 h 3030261"/>
              <a:gd name="connsiteX4445" fmla="*/ 1080972 w 5160230"/>
              <a:gd name="connsiteY4445" fmla="*/ 369120 h 3030261"/>
              <a:gd name="connsiteX4446" fmla="*/ 1066381 w 5160230"/>
              <a:gd name="connsiteY4446" fmla="*/ 363843 h 3030261"/>
              <a:gd name="connsiteX4447" fmla="*/ 1065450 w 5160230"/>
              <a:gd name="connsiteY4447" fmla="*/ 361980 h 3030261"/>
              <a:gd name="connsiteX4448" fmla="*/ 1065450 w 5160230"/>
              <a:gd name="connsiteY4448" fmla="*/ 360738 h 3030261"/>
              <a:gd name="connsiteX4449" fmla="*/ 1065450 w 5160230"/>
              <a:gd name="connsiteY4449" fmla="*/ 358565 h 3030261"/>
              <a:gd name="connsiteX4450" fmla="*/ 1063277 w 5160230"/>
              <a:gd name="connsiteY4450" fmla="*/ 356392 h 3030261"/>
              <a:gd name="connsiteX4451" fmla="*/ 1063277 w 5160230"/>
              <a:gd name="connsiteY4451" fmla="*/ 351114 h 3030261"/>
              <a:gd name="connsiteX4452" fmla="*/ 1070728 w 5160230"/>
              <a:gd name="connsiteY4452" fmla="*/ 349252 h 3030261"/>
              <a:gd name="connsiteX4453" fmla="*/ 1080041 w 5160230"/>
              <a:gd name="connsiteY4453" fmla="*/ 349252 h 3030261"/>
              <a:gd name="connsiteX4454" fmla="*/ 1090286 w 5160230"/>
              <a:gd name="connsiteY4454" fmla="*/ 347078 h 3030261"/>
              <a:gd name="connsiteX4455" fmla="*/ 1093390 w 5160230"/>
              <a:gd name="connsiteY4455" fmla="*/ 345837 h 3030261"/>
              <a:gd name="connsiteX4456" fmla="*/ 1097737 w 5160230"/>
              <a:gd name="connsiteY4456" fmla="*/ 345837 h 3030261"/>
              <a:gd name="connsiteX4457" fmla="*/ 1022608 w 5160230"/>
              <a:gd name="connsiteY4457" fmla="*/ 343974 h 3030261"/>
              <a:gd name="connsiteX4458" fmla="*/ 1056136 w 5160230"/>
              <a:gd name="connsiteY4458" fmla="*/ 343974 h 3030261"/>
              <a:gd name="connsiteX4459" fmla="*/ 1056136 w 5160230"/>
              <a:gd name="connsiteY4459" fmla="*/ 347078 h 3030261"/>
              <a:gd name="connsiteX4460" fmla="*/ 1057999 w 5160230"/>
              <a:gd name="connsiteY4460" fmla="*/ 351114 h 3030261"/>
              <a:gd name="connsiteX4461" fmla="*/ 1057999 w 5160230"/>
              <a:gd name="connsiteY4461" fmla="*/ 354529 h 3030261"/>
              <a:gd name="connsiteX4462" fmla="*/ 1059241 w 5160230"/>
              <a:gd name="connsiteY4462" fmla="*/ 360738 h 3030261"/>
              <a:gd name="connsiteX4463" fmla="*/ 1050859 w 5160230"/>
              <a:gd name="connsiteY4463" fmla="*/ 360738 h 3030261"/>
              <a:gd name="connsiteX4464" fmla="*/ 1046512 w 5160230"/>
              <a:gd name="connsiteY4464" fmla="*/ 360738 h 3030261"/>
              <a:gd name="connsiteX4465" fmla="*/ 1043408 w 5160230"/>
              <a:gd name="connsiteY4465" fmla="*/ 360738 h 3030261"/>
              <a:gd name="connsiteX4466" fmla="*/ 1036268 w 5160230"/>
              <a:gd name="connsiteY4466" fmla="*/ 358565 h 3030261"/>
              <a:gd name="connsiteX4467" fmla="*/ 1030059 w 5160230"/>
              <a:gd name="connsiteY4467" fmla="*/ 358565 h 3030261"/>
              <a:gd name="connsiteX4468" fmla="*/ 1022608 w 5160230"/>
              <a:gd name="connsiteY4468" fmla="*/ 356392 h 3030261"/>
              <a:gd name="connsiteX4469" fmla="*/ 943445 w 5160230"/>
              <a:gd name="connsiteY4469" fmla="*/ 339628 h 3030261"/>
              <a:gd name="connsiteX4470" fmla="*/ 950896 w 5160230"/>
              <a:gd name="connsiteY4470" fmla="*/ 343974 h 3030261"/>
              <a:gd name="connsiteX4471" fmla="*/ 958036 w 5160230"/>
              <a:gd name="connsiteY4471" fmla="*/ 347079 h 3030261"/>
              <a:gd name="connsiteX4472" fmla="*/ 961140 w 5160230"/>
              <a:gd name="connsiteY4472" fmla="*/ 353288 h 3030261"/>
              <a:gd name="connsiteX4473" fmla="*/ 965487 w 5160230"/>
              <a:gd name="connsiteY4473" fmla="*/ 360738 h 3030261"/>
              <a:gd name="connsiteX4474" fmla="*/ 966418 w 5160230"/>
              <a:gd name="connsiteY4474" fmla="*/ 368189 h 3030261"/>
              <a:gd name="connsiteX4475" fmla="*/ 956173 w 5160230"/>
              <a:gd name="connsiteY4475" fmla="*/ 368189 h 3030261"/>
              <a:gd name="connsiteX4476" fmla="*/ 956173 w 5160230"/>
              <a:gd name="connsiteY4476" fmla="*/ 363843 h 3030261"/>
              <a:gd name="connsiteX4477" fmla="*/ 950896 w 5160230"/>
              <a:gd name="connsiteY4477" fmla="*/ 360738 h 3030261"/>
              <a:gd name="connsiteX4478" fmla="*/ 948723 w 5160230"/>
              <a:gd name="connsiteY4478" fmla="*/ 356392 h 3030261"/>
              <a:gd name="connsiteX4479" fmla="*/ 946549 w 5160230"/>
              <a:gd name="connsiteY4479" fmla="*/ 353288 h 3030261"/>
              <a:gd name="connsiteX4480" fmla="*/ 944687 w 5160230"/>
              <a:gd name="connsiteY4480" fmla="*/ 347079 h 3030261"/>
              <a:gd name="connsiteX4481" fmla="*/ 1139336 w 5160230"/>
              <a:gd name="connsiteY4481" fmla="*/ 331246 h 3030261"/>
              <a:gd name="connsiteX4482" fmla="*/ 1156100 w 5160230"/>
              <a:gd name="connsiteY4482" fmla="*/ 331246 h 3030261"/>
              <a:gd name="connsiteX4483" fmla="*/ 1156100 w 5160230"/>
              <a:gd name="connsiteY4483" fmla="*/ 339629 h 3030261"/>
              <a:gd name="connsiteX4484" fmla="*/ 1139336 w 5160230"/>
              <a:gd name="connsiteY4484" fmla="*/ 339629 h 3030261"/>
              <a:gd name="connsiteX4485" fmla="*/ 830132 w 5160230"/>
              <a:gd name="connsiteY4485" fmla="*/ 331246 h 3030261"/>
              <a:gd name="connsiteX4486" fmla="*/ 839445 w 5160230"/>
              <a:gd name="connsiteY4486" fmla="*/ 332177 h 3030261"/>
              <a:gd name="connsiteX4487" fmla="*/ 846586 w 5160230"/>
              <a:gd name="connsiteY4487" fmla="*/ 332177 h 3030261"/>
              <a:gd name="connsiteX4488" fmla="*/ 854036 w 5160230"/>
              <a:gd name="connsiteY4488" fmla="*/ 334350 h 3030261"/>
              <a:gd name="connsiteX4489" fmla="*/ 859314 w 5160230"/>
              <a:gd name="connsiteY4489" fmla="*/ 336524 h 3030261"/>
              <a:gd name="connsiteX4490" fmla="*/ 856209 w 5160230"/>
              <a:gd name="connsiteY4490" fmla="*/ 341801 h 3030261"/>
              <a:gd name="connsiteX4491" fmla="*/ 851863 w 5160230"/>
              <a:gd name="connsiteY4491" fmla="*/ 347079 h 3030261"/>
              <a:gd name="connsiteX4492" fmla="*/ 848759 w 5160230"/>
              <a:gd name="connsiteY4492" fmla="*/ 351115 h 3030261"/>
              <a:gd name="connsiteX4493" fmla="*/ 843481 w 5160230"/>
              <a:gd name="connsiteY4493" fmla="*/ 356392 h 3030261"/>
              <a:gd name="connsiteX4494" fmla="*/ 837272 w 5160230"/>
              <a:gd name="connsiteY4494" fmla="*/ 360738 h 3030261"/>
              <a:gd name="connsiteX4495" fmla="*/ 831995 w 5160230"/>
              <a:gd name="connsiteY4495" fmla="*/ 361980 h 3030261"/>
              <a:gd name="connsiteX4496" fmla="*/ 828890 w 5160230"/>
              <a:gd name="connsiteY4496" fmla="*/ 361980 h 3030261"/>
              <a:gd name="connsiteX4497" fmla="*/ 822681 w 5160230"/>
              <a:gd name="connsiteY4497" fmla="*/ 360738 h 3030261"/>
              <a:gd name="connsiteX4498" fmla="*/ 819577 w 5160230"/>
              <a:gd name="connsiteY4498" fmla="*/ 356392 h 3030261"/>
              <a:gd name="connsiteX4499" fmla="*/ 817404 w 5160230"/>
              <a:gd name="connsiteY4499" fmla="*/ 353288 h 3030261"/>
              <a:gd name="connsiteX4500" fmla="*/ 815541 w 5160230"/>
              <a:gd name="connsiteY4500" fmla="*/ 349252 h 3030261"/>
              <a:gd name="connsiteX4501" fmla="*/ 815541 w 5160230"/>
              <a:gd name="connsiteY4501" fmla="*/ 343974 h 3030261"/>
              <a:gd name="connsiteX4502" fmla="*/ 822681 w 5160230"/>
              <a:gd name="connsiteY4502" fmla="*/ 338697 h 3030261"/>
              <a:gd name="connsiteX4503" fmla="*/ 1083145 w 5160230"/>
              <a:gd name="connsiteY4503" fmla="*/ 323795 h 3030261"/>
              <a:gd name="connsiteX4504" fmla="*/ 1088423 w 5160230"/>
              <a:gd name="connsiteY4504" fmla="*/ 323795 h 3030261"/>
              <a:gd name="connsiteX4505" fmla="*/ 1092459 w 5160230"/>
              <a:gd name="connsiteY4505" fmla="*/ 323795 h 3030261"/>
              <a:gd name="connsiteX4506" fmla="*/ 1095564 w 5160230"/>
              <a:gd name="connsiteY4506" fmla="*/ 323795 h 3030261"/>
              <a:gd name="connsiteX4507" fmla="*/ 1097737 w 5160230"/>
              <a:gd name="connsiteY4507" fmla="*/ 323795 h 3030261"/>
              <a:gd name="connsiteX4508" fmla="*/ 1100841 w 5160230"/>
              <a:gd name="connsiteY4508" fmla="*/ 323795 h 3030261"/>
              <a:gd name="connsiteX4509" fmla="*/ 1104877 w 5160230"/>
              <a:gd name="connsiteY4509" fmla="*/ 323795 h 3030261"/>
              <a:gd name="connsiteX4510" fmla="*/ 1110155 w 5160230"/>
              <a:gd name="connsiteY4510" fmla="*/ 323795 h 3030261"/>
              <a:gd name="connsiteX4511" fmla="*/ 1110155 w 5160230"/>
              <a:gd name="connsiteY4511" fmla="*/ 331246 h 3030261"/>
              <a:gd name="connsiteX4512" fmla="*/ 1086249 w 5160230"/>
              <a:gd name="connsiteY4512" fmla="*/ 336524 h 3030261"/>
              <a:gd name="connsiteX4513" fmla="*/ 859314 w 5160230"/>
              <a:gd name="connsiteY4513" fmla="*/ 311998 h 3030261"/>
              <a:gd name="connsiteX4514" fmla="*/ 866454 w 5160230"/>
              <a:gd name="connsiteY4514" fmla="*/ 314171 h 3030261"/>
              <a:gd name="connsiteX4515" fmla="*/ 873905 w 5160230"/>
              <a:gd name="connsiteY4515" fmla="*/ 316344 h 3030261"/>
              <a:gd name="connsiteX4516" fmla="*/ 880114 w 5160230"/>
              <a:gd name="connsiteY4516" fmla="*/ 319449 h 3030261"/>
              <a:gd name="connsiteX4517" fmla="*/ 875767 w 5160230"/>
              <a:gd name="connsiteY4517" fmla="*/ 319449 h 3030261"/>
              <a:gd name="connsiteX4518" fmla="*/ 866454 w 5160230"/>
              <a:gd name="connsiteY4518" fmla="*/ 323795 h 3030261"/>
              <a:gd name="connsiteX4519" fmla="*/ 856209 w 5160230"/>
              <a:gd name="connsiteY4519" fmla="*/ 323795 h 3030261"/>
              <a:gd name="connsiteX4520" fmla="*/ 843481 w 5160230"/>
              <a:gd name="connsiteY4520" fmla="*/ 323795 h 3030261"/>
              <a:gd name="connsiteX4521" fmla="*/ 843481 w 5160230"/>
              <a:gd name="connsiteY4521" fmla="*/ 319449 h 3030261"/>
              <a:gd name="connsiteX4522" fmla="*/ 846585 w 5160230"/>
              <a:gd name="connsiteY4522" fmla="*/ 319449 h 3030261"/>
              <a:gd name="connsiteX4523" fmla="*/ 850932 w 5160230"/>
              <a:gd name="connsiteY4523" fmla="*/ 316344 h 3030261"/>
              <a:gd name="connsiteX4524" fmla="*/ 856209 w 5160230"/>
              <a:gd name="connsiteY4524" fmla="*/ 314171 h 3030261"/>
              <a:gd name="connsiteX4525" fmla="*/ 3411488 w 5160230"/>
              <a:gd name="connsiteY4525" fmla="*/ 310135 h 3030261"/>
              <a:gd name="connsiteX4526" fmla="*/ 3429184 w 5160230"/>
              <a:gd name="connsiteY4526" fmla="*/ 311998 h 3030261"/>
              <a:gd name="connsiteX4527" fmla="*/ 3433530 w 5160230"/>
              <a:gd name="connsiteY4527" fmla="*/ 316344 h 3030261"/>
              <a:gd name="connsiteX4528" fmla="*/ 3435393 w 5160230"/>
              <a:gd name="connsiteY4528" fmla="*/ 319448 h 3030261"/>
              <a:gd name="connsiteX4529" fmla="*/ 3438497 w 5160230"/>
              <a:gd name="connsiteY4529" fmla="*/ 323795 h 3030261"/>
              <a:gd name="connsiteX4530" fmla="*/ 3436634 w 5160230"/>
              <a:gd name="connsiteY4530" fmla="*/ 326899 h 3030261"/>
              <a:gd name="connsiteX4531" fmla="*/ 3436634 w 5160230"/>
              <a:gd name="connsiteY4531" fmla="*/ 329072 h 3030261"/>
              <a:gd name="connsiteX4532" fmla="*/ 3435393 w 5160230"/>
              <a:gd name="connsiteY4532" fmla="*/ 331245 h 3030261"/>
              <a:gd name="connsiteX4533" fmla="*/ 3423906 w 5160230"/>
              <a:gd name="connsiteY4533" fmla="*/ 345836 h 3030261"/>
              <a:gd name="connsiteX4534" fmla="*/ 3409315 w 5160230"/>
              <a:gd name="connsiteY4534" fmla="*/ 356391 h 3030261"/>
              <a:gd name="connsiteX4535" fmla="*/ 3392862 w 5160230"/>
              <a:gd name="connsiteY4535" fmla="*/ 366015 h 3030261"/>
              <a:gd name="connsiteX4536" fmla="*/ 3372993 w 5160230"/>
              <a:gd name="connsiteY4536" fmla="*/ 373466 h 3030261"/>
              <a:gd name="connsiteX4537" fmla="*/ 3355298 w 5160230"/>
              <a:gd name="connsiteY4537" fmla="*/ 380917 h 3030261"/>
              <a:gd name="connsiteX4538" fmla="*/ 3338534 w 5160230"/>
              <a:gd name="connsiteY4538" fmla="*/ 388367 h 3030261"/>
              <a:gd name="connsiteX4539" fmla="*/ 3320838 w 5160230"/>
              <a:gd name="connsiteY4539" fmla="*/ 402958 h 3030261"/>
              <a:gd name="connsiteX4540" fmla="*/ 3300038 w 5160230"/>
              <a:gd name="connsiteY4540" fmla="*/ 425310 h 3030261"/>
              <a:gd name="connsiteX4541" fmla="*/ 3279239 w 5160230"/>
              <a:gd name="connsiteY4541" fmla="*/ 450767 h 3030261"/>
              <a:gd name="connsiteX4542" fmla="*/ 3258438 w 5160230"/>
              <a:gd name="connsiteY4542" fmla="*/ 480259 h 3030261"/>
              <a:gd name="connsiteX4543" fmla="*/ 3242916 w 5160230"/>
              <a:gd name="connsiteY4543" fmla="*/ 510062 h 3030261"/>
              <a:gd name="connsiteX4544" fmla="*/ 3231430 w 5160230"/>
              <a:gd name="connsiteY4544" fmla="*/ 539554 h 3030261"/>
              <a:gd name="connsiteX4545" fmla="*/ 3226152 w 5160230"/>
              <a:gd name="connsiteY4545" fmla="*/ 567185 h 3030261"/>
              <a:gd name="connsiteX4546" fmla="*/ 3228325 w 5160230"/>
              <a:gd name="connsiteY4546" fmla="*/ 576498 h 3030261"/>
              <a:gd name="connsiteX4547" fmla="*/ 3235465 w 5160230"/>
              <a:gd name="connsiteY4547" fmla="*/ 587054 h 3030261"/>
              <a:gd name="connsiteX4548" fmla="*/ 3243848 w 5160230"/>
              <a:gd name="connsiteY4548" fmla="*/ 598851 h 3030261"/>
              <a:gd name="connsiteX4549" fmla="*/ 3255334 w 5160230"/>
              <a:gd name="connsiteY4549" fmla="*/ 607233 h 3030261"/>
              <a:gd name="connsiteX4550" fmla="*/ 3255334 w 5160230"/>
              <a:gd name="connsiteY4550" fmla="*/ 611579 h 3030261"/>
              <a:gd name="connsiteX4551" fmla="*/ 3250057 w 5160230"/>
              <a:gd name="connsiteY4551" fmla="*/ 611579 h 3030261"/>
              <a:gd name="connsiteX4552" fmla="*/ 3246021 w 5160230"/>
              <a:gd name="connsiteY4552" fmla="*/ 620892 h 3030261"/>
              <a:gd name="connsiteX4553" fmla="*/ 3231430 w 5160230"/>
              <a:gd name="connsiteY4553" fmla="*/ 614683 h 3030261"/>
              <a:gd name="connsiteX4554" fmla="*/ 3214666 w 5160230"/>
              <a:gd name="connsiteY4554" fmla="*/ 611579 h 3030261"/>
              <a:gd name="connsiteX4555" fmla="*/ 3209388 w 5160230"/>
              <a:gd name="connsiteY4555" fmla="*/ 596677 h 3030261"/>
              <a:gd name="connsiteX4556" fmla="*/ 3200075 w 5160230"/>
              <a:gd name="connsiteY4556" fmla="*/ 583949 h 3030261"/>
              <a:gd name="connsiteX4557" fmla="*/ 3191693 w 5160230"/>
              <a:gd name="connsiteY4557" fmla="*/ 574325 h 3030261"/>
              <a:gd name="connsiteX4558" fmla="*/ 3182379 w 5160230"/>
              <a:gd name="connsiteY4558" fmla="*/ 565012 h 3030261"/>
              <a:gd name="connsiteX4559" fmla="*/ 3175239 w 5160230"/>
              <a:gd name="connsiteY4559" fmla="*/ 550111 h 3030261"/>
              <a:gd name="connsiteX4560" fmla="*/ 3185484 w 5160230"/>
              <a:gd name="connsiteY4560" fmla="*/ 542660 h 3030261"/>
              <a:gd name="connsiteX4561" fmla="*/ 3191693 w 5160230"/>
              <a:gd name="connsiteY4561" fmla="*/ 539554 h 3030261"/>
              <a:gd name="connsiteX4562" fmla="*/ 3191693 w 5160230"/>
              <a:gd name="connsiteY4562" fmla="*/ 534277 h 3030261"/>
              <a:gd name="connsiteX4563" fmla="*/ 3189830 w 5160230"/>
              <a:gd name="connsiteY4563" fmla="*/ 529931 h 3030261"/>
              <a:gd name="connsiteX4564" fmla="*/ 3187657 w 5160230"/>
              <a:gd name="connsiteY4564" fmla="*/ 522480 h 3030261"/>
              <a:gd name="connsiteX4565" fmla="*/ 3189830 w 5160230"/>
              <a:gd name="connsiteY4565" fmla="*/ 515340 h 3030261"/>
              <a:gd name="connsiteX4566" fmla="*/ 3194797 w 5160230"/>
              <a:gd name="connsiteY4566" fmla="*/ 505716 h 3030261"/>
              <a:gd name="connsiteX4567" fmla="*/ 3202248 w 5160230"/>
              <a:gd name="connsiteY4567" fmla="*/ 500438 h 3030261"/>
              <a:gd name="connsiteX4568" fmla="*/ 3209388 w 5160230"/>
              <a:gd name="connsiteY4568" fmla="*/ 492988 h 3030261"/>
              <a:gd name="connsiteX4569" fmla="*/ 3214666 w 5160230"/>
              <a:gd name="connsiteY4569" fmla="*/ 482432 h 3030261"/>
              <a:gd name="connsiteX4570" fmla="*/ 3211561 w 5160230"/>
              <a:gd name="connsiteY4570" fmla="*/ 480259 h 3030261"/>
              <a:gd name="connsiteX4571" fmla="*/ 3207525 w 5160230"/>
              <a:gd name="connsiteY4571" fmla="*/ 478086 h 3030261"/>
              <a:gd name="connsiteX4572" fmla="*/ 3207525 w 5160230"/>
              <a:gd name="connsiteY4572" fmla="*/ 477155 h 3030261"/>
              <a:gd name="connsiteX4573" fmla="*/ 3206284 w 5160230"/>
              <a:gd name="connsiteY4573" fmla="*/ 477155 h 3030261"/>
              <a:gd name="connsiteX4574" fmla="*/ 3206284 w 5160230"/>
              <a:gd name="connsiteY4574" fmla="*/ 474982 h 3030261"/>
              <a:gd name="connsiteX4575" fmla="*/ 3206284 w 5160230"/>
              <a:gd name="connsiteY4575" fmla="*/ 472809 h 3030261"/>
              <a:gd name="connsiteX4576" fmla="*/ 3214666 w 5160230"/>
              <a:gd name="connsiteY4576" fmla="*/ 463495 h 3030261"/>
              <a:gd name="connsiteX4577" fmla="*/ 3223979 w 5160230"/>
              <a:gd name="connsiteY4577" fmla="*/ 454803 h 3030261"/>
              <a:gd name="connsiteX4578" fmla="*/ 3229256 w 5160230"/>
              <a:gd name="connsiteY4578" fmla="*/ 441143 h 3030261"/>
              <a:gd name="connsiteX4579" fmla="*/ 3231430 w 5160230"/>
              <a:gd name="connsiteY4579" fmla="*/ 438039 h 3030261"/>
              <a:gd name="connsiteX4580" fmla="*/ 3229256 w 5160230"/>
              <a:gd name="connsiteY4580" fmla="*/ 432761 h 3030261"/>
              <a:gd name="connsiteX4581" fmla="*/ 3229256 w 5160230"/>
              <a:gd name="connsiteY4581" fmla="*/ 428415 h 3030261"/>
              <a:gd name="connsiteX4582" fmla="*/ 3228325 w 5160230"/>
              <a:gd name="connsiteY4582" fmla="*/ 426242 h 3030261"/>
              <a:gd name="connsiteX4583" fmla="*/ 3228325 w 5160230"/>
              <a:gd name="connsiteY4583" fmla="*/ 420964 h 3030261"/>
              <a:gd name="connsiteX4584" fmla="*/ 3228325 w 5160230"/>
              <a:gd name="connsiteY4584" fmla="*/ 417860 h 3030261"/>
              <a:gd name="connsiteX4585" fmla="*/ 3229256 w 5160230"/>
              <a:gd name="connsiteY4585" fmla="*/ 411651 h 3030261"/>
              <a:gd name="connsiteX4586" fmla="*/ 3243848 w 5160230"/>
              <a:gd name="connsiteY4586" fmla="*/ 395818 h 3030261"/>
              <a:gd name="connsiteX4587" fmla="*/ 3262474 w 5160230"/>
              <a:gd name="connsiteY4587" fmla="*/ 378744 h 3030261"/>
              <a:gd name="connsiteX4588" fmla="*/ 3285447 w 5160230"/>
              <a:gd name="connsiteY4588" fmla="*/ 361979 h 3030261"/>
              <a:gd name="connsiteX4589" fmla="*/ 3309352 w 5160230"/>
              <a:gd name="connsiteY4589" fmla="*/ 349251 h 3030261"/>
              <a:gd name="connsiteX4590" fmla="*/ 3329220 w 5160230"/>
              <a:gd name="connsiteY4590" fmla="*/ 339627 h 3030261"/>
              <a:gd name="connsiteX4591" fmla="*/ 3362438 w 5160230"/>
              <a:gd name="connsiteY4591" fmla="*/ 339627 h 3030261"/>
              <a:gd name="connsiteX4592" fmla="*/ 3372993 w 5160230"/>
              <a:gd name="connsiteY4592" fmla="*/ 334350 h 3030261"/>
              <a:gd name="connsiteX4593" fmla="*/ 3380444 w 5160230"/>
              <a:gd name="connsiteY4593" fmla="*/ 329072 h 3030261"/>
              <a:gd name="connsiteX4594" fmla="*/ 3385411 w 5160230"/>
              <a:gd name="connsiteY4594" fmla="*/ 321621 h 3030261"/>
              <a:gd name="connsiteX4595" fmla="*/ 3391620 w 5160230"/>
              <a:gd name="connsiteY4595" fmla="*/ 317275 h 3030261"/>
              <a:gd name="connsiteX4596" fmla="*/ 3399071 w 5160230"/>
              <a:gd name="connsiteY4596" fmla="*/ 314171 h 3030261"/>
              <a:gd name="connsiteX4597" fmla="*/ 1046512 w 5160230"/>
              <a:gd name="connsiteY4597" fmla="*/ 282506 h 3030261"/>
              <a:gd name="connsiteX4598" fmla="*/ 1063277 w 5160230"/>
              <a:gd name="connsiteY4598" fmla="*/ 282506 h 3030261"/>
              <a:gd name="connsiteX4599" fmla="*/ 1068554 w 5160230"/>
              <a:gd name="connsiteY4599" fmla="*/ 289957 h 3030261"/>
              <a:gd name="connsiteX4600" fmla="*/ 1075694 w 5160230"/>
              <a:gd name="connsiteY4600" fmla="*/ 297407 h 3030261"/>
              <a:gd name="connsiteX4601" fmla="*/ 1083145 w 5160230"/>
              <a:gd name="connsiteY4601" fmla="*/ 302685 h 3030261"/>
              <a:gd name="connsiteX4602" fmla="*/ 1080041 w 5160230"/>
              <a:gd name="connsiteY4602" fmla="*/ 306721 h 3030261"/>
              <a:gd name="connsiteX4603" fmla="*/ 1077868 w 5160230"/>
              <a:gd name="connsiteY4603" fmla="*/ 308895 h 3030261"/>
              <a:gd name="connsiteX4604" fmla="*/ 1075694 w 5160230"/>
              <a:gd name="connsiteY4604" fmla="*/ 310137 h 3030261"/>
              <a:gd name="connsiteX4605" fmla="*/ 1073832 w 5160230"/>
              <a:gd name="connsiteY4605" fmla="*/ 314172 h 3030261"/>
              <a:gd name="connsiteX4606" fmla="*/ 1072590 w 5160230"/>
              <a:gd name="connsiteY4606" fmla="*/ 317277 h 3030261"/>
              <a:gd name="connsiteX4607" fmla="*/ 1070727 w 5160230"/>
              <a:gd name="connsiteY4607" fmla="*/ 323796 h 3030261"/>
              <a:gd name="connsiteX4608" fmla="*/ 1065450 w 5160230"/>
              <a:gd name="connsiteY4608" fmla="*/ 323796 h 3030261"/>
              <a:gd name="connsiteX4609" fmla="*/ 1057999 w 5160230"/>
              <a:gd name="connsiteY4609" fmla="*/ 323796 h 3030261"/>
              <a:gd name="connsiteX4610" fmla="*/ 1053963 w 5160230"/>
              <a:gd name="connsiteY4610" fmla="*/ 321623 h 3030261"/>
              <a:gd name="connsiteX4611" fmla="*/ 1048686 w 5160230"/>
              <a:gd name="connsiteY4611" fmla="*/ 321623 h 3030261"/>
              <a:gd name="connsiteX4612" fmla="*/ 1043408 w 5160230"/>
              <a:gd name="connsiteY4612" fmla="*/ 319450 h 3030261"/>
              <a:gd name="connsiteX4613" fmla="*/ 1043408 w 5160230"/>
              <a:gd name="connsiteY4613" fmla="*/ 311999 h 3030261"/>
              <a:gd name="connsiteX4614" fmla="*/ 1044650 w 5160230"/>
              <a:gd name="connsiteY4614" fmla="*/ 306721 h 3030261"/>
              <a:gd name="connsiteX4615" fmla="*/ 1046512 w 5160230"/>
              <a:gd name="connsiteY4615" fmla="*/ 299270 h 3030261"/>
              <a:gd name="connsiteX4616" fmla="*/ 1046512 w 5160230"/>
              <a:gd name="connsiteY4616" fmla="*/ 292130 h 3030261"/>
              <a:gd name="connsiteX4617" fmla="*/ 3926518 w 5160230"/>
              <a:gd name="connsiteY4617" fmla="*/ 265431 h 3030261"/>
              <a:gd name="connsiteX4618" fmla="*/ 3946387 w 5160230"/>
              <a:gd name="connsiteY4618" fmla="*/ 265431 h 3030261"/>
              <a:gd name="connsiteX4619" fmla="*/ 3950423 w 5160230"/>
              <a:gd name="connsiteY4619" fmla="*/ 270709 h 3030261"/>
              <a:gd name="connsiteX4620" fmla="*/ 3951354 w 5160230"/>
              <a:gd name="connsiteY4620" fmla="*/ 272882 h 3030261"/>
              <a:gd name="connsiteX4621" fmla="*/ 3953527 w 5160230"/>
              <a:gd name="connsiteY4621" fmla="*/ 275986 h 3030261"/>
              <a:gd name="connsiteX4622" fmla="*/ 3957563 w 5160230"/>
              <a:gd name="connsiteY4622" fmla="*/ 280332 h 3030261"/>
              <a:gd name="connsiteX4623" fmla="*/ 3958494 w 5160230"/>
              <a:gd name="connsiteY4623" fmla="*/ 285610 h 3030261"/>
              <a:gd name="connsiteX4624" fmla="*/ 3953217 w 5160230"/>
              <a:gd name="connsiteY4624" fmla="*/ 287783 h 3030261"/>
              <a:gd name="connsiteX4625" fmla="*/ 3951043 w 5160230"/>
              <a:gd name="connsiteY4625" fmla="*/ 288714 h 3030261"/>
              <a:gd name="connsiteX4626" fmla="*/ 3947939 w 5160230"/>
              <a:gd name="connsiteY4626" fmla="*/ 290888 h 3030261"/>
              <a:gd name="connsiteX4627" fmla="*/ 3945766 w 5160230"/>
              <a:gd name="connsiteY4627" fmla="*/ 293992 h 3030261"/>
              <a:gd name="connsiteX4628" fmla="*/ 3943593 w 5160230"/>
              <a:gd name="connsiteY4628" fmla="*/ 296165 h 3030261"/>
              <a:gd name="connsiteX4629" fmla="*/ 3942661 w 5160230"/>
              <a:gd name="connsiteY4629" fmla="*/ 301443 h 3030261"/>
              <a:gd name="connsiteX4630" fmla="*/ 3957252 w 5160230"/>
              <a:gd name="connsiteY4630" fmla="*/ 305789 h 3030261"/>
              <a:gd name="connsiteX4631" fmla="*/ 3964393 w 5160230"/>
              <a:gd name="connsiteY4631" fmla="*/ 308893 h 3030261"/>
              <a:gd name="connsiteX4632" fmla="*/ 3971533 w 5160230"/>
              <a:gd name="connsiteY4632" fmla="*/ 316344 h 3030261"/>
              <a:gd name="connsiteX4633" fmla="*/ 3978673 w 5160230"/>
              <a:gd name="connsiteY4633" fmla="*/ 325968 h 3030261"/>
              <a:gd name="connsiteX4634" fmla="*/ 3991091 w 5160230"/>
              <a:gd name="connsiteY4634" fmla="*/ 320690 h 3030261"/>
              <a:gd name="connsiteX4635" fmla="*/ 4003509 w 5160230"/>
              <a:gd name="connsiteY4635" fmla="*/ 318517 h 3030261"/>
              <a:gd name="connsiteX4636" fmla="*/ 4018100 w 5160230"/>
              <a:gd name="connsiteY4636" fmla="*/ 316344 h 3030261"/>
              <a:gd name="connsiteX4637" fmla="*/ 4034864 w 5160230"/>
              <a:gd name="connsiteY4637" fmla="*/ 311067 h 3030261"/>
              <a:gd name="connsiteX4638" fmla="*/ 4035795 w 5160230"/>
              <a:gd name="connsiteY4638" fmla="*/ 308893 h 3030261"/>
              <a:gd name="connsiteX4639" fmla="*/ 4037968 w 5160230"/>
              <a:gd name="connsiteY4639" fmla="*/ 311067 h 3030261"/>
              <a:gd name="connsiteX4640" fmla="*/ 4037968 w 5160230"/>
              <a:gd name="connsiteY4640" fmla="*/ 313240 h 3030261"/>
              <a:gd name="connsiteX4641" fmla="*/ 4037968 w 5160230"/>
              <a:gd name="connsiteY4641" fmla="*/ 315413 h 3030261"/>
              <a:gd name="connsiteX4642" fmla="*/ 4052559 w 5160230"/>
              <a:gd name="connsiteY4642" fmla="*/ 322863 h 3030261"/>
              <a:gd name="connsiteX4643" fmla="*/ 4064046 w 5160230"/>
              <a:gd name="connsiteY4643" fmla="*/ 331246 h 3030261"/>
              <a:gd name="connsiteX4644" fmla="*/ 4072428 w 5160230"/>
              <a:gd name="connsiteY4644" fmla="*/ 342732 h 3030261"/>
              <a:gd name="connsiteX4645" fmla="*/ 4081741 w 5160230"/>
              <a:gd name="connsiteY4645" fmla="*/ 355460 h 3030261"/>
              <a:gd name="connsiteX4646" fmla="*/ 4081741 w 5160230"/>
              <a:gd name="connsiteY4646" fmla="*/ 379675 h 3030261"/>
              <a:gd name="connsiteX4647" fmla="*/ 4069323 w 5160230"/>
              <a:gd name="connsiteY4647" fmla="*/ 389299 h 3030261"/>
              <a:gd name="connsiteX4648" fmla="*/ 4064046 w 5160230"/>
              <a:gd name="connsiteY4648" fmla="*/ 397681 h 3030261"/>
              <a:gd name="connsiteX4649" fmla="*/ 4060010 w 5160230"/>
              <a:gd name="connsiteY4649" fmla="*/ 407305 h 3030261"/>
              <a:gd name="connsiteX4650" fmla="*/ 4054732 w 5160230"/>
              <a:gd name="connsiteY4650" fmla="*/ 416929 h 3030261"/>
              <a:gd name="connsiteX4651" fmla="*/ 4040141 w 5160230"/>
              <a:gd name="connsiteY4651" fmla="*/ 425311 h 3030261"/>
              <a:gd name="connsiteX4652" fmla="*/ 4023377 w 5160230"/>
              <a:gd name="connsiteY4652" fmla="*/ 434934 h 3030261"/>
              <a:gd name="connsiteX4653" fmla="*/ 4006613 w 5160230"/>
              <a:gd name="connsiteY4653" fmla="*/ 446421 h 3030261"/>
              <a:gd name="connsiteX4654" fmla="*/ 3994195 w 5160230"/>
              <a:gd name="connsiteY4654" fmla="*/ 461322 h 3030261"/>
              <a:gd name="connsiteX4655" fmla="*/ 3998231 w 5160230"/>
              <a:gd name="connsiteY4655" fmla="*/ 461322 h 3030261"/>
              <a:gd name="connsiteX4656" fmla="*/ 4010649 w 5160230"/>
              <a:gd name="connsiteY4656" fmla="*/ 453872 h 3030261"/>
              <a:gd name="connsiteX4657" fmla="*/ 4025240 w 5160230"/>
              <a:gd name="connsiteY4657" fmla="*/ 451698 h 3030261"/>
              <a:gd name="connsiteX4658" fmla="*/ 4042004 w 5160230"/>
              <a:gd name="connsiteY4658" fmla="*/ 453872 h 3030261"/>
              <a:gd name="connsiteX4659" fmla="*/ 4042004 w 5160230"/>
              <a:gd name="connsiteY4659" fmla="*/ 456976 h 3030261"/>
              <a:gd name="connsiteX4660" fmla="*/ 4039831 w 5160230"/>
              <a:gd name="connsiteY4660" fmla="*/ 461322 h 3030261"/>
              <a:gd name="connsiteX4661" fmla="*/ 4039831 w 5160230"/>
              <a:gd name="connsiteY4661" fmla="*/ 462254 h 3030261"/>
              <a:gd name="connsiteX4662" fmla="*/ 4039831 w 5160230"/>
              <a:gd name="connsiteY4662" fmla="*/ 464427 h 3030261"/>
              <a:gd name="connsiteX4663" fmla="*/ 4039831 w 5160230"/>
              <a:gd name="connsiteY4663" fmla="*/ 466600 h 3030261"/>
              <a:gd name="connsiteX4664" fmla="*/ 4042004 w 5160230"/>
              <a:gd name="connsiteY4664" fmla="*/ 466600 h 3030261"/>
              <a:gd name="connsiteX4665" fmla="*/ 4045109 w 5160230"/>
              <a:gd name="connsiteY4665" fmla="*/ 468773 h 3030261"/>
              <a:gd name="connsiteX4666" fmla="*/ 4050386 w 5160230"/>
              <a:gd name="connsiteY4666" fmla="*/ 462564 h 3030261"/>
              <a:gd name="connsiteX4667" fmla="*/ 4057526 w 5160230"/>
              <a:gd name="connsiteY4667" fmla="*/ 457287 h 3030261"/>
              <a:gd name="connsiteX4668" fmla="*/ 4064667 w 5160230"/>
              <a:gd name="connsiteY4668" fmla="*/ 452009 h 3030261"/>
              <a:gd name="connsiteX4669" fmla="*/ 4073980 w 5160230"/>
              <a:gd name="connsiteY4669" fmla="*/ 447663 h 3030261"/>
              <a:gd name="connsiteX4670" fmla="*/ 4073980 w 5160230"/>
              <a:gd name="connsiteY4670" fmla="*/ 453872 h 3030261"/>
              <a:gd name="connsiteX4671" fmla="*/ 4070876 w 5160230"/>
              <a:gd name="connsiteY4671" fmla="*/ 459149 h 3030261"/>
              <a:gd name="connsiteX4672" fmla="*/ 4068702 w 5160230"/>
              <a:gd name="connsiteY4672" fmla="*/ 464427 h 3030261"/>
              <a:gd name="connsiteX4673" fmla="*/ 4066529 w 5160230"/>
              <a:gd name="connsiteY4673" fmla="*/ 471877 h 3030261"/>
              <a:gd name="connsiteX4674" fmla="*/ 4064356 w 5160230"/>
              <a:gd name="connsiteY4674" fmla="*/ 481501 h 3030261"/>
              <a:gd name="connsiteX4675" fmla="*/ 4066529 w 5160230"/>
              <a:gd name="connsiteY4675" fmla="*/ 483674 h 3030261"/>
              <a:gd name="connsiteX4676" fmla="*/ 4068702 w 5160230"/>
              <a:gd name="connsiteY4676" fmla="*/ 483674 h 3030261"/>
              <a:gd name="connsiteX4677" fmla="*/ 4068702 w 5160230"/>
              <a:gd name="connsiteY4677" fmla="*/ 484606 h 3030261"/>
              <a:gd name="connsiteX4678" fmla="*/ 4078016 w 5160230"/>
              <a:gd name="connsiteY4678" fmla="*/ 484606 h 3030261"/>
              <a:gd name="connsiteX4679" fmla="*/ 4078016 w 5160230"/>
              <a:gd name="connsiteY4679" fmla="*/ 471877 h 3030261"/>
              <a:gd name="connsiteX4680" fmla="*/ 4095711 w 5160230"/>
              <a:gd name="connsiteY4680" fmla="*/ 469704 h 3030261"/>
              <a:gd name="connsiteX4681" fmla="*/ 4112475 w 5160230"/>
              <a:gd name="connsiteY4681" fmla="*/ 469704 h 3030261"/>
              <a:gd name="connsiteX4682" fmla="*/ 4124893 w 5160230"/>
              <a:gd name="connsiteY4682" fmla="*/ 471877 h 3030261"/>
              <a:gd name="connsiteX4683" fmla="*/ 4137311 w 5160230"/>
              <a:gd name="connsiteY4683" fmla="*/ 481501 h 3030261"/>
              <a:gd name="connsiteX4684" fmla="*/ 4137311 w 5160230"/>
              <a:gd name="connsiteY4684" fmla="*/ 483674 h 3030261"/>
              <a:gd name="connsiteX4685" fmla="*/ 4137311 w 5160230"/>
              <a:gd name="connsiteY4685" fmla="*/ 488952 h 3030261"/>
              <a:gd name="connsiteX4686" fmla="*/ 4139484 w 5160230"/>
              <a:gd name="connsiteY4686" fmla="*/ 494230 h 3030261"/>
              <a:gd name="connsiteX4687" fmla="*/ 4139484 w 5160230"/>
              <a:gd name="connsiteY4687" fmla="*/ 499507 h 3030261"/>
              <a:gd name="connsiteX4688" fmla="*/ 4141657 w 5160230"/>
              <a:gd name="connsiteY4688" fmla="*/ 504785 h 3030261"/>
              <a:gd name="connsiteX4689" fmla="*/ 4193812 w 5160230"/>
              <a:gd name="connsiteY4689" fmla="*/ 509131 h 3030261"/>
              <a:gd name="connsiteX4690" fmla="*/ 4197848 w 5160230"/>
              <a:gd name="connsiteY4690" fmla="*/ 497644 h 3030261"/>
              <a:gd name="connsiteX4691" fmla="*/ 4197848 w 5160230"/>
              <a:gd name="connsiteY4691" fmla="*/ 494540 h 3030261"/>
              <a:gd name="connsiteX4692" fmla="*/ 4197848 w 5160230"/>
              <a:gd name="connsiteY4692" fmla="*/ 492367 h 3030261"/>
              <a:gd name="connsiteX4693" fmla="*/ 4197848 w 5160230"/>
              <a:gd name="connsiteY4693" fmla="*/ 489262 h 3030261"/>
              <a:gd name="connsiteX4694" fmla="*/ 4197848 w 5160230"/>
              <a:gd name="connsiteY4694" fmla="*/ 483985 h 3030261"/>
              <a:gd name="connsiteX4695" fmla="*/ 4197848 w 5160230"/>
              <a:gd name="connsiteY4695" fmla="*/ 477776 h 3030261"/>
              <a:gd name="connsiteX4696" fmla="*/ 4200952 w 5160230"/>
              <a:gd name="connsiteY4696" fmla="*/ 476845 h 3030261"/>
              <a:gd name="connsiteX4697" fmla="*/ 4203126 w 5160230"/>
              <a:gd name="connsiteY4697" fmla="*/ 476845 h 3030261"/>
              <a:gd name="connsiteX4698" fmla="*/ 4203126 w 5160230"/>
              <a:gd name="connsiteY4698" fmla="*/ 474671 h 3030261"/>
              <a:gd name="connsiteX4699" fmla="*/ 4205298 w 5160230"/>
              <a:gd name="connsiteY4699" fmla="*/ 472498 h 3030261"/>
              <a:gd name="connsiteX4700" fmla="*/ 4215854 w 5160230"/>
              <a:gd name="connsiteY4700" fmla="*/ 477776 h 3030261"/>
              <a:gd name="connsiteX4701" fmla="*/ 4227340 w 5160230"/>
              <a:gd name="connsiteY4701" fmla="*/ 483985 h 3030261"/>
              <a:gd name="connsiteX4702" fmla="*/ 4237895 w 5160230"/>
              <a:gd name="connsiteY4702" fmla="*/ 489262 h 3030261"/>
              <a:gd name="connsiteX4703" fmla="*/ 4249382 w 5160230"/>
              <a:gd name="connsiteY4703" fmla="*/ 479639 h 3030261"/>
              <a:gd name="connsiteX4704" fmla="*/ 4261800 w 5160230"/>
              <a:gd name="connsiteY4704" fmla="*/ 474361 h 3030261"/>
              <a:gd name="connsiteX4705" fmla="*/ 4281668 w 5160230"/>
              <a:gd name="connsiteY4705" fmla="*/ 472188 h 3030261"/>
              <a:gd name="connsiteX4706" fmla="*/ 4281668 w 5160230"/>
              <a:gd name="connsiteY4706" fmla="*/ 477465 h 3030261"/>
              <a:gd name="connsiteX4707" fmla="*/ 4284773 w 5160230"/>
              <a:gd name="connsiteY4707" fmla="*/ 477465 h 3030261"/>
              <a:gd name="connsiteX4708" fmla="*/ 4294086 w 5160230"/>
              <a:gd name="connsiteY4708" fmla="*/ 514409 h 3030261"/>
              <a:gd name="connsiteX4709" fmla="*/ 4281668 w 5160230"/>
              <a:gd name="connsiteY4709" fmla="*/ 527137 h 3030261"/>
              <a:gd name="connsiteX4710" fmla="*/ 4274528 w 5160230"/>
              <a:gd name="connsiteY4710" fmla="*/ 546074 h 3030261"/>
              <a:gd name="connsiteX4711" fmla="*/ 4276701 w 5160230"/>
              <a:gd name="connsiteY4711" fmla="*/ 549178 h 3030261"/>
              <a:gd name="connsiteX4712" fmla="*/ 4278874 w 5160230"/>
              <a:gd name="connsiteY4712" fmla="*/ 553525 h 3030261"/>
              <a:gd name="connsiteX4713" fmla="*/ 4278874 w 5160230"/>
              <a:gd name="connsiteY4713" fmla="*/ 556629 h 3030261"/>
              <a:gd name="connsiteX4714" fmla="*/ 4279805 w 5160230"/>
              <a:gd name="connsiteY4714" fmla="*/ 560975 h 3030261"/>
              <a:gd name="connsiteX4715" fmla="*/ 4281979 w 5160230"/>
              <a:gd name="connsiteY4715" fmla="*/ 566253 h 3030261"/>
              <a:gd name="connsiteX4716" fmla="*/ 4291292 w 5160230"/>
              <a:gd name="connsiteY4716" fmla="*/ 575877 h 3030261"/>
              <a:gd name="connsiteX4717" fmla="*/ 4303710 w 5160230"/>
              <a:gd name="connsiteY4717" fmla="*/ 583327 h 3030261"/>
              <a:gd name="connsiteX4718" fmla="*/ 4314265 w 5160230"/>
              <a:gd name="connsiteY4718" fmla="*/ 590778 h 3030261"/>
              <a:gd name="connsiteX4719" fmla="*/ 4316438 w 5160230"/>
              <a:gd name="connsiteY4719" fmla="*/ 588605 h 3030261"/>
              <a:gd name="connsiteX4720" fmla="*/ 4318611 w 5160230"/>
              <a:gd name="connsiteY4720" fmla="*/ 586432 h 3030261"/>
              <a:gd name="connsiteX4721" fmla="*/ 4323889 w 5160230"/>
              <a:gd name="connsiteY4721" fmla="*/ 578050 h 3030261"/>
              <a:gd name="connsiteX4722" fmla="*/ 4327925 w 5160230"/>
              <a:gd name="connsiteY4722" fmla="*/ 566563 h 3030261"/>
              <a:gd name="connsiteX4723" fmla="*/ 4331029 w 5160230"/>
              <a:gd name="connsiteY4723" fmla="*/ 556008 h 3030261"/>
              <a:gd name="connsiteX4724" fmla="*/ 4338169 w 5160230"/>
              <a:gd name="connsiteY4724" fmla="*/ 546384 h 3030261"/>
              <a:gd name="connsiteX4725" fmla="*/ 4338169 w 5160230"/>
              <a:gd name="connsiteY4725" fmla="*/ 556008 h 3030261"/>
              <a:gd name="connsiteX4726" fmla="*/ 4340342 w 5160230"/>
              <a:gd name="connsiteY4726" fmla="*/ 563459 h 3030261"/>
              <a:gd name="connsiteX4727" fmla="*/ 4343447 w 5160230"/>
              <a:gd name="connsiteY4727" fmla="*/ 568737 h 3030261"/>
              <a:gd name="connsiteX4728" fmla="*/ 4349656 w 5160230"/>
              <a:gd name="connsiteY4728" fmla="*/ 571841 h 3030261"/>
              <a:gd name="connsiteX4729" fmla="*/ 4356796 w 5160230"/>
              <a:gd name="connsiteY4729" fmla="*/ 574014 h 3030261"/>
              <a:gd name="connsiteX4730" fmla="*/ 4365178 w 5160230"/>
              <a:gd name="connsiteY4730" fmla="*/ 576187 h 3030261"/>
              <a:gd name="connsiteX4731" fmla="*/ 4378838 w 5160230"/>
              <a:gd name="connsiteY4731" fmla="*/ 553835 h 3030261"/>
              <a:gd name="connsiteX4732" fmla="*/ 4384115 w 5160230"/>
              <a:gd name="connsiteY4732" fmla="*/ 559113 h 3030261"/>
              <a:gd name="connsiteX4733" fmla="*/ 4389393 w 5160230"/>
              <a:gd name="connsiteY4733" fmla="*/ 563459 h 3030261"/>
              <a:gd name="connsiteX4734" fmla="*/ 4392497 w 5160230"/>
              <a:gd name="connsiteY4734" fmla="*/ 568737 h 3030261"/>
              <a:gd name="connsiteX4735" fmla="*/ 4398706 w 5160230"/>
              <a:gd name="connsiteY4735" fmla="*/ 571841 h 3030261"/>
              <a:gd name="connsiteX4736" fmla="*/ 4405846 w 5160230"/>
              <a:gd name="connsiteY4736" fmla="*/ 576187 h 3030261"/>
              <a:gd name="connsiteX4737" fmla="*/ 4408951 w 5160230"/>
              <a:gd name="connsiteY4737" fmla="*/ 571841 h 3030261"/>
              <a:gd name="connsiteX4738" fmla="*/ 4412987 w 5160230"/>
              <a:gd name="connsiteY4738" fmla="*/ 568737 h 3030261"/>
              <a:gd name="connsiteX4739" fmla="*/ 4416091 w 5160230"/>
              <a:gd name="connsiteY4739" fmla="*/ 568737 h 3030261"/>
              <a:gd name="connsiteX4740" fmla="*/ 4418264 w 5160230"/>
              <a:gd name="connsiteY4740" fmla="*/ 568737 h 3030261"/>
              <a:gd name="connsiteX4741" fmla="*/ 4423542 w 5160230"/>
              <a:gd name="connsiteY4741" fmla="*/ 568737 h 3030261"/>
              <a:gd name="connsiteX4742" fmla="*/ 4427578 w 5160230"/>
              <a:gd name="connsiteY4742" fmla="*/ 570910 h 3030261"/>
              <a:gd name="connsiteX4743" fmla="*/ 4434718 w 5160230"/>
              <a:gd name="connsiteY4743" fmla="*/ 570910 h 3030261"/>
              <a:gd name="connsiteX4744" fmla="*/ 4432545 w 5160230"/>
              <a:gd name="connsiteY4744" fmla="*/ 551972 h 3030261"/>
              <a:gd name="connsiteX4745" fmla="*/ 4428509 w 5160230"/>
              <a:gd name="connsiteY4745" fmla="*/ 539244 h 3030261"/>
              <a:gd name="connsiteX4746" fmla="*/ 4425405 w 5160230"/>
              <a:gd name="connsiteY4746" fmla="*/ 522170 h 3030261"/>
              <a:gd name="connsiteX4747" fmla="*/ 4437823 w 5160230"/>
              <a:gd name="connsiteY4747" fmla="*/ 519065 h 3030261"/>
              <a:gd name="connsiteX4748" fmla="*/ 4449309 w 5160230"/>
              <a:gd name="connsiteY4748" fmla="*/ 514719 h 3030261"/>
              <a:gd name="connsiteX4749" fmla="*/ 4467004 w 5160230"/>
              <a:gd name="connsiteY4749" fmla="*/ 514719 h 3030261"/>
              <a:gd name="connsiteX4750" fmla="*/ 4486873 w 5160230"/>
              <a:gd name="connsiteY4750" fmla="*/ 516892 h 3030261"/>
              <a:gd name="connsiteX4751" fmla="*/ 4506741 w 5160230"/>
              <a:gd name="connsiteY4751" fmla="*/ 522170 h 3030261"/>
              <a:gd name="connsiteX4752" fmla="*/ 4525368 w 5160230"/>
              <a:gd name="connsiteY4752" fmla="*/ 527447 h 3030261"/>
              <a:gd name="connsiteX4753" fmla="*/ 4542132 w 5160230"/>
              <a:gd name="connsiteY4753" fmla="*/ 533656 h 3030261"/>
              <a:gd name="connsiteX4754" fmla="*/ 4549273 w 5160230"/>
              <a:gd name="connsiteY4754" fmla="*/ 538934 h 3030261"/>
              <a:gd name="connsiteX4755" fmla="*/ 4552377 w 5160230"/>
              <a:gd name="connsiteY4755" fmla="*/ 542038 h 3030261"/>
              <a:gd name="connsiteX4756" fmla="*/ 4554550 w 5160230"/>
              <a:gd name="connsiteY4756" fmla="*/ 548247 h 3030261"/>
              <a:gd name="connsiteX4757" fmla="*/ 4554550 w 5160230"/>
              <a:gd name="connsiteY4757" fmla="*/ 551352 h 3030261"/>
              <a:gd name="connsiteX4758" fmla="*/ 4556723 w 5160230"/>
              <a:gd name="connsiteY4758" fmla="*/ 553525 h 3030261"/>
              <a:gd name="connsiteX4759" fmla="*/ 4556723 w 5160230"/>
              <a:gd name="connsiteY4759" fmla="*/ 556629 h 3030261"/>
              <a:gd name="connsiteX4760" fmla="*/ 4559828 w 5160230"/>
              <a:gd name="connsiteY4760" fmla="*/ 558802 h 3030261"/>
              <a:gd name="connsiteX4761" fmla="*/ 4563863 w 5160230"/>
              <a:gd name="connsiteY4761" fmla="*/ 560975 h 3030261"/>
              <a:gd name="connsiteX4762" fmla="*/ 4569141 w 5160230"/>
              <a:gd name="connsiteY4762" fmla="*/ 563149 h 3030261"/>
              <a:gd name="connsiteX4763" fmla="*/ 4579696 w 5160230"/>
              <a:gd name="connsiteY4763" fmla="*/ 558802 h 3030261"/>
              <a:gd name="connsiteX4764" fmla="*/ 4592114 w 5160230"/>
              <a:gd name="connsiteY4764" fmla="*/ 558802 h 3030261"/>
              <a:gd name="connsiteX4765" fmla="*/ 4605774 w 5160230"/>
              <a:gd name="connsiteY4765" fmla="*/ 558802 h 3030261"/>
              <a:gd name="connsiteX4766" fmla="*/ 4611051 w 5160230"/>
              <a:gd name="connsiteY4766" fmla="*/ 570289 h 3030261"/>
              <a:gd name="connsiteX4767" fmla="*/ 4618191 w 5160230"/>
              <a:gd name="connsiteY4767" fmla="*/ 580844 h 3030261"/>
              <a:gd name="connsiteX4768" fmla="*/ 4628747 w 5160230"/>
              <a:gd name="connsiteY4768" fmla="*/ 590468 h 3030261"/>
              <a:gd name="connsiteX4769" fmla="*/ 4642406 w 5160230"/>
              <a:gd name="connsiteY4769" fmla="*/ 595745 h 3030261"/>
              <a:gd name="connsiteX4770" fmla="*/ 4654824 w 5160230"/>
              <a:gd name="connsiteY4770" fmla="*/ 590468 h 3030261"/>
              <a:gd name="connsiteX4771" fmla="*/ 4672519 w 5160230"/>
              <a:gd name="connsiteY4771" fmla="*/ 590468 h 3030261"/>
              <a:gd name="connsiteX4772" fmla="*/ 4689284 w 5160230"/>
              <a:gd name="connsiteY4772" fmla="*/ 592641 h 3030261"/>
              <a:gd name="connsiteX4773" fmla="*/ 4706048 w 5160230"/>
              <a:gd name="connsiteY4773" fmla="*/ 595745 h 3030261"/>
              <a:gd name="connsiteX4774" fmla="*/ 4718466 w 5160230"/>
              <a:gd name="connsiteY4774" fmla="*/ 598850 h 3030261"/>
              <a:gd name="connsiteX4775" fmla="*/ 4723743 w 5160230"/>
              <a:gd name="connsiteY4775" fmla="*/ 615924 h 3030261"/>
              <a:gd name="connsiteX4776" fmla="*/ 4725916 w 5160230"/>
              <a:gd name="connsiteY4776" fmla="*/ 630826 h 3030261"/>
              <a:gd name="connsiteX4777" fmla="*/ 4729021 w 5160230"/>
              <a:gd name="connsiteY4777" fmla="*/ 643554 h 3030261"/>
              <a:gd name="connsiteX4778" fmla="*/ 4733056 w 5160230"/>
              <a:gd name="connsiteY4778" fmla="*/ 645727 h 3030261"/>
              <a:gd name="connsiteX4779" fmla="*/ 4735230 w 5160230"/>
              <a:gd name="connsiteY4779" fmla="*/ 650073 h 3030261"/>
              <a:gd name="connsiteX4780" fmla="*/ 4738334 w 5160230"/>
              <a:gd name="connsiteY4780" fmla="*/ 651005 h 3030261"/>
              <a:gd name="connsiteX4781" fmla="*/ 4772794 w 5160230"/>
              <a:gd name="connsiteY4781" fmla="*/ 647900 h 3030261"/>
              <a:gd name="connsiteX4782" fmla="*/ 4807253 w 5160230"/>
              <a:gd name="connsiteY4782" fmla="*/ 647900 h 3030261"/>
              <a:gd name="connsiteX4783" fmla="*/ 4842644 w 5160230"/>
              <a:gd name="connsiteY4783" fmla="*/ 647900 h 3030261"/>
              <a:gd name="connsiteX4784" fmla="*/ 4845748 w 5160230"/>
              <a:gd name="connsiteY4784" fmla="*/ 655351 h 3030261"/>
              <a:gd name="connsiteX4785" fmla="*/ 4851026 w 5160230"/>
              <a:gd name="connsiteY4785" fmla="*/ 660629 h 3030261"/>
              <a:gd name="connsiteX4786" fmla="*/ 4857235 w 5160230"/>
              <a:gd name="connsiteY4786" fmla="*/ 668079 h 3030261"/>
              <a:gd name="connsiteX4787" fmla="*/ 4862512 w 5160230"/>
              <a:gd name="connsiteY4787" fmla="*/ 672425 h 3030261"/>
              <a:gd name="connsiteX4788" fmla="*/ 4869652 w 5160230"/>
              <a:gd name="connsiteY4788" fmla="*/ 677703 h 3030261"/>
              <a:gd name="connsiteX4789" fmla="*/ 4869652 w 5160230"/>
              <a:gd name="connsiteY4789" fmla="*/ 672425 h 3030261"/>
              <a:gd name="connsiteX4790" fmla="*/ 4871826 w 5160230"/>
              <a:gd name="connsiteY4790" fmla="*/ 670252 h 3030261"/>
              <a:gd name="connsiteX4791" fmla="*/ 4872757 w 5160230"/>
              <a:gd name="connsiteY4791" fmla="*/ 665906 h 3030261"/>
              <a:gd name="connsiteX4792" fmla="*/ 4872757 w 5160230"/>
              <a:gd name="connsiteY4792" fmla="*/ 662802 h 3030261"/>
              <a:gd name="connsiteX4793" fmla="*/ 4874930 w 5160230"/>
              <a:gd name="connsiteY4793" fmla="*/ 657524 h 3030261"/>
              <a:gd name="connsiteX4794" fmla="*/ 4871826 w 5160230"/>
              <a:gd name="connsiteY4794" fmla="*/ 651315 h 3030261"/>
              <a:gd name="connsiteX4795" fmla="*/ 4869652 w 5160230"/>
              <a:gd name="connsiteY4795" fmla="*/ 648211 h 3030261"/>
              <a:gd name="connsiteX4796" fmla="*/ 4867480 w 5160230"/>
              <a:gd name="connsiteY4796" fmla="*/ 646038 h 3030261"/>
              <a:gd name="connsiteX4797" fmla="*/ 4867480 w 5160230"/>
              <a:gd name="connsiteY4797" fmla="*/ 642933 h 3030261"/>
              <a:gd name="connsiteX4798" fmla="*/ 4869652 w 5160230"/>
              <a:gd name="connsiteY4798" fmla="*/ 638587 h 3030261"/>
              <a:gd name="connsiteX4799" fmla="*/ 4869652 w 5160230"/>
              <a:gd name="connsiteY4799" fmla="*/ 633309 h 3030261"/>
              <a:gd name="connsiteX4800" fmla="*/ 4869652 w 5160230"/>
              <a:gd name="connsiteY4800" fmla="*/ 628032 h 3030261"/>
              <a:gd name="connsiteX4801" fmla="*/ 4887348 w 5160230"/>
              <a:gd name="connsiteY4801" fmla="*/ 631136 h 3030261"/>
              <a:gd name="connsiteX4802" fmla="*/ 4899766 w 5160230"/>
              <a:gd name="connsiteY4802" fmla="*/ 638587 h 3030261"/>
              <a:gd name="connsiteX4803" fmla="*/ 4914357 w 5160230"/>
              <a:gd name="connsiteY4803" fmla="*/ 643864 h 3030261"/>
              <a:gd name="connsiteX4804" fmla="*/ 4920566 w 5160230"/>
              <a:gd name="connsiteY4804" fmla="*/ 643864 h 3030261"/>
              <a:gd name="connsiteX4805" fmla="*/ 4925843 w 5160230"/>
              <a:gd name="connsiteY4805" fmla="*/ 643864 h 3030261"/>
              <a:gd name="connsiteX4806" fmla="*/ 4931121 w 5160230"/>
              <a:gd name="connsiteY4806" fmla="*/ 642933 h 3030261"/>
              <a:gd name="connsiteX4807" fmla="*/ 4935156 w 5160230"/>
              <a:gd name="connsiteY4807" fmla="*/ 638587 h 3030261"/>
              <a:gd name="connsiteX4808" fmla="*/ 4938261 w 5160230"/>
              <a:gd name="connsiteY4808" fmla="*/ 636414 h 3030261"/>
              <a:gd name="connsiteX4809" fmla="*/ 4942297 w 5160230"/>
              <a:gd name="connsiteY4809" fmla="*/ 635482 h 3030261"/>
              <a:gd name="connsiteX4810" fmla="*/ 5001592 w 5160230"/>
              <a:gd name="connsiteY4810" fmla="*/ 660939 h 3030261"/>
              <a:gd name="connsiteX4811" fmla="*/ 5034810 w 5160230"/>
              <a:gd name="connsiteY4811" fmla="*/ 695709 h 3030261"/>
              <a:gd name="connsiteX4812" fmla="*/ 5040087 w 5160230"/>
              <a:gd name="connsiteY4812" fmla="*/ 700055 h 3030261"/>
              <a:gd name="connsiteX4813" fmla="*/ 5045365 w 5160230"/>
              <a:gd name="connsiteY4813" fmla="*/ 700055 h 3030261"/>
              <a:gd name="connsiteX4814" fmla="*/ 5050643 w 5160230"/>
              <a:gd name="connsiteY4814" fmla="*/ 700986 h 3030261"/>
              <a:gd name="connsiteX4815" fmla="*/ 5056851 w 5160230"/>
              <a:gd name="connsiteY4815" fmla="*/ 700986 h 3030261"/>
              <a:gd name="connsiteX4816" fmla="*/ 5062129 w 5160230"/>
              <a:gd name="connsiteY4816" fmla="*/ 705333 h 3030261"/>
              <a:gd name="connsiteX4817" fmla="*/ 5072684 w 5160230"/>
              <a:gd name="connsiteY4817" fmla="*/ 714957 h 3030261"/>
              <a:gd name="connsiteX4818" fmla="*/ 5079824 w 5160230"/>
              <a:gd name="connsiteY4818" fmla="*/ 725512 h 3030261"/>
              <a:gd name="connsiteX4819" fmla="*/ 5086965 w 5160230"/>
              <a:gd name="connsiteY4819" fmla="*/ 735136 h 3030261"/>
              <a:gd name="connsiteX4820" fmla="*/ 5096278 w 5160230"/>
              <a:gd name="connsiteY4820" fmla="*/ 742586 h 3030261"/>
              <a:gd name="connsiteX4821" fmla="*/ 5113974 w 5160230"/>
              <a:gd name="connsiteY4821" fmla="*/ 745691 h 3030261"/>
              <a:gd name="connsiteX4822" fmla="*/ 5116146 w 5160230"/>
              <a:gd name="connsiteY4822" fmla="*/ 744759 h 3030261"/>
              <a:gd name="connsiteX4823" fmla="*/ 5118319 w 5160230"/>
              <a:gd name="connsiteY4823" fmla="*/ 744759 h 3030261"/>
              <a:gd name="connsiteX4824" fmla="*/ 5120493 w 5160230"/>
              <a:gd name="connsiteY4824" fmla="*/ 742586 h 3030261"/>
              <a:gd name="connsiteX4825" fmla="*/ 5121424 w 5160230"/>
              <a:gd name="connsiteY4825" fmla="*/ 742586 h 3030261"/>
              <a:gd name="connsiteX4826" fmla="*/ 5125460 w 5160230"/>
              <a:gd name="connsiteY4826" fmla="*/ 742586 h 3030261"/>
              <a:gd name="connsiteX4827" fmla="*/ 5136015 w 5160230"/>
              <a:gd name="connsiteY4827" fmla="*/ 755314 h 3030261"/>
              <a:gd name="connsiteX4828" fmla="*/ 5147501 w 5160230"/>
              <a:gd name="connsiteY4828" fmla="*/ 768043 h 3030261"/>
              <a:gd name="connsiteX4829" fmla="*/ 5156815 w 5160230"/>
              <a:gd name="connsiteY4829" fmla="*/ 781702 h 3030261"/>
              <a:gd name="connsiteX4830" fmla="*/ 5160230 w 5160230"/>
              <a:gd name="connsiteY4830" fmla="*/ 797846 h 3030261"/>
              <a:gd name="connsiteX4831" fmla="*/ 5123908 w 5160230"/>
              <a:gd name="connsiteY4831" fmla="*/ 797846 h 3030261"/>
              <a:gd name="connsiteX4832" fmla="*/ 5121735 w 5160230"/>
              <a:gd name="connsiteY4832" fmla="*/ 800950 h 3030261"/>
              <a:gd name="connsiteX4833" fmla="*/ 5118630 w 5160230"/>
              <a:gd name="connsiteY4833" fmla="*/ 805296 h 3030261"/>
              <a:gd name="connsiteX4834" fmla="*/ 5116457 w 5160230"/>
              <a:gd name="connsiteY4834" fmla="*/ 807469 h 3030261"/>
              <a:gd name="connsiteX4835" fmla="*/ 5114284 w 5160230"/>
              <a:gd name="connsiteY4835" fmla="*/ 812747 h 3030261"/>
              <a:gd name="connsiteX4836" fmla="*/ 5112111 w 5160230"/>
              <a:gd name="connsiteY4836" fmla="*/ 818025 h 3030261"/>
              <a:gd name="connsiteX4837" fmla="*/ 5116146 w 5160230"/>
              <a:gd name="connsiteY4837" fmla="*/ 820198 h 3030261"/>
              <a:gd name="connsiteX4838" fmla="*/ 5118319 w 5160230"/>
              <a:gd name="connsiteY4838" fmla="*/ 822371 h 3030261"/>
              <a:gd name="connsiteX4839" fmla="*/ 5119251 w 5160230"/>
              <a:gd name="connsiteY4839" fmla="*/ 823302 h 3030261"/>
              <a:gd name="connsiteX4840" fmla="*/ 5121424 w 5160230"/>
              <a:gd name="connsiteY4840" fmla="*/ 827648 h 3030261"/>
              <a:gd name="connsiteX4841" fmla="*/ 5121424 w 5160230"/>
              <a:gd name="connsiteY4841" fmla="*/ 829821 h 3030261"/>
              <a:gd name="connsiteX4842" fmla="*/ 5119251 w 5160230"/>
              <a:gd name="connsiteY4842" fmla="*/ 832926 h 3030261"/>
              <a:gd name="connsiteX4843" fmla="*/ 5116146 w 5160230"/>
              <a:gd name="connsiteY4843" fmla="*/ 838204 h 3030261"/>
              <a:gd name="connsiteX4844" fmla="*/ 5113974 w 5160230"/>
              <a:gd name="connsiteY4844" fmla="*/ 840377 h 3030261"/>
              <a:gd name="connsiteX4845" fmla="*/ 5110869 w 5160230"/>
              <a:gd name="connsiteY4845" fmla="*/ 842550 h 3030261"/>
              <a:gd name="connsiteX4846" fmla="*/ 5106833 w 5160230"/>
              <a:gd name="connsiteY4846" fmla="*/ 842550 h 3030261"/>
              <a:gd name="connsiteX4847" fmla="*/ 5103729 w 5160230"/>
              <a:gd name="connsiteY4847" fmla="*/ 842550 h 3030261"/>
              <a:gd name="connsiteX4848" fmla="*/ 5096588 w 5160230"/>
              <a:gd name="connsiteY4848" fmla="*/ 842550 h 3030261"/>
              <a:gd name="connsiteX4849" fmla="*/ 5089448 w 5160230"/>
              <a:gd name="connsiteY4849" fmla="*/ 831063 h 3030261"/>
              <a:gd name="connsiteX4850" fmla="*/ 5077962 w 5160230"/>
              <a:gd name="connsiteY4850" fmla="*/ 825786 h 3030261"/>
              <a:gd name="connsiteX4851" fmla="*/ 5063371 w 5160230"/>
              <a:gd name="connsiteY4851" fmla="*/ 822681 h 3030261"/>
              <a:gd name="connsiteX4852" fmla="*/ 5063371 w 5160230"/>
              <a:gd name="connsiteY4852" fmla="*/ 809022 h 3030261"/>
              <a:gd name="connsiteX4853" fmla="*/ 5060266 w 5160230"/>
              <a:gd name="connsiteY4853" fmla="*/ 808090 h 3030261"/>
              <a:gd name="connsiteX4854" fmla="*/ 5056230 w 5160230"/>
              <a:gd name="connsiteY4854" fmla="*/ 805917 h 3030261"/>
              <a:gd name="connsiteX4855" fmla="*/ 5055299 w 5160230"/>
              <a:gd name="connsiteY4855" fmla="*/ 803744 h 3030261"/>
              <a:gd name="connsiteX4856" fmla="*/ 5051263 w 5160230"/>
              <a:gd name="connsiteY4856" fmla="*/ 801571 h 3030261"/>
              <a:gd name="connsiteX4857" fmla="*/ 5044123 w 5160230"/>
              <a:gd name="connsiteY4857" fmla="*/ 801571 h 3030261"/>
              <a:gd name="connsiteX4858" fmla="*/ 5041950 w 5160230"/>
              <a:gd name="connsiteY4858" fmla="*/ 801571 h 3030261"/>
              <a:gd name="connsiteX4859" fmla="*/ 5041019 w 5160230"/>
              <a:gd name="connsiteY4859" fmla="*/ 803744 h 3030261"/>
              <a:gd name="connsiteX4860" fmla="*/ 5038845 w 5160230"/>
              <a:gd name="connsiteY4860" fmla="*/ 803744 h 3030261"/>
              <a:gd name="connsiteX4861" fmla="*/ 5036672 w 5160230"/>
              <a:gd name="connsiteY4861" fmla="*/ 803744 h 3030261"/>
              <a:gd name="connsiteX4862" fmla="*/ 5033568 w 5160230"/>
              <a:gd name="connsiteY4862" fmla="*/ 805917 h 3030261"/>
              <a:gd name="connsiteX4863" fmla="*/ 5029532 w 5160230"/>
              <a:gd name="connsiteY4863" fmla="*/ 798467 h 3030261"/>
              <a:gd name="connsiteX4864" fmla="*/ 5024255 w 5160230"/>
              <a:gd name="connsiteY4864" fmla="*/ 791016 h 3030261"/>
              <a:gd name="connsiteX4865" fmla="*/ 5020219 w 5160230"/>
              <a:gd name="connsiteY4865" fmla="*/ 785738 h 3030261"/>
              <a:gd name="connsiteX4866" fmla="*/ 5020219 w 5160230"/>
              <a:gd name="connsiteY4866" fmla="*/ 798467 h 3030261"/>
              <a:gd name="connsiteX4867" fmla="*/ 5017114 w 5160230"/>
              <a:gd name="connsiteY4867" fmla="*/ 813368 h 3030261"/>
              <a:gd name="connsiteX4868" fmla="*/ 5013079 w 5160230"/>
              <a:gd name="connsiteY4868" fmla="*/ 826096 h 3030261"/>
              <a:gd name="connsiteX4869" fmla="*/ 5004696 w 5160230"/>
              <a:gd name="connsiteY4869" fmla="*/ 833547 h 3030261"/>
              <a:gd name="connsiteX4870" fmla="*/ 5000661 w 5160230"/>
              <a:gd name="connsiteY4870" fmla="*/ 835720 h 3030261"/>
              <a:gd name="connsiteX4871" fmla="*/ 4997556 w 5160230"/>
              <a:gd name="connsiteY4871" fmla="*/ 835720 h 3030261"/>
              <a:gd name="connsiteX4872" fmla="*/ 4995383 w 5160230"/>
              <a:gd name="connsiteY4872" fmla="*/ 835720 h 3030261"/>
              <a:gd name="connsiteX4873" fmla="*/ 4993210 w 5160230"/>
              <a:gd name="connsiteY4873" fmla="*/ 835720 h 3030261"/>
              <a:gd name="connsiteX4874" fmla="*/ 4991037 w 5160230"/>
              <a:gd name="connsiteY4874" fmla="*/ 833547 h 3030261"/>
              <a:gd name="connsiteX4875" fmla="*/ 4990106 w 5160230"/>
              <a:gd name="connsiteY4875" fmla="*/ 833547 h 3030261"/>
              <a:gd name="connsiteX4876" fmla="*/ 4987932 w 5160230"/>
              <a:gd name="connsiteY4876" fmla="*/ 833547 h 3030261"/>
              <a:gd name="connsiteX4877" fmla="*/ 4985759 w 5160230"/>
              <a:gd name="connsiteY4877" fmla="*/ 835720 h 3030261"/>
              <a:gd name="connsiteX4878" fmla="*/ 4983586 w 5160230"/>
              <a:gd name="connsiteY4878" fmla="*/ 837893 h 3030261"/>
              <a:gd name="connsiteX4879" fmla="*/ 4980482 w 5160230"/>
              <a:gd name="connsiteY4879" fmla="*/ 843171 h 3030261"/>
              <a:gd name="connsiteX4880" fmla="*/ 4991037 w 5160230"/>
              <a:gd name="connsiteY4880" fmla="*/ 855899 h 3030261"/>
              <a:gd name="connsiteX4881" fmla="*/ 5002523 w 5160230"/>
              <a:gd name="connsiteY4881" fmla="*/ 878251 h 3030261"/>
              <a:gd name="connsiteX4882" fmla="*/ 5007801 w 5160230"/>
              <a:gd name="connsiteY4882" fmla="*/ 903708 h 3030261"/>
              <a:gd name="connsiteX4883" fmla="*/ 5004696 w 5160230"/>
              <a:gd name="connsiteY4883" fmla="*/ 903708 h 3030261"/>
              <a:gd name="connsiteX4884" fmla="*/ 5002523 w 5160230"/>
              <a:gd name="connsiteY4884" fmla="*/ 905881 h 3030261"/>
              <a:gd name="connsiteX4885" fmla="*/ 4998487 w 5160230"/>
              <a:gd name="connsiteY4885" fmla="*/ 905881 h 3030261"/>
              <a:gd name="connsiteX4886" fmla="*/ 4993210 w 5160230"/>
              <a:gd name="connsiteY4886" fmla="*/ 908054 h 3030261"/>
              <a:gd name="connsiteX4887" fmla="*/ 4986070 w 5160230"/>
              <a:gd name="connsiteY4887" fmla="*/ 902776 h 3030261"/>
              <a:gd name="connsiteX4888" fmla="*/ 4980792 w 5160230"/>
              <a:gd name="connsiteY4888" fmla="*/ 898430 h 3030261"/>
              <a:gd name="connsiteX4889" fmla="*/ 4973652 w 5160230"/>
              <a:gd name="connsiteY4889" fmla="*/ 897499 h 3030261"/>
              <a:gd name="connsiteX4890" fmla="*/ 4964338 w 5160230"/>
              <a:gd name="connsiteY4890" fmla="*/ 895326 h 3030261"/>
              <a:gd name="connsiteX4891" fmla="*/ 4959061 w 5160230"/>
              <a:gd name="connsiteY4891" fmla="*/ 910227 h 3030261"/>
              <a:gd name="connsiteX4892" fmla="*/ 4948506 w 5160230"/>
              <a:gd name="connsiteY4892" fmla="*/ 917678 h 3030261"/>
              <a:gd name="connsiteX4893" fmla="*/ 4934846 w 5160230"/>
              <a:gd name="connsiteY4893" fmla="*/ 922955 h 3030261"/>
              <a:gd name="connsiteX4894" fmla="*/ 4920255 w 5160230"/>
              <a:gd name="connsiteY4894" fmla="*/ 928233 h 3030261"/>
              <a:gd name="connsiteX4895" fmla="*/ 4919324 w 5160230"/>
              <a:gd name="connsiteY4895" fmla="*/ 943134 h 3030261"/>
              <a:gd name="connsiteX4896" fmla="*/ 4915288 w 5160230"/>
              <a:gd name="connsiteY4896" fmla="*/ 954621 h 3030261"/>
              <a:gd name="connsiteX4897" fmla="*/ 4908148 w 5160230"/>
              <a:gd name="connsiteY4897" fmla="*/ 965176 h 3030261"/>
              <a:gd name="connsiteX4898" fmla="*/ 4893557 w 5160230"/>
              <a:gd name="connsiteY4898" fmla="*/ 967349 h 3030261"/>
              <a:gd name="connsiteX4899" fmla="*/ 4883002 w 5160230"/>
              <a:gd name="connsiteY4899" fmla="*/ 970453 h 3030261"/>
              <a:gd name="connsiteX4900" fmla="*/ 4875861 w 5160230"/>
              <a:gd name="connsiteY4900" fmla="*/ 974800 h 3030261"/>
              <a:gd name="connsiteX4901" fmla="*/ 4868721 w 5160230"/>
              <a:gd name="connsiteY4901" fmla="*/ 976973 h 3030261"/>
              <a:gd name="connsiteX4902" fmla="*/ 4863444 w 5160230"/>
              <a:gd name="connsiteY4902" fmla="*/ 972627 h 3030261"/>
              <a:gd name="connsiteX4903" fmla="*/ 4857235 w 5160230"/>
              <a:gd name="connsiteY4903" fmla="*/ 967349 h 3030261"/>
              <a:gd name="connsiteX4904" fmla="*/ 4854130 w 5160230"/>
              <a:gd name="connsiteY4904" fmla="*/ 962071 h 3030261"/>
              <a:gd name="connsiteX4905" fmla="*/ 4846990 w 5160230"/>
              <a:gd name="connsiteY4905" fmla="*/ 963003 h 3030261"/>
              <a:gd name="connsiteX4906" fmla="*/ 4837677 w 5160230"/>
              <a:gd name="connsiteY4906" fmla="*/ 965176 h 3030261"/>
              <a:gd name="connsiteX4907" fmla="*/ 4830536 w 5160230"/>
              <a:gd name="connsiteY4907" fmla="*/ 969522 h 3030261"/>
              <a:gd name="connsiteX4908" fmla="*/ 4825259 w 5160230"/>
              <a:gd name="connsiteY4908" fmla="*/ 972627 h 3030261"/>
              <a:gd name="connsiteX4909" fmla="*/ 4825259 w 5160230"/>
              <a:gd name="connsiteY4909" fmla="*/ 980077 h 3030261"/>
              <a:gd name="connsiteX4910" fmla="*/ 4819981 w 5160230"/>
              <a:gd name="connsiteY4910" fmla="*/ 982250 h 3030261"/>
              <a:gd name="connsiteX4911" fmla="*/ 4810668 w 5160230"/>
              <a:gd name="connsiteY4911" fmla="*/ 982250 h 3030261"/>
              <a:gd name="connsiteX4912" fmla="*/ 4798250 w 5160230"/>
              <a:gd name="connsiteY4912" fmla="*/ 982250 h 3030261"/>
              <a:gd name="connsiteX4913" fmla="*/ 4786764 w 5160230"/>
              <a:gd name="connsiteY4913" fmla="*/ 984424 h 3030261"/>
              <a:gd name="connsiteX4914" fmla="*/ 4781486 w 5160230"/>
              <a:gd name="connsiteY4914" fmla="*/ 985355 h 3030261"/>
              <a:gd name="connsiteX4915" fmla="*/ 4772172 w 5160230"/>
              <a:gd name="connsiteY4915" fmla="*/ 1007707 h 3030261"/>
              <a:gd name="connsiteX4916" fmla="*/ 4771241 w 5160230"/>
              <a:gd name="connsiteY4916" fmla="*/ 1031922 h 3030261"/>
              <a:gd name="connsiteX4917" fmla="*/ 4771241 w 5160230"/>
              <a:gd name="connsiteY4917" fmla="*/ 1059551 h 3030261"/>
              <a:gd name="connsiteX4918" fmla="*/ 4774346 w 5160230"/>
              <a:gd name="connsiteY4918" fmla="*/ 1083766 h 3030261"/>
              <a:gd name="connsiteX4919" fmla="*/ 4769068 w 5160230"/>
              <a:gd name="connsiteY4919" fmla="*/ 1083766 h 3030261"/>
              <a:gd name="connsiteX4920" fmla="*/ 4766895 w 5160230"/>
              <a:gd name="connsiteY4920" fmla="*/ 1083766 h 3030261"/>
              <a:gd name="connsiteX4921" fmla="*/ 4764722 w 5160230"/>
              <a:gd name="connsiteY4921" fmla="*/ 1083766 h 3030261"/>
              <a:gd name="connsiteX4922" fmla="*/ 4763791 w 5160230"/>
              <a:gd name="connsiteY4922" fmla="*/ 1085939 h 3030261"/>
              <a:gd name="connsiteX4923" fmla="*/ 4761618 w 5160230"/>
              <a:gd name="connsiteY4923" fmla="*/ 1086871 h 3030261"/>
              <a:gd name="connsiteX4924" fmla="*/ 4759444 w 5160230"/>
              <a:gd name="connsiteY4924" fmla="*/ 1093080 h 3030261"/>
              <a:gd name="connsiteX4925" fmla="*/ 4757271 w 5160230"/>
              <a:gd name="connsiteY4925" fmla="*/ 1098357 h 3030261"/>
              <a:gd name="connsiteX4926" fmla="*/ 4757271 w 5160230"/>
              <a:gd name="connsiteY4926" fmla="*/ 1105808 h 3030261"/>
              <a:gd name="connsiteX4927" fmla="*/ 4757271 w 5160230"/>
              <a:gd name="connsiteY4927" fmla="*/ 1114190 h 3030261"/>
              <a:gd name="connsiteX4928" fmla="*/ 4744853 w 5160230"/>
              <a:gd name="connsiteY4928" fmla="*/ 1114190 h 3030261"/>
              <a:gd name="connsiteX4929" fmla="*/ 4737713 w 5160230"/>
              <a:gd name="connsiteY4929" fmla="*/ 1125676 h 3030261"/>
              <a:gd name="connsiteX4930" fmla="*/ 4732436 w 5160230"/>
              <a:gd name="connsiteY4930" fmla="*/ 1133127 h 3030261"/>
              <a:gd name="connsiteX4931" fmla="*/ 4730262 w 5160230"/>
              <a:gd name="connsiteY4931" fmla="*/ 1140578 h 3030261"/>
              <a:gd name="connsiteX4932" fmla="*/ 4728089 w 5160230"/>
              <a:gd name="connsiteY4932" fmla="*/ 1155479 h 3030261"/>
              <a:gd name="connsiteX4933" fmla="*/ 4724985 w 5160230"/>
              <a:gd name="connsiteY4933" fmla="*/ 1155479 h 3030261"/>
              <a:gd name="connsiteX4934" fmla="*/ 4720949 w 5160230"/>
              <a:gd name="connsiteY4934" fmla="*/ 1155479 h 3030261"/>
              <a:gd name="connsiteX4935" fmla="*/ 4720018 w 5160230"/>
              <a:gd name="connsiteY4935" fmla="*/ 1155479 h 3030261"/>
              <a:gd name="connsiteX4936" fmla="*/ 4717844 w 5160230"/>
              <a:gd name="connsiteY4936" fmla="*/ 1155479 h 3030261"/>
              <a:gd name="connsiteX4937" fmla="*/ 4713809 w 5160230"/>
              <a:gd name="connsiteY4937" fmla="*/ 1155479 h 3030261"/>
              <a:gd name="connsiteX4938" fmla="*/ 4706668 w 5160230"/>
              <a:gd name="connsiteY4938" fmla="*/ 1170381 h 3030261"/>
              <a:gd name="connsiteX4939" fmla="*/ 4701391 w 5160230"/>
              <a:gd name="connsiteY4939" fmla="*/ 1188386 h 3030261"/>
              <a:gd name="connsiteX4940" fmla="*/ 4688973 w 5160230"/>
              <a:gd name="connsiteY4940" fmla="*/ 1188386 h 3030261"/>
              <a:gd name="connsiteX4941" fmla="*/ 4684937 w 5160230"/>
              <a:gd name="connsiteY4941" fmla="*/ 1208565 h 3030261"/>
              <a:gd name="connsiteX4942" fmla="*/ 4678728 w 5160230"/>
              <a:gd name="connsiteY4942" fmla="*/ 1208565 h 3030261"/>
              <a:gd name="connsiteX4943" fmla="*/ 4678728 w 5160230"/>
              <a:gd name="connsiteY4943" fmla="*/ 1203288 h 3030261"/>
              <a:gd name="connsiteX4944" fmla="*/ 4664138 w 5160230"/>
              <a:gd name="connsiteY4944" fmla="*/ 1183109 h 3030261"/>
              <a:gd name="connsiteX4945" fmla="*/ 4654824 w 5160230"/>
              <a:gd name="connsiteY4945" fmla="*/ 1158894 h 3030261"/>
              <a:gd name="connsiteX4946" fmla="*/ 4652651 w 5160230"/>
              <a:gd name="connsiteY4946" fmla="*/ 1131264 h 3030261"/>
              <a:gd name="connsiteX4947" fmla="*/ 4654824 w 5160230"/>
              <a:gd name="connsiteY4947" fmla="*/ 1098357 h 3030261"/>
              <a:gd name="connsiteX4948" fmla="*/ 4660102 w 5160230"/>
              <a:gd name="connsiteY4948" fmla="*/ 1094011 h 3030261"/>
              <a:gd name="connsiteX4949" fmla="*/ 4664138 w 5160230"/>
              <a:gd name="connsiteY4949" fmla="*/ 1090906 h 3030261"/>
              <a:gd name="connsiteX4950" fmla="*/ 4669415 w 5160230"/>
              <a:gd name="connsiteY4950" fmla="*/ 1086560 h 3030261"/>
              <a:gd name="connsiteX4951" fmla="*/ 4671588 w 5160230"/>
              <a:gd name="connsiteY4951" fmla="*/ 1081283 h 3030261"/>
              <a:gd name="connsiteX4952" fmla="*/ 4674693 w 5160230"/>
              <a:gd name="connsiteY4952" fmla="*/ 1073832 h 3030261"/>
              <a:gd name="connsiteX4953" fmla="*/ 4669415 w 5160230"/>
              <a:gd name="connsiteY4953" fmla="*/ 1064208 h 3030261"/>
              <a:gd name="connsiteX4954" fmla="*/ 4667242 w 5160230"/>
              <a:gd name="connsiteY4954" fmla="*/ 1051480 h 3030261"/>
              <a:gd name="connsiteX4955" fmla="*/ 4674382 w 5160230"/>
              <a:gd name="connsiteY4955" fmla="*/ 1036578 h 3030261"/>
              <a:gd name="connsiteX4956" fmla="*/ 4681522 w 5160230"/>
              <a:gd name="connsiteY4956" fmla="*/ 1031301 h 3030261"/>
              <a:gd name="connsiteX4957" fmla="*/ 4690836 w 5160230"/>
              <a:gd name="connsiteY4957" fmla="*/ 1026955 h 3030261"/>
              <a:gd name="connsiteX4958" fmla="*/ 4701391 w 5160230"/>
              <a:gd name="connsiteY4958" fmla="*/ 1023850 h 3030261"/>
              <a:gd name="connsiteX4959" fmla="*/ 4708531 w 5160230"/>
              <a:gd name="connsiteY4959" fmla="*/ 1016399 h 3030261"/>
              <a:gd name="connsiteX4960" fmla="*/ 4723122 w 5160230"/>
              <a:gd name="connsiteY4960" fmla="*/ 994047 h 3030261"/>
              <a:gd name="connsiteX4961" fmla="*/ 4737713 w 5160230"/>
              <a:gd name="connsiteY4961" fmla="*/ 971695 h 3030261"/>
              <a:gd name="connsiteX4962" fmla="*/ 4749200 w 5160230"/>
              <a:gd name="connsiteY4962" fmla="*/ 962071 h 3030261"/>
              <a:gd name="connsiteX4963" fmla="*/ 4761618 w 5160230"/>
              <a:gd name="connsiteY4963" fmla="*/ 953689 h 3030261"/>
              <a:gd name="connsiteX4964" fmla="*/ 4774035 w 5160230"/>
              <a:gd name="connsiteY4964" fmla="*/ 944066 h 3030261"/>
              <a:gd name="connsiteX4965" fmla="*/ 4779313 w 5160230"/>
              <a:gd name="connsiteY4965" fmla="*/ 931337 h 3030261"/>
              <a:gd name="connsiteX4966" fmla="*/ 4783349 w 5160230"/>
              <a:gd name="connsiteY4966" fmla="*/ 916436 h 3030261"/>
              <a:gd name="connsiteX4967" fmla="*/ 4788626 w 5160230"/>
              <a:gd name="connsiteY4967" fmla="*/ 902776 h 3030261"/>
              <a:gd name="connsiteX4968" fmla="*/ 4788626 w 5160230"/>
              <a:gd name="connsiteY4968" fmla="*/ 901845 h 3030261"/>
              <a:gd name="connsiteX4969" fmla="*/ 4786453 w 5160230"/>
              <a:gd name="connsiteY4969" fmla="*/ 901845 h 3030261"/>
              <a:gd name="connsiteX4970" fmla="*/ 4786453 w 5160230"/>
              <a:gd name="connsiteY4970" fmla="*/ 899672 h 3030261"/>
              <a:gd name="connsiteX4971" fmla="*/ 4784280 w 5160230"/>
              <a:gd name="connsiteY4971" fmla="*/ 897499 h 3030261"/>
              <a:gd name="connsiteX4972" fmla="*/ 4781175 w 5160230"/>
              <a:gd name="connsiteY4972" fmla="*/ 899672 h 3030261"/>
              <a:gd name="connsiteX4973" fmla="*/ 4779002 w 5160230"/>
              <a:gd name="connsiteY4973" fmla="*/ 901845 h 3030261"/>
              <a:gd name="connsiteX4974" fmla="*/ 4778071 w 5160230"/>
              <a:gd name="connsiteY4974" fmla="*/ 902776 h 3030261"/>
              <a:gd name="connsiteX4975" fmla="*/ 4768758 w 5160230"/>
              <a:gd name="connsiteY4975" fmla="*/ 916436 h 3030261"/>
              <a:gd name="connsiteX4976" fmla="*/ 4759444 w 5160230"/>
              <a:gd name="connsiteY4976" fmla="*/ 931337 h 3030261"/>
              <a:gd name="connsiteX4977" fmla="*/ 4750131 w 5160230"/>
              <a:gd name="connsiteY4977" fmla="*/ 944066 h 3030261"/>
              <a:gd name="connsiteX4978" fmla="*/ 4737713 w 5160230"/>
              <a:gd name="connsiteY4978" fmla="*/ 953689 h 3030261"/>
              <a:gd name="connsiteX4979" fmla="*/ 4720949 w 5160230"/>
              <a:gd name="connsiteY4979" fmla="*/ 961140 h 3030261"/>
              <a:gd name="connsiteX4980" fmla="*/ 4720018 w 5160230"/>
              <a:gd name="connsiteY4980" fmla="*/ 954931 h 3030261"/>
              <a:gd name="connsiteX4981" fmla="*/ 4720018 w 5160230"/>
              <a:gd name="connsiteY4981" fmla="*/ 954000 h 3030261"/>
              <a:gd name="connsiteX4982" fmla="*/ 4717844 w 5160230"/>
              <a:gd name="connsiteY4982" fmla="*/ 949654 h 3030261"/>
              <a:gd name="connsiteX4983" fmla="*/ 4717844 w 5160230"/>
              <a:gd name="connsiteY4983" fmla="*/ 944376 h 3030261"/>
              <a:gd name="connsiteX4984" fmla="*/ 4720018 w 5160230"/>
              <a:gd name="connsiteY4984" fmla="*/ 942203 h 3030261"/>
              <a:gd name="connsiteX4985" fmla="*/ 4720018 w 5160230"/>
              <a:gd name="connsiteY4985" fmla="*/ 940030 h 3030261"/>
              <a:gd name="connsiteX4986" fmla="*/ 4720018 w 5160230"/>
              <a:gd name="connsiteY4986" fmla="*/ 939098 h 3030261"/>
              <a:gd name="connsiteX4987" fmla="*/ 4720949 w 5160230"/>
              <a:gd name="connsiteY4987" fmla="*/ 934752 h 3030261"/>
              <a:gd name="connsiteX4988" fmla="*/ 4720949 w 5160230"/>
              <a:gd name="connsiteY4988" fmla="*/ 931648 h 3030261"/>
              <a:gd name="connsiteX4989" fmla="*/ 4715671 w 5160230"/>
              <a:gd name="connsiteY4989" fmla="*/ 927302 h 3030261"/>
              <a:gd name="connsiteX4990" fmla="*/ 4710394 w 5160230"/>
              <a:gd name="connsiteY4990" fmla="*/ 925128 h 3030261"/>
              <a:gd name="connsiteX4991" fmla="*/ 4706358 w 5160230"/>
              <a:gd name="connsiteY4991" fmla="*/ 924197 h 3030261"/>
              <a:gd name="connsiteX4992" fmla="*/ 4701081 w 5160230"/>
              <a:gd name="connsiteY4992" fmla="*/ 922024 h 3030261"/>
              <a:gd name="connsiteX4993" fmla="*/ 4697976 w 5160230"/>
              <a:gd name="connsiteY4993" fmla="*/ 924197 h 3030261"/>
              <a:gd name="connsiteX4994" fmla="*/ 4688663 w 5160230"/>
              <a:gd name="connsiteY4994" fmla="*/ 929475 h 3030261"/>
              <a:gd name="connsiteX4995" fmla="*/ 4676245 w 5160230"/>
              <a:gd name="connsiteY4995" fmla="*/ 940030 h 3030261"/>
              <a:gd name="connsiteX4996" fmla="*/ 4664758 w 5160230"/>
              <a:gd name="connsiteY4996" fmla="*/ 953689 h 3030261"/>
              <a:gd name="connsiteX4997" fmla="*/ 4654203 w 5160230"/>
              <a:gd name="connsiteY4997" fmla="*/ 966418 h 3030261"/>
              <a:gd name="connsiteX4998" fmla="*/ 4648926 w 5160230"/>
              <a:gd name="connsiteY4998" fmla="*/ 976041 h 3030261"/>
              <a:gd name="connsiteX4999" fmla="*/ 4648926 w 5160230"/>
              <a:gd name="connsiteY4999" fmla="*/ 979146 h 3030261"/>
              <a:gd name="connsiteX5000" fmla="*/ 4648926 w 5160230"/>
              <a:gd name="connsiteY5000" fmla="*/ 983492 h 3030261"/>
              <a:gd name="connsiteX5001" fmla="*/ 4649857 w 5160230"/>
              <a:gd name="connsiteY5001" fmla="*/ 986597 h 3030261"/>
              <a:gd name="connsiteX5002" fmla="*/ 4652030 w 5160230"/>
              <a:gd name="connsiteY5002" fmla="*/ 991874 h 3030261"/>
              <a:gd name="connsiteX5003" fmla="*/ 4654203 w 5160230"/>
              <a:gd name="connsiteY5003" fmla="*/ 996220 h 3030261"/>
              <a:gd name="connsiteX5004" fmla="*/ 4654203 w 5160230"/>
              <a:gd name="connsiteY5004" fmla="*/ 999325 h 3030261"/>
              <a:gd name="connsiteX5005" fmla="*/ 4642717 w 5160230"/>
              <a:gd name="connsiteY5005" fmla="*/ 1004602 h 3030261"/>
              <a:gd name="connsiteX5006" fmla="*/ 4630299 w 5160230"/>
              <a:gd name="connsiteY5006" fmla="*/ 1006776 h 3030261"/>
              <a:gd name="connsiteX5007" fmla="*/ 4613535 w 5160230"/>
              <a:gd name="connsiteY5007" fmla="*/ 1008949 h 3030261"/>
              <a:gd name="connsiteX5008" fmla="*/ 4598012 w 5160230"/>
              <a:gd name="connsiteY5008" fmla="*/ 1008949 h 3030261"/>
              <a:gd name="connsiteX5009" fmla="*/ 4598012 w 5160230"/>
              <a:gd name="connsiteY5009" fmla="*/ 988770 h 3030261"/>
              <a:gd name="connsiteX5010" fmla="*/ 4581248 w 5160230"/>
              <a:gd name="connsiteY5010" fmla="*/ 991874 h 3030261"/>
              <a:gd name="connsiteX5011" fmla="*/ 4566657 w 5160230"/>
              <a:gd name="connsiteY5011" fmla="*/ 998083 h 3030261"/>
              <a:gd name="connsiteX5012" fmla="*/ 4554240 w 5160230"/>
              <a:gd name="connsiteY5012" fmla="*/ 995910 h 3030261"/>
              <a:gd name="connsiteX5013" fmla="*/ 4544926 w 5160230"/>
              <a:gd name="connsiteY5013" fmla="*/ 984424 h 3030261"/>
              <a:gd name="connsiteX5014" fmla="*/ 4508604 w 5160230"/>
              <a:gd name="connsiteY5014" fmla="*/ 979146 h 3030261"/>
              <a:gd name="connsiteX5015" fmla="*/ 4496186 w 5160230"/>
              <a:gd name="connsiteY5015" fmla="*/ 991874 h 3030261"/>
              <a:gd name="connsiteX5016" fmla="*/ 4481595 w 5160230"/>
              <a:gd name="connsiteY5016" fmla="*/ 1001498 h 3030261"/>
              <a:gd name="connsiteX5017" fmla="*/ 4469177 w 5160230"/>
              <a:gd name="connsiteY5017" fmla="*/ 1012053 h 3030261"/>
              <a:gd name="connsiteX5018" fmla="*/ 4462037 w 5160230"/>
              <a:gd name="connsiteY5018" fmla="*/ 1025713 h 3030261"/>
              <a:gd name="connsiteX5019" fmla="*/ 4454897 w 5160230"/>
              <a:gd name="connsiteY5019" fmla="*/ 1038441 h 3030261"/>
              <a:gd name="connsiteX5020" fmla="*/ 4447757 w 5160230"/>
              <a:gd name="connsiteY5020" fmla="*/ 1051169 h 3030261"/>
              <a:gd name="connsiteX5021" fmla="*/ 4438443 w 5160230"/>
              <a:gd name="connsiteY5021" fmla="*/ 1060793 h 3030261"/>
              <a:gd name="connsiteX5022" fmla="*/ 4409262 w 5160230"/>
              <a:gd name="connsiteY5022" fmla="*/ 1070417 h 3030261"/>
              <a:gd name="connsiteX5023" fmla="*/ 4402121 w 5160230"/>
              <a:gd name="connsiteY5023" fmla="*/ 1077868 h 3030261"/>
              <a:gd name="connsiteX5024" fmla="*/ 4396844 w 5160230"/>
              <a:gd name="connsiteY5024" fmla="*/ 1086250 h 3030261"/>
              <a:gd name="connsiteX5025" fmla="*/ 4391566 w 5160230"/>
              <a:gd name="connsiteY5025" fmla="*/ 1093700 h 3030261"/>
              <a:gd name="connsiteX5026" fmla="*/ 4379148 w 5160230"/>
              <a:gd name="connsiteY5026" fmla="*/ 1103324 h 3030261"/>
              <a:gd name="connsiteX5027" fmla="*/ 4379148 w 5160230"/>
              <a:gd name="connsiteY5027" fmla="*/ 1113879 h 3030261"/>
              <a:gd name="connsiteX5028" fmla="*/ 4394670 w 5160230"/>
              <a:gd name="connsiteY5028" fmla="*/ 1113879 h 3030261"/>
              <a:gd name="connsiteX5029" fmla="*/ 4396844 w 5160230"/>
              <a:gd name="connsiteY5029" fmla="*/ 1120088 h 3030261"/>
              <a:gd name="connsiteX5030" fmla="*/ 4399017 w 5160230"/>
              <a:gd name="connsiteY5030" fmla="*/ 1123193 h 3030261"/>
              <a:gd name="connsiteX5031" fmla="*/ 4399948 w 5160230"/>
              <a:gd name="connsiteY5031" fmla="*/ 1127539 h 3030261"/>
              <a:gd name="connsiteX5032" fmla="*/ 4403984 w 5160230"/>
              <a:gd name="connsiteY5032" fmla="*/ 1130644 h 3030261"/>
              <a:gd name="connsiteX5033" fmla="*/ 4407088 w 5160230"/>
              <a:gd name="connsiteY5033" fmla="*/ 1132817 h 3030261"/>
              <a:gd name="connsiteX5034" fmla="*/ 4414229 w 5160230"/>
              <a:gd name="connsiteY5034" fmla="*/ 1134990 h 3030261"/>
              <a:gd name="connsiteX5035" fmla="*/ 4418264 w 5160230"/>
              <a:gd name="connsiteY5035" fmla="*/ 1130644 h 3030261"/>
              <a:gd name="connsiteX5036" fmla="*/ 4421369 w 5160230"/>
              <a:gd name="connsiteY5036" fmla="*/ 1128470 h 3030261"/>
              <a:gd name="connsiteX5037" fmla="*/ 4427578 w 5160230"/>
              <a:gd name="connsiteY5037" fmla="*/ 1127539 h 3030261"/>
              <a:gd name="connsiteX5038" fmla="*/ 4432855 w 5160230"/>
              <a:gd name="connsiteY5038" fmla="*/ 1127539 h 3030261"/>
              <a:gd name="connsiteX5039" fmla="*/ 4442169 w 5160230"/>
              <a:gd name="connsiteY5039" fmla="*/ 1127539 h 3030261"/>
              <a:gd name="connsiteX5040" fmla="*/ 4449309 w 5160230"/>
              <a:gd name="connsiteY5040" fmla="*/ 1135921 h 3030261"/>
              <a:gd name="connsiteX5041" fmla="*/ 4454587 w 5160230"/>
              <a:gd name="connsiteY5041" fmla="*/ 1143372 h 3030261"/>
              <a:gd name="connsiteX5042" fmla="*/ 4457691 w 5160230"/>
              <a:gd name="connsiteY5042" fmla="*/ 1152996 h 3030261"/>
              <a:gd name="connsiteX5043" fmla="*/ 4461727 w 5160230"/>
              <a:gd name="connsiteY5043" fmla="*/ 1167897 h 3030261"/>
              <a:gd name="connsiteX5044" fmla="*/ 4463900 w 5160230"/>
              <a:gd name="connsiteY5044" fmla="*/ 1177521 h 3030261"/>
              <a:gd name="connsiteX5045" fmla="*/ 4461727 w 5160230"/>
              <a:gd name="connsiteY5045" fmla="*/ 1182798 h 3030261"/>
              <a:gd name="connsiteX5046" fmla="*/ 4456449 w 5160230"/>
              <a:gd name="connsiteY5046" fmla="*/ 1188076 h 3030261"/>
              <a:gd name="connsiteX5047" fmla="*/ 4454276 w 5160230"/>
              <a:gd name="connsiteY5047" fmla="*/ 1197700 h 3030261"/>
              <a:gd name="connsiteX5048" fmla="*/ 4454276 w 5160230"/>
              <a:gd name="connsiteY5048" fmla="*/ 1208255 h 3030261"/>
              <a:gd name="connsiteX5049" fmla="*/ 4457381 w 5160230"/>
              <a:gd name="connsiteY5049" fmla="*/ 1217879 h 3030261"/>
              <a:gd name="connsiteX5050" fmla="*/ 4461416 w 5160230"/>
              <a:gd name="connsiteY5050" fmla="*/ 1227503 h 3030261"/>
              <a:gd name="connsiteX5051" fmla="*/ 4464521 w 5160230"/>
              <a:gd name="connsiteY5051" fmla="*/ 1240231 h 3030261"/>
              <a:gd name="connsiteX5052" fmla="*/ 4453966 w 5160230"/>
              <a:gd name="connsiteY5052" fmla="*/ 1251717 h 3030261"/>
              <a:gd name="connsiteX5053" fmla="*/ 4446826 w 5160230"/>
              <a:gd name="connsiteY5053" fmla="*/ 1264446 h 3030261"/>
              <a:gd name="connsiteX5054" fmla="*/ 4441548 w 5160230"/>
              <a:gd name="connsiteY5054" fmla="*/ 1277174 h 3030261"/>
              <a:gd name="connsiteX5055" fmla="*/ 4434408 w 5160230"/>
              <a:gd name="connsiteY5055" fmla="*/ 1294248 h 3030261"/>
              <a:gd name="connsiteX5056" fmla="*/ 4430372 w 5160230"/>
              <a:gd name="connsiteY5056" fmla="*/ 1297353 h 3030261"/>
              <a:gd name="connsiteX5057" fmla="*/ 4421058 w 5160230"/>
              <a:gd name="connsiteY5057" fmla="*/ 1308839 h 3030261"/>
              <a:gd name="connsiteX5058" fmla="*/ 4410503 w 5160230"/>
              <a:gd name="connsiteY5058" fmla="*/ 1321568 h 3030261"/>
              <a:gd name="connsiteX5059" fmla="*/ 4399017 w 5160230"/>
              <a:gd name="connsiteY5059" fmla="*/ 1336469 h 3030261"/>
              <a:gd name="connsiteX5060" fmla="*/ 4386599 w 5160230"/>
              <a:gd name="connsiteY5060" fmla="*/ 1349197 h 3030261"/>
              <a:gd name="connsiteX5061" fmla="*/ 4376044 w 5160230"/>
              <a:gd name="connsiteY5061" fmla="*/ 1361926 h 3030261"/>
              <a:gd name="connsiteX5062" fmla="*/ 4368904 w 5160230"/>
              <a:gd name="connsiteY5062" fmla="*/ 1371549 h 3030261"/>
              <a:gd name="connsiteX5063" fmla="*/ 4364868 w 5160230"/>
              <a:gd name="connsiteY5063" fmla="*/ 1375896 h 3030261"/>
              <a:gd name="connsiteX5064" fmla="*/ 4352450 w 5160230"/>
              <a:gd name="connsiteY5064" fmla="*/ 1379000 h 3030261"/>
              <a:gd name="connsiteX5065" fmla="*/ 4340032 w 5160230"/>
              <a:gd name="connsiteY5065" fmla="*/ 1376827 h 3030261"/>
              <a:gd name="connsiteX5066" fmla="*/ 4328546 w 5160230"/>
              <a:gd name="connsiteY5066" fmla="*/ 1376827 h 3030261"/>
              <a:gd name="connsiteX5067" fmla="*/ 4317991 w 5160230"/>
              <a:gd name="connsiteY5067" fmla="*/ 1379000 h 3030261"/>
              <a:gd name="connsiteX5068" fmla="*/ 4308677 w 5160230"/>
              <a:gd name="connsiteY5068" fmla="*/ 1388624 h 3030261"/>
              <a:gd name="connsiteX5069" fmla="*/ 4301537 w 5160230"/>
              <a:gd name="connsiteY5069" fmla="*/ 1399179 h 3030261"/>
              <a:gd name="connsiteX5070" fmla="*/ 4296259 w 5160230"/>
              <a:gd name="connsiteY5070" fmla="*/ 1410666 h 3030261"/>
              <a:gd name="connsiteX5071" fmla="*/ 4289119 w 5160230"/>
              <a:gd name="connsiteY5071" fmla="*/ 1421221 h 3030261"/>
              <a:gd name="connsiteX5072" fmla="*/ 4278564 w 5160230"/>
              <a:gd name="connsiteY5072" fmla="*/ 1428672 h 3030261"/>
              <a:gd name="connsiteX5073" fmla="*/ 4276391 w 5160230"/>
              <a:gd name="connsiteY5073" fmla="*/ 1428672 h 3030261"/>
              <a:gd name="connsiteX5074" fmla="*/ 4274218 w 5160230"/>
              <a:gd name="connsiteY5074" fmla="*/ 1430845 h 3030261"/>
              <a:gd name="connsiteX5075" fmla="*/ 4272044 w 5160230"/>
              <a:gd name="connsiteY5075" fmla="*/ 1430845 h 3030261"/>
              <a:gd name="connsiteX5076" fmla="*/ 4268940 w 5160230"/>
              <a:gd name="connsiteY5076" fmla="*/ 1430845 h 3030261"/>
              <a:gd name="connsiteX5077" fmla="*/ 4264904 w 5160230"/>
              <a:gd name="connsiteY5077" fmla="*/ 1433018 h 3030261"/>
              <a:gd name="connsiteX5078" fmla="*/ 4268940 w 5160230"/>
              <a:gd name="connsiteY5078" fmla="*/ 1443573 h 3030261"/>
              <a:gd name="connsiteX5079" fmla="*/ 4276080 w 5160230"/>
              <a:gd name="connsiteY5079" fmla="*/ 1455059 h 3030261"/>
              <a:gd name="connsiteX5080" fmla="*/ 4281358 w 5160230"/>
              <a:gd name="connsiteY5080" fmla="*/ 1467788 h 3030261"/>
              <a:gd name="connsiteX5081" fmla="*/ 4288498 w 5160230"/>
              <a:gd name="connsiteY5081" fmla="*/ 1480516 h 3030261"/>
              <a:gd name="connsiteX5082" fmla="*/ 4291603 w 5160230"/>
              <a:gd name="connsiteY5082" fmla="*/ 1492002 h 3030261"/>
              <a:gd name="connsiteX5083" fmla="*/ 4293776 w 5160230"/>
              <a:gd name="connsiteY5083" fmla="*/ 1504731 h 3030261"/>
              <a:gd name="connsiteX5084" fmla="*/ 4290671 w 5160230"/>
              <a:gd name="connsiteY5084" fmla="*/ 1513113 h 3030261"/>
              <a:gd name="connsiteX5085" fmla="*/ 4283531 w 5160230"/>
              <a:gd name="connsiteY5085" fmla="*/ 1520563 h 3030261"/>
              <a:gd name="connsiteX5086" fmla="*/ 4268940 w 5160230"/>
              <a:gd name="connsiteY5086" fmla="*/ 1526772 h 3030261"/>
              <a:gd name="connsiteX5087" fmla="*/ 4245036 w 5160230"/>
              <a:gd name="connsiteY5087" fmla="*/ 1529877 h 3030261"/>
              <a:gd name="connsiteX5088" fmla="*/ 4245036 w 5160230"/>
              <a:gd name="connsiteY5088" fmla="*/ 1520253 h 3030261"/>
              <a:gd name="connsiteX5089" fmla="*/ 4242862 w 5160230"/>
              <a:gd name="connsiteY5089" fmla="*/ 1511871 h 3030261"/>
              <a:gd name="connsiteX5090" fmla="*/ 4242862 w 5160230"/>
              <a:gd name="connsiteY5090" fmla="*/ 1499143 h 3030261"/>
              <a:gd name="connsiteX5091" fmla="*/ 4245036 w 5160230"/>
              <a:gd name="connsiteY5091" fmla="*/ 1484241 h 3030261"/>
              <a:gd name="connsiteX5092" fmla="*/ 4245036 w 5160230"/>
              <a:gd name="connsiteY5092" fmla="*/ 1472755 h 3030261"/>
              <a:gd name="connsiteX5093" fmla="*/ 4239758 w 5160230"/>
              <a:gd name="connsiteY5093" fmla="*/ 1472755 h 3030261"/>
              <a:gd name="connsiteX5094" fmla="*/ 4235722 w 5160230"/>
              <a:gd name="connsiteY5094" fmla="*/ 1472755 h 3030261"/>
              <a:gd name="connsiteX5095" fmla="*/ 4232618 w 5160230"/>
              <a:gd name="connsiteY5095" fmla="*/ 1472755 h 3030261"/>
              <a:gd name="connsiteX5096" fmla="*/ 4230445 w 5160230"/>
              <a:gd name="connsiteY5096" fmla="*/ 1472755 h 3030261"/>
              <a:gd name="connsiteX5097" fmla="*/ 4228272 w 5160230"/>
              <a:gd name="connsiteY5097" fmla="*/ 1470582 h 3030261"/>
              <a:gd name="connsiteX5098" fmla="*/ 4225167 w 5160230"/>
              <a:gd name="connsiteY5098" fmla="*/ 1469650 h 3030261"/>
              <a:gd name="connsiteX5099" fmla="*/ 4221131 w 5160230"/>
              <a:gd name="connsiteY5099" fmla="*/ 1463441 h 3030261"/>
              <a:gd name="connsiteX5100" fmla="*/ 4225167 w 5160230"/>
              <a:gd name="connsiteY5100" fmla="*/ 1458164 h 3030261"/>
              <a:gd name="connsiteX5101" fmla="*/ 4228272 w 5160230"/>
              <a:gd name="connsiteY5101" fmla="*/ 1452886 h 3030261"/>
              <a:gd name="connsiteX5102" fmla="*/ 4230445 w 5160230"/>
              <a:gd name="connsiteY5102" fmla="*/ 1447609 h 3030261"/>
              <a:gd name="connsiteX5103" fmla="*/ 4234480 w 5160230"/>
              <a:gd name="connsiteY5103" fmla="*/ 1440158 h 3030261"/>
              <a:gd name="connsiteX5104" fmla="*/ 4225167 w 5160230"/>
              <a:gd name="connsiteY5104" fmla="*/ 1440158 h 3030261"/>
              <a:gd name="connsiteX5105" fmla="*/ 4213681 w 5160230"/>
              <a:gd name="connsiteY5105" fmla="*/ 1437985 h 3030261"/>
              <a:gd name="connsiteX5106" fmla="*/ 4201263 w 5160230"/>
              <a:gd name="connsiteY5106" fmla="*/ 1441089 h 3030261"/>
              <a:gd name="connsiteX5107" fmla="*/ 4186672 w 5160230"/>
              <a:gd name="connsiteY5107" fmla="*/ 1447298 h 3030261"/>
              <a:gd name="connsiteX5108" fmla="*/ 4174254 w 5160230"/>
              <a:gd name="connsiteY5108" fmla="*/ 1452576 h 3030261"/>
              <a:gd name="connsiteX5109" fmla="*/ 4174254 w 5160230"/>
              <a:gd name="connsiteY5109" fmla="*/ 1448230 h 3030261"/>
              <a:gd name="connsiteX5110" fmla="*/ 4176427 w 5160230"/>
              <a:gd name="connsiteY5110" fmla="*/ 1442952 h 3030261"/>
              <a:gd name="connsiteX5111" fmla="*/ 4178600 w 5160230"/>
              <a:gd name="connsiteY5111" fmla="*/ 1439847 h 3030261"/>
              <a:gd name="connsiteX5112" fmla="*/ 4179532 w 5160230"/>
              <a:gd name="connsiteY5112" fmla="*/ 1433639 h 3030261"/>
              <a:gd name="connsiteX5113" fmla="*/ 4181705 w 5160230"/>
              <a:gd name="connsiteY5113" fmla="*/ 1430534 h 3030261"/>
              <a:gd name="connsiteX5114" fmla="*/ 4184809 w 5160230"/>
              <a:gd name="connsiteY5114" fmla="*/ 1423083 h 3030261"/>
              <a:gd name="connsiteX5115" fmla="*/ 4181705 w 5160230"/>
              <a:gd name="connsiteY5115" fmla="*/ 1423083 h 3030261"/>
              <a:gd name="connsiteX5116" fmla="*/ 4178600 w 5160230"/>
              <a:gd name="connsiteY5116" fmla="*/ 1420910 h 3030261"/>
              <a:gd name="connsiteX5117" fmla="*/ 4174564 w 5160230"/>
              <a:gd name="connsiteY5117" fmla="*/ 1420910 h 3030261"/>
              <a:gd name="connsiteX5118" fmla="*/ 4169287 w 5160230"/>
              <a:gd name="connsiteY5118" fmla="*/ 1418737 h 3030261"/>
              <a:gd name="connsiteX5119" fmla="*/ 4157801 w 5160230"/>
              <a:gd name="connsiteY5119" fmla="*/ 1430224 h 3030261"/>
              <a:gd name="connsiteX5120" fmla="*/ 4145383 w 5160230"/>
              <a:gd name="connsiteY5120" fmla="*/ 1439847 h 3030261"/>
              <a:gd name="connsiteX5121" fmla="*/ 4132965 w 5160230"/>
              <a:gd name="connsiteY5121" fmla="*/ 1450403 h 3030261"/>
              <a:gd name="connsiteX5122" fmla="*/ 4125824 w 5160230"/>
              <a:gd name="connsiteY5122" fmla="*/ 1463131 h 3030261"/>
              <a:gd name="connsiteX5123" fmla="*/ 4132965 w 5160230"/>
              <a:gd name="connsiteY5123" fmla="*/ 1467477 h 3030261"/>
              <a:gd name="connsiteX5124" fmla="*/ 4138242 w 5160230"/>
              <a:gd name="connsiteY5124" fmla="*/ 1470582 h 3030261"/>
              <a:gd name="connsiteX5125" fmla="*/ 4142278 w 5160230"/>
              <a:gd name="connsiteY5125" fmla="*/ 1474928 h 3030261"/>
              <a:gd name="connsiteX5126" fmla="*/ 4145383 w 5160230"/>
              <a:gd name="connsiteY5126" fmla="*/ 1478032 h 3030261"/>
              <a:gd name="connsiteX5127" fmla="*/ 4149418 w 5160230"/>
              <a:gd name="connsiteY5127" fmla="*/ 1484241 h 3030261"/>
              <a:gd name="connsiteX5128" fmla="*/ 4159973 w 5160230"/>
              <a:gd name="connsiteY5128" fmla="*/ 1478032 h 3030261"/>
              <a:gd name="connsiteX5129" fmla="*/ 4169287 w 5160230"/>
              <a:gd name="connsiteY5129" fmla="*/ 1474928 h 3030261"/>
              <a:gd name="connsiteX5130" fmla="*/ 4178600 w 5160230"/>
              <a:gd name="connsiteY5130" fmla="*/ 1474928 h 3030261"/>
              <a:gd name="connsiteX5131" fmla="*/ 4189155 w 5160230"/>
              <a:gd name="connsiteY5131" fmla="*/ 1480205 h 3030261"/>
              <a:gd name="connsiteX5132" fmla="*/ 4194433 w 5160230"/>
              <a:gd name="connsiteY5132" fmla="*/ 1480205 h 3030261"/>
              <a:gd name="connsiteX5133" fmla="*/ 4194433 w 5160230"/>
              <a:gd name="connsiteY5133" fmla="*/ 1492934 h 3030261"/>
              <a:gd name="connsiteX5134" fmla="*/ 4174564 w 5160230"/>
              <a:gd name="connsiteY5134" fmla="*/ 1492934 h 3030261"/>
              <a:gd name="connsiteX5135" fmla="*/ 4167424 w 5160230"/>
              <a:gd name="connsiteY5135" fmla="*/ 1502558 h 3030261"/>
              <a:gd name="connsiteX5136" fmla="*/ 4160284 w 5160230"/>
              <a:gd name="connsiteY5136" fmla="*/ 1510008 h 3030261"/>
              <a:gd name="connsiteX5137" fmla="*/ 4155006 w 5160230"/>
              <a:gd name="connsiteY5137" fmla="*/ 1517459 h 3030261"/>
              <a:gd name="connsiteX5138" fmla="*/ 4149729 w 5160230"/>
              <a:gd name="connsiteY5138" fmla="*/ 1530187 h 3030261"/>
              <a:gd name="connsiteX5139" fmla="*/ 4164320 w 5160230"/>
              <a:gd name="connsiteY5139" fmla="*/ 1539811 h 3030261"/>
              <a:gd name="connsiteX5140" fmla="*/ 4172702 w 5160230"/>
              <a:gd name="connsiteY5140" fmla="*/ 1554712 h 3030261"/>
              <a:gd name="connsiteX5141" fmla="*/ 4179842 w 5160230"/>
              <a:gd name="connsiteY5141" fmla="*/ 1574891 h 3030261"/>
              <a:gd name="connsiteX5142" fmla="*/ 4183878 w 5160230"/>
              <a:gd name="connsiteY5142" fmla="*/ 1595070 h 3030261"/>
              <a:gd name="connsiteX5143" fmla="*/ 4184809 w 5160230"/>
              <a:gd name="connsiteY5143" fmla="*/ 1617423 h 3030261"/>
              <a:gd name="connsiteX5144" fmla="*/ 4184809 w 5160230"/>
              <a:gd name="connsiteY5144" fmla="*/ 1636981 h 3030261"/>
              <a:gd name="connsiteX5145" fmla="*/ 4172391 w 5160230"/>
              <a:gd name="connsiteY5145" fmla="*/ 1645363 h 3030261"/>
              <a:gd name="connsiteX5146" fmla="*/ 4165251 w 5160230"/>
              <a:gd name="connsiteY5146" fmla="*/ 1660264 h 3030261"/>
              <a:gd name="connsiteX5147" fmla="*/ 4158111 w 5160230"/>
              <a:gd name="connsiteY5147" fmla="*/ 1673924 h 3030261"/>
              <a:gd name="connsiteX5148" fmla="*/ 4149729 w 5160230"/>
              <a:gd name="connsiteY5148" fmla="*/ 1688825 h 3030261"/>
              <a:gd name="connsiteX5149" fmla="*/ 4131102 w 5160230"/>
              <a:gd name="connsiteY5149" fmla="*/ 1709004 h 3030261"/>
              <a:gd name="connsiteX5150" fmla="*/ 4107198 w 5160230"/>
              <a:gd name="connsiteY5150" fmla="*/ 1723905 h 3030261"/>
              <a:gd name="connsiteX5151" fmla="*/ 4082052 w 5160230"/>
              <a:gd name="connsiteY5151" fmla="*/ 1734461 h 3030261"/>
              <a:gd name="connsiteX5152" fmla="*/ 4052870 w 5160230"/>
              <a:gd name="connsiteY5152" fmla="*/ 1744084 h 3030261"/>
              <a:gd name="connsiteX5153" fmla="*/ 4025861 w 5160230"/>
              <a:gd name="connsiteY5153" fmla="*/ 1749362 h 3030261"/>
              <a:gd name="connsiteX5154" fmla="*/ 4025861 w 5160230"/>
              <a:gd name="connsiteY5154" fmla="*/ 1756813 h 3030261"/>
              <a:gd name="connsiteX5155" fmla="*/ 4025861 w 5160230"/>
              <a:gd name="connsiteY5155" fmla="*/ 1761159 h 3030261"/>
              <a:gd name="connsiteX5156" fmla="*/ 4025861 w 5160230"/>
              <a:gd name="connsiteY5156" fmla="*/ 1764263 h 3030261"/>
              <a:gd name="connsiteX5157" fmla="*/ 4025861 w 5160230"/>
              <a:gd name="connsiteY5157" fmla="*/ 1766437 h 3030261"/>
              <a:gd name="connsiteX5158" fmla="*/ 4028034 w 5160230"/>
              <a:gd name="connsiteY5158" fmla="*/ 1768610 h 3030261"/>
              <a:gd name="connsiteX5159" fmla="*/ 4028034 w 5160230"/>
              <a:gd name="connsiteY5159" fmla="*/ 1773887 h 3030261"/>
              <a:gd name="connsiteX5160" fmla="*/ 4028966 w 5160230"/>
              <a:gd name="connsiteY5160" fmla="*/ 1779165 h 3030261"/>
              <a:gd name="connsiteX5161" fmla="*/ 4025861 w 5160230"/>
              <a:gd name="connsiteY5161" fmla="*/ 1783511 h 3030261"/>
              <a:gd name="connsiteX5162" fmla="*/ 4021825 w 5160230"/>
              <a:gd name="connsiteY5162" fmla="*/ 1786615 h 3030261"/>
              <a:gd name="connsiteX5163" fmla="*/ 4020894 w 5160230"/>
              <a:gd name="connsiteY5163" fmla="*/ 1788789 h 3030261"/>
              <a:gd name="connsiteX5164" fmla="*/ 4016858 w 5160230"/>
              <a:gd name="connsiteY5164" fmla="*/ 1791893 h 3030261"/>
              <a:gd name="connsiteX5165" fmla="*/ 4009718 w 5160230"/>
              <a:gd name="connsiteY5165" fmla="*/ 1796239 h 3030261"/>
              <a:gd name="connsiteX5166" fmla="*/ 4007545 w 5160230"/>
              <a:gd name="connsiteY5166" fmla="*/ 1796239 h 3030261"/>
              <a:gd name="connsiteX5167" fmla="*/ 4006613 w 5160230"/>
              <a:gd name="connsiteY5167" fmla="*/ 1798412 h 3030261"/>
              <a:gd name="connsiteX5168" fmla="*/ 4004440 w 5160230"/>
              <a:gd name="connsiteY5168" fmla="*/ 1798412 h 3030261"/>
              <a:gd name="connsiteX5169" fmla="*/ 4002267 w 5160230"/>
              <a:gd name="connsiteY5169" fmla="*/ 1798412 h 3030261"/>
              <a:gd name="connsiteX5170" fmla="*/ 3999162 w 5160230"/>
              <a:gd name="connsiteY5170" fmla="*/ 1799344 h 3030261"/>
              <a:gd name="connsiteX5171" fmla="*/ 3996989 w 5160230"/>
              <a:gd name="connsiteY5171" fmla="*/ 1794066 h 3030261"/>
              <a:gd name="connsiteX5172" fmla="*/ 3994816 w 5160230"/>
              <a:gd name="connsiteY5172" fmla="*/ 1788789 h 3030261"/>
              <a:gd name="connsiteX5173" fmla="*/ 3994816 w 5160230"/>
              <a:gd name="connsiteY5173" fmla="*/ 1783511 h 3030261"/>
              <a:gd name="connsiteX5174" fmla="*/ 3994816 w 5160230"/>
              <a:gd name="connsiteY5174" fmla="*/ 1773887 h 3030261"/>
              <a:gd name="connsiteX5175" fmla="*/ 3998852 w 5160230"/>
              <a:gd name="connsiteY5175" fmla="*/ 1771714 h 3030261"/>
              <a:gd name="connsiteX5176" fmla="*/ 4001957 w 5160230"/>
              <a:gd name="connsiteY5176" fmla="*/ 1771714 h 3030261"/>
              <a:gd name="connsiteX5177" fmla="*/ 4005992 w 5160230"/>
              <a:gd name="connsiteY5177" fmla="*/ 1769541 h 3030261"/>
              <a:gd name="connsiteX5178" fmla="*/ 4006924 w 5160230"/>
              <a:gd name="connsiteY5178" fmla="*/ 1766437 h 3030261"/>
              <a:gd name="connsiteX5179" fmla="*/ 4009097 w 5160230"/>
              <a:gd name="connsiteY5179" fmla="*/ 1762090 h 3030261"/>
              <a:gd name="connsiteX5180" fmla="*/ 4006924 w 5160230"/>
              <a:gd name="connsiteY5180" fmla="*/ 1758986 h 3030261"/>
              <a:gd name="connsiteX5181" fmla="*/ 4003819 w 5160230"/>
              <a:gd name="connsiteY5181" fmla="*/ 1753708 h 3030261"/>
              <a:gd name="connsiteX5182" fmla="*/ 4001646 w 5160230"/>
              <a:gd name="connsiteY5182" fmla="*/ 1749362 h 3030261"/>
              <a:gd name="connsiteX5183" fmla="*/ 3998542 w 5160230"/>
              <a:gd name="connsiteY5183" fmla="*/ 1747189 h 3030261"/>
              <a:gd name="connsiteX5184" fmla="*/ 3996369 w 5160230"/>
              <a:gd name="connsiteY5184" fmla="*/ 1747189 h 3030261"/>
              <a:gd name="connsiteX5185" fmla="*/ 3991091 w 5160230"/>
              <a:gd name="connsiteY5185" fmla="*/ 1746258 h 3030261"/>
              <a:gd name="connsiteX5186" fmla="*/ 3984882 w 5160230"/>
              <a:gd name="connsiteY5186" fmla="*/ 1746258 h 3030261"/>
              <a:gd name="connsiteX5187" fmla="*/ 3978673 w 5160230"/>
              <a:gd name="connsiteY5187" fmla="*/ 1754640 h 3030261"/>
              <a:gd name="connsiteX5188" fmla="*/ 3971533 w 5160230"/>
              <a:gd name="connsiteY5188" fmla="*/ 1760849 h 3030261"/>
              <a:gd name="connsiteX5189" fmla="*/ 3965324 w 5160230"/>
              <a:gd name="connsiteY5189" fmla="*/ 1766126 h 3030261"/>
              <a:gd name="connsiteX5190" fmla="*/ 3960046 w 5160230"/>
              <a:gd name="connsiteY5190" fmla="*/ 1775750 h 3030261"/>
              <a:gd name="connsiteX5191" fmla="*/ 3957873 w 5160230"/>
              <a:gd name="connsiteY5191" fmla="*/ 1790651 h 3030261"/>
              <a:gd name="connsiteX5192" fmla="*/ 3974638 w 5160230"/>
              <a:gd name="connsiteY5192" fmla="*/ 1806484 h 3030261"/>
              <a:gd name="connsiteX5193" fmla="*/ 3987055 w 5160230"/>
              <a:gd name="connsiteY5193" fmla="*/ 1823559 h 3030261"/>
              <a:gd name="connsiteX5194" fmla="*/ 3998542 w 5160230"/>
              <a:gd name="connsiteY5194" fmla="*/ 1841564 h 3030261"/>
              <a:gd name="connsiteX5195" fmla="*/ 4003819 w 5160230"/>
              <a:gd name="connsiteY5195" fmla="*/ 1865779 h 3030261"/>
              <a:gd name="connsiteX5196" fmla="*/ 4005992 w 5160230"/>
              <a:gd name="connsiteY5196" fmla="*/ 1895272 h 3030261"/>
              <a:gd name="connsiteX5197" fmla="*/ 3945456 w 5160230"/>
              <a:gd name="connsiteY5197" fmla="*/ 1944943 h 3030261"/>
              <a:gd name="connsiteX5198" fmla="*/ 3938315 w 5160230"/>
              <a:gd name="connsiteY5198" fmla="*/ 1944943 h 3030261"/>
              <a:gd name="connsiteX5199" fmla="*/ 3933038 w 5160230"/>
              <a:gd name="connsiteY5199" fmla="*/ 1924764 h 3030261"/>
              <a:gd name="connsiteX5200" fmla="*/ 3921551 w 5160230"/>
              <a:gd name="connsiteY5200" fmla="*/ 1909862 h 3030261"/>
              <a:gd name="connsiteX5201" fmla="*/ 3906960 w 5160230"/>
              <a:gd name="connsiteY5201" fmla="*/ 1897134 h 3030261"/>
              <a:gd name="connsiteX5202" fmla="*/ 3891438 w 5160230"/>
              <a:gd name="connsiteY5202" fmla="*/ 1884406 h 3030261"/>
              <a:gd name="connsiteX5203" fmla="*/ 3874674 w 5160230"/>
              <a:gd name="connsiteY5203" fmla="*/ 1870746 h 3030261"/>
              <a:gd name="connsiteX5204" fmla="*/ 3867534 w 5160230"/>
              <a:gd name="connsiteY5204" fmla="*/ 1900239 h 3030261"/>
              <a:gd name="connsiteX5205" fmla="*/ 3858220 w 5160230"/>
              <a:gd name="connsiteY5205" fmla="*/ 1924453 h 3030261"/>
              <a:gd name="connsiteX5206" fmla="*/ 3867534 w 5160230"/>
              <a:gd name="connsiteY5206" fmla="*/ 1929731 h 3030261"/>
              <a:gd name="connsiteX5207" fmla="*/ 3871569 w 5160230"/>
              <a:gd name="connsiteY5207" fmla="*/ 1937182 h 3030261"/>
              <a:gd name="connsiteX5208" fmla="*/ 3872501 w 5160230"/>
              <a:gd name="connsiteY5208" fmla="*/ 1946805 h 3030261"/>
              <a:gd name="connsiteX5209" fmla="*/ 3878710 w 5160230"/>
              <a:gd name="connsiteY5209" fmla="*/ 1957361 h 3030261"/>
              <a:gd name="connsiteX5210" fmla="*/ 3879641 w 5160230"/>
              <a:gd name="connsiteY5210" fmla="*/ 1959534 h 3030261"/>
              <a:gd name="connsiteX5211" fmla="*/ 3883677 w 5160230"/>
              <a:gd name="connsiteY5211" fmla="*/ 1959534 h 3030261"/>
              <a:gd name="connsiteX5212" fmla="*/ 3886781 w 5160230"/>
              <a:gd name="connsiteY5212" fmla="*/ 1959534 h 3030261"/>
              <a:gd name="connsiteX5213" fmla="*/ 3890817 w 5160230"/>
              <a:gd name="connsiteY5213" fmla="*/ 1959534 h 3030261"/>
              <a:gd name="connsiteX5214" fmla="*/ 3893922 w 5160230"/>
              <a:gd name="connsiteY5214" fmla="*/ 1961707 h 3030261"/>
              <a:gd name="connsiteX5215" fmla="*/ 3908512 w 5160230"/>
              <a:gd name="connsiteY5215" fmla="*/ 1976608 h 3030261"/>
              <a:gd name="connsiteX5216" fmla="*/ 3919999 w 5160230"/>
              <a:gd name="connsiteY5216" fmla="*/ 1998960 h 3030261"/>
              <a:gd name="connsiteX5217" fmla="*/ 3927139 w 5160230"/>
              <a:gd name="connsiteY5217" fmla="*/ 2024417 h 3030261"/>
              <a:gd name="connsiteX5218" fmla="*/ 3928071 w 5160230"/>
              <a:gd name="connsiteY5218" fmla="*/ 2050805 h 3030261"/>
              <a:gd name="connsiteX5219" fmla="*/ 3919275 w 5160230"/>
              <a:gd name="connsiteY5219" fmla="*/ 2050805 h 3030261"/>
              <a:gd name="connsiteX5220" fmla="*/ 3923414 w 5160230"/>
              <a:gd name="connsiteY5220" fmla="*/ 2055773 h 3030261"/>
              <a:gd name="connsiteX5221" fmla="*/ 3934900 w 5160230"/>
              <a:gd name="connsiteY5221" fmla="*/ 2071605 h 3030261"/>
              <a:gd name="connsiteX5222" fmla="*/ 3947318 w 5160230"/>
              <a:gd name="connsiteY5222" fmla="*/ 2090543 h 3030261"/>
              <a:gd name="connsiteX5223" fmla="*/ 3965013 w 5160230"/>
              <a:gd name="connsiteY5223" fmla="*/ 2105444 h 3030261"/>
              <a:gd name="connsiteX5224" fmla="*/ 3961909 w 5160230"/>
              <a:gd name="connsiteY5224" fmla="*/ 2123450 h 3030261"/>
              <a:gd name="connsiteX5225" fmla="*/ 3961909 w 5160230"/>
              <a:gd name="connsiteY5225" fmla="*/ 2145492 h 3030261"/>
              <a:gd name="connsiteX5226" fmla="*/ 3976500 w 5160230"/>
              <a:gd name="connsiteY5226" fmla="*/ 2147665 h 3030261"/>
              <a:gd name="connsiteX5227" fmla="*/ 3985813 w 5160230"/>
              <a:gd name="connsiteY5227" fmla="*/ 2150769 h 3030261"/>
              <a:gd name="connsiteX5228" fmla="*/ 3992333 w 5160230"/>
              <a:gd name="connsiteY5228" fmla="*/ 2157289 h 3030261"/>
              <a:gd name="connsiteX5229" fmla="*/ 4001646 w 5160230"/>
              <a:gd name="connsiteY5229" fmla="*/ 2162566 h 3030261"/>
              <a:gd name="connsiteX5230" fmla="*/ 4013132 w 5160230"/>
              <a:gd name="connsiteY5230" fmla="*/ 2162566 h 3030261"/>
              <a:gd name="connsiteX5231" fmla="*/ 4021515 w 5160230"/>
              <a:gd name="connsiteY5231" fmla="*/ 2158220 h 3030261"/>
              <a:gd name="connsiteX5232" fmla="*/ 4028655 w 5160230"/>
              <a:gd name="connsiteY5232" fmla="*/ 2155115 h 3030261"/>
              <a:gd name="connsiteX5233" fmla="*/ 4036106 w 5160230"/>
              <a:gd name="connsiteY5233" fmla="*/ 2152942 h 3030261"/>
              <a:gd name="connsiteX5234" fmla="*/ 4052559 w 5160230"/>
              <a:gd name="connsiteY5234" fmla="*/ 2158220 h 3030261"/>
              <a:gd name="connsiteX5235" fmla="*/ 4071496 w 5160230"/>
              <a:gd name="connsiteY5235" fmla="*/ 2165670 h 3030261"/>
              <a:gd name="connsiteX5236" fmla="*/ 4089192 w 5160230"/>
              <a:gd name="connsiteY5236" fmla="*/ 2175294 h 3030261"/>
              <a:gd name="connsiteX5237" fmla="*/ 4105645 w 5160230"/>
              <a:gd name="connsiteY5237" fmla="*/ 2182745 h 3030261"/>
              <a:gd name="connsiteX5238" fmla="*/ 4103783 w 5160230"/>
              <a:gd name="connsiteY5238" fmla="*/ 2182745 h 3030261"/>
              <a:gd name="connsiteX5239" fmla="*/ 4101610 w 5160230"/>
              <a:gd name="connsiteY5239" fmla="*/ 2184918 h 3030261"/>
              <a:gd name="connsiteX5240" fmla="*/ 4099437 w 5160230"/>
              <a:gd name="connsiteY5240" fmla="*/ 2184918 h 3030261"/>
              <a:gd name="connsiteX5241" fmla="*/ 4096332 w 5160230"/>
              <a:gd name="connsiteY5241" fmla="*/ 2186781 h 3030261"/>
              <a:gd name="connsiteX5242" fmla="*/ 4086087 w 5160230"/>
              <a:gd name="connsiteY5242" fmla="*/ 2190196 h 3030261"/>
              <a:gd name="connsiteX5243" fmla="*/ 4065288 w 5160230"/>
              <a:gd name="connsiteY5243" fmla="*/ 2190196 h 3030261"/>
              <a:gd name="connsiteX5244" fmla="*/ 4042314 w 5160230"/>
              <a:gd name="connsiteY5244" fmla="*/ 2186781 h 3030261"/>
              <a:gd name="connsiteX5245" fmla="*/ 4018410 w 5160230"/>
              <a:gd name="connsiteY5245" fmla="*/ 2180572 h 3030261"/>
              <a:gd name="connsiteX5246" fmla="*/ 3992333 w 5160230"/>
              <a:gd name="connsiteY5246" fmla="*/ 2175294 h 3030261"/>
              <a:gd name="connsiteX5247" fmla="*/ 3972464 w 5160230"/>
              <a:gd name="connsiteY5247" fmla="*/ 2170017 h 3030261"/>
              <a:gd name="connsiteX5248" fmla="*/ 3956942 w 5160230"/>
              <a:gd name="connsiteY5248" fmla="*/ 2162566 h 3030261"/>
              <a:gd name="connsiteX5249" fmla="*/ 3949491 w 5160230"/>
              <a:gd name="connsiteY5249" fmla="*/ 2158220 h 3030261"/>
              <a:gd name="connsiteX5250" fmla="*/ 3952596 w 5160230"/>
              <a:gd name="connsiteY5250" fmla="*/ 2155115 h 3030261"/>
              <a:gd name="connsiteX5251" fmla="*/ 3954769 w 5160230"/>
              <a:gd name="connsiteY5251" fmla="*/ 2152942 h 3030261"/>
              <a:gd name="connsiteX5252" fmla="*/ 3956942 w 5160230"/>
              <a:gd name="connsiteY5252" fmla="*/ 2149838 h 3030261"/>
              <a:gd name="connsiteX5253" fmla="*/ 3934900 w 5160230"/>
              <a:gd name="connsiteY5253" fmla="*/ 2143629 h 3030261"/>
              <a:gd name="connsiteX5254" fmla="*/ 3916274 w 5160230"/>
              <a:gd name="connsiteY5254" fmla="*/ 2133074 h 3030261"/>
              <a:gd name="connsiteX5255" fmla="*/ 3899509 w 5160230"/>
              <a:gd name="connsiteY5255" fmla="*/ 2115999 h 3030261"/>
              <a:gd name="connsiteX5256" fmla="*/ 3887092 w 5160230"/>
              <a:gd name="connsiteY5256" fmla="*/ 2097993 h 3030261"/>
              <a:gd name="connsiteX5257" fmla="*/ 3874363 w 5160230"/>
              <a:gd name="connsiteY5257" fmla="*/ 2077814 h 3030261"/>
              <a:gd name="connsiteX5258" fmla="*/ 3864119 w 5160230"/>
              <a:gd name="connsiteY5258" fmla="*/ 2056704 h 3030261"/>
              <a:gd name="connsiteX5259" fmla="*/ 3852632 w 5160230"/>
              <a:gd name="connsiteY5259" fmla="*/ 2040871 h 3030261"/>
              <a:gd name="connsiteX5260" fmla="*/ 3842077 w 5160230"/>
              <a:gd name="connsiteY5260" fmla="*/ 2027211 h 3030261"/>
              <a:gd name="connsiteX5261" fmla="*/ 3830901 w 5160230"/>
              <a:gd name="connsiteY5261" fmla="*/ 2018518 h 3030261"/>
              <a:gd name="connsiteX5262" fmla="*/ 3818173 w 5160230"/>
              <a:gd name="connsiteY5262" fmla="*/ 2007032 h 3030261"/>
              <a:gd name="connsiteX5263" fmla="*/ 3806686 w 5160230"/>
              <a:gd name="connsiteY5263" fmla="*/ 1996477 h 3030261"/>
              <a:gd name="connsiteX5264" fmla="*/ 3801719 w 5160230"/>
              <a:gd name="connsiteY5264" fmla="*/ 1979402 h 3030261"/>
              <a:gd name="connsiteX5265" fmla="*/ 3835868 w 5160230"/>
              <a:gd name="connsiteY5265" fmla="*/ 1983748 h 3030261"/>
              <a:gd name="connsiteX5266" fmla="*/ 3849528 w 5160230"/>
              <a:gd name="connsiteY5266" fmla="*/ 1999581 h 3030261"/>
              <a:gd name="connsiteX5267" fmla="*/ 3864119 w 5160230"/>
              <a:gd name="connsiteY5267" fmla="*/ 2009205 h 3030261"/>
              <a:gd name="connsiteX5268" fmla="*/ 3878710 w 5160230"/>
              <a:gd name="connsiteY5268" fmla="*/ 2018518 h 3030261"/>
              <a:gd name="connsiteX5269" fmla="*/ 3881279 w 5160230"/>
              <a:gd name="connsiteY5269" fmla="*/ 2019780 h 3030261"/>
              <a:gd name="connsiteX5270" fmla="*/ 3877778 w 5160230"/>
              <a:gd name="connsiteY5270" fmla="*/ 2011378 h 3030261"/>
              <a:gd name="connsiteX5271" fmla="*/ 3873743 w 5160230"/>
              <a:gd name="connsiteY5271" fmla="*/ 1994304 h 3030261"/>
              <a:gd name="connsiteX5272" fmla="*/ 3868465 w 5160230"/>
              <a:gd name="connsiteY5272" fmla="*/ 1979402 h 3030261"/>
              <a:gd name="connsiteX5273" fmla="*/ 3863187 w 5160230"/>
              <a:gd name="connsiteY5273" fmla="*/ 1964501 h 3030261"/>
              <a:gd name="connsiteX5274" fmla="*/ 3853874 w 5160230"/>
              <a:gd name="connsiteY5274" fmla="*/ 1951773 h 3030261"/>
              <a:gd name="connsiteX5275" fmla="*/ 3853874 w 5160230"/>
              <a:gd name="connsiteY5275" fmla="*/ 1948668 h 3030261"/>
              <a:gd name="connsiteX5276" fmla="*/ 3844561 w 5160230"/>
              <a:gd name="connsiteY5276" fmla="*/ 1951773 h 3030261"/>
              <a:gd name="connsiteX5277" fmla="*/ 3844561 w 5160230"/>
              <a:gd name="connsiteY5277" fmla="*/ 1948668 h 3030261"/>
              <a:gd name="connsiteX5278" fmla="*/ 3841456 w 5160230"/>
              <a:gd name="connsiteY5278" fmla="*/ 1933767 h 3030261"/>
              <a:gd name="connsiteX5279" fmla="*/ 3841456 w 5160230"/>
              <a:gd name="connsiteY5279" fmla="*/ 1914830 h 3030261"/>
              <a:gd name="connsiteX5280" fmla="*/ 3841456 w 5160230"/>
              <a:gd name="connsiteY5280" fmla="*/ 1894651 h 3030261"/>
              <a:gd name="connsiteX5281" fmla="*/ 3841456 w 5160230"/>
              <a:gd name="connsiteY5281" fmla="*/ 1872298 h 3030261"/>
              <a:gd name="connsiteX5282" fmla="*/ 3839283 w 5160230"/>
              <a:gd name="connsiteY5282" fmla="*/ 1852119 h 3030261"/>
              <a:gd name="connsiteX5283" fmla="*/ 3832143 w 5160230"/>
              <a:gd name="connsiteY5283" fmla="*/ 1835045 h 3030261"/>
              <a:gd name="connsiteX5284" fmla="*/ 3820656 w 5160230"/>
              <a:gd name="connsiteY5284" fmla="*/ 1822317 h 3030261"/>
              <a:gd name="connsiteX5285" fmla="*/ 3817552 w 5160230"/>
              <a:gd name="connsiteY5285" fmla="*/ 1825421 h 3030261"/>
              <a:gd name="connsiteX5286" fmla="*/ 3812274 w 5160230"/>
              <a:gd name="connsiteY5286" fmla="*/ 1829768 h 3030261"/>
              <a:gd name="connsiteX5287" fmla="*/ 3808238 w 5160230"/>
              <a:gd name="connsiteY5287" fmla="*/ 1831940 h 3030261"/>
              <a:gd name="connsiteX5288" fmla="*/ 3801098 w 5160230"/>
              <a:gd name="connsiteY5288" fmla="*/ 1832872 h 3030261"/>
              <a:gd name="connsiteX5289" fmla="*/ 3793958 w 5160230"/>
              <a:gd name="connsiteY5289" fmla="*/ 1832872 h 3030261"/>
              <a:gd name="connsiteX5290" fmla="*/ 3791785 w 5160230"/>
              <a:gd name="connsiteY5290" fmla="*/ 1832872 h 3030261"/>
              <a:gd name="connsiteX5291" fmla="*/ 3791785 w 5160230"/>
              <a:gd name="connsiteY5291" fmla="*/ 1831940 h 3030261"/>
              <a:gd name="connsiteX5292" fmla="*/ 3790853 w 5160230"/>
              <a:gd name="connsiteY5292" fmla="*/ 1831940 h 3030261"/>
              <a:gd name="connsiteX5293" fmla="*/ 3788680 w 5160230"/>
              <a:gd name="connsiteY5293" fmla="*/ 1829768 h 3030261"/>
              <a:gd name="connsiteX5294" fmla="*/ 3788680 w 5160230"/>
              <a:gd name="connsiteY5294" fmla="*/ 1807415 h 3030261"/>
              <a:gd name="connsiteX5295" fmla="*/ 3783403 w 5160230"/>
              <a:gd name="connsiteY5295" fmla="*/ 1789410 h 3030261"/>
              <a:gd name="connsiteX5296" fmla="*/ 3776263 w 5160230"/>
              <a:gd name="connsiteY5296" fmla="*/ 1774508 h 3030261"/>
              <a:gd name="connsiteX5297" fmla="*/ 3764776 w 5160230"/>
              <a:gd name="connsiteY5297" fmla="*/ 1760849 h 3030261"/>
              <a:gd name="connsiteX5298" fmla="*/ 3756394 w 5160230"/>
              <a:gd name="connsiteY5298" fmla="*/ 1745947 h 3030261"/>
              <a:gd name="connsiteX5299" fmla="*/ 3744908 w 5160230"/>
              <a:gd name="connsiteY5299" fmla="*/ 1727941 h 3030261"/>
              <a:gd name="connsiteX5300" fmla="*/ 3741803 w 5160230"/>
              <a:gd name="connsiteY5300" fmla="*/ 1731046 h 3030261"/>
              <a:gd name="connsiteX5301" fmla="*/ 3739630 w 5160230"/>
              <a:gd name="connsiteY5301" fmla="*/ 1733219 h 3030261"/>
              <a:gd name="connsiteX5302" fmla="*/ 3737457 w 5160230"/>
              <a:gd name="connsiteY5302" fmla="*/ 1737565 h 3030261"/>
              <a:gd name="connsiteX5303" fmla="*/ 3735284 w 5160230"/>
              <a:gd name="connsiteY5303" fmla="*/ 1738496 h 3030261"/>
              <a:gd name="connsiteX5304" fmla="*/ 3734352 w 5160230"/>
              <a:gd name="connsiteY5304" fmla="*/ 1740670 h 3030261"/>
              <a:gd name="connsiteX5305" fmla="*/ 3717588 w 5160230"/>
              <a:gd name="connsiteY5305" fmla="*/ 1742843 h 3030261"/>
              <a:gd name="connsiteX5306" fmla="*/ 3702997 w 5160230"/>
              <a:gd name="connsiteY5306" fmla="*/ 1740670 h 3030261"/>
              <a:gd name="connsiteX5307" fmla="*/ 3688406 w 5160230"/>
              <a:gd name="connsiteY5307" fmla="*/ 1740670 h 3030261"/>
              <a:gd name="connsiteX5308" fmla="*/ 3684371 w 5160230"/>
              <a:gd name="connsiteY5308" fmla="*/ 1755571 h 3030261"/>
              <a:gd name="connsiteX5309" fmla="*/ 3679093 w 5160230"/>
              <a:gd name="connsiteY5309" fmla="*/ 1763022 h 3030261"/>
              <a:gd name="connsiteX5310" fmla="*/ 3675988 w 5160230"/>
              <a:gd name="connsiteY5310" fmla="*/ 1765195 h 3030261"/>
              <a:gd name="connsiteX5311" fmla="*/ 3668848 w 5160230"/>
              <a:gd name="connsiteY5311" fmla="*/ 1765195 h 3030261"/>
              <a:gd name="connsiteX5312" fmla="*/ 3661708 w 5160230"/>
              <a:gd name="connsiteY5312" fmla="*/ 1767368 h 3030261"/>
              <a:gd name="connsiteX5313" fmla="*/ 3654568 w 5160230"/>
              <a:gd name="connsiteY5313" fmla="*/ 1772645 h 3030261"/>
              <a:gd name="connsiteX5314" fmla="*/ 3642150 w 5160230"/>
              <a:gd name="connsiteY5314" fmla="*/ 1805553 h 3030261"/>
              <a:gd name="connsiteX5315" fmla="*/ 3625386 w 5160230"/>
              <a:gd name="connsiteY5315" fmla="*/ 1805553 h 3030261"/>
              <a:gd name="connsiteX5316" fmla="*/ 3616073 w 5160230"/>
              <a:gd name="connsiteY5316" fmla="*/ 1813003 h 3030261"/>
              <a:gd name="connsiteX5317" fmla="*/ 3606759 w 5160230"/>
              <a:gd name="connsiteY5317" fmla="*/ 1822627 h 3030261"/>
              <a:gd name="connsiteX5318" fmla="*/ 3594341 w 5160230"/>
              <a:gd name="connsiteY5318" fmla="*/ 1830078 h 3030261"/>
              <a:gd name="connsiteX5319" fmla="*/ 3591237 w 5160230"/>
              <a:gd name="connsiteY5319" fmla="*/ 1867021 h 3030261"/>
              <a:gd name="connsiteX5320" fmla="*/ 3581924 w 5160230"/>
              <a:gd name="connsiteY5320" fmla="*/ 1898686 h 3030261"/>
              <a:gd name="connsiteX5321" fmla="*/ 3569506 w 5160230"/>
              <a:gd name="connsiteY5321" fmla="*/ 1924143 h 3030261"/>
              <a:gd name="connsiteX5322" fmla="*/ 3549637 w 5160230"/>
              <a:gd name="connsiteY5322" fmla="*/ 1948358 h 3030261"/>
              <a:gd name="connsiteX5323" fmla="*/ 3547464 w 5160230"/>
              <a:gd name="connsiteY5323" fmla="*/ 1948358 h 3030261"/>
              <a:gd name="connsiteX5324" fmla="*/ 3545291 w 5160230"/>
              <a:gd name="connsiteY5324" fmla="*/ 1946185 h 3030261"/>
              <a:gd name="connsiteX5325" fmla="*/ 3543118 w 5160230"/>
              <a:gd name="connsiteY5325" fmla="*/ 1946185 h 3030261"/>
              <a:gd name="connsiteX5326" fmla="*/ 3542186 w 5160230"/>
              <a:gd name="connsiteY5326" fmla="*/ 1944012 h 3030261"/>
              <a:gd name="connsiteX5327" fmla="*/ 3530700 w 5160230"/>
              <a:gd name="connsiteY5327" fmla="*/ 1931283 h 3030261"/>
              <a:gd name="connsiteX5328" fmla="*/ 3520145 w 5160230"/>
              <a:gd name="connsiteY5328" fmla="*/ 1911104 h 3030261"/>
              <a:gd name="connsiteX5329" fmla="*/ 3513936 w 5160230"/>
              <a:gd name="connsiteY5329" fmla="*/ 1894030 h 3030261"/>
              <a:gd name="connsiteX5330" fmla="*/ 3513004 w 5160230"/>
              <a:gd name="connsiteY5330" fmla="*/ 1890925 h 3030261"/>
              <a:gd name="connsiteX5331" fmla="*/ 3513936 w 5160230"/>
              <a:gd name="connsiteY5331" fmla="*/ 1886579 h 3030261"/>
              <a:gd name="connsiteX5332" fmla="*/ 3516109 w 5160230"/>
              <a:gd name="connsiteY5332" fmla="*/ 1883475 h 3030261"/>
              <a:gd name="connsiteX5333" fmla="*/ 3518282 w 5160230"/>
              <a:gd name="connsiteY5333" fmla="*/ 1881301 h 3030261"/>
              <a:gd name="connsiteX5334" fmla="*/ 3518282 w 5160230"/>
              <a:gd name="connsiteY5334" fmla="*/ 1879128 h 3030261"/>
              <a:gd name="connsiteX5335" fmla="*/ 3499656 w 5160230"/>
              <a:gd name="connsiteY5335" fmla="*/ 1851499 h 3030261"/>
              <a:gd name="connsiteX5336" fmla="*/ 3487238 w 5160230"/>
              <a:gd name="connsiteY5336" fmla="*/ 1822006 h 3030261"/>
              <a:gd name="connsiteX5337" fmla="*/ 3478855 w 5160230"/>
              <a:gd name="connsiteY5337" fmla="*/ 1790341 h 3030261"/>
              <a:gd name="connsiteX5338" fmla="*/ 3474820 w 5160230"/>
              <a:gd name="connsiteY5338" fmla="*/ 1752156 h 3030261"/>
              <a:gd name="connsiteX5339" fmla="*/ 3462402 w 5160230"/>
              <a:gd name="connsiteY5339" fmla="*/ 1753087 h 3030261"/>
              <a:gd name="connsiteX5340" fmla="*/ 3453089 w 5160230"/>
              <a:gd name="connsiteY5340" fmla="*/ 1753087 h 3030261"/>
              <a:gd name="connsiteX5341" fmla="*/ 3442533 w 5160230"/>
              <a:gd name="connsiteY5341" fmla="*/ 1752156 h 3030261"/>
              <a:gd name="connsiteX5342" fmla="*/ 3438497 w 5160230"/>
              <a:gd name="connsiteY5342" fmla="*/ 1747810 h 3030261"/>
              <a:gd name="connsiteX5343" fmla="*/ 3433220 w 5160230"/>
              <a:gd name="connsiteY5343" fmla="*/ 1744705 h 3030261"/>
              <a:gd name="connsiteX5344" fmla="*/ 3429184 w 5160230"/>
              <a:gd name="connsiteY5344" fmla="*/ 1740359 h 3030261"/>
              <a:gd name="connsiteX5345" fmla="*/ 3426080 w 5160230"/>
              <a:gd name="connsiteY5345" fmla="*/ 1737255 h 3030261"/>
              <a:gd name="connsiteX5346" fmla="*/ 3429184 w 5160230"/>
              <a:gd name="connsiteY5346" fmla="*/ 1723595 h 3030261"/>
              <a:gd name="connsiteX5347" fmla="*/ 3422044 w 5160230"/>
              <a:gd name="connsiteY5347" fmla="*/ 1713040 h 3030261"/>
              <a:gd name="connsiteX5348" fmla="*/ 3409626 w 5160230"/>
              <a:gd name="connsiteY5348" fmla="*/ 1703416 h 3030261"/>
              <a:gd name="connsiteX5349" fmla="*/ 3397208 w 5160230"/>
              <a:gd name="connsiteY5349" fmla="*/ 1695034 h 3030261"/>
              <a:gd name="connsiteX5350" fmla="*/ 3385722 w 5160230"/>
              <a:gd name="connsiteY5350" fmla="*/ 1683547 h 3030261"/>
              <a:gd name="connsiteX5351" fmla="*/ 3355609 w 5160230"/>
              <a:gd name="connsiteY5351" fmla="*/ 1687894 h 3030261"/>
              <a:gd name="connsiteX5352" fmla="*/ 3324254 w 5160230"/>
              <a:gd name="connsiteY5352" fmla="*/ 1687894 h 3030261"/>
              <a:gd name="connsiteX5353" fmla="*/ 3292898 w 5160230"/>
              <a:gd name="connsiteY5353" fmla="*/ 1685721 h 3030261"/>
              <a:gd name="connsiteX5354" fmla="*/ 3262785 w 5160230"/>
              <a:gd name="connsiteY5354" fmla="*/ 1683547 h 3030261"/>
              <a:gd name="connsiteX5355" fmla="*/ 3257508 w 5160230"/>
              <a:gd name="connsiteY5355" fmla="*/ 1672992 h 3030261"/>
              <a:gd name="connsiteX5356" fmla="*/ 3250367 w 5160230"/>
              <a:gd name="connsiteY5356" fmla="*/ 1659333 h 3030261"/>
              <a:gd name="connsiteX5357" fmla="*/ 3238881 w 5160230"/>
              <a:gd name="connsiteY5357" fmla="*/ 1663679 h 3030261"/>
              <a:gd name="connsiteX5358" fmla="*/ 3231741 w 5160230"/>
              <a:gd name="connsiteY5358" fmla="*/ 1665852 h 3030261"/>
              <a:gd name="connsiteX5359" fmla="*/ 3222427 w 5160230"/>
              <a:gd name="connsiteY5359" fmla="*/ 1666783 h 3030261"/>
              <a:gd name="connsiteX5360" fmla="*/ 3210009 w 5160230"/>
              <a:gd name="connsiteY5360" fmla="*/ 1666783 h 3030261"/>
              <a:gd name="connsiteX5361" fmla="*/ 3199454 w 5160230"/>
              <a:gd name="connsiteY5361" fmla="*/ 1659333 h 3030261"/>
              <a:gd name="connsiteX5362" fmla="*/ 3187968 w 5160230"/>
              <a:gd name="connsiteY5362" fmla="*/ 1654055 h 3030261"/>
              <a:gd name="connsiteX5363" fmla="*/ 3175550 w 5160230"/>
              <a:gd name="connsiteY5363" fmla="*/ 1646604 h 3030261"/>
              <a:gd name="connsiteX5364" fmla="*/ 3166237 w 5160230"/>
              <a:gd name="connsiteY5364" fmla="*/ 1639154 h 3030261"/>
              <a:gd name="connsiteX5365" fmla="*/ 3163132 w 5160230"/>
              <a:gd name="connsiteY5365" fmla="*/ 1628598 h 3030261"/>
              <a:gd name="connsiteX5366" fmla="*/ 3157855 w 5160230"/>
              <a:gd name="connsiteY5366" fmla="*/ 1618975 h 3030261"/>
              <a:gd name="connsiteX5367" fmla="*/ 3146368 w 5160230"/>
              <a:gd name="connsiteY5367" fmla="*/ 1609351 h 3030261"/>
              <a:gd name="connsiteX5368" fmla="*/ 3144195 w 5160230"/>
              <a:gd name="connsiteY5368" fmla="*/ 1609351 h 3030261"/>
              <a:gd name="connsiteX5369" fmla="*/ 3143264 w 5160230"/>
              <a:gd name="connsiteY5369" fmla="*/ 1609351 h 3030261"/>
              <a:gd name="connsiteX5370" fmla="*/ 3141090 w 5160230"/>
              <a:gd name="connsiteY5370" fmla="*/ 1609351 h 3030261"/>
              <a:gd name="connsiteX5371" fmla="*/ 3137055 w 5160230"/>
              <a:gd name="connsiteY5371" fmla="*/ 1609351 h 3030261"/>
              <a:gd name="connsiteX5372" fmla="*/ 3129914 w 5160230"/>
              <a:gd name="connsiteY5372" fmla="*/ 1609351 h 3030261"/>
              <a:gd name="connsiteX5373" fmla="*/ 3133950 w 5160230"/>
              <a:gd name="connsiteY5373" fmla="*/ 1624252 h 3030261"/>
              <a:gd name="connsiteX5374" fmla="*/ 3139228 w 5160230"/>
              <a:gd name="connsiteY5374" fmla="*/ 1641327 h 3030261"/>
              <a:gd name="connsiteX5375" fmla="*/ 3148541 w 5160230"/>
              <a:gd name="connsiteY5375" fmla="*/ 1658401 h 3030261"/>
              <a:gd name="connsiteX5376" fmla="*/ 3155681 w 5160230"/>
              <a:gd name="connsiteY5376" fmla="*/ 1673303 h 3030261"/>
              <a:gd name="connsiteX5377" fmla="*/ 3162822 w 5160230"/>
              <a:gd name="connsiteY5377" fmla="*/ 1683858 h 3030261"/>
              <a:gd name="connsiteX5378" fmla="*/ 3164995 w 5160230"/>
              <a:gd name="connsiteY5378" fmla="*/ 1678580 h 3030261"/>
              <a:gd name="connsiteX5379" fmla="*/ 3165926 w 5160230"/>
              <a:gd name="connsiteY5379" fmla="*/ 1676407 h 3030261"/>
              <a:gd name="connsiteX5380" fmla="*/ 3165926 w 5160230"/>
              <a:gd name="connsiteY5380" fmla="*/ 1674234 h 3030261"/>
              <a:gd name="connsiteX5381" fmla="*/ 3168099 w 5160230"/>
              <a:gd name="connsiteY5381" fmla="*/ 1674234 h 3030261"/>
              <a:gd name="connsiteX5382" fmla="*/ 3170272 w 5160230"/>
              <a:gd name="connsiteY5382" fmla="*/ 1674234 h 3030261"/>
              <a:gd name="connsiteX5383" fmla="*/ 3175550 w 5160230"/>
              <a:gd name="connsiteY5383" fmla="*/ 1676407 h 3030261"/>
              <a:gd name="connsiteX5384" fmla="*/ 3177723 w 5160230"/>
              <a:gd name="connsiteY5384" fmla="*/ 1681685 h 3030261"/>
              <a:gd name="connsiteX5385" fmla="*/ 3179896 w 5160230"/>
              <a:gd name="connsiteY5385" fmla="*/ 1687894 h 3030261"/>
              <a:gd name="connsiteX5386" fmla="*/ 3179896 w 5160230"/>
              <a:gd name="connsiteY5386" fmla="*/ 1693171 h 3030261"/>
              <a:gd name="connsiteX5387" fmla="*/ 3180827 w 5160230"/>
              <a:gd name="connsiteY5387" fmla="*/ 1698449 h 3030261"/>
              <a:gd name="connsiteX5388" fmla="*/ 3183001 w 5160230"/>
              <a:gd name="connsiteY5388" fmla="*/ 1703726 h 3030261"/>
              <a:gd name="connsiteX5389" fmla="*/ 3190141 w 5160230"/>
              <a:gd name="connsiteY5389" fmla="*/ 1702795 h 3030261"/>
              <a:gd name="connsiteX5390" fmla="*/ 3199454 w 5160230"/>
              <a:gd name="connsiteY5390" fmla="*/ 1700622 h 3030261"/>
              <a:gd name="connsiteX5391" fmla="*/ 3210009 w 5160230"/>
              <a:gd name="connsiteY5391" fmla="*/ 1700622 h 3030261"/>
              <a:gd name="connsiteX5392" fmla="*/ 3226774 w 5160230"/>
              <a:gd name="connsiteY5392" fmla="*/ 1681685 h 3030261"/>
              <a:gd name="connsiteX5393" fmla="*/ 3246642 w 5160230"/>
              <a:gd name="connsiteY5393" fmla="*/ 1666783 h 3030261"/>
              <a:gd name="connsiteX5394" fmla="*/ 3248815 w 5160230"/>
              <a:gd name="connsiteY5394" fmla="*/ 1685721 h 3030261"/>
              <a:gd name="connsiteX5395" fmla="*/ 3250988 w 5160230"/>
              <a:gd name="connsiteY5395" fmla="*/ 1700622 h 3030261"/>
              <a:gd name="connsiteX5396" fmla="*/ 3277997 w 5160230"/>
              <a:gd name="connsiteY5396" fmla="*/ 1715523 h 3030261"/>
              <a:gd name="connsiteX5397" fmla="*/ 3299728 w 5160230"/>
              <a:gd name="connsiteY5397" fmla="*/ 1733529 h 3030261"/>
              <a:gd name="connsiteX5398" fmla="*/ 3292588 w 5160230"/>
              <a:gd name="connsiteY5398" fmla="*/ 1743153 h 3030261"/>
              <a:gd name="connsiteX5399" fmla="*/ 3286379 w 5160230"/>
              <a:gd name="connsiteY5399" fmla="*/ 1752777 h 3030261"/>
              <a:gd name="connsiteX5400" fmla="*/ 3280170 w 5160230"/>
              <a:gd name="connsiteY5400" fmla="*/ 1760228 h 3030261"/>
              <a:gd name="connsiteX5401" fmla="*/ 3266510 w 5160230"/>
              <a:gd name="connsiteY5401" fmla="*/ 1765505 h 3030261"/>
              <a:gd name="connsiteX5402" fmla="*/ 3266510 w 5160230"/>
              <a:gd name="connsiteY5402" fmla="*/ 1785684 h 3030261"/>
              <a:gd name="connsiteX5403" fmla="*/ 3248815 w 5160230"/>
              <a:gd name="connsiteY5403" fmla="*/ 1797171 h 3030261"/>
              <a:gd name="connsiteX5404" fmla="*/ 3230188 w 5160230"/>
              <a:gd name="connsiteY5404" fmla="*/ 1809899 h 3030261"/>
              <a:gd name="connsiteX5405" fmla="*/ 3230188 w 5160230"/>
              <a:gd name="connsiteY5405" fmla="*/ 1818902 h 3030261"/>
              <a:gd name="connsiteX5406" fmla="*/ 3207215 w 5160230"/>
              <a:gd name="connsiteY5406" fmla="*/ 1818902 h 3030261"/>
              <a:gd name="connsiteX5407" fmla="*/ 3193556 w 5160230"/>
              <a:gd name="connsiteY5407" fmla="*/ 1826353 h 3030261"/>
              <a:gd name="connsiteX5408" fmla="*/ 3183001 w 5160230"/>
              <a:gd name="connsiteY5408" fmla="*/ 1837839 h 3030261"/>
              <a:gd name="connsiteX5409" fmla="*/ 3170583 w 5160230"/>
              <a:gd name="connsiteY5409" fmla="*/ 1847463 h 3030261"/>
              <a:gd name="connsiteX5410" fmla="*/ 3153819 w 5160230"/>
              <a:gd name="connsiteY5410" fmla="*/ 1854914 h 3030261"/>
              <a:gd name="connsiteX5411" fmla="*/ 3137055 w 5160230"/>
              <a:gd name="connsiteY5411" fmla="*/ 1858018 h 3030261"/>
              <a:gd name="connsiteX5412" fmla="*/ 3119359 w 5160230"/>
              <a:gd name="connsiteY5412" fmla="*/ 1863296 h 3030261"/>
              <a:gd name="connsiteX5413" fmla="*/ 3104768 w 5160230"/>
              <a:gd name="connsiteY5413" fmla="*/ 1869505 h 3030261"/>
              <a:gd name="connsiteX5414" fmla="*/ 3092350 w 5160230"/>
              <a:gd name="connsiteY5414" fmla="*/ 1876955 h 3030261"/>
              <a:gd name="connsiteX5415" fmla="*/ 3079933 w 5160230"/>
              <a:gd name="connsiteY5415" fmla="*/ 1880060 h 3030261"/>
              <a:gd name="connsiteX5416" fmla="*/ 3070619 w 5160230"/>
              <a:gd name="connsiteY5416" fmla="*/ 1880060 h 3030261"/>
              <a:gd name="connsiteX5417" fmla="*/ 3066583 w 5160230"/>
              <a:gd name="connsiteY5417" fmla="*/ 1877887 h 3030261"/>
              <a:gd name="connsiteX5418" fmla="*/ 3065652 w 5160230"/>
              <a:gd name="connsiteY5418" fmla="*/ 1877887 h 3030261"/>
              <a:gd name="connsiteX5419" fmla="*/ 3063479 w 5160230"/>
              <a:gd name="connsiteY5419" fmla="*/ 1876955 h 3030261"/>
              <a:gd name="connsiteX5420" fmla="*/ 3061306 w 5160230"/>
              <a:gd name="connsiteY5420" fmla="*/ 1874782 h 3030261"/>
              <a:gd name="connsiteX5421" fmla="*/ 3059133 w 5160230"/>
              <a:gd name="connsiteY5421" fmla="*/ 1870436 h 3030261"/>
              <a:gd name="connsiteX5422" fmla="*/ 3053855 w 5160230"/>
              <a:gd name="connsiteY5422" fmla="*/ 1859881 h 3030261"/>
              <a:gd name="connsiteX5423" fmla="*/ 3051682 w 5160230"/>
              <a:gd name="connsiteY5423" fmla="*/ 1848394 h 3030261"/>
              <a:gd name="connsiteX5424" fmla="*/ 3051682 w 5160230"/>
              <a:gd name="connsiteY5424" fmla="*/ 1837839 h 3030261"/>
              <a:gd name="connsiteX5425" fmla="*/ 3050751 w 5160230"/>
              <a:gd name="connsiteY5425" fmla="*/ 1826353 h 3030261"/>
              <a:gd name="connsiteX5426" fmla="*/ 3041437 w 5160230"/>
              <a:gd name="connsiteY5426" fmla="*/ 1808347 h 3030261"/>
              <a:gd name="connsiteX5427" fmla="*/ 3029020 w 5160230"/>
              <a:gd name="connsiteY5427" fmla="*/ 1791272 h 3030261"/>
              <a:gd name="connsiteX5428" fmla="*/ 3015360 w 5160230"/>
              <a:gd name="connsiteY5428" fmla="*/ 1776371 h 3030261"/>
              <a:gd name="connsiteX5429" fmla="*/ 3002942 w 5160230"/>
              <a:gd name="connsiteY5429" fmla="*/ 1761469 h 3030261"/>
              <a:gd name="connsiteX5430" fmla="*/ 2999838 w 5160230"/>
              <a:gd name="connsiteY5430" fmla="*/ 1750914 h 3030261"/>
              <a:gd name="connsiteX5431" fmla="*/ 2997664 w 5160230"/>
              <a:gd name="connsiteY5431" fmla="*/ 1738186 h 3030261"/>
              <a:gd name="connsiteX5432" fmla="*/ 2995491 w 5160230"/>
              <a:gd name="connsiteY5432" fmla="*/ 1724526 h 3030261"/>
              <a:gd name="connsiteX5433" fmla="*/ 2990214 w 5160230"/>
              <a:gd name="connsiteY5433" fmla="*/ 1713971 h 3030261"/>
              <a:gd name="connsiteX5434" fmla="*/ 2970345 w 5160230"/>
              <a:gd name="connsiteY5434" fmla="*/ 1701243 h 3030261"/>
              <a:gd name="connsiteX5435" fmla="*/ 2965068 w 5160230"/>
              <a:gd name="connsiteY5435" fmla="*/ 1688515 h 3030261"/>
              <a:gd name="connsiteX5436" fmla="*/ 2958859 w 5160230"/>
              <a:gd name="connsiteY5436" fmla="*/ 1674855 h 3030261"/>
              <a:gd name="connsiteX5437" fmla="*/ 2953581 w 5160230"/>
              <a:gd name="connsiteY5437" fmla="*/ 1662127 h 3030261"/>
              <a:gd name="connsiteX5438" fmla="*/ 2946441 w 5160230"/>
              <a:gd name="connsiteY5438" fmla="*/ 1651572 h 3030261"/>
              <a:gd name="connsiteX5439" fmla="*/ 2935886 w 5160230"/>
              <a:gd name="connsiteY5439" fmla="*/ 1644121 h 3030261"/>
              <a:gd name="connsiteX5440" fmla="*/ 2929677 w 5160230"/>
              <a:gd name="connsiteY5440" fmla="*/ 1641948 h 3030261"/>
              <a:gd name="connsiteX5441" fmla="*/ 2928746 w 5160230"/>
              <a:gd name="connsiteY5441" fmla="*/ 1637601 h 3030261"/>
              <a:gd name="connsiteX5442" fmla="*/ 2924710 w 5160230"/>
              <a:gd name="connsiteY5442" fmla="*/ 1636670 h 3030261"/>
              <a:gd name="connsiteX5443" fmla="*/ 2921605 w 5160230"/>
              <a:gd name="connsiteY5443" fmla="*/ 1634497 h 3030261"/>
              <a:gd name="connsiteX5444" fmla="*/ 2917569 w 5160230"/>
              <a:gd name="connsiteY5444" fmla="*/ 1632324 h 3030261"/>
              <a:gd name="connsiteX5445" fmla="*/ 2914465 w 5160230"/>
              <a:gd name="connsiteY5445" fmla="*/ 1629219 h 3030261"/>
              <a:gd name="connsiteX5446" fmla="*/ 2910429 w 5160230"/>
              <a:gd name="connsiteY5446" fmla="*/ 1623011 h 3030261"/>
              <a:gd name="connsiteX5447" fmla="*/ 2907325 w 5160230"/>
              <a:gd name="connsiteY5447" fmla="*/ 1615560 h 3030261"/>
              <a:gd name="connsiteX5448" fmla="*/ 2903289 w 5160230"/>
              <a:gd name="connsiteY5448" fmla="*/ 1615560 h 3030261"/>
              <a:gd name="connsiteX5449" fmla="*/ 2903289 w 5160230"/>
              <a:gd name="connsiteY5449" fmla="*/ 1623011 h 3030261"/>
              <a:gd name="connsiteX5450" fmla="*/ 2915707 w 5160230"/>
              <a:gd name="connsiteY5450" fmla="*/ 1640085 h 3030261"/>
              <a:gd name="connsiteX5451" fmla="*/ 2927193 w 5160230"/>
              <a:gd name="connsiteY5451" fmla="*/ 1659022 h 3030261"/>
              <a:gd name="connsiteX5452" fmla="*/ 2934334 w 5160230"/>
              <a:gd name="connsiteY5452" fmla="*/ 1681374 h 3030261"/>
              <a:gd name="connsiteX5453" fmla="*/ 2941474 w 5160230"/>
              <a:gd name="connsiteY5453" fmla="*/ 1701553 h 3030261"/>
              <a:gd name="connsiteX5454" fmla="*/ 2950787 w 5160230"/>
              <a:gd name="connsiteY5454" fmla="*/ 1721732 h 3030261"/>
              <a:gd name="connsiteX5455" fmla="*/ 2953892 w 5160230"/>
              <a:gd name="connsiteY5455" fmla="*/ 1724837 h 3030261"/>
              <a:gd name="connsiteX5456" fmla="*/ 2959169 w 5160230"/>
              <a:gd name="connsiteY5456" fmla="*/ 1729183 h 3030261"/>
              <a:gd name="connsiteX5457" fmla="*/ 2963205 w 5160230"/>
              <a:gd name="connsiteY5457" fmla="*/ 1732287 h 3030261"/>
              <a:gd name="connsiteX5458" fmla="*/ 2968483 w 5160230"/>
              <a:gd name="connsiteY5458" fmla="*/ 1736634 h 3030261"/>
              <a:gd name="connsiteX5459" fmla="*/ 2970656 w 5160230"/>
              <a:gd name="connsiteY5459" fmla="*/ 1741911 h 3030261"/>
              <a:gd name="connsiteX5460" fmla="*/ 2970656 w 5160230"/>
              <a:gd name="connsiteY5460" fmla="*/ 1778854 h 3030261"/>
              <a:gd name="connsiteX5461" fmla="*/ 2973760 w 5160230"/>
              <a:gd name="connsiteY5461" fmla="*/ 1783201 h 3030261"/>
              <a:gd name="connsiteX5462" fmla="*/ 2977796 w 5160230"/>
              <a:gd name="connsiteY5462" fmla="*/ 1788478 h 3030261"/>
              <a:gd name="connsiteX5463" fmla="*/ 2983074 w 5160230"/>
              <a:gd name="connsiteY5463" fmla="*/ 1791583 h 3030261"/>
              <a:gd name="connsiteX5464" fmla="*/ 2988351 w 5160230"/>
              <a:gd name="connsiteY5464" fmla="*/ 1795929 h 3030261"/>
              <a:gd name="connsiteX5465" fmla="*/ 2990524 w 5160230"/>
              <a:gd name="connsiteY5465" fmla="*/ 1799033 h 3030261"/>
              <a:gd name="connsiteX5466" fmla="*/ 2993629 w 5160230"/>
              <a:gd name="connsiteY5466" fmla="*/ 1810520 h 3030261"/>
              <a:gd name="connsiteX5467" fmla="*/ 2995802 w 5160230"/>
              <a:gd name="connsiteY5467" fmla="*/ 1818902 h 3030261"/>
              <a:gd name="connsiteX5468" fmla="*/ 2999838 w 5160230"/>
              <a:gd name="connsiteY5468" fmla="*/ 1830388 h 3030261"/>
              <a:gd name="connsiteX5469" fmla="*/ 3010393 w 5160230"/>
              <a:gd name="connsiteY5469" fmla="*/ 1843117 h 3030261"/>
              <a:gd name="connsiteX5470" fmla="*/ 3027157 w 5160230"/>
              <a:gd name="connsiteY5470" fmla="*/ 1854603 h 3030261"/>
              <a:gd name="connsiteX5471" fmla="*/ 3044852 w 5160230"/>
              <a:gd name="connsiteY5471" fmla="*/ 1865158 h 3030261"/>
              <a:gd name="connsiteX5472" fmla="*/ 3059443 w 5160230"/>
              <a:gd name="connsiteY5472" fmla="*/ 1876645 h 3030261"/>
              <a:gd name="connsiteX5473" fmla="*/ 3063479 w 5160230"/>
              <a:gd name="connsiteY5473" fmla="*/ 1881922 h 3030261"/>
              <a:gd name="connsiteX5474" fmla="*/ 3063479 w 5160230"/>
              <a:gd name="connsiteY5474" fmla="*/ 1889373 h 3030261"/>
              <a:gd name="connsiteX5475" fmla="*/ 3063479 w 5160230"/>
              <a:gd name="connsiteY5475" fmla="*/ 1894651 h 3030261"/>
              <a:gd name="connsiteX5476" fmla="*/ 3065652 w 5160230"/>
              <a:gd name="connsiteY5476" fmla="*/ 1899928 h 3030261"/>
              <a:gd name="connsiteX5477" fmla="*/ 3070930 w 5160230"/>
              <a:gd name="connsiteY5477" fmla="*/ 1906137 h 3030261"/>
              <a:gd name="connsiteX5478" fmla="*/ 3086452 w 5160230"/>
              <a:gd name="connsiteY5478" fmla="*/ 1907068 h 3030261"/>
              <a:gd name="connsiteX5479" fmla="*/ 3105079 w 5160230"/>
              <a:gd name="connsiteY5479" fmla="*/ 1898686 h 3030261"/>
              <a:gd name="connsiteX5480" fmla="*/ 3130225 w 5160230"/>
              <a:gd name="connsiteY5480" fmla="*/ 1892477 h 3030261"/>
              <a:gd name="connsiteX5481" fmla="*/ 3154129 w 5160230"/>
              <a:gd name="connsiteY5481" fmla="*/ 1887200 h 3030261"/>
              <a:gd name="connsiteX5482" fmla="*/ 3175860 w 5160230"/>
              <a:gd name="connsiteY5482" fmla="*/ 1884096 h 3030261"/>
              <a:gd name="connsiteX5483" fmla="*/ 3175860 w 5160230"/>
              <a:gd name="connsiteY5483" fmla="*/ 1887200 h 3030261"/>
              <a:gd name="connsiteX5484" fmla="*/ 3170583 w 5160230"/>
              <a:gd name="connsiteY5484" fmla="*/ 1896824 h 3030261"/>
              <a:gd name="connsiteX5485" fmla="*/ 3170583 w 5160230"/>
              <a:gd name="connsiteY5485" fmla="*/ 1908000 h 3030261"/>
              <a:gd name="connsiteX5486" fmla="*/ 3166547 w 5160230"/>
              <a:gd name="connsiteY5486" fmla="*/ 1920728 h 3030261"/>
              <a:gd name="connsiteX5487" fmla="*/ 3159407 w 5160230"/>
              <a:gd name="connsiteY5487" fmla="*/ 1939665 h 3030261"/>
              <a:gd name="connsiteX5488" fmla="*/ 3148852 w 5160230"/>
              <a:gd name="connsiteY5488" fmla="*/ 1962017 h 3030261"/>
              <a:gd name="connsiteX5489" fmla="*/ 3136434 w 5160230"/>
              <a:gd name="connsiteY5489" fmla="*/ 1984369 h 3030261"/>
              <a:gd name="connsiteX5490" fmla="*/ 3122774 w 5160230"/>
              <a:gd name="connsiteY5490" fmla="*/ 2002375 h 3030261"/>
              <a:gd name="connsiteX5491" fmla="*/ 3102906 w 5160230"/>
              <a:gd name="connsiteY5491" fmla="*/ 2022554 h 3030261"/>
              <a:gd name="connsiteX5492" fmla="*/ 3081174 w 5160230"/>
              <a:gd name="connsiteY5492" fmla="*/ 2041491 h 3030261"/>
              <a:gd name="connsiteX5493" fmla="*/ 3058201 w 5160230"/>
              <a:gd name="connsiteY5493" fmla="*/ 2059497 h 3030261"/>
              <a:gd name="connsiteX5494" fmla="*/ 3036470 w 5160230"/>
              <a:gd name="connsiteY5494" fmla="*/ 2080608 h 3030261"/>
              <a:gd name="connsiteX5495" fmla="*/ 3017843 w 5160230"/>
              <a:gd name="connsiteY5495" fmla="*/ 2102960 h 3030261"/>
              <a:gd name="connsiteX5496" fmla="*/ 3003253 w 5160230"/>
              <a:gd name="connsiteY5496" fmla="*/ 2128416 h 3030261"/>
              <a:gd name="connsiteX5497" fmla="*/ 2997975 w 5160230"/>
              <a:gd name="connsiteY5497" fmla="*/ 2152631 h 3030261"/>
              <a:gd name="connsiteX5498" fmla="*/ 3001079 w 5160230"/>
              <a:gd name="connsiteY5498" fmla="*/ 2174983 h 3030261"/>
              <a:gd name="connsiteX5499" fmla="*/ 3008220 w 5160230"/>
              <a:gd name="connsiteY5499" fmla="*/ 2197335 h 3030261"/>
              <a:gd name="connsiteX5500" fmla="*/ 3015360 w 5160230"/>
              <a:gd name="connsiteY5500" fmla="*/ 2217514 h 3030261"/>
              <a:gd name="connsiteX5501" fmla="*/ 3022500 w 5160230"/>
              <a:gd name="connsiteY5501" fmla="*/ 2239866 h 3030261"/>
              <a:gd name="connsiteX5502" fmla="*/ 3028709 w 5160230"/>
              <a:gd name="connsiteY5502" fmla="*/ 2262218 h 3030261"/>
              <a:gd name="connsiteX5503" fmla="*/ 3026536 w 5160230"/>
              <a:gd name="connsiteY5503" fmla="*/ 2284571 h 3030261"/>
              <a:gd name="connsiteX5504" fmla="*/ 3015050 w 5160230"/>
              <a:gd name="connsiteY5504" fmla="*/ 2307854 h 3030261"/>
              <a:gd name="connsiteX5505" fmla="*/ 2999527 w 5160230"/>
              <a:gd name="connsiteY5505" fmla="*/ 2319340 h 3030261"/>
              <a:gd name="connsiteX5506" fmla="*/ 2980900 w 5160230"/>
              <a:gd name="connsiteY5506" fmla="*/ 2327722 h 3030261"/>
              <a:gd name="connsiteX5507" fmla="*/ 2963205 w 5160230"/>
              <a:gd name="connsiteY5507" fmla="*/ 2337346 h 3030261"/>
              <a:gd name="connsiteX5508" fmla="*/ 2948614 w 5160230"/>
              <a:gd name="connsiteY5508" fmla="*/ 2350075 h 3030261"/>
              <a:gd name="connsiteX5509" fmla="*/ 2939301 w 5160230"/>
              <a:gd name="connsiteY5509" fmla="*/ 2369012 h 3030261"/>
              <a:gd name="connsiteX5510" fmla="*/ 2948614 w 5160230"/>
              <a:gd name="connsiteY5510" fmla="*/ 2379567 h 3030261"/>
              <a:gd name="connsiteX5511" fmla="*/ 2955754 w 5160230"/>
              <a:gd name="connsiteY5511" fmla="*/ 2396642 h 3030261"/>
              <a:gd name="connsiteX5512" fmla="*/ 2958859 w 5160230"/>
              <a:gd name="connsiteY5512" fmla="*/ 2416821 h 3030261"/>
              <a:gd name="connsiteX5513" fmla="*/ 2953581 w 5160230"/>
              <a:gd name="connsiteY5513" fmla="*/ 2421167 h 3030261"/>
              <a:gd name="connsiteX5514" fmla="*/ 2950477 w 5160230"/>
              <a:gd name="connsiteY5514" fmla="*/ 2424271 h 3030261"/>
              <a:gd name="connsiteX5515" fmla="*/ 2948304 w 5160230"/>
              <a:gd name="connsiteY5515" fmla="*/ 2426444 h 3030261"/>
              <a:gd name="connsiteX5516" fmla="*/ 2944268 w 5160230"/>
              <a:gd name="connsiteY5516" fmla="*/ 2429549 h 3030261"/>
              <a:gd name="connsiteX5517" fmla="*/ 2943336 w 5160230"/>
              <a:gd name="connsiteY5517" fmla="*/ 2433895 h 3030261"/>
              <a:gd name="connsiteX5518" fmla="*/ 2939301 w 5160230"/>
              <a:gd name="connsiteY5518" fmla="*/ 2436999 h 3030261"/>
              <a:gd name="connsiteX5519" fmla="*/ 2919432 w 5160230"/>
              <a:gd name="connsiteY5519" fmla="*/ 2441346 h 3030261"/>
              <a:gd name="connsiteX5520" fmla="*/ 2914155 w 5160230"/>
              <a:gd name="connsiteY5520" fmla="*/ 2454074 h 3030261"/>
              <a:gd name="connsiteX5521" fmla="*/ 2911981 w 5160230"/>
              <a:gd name="connsiteY5521" fmla="*/ 2468975 h 3030261"/>
              <a:gd name="connsiteX5522" fmla="*/ 2909808 w 5160230"/>
              <a:gd name="connsiteY5522" fmla="*/ 2483877 h 3030261"/>
              <a:gd name="connsiteX5523" fmla="*/ 2906704 w 5160230"/>
              <a:gd name="connsiteY5523" fmla="*/ 2498778 h 3030261"/>
              <a:gd name="connsiteX5524" fmla="*/ 2882800 w 5160230"/>
              <a:gd name="connsiteY5524" fmla="*/ 2518957 h 3030261"/>
              <a:gd name="connsiteX5525" fmla="*/ 2875659 w 5160230"/>
              <a:gd name="connsiteY5525" fmla="*/ 2536032 h 3030261"/>
              <a:gd name="connsiteX5526" fmla="*/ 2866346 w 5160230"/>
              <a:gd name="connsiteY5526" fmla="*/ 2553106 h 3030261"/>
              <a:gd name="connsiteX5527" fmla="*/ 2848650 w 5160230"/>
              <a:gd name="connsiteY5527" fmla="*/ 2568939 h 3030261"/>
              <a:gd name="connsiteX5528" fmla="*/ 2826919 w 5160230"/>
              <a:gd name="connsiteY5528" fmla="*/ 2582599 h 3030261"/>
              <a:gd name="connsiteX5529" fmla="*/ 2799911 w 5160230"/>
              <a:gd name="connsiteY5529" fmla="*/ 2590049 h 3030261"/>
              <a:gd name="connsiteX5530" fmla="*/ 2772902 w 5160230"/>
              <a:gd name="connsiteY5530" fmla="*/ 2597500 h 3030261"/>
              <a:gd name="connsiteX5531" fmla="*/ 2744651 w 5160230"/>
              <a:gd name="connsiteY5531" fmla="*/ 2602778 h 3030261"/>
              <a:gd name="connsiteX5532" fmla="*/ 2719505 w 5160230"/>
              <a:gd name="connsiteY5532" fmla="*/ 2608055 h 3030261"/>
              <a:gd name="connsiteX5533" fmla="*/ 2714227 w 5160230"/>
              <a:gd name="connsiteY5533" fmla="*/ 2604951 h 3030261"/>
              <a:gd name="connsiteX5534" fmla="*/ 2710192 w 5160230"/>
              <a:gd name="connsiteY5534" fmla="*/ 2600604 h 3030261"/>
              <a:gd name="connsiteX5535" fmla="*/ 2707087 w 5160230"/>
              <a:gd name="connsiteY5535" fmla="*/ 2598431 h 3030261"/>
              <a:gd name="connsiteX5536" fmla="*/ 2703052 w 5160230"/>
              <a:gd name="connsiteY5536" fmla="*/ 2593154 h 3030261"/>
              <a:gd name="connsiteX5537" fmla="*/ 2699947 w 5160230"/>
              <a:gd name="connsiteY5537" fmla="*/ 2590049 h 3030261"/>
              <a:gd name="connsiteX5538" fmla="*/ 2697774 w 5160230"/>
              <a:gd name="connsiteY5538" fmla="*/ 2580425 h 3030261"/>
              <a:gd name="connsiteX5539" fmla="*/ 2697774 w 5160230"/>
              <a:gd name="connsiteY5539" fmla="*/ 2568939 h 3030261"/>
              <a:gd name="connsiteX5540" fmla="*/ 2697774 w 5160230"/>
              <a:gd name="connsiteY5540" fmla="*/ 2556211 h 3030261"/>
              <a:gd name="connsiteX5541" fmla="*/ 2695601 w 5160230"/>
              <a:gd name="connsiteY5541" fmla="*/ 2543482 h 3030261"/>
              <a:gd name="connsiteX5542" fmla="*/ 2685046 w 5160230"/>
              <a:gd name="connsiteY5542" fmla="*/ 2525477 h 3030261"/>
              <a:gd name="connsiteX5543" fmla="*/ 2670455 w 5160230"/>
              <a:gd name="connsiteY5543" fmla="*/ 2508402 h 3030261"/>
              <a:gd name="connsiteX5544" fmla="*/ 2655864 w 5160230"/>
              <a:gd name="connsiteY5544" fmla="*/ 2489465 h 3030261"/>
              <a:gd name="connsiteX5545" fmla="*/ 2646550 w 5160230"/>
              <a:gd name="connsiteY5545" fmla="*/ 2471459 h 3030261"/>
              <a:gd name="connsiteX5546" fmla="*/ 2650586 w 5160230"/>
              <a:gd name="connsiteY5546" fmla="*/ 2458731 h 3030261"/>
              <a:gd name="connsiteX5547" fmla="*/ 2650586 w 5160230"/>
              <a:gd name="connsiteY5547" fmla="*/ 2456558 h 3030261"/>
              <a:gd name="connsiteX5548" fmla="*/ 2646550 w 5160230"/>
              <a:gd name="connsiteY5548" fmla="*/ 2452211 h 3030261"/>
              <a:gd name="connsiteX5549" fmla="*/ 2643446 w 5160230"/>
              <a:gd name="connsiteY5549" fmla="*/ 2451280 h 3030261"/>
              <a:gd name="connsiteX5550" fmla="*/ 2641273 w 5160230"/>
              <a:gd name="connsiteY5550" fmla="*/ 2446934 h 3030261"/>
              <a:gd name="connsiteX5551" fmla="*/ 2639100 w 5160230"/>
              <a:gd name="connsiteY5551" fmla="*/ 2446934 h 3030261"/>
              <a:gd name="connsiteX5552" fmla="*/ 2636927 w 5160230"/>
              <a:gd name="connsiteY5552" fmla="*/ 2441656 h 3030261"/>
              <a:gd name="connsiteX5553" fmla="*/ 2639100 w 5160230"/>
              <a:gd name="connsiteY5553" fmla="*/ 2436379 h 3030261"/>
              <a:gd name="connsiteX5554" fmla="*/ 2639100 w 5160230"/>
              <a:gd name="connsiteY5554" fmla="*/ 2432032 h 3030261"/>
              <a:gd name="connsiteX5555" fmla="*/ 2641273 w 5160230"/>
              <a:gd name="connsiteY5555" fmla="*/ 2428928 h 3030261"/>
              <a:gd name="connsiteX5556" fmla="*/ 2643446 w 5160230"/>
              <a:gd name="connsiteY5556" fmla="*/ 2424582 h 3030261"/>
              <a:gd name="connsiteX5557" fmla="*/ 2636306 w 5160230"/>
              <a:gd name="connsiteY5557" fmla="*/ 2421477 h 3030261"/>
              <a:gd name="connsiteX5558" fmla="*/ 2636306 w 5160230"/>
              <a:gd name="connsiteY5558" fmla="*/ 2417131 h 3030261"/>
              <a:gd name="connsiteX5559" fmla="*/ 2636306 w 5160230"/>
              <a:gd name="connsiteY5559" fmla="*/ 2414026 h 3030261"/>
              <a:gd name="connsiteX5560" fmla="*/ 2637237 w 5160230"/>
              <a:gd name="connsiteY5560" fmla="*/ 2408749 h 3030261"/>
              <a:gd name="connsiteX5561" fmla="*/ 2639410 w 5160230"/>
              <a:gd name="connsiteY5561" fmla="*/ 2404403 h 3030261"/>
              <a:gd name="connsiteX5562" fmla="*/ 2639410 w 5160230"/>
              <a:gd name="connsiteY5562" fmla="*/ 2399125 h 3030261"/>
              <a:gd name="connsiteX5563" fmla="*/ 2639410 w 5160230"/>
              <a:gd name="connsiteY5563" fmla="*/ 2393847 h 3030261"/>
              <a:gd name="connsiteX5564" fmla="*/ 2632270 w 5160230"/>
              <a:gd name="connsiteY5564" fmla="*/ 2378946 h 3030261"/>
              <a:gd name="connsiteX5565" fmla="*/ 2621715 w 5160230"/>
              <a:gd name="connsiteY5565" fmla="*/ 2361872 h 3030261"/>
              <a:gd name="connsiteX5566" fmla="*/ 2610228 w 5160230"/>
              <a:gd name="connsiteY5566" fmla="*/ 2346970 h 3030261"/>
              <a:gd name="connsiteX5567" fmla="*/ 2603088 w 5160230"/>
              <a:gd name="connsiteY5567" fmla="*/ 2332069 h 3030261"/>
              <a:gd name="connsiteX5568" fmla="*/ 2600915 w 5160230"/>
              <a:gd name="connsiteY5568" fmla="*/ 2314063 h 3030261"/>
              <a:gd name="connsiteX5569" fmla="*/ 2604951 w 5160230"/>
              <a:gd name="connsiteY5569" fmla="*/ 2292953 h 3030261"/>
              <a:gd name="connsiteX5570" fmla="*/ 2612091 w 5160230"/>
              <a:gd name="connsiteY5570" fmla="*/ 2274947 h 3030261"/>
              <a:gd name="connsiteX5571" fmla="*/ 2622646 w 5160230"/>
              <a:gd name="connsiteY5571" fmla="*/ 2254768 h 3030261"/>
              <a:gd name="connsiteX5572" fmla="*/ 2629786 w 5160230"/>
              <a:gd name="connsiteY5572" fmla="*/ 2237693 h 3030261"/>
              <a:gd name="connsiteX5573" fmla="*/ 2635995 w 5160230"/>
              <a:gd name="connsiteY5573" fmla="*/ 2222792 h 3030261"/>
              <a:gd name="connsiteX5574" fmla="*/ 2628855 w 5160230"/>
              <a:gd name="connsiteY5574" fmla="*/ 2207890 h 3030261"/>
              <a:gd name="connsiteX5575" fmla="*/ 2626682 w 5160230"/>
              <a:gd name="connsiteY5575" fmla="*/ 2195162 h 3030261"/>
              <a:gd name="connsiteX5576" fmla="*/ 2626682 w 5160230"/>
              <a:gd name="connsiteY5576" fmla="*/ 2182434 h 3030261"/>
              <a:gd name="connsiteX5577" fmla="*/ 2622646 w 5160230"/>
              <a:gd name="connsiteY5577" fmla="*/ 2165359 h 3030261"/>
              <a:gd name="connsiteX5578" fmla="*/ 2612091 w 5160230"/>
              <a:gd name="connsiteY5578" fmla="*/ 2143007 h 3030261"/>
              <a:gd name="connsiteX5579" fmla="*/ 2595327 w 5160230"/>
              <a:gd name="connsiteY5579" fmla="*/ 2120655 h 3030261"/>
              <a:gd name="connsiteX5580" fmla="*/ 2579805 w 5160230"/>
              <a:gd name="connsiteY5580" fmla="*/ 2100476 h 3030261"/>
              <a:gd name="connsiteX5581" fmla="*/ 2563040 w 5160230"/>
              <a:gd name="connsiteY5581" fmla="*/ 2083402 h 3030261"/>
              <a:gd name="connsiteX5582" fmla="*/ 2568318 w 5160230"/>
              <a:gd name="connsiteY5582" fmla="*/ 2061050 h 3030261"/>
              <a:gd name="connsiteX5583" fmla="*/ 2573596 w 5160230"/>
              <a:gd name="connsiteY5583" fmla="*/ 2040871 h 3030261"/>
              <a:gd name="connsiteX5584" fmla="*/ 2579805 w 5160230"/>
              <a:gd name="connsiteY5584" fmla="*/ 2018519 h 3030261"/>
              <a:gd name="connsiteX5585" fmla="*/ 2573596 w 5160230"/>
              <a:gd name="connsiteY5585" fmla="*/ 2015414 h 3030261"/>
              <a:gd name="connsiteX5586" fmla="*/ 2570491 w 5160230"/>
              <a:gd name="connsiteY5586" fmla="*/ 2013241 h 3030261"/>
              <a:gd name="connsiteX5587" fmla="*/ 2566455 w 5160230"/>
              <a:gd name="connsiteY5587" fmla="*/ 2008895 h 3030261"/>
              <a:gd name="connsiteX5588" fmla="*/ 2563351 w 5160230"/>
              <a:gd name="connsiteY5588" fmla="*/ 2007963 h 3030261"/>
              <a:gd name="connsiteX5589" fmla="*/ 2558073 w 5160230"/>
              <a:gd name="connsiteY5589" fmla="*/ 2007963 h 3030261"/>
              <a:gd name="connsiteX5590" fmla="*/ 2550933 w 5160230"/>
              <a:gd name="connsiteY5590" fmla="*/ 2005790 h 3030261"/>
              <a:gd name="connsiteX5591" fmla="*/ 2546897 w 5160230"/>
              <a:gd name="connsiteY5591" fmla="*/ 2008895 h 3030261"/>
              <a:gd name="connsiteX5592" fmla="*/ 2544724 w 5160230"/>
              <a:gd name="connsiteY5592" fmla="*/ 2011068 h 3030261"/>
              <a:gd name="connsiteX5593" fmla="*/ 2539447 w 5160230"/>
              <a:gd name="connsiteY5593" fmla="*/ 2013241 h 3030261"/>
              <a:gd name="connsiteX5594" fmla="*/ 2534169 w 5160230"/>
              <a:gd name="connsiteY5594" fmla="*/ 2013241 h 3030261"/>
              <a:gd name="connsiteX5595" fmla="*/ 2527029 w 5160230"/>
              <a:gd name="connsiteY5595" fmla="*/ 2013241 h 3030261"/>
              <a:gd name="connsiteX5596" fmla="*/ 2507160 w 5160230"/>
              <a:gd name="connsiteY5596" fmla="*/ 1981575 h 3030261"/>
              <a:gd name="connsiteX5597" fmla="*/ 2493501 w 5160230"/>
              <a:gd name="connsiteY5597" fmla="*/ 1979402 h 3030261"/>
              <a:gd name="connsiteX5598" fmla="*/ 2481083 w 5160230"/>
              <a:gd name="connsiteY5598" fmla="*/ 1978471 h 3030261"/>
              <a:gd name="connsiteX5599" fmla="*/ 2466492 w 5160230"/>
              <a:gd name="connsiteY5599" fmla="*/ 1976298 h 3030261"/>
              <a:gd name="connsiteX5600" fmla="*/ 2448796 w 5160230"/>
              <a:gd name="connsiteY5600" fmla="*/ 1983749 h 3030261"/>
              <a:gd name="connsiteX5601" fmla="*/ 2430170 w 5160230"/>
              <a:gd name="connsiteY5601" fmla="*/ 1991199 h 3030261"/>
              <a:gd name="connsiteX5602" fmla="*/ 2415579 w 5160230"/>
              <a:gd name="connsiteY5602" fmla="*/ 1996477 h 3030261"/>
              <a:gd name="connsiteX5603" fmla="*/ 2380188 w 5160230"/>
              <a:gd name="connsiteY5603" fmla="*/ 1989026 h 3030261"/>
              <a:gd name="connsiteX5604" fmla="*/ 2376152 w 5160230"/>
              <a:gd name="connsiteY5604" fmla="*/ 2001754 h 3030261"/>
              <a:gd name="connsiteX5605" fmla="*/ 2363734 w 5160230"/>
              <a:gd name="connsiteY5605" fmla="*/ 2001754 h 3030261"/>
              <a:gd name="connsiteX5606" fmla="*/ 2352248 w 5160230"/>
              <a:gd name="connsiteY5606" fmla="*/ 1998650 h 3030261"/>
              <a:gd name="connsiteX5607" fmla="*/ 2343866 w 5160230"/>
              <a:gd name="connsiteY5607" fmla="*/ 1996477 h 3030261"/>
              <a:gd name="connsiteX5608" fmla="*/ 2339830 w 5160230"/>
              <a:gd name="connsiteY5608" fmla="*/ 1998650 h 3030261"/>
              <a:gd name="connsiteX5609" fmla="*/ 2336726 w 5160230"/>
              <a:gd name="connsiteY5609" fmla="*/ 2001754 h 3030261"/>
              <a:gd name="connsiteX5610" fmla="*/ 2330517 w 5160230"/>
              <a:gd name="connsiteY5610" fmla="*/ 2003928 h 3030261"/>
              <a:gd name="connsiteX5611" fmla="*/ 2323376 w 5160230"/>
              <a:gd name="connsiteY5611" fmla="*/ 2006101 h 3030261"/>
              <a:gd name="connsiteX5612" fmla="*/ 2312821 w 5160230"/>
              <a:gd name="connsiteY5612" fmla="*/ 1993372 h 3030261"/>
              <a:gd name="connsiteX5613" fmla="*/ 2298230 w 5160230"/>
              <a:gd name="connsiteY5613" fmla="*/ 1985922 h 3030261"/>
              <a:gd name="connsiteX5614" fmla="*/ 2283639 w 5160230"/>
              <a:gd name="connsiteY5614" fmla="*/ 1978471 h 3030261"/>
              <a:gd name="connsiteX5615" fmla="*/ 2269048 w 5160230"/>
              <a:gd name="connsiteY5615" fmla="*/ 1971020 h 3030261"/>
              <a:gd name="connsiteX5616" fmla="*/ 2256631 w 5160230"/>
              <a:gd name="connsiteY5616" fmla="*/ 1961396 h 3030261"/>
              <a:gd name="connsiteX5617" fmla="*/ 2247317 w 5160230"/>
              <a:gd name="connsiteY5617" fmla="*/ 1937182 h 3030261"/>
              <a:gd name="connsiteX5618" fmla="*/ 2236762 w 5160230"/>
              <a:gd name="connsiteY5618" fmla="*/ 1924453 h 3030261"/>
              <a:gd name="connsiteX5619" fmla="*/ 2219998 w 5160230"/>
              <a:gd name="connsiteY5619" fmla="*/ 1911725 h 3030261"/>
              <a:gd name="connsiteX5620" fmla="*/ 2205407 w 5160230"/>
              <a:gd name="connsiteY5620" fmla="*/ 1898997 h 3030261"/>
              <a:gd name="connsiteX5621" fmla="*/ 2196094 w 5160230"/>
              <a:gd name="connsiteY5621" fmla="*/ 1887510 h 3030261"/>
              <a:gd name="connsiteX5622" fmla="*/ 2196094 w 5160230"/>
              <a:gd name="connsiteY5622" fmla="*/ 1863296 h 3030261"/>
              <a:gd name="connsiteX5623" fmla="*/ 2192989 w 5160230"/>
              <a:gd name="connsiteY5623" fmla="*/ 1852740 h 3030261"/>
              <a:gd name="connsiteX5624" fmla="*/ 2193920 w 5160230"/>
              <a:gd name="connsiteY5624" fmla="*/ 1835666 h 3030261"/>
              <a:gd name="connsiteX5625" fmla="*/ 2197956 w 5160230"/>
              <a:gd name="connsiteY5625" fmla="*/ 1820765 h 3030261"/>
              <a:gd name="connsiteX5626" fmla="*/ 2201061 w 5160230"/>
              <a:gd name="connsiteY5626" fmla="*/ 1808036 h 3030261"/>
              <a:gd name="connsiteX5627" fmla="*/ 2203234 w 5160230"/>
              <a:gd name="connsiteY5627" fmla="*/ 1798412 h 3030261"/>
              <a:gd name="connsiteX5628" fmla="*/ 2203234 w 5160230"/>
              <a:gd name="connsiteY5628" fmla="*/ 1783511 h 3030261"/>
              <a:gd name="connsiteX5629" fmla="*/ 2200129 w 5160230"/>
              <a:gd name="connsiteY5629" fmla="*/ 1775129 h 3030261"/>
              <a:gd name="connsiteX5630" fmla="*/ 2193920 w 5160230"/>
              <a:gd name="connsiteY5630" fmla="*/ 1765505 h 3030261"/>
              <a:gd name="connsiteX5631" fmla="*/ 2190816 w 5160230"/>
              <a:gd name="connsiteY5631" fmla="*/ 1758054 h 3030261"/>
              <a:gd name="connsiteX5632" fmla="*/ 2190816 w 5160230"/>
              <a:gd name="connsiteY5632" fmla="*/ 1746568 h 3030261"/>
              <a:gd name="connsiteX5633" fmla="*/ 2193920 w 5160230"/>
              <a:gd name="connsiteY5633" fmla="*/ 1731667 h 3030261"/>
              <a:gd name="connsiteX5634" fmla="*/ 2201061 w 5160230"/>
              <a:gd name="connsiteY5634" fmla="*/ 1715834 h 3030261"/>
              <a:gd name="connsiteX5635" fmla="*/ 2208201 w 5160230"/>
              <a:gd name="connsiteY5635" fmla="*/ 1696897 h 3030261"/>
              <a:gd name="connsiteX5636" fmla="*/ 2215341 w 5160230"/>
              <a:gd name="connsiteY5636" fmla="*/ 1681064 h 3030261"/>
              <a:gd name="connsiteX5637" fmla="*/ 2222482 w 5160230"/>
              <a:gd name="connsiteY5637" fmla="*/ 1667404 h 3030261"/>
              <a:gd name="connsiteX5638" fmla="*/ 2226517 w 5160230"/>
              <a:gd name="connsiteY5638" fmla="*/ 1659954 h 3030261"/>
              <a:gd name="connsiteX5639" fmla="*/ 2238935 w 5160230"/>
              <a:gd name="connsiteY5639" fmla="*/ 1649398 h 3030261"/>
              <a:gd name="connsiteX5640" fmla="*/ 2253526 w 5160230"/>
              <a:gd name="connsiteY5640" fmla="*/ 1639775 h 3030261"/>
              <a:gd name="connsiteX5641" fmla="*/ 2268117 w 5160230"/>
              <a:gd name="connsiteY5641" fmla="*/ 1632324 h 3030261"/>
              <a:gd name="connsiteX5642" fmla="*/ 2282708 w 5160230"/>
              <a:gd name="connsiteY5642" fmla="*/ 1622700 h 3030261"/>
              <a:gd name="connsiteX5643" fmla="*/ 2285812 w 5160230"/>
              <a:gd name="connsiteY5643" fmla="*/ 1614318 h 3030261"/>
              <a:gd name="connsiteX5644" fmla="*/ 2285812 w 5160230"/>
              <a:gd name="connsiteY5644" fmla="*/ 1602832 h 3030261"/>
              <a:gd name="connsiteX5645" fmla="*/ 2284881 w 5160230"/>
              <a:gd name="connsiteY5645" fmla="*/ 1590103 h 3030261"/>
              <a:gd name="connsiteX5646" fmla="*/ 2285812 w 5160230"/>
              <a:gd name="connsiteY5646" fmla="*/ 1579548 h 3030261"/>
              <a:gd name="connsiteX5647" fmla="*/ 2295126 w 5160230"/>
              <a:gd name="connsiteY5647" fmla="*/ 1564647 h 3030261"/>
              <a:gd name="connsiteX5648" fmla="*/ 2307544 w 5160230"/>
              <a:gd name="connsiteY5648" fmla="*/ 1553160 h 3030261"/>
              <a:gd name="connsiteX5649" fmla="*/ 2321203 w 5160230"/>
              <a:gd name="connsiteY5649" fmla="*/ 1542605 h 3030261"/>
              <a:gd name="connsiteX5650" fmla="*/ 2333621 w 5160230"/>
              <a:gd name="connsiteY5650" fmla="*/ 1531119 h 3030261"/>
              <a:gd name="connsiteX5651" fmla="*/ 2344176 w 5160230"/>
              <a:gd name="connsiteY5651" fmla="*/ 1518390 h 3030261"/>
              <a:gd name="connsiteX5652" fmla="*/ 2350385 w 5160230"/>
              <a:gd name="connsiteY5652" fmla="*/ 1501316 h 3030261"/>
              <a:gd name="connsiteX5653" fmla="*/ 2350385 w 5160230"/>
              <a:gd name="connsiteY5653" fmla="*/ 1500384 h 3030261"/>
              <a:gd name="connsiteX5654" fmla="*/ 2348212 w 5160230"/>
              <a:gd name="connsiteY5654" fmla="*/ 1500384 h 3030261"/>
              <a:gd name="connsiteX5655" fmla="*/ 2348212 w 5160230"/>
              <a:gd name="connsiteY5655" fmla="*/ 1498211 h 3030261"/>
              <a:gd name="connsiteX5656" fmla="*/ 2348212 w 5160230"/>
              <a:gd name="connsiteY5656" fmla="*/ 1496038 h 3030261"/>
              <a:gd name="connsiteX5657" fmla="*/ 2346039 w 5160230"/>
              <a:gd name="connsiteY5657" fmla="*/ 1493865 h 3030261"/>
              <a:gd name="connsiteX5658" fmla="*/ 2342934 w 5160230"/>
              <a:gd name="connsiteY5658" fmla="*/ 1492934 h 3030261"/>
              <a:gd name="connsiteX5659" fmla="*/ 2338899 w 5160230"/>
              <a:gd name="connsiteY5659" fmla="*/ 1490761 h 3030261"/>
              <a:gd name="connsiteX5660" fmla="*/ 2335794 w 5160230"/>
              <a:gd name="connsiteY5660" fmla="*/ 1490761 h 3030261"/>
              <a:gd name="connsiteX5661" fmla="*/ 2329585 w 5160230"/>
              <a:gd name="connsiteY5661" fmla="*/ 1488588 h 3030261"/>
              <a:gd name="connsiteX5662" fmla="*/ 2326481 w 5160230"/>
              <a:gd name="connsiteY5662" fmla="*/ 1492934 h 3030261"/>
              <a:gd name="connsiteX5663" fmla="*/ 2322445 w 5160230"/>
              <a:gd name="connsiteY5663" fmla="*/ 1492934 h 3030261"/>
              <a:gd name="connsiteX5664" fmla="*/ 2317167 w 5160230"/>
              <a:gd name="connsiteY5664" fmla="*/ 1493865 h 3030261"/>
              <a:gd name="connsiteX5665" fmla="*/ 2310027 w 5160230"/>
              <a:gd name="connsiteY5665" fmla="*/ 1493865 h 3030261"/>
              <a:gd name="connsiteX5666" fmla="*/ 2310027 w 5160230"/>
              <a:gd name="connsiteY5666" fmla="*/ 1488588 h 3030261"/>
              <a:gd name="connsiteX5667" fmla="*/ 2306923 w 5160230"/>
              <a:gd name="connsiteY5667" fmla="*/ 1488588 h 3030261"/>
              <a:gd name="connsiteX5668" fmla="*/ 2306923 w 5160230"/>
              <a:gd name="connsiteY5668" fmla="*/ 1473686 h 3030261"/>
              <a:gd name="connsiteX5669" fmla="*/ 2304750 w 5160230"/>
              <a:gd name="connsiteY5669" fmla="*/ 1453507 h 3030261"/>
              <a:gd name="connsiteX5670" fmla="*/ 2302576 w 5160230"/>
              <a:gd name="connsiteY5670" fmla="*/ 1429292 h 3030261"/>
              <a:gd name="connsiteX5671" fmla="*/ 2302576 w 5160230"/>
              <a:gd name="connsiteY5671" fmla="*/ 1406009 h 3030261"/>
              <a:gd name="connsiteX5672" fmla="*/ 2302576 w 5160230"/>
              <a:gd name="connsiteY5672" fmla="*/ 1384899 h 3030261"/>
              <a:gd name="connsiteX5673" fmla="*/ 2306612 w 5160230"/>
              <a:gd name="connsiteY5673" fmla="*/ 1372170 h 3030261"/>
              <a:gd name="connsiteX5674" fmla="*/ 2307233 w 5160230"/>
              <a:gd name="connsiteY5674" fmla="*/ 1368445 h 3030261"/>
              <a:gd name="connsiteX5675" fmla="*/ 2309406 w 5160230"/>
              <a:gd name="connsiteY5675" fmla="*/ 1364099 h 3030261"/>
              <a:gd name="connsiteX5676" fmla="*/ 2311579 w 5160230"/>
              <a:gd name="connsiteY5676" fmla="*/ 1363167 h 3030261"/>
              <a:gd name="connsiteX5677" fmla="*/ 2313752 w 5160230"/>
              <a:gd name="connsiteY5677" fmla="*/ 1363167 h 3030261"/>
              <a:gd name="connsiteX5678" fmla="*/ 2316857 w 5160230"/>
              <a:gd name="connsiteY5678" fmla="*/ 1363167 h 3030261"/>
              <a:gd name="connsiteX5679" fmla="*/ 2320893 w 5160230"/>
              <a:gd name="connsiteY5679" fmla="*/ 1360994 h 3030261"/>
              <a:gd name="connsiteX5680" fmla="*/ 2326170 w 5160230"/>
              <a:gd name="connsiteY5680" fmla="*/ 1360994 h 3030261"/>
              <a:gd name="connsiteX5681" fmla="*/ 2340761 w 5160230"/>
              <a:gd name="connsiteY5681" fmla="*/ 1366272 h 3030261"/>
              <a:gd name="connsiteX5682" fmla="*/ 2357525 w 5160230"/>
              <a:gd name="connsiteY5682" fmla="*/ 1370618 h 3030261"/>
              <a:gd name="connsiteX5683" fmla="*/ 2375221 w 5160230"/>
              <a:gd name="connsiteY5683" fmla="*/ 1370618 h 3030261"/>
              <a:gd name="connsiteX5684" fmla="*/ 2392916 w 5160230"/>
              <a:gd name="connsiteY5684" fmla="*/ 1366272 h 3030261"/>
              <a:gd name="connsiteX5685" fmla="*/ 2406576 w 5160230"/>
              <a:gd name="connsiteY5685" fmla="*/ 1360994 h 3030261"/>
              <a:gd name="connsiteX5686" fmla="*/ 2407507 w 5160230"/>
              <a:gd name="connsiteY5686" fmla="*/ 1358821 h 3030261"/>
              <a:gd name="connsiteX5687" fmla="*/ 2407507 w 5160230"/>
              <a:gd name="connsiteY5687" fmla="*/ 1356648 h 3030261"/>
              <a:gd name="connsiteX5688" fmla="*/ 2409680 w 5160230"/>
              <a:gd name="connsiteY5688" fmla="*/ 1356648 h 3030261"/>
              <a:gd name="connsiteX5689" fmla="*/ 2409680 w 5160230"/>
              <a:gd name="connsiteY5689" fmla="*/ 1355717 h 3030261"/>
              <a:gd name="connsiteX5690" fmla="*/ 2409680 w 5160230"/>
              <a:gd name="connsiteY5690" fmla="*/ 1353544 h 3030261"/>
              <a:gd name="connsiteX5691" fmla="*/ 2413716 w 5160230"/>
              <a:gd name="connsiteY5691" fmla="*/ 1338642 h 3030261"/>
              <a:gd name="connsiteX5692" fmla="*/ 2413716 w 5160230"/>
              <a:gd name="connsiteY5692" fmla="*/ 1321568 h 3030261"/>
              <a:gd name="connsiteX5693" fmla="*/ 2411543 w 5160230"/>
              <a:gd name="connsiteY5693" fmla="*/ 1305735 h 3030261"/>
              <a:gd name="connsiteX5694" fmla="*/ 2409370 w 5160230"/>
              <a:gd name="connsiteY5694" fmla="*/ 1286798 h 3030261"/>
              <a:gd name="connsiteX5695" fmla="*/ 2396952 w 5160230"/>
              <a:gd name="connsiteY5695" fmla="*/ 1283693 h 3030261"/>
              <a:gd name="connsiteX5696" fmla="*/ 2384534 w 5160230"/>
              <a:gd name="connsiteY5696" fmla="*/ 1279347 h 3030261"/>
              <a:gd name="connsiteX5697" fmla="*/ 2372116 w 5160230"/>
              <a:gd name="connsiteY5697" fmla="*/ 1271896 h 3030261"/>
              <a:gd name="connsiteX5698" fmla="*/ 2362803 w 5160230"/>
              <a:gd name="connsiteY5698" fmla="*/ 1262273 h 3030261"/>
              <a:gd name="connsiteX5699" fmla="*/ 2365907 w 5160230"/>
              <a:gd name="connsiteY5699" fmla="*/ 1261341 h 3030261"/>
              <a:gd name="connsiteX5700" fmla="*/ 2369943 w 5160230"/>
              <a:gd name="connsiteY5700" fmla="*/ 1259168 h 3030261"/>
              <a:gd name="connsiteX5701" fmla="*/ 2372116 w 5160230"/>
              <a:gd name="connsiteY5701" fmla="*/ 1256995 h 3030261"/>
              <a:gd name="connsiteX5702" fmla="*/ 2375221 w 5160230"/>
              <a:gd name="connsiteY5702" fmla="*/ 1256995 h 3030261"/>
              <a:gd name="connsiteX5703" fmla="*/ 2379257 w 5160230"/>
              <a:gd name="connsiteY5703" fmla="*/ 1254822 h 3030261"/>
              <a:gd name="connsiteX5704" fmla="*/ 2385466 w 5160230"/>
              <a:gd name="connsiteY5704" fmla="*/ 1254822 h 3030261"/>
              <a:gd name="connsiteX5705" fmla="*/ 2389501 w 5160230"/>
              <a:gd name="connsiteY5705" fmla="*/ 1253890 h 3030261"/>
              <a:gd name="connsiteX5706" fmla="*/ 2394779 w 5160230"/>
              <a:gd name="connsiteY5706" fmla="*/ 1251717 h 3030261"/>
              <a:gd name="connsiteX5707" fmla="*/ 2400056 w 5160230"/>
              <a:gd name="connsiteY5707" fmla="*/ 1251717 h 3030261"/>
              <a:gd name="connsiteX5708" fmla="*/ 2406265 w 5160230"/>
              <a:gd name="connsiteY5708" fmla="*/ 1251717 h 3030261"/>
              <a:gd name="connsiteX5709" fmla="*/ 2406265 w 5160230"/>
              <a:gd name="connsiteY5709" fmla="*/ 1231538 h 3030261"/>
              <a:gd name="connsiteX5710" fmla="*/ 2411543 w 5160230"/>
              <a:gd name="connsiteY5710" fmla="*/ 1231538 h 3030261"/>
              <a:gd name="connsiteX5711" fmla="*/ 2416820 w 5160230"/>
              <a:gd name="connsiteY5711" fmla="*/ 1232470 h 3030261"/>
              <a:gd name="connsiteX5712" fmla="*/ 2418994 w 5160230"/>
              <a:gd name="connsiteY5712" fmla="*/ 1234643 h 3030261"/>
              <a:gd name="connsiteX5713" fmla="*/ 2422098 w 5160230"/>
              <a:gd name="connsiteY5713" fmla="*/ 1234643 h 3030261"/>
              <a:gd name="connsiteX5714" fmla="*/ 2426134 w 5160230"/>
              <a:gd name="connsiteY5714" fmla="*/ 1236816 h 3030261"/>
              <a:gd name="connsiteX5715" fmla="*/ 2429238 w 5160230"/>
              <a:gd name="connsiteY5715" fmla="*/ 1238989 h 3030261"/>
              <a:gd name="connsiteX5716" fmla="*/ 2433274 w 5160230"/>
              <a:gd name="connsiteY5716" fmla="*/ 1234643 h 3030261"/>
              <a:gd name="connsiteX5717" fmla="*/ 2438552 w 5160230"/>
              <a:gd name="connsiteY5717" fmla="*/ 1232470 h 3030261"/>
              <a:gd name="connsiteX5718" fmla="*/ 2442587 w 5160230"/>
              <a:gd name="connsiteY5718" fmla="*/ 1231538 h 3030261"/>
              <a:gd name="connsiteX5719" fmla="*/ 2447865 w 5160230"/>
              <a:gd name="connsiteY5719" fmla="*/ 1229365 h 3030261"/>
              <a:gd name="connsiteX5720" fmla="*/ 2450038 w 5160230"/>
              <a:gd name="connsiteY5720" fmla="*/ 1227192 h 3030261"/>
              <a:gd name="connsiteX5721" fmla="*/ 2450970 w 5160230"/>
              <a:gd name="connsiteY5721" fmla="*/ 1224088 h 3030261"/>
              <a:gd name="connsiteX5722" fmla="*/ 2450970 w 5160230"/>
              <a:gd name="connsiteY5722" fmla="*/ 1219741 h 3030261"/>
              <a:gd name="connsiteX5723" fmla="*/ 2450970 w 5160230"/>
              <a:gd name="connsiteY5723" fmla="*/ 1216637 h 3030261"/>
              <a:gd name="connsiteX5724" fmla="*/ 2450970 w 5160230"/>
              <a:gd name="connsiteY5724" fmla="*/ 1212291 h 3030261"/>
              <a:gd name="connsiteX5725" fmla="*/ 2453143 w 5160230"/>
              <a:gd name="connsiteY5725" fmla="*/ 1209186 h 3030261"/>
              <a:gd name="connsiteX5726" fmla="*/ 2455316 w 5160230"/>
              <a:gd name="connsiteY5726" fmla="*/ 1204840 h 3030261"/>
              <a:gd name="connsiteX5727" fmla="*/ 2489775 w 5160230"/>
              <a:gd name="connsiteY5727" fmla="*/ 1194285 h 3030261"/>
              <a:gd name="connsiteX5728" fmla="*/ 2496915 w 5160230"/>
              <a:gd name="connsiteY5728" fmla="*/ 1182798 h 3030261"/>
              <a:gd name="connsiteX5729" fmla="*/ 2499089 w 5160230"/>
              <a:gd name="connsiteY5729" fmla="*/ 1172243 h 3030261"/>
              <a:gd name="connsiteX5730" fmla="*/ 2504366 w 5160230"/>
              <a:gd name="connsiteY5730" fmla="*/ 1160757 h 3030261"/>
              <a:gd name="connsiteX5731" fmla="*/ 2514921 w 5160230"/>
              <a:gd name="connsiteY5731" fmla="*/ 1153306 h 3030261"/>
              <a:gd name="connsiteX5732" fmla="*/ 2528581 w 5160230"/>
              <a:gd name="connsiteY5732" fmla="*/ 1148028 h 3030261"/>
              <a:gd name="connsiteX5733" fmla="*/ 2544103 w 5160230"/>
              <a:gd name="connsiteY5733" fmla="*/ 1142751 h 3030261"/>
              <a:gd name="connsiteX5734" fmla="*/ 2558694 w 5160230"/>
              <a:gd name="connsiteY5734" fmla="*/ 1137473 h 3030261"/>
              <a:gd name="connsiteX5735" fmla="*/ 2560867 w 5160230"/>
              <a:gd name="connsiteY5735" fmla="*/ 1135300 h 3030261"/>
              <a:gd name="connsiteX5736" fmla="*/ 2560867 w 5160230"/>
              <a:gd name="connsiteY5736" fmla="*/ 1133127 h 3030261"/>
              <a:gd name="connsiteX5737" fmla="*/ 2560867 w 5160230"/>
              <a:gd name="connsiteY5737" fmla="*/ 1130954 h 3030261"/>
              <a:gd name="connsiteX5738" fmla="*/ 2563040 w 5160230"/>
              <a:gd name="connsiteY5738" fmla="*/ 1130023 h 3030261"/>
              <a:gd name="connsiteX5739" fmla="*/ 2555900 w 5160230"/>
              <a:gd name="connsiteY5739" fmla="*/ 1111085 h 3030261"/>
              <a:gd name="connsiteX5740" fmla="*/ 2551864 w 5160230"/>
              <a:gd name="connsiteY5740" fmla="*/ 1088733 h 3030261"/>
              <a:gd name="connsiteX5741" fmla="*/ 2551864 w 5160230"/>
              <a:gd name="connsiteY5741" fmla="*/ 1068554 h 3030261"/>
              <a:gd name="connsiteX5742" fmla="*/ 2550933 w 5160230"/>
              <a:gd name="connsiteY5742" fmla="*/ 1051480 h 3030261"/>
              <a:gd name="connsiteX5743" fmla="*/ 2566455 w 5160230"/>
              <a:gd name="connsiteY5743" fmla="*/ 1050548 h 3030261"/>
              <a:gd name="connsiteX5744" fmla="*/ 2577942 w 5160230"/>
              <a:gd name="connsiteY5744" fmla="*/ 1046202 h 3030261"/>
              <a:gd name="connsiteX5745" fmla="*/ 2590360 w 5160230"/>
              <a:gd name="connsiteY5745" fmla="*/ 1043098 h 3030261"/>
              <a:gd name="connsiteX5746" fmla="*/ 2590360 w 5160230"/>
              <a:gd name="connsiteY5746" fmla="*/ 1051480 h 3030261"/>
              <a:gd name="connsiteX5747" fmla="*/ 2588187 w 5160230"/>
              <a:gd name="connsiteY5747" fmla="*/ 1058931 h 3030261"/>
              <a:gd name="connsiteX5748" fmla="*/ 2586013 w 5160230"/>
              <a:gd name="connsiteY5748" fmla="*/ 1072590 h 3030261"/>
              <a:gd name="connsiteX5749" fmla="*/ 2585082 w 5160230"/>
              <a:gd name="connsiteY5749" fmla="*/ 1090596 h 3030261"/>
              <a:gd name="connsiteX5750" fmla="*/ 2582909 w 5160230"/>
              <a:gd name="connsiteY5750" fmla="*/ 1107670 h 3030261"/>
              <a:gd name="connsiteX5751" fmla="*/ 2582909 w 5160230"/>
              <a:gd name="connsiteY5751" fmla="*/ 1120399 h 3030261"/>
              <a:gd name="connsiteX5752" fmla="*/ 2588187 w 5160230"/>
              <a:gd name="connsiteY5752" fmla="*/ 1123503 h 3030261"/>
              <a:gd name="connsiteX5753" fmla="*/ 2592222 w 5160230"/>
              <a:gd name="connsiteY5753" fmla="*/ 1125676 h 3030261"/>
              <a:gd name="connsiteX5754" fmla="*/ 2593154 w 5160230"/>
              <a:gd name="connsiteY5754" fmla="*/ 1127849 h 3030261"/>
              <a:gd name="connsiteX5755" fmla="*/ 2597189 w 5160230"/>
              <a:gd name="connsiteY5755" fmla="*/ 1130023 h 3030261"/>
              <a:gd name="connsiteX5756" fmla="*/ 2602467 w 5160230"/>
              <a:gd name="connsiteY5756" fmla="*/ 1133127 h 3030261"/>
              <a:gd name="connsiteX5757" fmla="*/ 2613954 w 5160230"/>
              <a:gd name="connsiteY5757" fmla="*/ 1127849 h 3030261"/>
              <a:gd name="connsiteX5758" fmla="*/ 2622025 w 5160230"/>
              <a:gd name="connsiteY5758" fmla="*/ 1127849 h 3030261"/>
              <a:gd name="connsiteX5759" fmla="*/ 2627303 w 5160230"/>
              <a:gd name="connsiteY5759" fmla="*/ 1130954 h 3030261"/>
              <a:gd name="connsiteX5760" fmla="*/ 2634443 w 5160230"/>
              <a:gd name="connsiteY5760" fmla="*/ 1137163 h 3030261"/>
              <a:gd name="connsiteX5761" fmla="*/ 2643756 w 5160230"/>
              <a:gd name="connsiteY5761" fmla="*/ 1137163 h 3030261"/>
              <a:gd name="connsiteX5762" fmla="*/ 2654311 w 5160230"/>
              <a:gd name="connsiteY5762" fmla="*/ 1132817 h 3030261"/>
              <a:gd name="connsiteX5763" fmla="*/ 2663625 w 5160230"/>
              <a:gd name="connsiteY5763" fmla="*/ 1127539 h 3030261"/>
              <a:gd name="connsiteX5764" fmla="*/ 2668902 w 5160230"/>
              <a:gd name="connsiteY5764" fmla="*/ 1122261 h 3030261"/>
              <a:gd name="connsiteX5765" fmla="*/ 2676043 w 5160230"/>
              <a:gd name="connsiteY5765" fmla="*/ 1117915 h 3030261"/>
              <a:gd name="connsiteX5766" fmla="*/ 2685356 w 5160230"/>
              <a:gd name="connsiteY5766" fmla="*/ 1114811 h 3030261"/>
              <a:gd name="connsiteX5767" fmla="*/ 2699947 w 5160230"/>
              <a:gd name="connsiteY5767" fmla="*/ 1115742 h 3030261"/>
              <a:gd name="connsiteX5768" fmla="*/ 2719815 w 5160230"/>
              <a:gd name="connsiteY5768" fmla="*/ 1120088 h 3030261"/>
              <a:gd name="connsiteX5769" fmla="*/ 2721989 w 5160230"/>
              <a:gd name="connsiteY5769" fmla="*/ 1114811 h 3030261"/>
              <a:gd name="connsiteX5770" fmla="*/ 2722920 w 5160230"/>
              <a:gd name="connsiteY5770" fmla="*/ 1112638 h 3030261"/>
              <a:gd name="connsiteX5771" fmla="*/ 2726956 w 5160230"/>
              <a:gd name="connsiteY5771" fmla="*/ 1108291 h 3030261"/>
              <a:gd name="connsiteX5772" fmla="*/ 2730060 w 5160230"/>
              <a:gd name="connsiteY5772" fmla="*/ 1107360 h 3030261"/>
              <a:gd name="connsiteX5773" fmla="*/ 2734096 w 5160230"/>
              <a:gd name="connsiteY5773" fmla="*/ 1107360 h 3030261"/>
              <a:gd name="connsiteX5774" fmla="*/ 2739374 w 5160230"/>
              <a:gd name="connsiteY5774" fmla="*/ 1105187 h 3030261"/>
              <a:gd name="connsiteX5775" fmla="*/ 2739374 w 5160230"/>
              <a:gd name="connsiteY5775" fmla="*/ 1073521 h 3030261"/>
              <a:gd name="connsiteX5776" fmla="*/ 2743409 w 5160230"/>
              <a:gd name="connsiteY5776" fmla="*/ 1048065 h 3030261"/>
              <a:gd name="connsiteX5777" fmla="*/ 2746514 w 5160230"/>
              <a:gd name="connsiteY5777" fmla="*/ 1043719 h 3030261"/>
              <a:gd name="connsiteX5778" fmla="*/ 2750550 w 5160230"/>
              <a:gd name="connsiteY5778" fmla="*/ 1042787 h 3030261"/>
              <a:gd name="connsiteX5779" fmla="*/ 2753654 w 5160230"/>
              <a:gd name="connsiteY5779" fmla="*/ 1038441 h 3030261"/>
              <a:gd name="connsiteX5780" fmla="*/ 2757690 w 5160230"/>
              <a:gd name="connsiteY5780" fmla="*/ 1036268 h 3030261"/>
              <a:gd name="connsiteX5781" fmla="*/ 2762968 w 5160230"/>
              <a:gd name="connsiteY5781" fmla="*/ 1035337 h 3030261"/>
              <a:gd name="connsiteX5782" fmla="*/ 2762968 w 5160230"/>
              <a:gd name="connsiteY5782" fmla="*/ 1038441 h 3030261"/>
              <a:gd name="connsiteX5783" fmla="*/ 2766072 w 5160230"/>
              <a:gd name="connsiteY5783" fmla="*/ 1042787 h 3030261"/>
              <a:gd name="connsiteX5784" fmla="*/ 2768245 w 5160230"/>
              <a:gd name="connsiteY5784" fmla="*/ 1045892 h 3030261"/>
              <a:gd name="connsiteX5785" fmla="*/ 2770418 w 5160230"/>
              <a:gd name="connsiteY5785" fmla="*/ 1050238 h 3030261"/>
              <a:gd name="connsiteX5786" fmla="*/ 2772591 w 5160230"/>
              <a:gd name="connsiteY5786" fmla="*/ 1051169 h 3030261"/>
              <a:gd name="connsiteX5787" fmla="*/ 2777869 w 5160230"/>
              <a:gd name="connsiteY5787" fmla="*/ 1053342 h 3030261"/>
              <a:gd name="connsiteX5788" fmla="*/ 2783147 w 5160230"/>
              <a:gd name="connsiteY5788" fmla="*/ 1055516 h 3030261"/>
              <a:gd name="connsiteX5789" fmla="*/ 2780973 w 5160230"/>
              <a:gd name="connsiteY5789" fmla="*/ 1038441 h 3030261"/>
              <a:gd name="connsiteX5790" fmla="*/ 2780042 w 5160230"/>
              <a:gd name="connsiteY5790" fmla="*/ 1027886 h 3030261"/>
              <a:gd name="connsiteX5791" fmla="*/ 2776006 w 5160230"/>
              <a:gd name="connsiteY5791" fmla="*/ 1020435 h 3030261"/>
              <a:gd name="connsiteX5792" fmla="*/ 2773833 w 5160230"/>
              <a:gd name="connsiteY5792" fmla="*/ 1010811 h 3030261"/>
              <a:gd name="connsiteX5793" fmla="*/ 2770729 w 5160230"/>
              <a:gd name="connsiteY5793" fmla="*/ 993737 h 3030261"/>
              <a:gd name="connsiteX5794" fmla="*/ 2780042 w 5160230"/>
              <a:gd name="connsiteY5794" fmla="*/ 992806 h 3030261"/>
              <a:gd name="connsiteX5795" fmla="*/ 2786251 w 5160230"/>
              <a:gd name="connsiteY5795" fmla="*/ 988459 h 3030261"/>
              <a:gd name="connsiteX5796" fmla="*/ 2792460 w 5160230"/>
              <a:gd name="connsiteY5796" fmla="*/ 985355 h 3030261"/>
              <a:gd name="connsiteX5797" fmla="*/ 2799600 w 5160230"/>
              <a:gd name="connsiteY5797" fmla="*/ 981009 h 3030261"/>
              <a:gd name="connsiteX5798" fmla="*/ 2812018 w 5160230"/>
              <a:gd name="connsiteY5798" fmla="*/ 981009 h 3030261"/>
              <a:gd name="connsiteX5799" fmla="*/ 2824436 w 5160230"/>
              <a:gd name="connsiteY5799" fmla="*/ 983182 h 3030261"/>
              <a:gd name="connsiteX5800" fmla="*/ 2833749 w 5160230"/>
              <a:gd name="connsiteY5800" fmla="*/ 985355 h 3030261"/>
              <a:gd name="connsiteX5801" fmla="*/ 2843062 w 5160230"/>
              <a:gd name="connsiteY5801" fmla="*/ 981009 h 3030261"/>
              <a:gd name="connsiteX5802" fmla="*/ 2850203 w 5160230"/>
              <a:gd name="connsiteY5802" fmla="*/ 970453 h 3030261"/>
              <a:gd name="connsiteX5803" fmla="*/ 2843994 w 5160230"/>
              <a:gd name="connsiteY5803" fmla="*/ 968280 h 3030261"/>
              <a:gd name="connsiteX5804" fmla="*/ 2838716 w 5160230"/>
              <a:gd name="connsiteY5804" fmla="*/ 966107 h 3030261"/>
              <a:gd name="connsiteX5805" fmla="*/ 2835612 w 5160230"/>
              <a:gd name="connsiteY5805" fmla="*/ 963934 h 3030261"/>
              <a:gd name="connsiteX5806" fmla="*/ 2829403 w 5160230"/>
              <a:gd name="connsiteY5806" fmla="*/ 963003 h 3030261"/>
              <a:gd name="connsiteX5807" fmla="*/ 2822263 w 5160230"/>
              <a:gd name="connsiteY5807" fmla="*/ 963003 h 3030261"/>
              <a:gd name="connsiteX5808" fmla="*/ 2804567 w 5160230"/>
              <a:gd name="connsiteY5808" fmla="*/ 971385 h 3030261"/>
              <a:gd name="connsiteX5809" fmla="*/ 2784699 w 5160230"/>
              <a:gd name="connsiteY5809" fmla="*/ 977594 h 3030261"/>
              <a:gd name="connsiteX5810" fmla="*/ 2762968 w 5160230"/>
              <a:gd name="connsiteY5810" fmla="*/ 980698 h 3030261"/>
              <a:gd name="connsiteX5811" fmla="*/ 2758932 w 5160230"/>
              <a:gd name="connsiteY5811" fmla="*/ 971074 h 3030261"/>
              <a:gd name="connsiteX5812" fmla="*/ 2753654 w 5160230"/>
              <a:gd name="connsiteY5812" fmla="*/ 963624 h 3030261"/>
              <a:gd name="connsiteX5813" fmla="*/ 2748377 w 5160230"/>
              <a:gd name="connsiteY5813" fmla="*/ 956173 h 3030261"/>
              <a:gd name="connsiteX5814" fmla="*/ 2744341 w 5160230"/>
              <a:gd name="connsiteY5814" fmla="*/ 947791 h 3030261"/>
              <a:gd name="connsiteX5815" fmla="*/ 2743409 w 5160230"/>
              <a:gd name="connsiteY5815" fmla="*/ 932889 h 3030261"/>
              <a:gd name="connsiteX5816" fmla="*/ 2744341 w 5160230"/>
              <a:gd name="connsiteY5816" fmla="*/ 921403 h 3030261"/>
              <a:gd name="connsiteX5817" fmla="*/ 2743409 w 5160230"/>
              <a:gd name="connsiteY5817" fmla="*/ 908675 h 3030261"/>
              <a:gd name="connsiteX5818" fmla="*/ 2741236 w 5160230"/>
              <a:gd name="connsiteY5818" fmla="*/ 893773 h 3030261"/>
              <a:gd name="connsiteX5819" fmla="*/ 2743409 w 5160230"/>
              <a:gd name="connsiteY5819" fmla="*/ 881045 h 3030261"/>
              <a:gd name="connsiteX5820" fmla="*/ 2751792 w 5160230"/>
              <a:gd name="connsiteY5820" fmla="*/ 862108 h 3030261"/>
              <a:gd name="connsiteX5821" fmla="*/ 2766382 w 5160230"/>
              <a:gd name="connsiteY5821" fmla="*/ 849380 h 3030261"/>
              <a:gd name="connsiteX5822" fmla="*/ 2780973 w 5160230"/>
              <a:gd name="connsiteY5822" fmla="*/ 834478 h 3030261"/>
              <a:gd name="connsiteX5823" fmla="*/ 2793391 w 5160230"/>
              <a:gd name="connsiteY5823" fmla="*/ 819577 h 3030261"/>
              <a:gd name="connsiteX5824" fmla="*/ 2802705 w 5160230"/>
              <a:gd name="connsiteY5824" fmla="*/ 802502 h 3030261"/>
              <a:gd name="connsiteX5825" fmla="*/ 2797427 w 5160230"/>
              <a:gd name="connsiteY5825" fmla="*/ 797225 h 3030261"/>
              <a:gd name="connsiteX5826" fmla="*/ 2792150 w 5160230"/>
              <a:gd name="connsiteY5826" fmla="*/ 791947 h 3030261"/>
              <a:gd name="connsiteX5827" fmla="*/ 2785941 w 5160230"/>
              <a:gd name="connsiteY5827" fmla="*/ 786669 h 3030261"/>
              <a:gd name="connsiteX5828" fmla="*/ 2772281 w 5160230"/>
              <a:gd name="connsiteY5828" fmla="*/ 788843 h 3030261"/>
              <a:gd name="connsiteX5829" fmla="*/ 2755517 w 5160230"/>
              <a:gd name="connsiteY5829" fmla="*/ 789774 h 3030261"/>
              <a:gd name="connsiteX5830" fmla="*/ 2750239 w 5160230"/>
              <a:gd name="connsiteY5830" fmla="*/ 816162 h 3030261"/>
              <a:gd name="connsiteX5831" fmla="*/ 2740926 w 5160230"/>
              <a:gd name="connsiteY5831" fmla="*/ 836341 h 3030261"/>
              <a:gd name="connsiteX5832" fmla="*/ 2728508 w 5160230"/>
              <a:gd name="connsiteY5832" fmla="*/ 853415 h 3030261"/>
              <a:gd name="connsiteX5833" fmla="*/ 2713917 w 5160230"/>
              <a:gd name="connsiteY5833" fmla="*/ 869248 h 3030261"/>
              <a:gd name="connsiteX5834" fmla="*/ 2700257 w 5160230"/>
              <a:gd name="connsiteY5834" fmla="*/ 888185 h 3030261"/>
              <a:gd name="connsiteX5835" fmla="*/ 2691875 w 5160230"/>
              <a:gd name="connsiteY5835" fmla="*/ 910537 h 3030261"/>
              <a:gd name="connsiteX5836" fmla="*/ 2685666 w 5160230"/>
              <a:gd name="connsiteY5836" fmla="*/ 935994 h 3030261"/>
              <a:gd name="connsiteX5837" fmla="*/ 2697153 w 5160230"/>
              <a:gd name="connsiteY5837" fmla="*/ 945618 h 3030261"/>
              <a:gd name="connsiteX5838" fmla="*/ 2707708 w 5160230"/>
              <a:gd name="connsiteY5838" fmla="*/ 956173 h 3030261"/>
              <a:gd name="connsiteX5839" fmla="*/ 2714848 w 5160230"/>
              <a:gd name="connsiteY5839" fmla="*/ 969833 h 3030261"/>
              <a:gd name="connsiteX5840" fmla="*/ 2718884 w 5160230"/>
              <a:gd name="connsiteY5840" fmla="*/ 985665 h 3030261"/>
              <a:gd name="connsiteX5841" fmla="*/ 2713607 w 5160230"/>
              <a:gd name="connsiteY5841" fmla="*/ 987838 h 3030261"/>
              <a:gd name="connsiteX5842" fmla="*/ 2711434 w 5160230"/>
              <a:gd name="connsiteY5842" fmla="*/ 990012 h 3030261"/>
              <a:gd name="connsiteX5843" fmla="*/ 2709260 w 5160230"/>
              <a:gd name="connsiteY5843" fmla="*/ 992185 h 3030261"/>
              <a:gd name="connsiteX5844" fmla="*/ 2709260 w 5160230"/>
              <a:gd name="connsiteY5844" fmla="*/ 993116 h 3030261"/>
              <a:gd name="connsiteX5845" fmla="*/ 2707087 w 5160230"/>
              <a:gd name="connsiteY5845" fmla="*/ 995289 h 3030261"/>
              <a:gd name="connsiteX5846" fmla="*/ 2707087 w 5160230"/>
              <a:gd name="connsiteY5846" fmla="*/ 999635 h 3030261"/>
              <a:gd name="connsiteX5847" fmla="*/ 2706156 w 5160230"/>
              <a:gd name="connsiteY5847" fmla="*/ 1000567 h 3030261"/>
              <a:gd name="connsiteX5848" fmla="*/ 2682252 w 5160230"/>
              <a:gd name="connsiteY5848" fmla="*/ 1010190 h 3030261"/>
              <a:gd name="connsiteX5849" fmla="*/ 2679147 w 5160230"/>
              <a:gd name="connsiteY5849" fmla="*/ 1032543 h 3030261"/>
              <a:gd name="connsiteX5850" fmla="*/ 2672007 w 5160230"/>
              <a:gd name="connsiteY5850" fmla="*/ 1049617 h 3030261"/>
              <a:gd name="connsiteX5851" fmla="*/ 2664867 w 5160230"/>
              <a:gd name="connsiteY5851" fmla="*/ 1062345 h 3030261"/>
              <a:gd name="connsiteX5852" fmla="*/ 2653380 w 5160230"/>
              <a:gd name="connsiteY5852" fmla="*/ 1072901 h 3030261"/>
              <a:gd name="connsiteX5853" fmla="*/ 2644067 w 5160230"/>
              <a:gd name="connsiteY5853" fmla="*/ 1084387 h 3030261"/>
              <a:gd name="connsiteX5854" fmla="*/ 2635685 w 5160230"/>
              <a:gd name="connsiteY5854" fmla="*/ 1099288 h 3030261"/>
              <a:gd name="connsiteX5855" fmla="*/ 2629476 w 5160230"/>
              <a:gd name="connsiteY5855" fmla="*/ 1099288 h 3030261"/>
              <a:gd name="connsiteX5856" fmla="*/ 2629476 w 5160230"/>
              <a:gd name="connsiteY5856" fmla="*/ 1094942 h 3030261"/>
              <a:gd name="connsiteX5857" fmla="*/ 2614885 w 5160230"/>
              <a:gd name="connsiteY5857" fmla="*/ 1074763 h 3030261"/>
              <a:gd name="connsiteX5858" fmla="*/ 2606503 w 5160230"/>
              <a:gd name="connsiteY5858" fmla="*/ 1052411 h 3030261"/>
              <a:gd name="connsiteX5859" fmla="*/ 2600294 w 5160230"/>
              <a:gd name="connsiteY5859" fmla="*/ 1028196 h 3030261"/>
              <a:gd name="connsiteX5860" fmla="*/ 2589739 w 5160230"/>
              <a:gd name="connsiteY5860" fmla="*/ 1000567 h 3030261"/>
              <a:gd name="connsiteX5861" fmla="*/ 2575148 w 5160230"/>
              <a:gd name="connsiteY5861" fmla="*/ 1008017 h 3030261"/>
              <a:gd name="connsiteX5862" fmla="*/ 2565834 w 5160230"/>
              <a:gd name="connsiteY5862" fmla="*/ 1017641 h 3030261"/>
              <a:gd name="connsiteX5863" fmla="*/ 2555279 w 5160230"/>
              <a:gd name="connsiteY5863" fmla="*/ 1025092 h 3030261"/>
              <a:gd name="connsiteX5864" fmla="*/ 2543793 w 5160230"/>
              <a:gd name="connsiteY5864" fmla="*/ 1030369 h 3030261"/>
              <a:gd name="connsiteX5865" fmla="*/ 2526097 w 5160230"/>
              <a:gd name="connsiteY5865" fmla="*/ 1034716 h 3030261"/>
              <a:gd name="connsiteX5866" fmla="*/ 2523924 w 5160230"/>
              <a:gd name="connsiteY5866" fmla="*/ 1032543 h 3030261"/>
              <a:gd name="connsiteX5867" fmla="*/ 2521751 w 5160230"/>
              <a:gd name="connsiteY5867" fmla="*/ 1032543 h 3030261"/>
              <a:gd name="connsiteX5868" fmla="*/ 2520820 w 5160230"/>
              <a:gd name="connsiteY5868" fmla="*/ 1032543 h 3030261"/>
              <a:gd name="connsiteX5869" fmla="*/ 2518647 w 5160230"/>
              <a:gd name="connsiteY5869" fmla="*/ 1030369 h 3030261"/>
              <a:gd name="connsiteX5870" fmla="*/ 2514611 w 5160230"/>
              <a:gd name="connsiteY5870" fmla="*/ 1030369 h 3030261"/>
              <a:gd name="connsiteX5871" fmla="*/ 2513680 w 5160230"/>
              <a:gd name="connsiteY5871" fmla="*/ 1008017 h 3030261"/>
              <a:gd name="connsiteX5872" fmla="*/ 2511506 w 5160230"/>
              <a:gd name="connsiteY5872" fmla="*/ 990012 h 3030261"/>
              <a:gd name="connsiteX5873" fmla="*/ 2507471 w 5160230"/>
              <a:gd name="connsiteY5873" fmla="*/ 975110 h 3030261"/>
              <a:gd name="connsiteX5874" fmla="*/ 2504366 w 5160230"/>
              <a:gd name="connsiteY5874" fmla="*/ 958036 h 3030261"/>
              <a:gd name="connsiteX5875" fmla="*/ 2502193 w 5160230"/>
              <a:gd name="connsiteY5875" fmla="*/ 935683 h 3030261"/>
              <a:gd name="connsiteX5876" fmla="*/ 2511506 w 5160230"/>
              <a:gd name="connsiteY5876" fmla="*/ 926060 h 3030261"/>
              <a:gd name="connsiteX5877" fmla="*/ 2514611 w 5160230"/>
              <a:gd name="connsiteY5877" fmla="*/ 917678 h 3030261"/>
              <a:gd name="connsiteX5878" fmla="*/ 2516784 w 5160230"/>
              <a:gd name="connsiteY5878" fmla="*/ 906191 h 3030261"/>
              <a:gd name="connsiteX5879" fmla="*/ 2522062 w 5160230"/>
              <a:gd name="connsiteY5879" fmla="*/ 891290 h 3030261"/>
              <a:gd name="connsiteX5880" fmla="*/ 2526097 w 5160230"/>
              <a:gd name="connsiteY5880" fmla="*/ 888185 h 3030261"/>
              <a:gd name="connsiteX5881" fmla="*/ 2531375 w 5160230"/>
              <a:gd name="connsiteY5881" fmla="*/ 882908 h 3030261"/>
              <a:gd name="connsiteX5882" fmla="*/ 2536652 w 5160230"/>
              <a:gd name="connsiteY5882" fmla="*/ 876699 h 3030261"/>
              <a:gd name="connsiteX5883" fmla="*/ 2542861 w 5160230"/>
              <a:gd name="connsiteY5883" fmla="*/ 871421 h 3030261"/>
              <a:gd name="connsiteX5884" fmla="*/ 2545966 w 5160230"/>
              <a:gd name="connsiteY5884" fmla="*/ 873594 h 3030261"/>
              <a:gd name="connsiteX5885" fmla="*/ 2548139 w 5160230"/>
              <a:gd name="connsiteY5885" fmla="*/ 875767 h 3030261"/>
              <a:gd name="connsiteX5886" fmla="*/ 2550312 w 5160230"/>
              <a:gd name="connsiteY5886" fmla="*/ 876699 h 3030261"/>
              <a:gd name="connsiteX5887" fmla="*/ 2551243 w 5160230"/>
              <a:gd name="connsiteY5887" fmla="*/ 878872 h 3030261"/>
              <a:gd name="connsiteX5888" fmla="*/ 2555279 w 5160230"/>
              <a:gd name="connsiteY5888" fmla="*/ 875767 h 3030261"/>
              <a:gd name="connsiteX5889" fmla="*/ 2557452 w 5160230"/>
              <a:gd name="connsiteY5889" fmla="*/ 871421 h 3030261"/>
              <a:gd name="connsiteX5890" fmla="*/ 2558384 w 5160230"/>
              <a:gd name="connsiteY5890" fmla="*/ 868317 h 3030261"/>
              <a:gd name="connsiteX5891" fmla="*/ 2560557 w 5160230"/>
              <a:gd name="connsiteY5891" fmla="*/ 862108 h 3030261"/>
              <a:gd name="connsiteX5892" fmla="*/ 2562730 w 5160230"/>
              <a:gd name="connsiteY5892" fmla="*/ 859003 h 3030261"/>
              <a:gd name="connsiteX5893" fmla="*/ 2575148 w 5160230"/>
              <a:gd name="connsiteY5893" fmla="*/ 851553 h 3030261"/>
              <a:gd name="connsiteX5894" fmla="*/ 2585703 w 5160230"/>
              <a:gd name="connsiteY5894" fmla="*/ 847206 h 3030261"/>
              <a:gd name="connsiteX5895" fmla="*/ 2595016 w 5160230"/>
              <a:gd name="connsiteY5895" fmla="*/ 838824 h 3030261"/>
              <a:gd name="connsiteX5896" fmla="*/ 2591912 w 5160230"/>
              <a:gd name="connsiteY5896" fmla="*/ 836651 h 3030261"/>
              <a:gd name="connsiteX5897" fmla="*/ 2589739 w 5160230"/>
              <a:gd name="connsiteY5897" fmla="*/ 836651 h 3030261"/>
              <a:gd name="connsiteX5898" fmla="*/ 2587566 w 5160230"/>
              <a:gd name="connsiteY5898" fmla="*/ 836651 h 3030261"/>
              <a:gd name="connsiteX5899" fmla="*/ 2587566 w 5160230"/>
              <a:gd name="connsiteY5899" fmla="*/ 834478 h 3030261"/>
              <a:gd name="connsiteX5900" fmla="*/ 2587566 w 5160230"/>
              <a:gd name="connsiteY5900" fmla="*/ 831374 h 3030261"/>
              <a:gd name="connsiteX5901" fmla="*/ 2585393 w 5160230"/>
              <a:gd name="connsiteY5901" fmla="*/ 827027 h 3030261"/>
              <a:gd name="connsiteX5902" fmla="*/ 2599052 w 5160230"/>
              <a:gd name="connsiteY5902" fmla="*/ 809953 h 3030261"/>
              <a:gd name="connsiteX5903" fmla="*/ 2611470 w 5160230"/>
              <a:gd name="connsiteY5903" fmla="*/ 789774 h 3030261"/>
              <a:gd name="connsiteX5904" fmla="*/ 2622025 w 5160230"/>
              <a:gd name="connsiteY5904" fmla="*/ 766491 h 3030261"/>
              <a:gd name="connsiteX5905" fmla="*/ 2633512 w 5160230"/>
              <a:gd name="connsiteY5905" fmla="*/ 742276 h 3030261"/>
              <a:gd name="connsiteX5906" fmla="*/ 2644067 w 5160230"/>
              <a:gd name="connsiteY5906" fmla="*/ 718061 h 3030261"/>
              <a:gd name="connsiteX5907" fmla="*/ 2657726 w 5160230"/>
              <a:gd name="connsiteY5907" fmla="*/ 695709 h 3030261"/>
              <a:gd name="connsiteX5908" fmla="*/ 2670144 w 5160230"/>
              <a:gd name="connsiteY5908" fmla="*/ 680808 h 3030261"/>
              <a:gd name="connsiteX5909" fmla="*/ 2685666 w 5160230"/>
              <a:gd name="connsiteY5909" fmla="*/ 672425 h 3030261"/>
              <a:gd name="connsiteX5910" fmla="*/ 2685666 w 5160230"/>
              <a:gd name="connsiteY5910" fmla="*/ 657524 h 3030261"/>
              <a:gd name="connsiteX5911" fmla="*/ 2702431 w 5160230"/>
              <a:gd name="connsiteY5911" fmla="*/ 657524 h 3030261"/>
              <a:gd name="connsiteX5912" fmla="*/ 2711744 w 5160230"/>
              <a:gd name="connsiteY5912" fmla="*/ 640450 h 3030261"/>
              <a:gd name="connsiteX5913" fmla="*/ 2726335 w 5160230"/>
              <a:gd name="connsiteY5913" fmla="*/ 628963 h 3030261"/>
              <a:gd name="connsiteX5914" fmla="*/ 2746203 w 5160230"/>
              <a:gd name="connsiteY5914" fmla="*/ 623685 h 3030261"/>
              <a:gd name="connsiteX5915" fmla="*/ 2748377 w 5160230"/>
              <a:gd name="connsiteY5915" fmla="*/ 625859 h 3030261"/>
              <a:gd name="connsiteX5916" fmla="*/ 2750550 w 5160230"/>
              <a:gd name="connsiteY5916" fmla="*/ 625859 h 3030261"/>
              <a:gd name="connsiteX5917" fmla="*/ 2751481 w 5160230"/>
              <a:gd name="connsiteY5917" fmla="*/ 625859 h 3030261"/>
              <a:gd name="connsiteX5918" fmla="*/ 2755517 w 5160230"/>
              <a:gd name="connsiteY5918" fmla="*/ 628032 h 3030261"/>
              <a:gd name="connsiteX5919" fmla="*/ 2755517 w 5160230"/>
              <a:gd name="connsiteY5919" fmla="*/ 614372 h 3030261"/>
              <a:gd name="connsiteX5920" fmla="*/ 2760794 w 5160230"/>
              <a:gd name="connsiteY5920" fmla="*/ 614372 h 3030261"/>
              <a:gd name="connsiteX5921" fmla="*/ 2764830 w 5160230"/>
              <a:gd name="connsiteY5921" fmla="*/ 614372 h 3030261"/>
              <a:gd name="connsiteX5922" fmla="*/ 2767935 w 5160230"/>
              <a:gd name="connsiteY5922" fmla="*/ 614372 h 3030261"/>
              <a:gd name="connsiteX5923" fmla="*/ 2770108 w 5160230"/>
              <a:gd name="connsiteY5923" fmla="*/ 614372 h 3030261"/>
              <a:gd name="connsiteX5924" fmla="*/ 2772281 w 5160230"/>
              <a:gd name="connsiteY5924" fmla="*/ 616545 h 3030261"/>
              <a:gd name="connsiteX5925" fmla="*/ 2774144 w 5160230"/>
              <a:gd name="connsiteY5925" fmla="*/ 616545 h 3030261"/>
              <a:gd name="connsiteX5926" fmla="*/ 2780352 w 5160230"/>
              <a:gd name="connsiteY5926" fmla="*/ 620891 h 3030261"/>
              <a:gd name="connsiteX5927" fmla="*/ 2786561 w 5160230"/>
              <a:gd name="connsiteY5927" fmla="*/ 605990 h 3030261"/>
              <a:gd name="connsiteX5928" fmla="*/ 2798048 w 5160230"/>
              <a:gd name="connsiteY5928" fmla="*/ 596366 h 3030261"/>
              <a:gd name="connsiteX5929" fmla="*/ 2810466 w 5160230"/>
              <a:gd name="connsiteY5929" fmla="*/ 593262 h 3030261"/>
              <a:gd name="connsiteX5930" fmla="*/ 2827230 w 5160230"/>
              <a:gd name="connsiteY5930" fmla="*/ 588916 h 3030261"/>
              <a:gd name="connsiteX5931" fmla="*/ 2843994 w 5160230"/>
              <a:gd name="connsiteY5931" fmla="*/ 586742 h 3030261"/>
              <a:gd name="connsiteX5932" fmla="*/ 2851134 w 5160230"/>
              <a:gd name="connsiteY5932" fmla="*/ 594193 h 3030261"/>
              <a:gd name="connsiteX5933" fmla="*/ 2859516 w 5160230"/>
              <a:gd name="connsiteY5933" fmla="*/ 598539 h 3030261"/>
              <a:gd name="connsiteX5934" fmla="*/ 2866656 w 5160230"/>
              <a:gd name="connsiteY5934" fmla="*/ 599471 h 3030261"/>
              <a:gd name="connsiteX5935" fmla="*/ 2873797 w 5160230"/>
              <a:gd name="connsiteY5935" fmla="*/ 601644 h 3030261"/>
              <a:gd name="connsiteX5936" fmla="*/ 2880006 w 5160230"/>
              <a:gd name="connsiteY5936" fmla="*/ 609095 h 3030261"/>
              <a:gd name="connsiteX5937" fmla="*/ 2883110 w 5160230"/>
              <a:gd name="connsiteY5937" fmla="*/ 623996 h 3030261"/>
              <a:gd name="connsiteX5938" fmla="*/ 2880937 w 5160230"/>
              <a:gd name="connsiteY5938" fmla="*/ 626169 h 3030261"/>
              <a:gd name="connsiteX5939" fmla="*/ 2880006 w 5160230"/>
              <a:gd name="connsiteY5939" fmla="*/ 628342 h 3030261"/>
              <a:gd name="connsiteX5940" fmla="*/ 2877832 w 5160230"/>
              <a:gd name="connsiteY5940" fmla="*/ 628342 h 3030261"/>
              <a:gd name="connsiteX5941" fmla="*/ 2877832 w 5160230"/>
              <a:gd name="connsiteY5941" fmla="*/ 629273 h 3030261"/>
              <a:gd name="connsiteX5942" fmla="*/ 2875659 w 5160230"/>
              <a:gd name="connsiteY5942" fmla="*/ 631447 h 3030261"/>
              <a:gd name="connsiteX5943" fmla="*/ 2875659 w 5160230"/>
              <a:gd name="connsiteY5943" fmla="*/ 635793 h 3030261"/>
              <a:gd name="connsiteX5944" fmla="*/ 2877832 w 5160230"/>
              <a:gd name="connsiteY5944" fmla="*/ 638897 h 3030261"/>
              <a:gd name="connsiteX5945" fmla="*/ 2880006 w 5160230"/>
              <a:gd name="connsiteY5945" fmla="*/ 638897 h 3030261"/>
              <a:gd name="connsiteX5946" fmla="*/ 2880937 w 5160230"/>
              <a:gd name="connsiteY5946" fmla="*/ 641070 h 3030261"/>
              <a:gd name="connsiteX5947" fmla="*/ 2883110 w 5160230"/>
              <a:gd name="connsiteY5947" fmla="*/ 644175 h 3030261"/>
              <a:gd name="connsiteX5948" fmla="*/ 2895528 w 5160230"/>
              <a:gd name="connsiteY5948" fmla="*/ 638897 h 3030261"/>
              <a:gd name="connsiteX5949" fmla="*/ 2902668 w 5160230"/>
              <a:gd name="connsiteY5949" fmla="*/ 636724 h 3030261"/>
              <a:gd name="connsiteX5950" fmla="*/ 2907946 w 5160230"/>
              <a:gd name="connsiteY5950" fmla="*/ 636724 h 3030261"/>
              <a:gd name="connsiteX5951" fmla="*/ 2910119 w 5160230"/>
              <a:gd name="connsiteY5951" fmla="*/ 641070 h 3030261"/>
              <a:gd name="connsiteX5952" fmla="*/ 2912292 w 5160230"/>
              <a:gd name="connsiteY5952" fmla="*/ 646348 h 3030261"/>
              <a:gd name="connsiteX5953" fmla="*/ 2917569 w 5160230"/>
              <a:gd name="connsiteY5953" fmla="*/ 651626 h 3030261"/>
              <a:gd name="connsiteX5954" fmla="*/ 2922847 w 5160230"/>
              <a:gd name="connsiteY5954" fmla="*/ 657834 h 3030261"/>
              <a:gd name="connsiteX5955" fmla="*/ 2956065 w 5160230"/>
              <a:gd name="connsiteY5955" fmla="*/ 660939 h 3030261"/>
              <a:gd name="connsiteX5956" fmla="*/ 2968483 w 5160230"/>
              <a:gd name="connsiteY5956" fmla="*/ 668390 h 3030261"/>
              <a:gd name="connsiteX5957" fmla="*/ 2983074 w 5160230"/>
              <a:gd name="connsiteY5957" fmla="*/ 679876 h 3030261"/>
              <a:gd name="connsiteX5958" fmla="*/ 2997664 w 5160230"/>
              <a:gd name="connsiteY5958" fmla="*/ 694778 h 3030261"/>
              <a:gd name="connsiteX5959" fmla="*/ 3010082 w 5160230"/>
              <a:gd name="connsiteY5959" fmla="*/ 710610 h 3030261"/>
              <a:gd name="connsiteX5960" fmla="*/ 3021569 w 5160230"/>
              <a:gd name="connsiteY5960" fmla="*/ 727685 h 3030261"/>
              <a:gd name="connsiteX5961" fmla="*/ 3024673 w 5160230"/>
              <a:gd name="connsiteY5961" fmla="*/ 744759 h 3030261"/>
              <a:gd name="connsiteX5962" fmla="*/ 3022500 w 5160230"/>
              <a:gd name="connsiteY5962" fmla="*/ 760592 h 3030261"/>
              <a:gd name="connsiteX5963" fmla="*/ 3010082 w 5160230"/>
              <a:gd name="connsiteY5963" fmla="*/ 774252 h 3030261"/>
              <a:gd name="connsiteX5964" fmla="*/ 2993318 w 5160230"/>
              <a:gd name="connsiteY5964" fmla="*/ 782634 h 3030261"/>
              <a:gd name="connsiteX5965" fmla="*/ 2975623 w 5160230"/>
              <a:gd name="connsiteY5965" fmla="*/ 782634 h 3030261"/>
              <a:gd name="connsiteX5966" fmla="*/ 2958859 w 5160230"/>
              <a:gd name="connsiteY5966" fmla="*/ 775183 h 3030261"/>
              <a:gd name="connsiteX5967" fmla="*/ 2944268 w 5160230"/>
              <a:gd name="connsiteY5967" fmla="*/ 767732 h 3030261"/>
              <a:gd name="connsiteX5968" fmla="*/ 2929677 w 5160230"/>
              <a:gd name="connsiteY5968" fmla="*/ 762455 h 3030261"/>
              <a:gd name="connsiteX5969" fmla="*/ 2931850 w 5160230"/>
              <a:gd name="connsiteY5969" fmla="*/ 775183 h 3030261"/>
              <a:gd name="connsiteX5970" fmla="*/ 2934023 w 5160230"/>
              <a:gd name="connsiteY5970" fmla="*/ 792258 h 3030261"/>
              <a:gd name="connsiteX5971" fmla="*/ 2936196 w 5160230"/>
              <a:gd name="connsiteY5971" fmla="*/ 810263 h 3030261"/>
              <a:gd name="connsiteX5972" fmla="*/ 2939301 w 5160230"/>
              <a:gd name="connsiteY5972" fmla="*/ 825165 h 3030261"/>
              <a:gd name="connsiteX5973" fmla="*/ 2943336 w 5160230"/>
              <a:gd name="connsiteY5973" fmla="*/ 834789 h 3030261"/>
              <a:gd name="connsiteX5974" fmla="*/ 2946441 w 5160230"/>
              <a:gd name="connsiteY5974" fmla="*/ 840066 h 3030261"/>
              <a:gd name="connsiteX5975" fmla="*/ 2951719 w 5160230"/>
              <a:gd name="connsiteY5975" fmla="*/ 842239 h 3030261"/>
              <a:gd name="connsiteX5976" fmla="*/ 2955754 w 5160230"/>
              <a:gd name="connsiteY5976" fmla="*/ 846586 h 3030261"/>
              <a:gd name="connsiteX5977" fmla="*/ 2962895 w 5160230"/>
              <a:gd name="connsiteY5977" fmla="*/ 847517 h 3030261"/>
              <a:gd name="connsiteX5978" fmla="*/ 2960722 w 5160230"/>
              <a:gd name="connsiteY5978" fmla="*/ 834789 h 3030261"/>
              <a:gd name="connsiteX5979" fmla="*/ 2958548 w 5160230"/>
              <a:gd name="connsiteY5979" fmla="*/ 825165 h 3030261"/>
              <a:gd name="connsiteX5980" fmla="*/ 2958548 w 5160230"/>
              <a:gd name="connsiteY5980" fmla="*/ 814610 h 3030261"/>
              <a:gd name="connsiteX5981" fmla="*/ 2965068 w 5160230"/>
              <a:gd name="connsiteY5981" fmla="*/ 814610 h 3030261"/>
              <a:gd name="connsiteX5982" fmla="*/ 2965068 w 5160230"/>
              <a:gd name="connsiteY5982" fmla="*/ 810263 h 3030261"/>
              <a:gd name="connsiteX5983" fmla="*/ 2977485 w 5160230"/>
              <a:gd name="connsiteY5983" fmla="*/ 817714 h 3030261"/>
              <a:gd name="connsiteX5984" fmla="*/ 2989903 w 5160230"/>
              <a:gd name="connsiteY5984" fmla="*/ 825165 h 3030261"/>
              <a:gd name="connsiteX5985" fmla="*/ 3004494 w 5160230"/>
              <a:gd name="connsiteY5985" fmla="*/ 831374 h 3030261"/>
              <a:gd name="connsiteX5986" fmla="*/ 3006667 w 5160230"/>
              <a:gd name="connsiteY5986" fmla="*/ 827027 h 3030261"/>
              <a:gd name="connsiteX5987" fmla="*/ 3008841 w 5160230"/>
              <a:gd name="connsiteY5987" fmla="*/ 823923 h 3030261"/>
              <a:gd name="connsiteX5988" fmla="*/ 3009772 w 5160230"/>
              <a:gd name="connsiteY5988" fmla="*/ 821750 h 3030261"/>
              <a:gd name="connsiteX5989" fmla="*/ 3011945 w 5160230"/>
              <a:gd name="connsiteY5989" fmla="*/ 816472 h 3030261"/>
              <a:gd name="connsiteX5990" fmla="*/ 3011945 w 5160230"/>
              <a:gd name="connsiteY5990" fmla="*/ 810263 h 3030261"/>
              <a:gd name="connsiteX5991" fmla="*/ 3009772 w 5160230"/>
              <a:gd name="connsiteY5991" fmla="*/ 809332 h 3030261"/>
              <a:gd name="connsiteX5992" fmla="*/ 3008841 w 5160230"/>
              <a:gd name="connsiteY5992" fmla="*/ 807159 h 3030261"/>
              <a:gd name="connsiteX5993" fmla="*/ 3006667 w 5160230"/>
              <a:gd name="connsiteY5993" fmla="*/ 804986 h 3030261"/>
              <a:gd name="connsiteX5994" fmla="*/ 3006667 w 5160230"/>
              <a:gd name="connsiteY5994" fmla="*/ 802813 h 3030261"/>
              <a:gd name="connsiteX5995" fmla="*/ 3006667 w 5160230"/>
              <a:gd name="connsiteY5995" fmla="*/ 799708 h 3030261"/>
              <a:gd name="connsiteX5996" fmla="*/ 3004494 w 5160230"/>
              <a:gd name="connsiteY5996" fmla="*/ 794431 h 3030261"/>
              <a:gd name="connsiteX5997" fmla="*/ 3021258 w 5160230"/>
              <a:gd name="connsiteY5997" fmla="*/ 786980 h 3030261"/>
              <a:gd name="connsiteX5998" fmla="*/ 3031813 w 5160230"/>
              <a:gd name="connsiteY5998" fmla="*/ 775493 h 3030261"/>
              <a:gd name="connsiteX5999" fmla="*/ 3041127 w 5160230"/>
              <a:gd name="connsiteY5999" fmla="*/ 762765 h 3030261"/>
              <a:gd name="connsiteX6000" fmla="*/ 3046404 w 5160230"/>
              <a:gd name="connsiteY6000" fmla="*/ 764938 h 3030261"/>
              <a:gd name="connsiteX6001" fmla="*/ 3053545 w 5160230"/>
              <a:gd name="connsiteY6001" fmla="*/ 767111 h 3030261"/>
              <a:gd name="connsiteX6002" fmla="*/ 3060685 w 5160230"/>
              <a:gd name="connsiteY6002" fmla="*/ 768043 h 3030261"/>
              <a:gd name="connsiteX6003" fmla="*/ 3067825 w 5160230"/>
              <a:gd name="connsiteY6003" fmla="*/ 770216 h 3030261"/>
              <a:gd name="connsiteX6004" fmla="*/ 3064721 w 5160230"/>
              <a:gd name="connsiteY6004" fmla="*/ 730168 h 3030261"/>
              <a:gd name="connsiteX6005" fmla="*/ 3057581 w 5160230"/>
              <a:gd name="connsiteY6005" fmla="*/ 685775 h 3030261"/>
              <a:gd name="connsiteX6006" fmla="*/ 3087694 w 5160230"/>
              <a:gd name="connsiteY6006" fmla="*/ 685775 h 3030261"/>
              <a:gd name="connsiteX6007" fmla="*/ 3094834 w 5160230"/>
              <a:gd name="connsiteY6007" fmla="*/ 693225 h 3030261"/>
              <a:gd name="connsiteX6008" fmla="*/ 3101974 w 5160230"/>
              <a:gd name="connsiteY6008" fmla="*/ 703780 h 3030261"/>
              <a:gd name="connsiteX6009" fmla="*/ 3108183 w 5160230"/>
              <a:gd name="connsiteY6009" fmla="*/ 713404 h 3030261"/>
              <a:gd name="connsiteX6010" fmla="*/ 3108183 w 5160230"/>
              <a:gd name="connsiteY6010" fmla="*/ 723028 h 3030261"/>
              <a:gd name="connsiteX6011" fmla="*/ 3104147 w 5160230"/>
              <a:gd name="connsiteY6011" fmla="*/ 723959 h 3030261"/>
              <a:gd name="connsiteX6012" fmla="*/ 3101974 w 5160230"/>
              <a:gd name="connsiteY6012" fmla="*/ 723959 h 3030261"/>
              <a:gd name="connsiteX6013" fmla="*/ 3098870 w 5160230"/>
              <a:gd name="connsiteY6013" fmla="*/ 726133 h 3030261"/>
              <a:gd name="connsiteX6014" fmla="*/ 3091730 w 5160230"/>
              <a:gd name="connsiteY6014" fmla="*/ 726133 h 3030261"/>
              <a:gd name="connsiteX6015" fmla="*/ 3091730 w 5160230"/>
              <a:gd name="connsiteY6015" fmla="*/ 746312 h 3030261"/>
              <a:gd name="connsiteX6016" fmla="*/ 3097007 w 5160230"/>
              <a:gd name="connsiteY6016" fmla="*/ 748485 h 3030261"/>
              <a:gd name="connsiteX6017" fmla="*/ 3099180 w 5160230"/>
              <a:gd name="connsiteY6017" fmla="*/ 750658 h 3030261"/>
              <a:gd name="connsiteX6018" fmla="*/ 3102285 w 5160230"/>
              <a:gd name="connsiteY6018" fmla="*/ 752831 h 3030261"/>
              <a:gd name="connsiteX6019" fmla="*/ 3106320 w 5160230"/>
              <a:gd name="connsiteY6019" fmla="*/ 753762 h 3030261"/>
              <a:gd name="connsiteX6020" fmla="*/ 3111598 w 5160230"/>
              <a:gd name="connsiteY6020" fmla="*/ 753762 h 3030261"/>
              <a:gd name="connsiteX6021" fmla="*/ 3113771 w 5160230"/>
              <a:gd name="connsiteY6021" fmla="*/ 753762 h 3030261"/>
              <a:gd name="connsiteX6022" fmla="*/ 3115944 w 5160230"/>
              <a:gd name="connsiteY6022" fmla="*/ 752831 h 3030261"/>
              <a:gd name="connsiteX6023" fmla="*/ 3116876 w 5160230"/>
              <a:gd name="connsiteY6023" fmla="*/ 752831 h 3030261"/>
              <a:gd name="connsiteX6024" fmla="*/ 3120911 w 5160230"/>
              <a:gd name="connsiteY6024" fmla="*/ 750658 h 3030261"/>
              <a:gd name="connsiteX6025" fmla="*/ 3123085 w 5160230"/>
              <a:gd name="connsiteY6025" fmla="*/ 745380 h 3030261"/>
              <a:gd name="connsiteX6026" fmla="*/ 3123085 w 5160230"/>
              <a:gd name="connsiteY6026" fmla="*/ 741034 h 3030261"/>
              <a:gd name="connsiteX6027" fmla="*/ 3123085 w 5160230"/>
              <a:gd name="connsiteY6027" fmla="*/ 735756 h 3030261"/>
              <a:gd name="connsiteX6028" fmla="*/ 3123085 w 5160230"/>
              <a:gd name="connsiteY6028" fmla="*/ 731410 h 3030261"/>
              <a:gd name="connsiteX6029" fmla="*/ 3120911 w 5160230"/>
              <a:gd name="connsiteY6029" fmla="*/ 726133 h 3030261"/>
              <a:gd name="connsiteX6030" fmla="*/ 3133329 w 5160230"/>
              <a:gd name="connsiteY6030" fmla="*/ 709058 h 3030261"/>
              <a:gd name="connsiteX6031" fmla="*/ 3147920 w 5160230"/>
              <a:gd name="connsiteY6031" fmla="*/ 695398 h 3030261"/>
              <a:gd name="connsiteX6032" fmla="*/ 3160338 w 5160230"/>
              <a:gd name="connsiteY6032" fmla="*/ 678324 h 3030261"/>
              <a:gd name="connsiteX6033" fmla="*/ 3166547 w 5160230"/>
              <a:gd name="connsiteY6033" fmla="*/ 676151 h 3030261"/>
              <a:gd name="connsiteX6034" fmla="*/ 3171825 w 5160230"/>
              <a:gd name="connsiteY6034" fmla="*/ 676151 h 3030261"/>
              <a:gd name="connsiteX6035" fmla="*/ 3173998 w 5160230"/>
              <a:gd name="connsiteY6035" fmla="*/ 673978 h 3030261"/>
              <a:gd name="connsiteX6036" fmla="*/ 3177102 w 5160230"/>
              <a:gd name="connsiteY6036" fmla="*/ 676151 h 3030261"/>
              <a:gd name="connsiteX6037" fmla="*/ 3181138 w 5160230"/>
              <a:gd name="connsiteY6037" fmla="*/ 678324 h 3030261"/>
              <a:gd name="connsiteX6038" fmla="*/ 3182069 w 5160230"/>
              <a:gd name="connsiteY6038" fmla="*/ 681428 h 3030261"/>
              <a:gd name="connsiteX6039" fmla="*/ 3184242 w 5160230"/>
              <a:gd name="connsiteY6039" fmla="*/ 685775 h 3030261"/>
              <a:gd name="connsiteX6040" fmla="*/ 3186416 w 5160230"/>
              <a:gd name="connsiteY6040" fmla="*/ 687948 h 3030261"/>
              <a:gd name="connsiteX6041" fmla="*/ 3187347 w 5160230"/>
              <a:gd name="connsiteY6041" fmla="*/ 691052 h 3030261"/>
              <a:gd name="connsiteX6042" fmla="*/ 3191383 w 5160230"/>
              <a:gd name="connsiteY6042" fmla="*/ 693225 h 3030261"/>
              <a:gd name="connsiteX6043" fmla="*/ 3191383 w 5160230"/>
              <a:gd name="connsiteY6043" fmla="*/ 688879 h 3030261"/>
              <a:gd name="connsiteX6044" fmla="*/ 3194487 w 5160230"/>
              <a:gd name="connsiteY6044" fmla="*/ 685775 h 3030261"/>
              <a:gd name="connsiteX6045" fmla="*/ 3196660 w 5160230"/>
              <a:gd name="connsiteY6045" fmla="*/ 681428 h 3030261"/>
              <a:gd name="connsiteX6046" fmla="*/ 3198833 w 5160230"/>
              <a:gd name="connsiteY6046" fmla="*/ 678324 h 3030261"/>
              <a:gd name="connsiteX6047" fmla="*/ 3198833 w 5160230"/>
              <a:gd name="connsiteY6047" fmla="*/ 673046 h 3030261"/>
              <a:gd name="connsiteX6048" fmla="*/ 3201006 w 5160230"/>
              <a:gd name="connsiteY6048" fmla="*/ 665596 h 3030261"/>
              <a:gd name="connsiteX6049" fmla="*/ 3216529 w 5160230"/>
              <a:gd name="connsiteY6049" fmla="*/ 665596 h 3030261"/>
              <a:gd name="connsiteX6050" fmla="*/ 3231120 w 5160230"/>
              <a:gd name="connsiteY6050" fmla="*/ 668700 h 3030261"/>
              <a:gd name="connsiteX6051" fmla="*/ 3244779 w 5160230"/>
              <a:gd name="connsiteY6051" fmla="*/ 673046 h 3030261"/>
              <a:gd name="connsiteX6052" fmla="*/ 3235466 w 5160230"/>
              <a:gd name="connsiteY6052" fmla="*/ 680497 h 3030261"/>
              <a:gd name="connsiteX6053" fmla="*/ 3226152 w 5160230"/>
              <a:gd name="connsiteY6053" fmla="*/ 685775 h 3030261"/>
              <a:gd name="connsiteX6054" fmla="*/ 3219012 w 5160230"/>
              <a:gd name="connsiteY6054" fmla="*/ 691052 h 3030261"/>
              <a:gd name="connsiteX6055" fmla="*/ 3211872 w 5160230"/>
              <a:gd name="connsiteY6055" fmla="*/ 701607 h 3030261"/>
              <a:gd name="connsiteX6056" fmla="*/ 3221185 w 5160230"/>
              <a:gd name="connsiteY6056" fmla="*/ 701607 h 3030261"/>
              <a:gd name="connsiteX6057" fmla="*/ 3226463 w 5160230"/>
              <a:gd name="connsiteY6057" fmla="*/ 696330 h 3030261"/>
              <a:gd name="connsiteX6058" fmla="*/ 3238881 w 5160230"/>
              <a:gd name="connsiteY6058" fmla="*/ 691052 h 3030261"/>
              <a:gd name="connsiteX6059" fmla="*/ 3252540 w 5160230"/>
              <a:gd name="connsiteY6059" fmla="*/ 685775 h 3030261"/>
              <a:gd name="connsiteX6060" fmla="*/ 3263096 w 5160230"/>
              <a:gd name="connsiteY6060" fmla="*/ 681428 h 3030261"/>
              <a:gd name="connsiteX6061" fmla="*/ 3274582 w 5160230"/>
              <a:gd name="connsiteY6061" fmla="*/ 678324 h 3030261"/>
              <a:gd name="connsiteX6062" fmla="*/ 3277687 w 5160230"/>
              <a:gd name="connsiteY6062" fmla="*/ 678324 h 3030261"/>
              <a:gd name="connsiteX6063" fmla="*/ 3279860 w 5160230"/>
              <a:gd name="connsiteY6063" fmla="*/ 680497 h 3030261"/>
              <a:gd name="connsiteX6064" fmla="*/ 3282964 w 5160230"/>
              <a:gd name="connsiteY6064" fmla="*/ 683601 h 3030261"/>
              <a:gd name="connsiteX6065" fmla="*/ 3285137 w 5160230"/>
              <a:gd name="connsiteY6065" fmla="*/ 685775 h 3030261"/>
              <a:gd name="connsiteX6066" fmla="*/ 3287311 w 5160230"/>
              <a:gd name="connsiteY6066" fmla="*/ 687948 h 3030261"/>
              <a:gd name="connsiteX6067" fmla="*/ 3290415 w 5160230"/>
              <a:gd name="connsiteY6067" fmla="*/ 687948 h 3030261"/>
              <a:gd name="connsiteX6068" fmla="*/ 3297555 w 5160230"/>
              <a:gd name="connsiteY6068" fmla="*/ 688879 h 3030261"/>
              <a:gd name="connsiteX6069" fmla="*/ 3299728 w 5160230"/>
              <a:gd name="connsiteY6069" fmla="*/ 685775 h 3030261"/>
              <a:gd name="connsiteX6070" fmla="*/ 3301901 w 5160230"/>
              <a:gd name="connsiteY6070" fmla="*/ 681428 h 3030261"/>
              <a:gd name="connsiteX6071" fmla="*/ 3302833 w 5160230"/>
              <a:gd name="connsiteY6071" fmla="*/ 680497 h 3030261"/>
              <a:gd name="connsiteX6072" fmla="*/ 3302833 w 5160230"/>
              <a:gd name="connsiteY6072" fmla="*/ 676151 h 3030261"/>
              <a:gd name="connsiteX6073" fmla="*/ 3305006 w 5160230"/>
              <a:gd name="connsiteY6073" fmla="*/ 670873 h 3030261"/>
              <a:gd name="connsiteX6074" fmla="*/ 3305006 w 5160230"/>
              <a:gd name="connsiteY6074" fmla="*/ 665596 h 3030261"/>
              <a:gd name="connsiteX6075" fmla="*/ 3301901 w 5160230"/>
              <a:gd name="connsiteY6075" fmla="*/ 661249 h 3030261"/>
              <a:gd name="connsiteX6076" fmla="*/ 3299728 w 5160230"/>
              <a:gd name="connsiteY6076" fmla="*/ 658145 h 3030261"/>
              <a:gd name="connsiteX6077" fmla="*/ 3297555 w 5160230"/>
              <a:gd name="connsiteY6077" fmla="*/ 653799 h 3030261"/>
              <a:gd name="connsiteX6078" fmla="*/ 3297555 w 5160230"/>
              <a:gd name="connsiteY6078" fmla="*/ 648521 h 3030261"/>
              <a:gd name="connsiteX6079" fmla="*/ 3297555 w 5160230"/>
              <a:gd name="connsiteY6079" fmla="*/ 641070 h 3030261"/>
              <a:gd name="connsiteX6080" fmla="*/ 3302833 w 5160230"/>
              <a:gd name="connsiteY6080" fmla="*/ 636724 h 3030261"/>
              <a:gd name="connsiteX6081" fmla="*/ 3306868 w 5160230"/>
              <a:gd name="connsiteY6081" fmla="*/ 633620 h 3030261"/>
              <a:gd name="connsiteX6082" fmla="*/ 3309973 w 5160230"/>
              <a:gd name="connsiteY6082" fmla="*/ 631447 h 3030261"/>
              <a:gd name="connsiteX6083" fmla="*/ 3317113 w 5160230"/>
              <a:gd name="connsiteY6083" fmla="*/ 628342 h 3030261"/>
              <a:gd name="connsiteX6084" fmla="*/ 3321149 w 5160230"/>
              <a:gd name="connsiteY6084" fmla="*/ 629273 h 3030261"/>
              <a:gd name="connsiteX6085" fmla="*/ 3326427 w 5160230"/>
              <a:gd name="connsiteY6085" fmla="*/ 631447 h 3030261"/>
              <a:gd name="connsiteX6086" fmla="*/ 3333567 w 5160230"/>
              <a:gd name="connsiteY6086" fmla="*/ 631447 h 3030261"/>
              <a:gd name="connsiteX6087" fmla="*/ 3340707 w 5160230"/>
              <a:gd name="connsiteY6087" fmla="*/ 631447 h 3030261"/>
              <a:gd name="connsiteX6088" fmla="*/ 3350020 w 5160230"/>
              <a:gd name="connsiteY6088" fmla="*/ 642933 h 3030261"/>
              <a:gd name="connsiteX6089" fmla="*/ 3362438 w 5160230"/>
              <a:gd name="connsiteY6089" fmla="*/ 655661 h 3030261"/>
              <a:gd name="connsiteX6090" fmla="*/ 3381065 w 5160230"/>
              <a:gd name="connsiteY6090" fmla="*/ 668390 h 3030261"/>
              <a:gd name="connsiteX6091" fmla="*/ 3396587 w 5160230"/>
              <a:gd name="connsiteY6091" fmla="*/ 681118 h 3030261"/>
              <a:gd name="connsiteX6092" fmla="*/ 3411178 w 5160230"/>
              <a:gd name="connsiteY6092" fmla="*/ 688569 h 3030261"/>
              <a:gd name="connsiteX6093" fmla="*/ 3420492 w 5160230"/>
              <a:gd name="connsiteY6093" fmla="*/ 692915 h 3030261"/>
              <a:gd name="connsiteX6094" fmla="*/ 3422665 w 5160230"/>
              <a:gd name="connsiteY6094" fmla="*/ 690742 h 3030261"/>
              <a:gd name="connsiteX6095" fmla="*/ 3422665 w 5160230"/>
              <a:gd name="connsiteY6095" fmla="*/ 688569 h 3030261"/>
              <a:gd name="connsiteX6096" fmla="*/ 3423596 w 5160230"/>
              <a:gd name="connsiteY6096" fmla="*/ 685464 h 3030261"/>
              <a:gd name="connsiteX6097" fmla="*/ 3418318 w 5160230"/>
              <a:gd name="connsiteY6097" fmla="*/ 680187 h 3030261"/>
              <a:gd name="connsiteX6098" fmla="*/ 3415214 w 5160230"/>
              <a:gd name="connsiteY6098" fmla="*/ 675840 h 3030261"/>
              <a:gd name="connsiteX6099" fmla="*/ 3413041 w 5160230"/>
              <a:gd name="connsiteY6099" fmla="*/ 670563 h 3030261"/>
              <a:gd name="connsiteX6100" fmla="*/ 3409005 w 5160230"/>
              <a:gd name="connsiteY6100" fmla="*/ 665285 h 3030261"/>
              <a:gd name="connsiteX6101" fmla="*/ 3408074 w 5160230"/>
              <a:gd name="connsiteY6101" fmla="*/ 657834 h 3030261"/>
              <a:gd name="connsiteX6102" fmla="*/ 3391310 w 5160230"/>
              <a:gd name="connsiteY6102" fmla="*/ 657834 h 3030261"/>
              <a:gd name="connsiteX6103" fmla="*/ 3393483 w 5160230"/>
              <a:gd name="connsiteY6103" fmla="*/ 635482 h 3030261"/>
              <a:gd name="connsiteX6104" fmla="*/ 3389447 w 5160230"/>
              <a:gd name="connsiteY6104" fmla="*/ 618408 h 3030261"/>
              <a:gd name="connsiteX6105" fmla="*/ 3387274 w 5160230"/>
              <a:gd name="connsiteY6105" fmla="*/ 603506 h 3030261"/>
              <a:gd name="connsiteX6106" fmla="*/ 3384169 w 5160230"/>
              <a:gd name="connsiteY6106" fmla="*/ 583327 h 3030261"/>
              <a:gd name="connsiteX6107" fmla="*/ 3394725 w 5160230"/>
              <a:gd name="connsiteY6107" fmla="*/ 575877 h 3030261"/>
              <a:gd name="connsiteX6108" fmla="*/ 3401865 w 5160230"/>
              <a:gd name="connsiteY6108" fmla="*/ 566253 h 3030261"/>
              <a:gd name="connsiteX6109" fmla="*/ 3405901 w 5160230"/>
              <a:gd name="connsiteY6109" fmla="*/ 555698 h 3030261"/>
              <a:gd name="connsiteX6110" fmla="*/ 3409005 w 5160230"/>
              <a:gd name="connsiteY6110" fmla="*/ 542038 h 3030261"/>
              <a:gd name="connsiteX6111" fmla="*/ 3413041 w 5160230"/>
              <a:gd name="connsiteY6111" fmla="*/ 531483 h 3030261"/>
              <a:gd name="connsiteX6112" fmla="*/ 3418318 w 5160230"/>
              <a:gd name="connsiteY6112" fmla="*/ 519997 h 3030261"/>
              <a:gd name="connsiteX6113" fmla="*/ 3425459 w 5160230"/>
              <a:gd name="connsiteY6113" fmla="*/ 511615 h 3030261"/>
              <a:gd name="connsiteX6114" fmla="*/ 3434772 w 5160230"/>
              <a:gd name="connsiteY6114" fmla="*/ 505406 h 3030261"/>
              <a:gd name="connsiteX6115" fmla="*/ 3451536 w 5160230"/>
              <a:gd name="connsiteY6115" fmla="*/ 504474 h 3030261"/>
              <a:gd name="connsiteX6116" fmla="*/ 3471405 w 5160230"/>
              <a:gd name="connsiteY6116" fmla="*/ 505406 h 3030261"/>
              <a:gd name="connsiteX6117" fmla="*/ 3476682 w 5160230"/>
              <a:gd name="connsiteY6117" fmla="*/ 515029 h 3030261"/>
              <a:gd name="connsiteX6118" fmla="*/ 3483822 w 5160230"/>
              <a:gd name="connsiteY6118" fmla="*/ 522480 h 3030261"/>
              <a:gd name="connsiteX6119" fmla="*/ 3481649 w 5160230"/>
              <a:gd name="connsiteY6119" fmla="*/ 537382 h 3030261"/>
              <a:gd name="connsiteX6120" fmla="*/ 3478545 w 5160230"/>
              <a:gd name="connsiteY6120" fmla="*/ 552283 h 3030261"/>
              <a:gd name="connsiteX6121" fmla="*/ 3474509 w 5160230"/>
              <a:gd name="connsiteY6121" fmla="*/ 565011 h 3030261"/>
              <a:gd name="connsiteX6122" fmla="*/ 3473578 w 5160230"/>
              <a:gd name="connsiteY6122" fmla="*/ 576498 h 3030261"/>
              <a:gd name="connsiteX6123" fmla="*/ 3471405 w 5160230"/>
              <a:gd name="connsiteY6123" fmla="*/ 583948 h 3030261"/>
              <a:gd name="connsiteX6124" fmla="*/ 3474509 w 5160230"/>
              <a:gd name="connsiteY6124" fmla="*/ 593572 h 3030261"/>
              <a:gd name="connsiteX6125" fmla="*/ 3480718 w 5160230"/>
              <a:gd name="connsiteY6125" fmla="*/ 606301 h 3030261"/>
              <a:gd name="connsiteX6126" fmla="*/ 3483822 w 5160230"/>
              <a:gd name="connsiteY6126" fmla="*/ 621202 h 3030261"/>
              <a:gd name="connsiteX6127" fmla="*/ 3486927 w 5160230"/>
              <a:gd name="connsiteY6127" fmla="*/ 631757 h 3030261"/>
              <a:gd name="connsiteX6128" fmla="*/ 3486927 w 5160230"/>
              <a:gd name="connsiteY6128" fmla="*/ 644485 h 3030261"/>
              <a:gd name="connsiteX6129" fmla="*/ 3483822 w 5160230"/>
              <a:gd name="connsiteY6129" fmla="*/ 655972 h 3030261"/>
              <a:gd name="connsiteX6130" fmla="*/ 3480718 w 5160230"/>
              <a:gd name="connsiteY6130" fmla="*/ 665596 h 3030261"/>
              <a:gd name="connsiteX6131" fmla="*/ 3480718 w 5160230"/>
              <a:gd name="connsiteY6131" fmla="*/ 673046 h 3030261"/>
              <a:gd name="connsiteX6132" fmla="*/ 3481649 w 5160230"/>
              <a:gd name="connsiteY6132" fmla="*/ 678324 h 3030261"/>
              <a:gd name="connsiteX6133" fmla="*/ 3483822 w 5160230"/>
              <a:gd name="connsiteY6133" fmla="*/ 681428 h 3030261"/>
              <a:gd name="connsiteX6134" fmla="*/ 3486927 w 5160230"/>
              <a:gd name="connsiteY6134" fmla="*/ 685775 h 3030261"/>
              <a:gd name="connsiteX6135" fmla="*/ 3490963 w 5160230"/>
              <a:gd name="connsiteY6135" fmla="*/ 688879 h 3030261"/>
              <a:gd name="connsiteX6136" fmla="*/ 3493136 w 5160230"/>
              <a:gd name="connsiteY6136" fmla="*/ 695088 h 3030261"/>
              <a:gd name="connsiteX6137" fmla="*/ 3496240 w 5160230"/>
              <a:gd name="connsiteY6137" fmla="*/ 701297 h 3030261"/>
              <a:gd name="connsiteX6138" fmla="*/ 3490963 w 5160230"/>
              <a:gd name="connsiteY6138" fmla="*/ 712783 h 3030261"/>
              <a:gd name="connsiteX6139" fmla="*/ 3486927 w 5160230"/>
              <a:gd name="connsiteY6139" fmla="*/ 725512 h 3030261"/>
              <a:gd name="connsiteX6140" fmla="*/ 3486927 w 5160230"/>
              <a:gd name="connsiteY6140" fmla="*/ 742586 h 3030261"/>
              <a:gd name="connsiteX6141" fmla="*/ 3481649 w 5160230"/>
              <a:gd name="connsiteY6141" fmla="*/ 745691 h 3030261"/>
              <a:gd name="connsiteX6142" fmla="*/ 3478545 w 5160230"/>
              <a:gd name="connsiteY6142" fmla="*/ 750037 h 3030261"/>
              <a:gd name="connsiteX6143" fmla="*/ 3473268 w 5160230"/>
              <a:gd name="connsiteY6143" fmla="*/ 752210 h 3030261"/>
              <a:gd name="connsiteX6144" fmla="*/ 3467059 w 5160230"/>
              <a:gd name="connsiteY6144" fmla="*/ 755314 h 3030261"/>
              <a:gd name="connsiteX6145" fmla="*/ 3459918 w 5160230"/>
              <a:gd name="connsiteY6145" fmla="*/ 757488 h 3030261"/>
              <a:gd name="connsiteX6146" fmla="*/ 3459918 w 5160230"/>
              <a:gd name="connsiteY6146" fmla="*/ 763076 h 3030261"/>
              <a:gd name="connsiteX6147" fmla="*/ 3480718 w 5160230"/>
              <a:gd name="connsiteY6147" fmla="*/ 763076 h 3030261"/>
              <a:gd name="connsiteX6148" fmla="*/ 3481649 w 5160230"/>
              <a:gd name="connsiteY6148" fmla="*/ 760903 h 3030261"/>
              <a:gd name="connsiteX6149" fmla="*/ 3483822 w 5160230"/>
              <a:gd name="connsiteY6149" fmla="*/ 759971 h 3030261"/>
              <a:gd name="connsiteX6150" fmla="*/ 3486927 w 5160230"/>
              <a:gd name="connsiteY6150" fmla="*/ 757798 h 3030261"/>
              <a:gd name="connsiteX6151" fmla="*/ 3494067 w 5160230"/>
              <a:gd name="connsiteY6151" fmla="*/ 745070 h 3030261"/>
              <a:gd name="connsiteX6152" fmla="*/ 3501208 w 5160230"/>
              <a:gd name="connsiteY6152" fmla="*/ 730168 h 3030261"/>
              <a:gd name="connsiteX6153" fmla="*/ 3507417 w 5160230"/>
              <a:gd name="connsiteY6153" fmla="*/ 718682 h 3030261"/>
              <a:gd name="connsiteX6154" fmla="*/ 3510521 w 5160230"/>
              <a:gd name="connsiteY6154" fmla="*/ 700676 h 3030261"/>
              <a:gd name="connsiteX6155" fmla="*/ 3507417 w 5160230"/>
              <a:gd name="connsiteY6155" fmla="*/ 683601 h 3030261"/>
              <a:gd name="connsiteX6156" fmla="*/ 3505243 w 5160230"/>
              <a:gd name="connsiteY6156" fmla="*/ 666527 h 3030261"/>
              <a:gd name="connsiteX6157" fmla="*/ 3503070 w 5160230"/>
              <a:gd name="connsiteY6157" fmla="*/ 651626 h 3030261"/>
              <a:gd name="connsiteX6158" fmla="*/ 3522939 w 5160230"/>
              <a:gd name="connsiteY6158" fmla="*/ 651626 h 3030261"/>
              <a:gd name="connsiteX6159" fmla="*/ 3541566 w 5160230"/>
              <a:gd name="connsiteY6159" fmla="*/ 651626 h 3030261"/>
              <a:gd name="connsiteX6160" fmla="*/ 3559261 w 5160230"/>
              <a:gd name="connsiteY6160" fmla="*/ 657834 h 3030261"/>
              <a:gd name="connsiteX6161" fmla="*/ 3559261 w 5160230"/>
              <a:gd name="connsiteY6161" fmla="*/ 651626 h 3030261"/>
              <a:gd name="connsiteX6162" fmla="*/ 3541566 w 5160230"/>
              <a:gd name="connsiteY6162" fmla="*/ 644175 h 3030261"/>
              <a:gd name="connsiteX6163" fmla="*/ 3519834 w 5160230"/>
              <a:gd name="connsiteY6163" fmla="*/ 635793 h 3030261"/>
              <a:gd name="connsiteX6164" fmla="*/ 3499966 w 5160230"/>
              <a:gd name="connsiteY6164" fmla="*/ 628342 h 3030261"/>
              <a:gd name="connsiteX6165" fmla="*/ 3495930 w 5160230"/>
              <a:gd name="connsiteY6165" fmla="*/ 609405 h 3030261"/>
              <a:gd name="connsiteX6166" fmla="*/ 3490653 w 5160230"/>
              <a:gd name="connsiteY6166" fmla="*/ 596677 h 3030261"/>
              <a:gd name="connsiteX6167" fmla="*/ 3485375 w 5160230"/>
              <a:gd name="connsiteY6167" fmla="*/ 586122 h 3030261"/>
              <a:gd name="connsiteX6168" fmla="*/ 3480097 w 5160230"/>
              <a:gd name="connsiteY6168" fmla="*/ 571220 h 3030261"/>
              <a:gd name="connsiteX6169" fmla="*/ 3503070 w 5160230"/>
              <a:gd name="connsiteY6169" fmla="*/ 550110 h 3030261"/>
              <a:gd name="connsiteX6170" fmla="*/ 3503070 w 5160230"/>
              <a:gd name="connsiteY6170" fmla="*/ 515340 h 3030261"/>
              <a:gd name="connsiteX6171" fmla="*/ 3507106 w 5160230"/>
              <a:gd name="connsiteY6171" fmla="*/ 515340 h 3030261"/>
              <a:gd name="connsiteX6172" fmla="*/ 3510210 w 5160230"/>
              <a:gd name="connsiteY6172" fmla="*/ 515340 h 3030261"/>
              <a:gd name="connsiteX6173" fmla="*/ 3512384 w 5160230"/>
              <a:gd name="connsiteY6173" fmla="*/ 515340 h 3030261"/>
              <a:gd name="connsiteX6174" fmla="*/ 3512384 w 5160230"/>
              <a:gd name="connsiteY6174" fmla="*/ 515961 h 3030261"/>
              <a:gd name="connsiteX6175" fmla="*/ 3515488 w 5160230"/>
              <a:gd name="connsiteY6175" fmla="*/ 518134 h 3030261"/>
              <a:gd name="connsiteX6176" fmla="*/ 3519524 w 5160230"/>
              <a:gd name="connsiteY6176" fmla="*/ 528689 h 3030261"/>
              <a:gd name="connsiteX6177" fmla="*/ 3522628 w 5160230"/>
              <a:gd name="connsiteY6177" fmla="*/ 540176 h 3030261"/>
              <a:gd name="connsiteX6178" fmla="*/ 3529769 w 5160230"/>
              <a:gd name="connsiteY6178" fmla="*/ 548558 h 3030261"/>
              <a:gd name="connsiteX6179" fmla="*/ 3543428 w 5160230"/>
              <a:gd name="connsiteY6179" fmla="*/ 541107 h 3030261"/>
              <a:gd name="connsiteX6180" fmla="*/ 3558951 w 5160230"/>
              <a:gd name="connsiteY6180" fmla="*/ 538002 h 3030261"/>
              <a:gd name="connsiteX6181" fmla="*/ 3579750 w 5160230"/>
              <a:gd name="connsiteY6181" fmla="*/ 538002 h 3030261"/>
              <a:gd name="connsiteX6182" fmla="*/ 3590306 w 5160230"/>
              <a:gd name="connsiteY6182" fmla="*/ 552904 h 3030261"/>
              <a:gd name="connsiteX6183" fmla="*/ 3607070 w 5160230"/>
              <a:gd name="connsiteY6183" fmla="*/ 567805 h 3030261"/>
              <a:gd name="connsiteX6184" fmla="*/ 3622592 w 5160230"/>
              <a:gd name="connsiteY6184" fmla="*/ 578360 h 3030261"/>
              <a:gd name="connsiteX6185" fmla="*/ 3622592 w 5160230"/>
              <a:gd name="connsiteY6185" fmla="*/ 569978 h 3030261"/>
              <a:gd name="connsiteX6186" fmla="*/ 3610174 w 5160230"/>
              <a:gd name="connsiteY6186" fmla="*/ 556319 h 3030261"/>
              <a:gd name="connsiteX6187" fmla="*/ 3600861 w 5160230"/>
              <a:gd name="connsiteY6187" fmla="*/ 540486 h 3030261"/>
              <a:gd name="connsiteX6188" fmla="*/ 3595583 w 5160230"/>
              <a:gd name="connsiteY6188" fmla="*/ 519376 h 3030261"/>
              <a:gd name="connsiteX6189" fmla="*/ 3590306 w 5160230"/>
              <a:gd name="connsiteY6189" fmla="*/ 499197 h 3030261"/>
              <a:gd name="connsiteX6190" fmla="*/ 3586270 w 5160230"/>
              <a:gd name="connsiteY6190" fmla="*/ 476845 h 3030261"/>
              <a:gd name="connsiteX6191" fmla="*/ 3610174 w 5160230"/>
              <a:gd name="connsiteY6191" fmla="*/ 469394 h 3030261"/>
              <a:gd name="connsiteX6192" fmla="*/ 3636252 w 5160230"/>
              <a:gd name="connsiteY6192" fmla="*/ 464116 h 3030261"/>
              <a:gd name="connsiteX6193" fmla="*/ 3643392 w 5160230"/>
              <a:gd name="connsiteY6193" fmla="*/ 481191 h 3030261"/>
              <a:gd name="connsiteX6194" fmla="*/ 3646496 w 5160230"/>
              <a:gd name="connsiteY6194" fmla="*/ 481191 h 3030261"/>
              <a:gd name="connsiteX6195" fmla="*/ 3650532 w 5160230"/>
              <a:gd name="connsiteY6195" fmla="*/ 464116 h 3030261"/>
              <a:gd name="connsiteX6196" fmla="*/ 3653637 w 5160230"/>
              <a:gd name="connsiteY6196" fmla="*/ 446110 h 3030261"/>
              <a:gd name="connsiteX6197" fmla="*/ 3658914 w 5160230"/>
              <a:gd name="connsiteY6197" fmla="*/ 427173 h 3030261"/>
              <a:gd name="connsiteX6198" fmla="*/ 3675678 w 5160230"/>
              <a:gd name="connsiteY6198" fmla="*/ 417549 h 3030261"/>
              <a:gd name="connsiteX6199" fmla="*/ 3688096 w 5160230"/>
              <a:gd name="connsiteY6199" fmla="*/ 406994 h 3030261"/>
              <a:gd name="connsiteX6200" fmla="*/ 3702687 w 5160230"/>
              <a:gd name="connsiteY6200" fmla="*/ 395508 h 3030261"/>
              <a:gd name="connsiteX6201" fmla="*/ 3717278 w 5160230"/>
              <a:gd name="connsiteY6201" fmla="*/ 389299 h 3030261"/>
              <a:gd name="connsiteX6202" fmla="*/ 3734042 w 5160230"/>
              <a:gd name="connsiteY6202" fmla="*/ 383090 h 3030261"/>
              <a:gd name="connsiteX6203" fmla="*/ 3755773 w 5160230"/>
              <a:gd name="connsiteY6203" fmla="*/ 383090 h 3030261"/>
              <a:gd name="connsiteX6204" fmla="*/ 3757946 w 5160230"/>
              <a:gd name="connsiteY6204" fmla="*/ 375639 h 3030261"/>
              <a:gd name="connsiteX6205" fmla="*/ 3761051 w 5160230"/>
              <a:gd name="connsiteY6205" fmla="*/ 370362 h 3030261"/>
              <a:gd name="connsiteX6206" fmla="*/ 3763224 w 5160230"/>
              <a:gd name="connsiteY6206" fmla="*/ 365084 h 3030261"/>
              <a:gd name="connsiteX6207" fmla="*/ 3766328 w 5160230"/>
              <a:gd name="connsiteY6207" fmla="*/ 359807 h 3030261"/>
              <a:gd name="connsiteX6208" fmla="*/ 3777815 w 5160230"/>
              <a:gd name="connsiteY6208" fmla="*/ 359807 h 3030261"/>
              <a:gd name="connsiteX6209" fmla="*/ 3792406 w 5160230"/>
              <a:gd name="connsiteY6209" fmla="*/ 359807 h 3030261"/>
              <a:gd name="connsiteX6210" fmla="*/ 3806997 w 5160230"/>
              <a:gd name="connsiteY6210" fmla="*/ 359807 h 3030261"/>
              <a:gd name="connsiteX6211" fmla="*/ 3817552 w 5160230"/>
              <a:gd name="connsiteY6211" fmla="*/ 359807 h 3030261"/>
              <a:gd name="connsiteX6212" fmla="*/ 3822829 w 5160230"/>
              <a:gd name="connsiteY6212" fmla="*/ 359807 h 3030261"/>
              <a:gd name="connsiteX6213" fmla="*/ 3829969 w 5160230"/>
              <a:gd name="connsiteY6213" fmla="*/ 353598 h 3030261"/>
              <a:gd name="connsiteX6214" fmla="*/ 3837110 w 5160230"/>
              <a:gd name="connsiteY6214" fmla="*/ 348320 h 3030261"/>
              <a:gd name="connsiteX6215" fmla="*/ 3844250 w 5160230"/>
              <a:gd name="connsiteY6215" fmla="*/ 340869 h 3030261"/>
              <a:gd name="connsiteX6216" fmla="*/ 3850459 w 5160230"/>
              <a:gd name="connsiteY6216" fmla="*/ 335592 h 3030261"/>
              <a:gd name="connsiteX6217" fmla="*/ 3855737 w 5160230"/>
              <a:gd name="connsiteY6217" fmla="*/ 337765 h 3030261"/>
              <a:gd name="connsiteX6218" fmla="*/ 3858841 w 5160230"/>
              <a:gd name="connsiteY6218" fmla="*/ 337765 h 3030261"/>
              <a:gd name="connsiteX6219" fmla="*/ 3865050 w 5160230"/>
              <a:gd name="connsiteY6219" fmla="*/ 338696 h 3030261"/>
              <a:gd name="connsiteX6220" fmla="*/ 3870327 w 5160230"/>
              <a:gd name="connsiteY6220" fmla="*/ 338696 h 3030261"/>
              <a:gd name="connsiteX6221" fmla="*/ 3870327 w 5160230"/>
              <a:gd name="connsiteY6221" fmla="*/ 318517 h 3030261"/>
              <a:gd name="connsiteX6222" fmla="*/ 3885850 w 5160230"/>
              <a:gd name="connsiteY6222" fmla="*/ 311067 h 3030261"/>
              <a:gd name="connsiteX6223" fmla="*/ 3899509 w 5160230"/>
              <a:gd name="connsiteY6223" fmla="*/ 303616 h 3030261"/>
              <a:gd name="connsiteX6224" fmla="*/ 3911927 w 5160230"/>
              <a:gd name="connsiteY6224" fmla="*/ 293992 h 3030261"/>
              <a:gd name="connsiteX6225" fmla="*/ 3922482 w 5160230"/>
              <a:gd name="connsiteY6225" fmla="*/ 283437 h 3030261"/>
              <a:gd name="connsiteX6226" fmla="*/ 964555 w 5160230"/>
              <a:gd name="connsiteY6226" fmla="*/ 256428 h 3030261"/>
              <a:gd name="connsiteX6227" fmla="*/ 983492 w 5160230"/>
              <a:gd name="connsiteY6227" fmla="*/ 261706 h 3030261"/>
              <a:gd name="connsiteX6228" fmla="*/ 995910 w 5160230"/>
              <a:gd name="connsiteY6228" fmla="*/ 271330 h 3030261"/>
              <a:gd name="connsiteX6229" fmla="*/ 1006465 w 5160230"/>
              <a:gd name="connsiteY6229" fmla="*/ 279712 h 3030261"/>
              <a:gd name="connsiteX6230" fmla="*/ 1017952 w 5160230"/>
              <a:gd name="connsiteY6230" fmla="*/ 291198 h 3030261"/>
              <a:gd name="connsiteX6231" fmla="*/ 1028507 w 5160230"/>
              <a:gd name="connsiteY6231" fmla="*/ 299580 h 3030261"/>
              <a:gd name="connsiteX6232" fmla="*/ 1028507 w 5160230"/>
              <a:gd name="connsiteY6232" fmla="*/ 296476 h 3030261"/>
              <a:gd name="connsiteX6233" fmla="*/ 1034716 w 5160230"/>
              <a:gd name="connsiteY6233" fmla="*/ 296476 h 3030261"/>
              <a:gd name="connsiteX6234" fmla="*/ 1034716 w 5160230"/>
              <a:gd name="connsiteY6234" fmla="*/ 299580 h 3030261"/>
              <a:gd name="connsiteX6235" fmla="*/ 1035647 w 5160230"/>
              <a:gd name="connsiteY6235" fmla="*/ 303926 h 3030261"/>
              <a:gd name="connsiteX6236" fmla="*/ 1039683 w 5160230"/>
              <a:gd name="connsiteY6236" fmla="*/ 309204 h 3030261"/>
              <a:gd name="connsiteX6237" fmla="*/ 1041856 w 5160230"/>
              <a:gd name="connsiteY6237" fmla="*/ 316655 h 3030261"/>
              <a:gd name="connsiteX6238" fmla="*/ 1034406 w 5160230"/>
              <a:gd name="connsiteY6238" fmla="*/ 316655 h 3030261"/>
              <a:gd name="connsiteX6239" fmla="*/ 1030370 w 5160230"/>
              <a:gd name="connsiteY6239" fmla="*/ 316655 h 3030261"/>
              <a:gd name="connsiteX6240" fmla="*/ 1030370 w 5160230"/>
              <a:gd name="connsiteY6240" fmla="*/ 318828 h 3030261"/>
              <a:gd name="connsiteX6241" fmla="*/ 1028197 w 5160230"/>
              <a:gd name="connsiteY6241" fmla="*/ 318828 h 3030261"/>
              <a:gd name="connsiteX6242" fmla="*/ 1025092 w 5160230"/>
              <a:gd name="connsiteY6242" fmla="*/ 318828 h 3030261"/>
              <a:gd name="connsiteX6243" fmla="*/ 1021056 w 5160230"/>
              <a:gd name="connsiteY6243" fmla="*/ 321001 h 3030261"/>
              <a:gd name="connsiteX6244" fmla="*/ 1006465 w 5160230"/>
              <a:gd name="connsiteY6244" fmla="*/ 309514 h 3030261"/>
              <a:gd name="connsiteX6245" fmla="*/ 991875 w 5160230"/>
              <a:gd name="connsiteY6245" fmla="*/ 304237 h 3030261"/>
              <a:gd name="connsiteX6246" fmla="*/ 974179 w 5160230"/>
              <a:gd name="connsiteY6246" fmla="*/ 299891 h 3030261"/>
              <a:gd name="connsiteX6247" fmla="*/ 957415 w 5160230"/>
              <a:gd name="connsiteY6247" fmla="*/ 291509 h 3030261"/>
              <a:gd name="connsiteX6248" fmla="*/ 963624 w 5160230"/>
              <a:gd name="connsiteY6248" fmla="*/ 286231 h 3030261"/>
              <a:gd name="connsiteX6249" fmla="*/ 964555 w 5160230"/>
              <a:gd name="connsiteY6249" fmla="*/ 280022 h 3030261"/>
              <a:gd name="connsiteX6250" fmla="*/ 963624 w 5160230"/>
              <a:gd name="connsiteY6250" fmla="*/ 274745 h 3030261"/>
              <a:gd name="connsiteX6251" fmla="*/ 963624 w 5160230"/>
              <a:gd name="connsiteY6251" fmla="*/ 266983 h 3030261"/>
              <a:gd name="connsiteX6252" fmla="*/ 2232416 w 5160230"/>
              <a:gd name="connsiteY6252" fmla="*/ 248978 h 3030261"/>
              <a:gd name="connsiteX6253" fmla="*/ 2236452 w 5160230"/>
              <a:gd name="connsiteY6253" fmla="*/ 248978 h 3030261"/>
              <a:gd name="connsiteX6254" fmla="*/ 2239556 w 5160230"/>
              <a:gd name="connsiteY6254" fmla="*/ 249909 h 3030261"/>
              <a:gd name="connsiteX6255" fmla="*/ 2241729 w 5160230"/>
              <a:gd name="connsiteY6255" fmla="*/ 252082 h 3030261"/>
              <a:gd name="connsiteX6256" fmla="*/ 2243902 w 5160230"/>
              <a:gd name="connsiteY6256" fmla="*/ 254255 h 3030261"/>
              <a:gd name="connsiteX6257" fmla="*/ 2244834 w 5160230"/>
              <a:gd name="connsiteY6257" fmla="*/ 256428 h 3030261"/>
              <a:gd name="connsiteX6258" fmla="*/ 2244834 w 5160230"/>
              <a:gd name="connsiteY6258" fmla="*/ 257670 h 3030261"/>
              <a:gd name="connsiteX6259" fmla="*/ 2244834 w 5160230"/>
              <a:gd name="connsiteY6259" fmla="*/ 259843 h 3030261"/>
              <a:gd name="connsiteX6260" fmla="*/ 2247007 w 5160230"/>
              <a:gd name="connsiteY6260" fmla="*/ 264189 h 3030261"/>
              <a:gd name="connsiteX6261" fmla="*/ 2239556 w 5160230"/>
              <a:gd name="connsiteY6261" fmla="*/ 264189 h 3030261"/>
              <a:gd name="connsiteX6262" fmla="*/ 2236452 w 5160230"/>
              <a:gd name="connsiteY6262" fmla="*/ 265121 h 3030261"/>
              <a:gd name="connsiteX6263" fmla="*/ 2232416 w 5160230"/>
              <a:gd name="connsiteY6263" fmla="*/ 265121 h 3030261"/>
              <a:gd name="connsiteX6264" fmla="*/ 2229311 w 5160230"/>
              <a:gd name="connsiteY6264" fmla="*/ 267294 h 3030261"/>
              <a:gd name="connsiteX6265" fmla="*/ 2223102 w 5160230"/>
              <a:gd name="connsiteY6265" fmla="*/ 267294 h 3030261"/>
              <a:gd name="connsiteX6266" fmla="*/ 2223102 w 5160230"/>
              <a:gd name="connsiteY6266" fmla="*/ 264189 h 3030261"/>
              <a:gd name="connsiteX6267" fmla="*/ 2219998 w 5160230"/>
              <a:gd name="connsiteY6267" fmla="*/ 264189 h 3030261"/>
              <a:gd name="connsiteX6268" fmla="*/ 2219998 w 5160230"/>
              <a:gd name="connsiteY6268" fmla="*/ 250530 h 3030261"/>
              <a:gd name="connsiteX6269" fmla="*/ 2225276 w 5160230"/>
              <a:gd name="connsiteY6269" fmla="*/ 250530 h 3030261"/>
              <a:gd name="connsiteX6270" fmla="*/ 2230553 w 5160230"/>
              <a:gd name="connsiteY6270" fmla="*/ 249598 h 3030261"/>
              <a:gd name="connsiteX6271" fmla="*/ 2232416 w 5160230"/>
              <a:gd name="connsiteY6271" fmla="*/ 249598 h 3030261"/>
              <a:gd name="connsiteX6272" fmla="*/ 1021056 w 5160230"/>
              <a:gd name="connsiteY6272" fmla="*/ 239664 h 3030261"/>
              <a:gd name="connsiteX6273" fmla="*/ 1037820 w 5160230"/>
              <a:gd name="connsiteY6273" fmla="*/ 239664 h 3030261"/>
              <a:gd name="connsiteX6274" fmla="*/ 1037820 w 5160230"/>
              <a:gd name="connsiteY6274" fmla="*/ 242769 h 3030261"/>
              <a:gd name="connsiteX6275" fmla="*/ 1034716 w 5160230"/>
              <a:gd name="connsiteY6275" fmla="*/ 242769 h 3030261"/>
              <a:gd name="connsiteX6276" fmla="*/ 1030680 w 5160230"/>
              <a:gd name="connsiteY6276" fmla="*/ 242769 h 3030261"/>
              <a:gd name="connsiteX6277" fmla="*/ 1028507 w 5160230"/>
              <a:gd name="connsiteY6277" fmla="*/ 244942 h 3030261"/>
              <a:gd name="connsiteX6278" fmla="*/ 1027576 w 5160230"/>
              <a:gd name="connsiteY6278" fmla="*/ 244942 h 3030261"/>
              <a:gd name="connsiteX6279" fmla="*/ 1025403 w 5160230"/>
              <a:gd name="connsiteY6279" fmla="*/ 244942 h 3030261"/>
              <a:gd name="connsiteX6280" fmla="*/ 1023230 w 5160230"/>
              <a:gd name="connsiteY6280" fmla="*/ 242769 h 3030261"/>
              <a:gd name="connsiteX6281" fmla="*/ 2748066 w 5160230"/>
              <a:gd name="connsiteY6281" fmla="*/ 213276 h 3030261"/>
              <a:gd name="connsiteX6282" fmla="*/ 2760484 w 5160230"/>
              <a:gd name="connsiteY6282" fmla="*/ 213276 h 3030261"/>
              <a:gd name="connsiteX6283" fmla="*/ 2764520 w 5160230"/>
              <a:gd name="connsiteY6283" fmla="*/ 228178 h 3030261"/>
              <a:gd name="connsiteX6284" fmla="*/ 2767624 w 5160230"/>
              <a:gd name="connsiteY6284" fmla="*/ 237801 h 3030261"/>
              <a:gd name="connsiteX6285" fmla="*/ 2775075 w 5160230"/>
              <a:gd name="connsiteY6285" fmla="*/ 242148 h 3030261"/>
              <a:gd name="connsiteX6286" fmla="*/ 2787493 w 5160230"/>
              <a:gd name="connsiteY6286" fmla="*/ 247425 h 3030261"/>
              <a:gd name="connsiteX6287" fmla="*/ 2782215 w 5160230"/>
              <a:gd name="connsiteY6287" fmla="*/ 269467 h 3030261"/>
              <a:gd name="connsiteX6288" fmla="*/ 2774765 w 5160230"/>
              <a:gd name="connsiteY6288" fmla="*/ 291509 h 3030261"/>
              <a:gd name="connsiteX6289" fmla="*/ 2764209 w 5160230"/>
              <a:gd name="connsiteY6289" fmla="*/ 307341 h 3030261"/>
              <a:gd name="connsiteX6290" fmla="*/ 2764209 w 5160230"/>
              <a:gd name="connsiteY6290" fmla="*/ 287162 h 3030261"/>
              <a:gd name="connsiteX6291" fmla="*/ 2740305 w 5160230"/>
              <a:gd name="connsiteY6291" fmla="*/ 287162 h 3030261"/>
              <a:gd name="connsiteX6292" fmla="*/ 2742478 w 5160230"/>
              <a:gd name="connsiteY6292" fmla="*/ 263879 h 3030261"/>
              <a:gd name="connsiteX6293" fmla="*/ 2744651 w 5160230"/>
              <a:gd name="connsiteY6293" fmla="*/ 241837 h 3030261"/>
              <a:gd name="connsiteX6294" fmla="*/ 3898578 w 5160230"/>
              <a:gd name="connsiteY6294" fmla="*/ 165778 h 3030261"/>
              <a:gd name="connsiteX6295" fmla="*/ 3899199 w 5160230"/>
              <a:gd name="connsiteY6295" fmla="*/ 165778 h 3030261"/>
              <a:gd name="connsiteX6296" fmla="*/ 3903235 w 5160230"/>
              <a:gd name="connsiteY6296" fmla="*/ 165778 h 3030261"/>
              <a:gd name="connsiteX6297" fmla="*/ 3903235 w 5160230"/>
              <a:gd name="connsiteY6297" fmla="*/ 170124 h 3030261"/>
              <a:gd name="connsiteX6298" fmla="*/ 3904166 w 5160230"/>
              <a:gd name="connsiteY6298" fmla="*/ 175402 h 3030261"/>
              <a:gd name="connsiteX6299" fmla="*/ 3906340 w 5160230"/>
              <a:gd name="connsiteY6299" fmla="*/ 177575 h 3030261"/>
              <a:gd name="connsiteX6300" fmla="*/ 3908513 w 5160230"/>
              <a:gd name="connsiteY6300" fmla="*/ 180679 h 3030261"/>
              <a:gd name="connsiteX6301" fmla="*/ 3910686 w 5160230"/>
              <a:gd name="connsiteY6301" fmla="*/ 182853 h 3030261"/>
              <a:gd name="connsiteX6302" fmla="*/ 3913790 w 5160230"/>
              <a:gd name="connsiteY6302" fmla="*/ 185957 h 3030261"/>
              <a:gd name="connsiteX6303" fmla="*/ 3917826 w 5160230"/>
              <a:gd name="connsiteY6303" fmla="*/ 182853 h 3030261"/>
              <a:gd name="connsiteX6304" fmla="*/ 3918757 w 5160230"/>
              <a:gd name="connsiteY6304" fmla="*/ 178506 h 3030261"/>
              <a:gd name="connsiteX6305" fmla="*/ 3920930 w 5160230"/>
              <a:gd name="connsiteY6305" fmla="*/ 177575 h 3030261"/>
              <a:gd name="connsiteX6306" fmla="*/ 3924966 w 5160230"/>
              <a:gd name="connsiteY6306" fmla="*/ 177575 h 3030261"/>
              <a:gd name="connsiteX6307" fmla="*/ 3930244 w 5160230"/>
              <a:gd name="connsiteY6307" fmla="*/ 175402 h 3030261"/>
              <a:gd name="connsiteX6308" fmla="*/ 3933348 w 5160230"/>
              <a:gd name="connsiteY6308" fmla="*/ 185957 h 3030261"/>
              <a:gd name="connsiteX6309" fmla="*/ 3939557 w 5160230"/>
              <a:gd name="connsiteY6309" fmla="*/ 193408 h 3030261"/>
              <a:gd name="connsiteX6310" fmla="*/ 3944835 w 5160230"/>
              <a:gd name="connsiteY6310" fmla="*/ 200858 h 3030261"/>
              <a:gd name="connsiteX6311" fmla="*/ 3947939 w 5160230"/>
              <a:gd name="connsiteY6311" fmla="*/ 210482 h 3030261"/>
              <a:gd name="connsiteX6312" fmla="*/ 3950112 w 5160230"/>
              <a:gd name="connsiteY6312" fmla="*/ 223211 h 3030261"/>
              <a:gd name="connsiteX6313" fmla="*/ 3950112 w 5160230"/>
              <a:gd name="connsiteY6313" fmla="*/ 225384 h 3030261"/>
              <a:gd name="connsiteX6314" fmla="*/ 3947939 w 5160230"/>
              <a:gd name="connsiteY6314" fmla="*/ 227557 h 3030261"/>
              <a:gd name="connsiteX6315" fmla="*/ 3947939 w 5160230"/>
              <a:gd name="connsiteY6315" fmla="*/ 228488 h 3030261"/>
              <a:gd name="connsiteX6316" fmla="*/ 3947939 w 5160230"/>
              <a:gd name="connsiteY6316" fmla="*/ 230661 h 3030261"/>
              <a:gd name="connsiteX6317" fmla="*/ 3947939 w 5160230"/>
              <a:gd name="connsiteY6317" fmla="*/ 232834 h 3030261"/>
              <a:gd name="connsiteX6318" fmla="*/ 3947008 w 5160230"/>
              <a:gd name="connsiteY6318" fmla="*/ 235939 h 3030261"/>
              <a:gd name="connsiteX6319" fmla="*/ 3935521 w 5160230"/>
              <a:gd name="connsiteY6319" fmla="*/ 243390 h 3030261"/>
              <a:gd name="connsiteX6320" fmla="*/ 3918757 w 5160230"/>
              <a:gd name="connsiteY6320" fmla="*/ 250840 h 3030261"/>
              <a:gd name="connsiteX6321" fmla="*/ 3898889 w 5160230"/>
              <a:gd name="connsiteY6321" fmla="*/ 255186 h 3030261"/>
              <a:gd name="connsiteX6322" fmla="*/ 3879020 w 5160230"/>
              <a:gd name="connsiteY6322" fmla="*/ 258291 h 3030261"/>
              <a:gd name="connsiteX6323" fmla="*/ 3862256 w 5160230"/>
              <a:gd name="connsiteY6323" fmla="*/ 260464 h 3030261"/>
              <a:gd name="connsiteX6324" fmla="*/ 3864429 w 5160230"/>
              <a:gd name="connsiteY6324" fmla="*/ 250840 h 3030261"/>
              <a:gd name="connsiteX6325" fmla="*/ 3866602 w 5160230"/>
              <a:gd name="connsiteY6325" fmla="*/ 247736 h 3030261"/>
              <a:gd name="connsiteX6326" fmla="*/ 3868775 w 5160230"/>
              <a:gd name="connsiteY6326" fmla="*/ 243390 h 3030261"/>
              <a:gd name="connsiteX6327" fmla="*/ 3869707 w 5160230"/>
              <a:gd name="connsiteY6327" fmla="*/ 242458 h 3030261"/>
              <a:gd name="connsiteX6328" fmla="*/ 3871880 w 5160230"/>
              <a:gd name="connsiteY6328" fmla="*/ 242458 h 3030261"/>
              <a:gd name="connsiteX6329" fmla="*/ 3875916 w 5160230"/>
              <a:gd name="connsiteY6329" fmla="*/ 240285 h 3030261"/>
              <a:gd name="connsiteX6330" fmla="*/ 3876847 w 5160230"/>
              <a:gd name="connsiteY6330" fmla="*/ 240285 h 3030261"/>
              <a:gd name="connsiteX6331" fmla="*/ 3879020 w 5160230"/>
              <a:gd name="connsiteY6331" fmla="*/ 238112 h 3030261"/>
              <a:gd name="connsiteX6332" fmla="*/ 3883056 w 5160230"/>
              <a:gd name="connsiteY6332" fmla="*/ 235939 h 3030261"/>
              <a:gd name="connsiteX6333" fmla="*/ 3888334 w 5160230"/>
              <a:gd name="connsiteY6333" fmla="*/ 221037 h 3030261"/>
              <a:gd name="connsiteX6334" fmla="*/ 3888334 w 5160230"/>
              <a:gd name="connsiteY6334" fmla="*/ 206136 h 3030261"/>
              <a:gd name="connsiteX6335" fmla="*/ 3886161 w 5160230"/>
              <a:gd name="connsiteY6335" fmla="*/ 192476 h 3030261"/>
              <a:gd name="connsiteX6336" fmla="*/ 3889265 w 5160230"/>
              <a:gd name="connsiteY6336" fmla="*/ 180990 h 3030261"/>
              <a:gd name="connsiteX6337" fmla="*/ 3898578 w 5160230"/>
              <a:gd name="connsiteY6337" fmla="*/ 170435 h 3030261"/>
              <a:gd name="connsiteX6338" fmla="*/ 1099599 w 5160230"/>
              <a:gd name="connsiteY6338" fmla="*/ 158327 h 3030261"/>
              <a:gd name="connsiteX6339" fmla="*/ 1101772 w 5160230"/>
              <a:gd name="connsiteY6339" fmla="*/ 158327 h 3030261"/>
              <a:gd name="connsiteX6340" fmla="*/ 1105498 w 5160230"/>
              <a:gd name="connsiteY6340" fmla="*/ 158327 h 3030261"/>
              <a:gd name="connsiteX6341" fmla="*/ 1125366 w 5160230"/>
              <a:gd name="connsiteY6341" fmla="*/ 180369 h 3030261"/>
              <a:gd name="connsiteX6342" fmla="*/ 1150512 w 5160230"/>
              <a:gd name="connsiteY6342" fmla="*/ 197133 h 3030261"/>
              <a:gd name="connsiteX6343" fmla="*/ 1181867 w 5160230"/>
              <a:gd name="connsiteY6343" fmla="*/ 209861 h 3030261"/>
              <a:gd name="connsiteX6344" fmla="*/ 1184040 w 5160230"/>
              <a:gd name="connsiteY6344" fmla="*/ 227867 h 3030261"/>
              <a:gd name="connsiteX6345" fmla="*/ 1189318 w 5160230"/>
              <a:gd name="connsiteY6345" fmla="*/ 241527 h 3030261"/>
              <a:gd name="connsiteX6346" fmla="*/ 1194596 w 5160230"/>
              <a:gd name="connsiteY6346" fmla="*/ 248978 h 3030261"/>
              <a:gd name="connsiteX6347" fmla="*/ 1202046 w 5160230"/>
              <a:gd name="connsiteY6347" fmla="*/ 256428 h 3030261"/>
              <a:gd name="connsiteX6348" fmla="*/ 1209497 w 5160230"/>
              <a:gd name="connsiteY6348" fmla="*/ 266983 h 3030261"/>
              <a:gd name="connsiteX6349" fmla="*/ 1197079 w 5160230"/>
              <a:gd name="connsiteY6349" fmla="*/ 269157 h 3030261"/>
              <a:gd name="connsiteX6350" fmla="*/ 1184661 w 5160230"/>
              <a:gd name="connsiteY6350" fmla="*/ 271330 h 3030261"/>
              <a:gd name="connsiteX6351" fmla="*/ 1173175 w 5160230"/>
              <a:gd name="connsiteY6351" fmla="*/ 276607 h 3030261"/>
              <a:gd name="connsiteX6352" fmla="*/ 1165724 w 5160230"/>
              <a:gd name="connsiteY6352" fmla="*/ 284058 h 3030261"/>
              <a:gd name="connsiteX6353" fmla="*/ 1164793 w 5160230"/>
              <a:gd name="connsiteY6353" fmla="*/ 287162 h 3030261"/>
              <a:gd name="connsiteX6354" fmla="*/ 1162620 w 5160230"/>
              <a:gd name="connsiteY6354" fmla="*/ 291509 h 3030261"/>
              <a:gd name="connsiteX6355" fmla="*/ 1160447 w 5160230"/>
              <a:gd name="connsiteY6355" fmla="*/ 294613 h 3030261"/>
              <a:gd name="connsiteX6356" fmla="*/ 1158273 w 5160230"/>
              <a:gd name="connsiteY6356" fmla="*/ 296786 h 3030261"/>
              <a:gd name="connsiteX6357" fmla="*/ 1155169 w 5160230"/>
              <a:gd name="connsiteY6357" fmla="*/ 299891 h 3030261"/>
              <a:gd name="connsiteX6358" fmla="*/ 1143682 w 5160230"/>
              <a:gd name="connsiteY6358" fmla="*/ 302064 h 3030261"/>
              <a:gd name="connsiteX6359" fmla="*/ 1128160 w 5160230"/>
              <a:gd name="connsiteY6359" fmla="*/ 304237 h 3030261"/>
              <a:gd name="connsiteX6360" fmla="*/ 1109223 w 5160230"/>
              <a:gd name="connsiteY6360" fmla="*/ 302064 h 3030261"/>
              <a:gd name="connsiteX6361" fmla="*/ 1094632 w 5160230"/>
              <a:gd name="connsiteY6361" fmla="*/ 299891 h 3030261"/>
              <a:gd name="connsiteX6362" fmla="*/ 1091528 w 5160230"/>
              <a:gd name="connsiteY6362" fmla="*/ 289335 h 3030261"/>
              <a:gd name="connsiteX6363" fmla="*/ 1089354 w 5160230"/>
              <a:gd name="connsiteY6363" fmla="*/ 281885 h 3030261"/>
              <a:gd name="connsiteX6364" fmla="*/ 1087181 w 5160230"/>
              <a:gd name="connsiteY6364" fmla="*/ 276607 h 3030261"/>
              <a:gd name="connsiteX6365" fmla="*/ 1081904 w 5160230"/>
              <a:gd name="connsiteY6365" fmla="*/ 266983 h 3030261"/>
              <a:gd name="connsiteX6366" fmla="*/ 1105808 w 5160230"/>
              <a:gd name="connsiteY6366" fmla="*/ 259533 h 3030261"/>
              <a:gd name="connsiteX6367" fmla="*/ 1105808 w 5160230"/>
              <a:gd name="connsiteY6367" fmla="*/ 256428 h 3030261"/>
              <a:gd name="connsiteX6368" fmla="*/ 1086871 w 5160230"/>
              <a:gd name="connsiteY6368" fmla="*/ 254255 h 3030261"/>
              <a:gd name="connsiteX6369" fmla="*/ 1074453 w 5160230"/>
              <a:gd name="connsiteY6369" fmla="*/ 249909 h 3030261"/>
              <a:gd name="connsiteX6370" fmla="*/ 1065140 w 5160230"/>
              <a:gd name="connsiteY6370" fmla="*/ 242458 h 3030261"/>
              <a:gd name="connsiteX6371" fmla="*/ 1064208 w 5160230"/>
              <a:gd name="connsiteY6371" fmla="*/ 237181 h 3030261"/>
              <a:gd name="connsiteX6372" fmla="*/ 1060173 w 5160230"/>
              <a:gd name="connsiteY6372" fmla="*/ 231903 h 3030261"/>
              <a:gd name="connsiteX6373" fmla="*/ 1057999 w 5160230"/>
              <a:gd name="connsiteY6373" fmla="*/ 226625 h 3030261"/>
              <a:gd name="connsiteX6374" fmla="*/ 1057999 w 5160230"/>
              <a:gd name="connsiteY6374" fmla="*/ 220417 h 3030261"/>
              <a:gd name="connsiteX6375" fmla="*/ 1057999 w 5160230"/>
              <a:gd name="connsiteY6375" fmla="*/ 217312 h 3030261"/>
              <a:gd name="connsiteX6376" fmla="*/ 1057999 w 5160230"/>
              <a:gd name="connsiteY6376" fmla="*/ 212966 h 3030261"/>
              <a:gd name="connsiteX6377" fmla="*/ 1060173 w 5160230"/>
              <a:gd name="connsiteY6377" fmla="*/ 212966 h 3030261"/>
              <a:gd name="connsiteX6378" fmla="*/ 1062346 w 5160230"/>
              <a:gd name="connsiteY6378" fmla="*/ 212034 h 3030261"/>
              <a:gd name="connsiteX6379" fmla="*/ 1064519 w 5160230"/>
              <a:gd name="connsiteY6379" fmla="*/ 212034 h 3030261"/>
              <a:gd name="connsiteX6380" fmla="*/ 1065450 w 5160230"/>
              <a:gd name="connsiteY6380" fmla="*/ 212034 h 3030261"/>
              <a:gd name="connsiteX6381" fmla="*/ 1069486 w 5160230"/>
              <a:gd name="connsiteY6381" fmla="*/ 209861 h 3030261"/>
              <a:gd name="connsiteX6382" fmla="*/ 1071038 w 5160230"/>
              <a:gd name="connsiteY6382" fmla="*/ 204894 h 3030261"/>
              <a:gd name="connsiteX6383" fmla="*/ 1071038 w 5160230"/>
              <a:gd name="connsiteY6383" fmla="*/ 198685 h 3030261"/>
              <a:gd name="connsiteX6384" fmla="*/ 1071038 w 5160230"/>
              <a:gd name="connsiteY6384" fmla="*/ 195581 h 3030261"/>
              <a:gd name="connsiteX6385" fmla="*/ 1071969 w 5160230"/>
              <a:gd name="connsiteY6385" fmla="*/ 193408 h 3030261"/>
              <a:gd name="connsiteX6386" fmla="*/ 1074143 w 5160230"/>
              <a:gd name="connsiteY6386" fmla="*/ 190303 h 3030261"/>
              <a:gd name="connsiteX6387" fmla="*/ 1076316 w 5160230"/>
              <a:gd name="connsiteY6387" fmla="*/ 190303 h 3030261"/>
              <a:gd name="connsiteX6388" fmla="*/ 1078489 w 5160230"/>
              <a:gd name="connsiteY6388" fmla="*/ 188130 h 3030261"/>
              <a:gd name="connsiteX6389" fmla="*/ 1079420 w 5160230"/>
              <a:gd name="connsiteY6389" fmla="*/ 188130 h 3030261"/>
              <a:gd name="connsiteX6390" fmla="*/ 1081593 w 5160230"/>
              <a:gd name="connsiteY6390" fmla="*/ 188130 h 3030261"/>
              <a:gd name="connsiteX6391" fmla="*/ 1084698 w 5160230"/>
              <a:gd name="connsiteY6391" fmla="*/ 185957 h 3030261"/>
              <a:gd name="connsiteX6392" fmla="*/ 1086871 w 5160230"/>
              <a:gd name="connsiteY6392" fmla="*/ 178506 h 3030261"/>
              <a:gd name="connsiteX6393" fmla="*/ 1089044 w 5160230"/>
              <a:gd name="connsiteY6393" fmla="*/ 173229 h 3030261"/>
              <a:gd name="connsiteX6394" fmla="*/ 1091217 w 5160230"/>
              <a:gd name="connsiteY6394" fmla="*/ 167951 h 3030261"/>
              <a:gd name="connsiteX6395" fmla="*/ 1094322 w 5160230"/>
              <a:gd name="connsiteY6395" fmla="*/ 162674 h 3030261"/>
              <a:gd name="connsiteX6396" fmla="*/ 1096495 w 5160230"/>
              <a:gd name="connsiteY6396" fmla="*/ 160500 h 3030261"/>
              <a:gd name="connsiteX6397" fmla="*/ 1098668 w 5160230"/>
              <a:gd name="connsiteY6397" fmla="*/ 160500 h 3030261"/>
              <a:gd name="connsiteX6398" fmla="*/ 2180261 w 5160230"/>
              <a:gd name="connsiteY6398" fmla="*/ 138148 h 3030261"/>
              <a:gd name="connsiteX6399" fmla="*/ 2185539 w 5160230"/>
              <a:gd name="connsiteY6399" fmla="*/ 140322 h 3030261"/>
              <a:gd name="connsiteX6400" fmla="*/ 2190816 w 5160230"/>
              <a:gd name="connsiteY6400" fmla="*/ 141253 h 3030261"/>
              <a:gd name="connsiteX6401" fmla="*/ 2193921 w 5160230"/>
              <a:gd name="connsiteY6401" fmla="*/ 143426 h 3030261"/>
              <a:gd name="connsiteX6402" fmla="*/ 2200129 w 5160230"/>
              <a:gd name="connsiteY6402" fmla="*/ 145599 h 3030261"/>
              <a:gd name="connsiteX6403" fmla="*/ 2200129 w 5160230"/>
              <a:gd name="connsiteY6403" fmla="*/ 150877 h 3030261"/>
              <a:gd name="connsiteX6404" fmla="*/ 2201061 w 5160230"/>
              <a:gd name="connsiteY6404" fmla="*/ 155223 h 3030261"/>
              <a:gd name="connsiteX6405" fmla="*/ 2201061 w 5160230"/>
              <a:gd name="connsiteY6405" fmla="*/ 158327 h 3030261"/>
              <a:gd name="connsiteX6406" fmla="*/ 2203234 w 5160230"/>
              <a:gd name="connsiteY6406" fmla="*/ 162674 h 3030261"/>
              <a:gd name="connsiteX6407" fmla="*/ 2190816 w 5160230"/>
              <a:gd name="connsiteY6407" fmla="*/ 162674 h 3030261"/>
              <a:gd name="connsiteX6408" fmla="*/ 2188643 w 5160230"/>
              <a:gd name="connsiteY6408" fmla="*/ 158327 h 3030261"/>
              <a:gd name="connsiteX6409" fmla="*/ 2186470 w 5160230"/>
              <a:gd name="connsiteY6409" fmla="*/ 155223 h 3030261"/>
              <a:gd name="connsiteX6410" fmla="*/ 2183365 w 5160230"/>
              <a:gd name="connsiteY6410" fmla="*/ 150877 h 3030261"/>
              <a:gd name="connsiteX6411" fmla="*/ 2181192 w 5160230"/>
              <a:gd name="connsiteY6411" fmla="*/ 148704 h 3030261"/>
              <a:gd name="connsiteX6412" fmla="*/ 2181192 w 5160230"/>
              <a:gd name="connsiteY6412" fmla="*/ 143426 h 3030261"/>
              <a:gd name="connsiteX6413" fmla="*/ 2687529 w 5160230"/>
              <a:gd name="connsiteY6413" fmla="*/ 113934 h 3030261"/>
              <a:gd name="connsiteX6414" fmla="*/ 2693738 w 5160230"/>
              <a:gd name="connsiteY6414" fmla="*/ 123557 h 3030261"/>
              <a:gd name="connsiteX6415" fmla="*/ 2699016 w 5160230"/>
              <a:gd name="connsiteY6415" fmla="*/ 141563 h 3030261"/>
              <a:gd name="connsiteX6416" fmla="*/ 2706466 w 5160230"/>
              <a:gd name="connsiteY6416" fmla="*/ 158327 h 3030261"/>
              <a:gd name="connsiteX6417" fmla="*/ 2715780 w 5160230"/>
              <a:gd name="connsiteY6417" fmla="*/ 175091 h 3030261"/>
              <a:gd name="connsiteX6418" fmla="*/ 2721057 w 5160230"/>
              <a:gd name="connsiteY6418" fmla="*/ 182542 h 3030261"/>
              <a:gd name="connsiteX6419" fmla="*/ 2724162 w 5160230"/>
              <a:gd name="connsiteY6419" fmla="*/ 178196 h 3030261"/>
              <a:gd name="connsiteX6420" fmla="*/ 2726335 w 5160230"/>
              <a:gd name="connsiteY6420" fmla="*/ 177265 h 3030261"/>
              <a:gd name="connsiteX6421" fmla="*/ 2730371 w 5160230"/>
              <a:gd name="connsiteY6421" fmla="*/ 177265 h 3030261"/>
              <a:gd name="connsiteX6422" fmla="*/ 2733475 w 5160230"/>
              <a:gd name="connsiteY6422" fmla="*/ 175091 h 3030261"/>
              <a:gd name="connsiteX6423" fmla="*/ 2740926 w 5160230"/>
              <a:gd name="connsiteY6423" fmla="*/ 175091 h 3030261"/>
              <a:gd name="connsiteX6424" fmla="*/ 2740926 w 5160230"/>
              <a:gd name="connsiteY6424" fmla="*/ 178196 h 3030261"/>
              <a:gd name="connsiteX6425" fmla="*/ 2744962 w 5160230"/>
              <a:gd name="connsiteY6425" fmla="*/ 178196 h 3030261"/>
              <a:gd name="connsiteX6426" fmla="*/ 2744962 w 5160230"/>
              <a:gd name="connsiteY6426" fmla="*/ 189682 h 3030261"/>
              <a:gd name="connsiteX6427" fmla="*/ 2716711 w 5160230"/>
              <a:gd name="connsiteY6427" fmla="*/ 192787 h 3030261"/>
              <a:gd name="connsiteX6428" fmla="*/ 2713607 w 5160230"/>
              <a:gd name="connsiteY6428" fmla="*/ 222279 h 3030261"/>
              <a:gd name="connsiteX6429" fmla="*/ 2704293 w 5160230"/>
              <a:gd name="connsiteY6429" fmla="*/ 246494 h 3030261"/>
              <a:gd name="connsiteX6430" fmla="*/ 2696843 w 5160230"/>
              <a:gd name="connsiteY6430" fmla="*/ 270709 h 3030261"/>
              <a:gd name="connsiteX6431" fmla="*/ 2693738 w 5160230"/>
              <a:gd name="connsiteY6431" fmla="*/ 290888 h 3030261"/>
              <a:gd name="connsiteX6432" fmla="*/ 2691565 w 5160230"/>
              <a:gd name="connsiteY6432" fmla="*/ 311067 h 3030261"/>
              <a:gd name="connsiteX6433" fmla="*/ 2691565 w 5160230"/>
              <a:gd name="connsiteY6433" fmla="*/ 327831 h 3030261"/>
              <a:gd name="connsiteX6434" fmla="*/ 2687529 w 5160230"/>
              <a:gd name="connsiteY6434" fmla="*/ 343664 h 3030261"/>
              <a:gd name="connsiteX6435" fmla="*/ 2684425 w 5160230"/>
              <a:gd name="connsiteY6435" fmla="*/ 343664 h 3030261"/>
              <a:gd name="connsiteX6436" fmla="*/ 2684425 w 5160230"/>
              <a:gd name="connsiteY6436" fmla="*/ 340559 h 3030261"/>
              <a:gd name="connsiteX6437" fmla="*/ 2679147 w 5160230"/>
              <a:gd name="connsiteY6437" fmla="*/ 333108 h 3030261"/>
              <a:gd name="connsiteX6438" fmla="*/ 2669834 w 5160230"/>
              <a:gd name="connsiteY6438" fmla="*/ 323485 h 3030261"/>
              <a:gd name="connsiteX6439" fmla="*/ 2659279 w 5160230"/>
              <a:gd name="connsiteY6439" fmla="*/ 310756 h 3030261"/>
              <a:gd name="connsiteX6440" fmla="*/ 2649965 w 5160230"/>
              <a:gd name="connsiteY6440" fmla="*/ 298028 h 3030261"/>
              <a:gd name="connsiteX6441" fmla="*/ 2642515 w 5160230"/>
              <a:gd name="connsiteY6441" fmla="*/ 285300 h 3030261"/>
              <a:gd name="connsiteX6442" fmla="*/ 2638479 w 5160230"/>
              <a:gd name="connsiteY6442" fmla="*/ 273813 h 3030261"/>
              <a:gd name="connsiteX6443" fmla="*/ 2640652 w 5160230"/>
              <a:gd name="connsiteY6443" fmla="*/ 266363 h 3030261"/>
              <a:gd name="connsiteX6444" fmla="*/ 2644688 w 5160230"/>
              <a:gd name="connsiteY6444" fmla="*/ 264189 h 3030261"/>
              <a:gd name="connsiteX6445" fmla="*/ 2647792 w 5160230"/>
              <a:gd name="connsiteY6445" fmla="*/ 264189 h 3030261"/>
              <a:gd name="connsiteX6446" fmla="*/ 2649965 w 5160230"/>
              <a:gd name="connsiteY6446" fmla="*/ 264189 h 3030261"/>
              <a:gd name="connsiteX6447" fmla="*/ 2652138 w 5160230"/>
              <a:gd name="connsiteY6447" fmla="*/ 264189 h 3030261"/>
              <a:gd name="connsiteX6448" fmla="*/ 2653070 w 5160230"/>
              <a:gd name="connsiteY6448" fmla="*/ 264189 h 3030261"/>
              <a:gd name="connsiteX6449" fmla="*/ 2655243 w 5160230"/>
              <a:gd name="connsiteY6449" fmla="*/ 264189 h 3030261"/>
              <a:gd name="connsiteX6450" fmla="*/ 2657416 w 5160230"/>
              <a:gd name="connsiteY6450" fmla="*/ 263879 h 3030261"/>
              <a:gd name="connsiteX6451" fmla="*/ 2660521 w 5160230"/>
              <a:gd name="connsiteY6451" fmla="*/ 259533 h 3030261"/>
              <a:gd name="connsiteX6452" fmla="*/ 2657416 w 5160230"/>
              <a:gd name="connsiteY6452" fmla="*/ 259533 h 3030261"/>
              <a:gd name="connsiteX6453" fmla="*/ 2657416 w 5160230"/>
              <a:gd name="connsiteY6453" fmla="*/ 256428 h 3030261"/>
              <a:gd name="connsiteX6454" fmla="*/ 2640652 w 5160230"/>
              <a:gd name="connsiteY6454" fmla="*/ 254255 h 3030261"/>
              <a:gd name="connsiteX6455" fmla="*/ 2631339 w 5160230"/>
              <a:gd name="connsiteY6455" fmla="*/ 248978 h 3030261"/>
              <a:gd name="connsiteX6456" fmla="*/ 2623888 w 5160230"/>
              <a:gd name="connsiteY6456" fmla="*/ 239354 h 3030261"/>
              <a:gd name="connsiteX6457" fmla="*/ 2631339 w 5160230"/>
              <a:gd name="connsiteY6457" fmla="*/ 237181 h 3030261"/>
              <a:gd name="connsiteX6458" fmla="*/ 2637547 w 5160230"/>
              <a:gd name="connsiteY6458" fmla="*/ 235007 h 3030261"/>
              <a:gd name="connsiteX6459" fmla="*/ 2640652 w 5160230"/>
              <a:gd name="connsiteY6459" fmla="*/ 234076 h 3030261"/>
              <a:gd name="connsiteX6460" fmla="*/ 2644688 w 5160230"/>
              <a:gd name="connsiteY6460" fmla="*/ 231903 h 3030261"/>
              <a:gd name="connsiteX6461" fmla="*/ 2647792 w 5160230"/>
              <a:gd name="connsiteY6461" fmla="*/ 229730 h 3030261"/>
              <a:gd name="connsiteX6462" fmla="*/ 2651828 w 5160230"/>
              <a:gd name="connsiteY6462" fmla="*/ 226625 h 3030261"/>
              <a:gd name="connsiteX6463" fmla="*/ 2651828 w 5160230"/>
              <a:gd name="connsiteY6463" fmla="*/ 222279 h 3030261"/>
              <a:gd name="connsiteX6464" fmla="*/ 2637237 w 5160230"/>
              <a:gd name="connsiteY6464" fmla="*/ 222279 h 3030261"/>
              <a:gd name="connsiteX6465" fmla="*/ 2633201 w 5160230"/>
              <a:gd name="connsiteY6465" fmla="*/ 224452 h 3030261"/>
              <a:gd name="connsiteX6466" fmla="*/ 2630097 w 5160230"/>
              <a:gd name="connsiteY6466" fmla="*/ 224452 h 3030261"/>
              <a:gd name="connsiteX6467" fmla="*/ 2626061 w 5160230"/>
              <a:gd name="connsiteY6467" fmla="*/ 226625 h 3030261"/>
              <a:gd name="connsiteX6468" fmla="*/ 2620784 w 5160230"/>
              <a:gd name="connsiteY6468" fmla="*/ 226625 h 3030261"/>
              <a:gd name="connsiteX6469" fmla="*/ 2611470 w 5160230"/>
              <a:gd name="connsiteY6469" fmla="*/ 209861 h 3030261"/>
              <a:gd name="connsiteX6470" fmla="*/ 2600915 w 5160230"/>
              <a:gd name="connsiteY6470" fmla="*/ 193097 h 3030261"/>
              <a:gd name="connsiteX6471" fmla="*/ 2601846 w 5160230"/>
              <a:gd name="connsiteY6471" fmla="*/ 187820 h 3030261"/>
              <a:gd name="connsiteX6472" fmla="*/ 2601846 w 5160230"/>
              <a:gd name="connsiteY6472" fmla="*/ 184715 h 3030261"/>
              <a:gd name="connsiteX6473" fmla="*/ 2604019 w 5160230"/>
              <a:gd name="connsiteY6473" fmla="*/ 182542 h 3030261"/>
              <a:gd name="connsiteX6474" fmla="*/ 2606193 w 5160230"/>
              <a:gd name="connsiteY6474" fmla="*/ 178196 h 3030261"/>
              <a:gd name="connsiteX6475" fmla="*/ 2606193 w 5160230"/>
              <a:gd name="connsiteY6475" fmla="*/ 175091 h 3030261"/>
              <a:gd name="connsiteX6476" fmla="*/ 2608366 w 5160230"/>
              <a:gd name="connsiteY6476" fmla="*/ 169814 h 3030261"/>
              <a:gd name="connsiteX6477" fmla="*/ 2604330 w 5160230"/>
              <a:gd name="connsiteY6477" fmla="*/ 169814 h 3030261"/>
              <a:gd name="connsiteX6478" fmla="*/ 2604330 w 5160230"/>
              <a:gd name="connsiteY6478" fmla="*/ 165468 h 3030261"/>
              <a:gd name="connsiteX6479" fmla="*/ 2601225 w 5160230"/>
              <a:gd name="connsiteY6479" fmla="*/ 167641 h 3030261"/>
              <a:gd name="connsiteX6480" fmla="*/ 2599052 w 5160230"/>
              <a:gd name="connsiteY6480" fmla="*/ 167641 h 3030261"/>
              <a:gd name="connsiteX6481" fmla="*/ 2596879 w 5160230"/>
              <a:gd name="connsiteY6481" fmla="*/ 167641 h 3030261"/>
              <a:gd name="connsiteX6482" fmla="*/ 2594706 w 5160230"/>
              <a:gd name="connsiteY6482" fmla="*/ 167641 h 3030261"/>
              <a:gd name="connsiteX6483" fmla="*/ 2594706 w 5160230"/>
              <a:gd name="connsiteY6483" fmla="*/ 165468 h 3030261"/>
              <a:gd name="connsiteX6484" fmla="*/ 2591602 w 5160230"/>
              <a:gd name="connsiteY6484" fmla="*/ 162363 h 3030261"/>
              <a:gd name="connsiteX6485" fmla="*/ 2589428 w 5160230"/>
              <a:gd name="connsiteY6485" fmla="*/ 158017 h 3030261"/>
              <a:gd name="connsiteX6486" fmla="*/ 2587255 w 5160230"/>
              <a:gd name="connsiteY6486" fmla="*/ 154912 h 3030261"/>
              <a:gd name="connsiteX6487" fmla="*/ 2586324 w 5160230"/>
              <a:gd name="connsiteY6487" fmla="*/ 152739 h 3030261"/>
              <a:gd name="connsiteX6488" fmla="*/ 2586324 w 5160230"/>
              <a:gd name="connsiteY6488" fmla="*/ 147462 h 3030261"/>
              <a:gd name="connsiteX6489" fmla="*/ 2584151 w 5160230"/>
              <a:gd name="connsiteY6489" fmla="*/ 141253 h 3030261"/>
              <a:gd name="connsiteX6490" fmla="*/ 2604019 w 5160230"/>
              <a:gd name="connsiteY6490" fmla="*/ 128525 h 3030261"/>
              <a:gd name="connsiteX6491" fmla="*/ 2623888 w 5160230"/>
              <a:gd name="connsiteY6491" fmla="*/ 117969 h 3030261"/>
              <a:gd name="connsiteX6492" fmla="*/ 2626061 w 5160230"/>
              <a:gd name="connsiteY6492" fmla="*/ 123247 h 3030261"/>
              <a:gd name="connsiteX6493" fmla="*/ 2628234 w 5160230"/>
              <a:gd name="connsiteY6493" fmla="*/ 128525 h 3030261"/>
              <a:gd name="connsiteX6494" fmla="*/ 2630407 w 5160230"/>
              <a:gd name="connsiteY6494" fmla="*/ 130698 h 3030261"/>
              <a:gd name="connsiteX6495" fmla="*/ 2633512 w 5160230"/>
              <a:gd name="connsiteY6495" fmla="*/ 132871 h 3030261"/>
              <a:gd name="connsiteX6496" fmla="*/ 2635685 w 5160230"/>
              <a:gd name="connsiteY6496" fmla="*/ 132871 h 3030261"/>
              <a:gd name="connsiteX6497" fmla="*/ 2637858 w 5160230"/>
              <a:gd name="connsiteY6497" fmla="*/ 133802 h 3030261"/>
              <a:gd name="connsiteX6498" fmla="*/ 2640962 w 5160230"/>
              <a:gd name="connsiteY6498" fmla="*/ 135975 h 3030261"/>
              <a:gd name="connsiteX6499" fmla="*/ 2644998 w 5160230"/>
              <a:gd name="connsiteY6499" fmla="*/ 138148 h 3030261"/>
              <a:gd name="connsiteX6500" fmla="*/ 2648103 w 5160230"/>
              <a:gd name="connsiteY6500" fmla="*/ 148704 h 3030261"/>
              <a:gd name="connsiteX6501" fmla="*/ 2650276 w 5160230"/>
              <a:gd name="connsiteY6501" fmla="*/ 162363 h 3030261"/>
              <a:gd name="connsiteX6502" fmla="*/ 2652449 w 5160230"/>
              <a:gd name="connsiteY6502" fmla="*/ 175091 h 3030261"/>
              <a:gd name="connsiteX6503" fmla="*/ 2660831 w 5160230"/>
              <a:gd name="connsiteY6503" fmla="*/ 175091 h 3030261"/>
              <a:gd name="connsiteX6504" fmla="*/ 2660831 w 5160230"/>
              <a:gd name="connsiteY6504" fmla="*/ 165468 h 3030261"/>
              <a:gd name="connsiteX6505" fmla="*/ 2657726 w 5160230"/>
              <a:gd name="connsiteY6505" fmla="*/ 154912 h 3030261"/>
              <a:gd name="connsiteX6506" fmla="*/ 2657726 w 5160230"/>
              <a:gd name="connsiteY6506" fmla="*/ 141253 h 3030261"/>
              <a:gd name="connsiteX6507" fmla="*/ 2660831 w 5160230"/>
              <a:gd name="connsiteY6507" fmla="*/ 128525 h 3030261"/>
              <a:gd name="connsiteX6508" fmla="*/ 2664867 w 5160230"/>
              <a:gd name="connsiteY6508" fmla="*/ 117969 h 3030261"/>
              <a:gd name="connsiteX6509" fmla="*/ 3713242 w 5160230"/>
              <a:gd name="connsiteY6509" fmla="*/ 104620 h 3030261"/>
              <a:gd name="connsiteX6510" fmla="*/ 3718520 w 5160230"/>
              <a:gd name="connsiteY6510" fmla="*/ 108966 h 3030261"/>
              <a:gd name="connsiteX6511" fmla="*/ 3722555 w 5160230"/>
              <a:gd name="connsiteY6511" fmla="*/ 112071 h 3030261"/>
              <a:gd name="connsiteX6512" fmla="*/ 3727833 w 5160230"/>
              <a:gd name="connsiteY6512" fmla="*/ 112071 h 3030261"/>
              <a:gd name="connsiteX6513" fmla="*/ 3733111 w 5160230"/>
              <a:gd name="connsiteY6513" fmla="*/ 112071 h 3030261"/>
              <a:gd name="connsiteX6514" fmla="*/ 3742424 w 5160230"/>
              <a:gd name="connsiteY6514" fmla="*/ 114244 h 3030261"/>
              <a:gd name="connsiteX6515" fmla="*/ 3740251 w 5160230"/>
              <a:gd name="connsiteY6515" fmla="*/ 118590 h 3030261"/>
              <a:gd name="connsiteX6516" fmla="*/ 3740251 w 5160230"/>
              <a:gd name="connsiteY6516" fmla="*/ 119522 h 3030261"/>
              <a:gd name="connsiteX6517" fmla="*/ 3740251 w 5160230"/>
              <a:gd name="connsiteY6517" fmla="*/ 121695 h 3030261"/>
              <a:gd name="connsiteX6518" fmla="*/ 3739320 w 5160230"/>
              <a:gd name="connsiteY6518" fmla="*/ 123868 h 3030261"/>
              <a:gd name="connsiteX6519" fmla="*/ 3739320 w 5160230"/>
              <a:gd name="connsiteY6519" fmla="*/ 126041 h 3030261"/>
              <a:gd name="connsiteX6520" fmla="*/ 3725660 w 5160230"/>
              <a:gd name="connsiteY6520" fmla="*/ 133492 h 3030261"/>
              <a:gd name="connsiteX6521" fmla="*/ 3707965 w 5160230"/>
              <a:gd name="connsiteY6521" fmla="*/ 136596 h 3030261"/>
              <a:gd name="connsiteX6522" fmla="*/ 3689028 w 5160230"/>
              <a:gd name="connsiteY6522" fmla="*/ 138769 h 3030261"/>
              <a:gd name="connsiteX6523" fmla="*/ 3688096 w 5160230"/>
              <a:gd name="connsiteY6523" fmla="*/ 134423 h 3030261"/>
              <a:gd name="connsiteX6524" fmla="*/ 3688096 w 5160230"/>
              <a:gd name="connsiteY6524" fmla="*/ 131319 h 3030261"/>
              <a:gd name="connsiteX6525" fmla="*/ 3685923 w 5160230"/>
              <a:gd name="connsiteY6525" fmla="*/ 126972 h 3030261"/>
              <a:gd name="connsiteX6526" fmla="*/ 3685923 w 5160230"/>
              <a:gd name="connsiteY6526" fmla="*/ 121695 h 3030261"/>
              <a:gd name="connsiteX6527" fmla="*/ 3691201 w 5160230"/>
              <a:gd name="connsiteY6527" fmla="*/ 118590 h 3030261"/>
              <a:gd name="connsiteX6528" fmla="*/ 3695236 w 5160230"/>
              <a:gd name="connsiteY6528" fmla="*/ 114244 h 3030261"/>
              <a:gd name="connsiteX6529" fmla="*/ 3698341 w 5160230"/>
              <a:gd name="connsiteY6529" fmla="*/ 112071 h 3030261"/>
              <a:gd name="connsiteX6530" fmla="*/ 3702376 w 5160230"/>
              <a:gd name="connsiteY6530" fmla="*/ 108966 h 3030261"/>
              <a:gd name="connsiteX6531" fmla="*/ 3705481 w 5160230"/>
              <a:gd name="connsiteY6531" fmla="*/ 106793 h 3030261"/>
              <a:gd name="connsiteX6532" fmla="*/ 3152887 w 5160230"/>
              <a:gd name="connsiteY6532" fmla="*/ 104620 h 3030261"/>
              <a:gd name="connsiteX6533" fmla="*/ 3167478 w 5160230"/>
              <a:gd name="connsiteY6533" fmla="*/ 106793 h 3030261"/>
              <a:gd name="connsiteX6534" fmla="*/ 3178034 w 5160230"/>
              <a:gd name="connsiteY6534" fmla="*/ 112071 h 3030261"/>
              <a:gd name="connsiteX6535" fmla="*/ 3188589 w 5160230"/>
              <a:gd name="connsiteY6535" fmla="*/ 118280 h 3030261"/>
              <a:gd name="connsiteX6536" fmla="*/ 3185484 w 5160230"/>
              <a:gd name="connsiteY6536" fmla="*/ 121384 h 3030261"/>
              <a:gd name="connsiteX6537" fmla="*/ 3183311 w 5160230"/>
              <a:gd name="connsiteY6537" fmla="*/ 126662 h 3030261"/>
              <a:gd name="connsiteX6538" fmla="*/ 3180207 w 5160230"/>
              <a:gd name="connsiteY6538" fmla="*/ 128835 h 3030261"/>
              <a:gd name="connsiteX6539" fmla="*/ 3174929 w 5160230"/>
              <a:gd name="connsiteY6539" fmla="*/ 131008 h 3030261"/>
              <a:gd name="connsiteX6540" fmla="*/ 3168720 w 5160230"/>
              <a:gd name="connsiteY6540" fmla="*/ 133181 h 3030261"/>
              <a:gd name="connsiteX6541" fmla="*/ 3161270 w 5160230"/>
              <a:gd name="connsiteY6541" fmla="*/ 133181 h 3030261"/>
              <a:gd name="connsiteX6542" fmla="*/ 3155992 w 5160230"/>
              <a:gd name="connsiteY6542" fmla="*/ 136286 h 3030261"/>
              <a:gd name="connsiteX6543" fmla="*/ 3150715 w 5160230"/>
              <a:gd name="connsiteY6543" fmla="*/ 136286 h 3030261"/>
              <a:gd name="connsiteX6544" fmla="*/ 3145437 w 5160230"/>
              <a:gd name="connsiteY6544" fmla="*/ 138459 h 3030261"/>
              <a:gd name="connsiteX6545" fmla="*/ 3137986 w 5160230"/>
              <a:gd name="connsiteY6545" fmla="*/ 138459 h 3030261"/>
              <a:gd name="connsiteX6546" fmla="*/ 3137986 w 5160230"/>
              <a:gd name="connsiteY6546" fmla="*/ 126972 h 3030261"/>
              <a:gd name="connsiteX6547" fmla="*/ 3138917 w 5160230"/>
              <a:gd name="connsiteY6547" fmla="*/ 119522 h 3030261"/>
              <a:gd name="connsiteX6548" fmla="*/ 3146368 w 5160230"/>
              <a:gd name="connsiteY6548" fmla="*/ 114244 h 3030261"/>
              <a:gd name="connsiteX6549" fmla="*/ 1755261 w 5160230"/>
              <a:gd name="connsiteY6549" fmla="*/ 104620 h 3030261"/>
              <a:gd name="connsiteX6550" fmla="*/ 1755571 w 5160230"/>
              <a:gd name="connsiteY6550" fmla="*/ 104620 h 3030261"/>
              <a:gd name="connsiteX6551" fmla="*/ 1770162 w 5160230"/>
              <a:gd name="connsiteY6551" fmla="*/ 104620 h 3030261"/>
              <a:gd name="connsiteX6552" fmla="*/ 1773267 w 5160230"/>
              <a:gd name="connsiteY6552" fmla="*/ 114244 h 3030261"/>
              <a:gd name="connsiteX6553" fmla="*/ 1777302 w 5160230"/>
              <a:gd name="connsiteY6553" fmla="*/ 119522 h 3030261"/>
              <a:gd name="connsiteX6554" fmla="*/ 1780407 w 5160230"/>
              <a:gd name="connsiteY6554" fmla="*/ 126972 h 3030261"/>
              <a:gd name="connsiteX6555" fmla="*/ 1782580 w 5160230"/>
              <a:gd name="connsiteY6555" fmla="*/ 138459 h 3030261"/>
              <a:gd name="connsiteX6556" fmla="*/ 1779475 w 5160230"/>
              <a:gd name="connsiteY6556" fmla="*/ 138459 h 3030261"/>
              <a:gd name="connsiteX6557" fmla="*/ 1767989 w 5160230"/>
              <a:gd name="connsiteY6557" fmla="*/ 131008 h 3030261"/>
              <a:gd name="connsiteX6558" fmla="*/ 1760538 w 5160230"/>
              <a:gd name="connsiteY6558" fmla="*/ 123557 h 3030261"/>
              <a:gd name="connsiteX6559" fmla="*/ 1755261 w 5160230"/>
              <a:gd name="connsiteY6559" fmla="*/ 116107 h 3030261"/>
              <a:gd name="connsiteX6560" fmla="*/ 3810412 w 5160230"/>
              <a:gd name="connsiteY6560" fmla="*/ 81337 h 3030261"/>
              <a:gd name="connsiteX6561" fmla="*/ 3813516 w 5160230"/>
              <a:gd name="connsiteY6561" fmla="*/ 81337 h 3030261"/>
              <a:gd name="connsiteX6562" fmla="*/ 3817552 w 5160230"/>
              <a:gd name="connsiteY6562" fmla="*/ 83510 h 3030261"/>
              <a:gd name="connsiteX6563" fmla="*/ 3818483 w 5160230"/>
              <a:gd name="connsiteY6563" fmla="*/ 83510 h 3030261"/>
              <a:gd name="connsiteX6564" fmla="*/ 3820656 w 5160230"/>
              <a:gd name="connsiteY6564" fmla="*/ 83510 h 3030261"/>
              <a:gd name="connsiteX6565" fmla="*/ 3822830 w 5160230"/>
              <a:gd name="connsiteY6565" fmla="*/ 84441 h 3030261"/>
              <a:gd name="connsiteX6566" fmla="*/ 3818794 w 5160230"/>
              <a:gd name="connsiteY6566" fmla="*/ 88788 h 3030261"/>
              <a:gd name="connsiteX6567" fmla="*/ 3815689 w 5160230"/>
              <a:gd name="connsiteY6567" fmla="*/ 91892 h 3030261"/>
              <a:gd name="connsiteX6568" fmla="*/ 3813516 w 5160230"/>
              <a:gd name="connsiteY6568" fmla="*/ 97170 h 3030261"/>
              <a:gd name="connsiteX6569" fmla="*/ 3811343 w 5160230"/>
              <a:gd name="connsiteY6569" fmla="*/ 101516 h 3030261"/>
              <a:gd name="connsiteX6570" fmla="*/ 3810412 w 5160230"/>
              <a:gd name="connsiteY6570" fmla="*/ 108966 h 3030261"/>
              <a:gd name="connsiteX6571" fmla="*/ 3813516 w 5160230"/>
              <a:gd name="connsiteY6571" fmla="*/ 108966 h 3030261"/>
              <a:gd name="connsiteX6572" fmla="*/ 3817552 w 5160230"/>
              <a:gd name="connsiteY6572" fmla="*/ 103689 h 3030261"/>
              <a:gd name="connsiteX6573" fmla="*/ 3820656 w 5160230"/>
              <a:gd name="connsiteY6573" fmla="*/ 99343 h 3030261"/>
              <a:gd name="connsiteX6574" fmla="*/ 3824692 w 5160230"/>
              <a:gd name="connsiteY6574" fmla="*/ 96238 h 3030261"/>
              <a:gd name="connsiteX6575" fmla="*/ 3829970 w 5160230"/>
              <a:gd name="connsiteY6575" fmla="*/ 94065 h 3030261"/>
              <a:gd name="connsiteX6576" fmla="*/ 3840525 w 5160230"/>
              <a:gd name="connsiteY6576" fmla="*/ 104620 h 3030261"/>
              <a:gd name="connsiteX6577" fmla="*/ 3854185 w 5160230"/>
              <a:gd name="connsiteY6577" fmla="*/ 114244 h 3030261"/>
              <a:gd name="connsiteX6578" fmla="*/ 3862566 w 5160230"/>
              <a:gd name="connsiteY6578" fmla="*/ 121695 h 3030261"/>
              <a:gd name="connsiteX6579" fmla="*/ 3862566 w 5160230"/>
              <a:gd name="connsiteY6579" fmla="*/ 145910 h 3030261"/>
              <a:gd name="connsiteX6580" fmla="*/ 3868775 w 5160230"/>
              <a:gd name="connsiteY6580" fmla="*/ 151187 h 3030261"/>
              <a:gd name="connsiteX6581" fmla="*/ 3874053 w 5160230"/>
              <a:gd name="connsiteY6581" fmla="*/ 155533 h 3030261"/>
              <a:gd name="connsiteX6582" fmla="*/ 3879331 w 5160230"/>
              <a:gd name="connsiteY6582" fmla="*/ 156465 h 3030261"/>
              <a:gd name="connsiteX6583" fmla="*/ 3883367 w 5160230"/>
              <a:gd name="connsiteY6583" fmla="*/ 163915 h 3030261"/>
              <a:gd name="connsiteX6584" fmla="*/ 3886471 w 5160230"/>
              <a:gd name="connsiteY6584" fmla="*/ 178817 h 3030261"/>
              <a:gd name="connsiteX6585" fmla="*/ 3879020 w 5160230"/>
              <a:gd name="connsiteY6585" fmla="*/ 188441 h 3030261"/>
              <a:gd name="connsiteX6586" fmla="*/ 3875916 w 5160230"/>
              <a:gd name="connsiteY6586" fmla="*/ 198064 h 3030261"/>
              <a:gd name="connsiteX6587" fmla="*/ 3868465 w 5160230"/>
              <a:gd name="connsiteY6587" fmla="*/ 203342 h 3030261"/>
              <a:gd name="connsiteX6588" fmla="*/ 3859152 w 5160230"/>
              <a:gd name="connsiteY6588" fmla="*/ 205515 h 3030261"/>
              <a:gd name="connsiteX6589" fmla="*/ 3842387 w 5160230"/>
              <a:gd name="connsiteY6589" fmla="*/ 206446 h 3030261"/>
              <a:gd name="connsiteX6590" fmla="*/ 3829970 w 5160230"/>
              <a:gd name="connsiteY6590" fmla="*/ 195891 h 3030261"/>
              <a:gd name="connsiteX6591" fmla="*/ 3811033 w 5160230"/>
              <a:gd name="connsiteY6591" fmla="*/ 186267 h 3030261"/>
              <a:gd name="connsiteX6592" fmla="*/ 3791164 w 5160230"/>
              <a:gd name="connsiteY6592" fmla="*/ 180990 h 3030261"/>
              <a:gd name="connsiteX6593" fmla="*/ 3771296 w 5160230"/>
              <a:gd name="connsiteY6593" fmla="*/ 173539 h 3030261"/>
              <a:gd name="connsiteX6594" fmla="*/ 3753600 w 5160230"/>
              <a:gd name="connsiteY6594" fmla="*/ 166089 h 3030261"/>
              <a:gd name="connsiteX6595" fmla="*/ 3742114 w 5160230"/>
              <a:gd name="connsiteY6595" fmla="*/ 155533 h 3030261"/>
              <a:gd name="connsiteX6596" fmla="*/ 3749564 w 5160230"/>
              <a:gd name="connsiteY6596" fmla="*/ 151187 h 3030261"/>
              <a:gd name="connsiteX6597" fmla="*/ 3754842 w 5160230"/>
              <a:gd name="connsiteY6597" fmla="*/ 148083 h 3030261"/>
              <a:gd name="connsiteX6598" fmla="*/ 3758878 w 5160230"/>
              <a:gd name="connsiteY6598" fmla="*/ 143736 h 3030261"/>
              <a:gd name="connsiteX6599" fmla="*/ 3761051 w 5160230"/>
              <a:gd name="connsiteY6599" fmla="*/ 138459 h 3030261"/>
              <a:gd name="connsiteX6600" fmla="*/ 3761982 w 5160230"/>
              <a:gd name="connsiteY6600" fmla="*/ 128835 h 3030261"/>
              <a:gd name="connsiteX6601" fmla="*/ 3761051 w 5160230"/>
              <a:gd name="connsiteY6601" fmla="*/ 125731 h 3030261"/>
              <a:gd name="connsiteX6602" fmla="*/ 3758878 w 5160230"/>
              <a:gd name="connsiteY6602" fmla="*/ 119522 h 3030261"/>
              <a:gd name="connsiteX6603" fmla="*/ 3758878 w 5160230"/>
              <a:gd name="connsiteY6603" fmla="*/ 111760 h 3030261"/>
              <a:gd name="connsiteX6604" fmla="*/ 3758878 w 5160230"/>
              <a:gd name="connsiteY6604" fmla="*/ 104310 h 3030261"/>
              <a:gd name="connsiteX6605" fmla="*/ 3758878 w 5160230"/>
              <a:gd name="connsiteY6605" fmla="*/ 103378 h 3030261"/>
              <a:gd name="connsiteX6606" fmla="*/ 3761051 w 5160230"/>
              <a:gd name="connsiteY6606" fmla="*/ 103378 h 3030261"/>
              <a:gd name="connsiteX6607" fmla="*/ 3761982 w 5160230"/>
              <a:gd name="connsiteY6607" fmla="*/ 101205 h 3030261"/>
              <a:gd name="connsiteX6608" fmla="*/ 3778746 w 5160230"/>
              <a:gd name="connsiteY6608" fmla="*/ 96859 h 3030261"/>
              <a:gd name="connsiteX6609" fmla="*/ 3796442 w 5160230"/>
              <a:gd name="connsiteY6609" fmla="*/ 88477 h 3030261"/>
              <a:gd name="connsiteX6610" fmla="*/ 3578819 w 5160230"/>
              <a:gd name="connsiteY6610" fmla="*/ 76991 h 3030261"/>
              <a:gd name="connsiteX6611" fmla="*/ 3589374 w 5160230"/>
              <a:gd name="connsiteY6611" fmla="*/ 76991 h 3030261"/>
              <a:gd name="connsiteX6612" fmla="*/ 3603965 w 5160230"/>
              <a:gd name="connsiteY6612" fmla="*/ 91892 h 3030261"/>
              <a:gd name="connsiteX6613" fmla="*/ 3622902 w 5160230"/>
              <a:gd name="connsiteY6613" fmla="*/ 104620 h 3030261"/>
              <a:gd name="connsiteX6614" fmla="*/ 3622902 w 5160230"/>
              <a:gd name="connsiteY6614" fmla="*/ 108656 h 3030261"/>
              <a:gd name="connsiteX6615" fmla="*/ 3618866 w 5160230"/>
              <a:gd name="connsiteY6615" fmla="*/ 108656 h 3030261"/>
              <a:gd name="connsiteX6616" fmla="*/ 3618866 w 5160230"/>
              <a:gd name="connsiteY6616" fmla="*/ 113934 h 3030261"/>
              <a:gd name="connsiteX6617" fmla="*/ 3601171 w 5160230"/>
              <a:gd name="connsiteY6617" fmla="*/ 104310 h 3030261"/>
              <a:gd name="connsiteX6618" fmla="*/ 3588753 w 5160230"/>
              <a:gd name="connsiteY6618" fmla="*/ 91582 h 3030261"/>
              <a:gd name="connsiteX6619" fmla="*/ 3212493 w 5160230"/>
              <a:gd name="connsiteY6619" fmla="*/ 71713 h 3030261"/>
              <a:gd name="connsiteX6620" fmla="*/ 3227084 w 5160230"/>
              <a:gd name="connsiteY6620" fmla="*/ 76059 h 3030261"/>
              <a:gd name="connsiteX6621" fmla="*/ 3238570 w 5160230"/>
              <a:gd name="connsiteY6621" fmla="*/ 79164 h 3030261"/>
              <a:gd name="connsiteX6622" fmla="*/ 3249126 w 5160230"/>
              <a:gd name="connsiteY6622" fmla="*/ 84441 h 3030261"/>
              <a:gd name="connsiteX6623" fmla="*/ 3249126 w 5160230"/>
              <a:gd name="connsiteY6623" fmla="*/ 94065 h 3030261"/>
              <a:gd name="connsiteX6624" fmla="*/ 3239812 w 5160230"/>
              <a:gd name="connsiteY6624" fmla="*/ 96238 h 3030261"/>
              <a:gd name="connsiteX6625" fmla="*/ 3231430 w 5160230"/>
              <a:gd name="connsiteY6625" fmla="*/ 99343 h 3030261"/>
              <a:gd name="connsiteX6626" fmla="*/ 3217771 w 5160230"/>
              <a:gd name="connsiteY6626" fmla="*/ 101516 h 3030261"/>
              <a:gd name="connsiteX6627" fmla="*/ 3212493 w 5160230"/>
              <a:gd name="connsiteY6627" fmla="*/ 103689 h 3030261"/>
              <a:gd name="connsiteX6628" fmla="*/ 3209389 w 5160230"/>
              <a:gd name="connsiteY6628" fmla="*/ 104620 h 3030261"/>
              <a:gd name="connsiteX6629" fmla="*/ 3203180 w 5160230"/>
              <a:gd name="connsiteY6629" fmla="*/ 104620 h 3030261"/>
              <a:gd name="connsiteX6630" fmla="*/ 3197902 w 5160230"/>
              <a:gd name="connsiteY6630" fmla="*/ 104620 h 3030261"/>
              <a:gd name="connsiteX6631" fmla="*/ 3197902 w 5160230"/>
              <a:gd name="connsiteY6631" fmla="*/ 94065 h 3030261"/>
              <a:gd name="connsiteX6632" fmla="*/ 3201938 w 5160230"/>
              <a:gd name="connsiteY6632" fmla="*/ 88788 h 3030261"/>
              <a:gd name="connsiteX6633" fmla="*/ 3207215 w 5160230"/>
              <a:gd name="connsiteY6633" fmla="*/ 81337 h 3030261"/>
              <a:gd name="connsiteX6634" fmla="*/ 2767935 w 5160230"/>
              <a:gd name="connsiteY6634" fmla="*/ 61158 h 3030261"/>
              <a:gd name="connsiteX6635" fmla="*/ 2767935 w 5160230"/>
              <a:gd name="connsiteY6635" fmla="*/ 81337 h 3030261"/>
              <a:gd name="connsiteX6636" fmla="*/ 2775385 w 5160230"/>
              <a:gd name="connsiteY6636" fmla="*/ 81337 h 3030261"/>
              <a:gd name="connsiteX6637" fmla="*/ 2779421 w 5160230"/>
              <a:gd name="connsiteY6637" fmla="*/ 79164 h 3030261"/>
              <a:gd name="connsiteX6638" fmla="*/ 2782526 w 5160230"/>
              <a:gd name="connsiteY6638" fmla="*/ 79164 h 3030261"/>
              <a:gd name="connsiteX6639" fmla="*/ 2786561 w 5160230"/>
              <a:gd name="connsiteY6639" fmla="*/ 79164 h 3030261"/>
              <a:gd name="connsiteX6640" fmla="*/ 2787493 w 5160230"/>
              <a:gd name="connsiteY6640" fmla="*/ 79164 h 3030261"/>
              <a:gd name="connsiteX6641" fmla="*/ 2791529 w 5160230"/>
              <a:gd name="connsiteY6641" fmla="*/ 81337 h 3030261"/>
              <a:gd name="connsiteX6642" fmla="*/ 2796806 w 5160230"/>
              <a:gd name="connsiteY6642" fmla="*/ 84441 h 3030261"/>
              <a:gd name="connsiteX6643" fmla="*/ 2796806 w 5160230"/>
              <a:gd name="connsiteY6643" fmla="*/ 94065 h 3030261"/>
              <a:gd name="connsiteX6644" fmla="*/ 2800842 w 5160230"/>
              <a:gd name="connsiteY6644" fmla="*/ 96238 h 3030261"/>
              <a:gd name="connsiteX6645" fmla="*/ 2806120 w 5160230"/>
              <a:gd name="connsiteY6645" fmla="*/ 96238 h 3030261"/>
              <a:gd name="connsiteX6646" fmla="*/ 2809224 w 5160230"/>
              <a:gd name="connsiteY6646" fmla="*/ 94065 h 3030261"/>
              <a:gd name="connsiteX6647" fmla="*/ 2815433 w 5160230"/>
              <a:gd name="connsiteY6647" fmla="*/ 94065 h 3030261"/>
              <a:gd name="connsiteX6648" fmla="*/ 2816364 w 5160230"/>
              <a:gd name="connsiteY6648" fmla="*/ 91892 h 3030261"/>
              <a:gd name="connsiteX6649" fmla="*/ 2820400 w 5160230"/>
              <a:gd name="connsiteY6649" fmla="*/ 94065 h 3030261"/>
              <a:gd name="connsiteX6650" fmla="*/ 2823505 w 5160230"/>
              <a:gd name="connsiteY6650" fmla="*/ 97170 h 3030261"/>
              <a:gd name="connsiteX6651" fmla="*/ 2827540 w 5160230"/>
              <a:gd name="connsiteY6651" fmla="*/ 103378 h 3030261"/>
              <a:gd name="connsiteX6652" fmla="*/ 2830645 w 5160230"/>
              <a:gd name="connsiteY6652" fmla="*/ 108656 h 3030261"/>
              <a:gd name="connsiteX6653" fmla="*/ 2825367 w 5160230"/>
              <a:gd name="connsiteY6653" fmla="*/ 121384 h 3030261"/>
              <a:gd name="connsiteX6654" fmla="*/ 2820090 w 5160230"/>
              <a:gd name="connsiteY6654" fmla="*/ 134113 h 3030261"/>
              <a:gd name="connsiteX6655" fmla="*/ 2816054 w 5160230"/>
              <a:gd name="connsiteY6655" fmla="*/ 149014 h 3030261"/>
              <a:gd name="connsiteX6656" fmla="*/ 2803636 w 5160230"/>
              <a:gd name="connsiteY6656" fmla="*/ 149014 h 3030261"/>
              <a:gd name="connsiteX6657" fmla="*/ 2794323 w 5160230"/>
              <a:gd name="connsiteY6657" fmla="*/ 153360 h 3030261"/>
              <a:gd name="connsiteX6658" fmla="*/ 2785941 w 5160230"/>
              <a:gd name="connsiteY6658" fmla="*/ 158638 h 3030261"/>
              <a:gd name="connsiteX6659" fmla="*/ 2771350 w 5160230"/>
              <a:gd name="connsiteY6659" fmla="*/ 162984 h 3030261"/>
              <a:gd name="connsiteX6660" fmla="*/ 2762036 w 5160230"/>
              <a:gd name="connsiteY6660" fmla="*/ 155533 h 3030261"/>
              <a:gd name="connsiteX6661" fmla="*/ 2749618 w 5160230"/>
              <a:gd name="connsiteY6661" fmla="*/ 151187 h 3030261"/>
              <a:gd name="connsiteX6662" fmla="*/ 2737201 w 5160230"/>
              <a:gd name="connsiteY6662" fmla="*/ 145910 h 3030261"/>
              <a:gd name="connsiteX6663" fmla="*/ 2735028 w 5160230"/>
              <a:gd name="connsiteY6663" fmla="*/ 141563 h 3030261"/>
              <a:gd name="connsiteX6664" fmla="*/ 2735028 w 5160230"/>
              <a:gd name="connsiteY6664" fmla="*/ 138459 h 3030261"/>
              <a:gd name="connsiteX6665" fmla="*/ 2732854 w 5160230"/>
              <a:gd name="connsiteY6665" fmla="*/ 134113 h 3030261"/>
              <a:gd name="connsiteX6666" fmla="*/ 2730681 w 5160230"/>
              <a:gd name="connsiteY6666" fmla="*/ 128835 h 3030261"/>
              <a:gd name="connsiteX6667" fmla="*/ 2725404 w 5160230"/>
              <a:gd name="connsiteY6667" fmla="*/ 123557 h 3030261"/>
              <a:gd name="connsiteX6668" fmla="*/ 2720126 w 5160230"/>
              <a:gd name="connsiteY6668" fmla="*/ 118280 h 3030261"/>
              <a:gd name="connsiteX6669" fmla="*/ 2716090 w 5160230"/>
              <a:gd name="connsiteY6669" fmla="*/ 113934 h 3030261"/>
              <a:gd name="connsiteX6670" fmla="*/ 2712986 w 5160230"/>
              <a:gd name="connsiteY6670" fmla="*/ 106483 h 3030261"/>
              <a:gd name="connsiteX6671" fmla="*/ 2710813 w 5160230"/>
              <a:gd name="connsiteY6671" fmla="*/ 93755 h 3030261"/>
              <a:gd name="connsiteX6672" fmla="*/ 2718263 w 5160230"/>
              <a:gd name="connsiteY6672" fmla="*/ 84131 h 3030261"/>
              <a:gd name="connsiteX6673" fmla="*/ 2723541 w 5160230"/>
              <a:gd name="connsiteY6673" fmla="*/ 76680 h 3030261"/>
              <a:gd name="connsiteX6674" fmla="*/ 2730992 w 5160230"/>
              <a:gd name="connsiteY6674" fmla="*/ 76680 h 3030261"/>
              <a:gd name="connsiteX6675" fmla="*/ 2737201 w 5160230"/>
              <a:gd name="connsiteY6675" fmla="*/ 78853 h 3030261"/>
              <a:gd name="connsiteX6676" fmla="*/ 2744651 w 5160230"/>
              <a:gd name="connsiteY6676" fmla="*/ 81026 h 3030261"/>
              <a:gd name="connsiteX6677" fmla="*/ 2752102 w 5160230"/>
              <a:gd name="connsiteY6677" fmla="*/ 81026 h 3030261"/>
              <a:gd name="connsiteX6678" fmla="*/ 2752102 w 5160230"/>
              <a:gd name="connsiteY6678" fmla="*/ 68298 h 3030261"/>
              <a:gd name="connsiteX6679" fmla="*/ 2755206 w 5160230"/>
              <a:gd name="connsiteY6679" fmla="*/ 66125 h 3030261"/>
              <a:gd name="connsiteX6680" fmla="*/ 2759242 w 5160230"/>
              <a:gd name="connsiteY6680" fmla="*/ 63952 h 3030261"/>
              <a:gd name="connsiteX6681" fmla="*/ 2760174 w 5160230"/>
              <a:gd name="connsiteY6681" fmla="*/ 63952 h 3030261"/>
              <a:gd name="connsiteX6682" fmla="*/ 2764209 w 5160230"/>
              <a:gd name="connsiteY6682" fmla="*/ 61779 h 3030261"/>
              <a:gd name="connsiteX6683" fmla="*/ 3238570 w 5160230"/>
              <a:gd name="connsiteY6683" fmla="*/ 47498 h 3030261"/>
              <a:gd name="connsiteX6684" fmla="*/ 3253162 w 5160230"/>
              <a:gd name="connsiteY6684" fmla="*/ 47498 h 3030261"/>
              <a:gd name="connsiteX6685" fmla="*/ 3261544 w 5160230"/>
              <a:gd name="connsiteY6685" fmla="*/ 57122 h 3030261"/>
              <a:gd name="connsiteX6686" fmla="*/ 3270857 w 5160230"/>
              <a:gd name="connsiteY6686" fmla="*/ 62400 h 3030261"/>
              <a:gd name="connsiteX6687" fmla="*/ 3278308 w 5160230"/>
              <a:gd name="connsiteY6687" fmla="*/ 69850 h 3030261"/>
              <a:gd name="connsiteX6688" fmla="*/ 3285758 w 5160230"/>
              <a:gd name="connsiteY6688" fmla="*/ 81337 h 3030261"/>
              <a:gd name="connsiteX6689" fmla="*/ 3268994 w 5160230"/>
              <a:gd name="connsiteY6689" fmla="*/ 81337 h 3030261"/>
              <a:gd name="connsiteX6690" fmla="*/ 3258439 w 5160230"/>
              <a:gd name="connsiteY6690" fmla="*/ 69850 h 3030261"/>
              <a:gd name="connsiteX6691" fmla="*/ 3246953 w 5160230"/>
              <a:gd name="connsiteY6691" fmla="*/ 61468 h 3030261"/>
              <a:gd name="connsiteX6692" fmla="*/ 1396696 w 5160230"/>
              <a:gd name="connsiteY6692" fmla="*/ 47498 h 3030261"/>
              <a:gd name="connsiteX6693" fmla="*/ 1409114 w 5160230"/>
              <a:gd name="connsiteY6693" fmla="*/ 47498 h 3030261"/>
              <a:gd name="connsiteX6694" fmla="*/ 1414391 w 5160230"/>
              <a:gd name="connsiteY6694" fmla="*/ 51844 h 3030261"/>
              <a:gd name="connsiteX6695" fmla="*/ 1418427 w 5160230"/>
              <a:gd name="connsiteY6695" fmla="*/ 54949 h 3030261"/>
              <a:gd name="connsiteX6696" fmla="*/ 1420600 w 5160230"/>
              <a:gd name="connsiteY6696" fmla="*/ 59295 h 3030261"/>
              <a:gd name="connsiteX6697" fmla="*/ 1423705 w 5160230"/>
              <a:gd name="connsiteY6697" fmla="*/ 64573 h 3030261"/>
              <a:gd name="connsiteX6698" fmla="*/ 1425878 w 5160230"/>
              <a:gd name="connsiteY6698" fmla="*/ 68919 h 3030261"/>
              <a:gd name="connsiteX6699" fmla="*/ 1435191 w 5160230"/>
              <a:gd name="connsiteY6699" fmla="*/ 59295 h 3030261"/>
              <a:gd name="connsiteX6700" fmla="*/ 1445746 w 5160230"/>
              <a:gd name="connsiteY6700" fmla="*/ 54949 h 3030261"/>
              <a:gd name="connsiteX6701" fmla="*/ 1462510 w 5160230"/>
              <a:gd name="connsiteY6701" fmla="*/ 57122 h 3030261"/>
              <a:gd name="connsiteX6702" fmla="*/ 1462510 w 5160230"/>
              <a:gd name="connsiteY6702" fmla="*/ 72023 h 3030261"/>
              <a:gd name="connsiteX6703" fmla="*/ 1485483 w 5160230"/>
              <a:gd name="connsiteY6703" fmla="*/ 74197 h 3030261"/>
              <a:gd name="connsiteX6704" fmla="*/ 1506283 w 5160230"/>
              <a:gd name="connsiteY6704" fmla="*/ 77301 h 3030261"/>
              <a:gd name="connsiteX6705" fmla="*/ 1523979 w 5160230"/>
              <a:gd name="connsiteY6705" fmla="*/ 81647 h 3030261"/>
              <a:gd name="connsiteX6706" fmla="*/ 1543847 w 5160230"/>
              <a:gd name="connsiteY6706" fmla="*/ 83820 h 3030261"/>
              <a:gd name="connsiteX6707" fmla="*/ 1565889 w 5160230"/>
              <a:gd name="connsiteY6707" fmla="*/ 81647 h 3030261"/>
              <a:gd name="connsiteX6708" fmla="*/ 1565889 w 5160230"/>
              <a:gd name="connsiteY6708" fmla="*/ 94376 h 3030261"/>
              <a:gd name="connsiteX6709" fmla="*/ 1569925 w 5160230"/>
              <a:gd name="connsiteY6709" fmla="*/ 94376 h 3030261"/>
              <a:gd name="connsiteX6710" fmla="*/ 1573029 w 5160230"/>
              <a:gd name="connsiteY6710" fmla="*/ 94376 h 3030261"/>
              <a:gd name="connsiteX6711" fmla="*/ 1575202 w 5160230"/>
              <a:gd name="connsiteY6711" fmla="*/ 94376 h 3030261"/>
              <a:gd name="connsiteX6712" fmla="*/ 1577375 w 5160230"/>
              <a:gd name="connsiteY6712" fmla="*/ 96549 h 3030261"/>
              <a:gd name="connsiteX6713" fmla="*/ 1579548 w 5160230"/>
              <a:gd name="connsiteY6713" fmla="*/ 97480 h 3030261"/>
              <a:gd name="connsiteX6714" fmla="*/ 1575513 w 5160230"/>
              <a:gd name="connsiteY6714" fmla="*/ 97480 h 3030261"/>
              <a:gd name="connsiteX6715" fmla="*/ 1558438 w 5160230"/>
              <a:gd name="connsiteY6715" fmla="*/ 108656 h 3030261"/>
              <a:gd name="connsiteX6716" fmla="*/ 1538570 w 5160230"/>
              <a:gd name="connsiteY6716" fmla="*/ 121384 h 3030261"/>
              <a:gd name="connsiteX6717" fmla="*/ 1514665 w 5160230"/>
              <a:gd name="connsiteY6717" fmla="*/ 132871 h 3030261"/>
              <a:gd name="connsiteX6718" fmla="*/ 1492624 w 5160230"/>
              <a:gd name="connsiteY6718" fmla="*/ 145599 h 3030261"/>
              <a:gd name="connsiteX6719" fmla="*/ 1477101 w 5160230"/>
              <a:gd name="connsiteY6719" fmla="*/ 156154 h 3030261"/>
              <a:gd name="connsiteX6720" fmla="*/ 1465615 w 5160230"/>
              <a:gd name="connsiteY6720" fmla="*/ 165778 h 3030261"/>
              <a:gd name="connsiteX6721" fmla="*/ 1482379 w 5160230"/>
              <a:gd name="connsiteY6721" fmla="*/ 165778 h 3030261"/>
              <a:gd name="connsiteX6722" fmla="*/ 1487656 w 5160230"/>
              <a:gd name="connsiteY6722" fmla="*/ 162674 h 3030261"/>
              <a:gd name="connsiteX6723" fmla="*/ 1492934 w 5160230"/>
              <a:gd name="connsiteY6723" fmla="*/ 160500 h 3030261"/>
              <a:gd name="connsiteX6724" fmla="*/ 1499143 w 5160230"/>
              <a:gd name="connsiteY6724" fmla="*/ 158327 h 3030261"/>
              <a:gd name="connsiteX6725" fmla="*/ 1506594 w 5160230"/>
              <a:gd name="connsiteY6725" fmla="*/ 158327 h 3030261"/>
              <a:gd name="connsiteX6726" fmla="*/ 1506594 w 5160230"/>
              <a:gd name="connsiteY6726" fmla="*/ 162674 h 3030261"/>
              <a:gd name="connsiteX6727" fmla="*/ 1484552 w 5160230"/>
              <a:gd name="connsiteY6727" fmla="*/ 178506 h 3030261"/>
              <a:gd name="connsiteX6728" fmla="*/ 1465615 w 5160230"/>
              <a:gd name="connsiteY6728" fmla="*/ 195270 h 3030261"/>
              <a:gd name="connsiteX6729" fmla="*/ 1450092 w 5160230"/>
              <a:gd name="connsiteY6729" fmla="*/ 212034 h 3030261"/>
              <a:gd name="connsiteX6730" fmla="*/ 1431155 w 5160230"/>
              <a:gd name="connsiteY6730" fmla="*/ 226936 h 3030261"/>
              <a:gd name="connsiteX6731" fmla="*/ 1411287 w 5160230"/>
              <a:gd name="connsiteY6731" fmla="*/ 239664 h 3030261"/>
              <a:gd name="connsiteX6732" fmla="*/ 1385209 w 5160230"/>
              <a:gd name="connsiteY6732" fmla="*/ 247115 h 3030261"/>
              <a:gd name="connsiteX6733" fmla="*/ 1385209 w 5160230"/>
              <a:gd name="connsiteY6733" fmla="*/ 259843 h 3030261"/>
              <a:gd name="connsiteX6734" fmla="*/ 1372792 w 5160230"/>
              <a:gd name="connsiteY6734" fmla="*/ 262016 h 3030261"/>
              <a:gd name="connsiteX6735" fmla="*/ 1358201 w 5160230"/>
              <a:gd name="connsiteY6735" fmla="*/ 267294 h 3030261"/>
              <a:gd name="connsiteX6736" fmla="*/ 1349818 w 5160230"/>
              <a:gd name="connsiteY6736" fmla="*/ 274745 h 3030261"/>
              <a:gd name="connsiteX6737" fmla="*/ 1355096 w 5160230"/>
              <a:gd name="connsiteY6737" fmla="*/ 279091 h 3030261"/>
              <a:gd name="connsiteX6738" fmla="*/ 1358201 w 5160230"/>
              <a:gd name="connsiteY6738" fmla="*/ 282195 h 3030261"/>
              <a:gd name="connsiteX6739" fmla="*/ 1360374 w 5160230"/>
              <a:gd name="connsiteY6739" fmla="*/ 284368 h 3030261"/>
              <a:gd name="connsiteX6740" fmla="*/ 1360374 w 5160230"/>
              <a:gd name="connsiteY6740" fmla="*/ 287473 h 3030261"/>
              <a:gd name="connsiteX6741" fmla="*/ 1360374 w 5160230"/>
              <a:gd name="connsiteY6741" fmla="*/ 291819 h 3030261"/>
              <a:gd name="connsiteX6742" fmla="*/ 1358201 w 5160230"/>
              <a:gd name="connsiteY6742" fmla="*/ 297097 h 3030261"/>
              <a:gd name="connsiteX6743" fmla="*/ 1358201 w 5160230"/>
              <a:gd name="connsiteY6743" fmla="*/ 304547 h 3030261"/>
              <a:gd name="connsiteX6744" fmla="*/ 1318463 w 5160230"/>
              <a:gd name="connsiteY6744" fmla="*/ 307652 h 3030261"/>
              <a:gd name="connsiteX6745" fmla="*/ 1318463 w 5160230"/>
              <a:gd name="connsiteY6745" fmla="*/ 311998 h 3030261"/>
              <a:gd name="connsiteX6746" fmla="*/ 1323741 w 5160230"/>
              <a:gd name="connsiteY6746" fmla="*/ 314171 h 3030261"/>
              <a:gd name="connsiteX6747" fmla="*/ 1325914 w 5160230"/>
              <a:gd name="connsiteY6747" fmla="*/ 314171 h 3030261"/>
              <a:gd name="connsiteX6748" fmla="*/ 1329019 w 5160230"/>
              <a:gd name="connsiteY6748" fmla="*/ 314171 h 3030261"/>
              <a:gd name="connsiteX6749" fmla="*/ 1331192 w 5160230"/>
              <a:gd name="connsiteY6749" fmla="*/ 315103 h 3030261"/>
              <a:gd name="connsiteX6750" fmla="*/ 1331192 w 5160230"/>
              <a:gd name="connsiteY6750" fmla="*/ 317276 h 3030261"/>
              <a:gd name="connsiteX6751" fmla="*/ 1335228 w 5160230"/>
              <a:gd name="connsiteY6751" fmla="*/ 321622 h 3030261"/>
              <a:gd name="connsiteX6752" fmla="*/ 1329019 w 5160230"/>
              <a:gd name="connsiteY6752" fmla="*/ 321622 h 3030261"/>
              <a:gd name="connsiteX6753" fmla="*/ 1320637 w 5160230"/>
              <a:gd name="connsiteY6753" fmla="*/ 324726 h 3030261"/>
              <a:gd name="connsiteX6754" fmla="*/ 1309150 w 5160230"/>
              <a:gd name="connsiteY6754" fmla="*/ 329073 h 3030261"/>
              <a:gd name="connsiteX6755" fmla="*/ 1298595 w 5160230"/>
              <a:gd name="connsiteY6755" fmla="*/ 332177 h 3030261"/>
              <a:gd name="connsiteX6756" fmla="*/ 1301699 w 5160230"/>
              <a:gd name="connsiteY6756" fmla="*/ 334350 h 3030261"/>
              <a:gd name="connsiteX6757" fmla="*/ 1303873 w 5160230"/>
              <a:gd name="connsiteY6757" fmla="*/ 334350 h 3030261"/>
              <a:gd name="connsiteX6758" fmla="*/ 1306046 w 5160230"/>
              <a:gd name="connsiteY6758" fmla="*/ 334350 h 3030261"/>
              <a:gd name="connsiteX6759" fmla="*/ 1306977 w 5160230"/>
              <a:gd name="connsiteY6759" fmla="*/ 336523 h 3030261"/>
              <a:gd name="connsiteX6760" fmla="*/ 1309150 w 5160230"/>
              <a:gd name="connsiteY6760" fmla="*/ 336523 h 3030261"/>
              <a:gd name="connsiteX6761" fmla="*/ 1306977 w 5160230"/>
              <a:gd name="connsiteY6761" fmla="*/ 339628 h 3030261"/>
              <a:gd name="connsiteX6762" fmla="*/ 1306046 w 5160230"/>
              <a:gd name="connsiteY6762" fmla="*/ 343974 h 3030261"/>
              <a:gd name="connsiteX6763" fmla="*/ 1303873 w 5160230"/>
              <a:gd name="connsiteY6763" fmla="*/ 344905 h 3030261"/>
              <a:gd name="connsiteX6764" fmla="*/ 1306046 w 5160230"/>
              <a:gd name="connsiteY6764" fmla="*/ 347078 h 3030261"/>
              <a:gd name="connsiteX6765" fmla="*/ 1306046 w 5160230"/>
              <a:gd name="connsiteY6765" fmla="*/ 349252 h 3030261"/>
              <a:gd name="connsiteX6766" fmla="*/ 1306977 w 5160230"/>
              <a:gd name="connsiteY6766" fmla="*/ 352356 h 3030261"/>
              <a:gd name="connsiteX6767" fmla="*/ 1309150 w 5160230"/>
              <a:gd name="connsiteY6767" fmla="*/ 356702 h 3030261"/>
              <a:gd name="connsiteX6768" fmla="*/ 1301699 w 5160230"/>
              <a:gd name="connsiteY6768" fmla="*/ 358875 h 3030261"/>
              <a:gd name="connsiteX6769" fmla="*/ 1296422 w 5160230"/>
              <a:gd name="connsiteY6769" fmla="*/ 358875 h 3030261"/>
              <a:gd name="connsiteX6770" fmla="*/ 1291144 w 5160230"/>
              <a:gd name="connsiteY6770" fmla="*/ 358875 h 3030261"/>
              <a:gd name="connsiteX6771" fmla="*/ 1284935 w 5160230"/>
              <a:gd name="connsiteY6771" fmla="*/ 361980 h 3030261"/>
              <a:gd name="connsiteX6772" fmla="*/ 1303873 w 5160230"/>
              <a:gd name="connsiteY6772" fmla="*/ 361980 h 3030261"/>
              <a:gd name="connsiteX6773" fmla="*/ 1318463 w 5160230"/>
              <a:gd name="connsiteY6773" fmla="*/ 366326 h 3030261"/>
              <a:gd name="connsiteX6774" fmla="*/ 1318463 w 5160230"/>
              <a:gd name="connsiteY6774" fmla="*/ 373777 h 3030261"/>
              <a:gd name="connsiteX6775" fmla="*/ 1294559 w 5160230"/>
              <a:gd name="connsiteY6775" fmla="*/ 373777 h 3030261"/>
              <a:gd name="connsiteX6776" fmla="*/ 1292386 w 5160230"/>
              <a:gd name="connsiteY6776" fmla="*/ 379054 h 3030261"/>
              <a:gd name="connsiteX6777" fmla="*/ 1292386 w 5160230"/>
              <a:gd name="connsiteY6777" fmla="*/ 381227 h 3030261"/>
              <a:gd name="connsiteX6778" fmla="*/ 1292386 w 5160230"/>
              <a:gd name="connsiteY6778" fmla="*/ 382159 h 3030261"/>
              <a:gd name="connsiteX6779" fmla="*/ 1291455 w 5160230"/>
              <a:gd name="connsiteY6779" fmla="*/ 384332 h 3030261"/>
              <a:gd name="connsiteX6780" fmla="*/ 1289282 w 5160230"/>
              <a:gd name="connsiteY6780" fmla="*/ 386505 h 3030261"/>
              <a:gd name="connsiteX6781" fmla="*/ 1279968 w 5160230"/>
              <a:gd name="connsiteY6781" fmla="*/ 389609 h 3030261"/>
              <a:gd name="connsiteX6782" fmla="*/ 1267550 w 5160230"/>
              <a:gd name="connsiteY6782" fmla="*/ 389609 h 3030261"/>
              <a:gd name="connsiteX6783" fmla="*/ 1255132 w 5160230"/>
              <a:gd name="connsiteY6783" fmla="*/ 389609 h 3030261"/>
              <a:gd name="connsiteX6784" fmla="*/ 1242715 w 5160230"/>
              <a:gd name="connsiteY6784" fmla="*/ 382159 h 3030261"/>
              <a:gd name="connsiteX6785" fmla="*/ 1225951 w 5160230"/>
              <a:gd name="connsiteY6785" fmla="*/ 382159 h 3030261"/>
              <a:gd name="connsiteX6786" fmla="*/ 1209187 w 5160230"/>
              <a:gd name="connsiteY6786" fmla="*/ 384332 h 3030261"/>
              <a:gd name="connsiteX6787" fmla="*/ 1191491 w 5160230"/>
              <a:gd name="connsiteY6787" fmla="*/ 386505 h 3030261"/>
              <a:gd name="connsiteX6788" fmla="*/ 1174727 w 5160230"/>
              <a:gd name="connsiteY6788" fmla="*/ 384332 h 3030261"/>
              <a:gd name="connsiteX6789" fmla="*/ 1157963 w 5160230"/>
              <a:gd name="connsiteY6789" fmla="*/ 379054 h 3030261"/>
              <a:gd name="connsiteX6790" fmla="*/ 1157032 w 5160230"/>
              <a:gd name="connsiteY6790" fmla="*/ 376881 h 3030261"/>
              <a:gd name="connsiteX6791" fmla="*/ 1157032 w 5160230"/>
              <a:gd name="connsiteY6791" fmla="*/ 374708 h 3030261"/>
              <a:gd name="connsiteX6792" fmla="*/ 1154859 w 5160230"/>
              <a:gd name="connsiteY6792" fmla="*/ 374708 h 3030261"/>
              <a:gd name="connsiteX6793" fmla="*/ 1154859 w 5160230"/>
              <a:gd name="connsiteY6793" fmla="*/ 372535 h 3030261"/>
              <a:gd name="connsiteX6794" fmla="*/ 1154859 w 5160230"/>
              <a:gd name="connsiteY6794" fmla="*/ 368189 h 3030261"/>
              <a:gd name="connsiteX6795" fmla="*/ 1157963 w 5160230"/>
              <a:gd name="connsiteY6795" fmla="*/ 368189 h 3030261"/>
              <a:gd name="connsiteX6796" fmla="*/ 1160136 w 5160230"/>
              <a:gd name="connsiteY6796" fmla="*/ 365084 h 3030261"/>
              <a:gd name="connsiteX6797" fmla="*/ 1164172 w 5160230"/>
              <a:gd name="connsiteY6797" fmla="*/ 360738 h 3030261"/>
              <a:gd name="connsiteX6798" fmla="*/ 1165103 w 5160230"/>
              <a:gd name="connsiteY6798" fmla="*/ 358565 h 3030261"/>
              <a:gd name="connsiteX6799" fmla="*/ 1169139 w 5160230"/>
              <a:gd name="connsiteY6799" fmla="*/ 357634 h 3030261"/>
              <a:gd name="connsiteX6800" fmla="*/ 1171312 w 5160230"/>
              <a:gd name="connsiteY6800" fmla="*/ 353287 h 3030261"/>
              <a:gd name="connsiteX6801" fmla="*/ 1174417 w 5160230"/>
              <a:gd name="connsiteY6801" fmla="*/ 348010 h 3030261"/>
              <a:gd name="connsiteX6802" fmla="*/ 1166966 w 5160230"/>
              <a:gd name="connsiteY6802" fmla="*/ 345837 h 3030261"/>
              <a:gd name="connsiteX6803" fmla="*/ 1161688 w 5160230"/>
              <a:gd name="connsiteY6803" fmla="*/ 342732 h 3030261"/>
              <a:gd name="connsiteX6804" fmla="*/ 1157653 w 5160230"/>
              <a:gd name="connsiteY6804" fmla="*/ 336523 h 3030261"/>
              <a:gd name="connsiteX6805" fmla="*/ 1156721 w 5160230"/>
              <a:gd name="connsiteY6805" fmla="*/ 331246 h 3030261"/>
              <a:gd name="connsiteX6806" fmla="*/ 1154548 w 5160230"/>
              <a:gd name="connsiteY6806" fmla="*/ 323795 h 3030261"/>
              <a:gd name="connsiteX6807" fmla="*/ 1161999 w 5160230"/>
              <a:gd name="connsiteY6807" fmla="*/ 323795 h 3030261"/>
              <a:gd name="connsiteX6808" fmla="*/ 1174417 w 5160230"/>
              <a:gd name="connsiteY6808" fmla="*/ 320691 h 3030261"/>
              <a:gd name="connsiteX6809" fmla="*/ 1189008 w 5160230"/>
              <a:gd name="connsiteY6809" fmla="*/ 323795 h 3030261"/>
              <a:gd name="connsiteX6810" fmla="*/ 1201425 w 5160230"/>
              <a:gd name="connsiteY6810" fmla="*/ 329073 h 3030261"/>
              <a:gd name="connsiteX6811" fmla="*/ 1213843 w 5160230"/>
              <a:gd name="connsiteY6811" fmla="*/ 335281 h 3030261"/>
              <a:gd name="connsiteX6812" fmla="*/ 1213843 w 5160230"/>
              <a:gd name="connsiteY6812" fmla="*/ 327831 h 3030261"/>
              <a:gd name="connsiteX6813" fmla="*/ 1201425 w 5160230"/>
              <a:gd name="connsiteY6813" fmla="*/ 321622 h 3030261"/>
              <a:gd name="connsiteX6814" fmla="*/ 1190870 w 5160230"/>
              <a:gd name="connsiteY6814" fmla="*/ 316344 h 3030261"/>
              <a:gd name="connsiteX6815" fmla="*/ 1181557 w 5160230"/>
              <a:gd name="connsiteY6815" fmla="*/ 306720 h 3030261"/>
              <a:gd name="connsiteX6816" fmla="*/ 1184661 w 5160230"/>
              <a:gd name="connsiteY6816" fmla="*/ 306720 h 3030261"/>
              <a:gd name="connsiteX6817" fmla="*/ 1193975 w 5160230"/>
              <a:gd name="connsiteY6817" fmla="*/ 293061 h 3030261"/>
              <a:gd name="connsiteX6818" fmla="*/ 1205461 w 5160230"/>
              <a:gd name="connsiteY6818" fmla="*/ 283437 h 3030261"/>
              <a:gd name="connsiteX6819" fmla="*/ 1220052 w 5160230"/>
              <a:gd name="connsiteY6819" fmla="*/ 275986 h 3030261"/>
              <a:gd name="connsiteX6820" fmla="*/ 1237748 w 5160230"/>
              <a:gd name="connsiteY6820" fmla="*/ 270709 h 3030261"/>
              <a:gd name="connsiteX6821" fmla="*/ 1237748 w 5160230"/>
              <a:gd name="connsiteY6821" fmla="*/ 266983 h 3030261"/>
              <a:gd name="connsiteX6822" fmla="*/ 1220983 w 5160230"/>
              <a:gd name="connsiteY6822" fmla="*/ 261706 h 3030261"/>
              <a:gd name="connsiteX6823" fmla="*/ 1208566 w 5160230"/>
              <a:gd name="connsiteY6823" fmla="*/ 252082 h 3030261"/>
              <a:gd name="connsiteX6824" fmla="*/ 1198010 w 5160230"/>
              <a:gd name="connsiteY6824" fmla="*/ 239354 h 3030261"/>
              <a:gd name="connsiteX6825" fmla="*/ 1188697 w 5160230"/>
              <a:gd name="connsiteY6825" fmla="*/ 226625 h 3030261"/>
              <a:gd name="connsiteX6826" fmla="*/ 1193975 w 5160230"/>
              <a:gd name="connsiteY6826" fmla="*/ 224452 h 3030261"/>
              <a:gd name="connsiteX6827" fmla="*/ 1198010 w 5160230"/>
              <a:gd name="connsiteY6827" fmla="*/ 224452 h 3030261"/>
              <a:gd name="connsiteX6828" fmla="*/ 1203288 w 5160230"/>
              <a:gd name="connsiteY6828" fmla="*/ 222279 h 3030261"/>
              <a:gd name="connsiteX6829" fmla="*/ 1208566 w 5160230"/>
              <a:gd name="connsiteY6829" fmla="*/ 222279 h 3030261"/>
              <a:gd name="connsiteX6830" fmla="*/ 1216016 w 5160230"/>
              <a:gd name="connsiteY6830" fmla="*/ 227557 h 3030261"/>
              <a:gd name="connsiteX6831" fmla="*/ 1221294 w 5160230"/>
              <a:gd name="connsiteY6831" fmla="*/ 233766 h 3030261"/>
              <a:gd name="connsiteX6832" fmla="*/ 1228745 w 5160230"/>
              <a:gd name="connsiteY6832" fmla="*/ 239043 h 3030261"/>
              <a:gd name="connsiteX6833" fmla="*/ 1228745 w 5160230"/>
              <a:gd name="connsiteY6833" fmla="*/ 234697 h 3030261"/>
              <a:gd name="connsiteX6834" fmla="*/ 1227813 w 5160230"/>
              <a:gd name="connsiteY6834" fmla="*/ 231593 h 3030261"/>
              <a:gd name="connsiteX6835" fmla="*/ 1225640 w 5160230"/>
              <a:gd name="connsiteY6835" fmla="*/ 231593 h 3030261"/>
              <a:gd name="connsiteX6836" fmla="*/ 1225640 w 5160230"/>
              <a:gd name="connsiteY6836" fmla="*/ 229419 h 3030261"/>
              <a:gd name="connsiteX6837" fmla="*/ 1223467 w 5160230"/>
              <a:gd name="connsiteY6837" fmla="*/ 227246 h 3030261"/>
              <a:gd name="connsiteX6838" fmla="*/ 1223467 w 5160230"/>
              <a:gd name="connsiteY6838" fmla="*/ 226315 h 3030261"/>
              <a:gd name="connsiteX6839" fmla="*/ 1221294 w 5160230"/>
              <a:gd name="connsiteY6839" fmla="*/ 221969 h 3030261"/>
              <a:gd name="connsiteX6840" fmla="*/ 1225330 w 5160230"/>
              <a:gd name="connsiteY6840" fmla="*/ 221969 h 3030261"/>
              <a:gd name="connsiteX6841" fmla="*/ 1225330 w 5160230"/>
              <a:gd name="connsiteY6841" fmla="*/ 218864 h 3030261"/>
              <a:gd name="connsiteX6842" fmla="*/ 1242094 w 5160230"/>
              <a:gd name="connsiteY6842" fmla="*/ 212655 h 3030261"/>
              <a:gd name="connsiteX6843" fmla="*/ 1257616 w 5160230"/>
              <a:gd name="connsiteY6843" fmla="*/ 209551 h 3030261"/>
              <a:gd name="connsiteX6844" fmla="*/ 1274380 w 5160230"/>
              <a:gd name="connsiteY6844" fmla="*/ 207378 h 3030261"/>
              <a:gd name="connsiteX6845" fmla="*/ 1294249 w 5160230"/>
              <a:gd name="connsiteY6845" fmla="*/ 209551 h 3030261"/>
              <a:gd name="connsiteX6846" fmla="*/ 1284935 w 5160230"/>
              <a:gd name="connsiteY6846" fmla="*/ 198064 h 3030261"/>
              <a:gd name="connsiteX6847" fmla="*/ 1296422 w 5160230"/>
              <a:gd name="connsiteY6847" fmla="*/ 194960 h 3030261"/>
              <a:gd name="connsiteX6848" fmla="*/ 1308840 w 5160230"/>
              <a:gd name="connsiteY6848" fmla="*/ 189682 h 3030261"/>
              <a:gd name="connsiteX6849" fmla="*/ 1321257 w 5160230"/>
              <a:gd name="connsiteY6849" fmla="*/ 184405 h 3030261"/>
              <a:gd name="connsiteX6850" fmla="*/ 1328708 w 5160230"/>
              <a:gd name="connsiteY6850" fmla="*/ 178196 h 3030261"/>
              <a:gd name="connsiteX6851" fmla="*/ 1334917 w 5160230"/>
              <a:gd name="connsiteY6851" fmla="*/ 178196 h 3030261"/>
              <a:gd name="connsiteX6852" fmla="*/ 1334917 w 5160230"/>
              <a:gd name="connsiteY6852" fmla="*/ 175091 h 3030261"/>
              <a:gd name="connsiteX6853" fmla="*/ 1325604 w 5160230"/>
              <a:gd name="connsiteY6853" fmla="*/ 175091 h 3030261"/>
              <a:gd name="connsiteX6854" fmla="*/ 1321568 w 5160230"/>
              <a:gd name="connsiteY6854" fmla="*/ 177265 h 3030261"/>
              <a:gd name="connsiteX6855" fmla="*/ 1318463 w 5160230"/>
              <a:gd name="connsiteY6855" fmla="*/ 178196 h 3030261"/>
              <a:gd name="connsiteX6856" fmla="*/ 1316290 w 5160230"/>
              <a:gd name="connsiteY6856" fmla="*/ 178196 h 3030261"/>
              <a:gd name="connsiteX6857" fmla="*/ 1314117 w 5160230"/>
              <a:gd name="connsiteY6857" fmla="*/ 178196 h 3030261"/>
              <a:gd name="connsiteX6858" fmla="*/ 1313186 w 5160230"/>
              <a:gd name="connsiteY6858" fmla="*/ 178196 h 3030261"/>
              <a:gd name="connsiteX6859" fmla="*/ 1311013 w 5160230"/>
              <a:gd name="connsiteY6859" fmla="*/ 177265 h 3030261"/>
              <a:gd name="connsiteX6860" fmla="*/ 1308840 w 5160230"/>
              <a:gd name="connsiteY6860" fmla="*/ 175091 h 3030261"/>
              <a:gd name="connsiteX6861" fmla="*/ 1305735 w 5160230"/>
              <a:gd name="connsiteY6861" fmla="*/ 175091 h 3030261"/>
              <a:gd name="connsiteX6862" fmla="*/ 1301699 w 5160230"/>
              <a:gd name="connsiteY6862" fmla="*/ 178196 h 3030261"/>
              <a:gd name="connsiteX6863" fmla="*/ 1296422 w 5160230"/>
              <a:gd name="connsiteY6863" fmla="*/ 184405 h 3030261"/>
              <a:gd name="connsiteX6864" fmla="*/ 1291144 w 5160230"/>
              <a:gd name="connsiteY6864" fmla="*/ 189682 h 3030261"/>
              <a:gd name="connsiteX6865" fmla="*/ 1287108 w 5160230"/>
              <a:gd name="connsiteY6865" fmla="*/ 194960 h 3030261"/>
              <a:gd name="connsiteX6866" fmla="*/ 1281831 w 5160230"/>
              <a:gd name="connsiteY6866" fmla="*/ 198064 h 3030261"/>
              <a:gd name="connsiteX6867" fmla="*/ 1261962 w 5160230"/>
              <a:gd name="connsiteY6867" fmla="*/ 204273 h 3030261"/>
              <a:gd name="connsiteX6868" fmla="*/ 1243025 w 5160230"/>
              <a:gd name="connsiteY6868" fmla="*/ 204273 h 3030261"/>
              <a:gd name="connsiteX6869" fmla="*/ 1225330 w 5160230"/>
              <a:gd name="connsiteY6869" fmla="*/ 199927 h 3030261"/>
              <a:gd name="connsiteX6870" fmla="*/ 1208566 w 5160230"/>
              <a:gd name="connsiteY6870" fmla="*/ 192476 h 3030261"/>
              <a:gd name="connsiteX6871" fmla="*/ 1206393 w 5160230"/>
              <a:gd name="connsiteY6871" fmla="*/ 192476 h 3030261"/>
              <a:gd name="connsiteX6872" fmla="*/ 1203288 w 5160230"/>
              <a:gd name="connsiteY6872" fmla="*/ 194650 h 3030261"/>
              <a:gd name="connsiteX6873" fmla="*/ 1198010 w 5160230"/>
              <a:gd name="connsiteY6873" fmla="*/ 196823 h 3030261"/>
              <a:gd name="connsiteX6874" fmla="*/ 1193975 w 5160230"/>
              <a:gd name="connsiteY6874" fmla="*/ 197754 h 3030261"/>
              <a:gd name="connsiteX6875" fmla="*/ 1190870 w 5160230"/>
              <a:gd name="connsiteY6875" fmla="*/ 199927 h 3030261"/>
              <a:gd name="connsiteX6876" fmla="*/ 1184661 w 5160230"/>
              <a:gd name="connsiteY6876" fmla="*/ 202100 h 3030261"/>
              <a:gd name="connsiteX6877" fmla="*/ 1181557 w 5160230"/>
              <a:gd name="connsiteY6877" fmla="*/ 192476 h 3030261"/>
              <a:gd name="connsiteX6878" fmla="*/ 1184661 w 5160230"/>
              <a:gd name="connsiteY6878" fmla="*/ 191545 h 3030261"/>
              <a:gd name="connsiteX6879" fmla="*/ 1186834 w 5160230"/>
              <a:gd name="connsiteY6879" fmla="*/ 189372 h 3030261"/>
              <a:gd name="connsiteX6880" fmla="*/ 1189008 w 5160230"/>
              <a:gd name="connsiteY6880" fmla="*/ 185026 h 3030261"/>
              <a:gd name="connsiteX6881" fmla="*/ 1178452 w 5160230"/>
              <a:gd name="connsiteY6881" fmla="*/ 185026 h 3030261"/>
              <a:gd name="connsiteX6882" fmla="*/ 1174417 w 5160230"/>
              <a:gd name="connsiteY6882" fmla="*/ 187199 h 3030261"/>
              <a:gd name="connsiteX6883" fmla="*/ 1169139 w 5160230"/>
              <a:gd name="connsiteY6883" fmla="*/ 189372 h 3030261"/>
              <a:gd name="connsiteX6884" fmla="*/ 1163861 w 5160230"/>
              <a:gd name="connsiteY6884" fmla="*/ 189372 h 3030261"/>
              <a:gd name="connsiteX6885" fmla="*/ 1157653 w 5160230"/>
              <a:gd name="connsiteY6885" fmla="*/ 189372 h 3030261"/>
              <a:gd name="connsiteX6886" fmla="*/ 1154548 w 5160230"/>
              <a:gd name="connsiteY6886" fmla="*/ 177885 h 3030261"/>
              <a:gd name="connsiteX6887" fmla="*/ 1157653 w 5160230"/>
              <a:gd name="connsiteY6887" fmla="*/ 176954 h 3030261"/>
              <a:gd name="connsiteX6888" fmla="*/ 1159826 w 5160230"/>
              <a:gd name="connsiteY6888" fmla="*/ 176954 h 3030261"/>
              <a:gd name="connsiteX6889" fmla="*/ 1161999 w 5160230"/>
              <a:gd name="connsiteY6889" fmla="*/ 176954 h 3030261"/>
              <a:gd name="connsiteX6890" fmla="*/ 1164027 w 5160230"/>
              <a:gd name="connsiteY6890" fmla="*/ 174926 h 3030261"/>
              <a:gd name="connsiteX6891" fmla="*/ 1165103 w 5160230"/>
              <a:gd name="connsiteY6891" fmla="*/ 174781 h 3030261"/>
              <a:gd name="connsiteX6892" fmla="*/ 1164172 w 5160230"/>
              <a:gd name="connsiteY6892" fmla="*/ 174781 h 3030261"/>
              <a:gd name="connsiteX6893" fmla="*/ 1164027 w 5160230"/>
              <a:gd name="connsiteY6893" fmla="*/ 174926 h 3030261"/>
              <a:gd name="connsiteX6894" fmla="*/ 1142130 w 5160230"/>
              <a:gd name="connsiteY6894" fmla="*/ 177885 h 3030261"/>
              <a:gd name="connsiteX6895" fmla="*/ 1139957 w 5160230"/>
              <a:gd name="connsiteY6895" fmla="*/ 172608 h 3030261"/>
              <a:gd name="connsiteX6896" fmla="*/ 1135921 w 5160230"/>
              <a:gd name="connsiteY6896" fmla="*/ 169503 h 3030261"/>
              <a:gd name="connsiteX6897" fmla="*/ 1134990 w 5160230"/>
              <a:gd name="connsiteY6897" fmla="*/ 167330 h 3030261"/>
              <a:gd name="connsiteX6898" fmla="*/ 1132817 w 5160230"/>
              <a:gd name="connsiteY6898" fmla="*/ 162984 h 3030261"/>
              <a:gd name="connsiteX6899" fmla="*/ 1128781 w 5160230"/>
              <a:gd name="connsiteY6899" fmla="*/ 157706 h 3030261"/>
              <a:gd name="connsiteX6900" fmla="*/ 1134990 w 5160230"/>
              <a:gd name="connsiteY6900" fmla="*/ 155533 h 3030261"/>
              <a:gd name="connsiteX6901" fmla="*/ 1138094 w 5160230"/>
              <a:gd name="connsiteY6901" fmla="*/ 155533 h 3030261"/>
              <a:gd name="connsiteX6902" fmla="*/ 1140268 w 5160230"/>
              <a:gd name="connsiteY6902" fmla="*/ 155533 h 3030261"/>
              <a:gd name="connsiteX6903" fmla="*/ 1142441 w 5160230"/>
              <a:gd name="connsiteY6903" fmla="*/ 155533 h 3030261"/>
              <a:gd name="connsiteX6904" fmla="*/ 1142441 w 5160230"/>
              <a:gd name="connsiteY6904" fmla="*/ 155223 h 3030261"/>
              <a:gd name="connsiteX6905" fmla="*/ 1143372 w 5160230"/>
              <a:gd name="connsiteY6905" fmla="*/ 153050 h 3030261"/>
              <a:gd name="connsiteX6906" fmla="*/ 1145545 w 5160230"/>
              <a:gd name="connsiteY6906" fmla="*/ 148704 h 3030261"/>
              <a:gd name="connsiteX6907" fmla="*/ 1138094 w 5160230"/>
              <a:gd name="connsiteY6907" fmla="*/ 147772 h 3030261"/>
              <a:gd name="connsiteX6908" fmla="*/ 1130644 w 5160230"/>
              <a:gd name="connsiteY6908" fmla="*/ 145599 h 3030261"/>
              <a:gd name="connsiteX6909" fmla="*/ 1127539 w 5160230"/>
              <a:gd name="connsiteY6909" fmla="*/ 141253 h 3030261"/>
              <a:gd name="connsiteX6910" fmla="*/ 1121330 w 5160230"/>
              <a:gd name="connsiteY6910" fmla="*/ 138148 h 3030261"/>
              <a:gd name="connsiteX6911" fmla="*/ 1125366 w 5160230"/>
              <a:gd name="connsiteY6911" fmla="*/ 138148 h 3030261"/>
              <a:gd name="connsiteX6912" fmla="*/ 1125366 w 5160230"/>
              <a:gd name="connsiteY6912" fmla="*/ 132871 h 3030261"/>
              <a:gd name="connsiteX6913" fmla="*/ 1143062 w 5160230"/>
              <a:gd name="connsiteY6913" fmla="*/ 135975 h 3030261"/>
              <a:gd name="connsiteX6914" fmla="*/ 1152375 w 5160230"/>
              <a:gd name="connsiteY6914" fmla="*/ 133802 h 3030261"/>
              <a:gd name="connsiteX6915" fmla="*/ 1159826 w 5160230"/>
              <a:gd name="connsiteY6915" fmla="*/ 130698 h 3030261"/>
              <a:gd name="connsiteX6916" fmla="*/ 1163861 w 5160230"/>
              <a:gd name="connsiteY6916" fmla="*/ 125420 h 3030261"/>
              <a:gd name="connsiteX6917" fmla="*/ 1169139 w 5160230"/>
              <a:gd name="connsiteY6917" fmla="*/ 117969 h 3030261"/>
              <a:gd name="connsiteX6918" fmla="*/ 1178452 w 5160230"/>
              <a:gd name="connsiteY6918" fmla="*/ 113623 h 3030261"/>
              <a:gd name="connsiteX6919" fmla="*/ 1189008 w 5160230"/>
              <a:gd name="connsiteY6919" fmla="*/ 110519 h 3030261"/>
              <a:gd name="connsiteX6920" fmla="*/ 1196458 w 5160230"/>
              <a:gd name="connsiteY6920" fmla="*/ 113623 h 3030261"/>
              <a:gd name="connsiteX6921" fmla="*/ 1205772 w 5160230"/>
              <a:gd name="connsiteY6921" fmla="*/ 117969 h 3030261"/>
              <a:gd name="connsiteX6922" fmla="*/ 1213222 w 5160230"/>
              <a:gd name="connsiteY6922" fmla="*/ 118901 h 3030261"/>
              <a:gd name="connsiteX6923" fmla="*/ 1221604 w 5160230"/>
              <a:gd name="connsiteY6923" fmla="*/ 117969 h 3030261"/>
              <a:gd name="connsiteX6924" fmla="*/ 1218500 w 5160230"/>
              <a:gd name="connsiteY6924" fmla="*/ 115796 h 3030261"/>
              <a:gd name="connsiteX6925" fmla="*/ 1214464 w 5160230"/>
              <a:gd name="connsiteY6925" fmla="*/ 113623 h 3030261"/>
              <a:gd name="connsiteX6926" fmla="*/ 1213533 w 5160230"/>
              <a:gd name="connsiteY6926" fmla="*/ 113623 h 3030261"/>
              <a:gd name="connsiteX6927" fmla="*/ 1213533 w 5160230"/>
              <a:gd name="connsiteY6927" fmla="*/ 111760 h 3030261"/>
              <a:gd name="connsiteX6928" fmla="*/ 1211360 w 5160230"/>
              <a:gd name="connsiteY6928" fmla="*/ 110829 h 3030261"/>
              <a:gd name="connsiteX6929" fmla="*/ 1211360 w 5160230"/>
              <a:gd name="connsiteY6929" fmla="*/ 106483 h 3030261"/>
              <a:gd name="connsiteX6930" fmla="*/ 1209187 w 5160230"/>
              <a:gd name="connsiteY6930" fmla="*/ 101205 h 3030261"/>
              <a:gd name="connsiteX6931" fmla="*/ 1214464 w 5160230"/>
              <a:gd name="connsiteY6931" fmla="*/ 99032 h 3030261"/>
              <a:gd name="connsiteX6932" fmla="*/ 1218500 w 5160230"/>
              <a:gd name="connsiteY6932" fmla="*/ 96859 h 3030261"/>
              <a:gd name="connsiteX6933" fmla="*/ 1221604 w 5160230"/>
              <a:gd name="connsiteY6933" fmla="*/ 96859 h 3030261"/>
              <a:gd name="connsiteX6934" fmla="*/ 1223778 w 5160230"/>
              <a:gd name="connsiteY6934" fmla="*/ 95928 h 3030261"/>
              <a:gd name="connsiteX6935" fmla="*/ 1227813 w 5160230"/>
              <a:gd name="connsiteY6935" fmla="*/ 93755 h 3030261"/>
              <a:gd name="connsiteX6936" fmla="*/ 1235264 w 5160230"/>
              <a:gd name="connsiteY6936" fmla="*/ 93755 h 3030261"/>
              <a:gd name="connsiteX6937" fmla="*/ 1238368 w 5160230"/>
              <a:gd name="connsiteY6937" fmla="*/ 95928 h 3030261"/>
              <a:gd name="connsiteX6938" fmla="*/ 1242404 w 5160230"/>
              <a:gd name="connsiteY6938" fmla="*/ 99032 h 3030261"/>
              <a:gd name="connsiteX6939" fmla="*/ 1245509 w 5160230"/>
              <a:gd name="connsiteY6939" fmla="*/ 101205 h 3030261"/>
              <a:gd name="connsiteX6940" fmla="*/ 1245509 w 5160230"/>
              <a:gd name="connsiteY6940" fmla="*/ 96859 h 3030261"/>
              <a:gd name="connsiteX6941" fmla="*/ 1243336 w 5160230"/>
              <a:gd name="connsiteY6941" fmla="*/ 95928 h 3030261"/>
              <a:gd name="connsiteX6942" fmla="*/ 1243336 w 5160230"/>
              <a:gd name="connsiteY6942" fmla="*/ 93755 h 3030261"/>
              <a:gd name="connsiteX6943" fmla="*/ 1243336 w 5160230"/>
              <a:gd name="connsiteY6943" fmla="*/ 91582 h 3030261"/>
              <a:gd name="connsiteX6944" fmla="*/ 1242404 w 5160230"/>
              <a:gd name="connsiteY6944" fmla="*/ 88477 h 3030261"/>
              <a:gd name="connsiteX6945" fmla="*/ 1247682 w 5160230"/>
              <a:gd name="connsiteY6945" fmla="*/ 86304 h 3030261"/>
              <a:gd name="connsiteX6946" fmla="*/ 1250786 w 5160230"/>
              <a:gd name="connsiteY6946" fmla="*/ 84131 h 3030261"/>
              <a:gd name="connsiteX6947" fmla="*/ 1256995 w 5160230"/>
              <a:gd name="connsiteY6947" fmla="*/ 81026 h 3030261"/>
              <a:gd name="connsiteX6948" fmla="*/ 1260100 w 5160230"/>
              <a:gd name="connsiteY6948" fmla="*/ 76680 h 3030261"/>
              <a:gd name="connsiteX6949" fmla="*/ 1262273 w 5160230"/>
              <a:gd name="connsiteY6949" fmla="*/ 76680 h 3030261"/>
              <a:gd name="connsiteX6950" fmla="*/ 1269723 w 5160230"/>
              <a:gd name="connsiteY6950" fmla="*/ 76680 h 3030261"/>
              <a:gd name="connsiteX6951" fmla="*/ 1275001 w 5160230"/>
              <a:gd name="connsiteY6951" fmla="*/ 78853 h 3030261"/>
              <a:gd name="connsiteX6952" fmla="*/ 1279037 w 5160230"/>
              <a:gd name="connsiteY6952" fmla="*/ 83199 h 3030261"/>
              <a:gd name="connsiteX6953" fmla="*/ 1285246 w 5160230"/>
              <a:gd name="connsiteY6953" fmla="*/ 83199 h 3030261"/>
              <a:gd name="connsiteX6954" fmla="*/ 1294559 w 5160230"/>
              <a:gd name="connsiteY6954" fmla="*/ 81026 h 3030261"/>
              <a:gd name="connsiteX6955" fmla="*/ 1298595 w 5160230"/>
              <a:gd name="connsiteY6955" fmla="*/ 68298 h 3030261"/>
              <a:gd name="connsiteX6956" fmla="*/ 1303873 w 5160230"/>
              <a:gd name="connsiteY6956" fmla="*/ 66125 h 3030261"/>
              <a:gd name="connsiteX6957" fmla="*/ 1309150 w 5160230"/>
              <a:gd name="connsiteY6957" fmla="*/ 66125 h 3030261"/>
              <a:gd name="connsiteX6958" fmla="*/ 1314428 w 5160230"/>
              <a:gd name="connsiteY6958" fmla="*/ 66125 h 3030261"/>
              <a:gd name="connsiteX6959" fmla="*/ 1318463 w 5160230"/>
              <a:gd name="connsiteY6959" fmla="*/ 68298 h 3030261"/>
              <a:gd name="connsiteX6960" fmla="*/ 1321568 w 5160230"/>
              <a:gd name="connsiteY6960" fmla="*/ 68298 h 3030261"/>
              <a:gd name="connsiteX6961" fmla="*/ 1329019 w 5160230"/>
              <a:gd name="connsiteY6961" fmla="*/ 56812 h 3030261"/>
              <a:gd name="connsiteX6962" fmla="*/ 1340505 w 5160230"/>
              <a:gd name="connsiteY6962" fmla="*/ 54638 h 3030261"/>
              <a:gd name="connsiteX6963" fmla="*/ 1347956 w 5160230"/>
              <a:gd name="connsiteY6963" fmla="*/ 58985 h 3030261"/>
              <a:gd name="connsiteX6964" fmla="*/ 1355407 w 5160230"/>
              <a:gd name="connsiteY6964" fmla="*/ 62089 h 3030261"/>
              <a:gd name="connsiteX6965" fmla="*/ 1362857 w 5160230"/>
              <a:gd name="connsiteY6965" fmla="*/ 64262 h 3030261"/>
              <a:gd name="connsiteX6966" fmla="*/ 1372171 w 5160230"/>
              <a:gd name="connsiteY6966" fmla="*/ 61158 h 3030261"/>
              <a:gd name="connsiteX6967" fmla="*/ 1384588 w 5160230"/>
              <a:gd name="connsiteY6967" fmla="*/ 53707 h 3030261"/>
              <a:gd name="connsiteX6968" fmla="*/ 3152887 w 5160230"/>
              <a:gd name="connsiteY6968" fmla="*/ 44394 h 3030261"/>
              <a:gd name="connsiteX6969" fmla="*/ 3160338 w 5160230"/>
              <a:gd name="connsiteY6969" fmla="*/ 46567 h 3030261"/>
              <a:gd name="connsiteX6970" fmla="*/ 3167789 w 5160230"/>
              <a:gd name="connsiteY6970" fmla="*/ 49671 h 3030261"/>
              <a:gd name="connsiteX6971" fmla="*/ 3170893 w 5160230"/>
              <a:gd name="connsiteY6971" fmla="*/ 54018 h 3030261"/>
              <a:gd name="connsiteX6972" fmla="*/ 3176171 w 5160230"/>
              <a:gd name="connsiteY6972" fmla="*/ 57122 h 3030261"/>
              <a:gd name="connsiteX6973" fmla="*/ 3182380 w 5160230"/>
              <a:gd name="connsiteY6973" fmla="*/ 61468 h 3030261"/>
              <a:gd name="connsiteX6974" fmla="*/ 3178344 w 5160230"/>
              <a:gd name="connsiteY6974" fmla="*/ 72023 h 3030261"/>
              <a:gd name="connsiteX6975" fmla="*/ 3156303 w 5160230"/>
              <a:gd name="connsiteY6975" fmla="*/ 84752 h 3030261"/>
              <a:gd name="connsiteX6976" fmla="*/ 3139538 w 5160230"/>
              <a:gd name="connsiteY6976" fmla="*/ 99653 h 3030261"/>
              <a:gd name="connsiteX6977" fmla="*/ 3124947 w 5160230"/>
              <a:gd name="connsiteY6977" fmla="*/ 118590 h 3030261"/>
              <a:gd name="connsiteX6978" fmla="*/ 3121843 w 5160230"/>
              <a:gd name="connsiteY6978" fmla="*/ 118590 h 3030261"/>
              <a:gd name="connsiteX6979" fmla="*/ 3121843 w 5160230"/>
              <a:gd name="connsiteY6979" fmla="*/ 114244 h 3030261"/>
              <a:gd name="connsiteX6980" fmla="*/ 3116565 w 5160230"/>
              <a:gd name="connsiteY6980" fmla="*/ 111140 h 3030261"/>
              <a:gd name="connsiteX6981" fmla="*/ 3112530 w 5160230"/>
              <a:gd name="connsiteY6981" fmla="*/ 106793 h 3030261"/>
              <a:gd name="connsiteX6982" fmla="*/ 3110357 w 5160230"/>
              <a:gd name="connsiteY6982" fmla="*/ 103689 h 3030261"/>
              <a:gd name="connsiteX6983" fmla="*/ 3107252 w 5160230"/>
              <a:gd name="connsiteY6983" fmla="*/ 99343 h 3030261"/>
              <a:gd name="connsiteX6984" fmla="*/ 3105079 w 5160230"/>
              <a:gd name="connsiteY6984" fmla="*/ 94065 h 3030261"/>
              <a:gd name="connsiteX6985" fmla="*/ 3109115 w 5160230"/>
              <a:gd name="connsiteY6985" fmla="*/ 86614 h 3030261"/>
              <a:gd name="connsiteX6986" fmla="*/ 3110046 w 5160230"/>
              <a:gd name="connsiteY6986" fmla="*/ 81337 h 3030261"/>
              <a:gd name="connsiteX6987" fmla="*/ 3112219 w 5160230"/>
              <a:gd name="connsiteY6987" fmla="*/ 71713 h 3030261"/>
              <a:gd name="connsiteX6988" fmla="*/ 3085210 w 5160230"/>
              <a:gd name="connsiteY6988" fmla="*/ 71713 h 3030261"/>
              <a:gd name="connsiteX6989" fmla="*/ 3085210 w 5160230"/>
              <a:gd name="connsiteY6989" fmla="*/ 64262 h 3030261"/>
              <a:gd name="connsiteX6990" fmla="*/ 3099801 w 5160230"/>
              <a:gd name="connsiteY6990" fmla="*/ 58985 h 3030261"/>
              <a:gd name="connsiteX6991" fmla="*/ 3114392 w 5160230"/>
              <a:gd name="connsiteY6991" fmla="*/ 54638 h 3030261"/>
              <a:gd name="connsiteX6992" fmla="*/ 3132088 w 5160230"/>
              <a:gd name="connsiteY6992" fmla="*/ 51534 h 3030261"/>
              <a:gd name="connsiteX6993" fmla="*/ 3134261 w 5160230"/>
              <a:gd name="connsiteY6993" fmla="*/ 56812 h 3030261"/>
              <a:gd name="connsiteX6994" fmla="*/ 3136434 w 5160230"/>
              <a:gd name="connsiteY6994" fmla="*/ 58985 h 3030261"/>
              <a:gd name="connsiteX6995" fmla="*/ 3136434 w 5160230"/>
              <a:gd name="connsiteY6995" fmla="*/ 61158 h 3030261"/>
              <a:gd name="connsiteX6996" fmla="*/ 3138607 w 5160230"/>
              <a:gd name="connsiteY6996" fmla="*/ 61158 h 3030261"/>
              <a:gd name="connsiteX6997" fmla="*/ 3138607 w 5160230"/>
              <a:gd name="connsiteY6997" fmla="*/ 62089 h 3030261"/>
              <a:gd name="connsiteX6998" fmla="*/ 3141712 w 5160230"/>
              <a:gd name="connsiteY6998" fmla="*/ 64262 h 3030261"/>
              <a:gd name="connsiteX6999" fmla="*/ 3143885 w 5160230"/>
              <a:gd name="connsiteY6999" fmla="*/ 58985 h 3030261"/>
              <a:gd name="connsiteX7000" fmla="*/ 3146058 w 5160230"/>
              <a:gd name="connsiteY7000" fmla="*/ 54638 h 3030261"/>
              <a:gd name="connsiteX7001" fmla="*/ 3146989 w 5160230"/>
              <a:gd name="connsiteY7001" fmla="*/ 51534 h 3030261"/>
              <a:gd name="connsiteX7002" fmla="*/ 3151025 w 5160230"/>
              <a:gd name="connsiteY7002" fmla="*/ 47188 h 3030261"/>
              <a:gd name="connsiteX7003" fmla="*/ 3197592 w 5160230"/>
              <a:gd name="connsiteY7003" fmla="*/ 24215 h 3030261"/>
              <a:gd name="connsiteX7004" fmla="*/ 3197902 w 5160230"/>
              <a:gd name="connsiteY7004" fmla="*/ 24215 h 3030261"/>
              <a:gd name="connsiteX7005" fmla="*/ 3201938 w 5160230"/>
              <a:gd name="connsiteY7005" fmla="*/ 25146 h 3030261"/>
              <a:gd name="connsiteX7006" fmla="*/ 3202869 w 5160230"/>
              <a:gd name="connsiteY7006" fmla="*/ 25146 h 3030261"/>
              <a:gd name="connsiteX7007" fmla="*/ 3205043 w 5160230"/>
              <a:gd name="connsiteY7007" fmla="*/ 27319 h 3030261"/>
              <a:gd name="connsiteX7008" fmla="*/ 3207215 w 5160230"/>
              <a:gd name="connsiteY7008" fmla="*/ 29492 h 3030261"/>
              <a:gd name="connsiteX7009" fmla="*/ 3209389 w 5160230"/>
              <a:gd name="connsiteY7009" fmla="*/ 32597 h 3030261"/>
              <a:gd name="connsiteX7010" fmla="*/ 3212493 w 5160230"/>
              <a:gd name="connsiteY7010" fmla="*/ 38806 h 3030261"/>
              <a:gd name="connsiteX7011" fmla="*/ 3216529 w 5160230"/>
              <a:gd name="connsiteY7011" fmla="*/ 44083 h 3030261"/>
              <a:gd name="connsiteX7012" fmla="*/ 3217460 w 5160230"/>
              <a:gd name="connsiteY7012" fmla="*/ 51534 h 3030261"/>
              <a:gd name="connsiteX7013" fmla="*/ 3209078 w 5160230"/>
              <a:gd name="connsiteY7013" fmla="*/ 51534 h 3030261"/>
              <a:gd name="connsiteX7014" fmla="*/ 3209078 w 5160230"/>
              <a:gd name="connsiteY7014" fmla="*/ 47188 h 3030261"/>
              <a:gd name="connsiteX7015" fmla="*/ 3205043 w 5160230"/>
              <a:gd name="connsiteY7015" fmla="*/ 44083 h 3030261"/>
              <a:gd name="connsiteX7016" fmla="*/ 3201938 w 5160230"/>
              <a:gd name="connsiteY7016" fmla="*/ 39737 h 3030261"/>
              <a:gd name="connsiteX7017" fmla="*/ 3199765 w 5160230"/>
              <a:gd name="connsiteY7017" fmla="*/ 36633 h 3030261"/>
              <a:gd name="connsiteX7018" fmla="*/ 3197592 w 5160230"/>
              <a:gd name="connsiteY7018" fmla="*/ 31355 h 3030261"/>
              <a:gd name="connsiteX7019" fmla="*/ 1941528 w 5160230"/>
              <a:gd name="connsiteY7019" fmla="*/ 20179 h 3030261"/>
              <a:gd name="connsiteX7020" fmla="*/ 1966674 w 5160230"/>
              <a:gd name="connsiteY7020" fmla="*/ 20179 h 3030261"/>
              <a:gd name="connsiteX7021" fmla="*/ 1992752 w 5160230"/>
              <a:gd name="connsiteY7021" fmla="*/ 24525 h 3030261"/>
              <a:gd name="connsiteX7022" fmla="*/ 2015725 w 5160230"/>
              <a:gd name="connsiteY7022" fmla="*/ 27630 h 3030261"/>
              <a:gd name="connsiteX7023" fmla="*/ 2036525 w 5160230"/>
              <a:gd name="connsiteY7023" fmla="*/ 32907 h 3030261"/>
              <a:gd name="connsiteX7024" fmla="*/ 2066638 w 5160230"/>
              <a:gd name="connsiteY7024" fmla="*/ 27630 h 3030261"/>
              <a:gd name="connsiteX7025" fmla="*/ 2070674 w 5160230"/>
              <a:gd name="connsiteY7025" fmla="*/ 31976 h 3030261"/>
              <a:gd name="connsiteX7026" fmla="*/ 2073778 w 5160230"/>
              <a:gd name="connsiteY7026" fmla="*/ 32907 h 3030261"/>
              <a:gd name="connsiteX7027" fmla="*/ 2077814 w 5160230"/>
              <a:gd name="connsiteY7027" fmla="*/ 39116 h 3030261"/>
              <a:gd name="connsiteX7028" fmla="*/ 2079987 w 5160230"/>
              <a:gd name="connsiteY7028" fmla="*/ 42221 h 3030261"/>
              <a:gd name="connsiteX7029" fmla="*/ 2083091 w 5160230"/>
              <a:gd name="connsiteY7029" fmla="*/ 44394 h 3030261"/>
              <a:gd name="connsiteX7030" fmla="*/ 2100787 w 5160230"/>
              <a:gd name="connsiteY7030" fmla="*/ 51844 h 3030261"/>
              <a:gd name="connsiteX7031" fmla="*/ 2121587 w 5160230"/>
              <a:gd name="connsiteY7031" fmla="*/ 57122 h 3030261"/>
              <a:gd name="connsiteX7032" fmla="*/ 2139282 w 5160230"/>
              <a:gd name="connsiteY7032" fmla="*/ 61468 h 3030261"/>
              <a:gd name="connsiteX7033" fmla="*/ 2139282 w 5160230"/>
              <a:gd name="connsiteY7033" fmla="*/ 68919 h 3030261"/>
              <a:gd name="connsiteX7034" fmla="*/ 2110100 w 5160230"/>
              <a:gd name="connsiteY7034" fmla="*/ 68919 h 3030261"/>
              <a:gd name="connsiteX7035" fmla="*/ 2097682 w 5160230"/>
              <a:gd name="connsiteY7035" fmla="*/ 62710 h 3030261"/>
              <a:gd name="connsiteX7036" fmla="*/ 2083091 w 5160230"/>
              <a:gd name="connsiteY7036" fmla="*/ 62710 h 3030261"/>
              <a:gd name="connsiteX7037" fmla="*/ 2066327 w 5160230"/>
              <a:gd name="connsiteY7037" fmla="*/ 64883 h 3030261"/>
              <a:gd name="connsiteX7038" fmla="*/ 2050805 w 5160230"/>
              <a:gd name="connsiteY7038" fmla="*/ 69229 h 3030261"/>
              <a:gd name="connsiteX7039" fmla="*/ 2050805 w 5160230"/>
              <a:gd name="connsiteY7039" fmla="*/ 77611 h 3030261"/>
              <a:gd name="connsiteX7040" fmla="*/ 2070674 w 5160230"/>
              <a:gd name="connsiteY7040" fmla="*/ 77611 h 3030261"/>
              <a:gd name="connsiteX7041" fmla="*/ 2085265 w 5160230"/>
              <a:gd name="connsiteY7041" fmla="*/ 74507 h 3030261"/>
              <a:gd name="connsiteX7042" fmla="*/ 2102960 w 5160230"/>
              <a:gd name="connsiteY7042" fmla="*/ 72334 h 3030261"/>
              <a:gd name="connsiteX7043" fmla="*/ 2125002 w 5160230"/>
              <a:gd name="connsiteY7043" fmla="*/ 72334 h 3030261"/>
              <a:gd name="connsiteX7044" fmla="*/ 2147043 w 5160230"/>
              <a:gd name="connsiteY7044" fmla="*/ 72334 h 3030261"/>
              <a:gd name="connsiteX7045" fmla="*/ 2163807 w 5160230"/>
              <a:gd name="connsiteY7045" fmla="*/ 72334 h 3030261"/>
              <a:gd name="connsiteX7046" fmla="*/ 2178398 w 5160230"/>
              <a:gd name="connsiteY7046" fmla="*/ 87235 h 3030261"/>
              <a:gd name="connsiteX7047" fmla="*/ 2196094 w 5160230"/>
              <a:gd name="connsiteY7047" fmla="*/ 97790 h 3030261"/>
              <a:gd name="connsiteX7048" fmla="*/ 2190816 w 5160230"/>
              <a:gd name="connsiteY7048" fmla="*/ 109277 h 3030261"/>
              <a:gd name="connsiteX7049" fmla="*/ 2180261 w 5160230"/>
              <a:gd name="connsiteY7049" fmla="*/ 116728 h 3030261"/>
              <a:gd name="connsiteX7050" fmla="*/ 2170948 w 5160230"/>
              <a:gd name="connsiteY7050" fmla="*/ 122005 h 3030261"/>
              <a:gd name="connsiteX7051" fmla="*/ 2158530 w 5160230"/>
              <a:gd name="connsiteY7051" fmla="*/ 126351 h 3030261"/>
              <a:gd name="connsiteX7052" fmla="*/ 2139593 w 5160230"/>
              <a:gd name="connsiteY7052" fmla="*/ 126351 h 3030261"/>
              <a:gd name="connsiteX7053" fmla="*/ 2122828 w 5160230"/>
              <a:gd name="connsiteY7053" fmla="*/ 131629 h 3030261"/>
              <a:gd name="connsiteX7054" fmla="*/ 2105133 w 5160230"/>
              <a:gd name="connsiteY7054" fmla="*/ 131629 h 3030261"/>
              <a:gd name="connsiteX7055" fmla="*/ 2085265 w 5160230"/>
              <a:gd name="connsiteY7055" fmla="*/ 129456 h 3030261"/>
              <a:gd name="connsiteX7056" fmla="*/ 2066327 w 5160230"/>
              <a:gd name="connsiteY7056" fmla="*/ 127283 h 3030261"/>
              <a:gd name="connsiteX7057" fmla="*/ 2048942 w 5160230"/>
              <a:gd name="connsiteY7057" fmla="*/ 127283 h 3030261"/>
              <a:gd name="connsiteX7058" fmla="*/ 2034351 w 5160230"/>
              <a:gd name="connsiteY7058" fmla="*/ 131629 h 3030261"/>
              <a:gd name="connsiteX7059" fmla="*/ 2022865 w 5160230"/>
              <a:gd name="connsiteY7059" fmla="*/ 142184 h 3030261"/>
              <a:gd name="connsiteX7060" fmla="*/ 2066638 w 5160230"/>
              <a:gd name="connsiteY7060" fmla="*/ 142184 h 3030261"/>
              <a:gd name="connsiteX7061" fmla="*/ 2080297 w 5160230"/>
              <a:gd name="connsiteY7061" fmla="*/ 139080 h 3030261"/>
              <a:gd name="connsiteX7062" fmla="*/ 2095820 w 5160230"/>
              <a:gd name="connsiteY7062" fmla="*/ 136907 h 3030261"/>
              <a:gd name="connsiteX7063" fmla="*/ 2114757 w 5160230"/>
              <a:gd name="connsiteY7063" fmla="*/ 139080 h 3030261"/>
              <a:gd name="connsiteX7064" fmla="*/ 2127175 w 5160230"/>
              <a:gd name="connsiteY7064" fmla="*/ 142184 h 3030261"/>
              <a:gd name="connsiteX7065" fmla="*/ 2130279 w 5160230"/>
              <a:gd name="connsiteY7065" fmla="*/ 155844 h 3030261"/>
              <a:gd name="connsiteX7066" fmla="*/ 2136488 w 5160230"/>
              <a:gd name="connsiteY7066" fmla="*/ 153671 h 3030261"/>
              <a:gd name="connsiteX7067" fmla="*/ 2144870 w 5160230"/>
              <a:gd name="connsiteY7067" fmla="*/ 148393 h 3030261"/>
              <a:gd name="connsiteX7068" fmla="*/ 2156357 w 5160230"/>
              <a:gd name="connsiteY7068" fmla="*/ 144047 h 3030261"/>
              <a:gd name="connsiteX7069" fmla="*/ 2166912 w 5160230"/>
              <a:gd name="connsiteY7069" fmla="*/ 141874 h 3030261"/>
              <a:gd name="connsiteX7070" fmla="*/ 2169085 w 5160230"/>
              <a:gd name="connsiteY7070" fmla="*/ 148083 h 3030261"/>
              <a:gd name="connsiteX7071" fmla="*/ 2171258 w 5160230"/>
              <a:gd name="connsiteY7071" fmla="*/ 151187 h 3030261"/>
              <a:gd name="connsiteX7072" fmla="*/ 2173431 w 5160230"/>
              <a:gd name="connsiteY7072" fmla="*/ 153360 h 3030261"/>
              <a:gd name="connsiteX7073" fmla="*/ 2176536 w 5160230"/>
              <a:gd name="connsiteY7073" fmla="*/ 155533 h 3030261"/>
              <a:gd name="connsiteX7074" fmla="*/ 2180571 w 5160230"/>
              <a:gd name="connsiteY7074" fmla="*/ 158638 h 3030261"/>
              <a:gd name="connsiteX7075" fmla="*/ 2163807 w 5160230"/>
              <a:gd name="connsiteY7075" fmla="*/ 189993 h 3030261"/>
              <a:gd name="connsiteX7076" fmla="*/ 2171258 w 5160230"/>
              <a:gd name="connsiteY7076" fmla="*/ 189993 h 3030261"/>
              <a:gd name="connsiteX7077" fmla="*/ 2183676 w 5160230"/>
              <a:gd name="connsiteY7077" fmla="*/ 182542 h 3030261"/>
              <a:gd name="connsiteX7078" fmla="*/ 2200440 w 5160230"/>
              <a:gd name="connsiteY7078" fmla="*/ 172918 h 3030261"/>
              <a:gd name="connsiteX7079" fmla="*/ 2220308 w 5160230"/>
              <a:gd name="connsiteY7079" fmla="*/ 165468 h 3030261"/>
              <a:gd name="connsiteX7080" fmla="*/ 2242350 w 5160230"/>
              <a:gd name="connsiteY7080" fmla="*/ 158017 h 3030261"/>
              <a:gd name="connsiteX7081" fmla="*/ 2266254 w 5160230"/>
              <a:gd name="connsiteY7081" fmla="*/ 152739 h 3030261"/>
              <a:gd name="connsiteX7082" fmla="*/ 2287054 w 5160230"/>
              <a:gd name="connsiteY7082" fmla="*/ 152739 h 3030261"/>
              <a:gd name="connsiteX7083" fmla="*/ 2307854 w 5160230"/>
              <a:gd name="connsiteY7083" fmla="*/ 154912 h 3030261"/>
              <a:gd name="connsiteX7084" fmla="*/ 2322445 w 5160230"/>
              <a:gd name="connsiteY7084" fmla="*/ 163294 h 3030261"/>
              <a:gd name="connsiteX7085" fmla="*/ 2330827 w 5160230"/>
              <a:gd name="connsiteY7085" fmla="*/ 178196 h 3030261"/>
              <a:gd name="connsiteX7086" fmla="*/ 2337036 w 5160230"/>
              <a:gd name="connsiteY7086" fmla="*/ 178196 h 3030261"/>
              <a:gd name="connsiteX7087" fmla="*/ 2337036 w 5160230"/>
              <a:gd name="connsiteY7087" fmla="*/ 180369 h 3030261"/>
              <a:gd name="connsiteX7088" fmla="*/ 2334863 w 5160230"/>
              <a:gd name="connsiteY7088" fmla="*/ 182542 h 3030261"/>
              <a:gd name="connsiteX7089" fmla="*/ 2332690 w 5160230"/>
              <a:gd name="connsiteY7089" fmla="*/ 182542 h 3030261"/>
              <a:gd name="connsiteX7090" fmla="*/ 2330517 w 5160230"/>
              <a:gd name="connsiteY7090" fmla="*/ 182542 h 3030261"/>
              <a:gd name="connsiteX7091" fmla="*/ 2327412 w 5160230"/>
              <a:gd name="connsiteY7091" fmla="*/ 185647 h 3030261"/>
              <a:gd name="connsiteX7092" fmla="*/ 2322135 w 5160230"/>
              <a:gd name="connsiteY7092" fmla="*/ 187820 h 3030261"/>
              <a:gd name="connsiteX7093" fmla="*/ 2315926 w 5160230"/>
              <a:gd name="connsiteY7093" fmla="*/ 189993 h 3030261"/>
              <a:gd name="connsiteX7094" fmla="*/ 2308475 w 5160230"/>
              <a:gd name="connsiteY7094" fmla="*/ 192166 h 3030261"/>
              <a:gd name="connsiteX7095" fmla="*/ 2303198 w 5160230"/>
              <a:gd name="connsiteY7095" fmla="*/ 193097 h 3030261"/>
              <a:gd name="connsiteX7096" fmla="*/ 2290780 w 5160230"/>
              <a:gd name="connsiteY7096" fmla="*/ 213276 h 3030261"/>
              <a:gd name="connsiteX7097" fmla="*/ 2266875 w 5160230"/>
              <a:gd name="connsiteY7097" fmla="*/ 228178 h 3030261"/>
              <a:gd name="connsiteX7098" fmla="*/ 2239867 w 5160230"/>
              <a:gd name="connsiteY7098" fmla="*/ 237801 h 3030261"/>
              <a:gd name="connsiteX7099" fmla="*/ 2207580 w 5160230"/>
              <a:gd name="connsiteY7099" fmla="*/ 243079 h 3030261"/>
              <a:gd name="connsiteX7100" fmla="*/ 2207580 w 5160230"/>
              <a:gd name="connsiteY7100" fmla="*/ 249288 h 3030261"/>
              <a:gd name="connsiteX7101" fmla="*/ 2207580 w 5160230"/>
              <a:gd name="connsiteY7101" fmla="*/ 252392 h 3030261"/>
              <a:gd name="connsiteX7102" fmla="*/ 2207580 w 5160230"/>
              <a:gd name="connsiteY7102" fmla="*/ 254566 h 3030261"/>
              <a:gd name="connsiteX7103" fmla="*/ 2205407 w 5160230"/>
              <a:gd name="connsiteY7103" fmla="*/ 256739 h 3030261"/>
              <a:gd name="connsiteX7104" fmla="*/ 2207580 w 5160230"/>
              <a:gd name="connsiteY7104" fmla="*/ 257670 h 3030261"/>
              <a:gd name="connsiteX7105" fmla="*/ 2207580 w 5160230"/>
              <a:gd name="connsiteY7105" fmla="*/ 259843 h 3030261"/>
              <a:gd name="connsiteX7106" fmla="*/ 2210685 w 5160230"/>
              <a:gd name="connsiteY7106" fmla="*/ 264189 h 3030261"/>
              <a:gd name="connsiteX7107" fmla="*/ 2215962 w 5160230"/>
              <a:gd name="connsiteY7107" fmla="*/ 267294 h 3030261"/>
              <a:gd name="connsiteX7108" fmla="*/ 2219998 w 5160230"/>
              <a:gd name="connsiteY7108" fmla="*/ 269467 h 3030261"/>
              <a:gd name="connsiteX7109" fmla="*/ 2223102 w 5160230"/>
              <a:gd name="connsiteY7109" fmla="*/ 272571 h 3030261"/>
              <a:gd name="connsiteX7110" fmla="*/ 2227138 w 5160230"/>
              <a:gd name="connsiteY7110" fmla="*/ 274745 h 3030261"/>
              <a:gd name="connsiteX7111" fmla="*/ 2230243 w 5160230"/>
              <a:gd name="connsiteY7111" fmla="*/ 280022 h 3030261"/>
              <a:gd name="connsiteX7112" fmla="*/ 2227138 w 5160230"/>
              <a:gd name="connsiteY7112" fmla="*/ 287473 h 3030261"/>
              <a:gd name="connsiteX7113" fmla="*/ 2223102 w 5160230"/>
              <a:gd name="connsiteY7113" fmla="*/ 304237 h 3030261"/>
              <a:gd name="connsiteX7114" fmla="*/ 2219998 w 5160230"/>
              <a:gd name="connsiteY7114" fmla="*/ 324416 h 3030261"/>
              <a:gd name="connsiteX7115" fmla="*/ 2215962 w 5160230"/>
              <a:gd name="connsiteY7115" fmla="*/ 344595 h 3030261"/>
              <a:gd name="connsiteX7116" fmla="*/ 2215962 w 5160230"/>
              <a:gd name="connsiteY7116" fmla="*/ 361359 h 3030261"/>
              <a:gd name="connsiteX7117" fmla="*/ 2219998 w 5160230"/>
              <a:gd name="connsiteY7117" fmla="*/ 359186 h 3030261"/>
              <a:gd name="connsiteX7118" fmla="*/ 2223102 w 5160230"/>
              <a:gd name="connsiteY7118" fmla="*/ 359186 h 3030261"/>
              <a:gd name="connsiteX7119" fmla="*/ 2225276 w 5160230"/>
              <a:gd name="connsiteY7119" fmla="*/ 359186 h 3030261"/>
              <a:gd name="connsiteX7120" fmla="*/ 2229311 w 5160230"/>
              <a:gd name="connsiteY7120" fmla="*/ 359186 h 3030261"/>
              <a:gd name="connsiteX7121" fmla="*/ 2230243 w 5160230"/>
              <a:gd name="connsiteY7121" fmla="*/ 359186 h 3030261"/>
              <a:gd name="connsiteX7122" fmla="*/ 2236452 w 5160230"/>
              <a:gd name="connsiteY7122" fmla="*/ 361359 h 3030261"/>
              <a:gd name="connsiteX7123" fmla="*/ 2234279 w 5160230"/>
              <a:gd name="connsiteY7123" fmla="*/ 366636 h 3030261"/>
              <a:gd name="connsiteX7124" fmla="*/ 2234279 w 5160230"/>
              <a:gd name="connsiteY7124" fmla="*/ 368810 h 3030261"/>
              <a:gd name="connsiteX7125" fmla="*/ 2234279 w 5160230"/>
              <a:gd name="connsiteY7125" fmla="*/ 373156 h 3030261"/>
              <a:gd name="connsiteX7126" fmla="*/ 2234279 w 5160230"/>
              <a:gd name="connsiteY7126" fmla="*/ 374087 h 3030261"/>
              <a:gd name="connsiteX7127" fmla="*/ 2234279 w 5160230"/>
              <a:gd name="connsiteY7127" fmla="*/ 378433 h 3030261"/>
              <a:gd name="connsiteX7128" fmla="*/ 2236452 w 5160230"/>
              <a:gd name="connsiteY7128" fmla="*/ 385884 h 3030261"/>
              <a:gd name="connsiteX7129" fmla="*/ 2230243 w 5160230"/>
              <a:gd name="connsiteY7129" fmla="*/ 385884 h 3030261"/>
              <a:gd name="connsiteX7130" fmla="*/ 2230243 w 5160230"/>
              <a:gd name="connsiteY7130" fmla="*/ 388989 h 3030261"/>
              <a:gd name="connsiteX7131" fmla="*/ 2227138 w 5160230"/>
              <a:gd name="connsiteY7131" fmla="*/ 388057 h 3030261"/>
              <a:gd name="connsiteX7132" fmla="*/ 2223102 w 5160230"/>
              <a:gd name="connsiteY7132" fmla="*/ 383711 h 3030261"/>
              <a:gd name="connsiteX7133" fmla="*/ 2222171 w 5160230"/>
              <a:gd name="connsiteY7133" fmla="*/ 381538 h 3030261"/>
              <a:gd name="connsiteX7134" fmla="*/ 2218135 w 5160230"/>
              <a:gd name="connsiteY7134" fmla="*/ 380607 h 3030261"/>
              <a:gd name="connsiteX7135" fmla="*/ 2215031 w 5160230"/>
              <a:gd name="connsiteY7135" fmla="*/ 378433 h 3030261"/>
              <a:gd name="connsiteX7136" fmla="*/ 2207580 w 5160230"/>
              <a:gd name="connsiteY7136" fmla="*/ 378433 h 3030261"/>
              <a:gd name="connsiteX7137" fmla="*/ 2203544 w 5160230"/>
              <a:gd name="connsiteY7137" fmla="*/ 380607 h 3030261"/>
              <a:gd name="connsiteX7138" fmla="*/ 2200440 w 5160230"/>
              <a:gd name="connsiteY7138" fmla="*/ 381538 h 3030261"/>
              <a:gd name="connsiteX7139" fmla="*/ 2196404 w 5160230"/>
              <a:gd name="connsiteY7139" fmla="*/ 383711 h 3030261"/>
              <a:gd name="connsiteX7140" fmla="*/ 2194231 w 5160230"/>
              <a:gd name="connsiteY7140" fmla="*/ 385884 h 3030261"/>
              <a:gd name="connsiteX7141" fmla="*/ 2191126 w 5160230"/>
              <a:gd name="connsiteY7141" fmla="*/ 388057 h 3030261"/>
              <a:gd name="connsiteX7142" fmla="*/ 2188953 w 5160230"/>
              <a:gd name="connsiteY7142" fmla="*/ 391162 h 3030261"/>
              <a:gd name="connsiteX7143" fmla="*/ 2186780 w 5160230"/>
              <a:gd name="connsiteY7143" fmla="*/ 398612 h 3030261"/>
              <a:gd name="connsiteX7144" fmla="*/ 2210685 w 5160230"/>
              <a:gd name="connsiteY7144" fmla="*/ 406063 h 3030261"/>
              <a:gd name="connsiteX7145" fmla="*/ 2215962 w 5160230"/>
              <a:gd name="connsiteY7145" fmla="*/ 438660 h 3030261"/>
              <a:gd name="connsiteX7146" fmla="*/ 2210685 w 5160230"/>
              <a:gd name="connsiteY7146" fmla="*/ 438660 h 3030261"/>
              <a:gd name="connsiteX7147" fmla="*/ 2207580 w 5160230"/>
              <a:gd name="connsiteY7147" fmla="*/ 438660 h 3030261"/>
              <a:gd name="connsiteX7148" fmla="*/ 2203544 w 5160230"/>
              <a:gd name="connsiteY7148" fmla="*/ 440833 h 3030261"/>
              <a:gd name="connsiteX7149" fmla="*/ 2200440 w 5160230"/>
              <a:gd name="connsiteY7149" fmla="*/ 443006 h 3030261"/>
              <a:gd name="connsiteX7150" fmla="*/ 2200440 w 5160230"/>
              <a:gd name="connsiteY7150" fmla="*/ 450457 h 3030261"/>
              <a:gd name="connsiteX7151" fmla="*/ 2208822 w 5160230"/>
              <a:gd name="connsiteY7151" fmla="*/ 455734 h 3030261"/>
              <a:gd name="connsiteX7152" fmla="*/ 2215031 w 5160230"/>
              <a:gd name="connsiteY7152" fmla="*/ 463185 h 3030261"/>
              <a:gd name="connsiteX7153" fmla="*/ 2218135 w 5160230"/>
              <a:gd name="connsiteY7153" fmla="*/ 472809 h 3030261"/>
              <a:gd name="connsiteX7154" fmla="*/ 2220308 w 5160230"/>
              <a:gd name="connsiteY7154" fmla="*/ 487710 h 3030261"/>
              <a:gd name="connsiteX7155" fmla="*/ 2210995 w 5160230"/>
              <a:gd name="connsiteY7155" fmla="*/ 487710 h 3030261"/>
              <a:gd name="connsiteX7156" fmla="*/ 2208822 w 5160230"/>
              <a:gd name="connsiteY7156" fmla="*/ 487710 h 3030261"/>
              <a:gd name="connsiteX7157" fmla="*/ 2203544 w 5160230"/>
              <a:gd name="connsiteY7157" fmla="*/ 485537 h 3030261"/>
              <a:gd name="connsiteX7158" fmla="*/ 2200440 w 5160230"/>
              <a:gd name="connsiteY7158" fmla="*/ 487710 h 3030261"/>
              <a:gd name="connsiteX7159" fmla="*/ 2194231 w 5160230"/>
              <a:gd name="connsiteY7159" fmla="*/ 487710 h 3030261"/>
              <a:gd name="connsiteX7160" fmla="*/ 2191126 w 5160230"/>
              <a:gd name="connsiteY7160" fmla="*/ 490815 h 3030261"/>
              <a:gd name="connsiteX7161" fmla="*/ 2187091 w 5160230"/>
              <a:gd name="connsiteY7161" fmla="*/ 495161 h 3030261"/>
              <a:gd name="connsiteX7162" fmla="*/ 2193300 w 5160230"/>
              <a:gd name="connsiteY7162" fmla="*/ 498266 h 3030261"/>
              <a:gd name="connsiteX7163" fmla="*/ 2196404 w 5160230"/>
              <a:gd name="connsiteY7163" fmla="*/ 500439 h 3030261"/>
              <a:gd name="connsiteX7164" fmla="*/ 2198577 w 5160230"/>
              <a:gd name="connsiteY7164" fmla="*/ 502612 h 3030261"/>
              <a:gd name="connsiteX7165" fmla="*/ 2200750 w 5160230"/>
              <a:gd name="connsiteY7165" fmla="*/ 503543 h 3030261"/>
              <a:gd name="connsiteX7166" fmla="*/ 2201682 w 5160230"/>
              <a:gd name="connsiteY7166" fmla="*/ 509752 h 3030261"/>
              <a:gd name="connsiteX7167" fmla="*/ 2203855 w 5160230"/>
              <a:gd name="connsiteY7167" fmla="*/ 515030 h 3030261"/>
              <a:gd name="connsiteX7168" fmla="*/ 2201682 w 5160230"/>
              <a:gd name="connsiteY7168" fmla="*/ 517203 h 3030261"/>
              <a:gd name="connsiteX7169" fmla="*/ 2201682 w 5160230"/>
              <a:gd name="connsiteY7169" fmla="*/ 518134 h 3030261"/>
              <a:gd name="connsiteX7170" fmla="*/ 2200750 w 5160230"/>
              <a:gd name="connsiteY7170" fmla="*/ 520307 h 3030261"/>
              <a:gd name="connsiteX7171" fmla="*/ 2200750 w 5160230"/>
              <a:gd name="connsiteY7171" fmla="*/ 524653 h 3030261"/>
              <a:gd name="connsiteX7172" fmla="*/ 2185539 w 5160230"/>
              <a:gd name="connsiteY7172" fmla="*/ 524653 h 3030261"/>
              <a:gd name="connsiteX7173" fmla="*/ 2170948 w 5160230"/>
              <a:gd name="connsiteY7173" fmla="*/ 527758 h 3030261"/>
              <a:gd name="connsiteX7174" fmla="*/ 2159461 w 5160230"/>
              <a:gd name="connsiteY7174" fmla="*/ 532104 h 3030261"/>
              <a:gd name="connsiteX7175" fmla="*/ 2163497 w 5160230"/>
              <a:gd name="connsiteY7175" fmla="*/ 532104 h 3030261"/>
              <a:gd name="connsiteX7176" fmla="*/ 2168774 w 5160230"/>
              <a:gd name="connsiteY7176" fmla="*/ 535209 h 3030261"/>
              <a:gd name="connsiteX7177" fmla="*/ 2172810 w 5160230"/>
              <a:gd name="connsiteY7177" fmla="*/ 537382 h 3030261"/>
              <a:gd name="connsiteX7178" fmla="*/ 2175915 w 5160230"/>
              <a:gd name="connsiteY7178" fmla="*/ 537382 h 3030261"/>
              <a:gd name="connsiteX7179" fmla="*/ 2179951 w 5160230"/>
              <a:gd name="connsiteY7179" fmla="*/ 539555 h 3030261"/>
              <a:gd name="connsiteX7180" fmla="*/ 2183055 w 5160230"/>
              <a:gd name="connsiteY7180" fmla="*/ 542659 h 3030261"/>
              <a:gd name="connsiteX7181" fmla="*/ 2186159 w 5160230"/>
              <a:gd name="connsiteY7181" fmla="*/ 547937 h 3030261"/>
              <a:gd name="connsiteX7182" fmla="*/ 2179951 w 5160230"/>
              <a:gd name="connsiteY7182" fmla="*/ 557561 h 3030261"/>
              <a:gd name="connsiteX7183" fmla="*/ 2175915 w 5160230"/>
              <a:gd name="connsiteY7183" fmla="*/ 569047 h 3030261"/>
              <a:gd name="connsiteX7184" fmla="*/ 2170637 w 5160230"/>
              <a:gd name="connsiteY7184" fmla="*/ 581775 h 3030261"/>
              <a:gd name="connsiteX7185" fmla="*/ 2168464 w 5160230"/>
              <a:gd name="connsiteY7185" fmla="*/ 576498 h 3030261"/>
              <a:gd name="connsiteX7186" fmla="*/ 2165360 w 5160230"/>
              <a:gd name="connsiteY7186" fmla="*/ 572152 h 3030261"/>
              <a:gd name="connsiteX7187" fmla="*/ 2163186 w 5160230"/>
              <a:gd name="connsiteY7187" fmla="*/ 569979 h 3030261"/>
              <a:gd name="connsiteX7188" fmla="*/ 2159151 w 5160230"/>
              <a:gd name="connsiteY7188" fmla="*/ 569979 h 3030261"/>
              <a:gd name="connsiteX7189" fmla="*/ 2153873 w 5160230"/>
              <a:gd name="connsiteY7189" fmla="*/ 569047 h 3030261"/>
              <a:gd name="connsiteX7190" fmla="*/ 2146422 w 5160230"/>
              <a:gd name="connsiteY7190" fmla="*/ 569047 h 3030261"/>
              <a:gd name="connsiteX7191" fmla="*/ 2146422 w 5160230"/>
              <a:gd name="connsiteY7191" fmla="*/ 572152 h 3030261"/>
              <a:gd name="connsiteX7192" fmla="*/ 2150458 w 5160230"/>
              <a:gd name="connsiteY7192" fmla="*/ 572152 h 3030261"/>
              <a:gd name="connsiteX7193" fmla="*/ 2162876 w 5160230"/>
              <a:gd name="connsiteY7193" fmla="*/ 584880 h 3030261"/>
              <a:gd name="connsiteX7194" fmla="*/ 2173431 w 5160230"/>
              <a:gd name="connsiteY7194" fmla="*/ 599781 h 3030261"/>
              <a:gd name="connsiteX7195" fmla="*/ 2179640 w 5160230"/>
              <a:gd name="connsiteY7195" fmla="*/ 618719 h 3030261"/>
              <a:gd name="connsiteX7196" fmla="*/ 2182744 w 5160230"/>
              <a:gd name="connsiteY7196" fmla="*/ 640760 h 3030261"/>
              <a:gd name="connsiteX7197" fmla="*/ 2179640 w 5160230"/>
              <a:gd name="connsiteY7197" fmla="*/ 640760 h 3030261"/>
              <a:gd name="connsiteX7198" fmla="*/ 2179640 w 5160230"/>
              <a:gd name="connsiteY7198" fmla="*/ 646038 h 3030261"/>
              <a:gd name="connsiteX7199" fmla="*/ 2150458 w 5160230"/>
              <a:gd name="connsiteY7199" fmla="*/ 649142 h 3030261"/>
              <a:gd name="connsiteX7200" fmla="*/ 2150458 w 5160230"/>
              <a:gd name="connsiteY7200" fmla="*/ 628963 h 3030261"/>
              <a:gd name="connsiteX7201" fmla="*/ 2146422 w 5160230"/>
              <a:gd name="connsiteY7201" fmla="*/ 625859 h 3030261"/>
              <a:gd name="connsiteX7202" fmla="*/ 2143318 w 5160230"/>
              <a:gd name="connsiteY7202" fmla="*/ 623686 h 3030261"/>
              <a:gd name="connsiteX7203" fmla="*/ 2141145 w 5160230"/>
              <a:gd name="connsiteY7203" fmla="*/ 621513 h 3030261"/>
              <a:gd name="connsiteX7204" fmla="*/ 2135867 w 5160230"/>
              <a:gd name="connsiteY7204" fmla="*/ 618408 h 3030261"/>
              <a:gd name="connsiteX7205" fmla="*/ 2129658 w 5160230"/>
              <a:gd name="connsiteY7205" fmla="*/ 616235 h 3030261"/>
              <a:gd name="connsiteX7206" fmla="*/ 2121276 w 5160230"/>
              <a:gd name="connsiteY7206" fmla="*/ 621513 h 3030261"/>
              <a:gd name="connsiteX7207" fmla="*/ 2109790 w 5160230"/>
              <a:gd name="connsiteY7207" fmla="*/ 625859 h 3030261"/>
              <a:gd name="connsiteX7208" fmla="*/ 2097372 w 5160230"/>
              <a:gd name="connsiteY7208" fmla="*/ 626790 h 3030261"/>
              <a:gd name="connsiteX7209" fmla="*/ 2085885 w 5160230"/>
              <a:gd name="connsiteY7209" fmla="*/ 631136 h 3030261"/>
              <a:gd name="connsiteX7210" fmla="*/ 2079677 w 5160230"/>
              <a:gd name="connsiteY7210" fmla="*/ 636414 h 3030261"/>
              <a:gd name="connsiteX7211" fmla="*/ 2085885 w 5160230"/>
              <a:gd name="connsiteY7211" fmla="*/ 636414 h 3030261"/>
              <a:gd name="connsiteX7212" fmla="*/ 2095199 w 5160230"/>
              <a:gd name="connsiteY7212" fmla="*/ 636414 h 3030261"/>
              <a:gd name="connsiteX7213" fmla="*/ 2109790 w 5160230"/>
              <a:gd name="connsiteY7213" fmla="*/ 634241 h 3030261"/>
              <a:gd name="connsiteX7214" fmla="*/ 2126554 w 5160230"/>
              <a:gd name="connsiteY7214" fmla="*/ 633309 h 3030261"/>
              <a:gd name="connsiteX7215" fmla="*/ 2126554 w 5160230"/>
              <a:gd name="connsiteY7215" fmla="*/ 640760 h 3030261"/>
              <a:gd name="connsiteX7216" fmla="*/ 2089921 w 5160230"/>
              <a:gd name="connsiteY7216" fmla="*/ 653488 h 3030261"/>
              <a:gd name="connsiteX7217" fmla="*/ 2089921 w 5160230"/>
              <a:gd name="connsiteY7217" fmla="*/ 656593 h 3030261"/>
              <a:gd name="connsiteX7218" fmla="*/ 2099235 w 5160230"/>
              <a:gd name="connsiteY7218" fmla="*/ 656593 h 3030261"/>
              <a:gd name="connsiteX7219" fmla="*/ 2104512 w 5160230"/>
              <a:gd name="connsiteY7219" fmla="*/ 655662 h 3030261"/>
              <a:gd name="connsiteX7220" fmla="*/ 2111963 w 5160230"/>
              <a:gd name="connsiteY7220" fmla="*/ 653488 h 3030261"/>
              <a:gd name="connsiteX7221" fmla="*/ 2119414 w 5160230"/>
              <a:gd name="connsiteY7221" fmla="*/ 651315 h 3030261"/>
              <a:gd name="connsiteX7222" fmla="*/ 2126864 w 5160230"/>
              <a:gd name="connsiteY7222" fmla="*/ 649142 h 3030261"/>
              <a:gd name="connsiteX7223" fmla="*/ 2129037 w 5160230"/>
              <a:gd name="connsiteY7223" fmla="*/ 658766 h 3030261"/>
              <a:gd name="connsiteX7224" fmla="*/ 2136488 w 5160230"/>
              <a:gd name="connsiteY7224" fmla="*/ 663112 h 3030261"/>
              <a:gd name="connsiteX7225" fmla="*/ 2143939 w 5160230"/>
              <a:gd name="connsiteY7225" fmla="*/ 664044 h 3030261"/>
              <a:gd name="connsiteX7226" fmla="*/ 2156357 w 5160230"/>
              <a:gd name="connsiteY7226" fmla="*/ 663112 h 3030261"/>
              <a:gd name="connsiteX7227" fmla="*/ 2170948 w 5160230"/>
              <a:gd name="connsiteY7227" fmla="*/ 663112 h 3030261"/>
              <a:gd name="connsiteX7228" fmla="*/ 2170948 w 5160230"/>
              <a:gd name="connsiteY7228" fmla="*/ 666217 h 3030261"/>
              <a:gd name="connsiteX7229" fmla="*/ 2166912 w 5160230"/>
              <a:gd name="connsiteY7229" fmla="*/ 666217 h 3030261"/>
              <a:gd name="connsiteX7230" fmla="*/ 2147043 w 5160230"/>
              <a:gd name="connsiteY7230" fmla="*/ 685154 h 3030261"/>
              <a:gd name="connsiteX7231" fmla="*/ 2125002 w 5160230"/>
              <a:gd name="connsiteY7231" fmla="*/ 703160 h 3030261"/>
              <a:gd name="connsiteX7232" fmla="*/ 2102960 w 5160230"/>
              <a:gd name="connsiteY7232" fmla="*/ 718061 h 3030261"/>
              <a:gd name="connsiteX7233" fmla="*/ 2077814 w 5160230"/>
              <a:gd name="connsiteY7233" fmla="*/ 730789 h 3030261"/>
              <a:gd name="connsiteX7234" fmla="*/ 2050805 w 5160230"/>
              <a:gd name="connsiteY7234" fmla="*/ 736067 h 3030261"/>
              <a:gd name="connsiteX7235" fmla="*/ 2019450 w 5160230"/>
              <a:gd name="connsiteY7235" fmla="*/ 735136 h 3030261"/>
              <a:gd name="connsiteX7236" fmla="*/ 2019450 w 5160230"/>
              <a:gd name="connsiteY7236" fmla="*/ 740413 h 3030261"/>
              <a:gd name="connsiteX7237" fmla="*/ 2019450 w 5160230"/>
              <a:gd name="connsiteY7237" fmla="*/ 745691 h 3030261"/>
              <a:gd name="connsiteX7238" fmla="*/ 2017277 w 5160230"/>
              <a:gd name="connsiteY7238" fmla="*/ 750037 h 3030261"/>
              <a:gd name="connsiteX7239" fmla="*/ 2015104 w 5160230"/>
              <a:gd name="connsiteY7239" fmla="*/ 750968 h 3030261"/>
              <a:gd name="connsiteX7240" fmla="*/ 2014172 w 5160230"/>
              <a:gd name="connsiteY7240" fmla="*/ 750968 h 3030261"/>
              <a:gd name="connsiteX7241" fmla="*/ 2011999 w 5160230"/>
              <a:gd name="connsiteY7241" fmla="*/ 753142 h 3030261"/>
              <a:gd name="connsiteX7242" fmla="*/ 2007963 w 5160230"/>
              <a:gd name="connsiteY7242" fmla="*/ 755315 h 3030261"/>
              <a:gd name="connsiteX7243" fmla="*/ 2004859 w 5160230"/>
              <a:gd name="connsiteY7243" fmla="*/ 757488 h 3030261"/>
              <a:gd name="connsiteX7244" fmla="*/ 2002686 w 5160230"/>
              <a:gd name="connsiteY7244" fmla="*/ 758419 h 3030261"/>
              <a:gd name="connsiteX7245" fmla="*/ 1999581 w 5160230"/>
              <a:gd name="connsiteY7245" fmla="*/ 762765 h 3030261"/>
              <a:gd name="connsiteX7246" fmla="*/ 1995546 w 5160230"/>
              <a:gd name="connsiteY7246" fmla="*/ 773321 h 3030261"/>
              <a:gd name="connsiteX7247" fmla="*/ 1993372 w 5160230"/>
              <a:gd name="connsiteY7247" fmla="*/ 786980 h 3030261"/>
              <a:gd name="connsiteX7248" fmla="*/ 1990268 w 5160230"/>
              <a:gd name="connsiteY7248" fmla="*/ 795362 h 3030261"/>
              <a:gd name="connsiteX7249" fmla="*/ 1980955 w 5160230"/>
              <a:gd name="connsiteY7249" fmla="*/ 804986 h 3030261"/>
              <a:gd name="connsiteX7250" fmla="*/ 1965432 w 5160230"/>
              <a:gd name="connsiteY7250" fmla="*/ 815541 h 3030261"/>
              <a:gd name="connsiteX7251" fmla="*/ 1944633 w 5160230"/>
              <a:gd name="connsiteY7251" fmla="*/ 825165 h 3030261"/>
              <a:gd name="connsiteX7252" fmla="*/ 1926937 w 5160230"/>
              <a:gd name="connsiteY7252" fmla="*/ 832616 h 3030261"/>
              <a:gd name="connsiteX7253" fmla="*/ 1910173 w 5160230"/>
              <a:gd name="connsiteY7253" fmla="*/ 836962 h 3030261"/>
              <a:gd name="connsiteX7254" fmla="*/ 1910173 w 5160230"/>
              <a:gd name="connsiteY7254" fmla="*/ 832616 h 3030261"/>
              <a:gd name="connsiteX7255" fmla="*/ 1910173 w 5160230"/>
              <a:gd name="connsiteY7255" fmla="*/ 829511 h 3030261"/>
              <a:gd name="connsiteX7256" fmla="*/ 1908000 w 5160230"/>
              <a:gd name="connsiteY7256" fmla="*/ 829511 h 3030261"/>
              <a:gd name="connsiteX7257" fmla="*/ 1908000 w 5160230"/>
              <a:gd name="connsiteY7257" fmla="*/ 827338 h 3030261"/>
              <a:gd name="connsiteX7258" fmla="*/ 1907069 w 5160230"/>
              <a:gd name="connsiteY7258" fmla="*/ 825165 h 3030261"/>
              <a:gd name="connsiteX7259" fmla="*/ 1904895 w 5160230"/>
              <a:gd name="connsiteY7259" fmla="*/ 840066 h 3030261"/>
              <a:gd name="connsiteX7260" fmla="*/ 1899618 w 5160230"/>
              <a:gd name="connsiteY7260" fmla="*/ 852795 h 3030261"/>
              <a:gd name="connsiteX7261" fmla="*/ 1895582 w 5160230"/>
              <a:gd name="connsiteY7261" fmla="*/ 864281 h 3030261"/>
              <a:gd name="connsiteX7262" fmla="*/ 1890305 w 5160230"/>
              <a:gd name="connsiteY7262" fmla="*/ 874836 h 3030261"/>
              <a:gd name="connsiteX7263" fmla="*/ 1886269 w 5160230"/>
              <a:gd name="connsiteY7263" fmla="*/ 889738 h 3030261"/>
              <a:gd name="connsiteX7264" fmla="*/ 1890305 w 5160230"/>
              <a:gd name="connsiteY7264" fmla="*/ 891911 h 3030261"/>
              <a:gd name="connsiteX7265" fmla="*/ 1890305 w 5160230"/>
              <a:gd name="connsiteY7265" fmla="*/ 894084 h 3030261"/>
              <a:gd name="connsiteX7266" fmla="*/ 1892478 w 5160230"/>
              <a:gd name="connsiteY7266" fmla="*/ 894084 h 3030261"/>
              <a:gd name="connsiteX7267" fmla="*/ 1892478 w 5160230"/>
              <a:gd name="connsiteY7267" fmla="*/ 896257 h 3030261"/>
              <a:gd name="connsiteX7268" fmla="*/ 1890305 w 5160230"/>
              <a:gd name="connsiteY7268" fmla="*/ 897188 h 3030261"/>
              <a:gd name="connsiteX7269" fmla="*/ 1886269 w 5160230"/>
              <a:gd name="connsiteY7269" fmla="*/ 901535 h 3030261"/>
              <a:gd name="connsiteX7270" fmla="*/ 1883164 w 5160230"/>
              <a:gd name="connsiteY7270" fmla="*/ 903708 h 3030261"/>
              <a:gd name="connsiteX7271" fmla="*/ 1880060 w 5160230"/>
              <a:gd name="connsiteY7271" fmla="*/ 906812 h 3030261"/>
              <a:gd name="connsiteX7272" fmla="*/ 1876024 w 5160230"/>
              <a:gd name="connsiteY7272" fmla="*/ 908985 h 3030261"/>
              <a:gd name="connsiteX7273" fmla="*/ 1873851 w 5160230"/>
              <a:gd name="connsiteY7273" fmla="*/ 912090 h 3030261"/>
              <a:gd name="connsiteX7274" fmla="*/ 1870746 w 5160230"/>
              <a:gd name="connsiteY7274" fmla="*/ 917367 h 3030261"/>
              <a:gd name="connsiteX7275" fmla="*/ 1863296 w 5160230"/>
              <a:gd name="connsiteY7275" fmla="*/ 938478 h 3030261"/>
              <a:gd name="connsiteX7276" fmla="*/ 1858018 w 5160230"/>
              <a:gd name="connsiteY7276" fmla="*/ 960519 h 3030261"/>
              <a:gd name="connsiteX7277" fmla="*/ 1855845 w 5160230"/>
              <a:gd name="connsiteY7277" fmla="*/ 985976 h 3030261"/>
              <a:gd name="connsiteX7278" fmla="*/ 1851809 w 5160230"/>
              <a:gd name="connsiteY7278" fmla="*/ 1010191 h 3030261"/>
              <a:gd name="connsiteX7279" fmla="*/ 1846532 w 5160230"/>
              <a:gd name="connsiteY7279" fmla="*/ 1032232 h 3030261"/>
              <a:gd name="connsiteX7280" fmla="*/ 1843427 w 5160230"/>
              <a:gd name="connsiteY7280" fmla="*/ 1030059 h 3030261"/>
              <a:gd name="connsiteX7281" fmla="*/ 1841254 w 5160230"/>
              <a:gd name="connsiteY7281" fmla="*/ 1030059 h 3030261"/>
              <a:gd name="connsiteX7282" fmla="*/ 1841254 w 5160230"/>
              <a:gd name="connsiteY7282" fmla="*/ 1027886 h 3030261"/>
              <a:gd name="connsiteX7283" fmla="*/ 1839081 w 5160230"/>
              <a:gd name="connsiteY7283" fmla="*/ 1027886 h 3030261"/>
              <a:gd name="connsiteX7284" fmla="*/ 1833803 w 5160230"/>
              <a:gd name="connsiteY7284" fmla="*/ 1024782 h 3030261"/>
              <a:gd name="connsiteX7285" fmla="*/ 1824490 w 5160230"/>
              <a:gd name="connsiteY7285" fmla="*/ 1017331 h 3030261"/>
              <a:gd name="connsiteX7286" fmla="*/ 1809899 w 5160230"/>
              <a:gd name="connsiteY7286" fmla="*/ 1005844 h 3030261"/>
              <a:gd name="connsiteX7287" fmla="*/ 1793135 w 5160230"/>
              <a:gd name="connsiteY7287" fmla="*/ 996221 h 3030261"/>
              <a:gd name="connsiteX7288" fmla="*/ 1777613 w 5160230"/>
              <a:gd name="connsiteY7288" fmla="*/ 985665 h 3030261"/>
              <a:gd name="connsiteX7289" fmla="*/ 1765195 w 5160230"/>
              <a:gd name="connsiteY7289" fmla="*/ 976042 h 3030261"/>
              <a:gd name="connsiteX7290" fmla="*/ 1753709 w 5160230"/>
              <a:gd name="connsiteY7290" fmla="*/ 970764 h 3030261"/>
              <a:gd name="connsiteX7291" fmla="*/ 1750604 w 5160230"/>
              <a:gd name="connsiteY7291" fmla="*/ 968591 h 3030261"/>
              <a:gd name="connsiteX7292" fmla="*/ 1746568 w 5160230"/>
              <a:gd name="connsiteY7292" fmla="*/ 928543 h 3030261"/>
              <a:gd name="connsiteX7293" fmla="*/ 1744395 w 5160230"/>
              <a:gd name="connsiteY7293" fmla="*/ 924197 h 3030261"/>
              <a:gd name="connsiteX7294" fmla="*/ 1739118 w 5160230"/>
              <a:gd name="connsiteY7294" fmla="*/ 921093 h 3030261"/>
              <a:gd name="connsiteX7295" fmla="*/ 1736013 w 5160230"/>
              <a:gd name="connsiteY7295" fmla="*/ 918920 h 3030261"/>
              <a:gd name="connsiteX7296" fmla="*/ 1729804 w 5160230"/>
              <a:gd name="connsiteY7296" fmla="*/ 914573 h 3030261"/>
              <a:gd name="connsiteX7297" fmla="*/ 1726700 w 5160230"/>
              <a:gd name="connsiteY7297" fmla="*/ 911469 h 3030261"/>
              <a:gd name="connsiteX7298" fmla="*/ 1729804 w 5160230"/>
              <a:gd name="connsiteY7298" fmla="*/ 909296 h 3030261"/>
              <a:gd name="connsiteX7299" fmla="*/ 1729804 w 5160230"/>
              <a:gd name="connsiteY7299" fmla="*/ 907123 h 3030261"/>
              <a:gd name="connsiteX7300" fmla="*/ 1731977 w 5160230"/>
              <a:gd name="connsiteY7300" fmla="*/ 906191 h 3030261"/>
              <a:gd name="connsiteX7301" fmla="*/ 1734150 w 5160230"/>
              <a:gd name="connsiteY7301" fmla="*/ 901845 h 3030261"/>
              <a:gd name="connsiteX7302" fmla="*/ 1736323 w 5160230"/>
              <a:gd name="connsiteY7302" fmla="*/ 898741 h 3030261"/>
              <a:gd name="connsiteX7303" fmla="*/ 1727010 w 5160230"/>
              <a:gd name="connsiteY7303" fmla="*/ 898741 h 3030261"/>
              <a:gd name="connsiteX7304" fmla="*/ 1721732 w 5160230"/>
              <a:gd name="connsiteY7304" fmla="*/ 898741 h 3030261"/>
              <a:gd name="connsiteX7305" fmla="*/ 1717697 w 5160230"/>
              <a:gd name="connsiteY7305" fmla="*/ 898741 h 3030261"/>
              <a:gd name="connsiteX7306" fmla="*/ 1715524 w 5160230"/>
              <a:gd name="connsiteY7306" fmla="*/ 896567 h 3030261"/>
              <a:gd name="connsiteX7307" fmla="*/ 1714592 w 5160230"/>
              <a:gd name="connsiteY7307" fmla="*/ 893463 h 3030261"/>
              <a:gd name="connsiteX7308" fmla="*/ 1710556 w 5160230"/>
              <a:gd name="connsiteY7308" fmla="*/ 887254 h 3030261"/>
              <a:gd name="connsiteX7309" fmla="*/ 1708383 w 5160230"/>
              <a:gd name="connsiteY7309" fmla="*/ 884150 h 3030261"/>
              <a:gd name="connsiteX7310" fmla="*/ 1708383 w 5160230"/>
              <a:gd name="connsiteY7310" fmla="*/ 879803 h 3030261"/>
              <a:gd name="connsiteX7311" fmla="*/ 1708383 w 5160230"/>
              <a:gd name="connsiteY7311" fmla="*/ 878872 h 3030261"/>
              <a:gd name="connsiteX7312" fmla="*/ 1708383 w 5160230"/>
              <a:gd name="connsiteY7312" fmla="*/ 874526 h 3030261"/>
              <a:gd name="connsiteX7313" fmla="*/ 1710556 w 5160230"/>
              <a:gd name="connsiteY7313" fmla="*/ 871421 h 3030261"/>
              <a:gd name="connsiteX7314" fmla="*/ 1710556 w 5160230"/>
              <a:gd name="connsiteY7314" fmla="*/ 867075 h 3030261"/>
              <a:gd name="connsiteX7315" fmla="*/ 1700001 w 5160230"/>
              <a:gd name="connsiteY7315" fmla="*/ 867075 h 3030261"/>
              <a:gd name="connsiteX7316" fmla="*/ 1700001 w 5160230"/>
              <a:gd name="connsiteY7316" fmla="*/ 861798 h 3030261"/>
              <a:gd name="connsiteX7317" fmla="*/ 1700933 w 5160230"/>
              <a:gd name="connsiteY7317" fmla="*/ 856520 h 3030261"/>
              <a:gd name="connsiteX7318" fmla="*/ 1703106 w 5160230"/>
              <a:gd name="connsiteY7318" fmla="*/ 854347 h 3030261"/>
              <a:gd name="connsiteX7319" fmla="*/ 1703106 w 5160230"/>
              <a:gd name="connsiteY7319" fmla="*/ 850622 h 3030261"/>
              <a:gd name="connsiteX7320" fmla="*/ 1705279 w 5160230"/>
              <a:gd name="connsiteY7320" fmla="*/ 847517 h 3030261"/>
              <a:gd name="connsiteX7321" fmla="*/ 1707452 w 5160230"/>
              <a:gd name="connsiteY7321" fmla="*/ 842239 h 3030261"/>
              <a:gd name="connsiteX7322" fmla="*/ 1701243 w 5160230"/>
              <a:gd name="connsiteY7322" fmla="*/ 842239 h 3030261"/>
              <a:gd name="connsiteX7323" fmla="*/ 1695034 w 5160230"/>
              <a:gd name="connsiteY7323" fmla="*/ 842239 h 3030261"/>
              <a:gd name="connsiteX7324" fmla="*/ 1691930 w 5160230"/>
              <a:gd name="connsiteY7324" fmla="*/ 840066 h 3030261"/>
              <a:gd name="connsiteX7325" fmla="*/ 1685721 w 5160230"/>
              <a:gd name="connsiteY7325" fmla="*/ 837893 h 3030261"/>
              <a:gd name="connsiteX7326" fmla="*/ 1684790 w 5160230"/>
              <a:gd name="connsiteY7326" fmla="*/ 810574 h 3030261"/>
              <a:gd name="connsiteX7327" fmla="*/ 1682616 w 5160230"/>
              <a:gd name="connsiteY7327" fmla="*/ 785117 h 3030261"/>
              <a:gd name="connsiteX7328" fmla="*/ 1682616 w 5160230"/>
              <a:gd name="connsiteY7328" fmla="*/ 760903 h 3030261"/>
              <a:gd name="connsiteX7329" fmla="*/ 1690067 w 5160230"/>
              <a:gd name="connsiteY7329" fmla="*/ 736688 h 3030261"/>
              <a:gd name="connsiteX7330" fmla="*/ 1697518 w 5160230"/>
              <a:gd name="connsiteY7330" fmla="*/ 726133 h 3030261"/>
              <a:gd name="connsiteX7331" fmla="*/ 1706831 w 5160230"/>
              <a:gd name="connsiteY7331" fmla="*/ 718682 h 3030261"/>
              <a:gd name="connsiteX7332" fmla="*/ 1714282 w 5160230"/>
              <a:gd name="connsiteY7332" fmla="*/ 712473 h 3030261"/>
              <a:gd name="connsiteX7333" fmla="*/ 1719559 w 5160230"/>
              <a:gd name="connsiteY7333" fmla="*/ 704091 h 3030261"/>
              <a:gd name="connsiteX7334" fmla="*/ 1724837 w 5160230"/>
              <a:gd name="connsiteY7334" fmla="*/ 692605 h 3030261"/>
              <a:gd name="connsiteX7335" fmla="*/ 1727010 w 5160230"/>
              <a:gd name="connsiteY7335" fmla="*/ 672426 h 3030261"/>
              <a:gd name="connsiteX7336" fmla="*/ 1722974 w 5160230"/>
              <a:gd name="connsiteY7336" fmla="*/ 672426 h 3030261"/>
              <a:gd name="connsiteX7337" fmla="*/ 1719870 w 5160230"/>
              <a:gd name="connsiteY7337" fmla="*/ 676772 h 3030261"/>
              <a:gd name="connsiteX7338" fmla="*/ 1715834 w 5160230"/>
              <a:gd name="connsiteY7338" fmla="*/ 677703 h 3030261"/>
              <a:gd name="connsiteX7339" fmla="*/ 1714903 w 5160230"/>
              <a:gd name="connsiteY7339" fmla="*/ 677703 h 3030261"/>
              <a:gd name="connsiteX7340" fmla="*/ 1710867 w 5160230"/>
              <a:gd name="connsiteY7340" fmla="*/ 677703 h 3030261"/>
              <a:gd name="connsiteX7341" fmla="*/ 1707762 w 5160230"/>
              <a:gd name="connsiteY7341" fmla="*/ 676772 h 3030261"/>
              <a:gd name="connsiteX7342" fmla="*/ 1693172 w 5160230"/>
              <a:gd name="connsiteY7342" fmla="*/ 672426 h 3030261"/>
              <a:gd name="connsiteX7343" fmla="*/ 1681685 w 5160230"/>
              <a:gd name="connsiteY7343" fmla="*/ 664975 h 3030261"/>
              <a:gd name="connsiteX7344" fmla="*/ 1674234 w 5160230"/>
              <a:gd name="connsiteY7344" fmla="*/ 654420 h 3030261"/>
              <a:gd name="connsiteX7345" fmla="*/ 1671130 w 5160230"/>
              <a:gd name="connsiteY7345" fmla="*/ 635483 h 3030261"/>
              <a:gd name="connsiteX7346" fmla="*/ 1676407 w 5160230"/>
              <a:gd name="connsiteY7346" fmla="*/ 635483 h 3030261"/>
              <a:gd name="connsiteX7347" fmla="*/ 1676407 w 5160230"/>
              <a:gd name="connsiteY7347" fmla="*/ 632378 h 3030261"/>
              <a:gd name="connsiteX7348" fmla="*/ 1685721 w 5160230"/>
              <a:gd name="connsiteY7348" fmla="*/ 637656 h 3030261"/>
              <a:gd name="connsiteX7349" fmla="*/ 1696276 w 5160230"/>
              <a:gd name="connsiteY7349" fmla="*/ 645106 h 3030261"/>
              <a:gd name="connsiteX7350" fmla="*/ 1705589 w 5160230"/>
              <a:gd name="connsiteY7350" fmla="*/ 648211 h 3030261"/>
              <a:gd name="connsiteX7351" fmla="*/ 1716144 w 5160230"/>
              <a:gd name="connsiteY7351" fmla="*/ 648211 h 3030261"/>
              <a:gd name="connsiteX7352" fmla="*/ 1716144 w 5160230"/>
              <a:gd name="connsiteY7352" fmla="*/ 647280 h 3030261"/>
              <a:gd name="connsiteX7353" fmla="*/ 1718318 w 5160230"/>
              <a:gd name="connsiteY7353" fmla="*/ 645106 h 3030261"/>
              <a:gd name="connsiteX7354" fmla="*/ 1718318 w 5160230"/>
              <a:gd name="connsiteY7354" fmla="*/ 642623 h 3030261"/>
              <a:gd name="connsiteX7355" fmla="*/ 1720491 w 5160230"/>
              <a:gd name="connsiteY7355" fmla="*/ 639518 h 3030261"/>
              <a:gd name="connsiteX7356" fmla="*/ 1700622 w 5160230"/>
              <a:gd name="connsiteY7356" fmla="*/ 624617 h 3030261"/>
              <a:gd name="connsiteX7357" fmla="*/ 1683858 w 5160230"/>
              <a:gd name="connsiteY7357" fmla="*/ 603507 h 3030261"/>
              <a:gd name="connsiteX7358" fmla="*/ 1678581 w 5160230"/>
              <a:gd name="connsiteY7358" fmla="*/ 605680 h 3030261"/>
              <a:gd name="connsiteX7359" fmla="*/ 1674545 w 5160230"/>
              <a:gd name="connsiteY7359" fmla="*/ 607853 h 3030261"/>
              <a:gd name="connsiteX7360" fmla="*/ 1669267 w 5160230"/>
              <a:gd name="connsiteY7360" fmla="*/ 610026 h 3030261"/>
              <a:gd name="connsiteX7361" fmla="*/ 1663990 w 5160230"/>
              <a:gd name="connsiteY7361" fmla="*/ 610957 h 3030261"/>
              <a:gd name="connsiteX7362" fmla="*/ 1659954 w 5160230"/>
              <a:gd name="connsiteY7362" fmla="*/ 607853 h 3030261"/>
              <a:gd name="connsiteX7363" fmla="*/ 1659023 w 5160230"/>
              <a:gd name="connsiteY7363" fmla="*/ 605680 h 3030261"/>
              <a:gd name="connsiteX7364" fmla="*/ 1656849 w 5160230"/>
              <a:gd name="connsiteY7364" fmla="*/ 602575 h 3030261"/>
              <a:gd name="connsiteX7365" fmla="*/ 1654676 w 5160230"/>
              <a:gd name="connsiteY7365" fmla="*/ 600402 h 3030261"/>
              <a:gd name="connsiteX7366" fmla="*/ 1651572 w 5160230"/>
              <a:gd name="connsiteY7366" fmla="*/ 595125 h 3030261"/>
              <a:gd name="connsiteX7367" fmla="*/ 1662127 w 5160230"/>
              <a:gd name="connsiteY7367" fmla="*/ 583638 h 3030261"/>
              <a:gd name="connsiteX7368" fmla="*/ 1664300 w 5160230"/>
              <a:gd name="connsiteY7368" fmla="*/ 567805 h 3030261"/>
              <a:gd name="connsiteX7369" fmla="*/ 1662127 w 5160230"/>
              <a:gd name="connsiteY7369" fmla="*/ 546695 h 3030261"/>
              <a:gd name="connsiteX7370" fmla="*/ 1656849 w 5160230"/>
              <a:gd name="connsiteY7370" fmla="*/ 524653 h 3030261"/>
              <a:gd name="connsiteX7371" fmla="*/ 1647536 w 5160230"/>
              <a:gd name="connsiteY7371" fmla="*/ 501370 h 3030261"/>
              <a:gd name="connsiteX7372" fmla="*/ 1636981 w 5160230"/>
              <a:gd name="connsiteY7372" fmla="*/ 479328 h 3030261"/>
              <a:gd name="connsiteX7373" fmla="*/ 1623321 w 5160230"/>
              <a:gd name="connsiteY7373" fmla="*/ 459149 h 3030261"/>
              <a:gd name="connsiteX7374" fmla="*/ 1612766 w 5160230"/>
              <a:gd name="connsiteY7374" fmla="*/ 440212 h 3030261"/>
              <a:gd name="connsiteX7375" fmla="*/ 1603453 w 5160230"/>
              <a:gd name="connsiteY7375" fmla="*/ 425311 h 3030261"/>
              <a:gd name="connsiteX7376" fmla="*/ 1581411 w 5160230"/>
              <a:gd name="connsiteY7376" fmla="*/ 410409 h 3030261"/>
              <a:gd name="connsiteX7377" fmla="*/ 1556265 w 5160230"/>
              <a:gd name="connsiteY7377" fmla="*/ 405132 h 3030261"/>
              <a:gd name="connsiteX7378" fmla="*/ 1530187 w 5160230"/>
              <a:gd name="connsiteY7378" fmla="*/ 405132 h 3030261"/>
              <a:gd name="connsiteX7379" fmla="*/ 1501006 w 5160230"/>
              <a:gd name="connsiteY7379" fmla="*/ 405132 h 3030261"/>
              <a:gd name="connsiteX7380" fmla="*/ 1472755 w 5160230"/>
              <a:gd name="connsiteY7380" fmla="*/ 407305 h 3030261"/>
              <a:gd name="connsiteX7381" fmla="*/ 1443573 w 5160230"/>
              <a:gd name="connsiteY7381" fmla="*/ 405132 h 3030261"/>
              <a:gd name="connsiteX7382" fmla="*/ 1443573 w 5160230"/>
              <a:gd name="connsiteY7382" fmla="*/ 399854 h 3030261"/>
              <a:gd name="connsiteX7383" fmla="*/ 1443573 w 5160230"/>
              <a:gd name="connsiteY7383" fmla="*/ 395508 h 3030261"/>
              <a:gd name="connsiteX7384" fmla="*/ 1444504 w 5160230"/>
              <a:gd name="connsiteY7384" fmla="*/ 394577 h 3030261"/>
              <a:gd name="connsiteX7385" fmla="*/ 1444504 w 5160230"/>
              <a:gd name="connsiteY7385" fmla="*/ 392404 h 3030261"/>
              <a:gd name="connsiteX7386" fmla="*/ 1444504 w 5160230"/>
              <a:gd name="connsiteY7386" fmla="*/ 390230 h 3030261"/>
              <a:gd name="connsiteX7387" fmla="*/ 1443573 w 5160230"/>
              <a:gd name="connsiteY7387" fmla="*/ 388057 h 3030261"/>
              <a:gd name="connsiteX7388" fmla="*/ 1432087 w 5160230"/>
              <a:gd name="connsiteY7388" fmla="*/ 382780 h 3030261"/>
              <a:gd name="connsiteX7389" fmla="*/ 1421531 w 5160230"/>
              <a:gd name="connsiteY7389" fmla="*/ 379675 h 3030261"/>
              <a:gd name="connsiteX7390" fmla="*/ 1410045 w 5160230"/>
              <a:gd name="connsiteY7390" fmla="*/ 372225 h 3030261"/>
              <a:gd name="connsiteX7391" fmla="*/ 1419358 w 5160230"/>
              <a:gd name="connsiteY7391" fmla="*/ 372225 h 3030261"/>
              <a:gd name="connsiteX7392" fmla="*/ 1429914 w 5160230"/>
              <a:gd name="connsiteY7392" fmla="*/ 367878 h 3030261"/>
              <a:gd name="connsiteX7393" fmla="*/ 1444504 w 5160230"/>
              <a:gd name="connsiteY7393" fmla="*/ 364774 h 3030261"/>
              <a:gd name="connsiteX7394" fmla="*/ 1461269 w 5160230"/>
              <a:gd name="connsiteY7394" fmla="*/ 362601 h 3030261"/>
              <a:gd name="connsiteX7395" fmla="*/ 1473686 w 5160230"/>
              <a:gd name="connsiteY7395" fmla="*/ 358254 h 3030261"/>
              <a:gd name="connsiteX7396" fmla="*/ 1483000 w 5160230"/>
              <a:gd name="connsiteY7396" fmla="*/ 350804 h 3030261"/>
              <a:gd name="connsiteX7397" fmla="*/ 1439227 w 5160230"/>
              <a:gd name="connsiteY7397" fmla="*/ 350804 h 3030261"/>
              <a:gd name="connsiteX7398" fmla="*/ 1428672 w 5160230"/>
              <a:gd name="connsiteY7398" fmla="*/ 347699 h 3030261"/>
              <a:gd name="connsiteX7399" fmla="*/ 1419358 w 5160230"/>
              <a:gd name="connsiteY7399" fmla="*/ 347699 h 3030261"/>
              <a:gd name="connsiteX7400" fmla="*/ 1407872 w 5160230"/>
              <a:gd name="connsiteY7400" fmla="*/ 345526 h 3030261"/>
              <a:gd name="connsiteX7401" fmla="*/ 1399490 w 5160230"/>
              <a:gd name="connsiteY7401" fmla="*/ 343353 h 3030261"/>
              <a:gd name="connsiteX7402" fmla="*/ 1390176 w 5160230"/>
              <a:gd name="connsiteY7402" fmla="*/ 340249 h 3030261"/>
              <a:gd name="connsiteX7403" fmla="*/ 1384899 w 5160230"/>
              <a:gd name="connsiteY7403" fmla="*/ 330625 h 3030261"/>
              <a:gd name="connsiteX7404" fmla="*/ 1382726 w 5160230"/>
              <a:gd name="connsiteY7404" fmla="*/ 315723 h 3030261"/>
              <a:gd name="connsiteX7405" fmla="*/ 1404767 w 5160230"/>
              <a:gd name="connsiteY7405" fmla="*/ 312619 h 3030261"/>
              <a:gd name="connsiteX7406" fmla="*/ 1424636 w 5160230"/>
              <a:gd name="connsiteY7406" fmla="*/ 305168 h 3030261"/>
              <a:gd name="connsiteX7407" fmla="*/ 1441400 w 5160230"/>
              <a:gd name="connsiteY7407" fmla="*/ 297718 h 3030261"/>
              <a:gd name="connsiteX7408" fmla="*/ 1459095 w 5160230"/>
              <a:gd name="connsiteY7408" fmla="*/ 290267 h 3030261"/>
              <a:gd name="connsiteX7409" fmla="*/ 1495728 w 5160230"/>
              <a:gd name="connsiteY7409" fmla="*/ 290267 h 3030261"/>
              <a:gd name="connsiteX7410" fmla="*/ 1510319 w 5160230"/>
              <a:gd name="connsiteY7410" fmla="*/ 241837 h 3030261"/>
              <a:gd name="connsiteX7411" fmla="*/ 1475859 w 5160230"/>
              <a:gd name="connsiteY7411" fmla="*/ 241837 h 3030261"/>
              <a:gd name="connsiteX7412" fmla="*/ 1466546 w 5160230"/>
              <a:gd name="connsiteY7412" fmla="*/ 229109 h 3030261"/>
              <a:gd name="connsiteX7413" fmla="*/ 1478033 w 5160230"/>
              <a:gd name="connsiteY7413" fmla="*/ 221658 h 3030261"/>
              <a:gd name="connsiteX7414" fmla="*/ 1486415 w 5160230"/>
              <a:gd name="connsiteY7414" fmla="*/ 214208 h 3030261"/>
              <a:gd name="connsiteX7415" fmla="*/ 1497901 w 5160230"/>
              <a:gd name="connsiteY7415" fmla="*/ 208930 h 3030261"/>
              <a:gd name="connsiteX7416" fmla="*/ 1510319 w 5160230"/>
              <a:gd name="connsiteY7416" fmla="*/ 204584 h 3030261"/>
              <a:gd name="connsiteX7417" fmla="*/ 1510319 w 5160230"/>
              <a:gd name="connsiteY7417" fmla="*/ 191856 h 3030261"/>
              <a:gd name="connsiteX7418" fmla="*/ 1524910 w 5160230"/>
              <a:gd name="connsiteY7418" fmla="*/ 184405 h 3030261"/>
              <a:gd name="connsiteX7419" fmla="*/ 1532361 w 5160230"/>
              <a:gd name="connsiteY7419" fmla="*/ 176023 h 3030261"/>
              <a:gd name="connsiteX7420" fmla="*/ 1539811 w 5160230"/>
              <a:gd name="connsiteY7420" fmla="*/ 164536 h 3030261"/>
              <a:gd name="connsiteX7421" fmla="*/ 1551298 w 5160230"/>
              <a:gd name="connsiteY7421" fmla="*/ 157086 h 3030261"/>
              <a:gd name="connsiteX7422" fmla="*/ 1563716 w 5160230"/>
              <a:gd name="connsiteY7422" fmla="*/ 151808 h 3030261"/>
              <a:gd name="connsiteX7423" fmla="*/ 1574271 w 5160230"/>
              <a:gd name="connsiteY7423" fmla="*/ 151808 h 3030261"/>
              <a:gd name="connsiteX7424" fmla="*/ 1583584 w 5160230"/>
              <a:gd name="connsiteY7424" fmla="*/ 154912 h 3030261"/>
              <a:gd name="connsiteX7425" fmla="*/ 1596002 w 5160230"/>
              <a:gd name="connsiteY7425" fmla="*/ 153981 h 3030261"/>
              <a:gd name="connsiteX7426" fmla="*/ 1586689 w 5160230"/>
              <a:gd name="connsiteY7426" fmla="*/ 149635 h 3030261"/>
              <a:gd name="connsiteX7427" fmla="*/ 1581411 w 5160230"/>
              <a:gd name="connsiteY7427" fmla="*/ 147462 h 3030261"/>
              <a:gd name="connsiteX7428" fmla="*/ 1576133 w 5160230"/>
              <a:gd name="connsiteY7428" fmla="*/ 146530 h 3030261"/>
              <a:gd name="connsiteX7429" fmla="*/ 1570856 w 5160230"/>
              <a:gd name="connsiteY7429" fmla="*/ 140322 h 3030261"/>
              <a:gd name="connsiteX7430" fmla="*/ 1588551 w 5160230"/>
              <a:gd name="connsiteY7430" fmla="*/ 137217 h 3030261"/>
              <a:gd name="connsiteX7431" fmla="*/ 1605315 w 5160230"/>
              <a:gd name="connsiteY7431" fmla="*/ 131939 h 3030261"/>
              <a:gd name="connsiteX7432" fmla="*/ 1619906 w 5160230"/>
              <a:gd name="connsiteY7432" fmla="*/ 127593 h 3030261"/>
              <a:gd name="connsiteX7433" fmla="*/ 1636670 w 5160230"/>
              <a:gd name="connsiteY7433" fmla="*/ 124489 h 3030261"/>
              <a:gd name="connsiteX7434" fmla="*/ 1637602 w 5160230"/>
              <a:gd name="connsiteY7434" fmla="*/ 131939 h 3030261"/>
              <a:gd name="connsiteX7435" fmla="*/ 1639775 w 5160230"/>
              <a:gd name="connsiteY7435" fmla="*/ 135044 h 3030261"/>
              <a:gd name="connsiteX7436" fmla="*/ 1641948 w 5160230"/>
              <a:gd name="connsiteY7436" fmla="*/ 140322 h 3030261"/>
              <a:gd name="connsiteX7437" fmla="*/ 1644121 w 5160230"/>
              <a:gd name="connsiteY7437" fmla="*/ 144668 h 3030261"/>
              <a:gd name="connsiteX7438" fmla="*/ 1649399 w 5160230"/>
              <a:gd name="connsiteY7438" fmla="*/ 146841 h 3030261"/>
              <a:gd name="connsiteX7439" fmla="*/ 1656849 w 5160230"/>
              <a:gd name="connsiteY7439" fmla="*/ 147772 h 3030261"/>
              <a:gd name="connsiteX7440" fmla="*/ 1656849 w 5160230"/>
              <a:gd name="connsiteY7440" fmla="*/ 142495 h 3030261"/>
              <a:gd name="connsiteX7441" fmla="*/ 1659954 w 5160230"/>
              <a:gd name="connsiteY7441" fmla="*/ 137217 h 3030261"/>
              <a:gd name="connsiteX7442" fmla="*/ 1662127 w 5160230"/>
              <a:gd name="connsiteY7442" fmla="*/ 129766 h 3030261"/>
              <a:gd name="connsiteX7443" fmla="*/ 1664300 w 5160230"/>
              <a:gd name="connsiteY7443" fmla="*/ 124489 h 3030261"/>
              <a:gd name="connsiteX7444" fmla="*/ 1667404 w 5160230"/>
              <a:gd name="connsiteY7444" fmla="*/ 129766 h 3030261"/>
              <a:gd name="connsiteX7445" fmla="*/ 1673613 w 5160230"/>
              <a:gd name="connsiteY7445" fmla="*/ 135044 h 3030261"/>
              <a:gd name="connsiteX7446" fmla="*/ 1676718 w 5160230"/>
              <a:gd name="connsiteY7446" fmla="*/ 139390 h 3030261"/>
              <a:gd name="connsiteX7447" fmla="*/ 1684169 w 5160230"/>
              <a:gd name="connsiteY7447" fmla="*/ 142495 h 3030261"/>
              <a:gd name="connsiteX7448" fmla="*/ 1691619 w 5160230"/>
              <a:gd name="connsiteY7448" fmla="*/ 144668 h 3030261"/>
              <a:gd name="connsiteX7449" fmla="*/ 1687583 w 5160230"/>
              <a:gd name="connsiteY7449" fmla="*/ 120453 h 3030261"/>
              <a:gd name="connsiteX7450" fmla="*/ 1701243 w 5160230"/>
              <a:gd name="connsiteY7450" fmla="*/ 117349 h 3030261"/>
              <a:gd name="connsiteX7451" fmla="*/ 1711798 w 5160230"/>
              <a:gd name="connsiteY7451" fmla="*/ 113002 h 3030261"/>
              <a:gd name="connsiteX7452" fmla="*/ 1728562 w 5160230"/>
              <a:gd name="connsiteY7452" fmla="*/ 117349 h 3030261"/>
              <a:gd name="connsiteX7453" fmla="*/ 1746258 w 5160230"/>
              <a:gd name="connsiteY7453" fmla="*/ 124799 h 3030261"/>
              <a:gd name="connsiteX7454" fmla="*/ 1765195 w 5160230"/>
              <a:gd name="connsiteY7454" fmla="*/ 135354 h 3030261"/>
              <a:gd name="connsiteX7455" fmla="*/ 1785063 w 5160230"/>
              <a:gd name="connsiteY7455" fmla="*/ 144978 h 3030261"/>
              <a:gd name="connsiteX7456" fmla="*/ 1801828 w 5160230"/>
              <a:gd name="connsiteY7456" fmla="*/ 152429 h 3030261"/>
              <a:gd name="connsiteX7457" fmla="*/ 1817350 w 5160230"/>
              <a:gd name="connsiteY7457" fmla="*/ 157706 h 3030261"/>
              <a:gd name="connsiteX7458" fmla="*/ 1817350 w 5160230"/>
              <a:gd name="connsiteY7458" fmla="*/ 154602 h 3030261"/>
              <a:gd name="connsiteX7459" fmla="*/ 1806795 w 5160230"/>
              <a:gd name="connsiteY7459" fmla="*/ 144978 h 3030261"/>
              <a:gd name="connsiteX7460" fmla="*/ 1799344 w 5160230"/>
              <a:gd name="connsiteY7460" fmla="*/ 137527 h 3030261"/>
              <a:gd name="connsiteX7461" fmla="*/ 1795308 w 5160230"/>
              <a:gd name="connsiteY7461" fmla="*/ 127904 h 3030261"/>
              <a:gd name="connsiteX7462" fmla="*/ 1801517 w 5160230"/>
              <a:gd name="connsiteY7462" fmla="*/ 117349 h 3030261"/>
              <a:gd name="connsiteX7463" fmla="*/ 1797481 w 5160230"/>
              <a:gd name="connsiteY7463" fmla="*/ 113002 h 3030261"/>
              <a:gd name="connsiteX7464" fmla="*/ 1792204 w 5160230"/>
              <a:gd name="connsiteY7464" fmla="*/ 107725 h 3030261"/>
              <a:gd name="connsiteX7465" fmla="*/ 1786926 w 5160230"/>
              <a:gd name="connsiteY7465" fmla="*/ 103378 h 3030261"/>
              <a:gd name="connsiteX7466" fmla="*/ 1781649 w 5160230"/>
              <a:gd name="connsiteY7466" fmla="*/ 100274 h 3030261"/>
              <a:gd name="connsiteX7467" fmla="*/ 1777613 w 5160230"/>
              <a:gd name="connsiteY7467" fmla="*/ 95928 h 3030261"/>
              <a:gd name="connsiteX7468" fmla="*/ 1781649 w 5160230"/>
              <a:gd name="connsiteY7468" fmla="*/ 87546 h 3030261"/>
              <a:gd name="connsiteX7469" fmla="*/ 1792204 w 5160230"/>
              <a:gd name="connsiteY7469" fmla="*/ 90650 h 3030261"/>
              <a:gd name="connsiteX7470" fmla="*/ 1806795 w 5160230"/>
              <a:gd name="connsiteY7470" fmla="*/ 92823 h 3030261"/>
              <a:gd name="connsiteX7471" fmla="*/ 1819212 w 5160230"/>
              <a:gd name="connsiteY7471" fmla="*/ 90650 h 3030261"/>
              <a:gd name="connsiteX7472" fmla="*/ 1828526 w 5160230"/>
              <a:gd name="connsiteY7472" fmla="*/ 83199 h 3030261"/>
              <a:gd name="connsiteX7473" fmla="*/ 1784753 w 5160230"/>
              <a:gd name="connsiteY7473" fmla="*/ 83199 h 3030261"/>
              <a:gd name="connsiteX7474" fmla="*/ 1784753 w 5160230"/>
              <a:gd name="connsiteY7474" fmla="*/ 80095 h 3030261"/>
              <a:gd name="connsiteX7475" fmla="*/ 1781649 w 5160230"/>
              <a:gd name="connsiteY7475" fmla="*/ 80095 h 3030261"/>
              <a:gd name="connsiteX7476" fmla="*/ 1781649 w 5160230"/>
              <a:gd name="connsiteY7476" fmla="*/ 75749 h 3030261"/>
              <a:gd name="connsiteX7477" fmla="*/ 1786926 w 5160230"/>
              <a:gd name="connsiteY7477" fmla="*/ 72644 h 3030261"/>
              <a:gd name="connsiteX7478" fmla="*/ 1792204 w 5160230"/>
              <a:gd name="connsiteY7478" fmla="*/ 68298 h 3030261"/>
              <a:gd name="connsiteX7479" fmla="*/ 1797481 w 5160230"/>
              <a:gd name="connsiteY7479" fmla="*/ 65194 h 3030261"/>
              <a:gd name="connsiteX7480" fmla="*/ 1802759 w 5160230"/>
              <a:gd name="connsiteY7480" fmla="*/ 60847 h 3030261"/>
              <a:gd name="connsiteX7481" fmla="*/ 1808968 w 5160230"/>
              <a:gd name="connsiteY7481" fmla="*/ 59916 h 3030261"/>
              <a:gd name="connsiteX7482" fmla="*/ 1831941 w 5160230"/>
              <a:gd name="connsiteY7482" fmla="*/ 63020 h 3030261"/>
              <a:gd name="connsiteX7483" fmla="*/ 1838150 w 5160230"/>
              <a:gd name="connsiteY7483" fmla="*/ 46256 h 3030261"/>
              <a:gd name="connsiteX7484" fmla="*/ 1865158 w 5160230"/>
              <a:gd name="connsiteY7484" fmla="*/ 50603 h 3030261"/>
              <a:gd name="connsiteX7485" fmla="*/ 1867332 w 5160230"/>
              <a:gd name="connsiteY7485" fmla="*/ 50603 h 3030261"/>
              <a:gd name="connsiteX7486" fmla="*/ 1868263 w 5160230"/>
              <a:gd name="connsiteY7486" fmla="*/ 46256 h 3030261"/>
              <a:gd name="connsiteX7487" fmla="*/ 1870436 w 5160230"/>
              <a:gd name="connsiteY7487" fmla="*/ 45325 h 3030261"/>
              <a:gd name="connsiteX7488" fmla="*/ 1872609 w 5160230"/>
              <a:gd name="connsiteY7488" fmla="*/ 40979 h 3030261"/>
              <a:gd name="connsiteX7489" fmla="*/ 1877887 w 5160230"/>
              <a:gd name="connsiteY7489" fmla="*/ 38806 h 3030261"/>
              <a:gd name="connsiteX7490" fmla="*/ 1881923 w 5160230"/>
              <a:gd name="connsiteY7490" fmla="*/ 45015 h 3030261"/>
              <a:gd name="connsiteX7491" fmla="*/ 1887200 w 5160230"/>
              <a:gd name="connsiteY7491" fmla="*/ 50292 h 3030261"/>
              <a:gd name="connsiteX7492" fmla="*/ 1892478 w 5160230"/>
              <a:gd name="connsiteY7492" fmla="*/ 55570 h 3030261"/>
              <a:gd name="connsiteX7493" fmla="*/ 1892478 w 5160230"/>
              <a:gd name="connsiteY7493" fmla="*/ 45946 h 3030261"/>
              <a:gd name="connsiteX7494" fmla="*/ 1894651 w 5160230"/>
              <a:gd name="connsiteY7494" fmla="*/ 45015 h 3030261"/>
              <a:gd name="connsiteX7495" fmla="*/ 1894651 w 5160230"/>
              <a:gd name="connsiteY7495" fmla="*/ 42842 h 3030261"/>
              <a:gd name="connsiteX7496" fmla="*/ 1894651 w 5160230"/>
              <a:gd name="connsiteY7496" fmla="*/ 40668 h 3030261"/>
              <a:gd name="connsiteX7497" fmla="*/ 1894651 w 5160230"/>
              <a:gd name="connsiteY7497" fmla="*/ 38495 h 3030261"/>
              <a:gd name="connsiteX7498" fmla="*/ 1895582 w 5160230"/>
              <a:gd name="connsiteY7498" fmla="*/ 35391 h 3030261"/>
              <a:gd name="connsiteX7499" fmla="*/ 1897755 w 5160230"/>
              <a:gd name="connsiteY7499" fmla="*/ 33218 h 3030261"/>
              <a:gd name="connsiteX7500" fmla="*/ 1901791 w 5160230"/>
              <a:gd name="connsiteY7500" fmla="*/ 31045 h 3030261"/>
              <a:gd name="connsiteX7501" fmla="*/ 1919486 w 5160230"/>
              <a:gd name="connsiteY7501" fmla="*/ 22663 h 3030261"/>
              <a:gd name="connsiteX7502" fmla="*/ 3258439 w 5160230"/>
              <a:gd name="connsiteY7502" fmla="*/ 16764 h 3030261"/>
              <a:gd name="connsiteX7503" fmla="*/ 3268994 w 5160230"/>
              <a:gd name="connsiteY7503" fmla="*/ 19869 h 3030261"/>
              <a:gd name="connsiteX7504" fmla="*/ 3268994 w 5160230"/>
              <a:gd name="connsiteY7504" fmla="*/ 27319 h 3030261"/>
              <a:gd name="connsiteX7505" fmla="*/ 3253472 w 5160230"/>
              <a:gd name="connsiteY7505" fmla="*/ 27319 h 3030261"/>
              <a:gd name="connsiteX7506" fmla="*/ 3622902 w 5160230"/>
              <a:gd name="connsiteY7506" fmla="*/ 320 h 3030261"/>
              <a:gd name="connsiteX7507" fmla="*/ 3631905 w 5160230"/>
              <a:gd name="connsiteY7507" fmla="*/ 9624 h 3030261"/>
              <a:gd name="connsiteX7508" fmla="*/ 3637183 w 5160230"/>
              <a:gd name="connsiteY7508" fmla="*/ 20179 h 3030261"/>
              <a:gd name="connsiteX7509" fmla="*/ 3642461 w 5160230"/>
              <a:gd name="connsiteY7509" fmla="*/ 32907 h 3030261"/>
              <a:gd name="connsiteX7510" fmla="*/ 3633147 w 5160230"/>
              <a:gd name="connsiteY7510" fmla="*/ 32907 h 3030261"/>
              <a:gd name="connsiteX7511" fmla="*/ 3633147 w 5160230"/>
              <a:gd name="connsiteY7511" fmla="*/ 27319 h 3030261"/>
              <a:gd name="connsiteX7512" fmla="*/ 3630043 w 5160230"/>
              <a:gd name="connsiteY7512" fmla="*/ 24215 h 3030261"/>
              <a:gd name="connsiteX7513" fmla="*/ 3626007 w 5160230"/>
              <a:gd name="connsiteY7513" fmla="*/ 19869 h 3030261"/>
              <a:gd name="connsiteX7514" fmla="*/ 3625075 w 5160230"/>
              <a:gd name="connsiteY7514" fmla="*/ 14591 h 3030261"/>
              <a:gd name="connsiteX7515" fmla="*/ 3622902 w 5160230"/>
              <a:gd name="connsiteY7515" fmla="*/ 9313 h 3030261"/>
              <a:gd name="connsiteX7516" fmla="*/ 3749875 w 5160230"/>
              <a:gd name="connsiteY7516" fmla="*/ 0 h 3030261"/>
              <a:gd name="connsiteX7517" fmla="*/ 3755152 w 5160230"/>
              <a:gd name="connsiteY7517" fmla="*/ 3104 h 3030261"/>
              <a:gd name="connsiteX7518" fmla="*/ 3759188 w 5160230"/>
              <a:gd name="connsiteY7518" fmla="*/ 7451 h 3030261"/>
              <a:gd name="connsiteX7519" fmla="*/ 3761361 w 5160230"/>
              <a:gd name="connsiteY7519" fmla="*/ 10555 h 3030261"/>
              <a:gd name="connsiteX7520" fmla="*/ 3762293 w 5160230"/>
              <a:gd name="connsiteY7520" fmla="*/ 16764 h 3030261"/>
              <a:gd name="connsiteX7521" fmla="*/ 3764466 w 5160230"/>
              <a:gd name="connsiteY7521" fmla="*/ 19869 h 3030261"/>
              <a:gd name="connsiteX7522" fmla="*/ 3766639 w 5160230"/>
              <a:gd name="connsiteY7522" fmla="*/ 25146 h 3030261"/>
              <a:gd name="connsiteX7523" fmla="*/ 3769743 w 5160230"/>
              <a:gd name="connsiteY7523" fmla="*/ 27319 h 3030261"/>
              <a:gd name="connsiteX7524" fmla="*/ 3781230 w 5160230"/>
              <a:gd name="connsiteY7524" fmla="*/ 32597 h 3030261"/>
              <a:gd name="connsiteX7525" fmla="*/ 3791785 w 5160230"/>
              <a:gd name="connsiteY7525" fmla="*/ 34770 h 3030261"/>
              <a:gd name="connsiteX7526" fmla="*/ 3799236 w 5160230"/>
              <a:gd name="connsiteY7526" fmla="*/ 34770 h 3030261"/>
              <a:gd name="connsiteX7527" fmla="*/ 3804513 w 5160230"/>
              <a:gd name="connsiteY7527" fmla="*/ 39116 h 3030261"/>
              <a:gd name="connsiteX7528" fmla="*/ 3808549 w 5160230"/>
              <a:gd name="connsiteY7528" fmla="*/ 46567 h 3030261"/>
              <a:gd name="connsiteX7529" fmla="*/ 3810722 w 5160230"/>
              <a:gd name="connsiteY7529" fmla="*/ 61468 h 3030261"/>
              <a:gd name="connsiteX7530" fmla="*/ 3808549 w 5160230"/>
              <a:gd name="connsiteY7530" fmla="*/ 62400 h 3030261"/>
              <a:gd name="connsiteX7531" fmla="*/ 3808549 w 5160230"/>
              <a:gd name="connsiteY7531" fmla="*/ 64573 h 3030261"/>
              <a:gd name="connsiteX7532" fmla="*/ 3808549 w 5160230"/>
              <a:gd name="connsiteY7532" fmla="*/ 66746 h 3030261"/>
              <a:gd name="connsiteX7533" fmla="*/ 3806376 w 5160230"/>
              <a:gd name="connsiteY7533" fmla="*/ 68919 h 3030261"/>
              <a:gd name="connsiteX7534" fmla="*/ 3783403 w 5160230"/>
              <a:gd name="connsiteY7534" fmla="*/ 68919 h 3030261"/>
              <a:gd name="connsiteX7535" fmla="*/ 3759499 w 5160230"/>
              <a:gd name="connsiteY7535" fmla="*/ 68919 h 3030261"/>
              <a:gd name="connsiteX7536" fmla="*/ 3739630 w 5160230"/>
              <a:gd name="connsiteY7536" fmla="*/ 77301 h 3030261"/>
              <a:gd name="connsiteX7537" fmla="*/ 3735594 w 5160230"/>
              <a:gd name="connsiteY7537" fmla="*/ 79474 h 3030261"/>
              <a:gd name="connsiteX7538" fmla="*/ 3733421 w 5160230"/>
              <a:gd name="connsiteY7538" fmla="*/ 83820 h 3030261"/>
              <a:gd name="connsiteX7539" fmla="*/ 3732490 w 5160230"/>
              <a:gd name="connsiteY7539" fmla="*/ 84752 h 3030261"/>
              <a:gd name="connsiteX7540" fmla="*/ 3730317 w 5160230"/>
              <a:gd name="connsiteY7540" fmla="*/ 86925 h 3030261"/>
              <a:gd name="connsiteX7541" fmla="*/ 3728144 w 5160230"/>
              <a:gd name="connsiteY7541" fmla="*/ 89098 h 3030261"/>
              <a:gd name="connsiteX7542" fmla="*/ 3725039 w 5160230"/>
              <a:gd name="connsiteY7542" fmla="*/ 91271 h 3030261"/>
              <a:gd name="connsiteX7543" fmla="*/ 3718830 w 5160230"/>
              <a:gd name="connsiteY7543" fmla="*/ 94376 h 3030261"/>
              <a:gd name="connsiteX7544" fmla="*/ 3715726 w 5160230"/>
              <a:gd name="connsiteY7544" fmla="*/ 89098 h 3030261"/>
              <a:gd name="connsiteX7545" fmla="*/ 3713552 w 5160230"/>
              <a:gd name="connsiteY7545" fmla="*/ 84752 h 3030261"/>
              <a:gd name="connsiteX7546" fmla="*/ 3710448 w 5160230"/>
              <a:gd name="connsiteY7546" fmla="*/ 81647 h 3030261"/>
              <a:gd name="connsiteX7547" fmla="*/ 3722866 w 5160230"/>
              <a:gd name="connsiteY7547" fmla="*/ 49982 h 3030261"/>
              <a:gd name="connsiteX7548" fmla="*/ 3735284 w 5160230"/>
              <a:gd name="connsiteY7548" fmla="*/ 24525 h 3030261"/>
              <a:gd name="connsiteX7549" fmla="*/ 3622592 w 5160230"/>
              <a:gd name="connsiteY7549" fmla="*/ 0 h 3030261"/>
              <a:gd name="connsiteX7550" fmla="*/ 3622902 w 5160230"/>
              <a:gd name="connsiteY7550" fmla="*/ 0 h 3030261"/>
              <a:gd name="connsiteX7551" fmla="*/ 3622902 w 5160230"/>
              <a:gd name="connsiteY7551" fmla="*/ 320 h 30302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 ang="0">
                <a:pos x="connsiteX4152" y="connsiteY4152"/>
              </a:cxn>
              <a:cxn ang="0">
                <a:pos x="connsiteX4153" y="connsiteY4153"/>
              </a:cxn>
              <a:cxn ang="0">
                <a:pos x="connsiteX4154" y="connsiteY4154"/>
              </a:cxn>
              <a:cxn ang="0">
                <a:pos x="connsiteX4155" y="connsiteY4155"/>
              </a:cxn>
              <a:cxn ang="0">
                <a:pos x="connsiteX4156" y="connsiteY4156"/>
              </a:cxn>
              <a:cxn ang="0">
                <a:pos x="connsiteX4157" y="connsiteY4157"/>
              </a:cxn>
              <a:cxn ang="0">
                <a:pos x="connsiteX4158" y="connsiteY4158"/>
              </a:cxn>
              <a:cxn ang="0">
                <a:pos x="connsiteX4159" y="connsiteY4159"/>
              </a:cxn>
              <a:cxn ang="0">
                <a:pos x="connsiteX4160" y="connsiteY4160"/>
              </a:cxn>
              <a:cxn ang="0">
                <a:pos x="connsiteX4161" y="connsiteY4161"/>
              </a:cxn>
              <a:cxn ang="0">
                <a:pos x="connsiteX4162" y="connsiteY4162"/>
              </a:cxn>
              <a:cxn ang="0">
                <a:pos x="connsiteX4163" y="connsiteY4163"/>
              </a:cxn>
              <a:cxn ang="0">
                <a:pos x="connsiteX4164" y="connsiteY4164"/>
              </a:cxn>
              <a:cxn ang="0">
                <a:pos x="connsiteX4165" y="connsiteY4165"/>
              </a:cxn>
              <a:cxn ang="0">
                <a:pos x="connsiteX4166" y="connsiteY4166"/>
              </a:cxn>
              <a:cxn ang="0">
                <a:pos x="connsiteX4167" y="connsiteY4167"/>
              </a:cxn>
              <a:cxn ang="0">
                <a:pos x="connsiteX4168" y="connsiteY4168"/>
              </a:cxn>
              <a:cxn ang="0">
                <a:pos x="connsiteX4169" y="connsiteY4169"/>
              </a:cxn>
              <a:cxn ang="0">
                <a:pos x="connsiteX4170" y="connsiteY4170"/>
              </a:cxn>
              <a:cxn ang="0">
                <a:pos x="connsiteX4171" y="connsiteY4171"/>
              </a:cxn>
              <a:cxn ang="0">
                <a:pos x="connsiteX4172" y="connsiteY4172"/>
              </a:cxn>
              <a:cxn ang="0">
                <a:pos x="connsiteX4173" y="connsiteY4173"/>
              </a:cxn>
              <a:cxn ang="0">
                <a:pos x="connsiteX4174" y="connsiteY4174"/>
              </a:cxn>
              <a:cxn ang="0">
                <a:pos x="connsiteX4175" y="connsiteY4175"/>
              </a:cxn>
              <a:cxn ang="0">
                <a:pos x="connsiteX4176" y="connsiteY4176"/>
              </a:cxn>
              <a:cxn ang="0">
                <a:pos x="connsiteX4177" y="connsiteY4177"/>
              </a:cxn>
              <a:cxn ang="0">
                <a:pos x="connsiteX4178" y="connsiteY4178"/>
              </a:cxn>
              <a:cxn ang="0">
                <a:pos x="connsiteX4179" y="connsiteY4179"/>
              </a:cxn>
              <a:cxn ang="0">
                <a:pos x="connsiteX4180" y="connsiteY4180"/>
              </a:cxn>
              <a:cxn ang="0">
                <a:pos x="connsiteX4181" y="connsiteY4181"/>
              </a:cxn>
              <a:cxn ang="0">
                <a:pos x="connsiteX4182" y="connsiteY4182"/>
              </a:cxn>
              <a:cxn ang="0">
                <a:pos x="connsiteX4183" y="connsiteY4183"/>
              </a:cxn>
              <a:cxn ang="0">
                <a:pos x="connsiteX4184" y="connsiteY4184"/>
              </a:cxn>
              <a:cxn ang="0">
                <a:pos x="connsiteX4185" y="connsiteY4185"/>
              </a:cxn>
              <a:cxn ang="0">
                <a:pos x="connsiteX4186" y="connsiteY4186"/>
              </a:cxn>
              <a:cxn ang="0">
                <a:pos x="connsiteX4187" y="connsiteY4187"/>
              </a:cxn>
              <a:cxn ang="0">
                <a:pos x="connsiteX4188" y="connsiteY4188"/>
              </a:cxn>
              <a:cxn ang="0">
                <a:pos x="connsiteX4189" y="connsiteY4189"/>
              </a:cxn>
              <a:cxn ang="0">
                <a:pos x="connsiteX4190" y="connsiteY4190"/>
              </a:cxn>
              <a:cxn ang="0">
                <a:pos x="connsiteX4191" y="connsiteY4191"/>
              </a:cxn>
              <a:cxn ang="0">
                <a:pos x="connsiteX4192" y="connsiteY4192"/>
              </a:cxn>
              <a:cxn ang="0">
                <a:pos x="connsiteX4193" y="connsiteY4193"/>
              </a:cxn>
              <a:cxn ang="0">
                <a:pos x="connsiteX4194" y="connsiteY4194"/>
              </a:cxn>
              <a:cxn ang="0">
                <a:pos x="connsiteX4195" y="connsiteY4195"/>
              </a:cxn>
              <a:cxn ang="0">
                <a:pos x="connsiteX4196" y="connsiteY4196"/>
              </a:cxn>
              <a:cxn ang="0">
                <a:pos x="connsiteX4197" y="connsiteY4197"/>
              </a:cxn>
              <a:cxn ang="0">
                <a:pos x="connsiteX4198" y="connsiteY4198"/>
              </a:cxn>
              <a:cxn ang="0">
                <a:pos x="connsiteX4199" y="connsiteY4199"/>
              </a:cxn>
              <a:cxn ang="0">
                <a:pos x="connsiteX4200" y="connsiteY4200"/>
              </a:cxn>
              <a:cxn ang="0">
                <a:pos x="connsiteX4201" y="connsiteY4201"/>
              </a:cxn>
              <a:cxn ang="0">
                <a:pos x="connsiteX4202" y="connsiteY4202"/>
              </a:cxn>
              <a:cxn ang="0">
                <a:pos x="connsiteX4203" y="connsiteY4203"/>
              </a:cxn>
              <a:cxn ang="0">
                <a:pos x="connsiteX4204" y="connsiteY4204"/>
              </a:cxn>
              <a:cxn ang="0">
                <a:pos x="connsiteX4205" y="connsiteY4205"/>
              </a:cxn>
              <a:cxn ang="0">
                <a:pos x="connsiteX4206" y="connsiteY4206"/>
              </a:cxn>
              <a:cxn ang="0">
                <a:pos x="connsiteX4207" y="connsiteY4207"/>
              </a:cxn>
              <a:cxn ang="0">
                <a:pos x="connsiteX4208" y="connsiteY4208"/>
              </a:cxn>
              <a:cxn ang="0">
                <a:pos x="connsiteX4209" y="connsiteY4209"/>
              </a:cxn>
              <a:cxn ang="0">
                <a:pos x="connsiteX4210" y="connsiteY4210"/>
              </a:cxn>
              <a:cxn ang="0">
                <a:pos x="connsiteX4211" y="connsiteY4211"/>
              </a:cxn>
              <a:cxn ang="0">
                <a:pos x="connsiteX4212" y="connsiteY4212"/>
              </a:cxn>
              <a:cxn ang="0">
                <a:pos x="connsiteX4213" y="connsiteY4213"/>
              </a:cxn>
              <a:cxn ang="0">
                <a:pos x="connsiteX4214" y="connsiteY4214"/>
              </a:cxn>
              <a:cxn ang="0">
                <a:pos x="connsiteX4215" y="connsiteY4215"/>
              </a:cxn>
              <a:cxn ang="0">
                <a:pos x="connsiteX4216" y="connsiteY4216"/>
              </a:cxn>
              <a:cxn ang="0">
                <a:pos x="connsiteX4217" y="connsiteY4217"/>
              </a:cxn>
              <a:cxn ang="0">
                <a:pos x="connsiteX4218" y="connsiteY4218"/>
              </a:cxn>
              <a:cxn ang="0">
                <a:pos x="connsiteX4219" y="connsiteY4219"/>
              </a:cxn>
              <a:cxn ang="0">
                <a:pos x="connsiteX4220" y="connsiteY4220"/>
              </a:cxn>
              <a:cxn ang="0">
                <a:pos x="connsiteX4221" y="connsiteY4221"/>
              </a:cxn>
              <a:cxn ang="0">
                <a:pos x="connsiteX4222" y="connsiteY4222"/>
              </a:cxn>
              <a:cxn ang="0">
                <a:pos x="connsiteX4223" y="connsiteY4223"/>
              </a:cxn>
              <a:cxn ang="0">
                <a:pos x="connsiteX4224" y="connsiteY4224"/>
              </a:cxn>
              <a:cxn ang="0">
                <a:pos x="connsiteX4225" y="connsiteY4225"/>
              </a:cxn>
              <a:cxn ang="0">
                <a:pos x="connsiteX4226" y="connsiteY4226"/>
              </a:cxn>
              <a:cxn ang="0">
                <a:pos x="connsiteX4227" y="connsiteY4227"/>
              </a:cxn>
              <a:cxn ang="0">
                <a:pos x="connsiteX4228" y="connsiteY4228"/>
              </a:cxn>
              <a:cxn ang="0">
                <a:pos x="connsiteX4229" y="connsiteY4229"/>
              </a:cxn>
              <a:cxn ang="0">
                <a:pos x="connsiteX4230" y="connsiteY4230"/>
              </a:cxn>
              <a:cxn ang="0">
                <a:pos x="connsiteX4231" y="connsiteY4231"/>
              </a:cxn>
              <a:cxn ang="0">
                <a:pos x="connsiteX4232" y="connsiteY4232"/>
              </a:cxn>
              <a:cxn ang="0">
                <a:pos x="connsiteX4233" y="connsiteY4233"/>
              </a:cxn>
              <a:cxn ang="0">
                <a:pos x="connsiteX4234" y="connsiteY4234"/>
              </a:cxn>
              <a:cxn ang="0">
                <a:pos x="connsiteX4235" y="connsiteY4235"/>
              </a:cxn>
              <a:cxn ang="0">
                <a:pos x="connsiteX4236" y="connsiteY4236"/>
              </a:cxn>
              <a:cxn ang="0">
                <a:pos x="connsiteX4237" y="connsiteY4237"/>
              </a:cxn>
              <a:cxn ang="0">
                <a:pos x="connsiteX4238" y="connsiteY4238"/>
              </a:cxn>
              <a:cxn ang="0">
                <a:pos x="connsiteX4239" y="connsiteY4239"/>
              </a:cxn>
              <a:cxn ang="0">
                <a:pos x="connsiteX4240" y="connsiteY4240"/>
              </a:cxn>
              <a:cxn ang="0">
                <a:pos x="connsiteX4241" y="connsiteY4241"/>
              </a:cxn>
              <a:cxn ang="0">
                <a:pos x="connsiteX4242" y="connsiteY4242"/>
              </a:cxn>
              <a:cxn ang="0">
                <a:pos x="connsiteX4243" y="connsiteY4243"/>
              </a:cxn>
              <a:cxn ang="0">
                <a:pos x="connsiteX4244" y="connsiteY4244"/>
              </a:cxn>
              <a:cxn ang="0">
                <a:pos x="connsiteX4245" y="connsiteY4245"/>
              </a:cxn>
              <a:cxn ang="0">
                <a:pos x="connsiteX4246" y="connsiteY4246"/>
              </a:cxn>
              <a:cxn ang="0">
                <a:pos x="connsiteX4247" y="connsiteY4247"/>
              </a:cxn>
              <a:cxn ang="0">
                <a:pos x="connsiteX4248" y="connsiteY4248"/>
              </a:cxn>
              <a:cxn ang="0">
                <a:pos x="connsiteX4249" y="connsiteY4249"/>
              </a:cxn>
              <a:cxn ang="0">
                <a:pos x="connsiteX4250" y="connsiteY4250"/>
              </a:cxn>
              <a:cxn ang="0">
                <a:pos x="connsiteX4251" y="connsiteY4251"/>
              </a:cxn>
              <a:cxn ang="0">
                <a:pos x="connsiteX4252" y="connsiteY4252"/>
              </a:cxn>
              <a:cxn ang="0">
                <a:pos x="connsiteX4253" y="connsiteY4253"/>
              </a:cxn>
              <a:cxn ang="0">
                <a:pos x="connsiteX4254" y="connsiteY4254"/>
              </a:cxn>
              <a:cxn ang="0">
                <a:pos x="connsiteX4255" y="connsiteY4255"/>
              </a:cxn>
              <a:cxn ang="0">
                <a:pos x="connsiteX4256" y="connsiteY4256"/>
              </a:cxn>
              <a:cxn ang="0">
                <a:pos x="connsiteX4257" y="connsiteY4257"/>
              </a:cxn>
              <a:cxn ang="0">
                <a:pos x="connsiteX4258" y="connsiteY4258"/>
              </a:cxn>
              <a:cxn ang="0">
                <a:pos x="connsiteX4259" y="connsiteY4259"/>
              </a:cxn>
              <a:cxn ang="0">
                <a:pos x="connsiteX4260" y="connsiteY4260"/>
              </a:cxn>
              <a:cxn ang="0">
                <a:pos x="connsiteX4261" y="connsiteY4261"/>
              </a:cxn>
              <a:cxn ang="0">
                <a:pos x="connsiteX4262" y="connsiteY4262"/>
              </a:cxn>
              <a:cxn ang="0">
                <a:pos x="connsiteX4263" y="connsiteY4263"/>
              </a:cxn>
              <a:cxn ang="0">
                <a:pos x="connsiteX4264" y="connsiteY4264"/>
              </a:cxn>
              <a:cxn ang="0">
                <a:pos x="connsiteX4265" y="connsiteY4265"/>
              </a:cxn>
              <a:cxn ang="0">
                <a:pos x="connsiteX4266" y="connsiteY4266"/>
              </a:cxn>
              <a:cxn ang="0">
                <a:pos x="connsiteX4267" y="connsiteY4267"/>
              </a:cxn>
              <a:cxn ang="0">
                <a:pos x="connsiteX4268" y="connsiteY4268"/>
              </a:cxn>
              <a:cxn ang="0">
                <a:pos x="connsiteX4269" y="connsiteY4269"/>
              </a:cxn>
              <a:cxn ang="0">
                <a:pos x="connsiteX4270" y="connsiteY4270"/>
              </a:cxn>
              <a:cxn ang="0">
                <a:pos x="connsiteX4271" y="connsiteY4271"/>
              </a:cxn>
              <a:cxn ang="0">
                <a:pos x="connsiteX4272" y="connsiteY4272"/>
              </a:cxn>
              <a:cxn ang="0">
                <a:pos x="connsiteX4273" y="connsiteY4273"/>
              </a:cxn>
              <a:cxn ang="0">
                <a:pos x="connsiteX4274" y="connsiteY4274"/>
              </a:cxn>
              <a:cxn ang="0">
                <a:pos x="connsiteX4275" y="connsiteY4275"/>
              </a:cxn>
              <a:cxn ang="0">
                <a:pos x="connsiteX4276" y="connsiteY4276"/>
              </a:cxn>
              <a:cxn ang="0">
                <a:pos x="connsiteX4277" y="connsiteY4277"/>
              </a:cxn>
              <a:cxn ang="0">
                <a:pos x="connsiteX4278" y="connsiteY4278"/>
              </a:cxn>
              <a:cxn ang="0">
                <a:pos x="connsiteX4279" y="connsiteY4279"/>
              </a:cxn>
              <a:cxn ang="0">
                <a:pos x="connsiteX4280" y="connsiteY4280"/>
              </a:cxn>
              <a:cxn ang="0">
                <a:pos x="connsiteX4281" y="connsiteY4281"/>
              </a:cxn>
              <a:cxn ang="0">
                <a:pos x="connsiteX4282" y="connsiteY4282"/>
              </a:cxn>
              <a:cxn ang="0">
                <a:pos x="connsiteX4283" y="connsiteY4283"/>
              </a:cxn>
              <a:cxn ang="0">
                <a:pos x="connsiteX4284" y="connsiteY4284"/>
              </a:cxn>
              <a:cxn ang="0">
                <a:pos x="connsiteX4285" y="connsiteY4285"/>
              </a:cxn>
              <a:cxn ang="0">
                <a:pos x="connsiteX4286" y="connsiteY4286"/>
              </a:cxn>
              <a:cxn ang="0">
                <a:pos x="connsiteX4287" y="connsiteY4287"/>
              </a:cxn>
              <a:cxn ang="0">
                <a:pos x="connsiteX4288" y="connsiteY4288"/>
              </a:cxn>
              <a:cxn ang="0">
                <a:pos x="connsiteX4289" y="connsiteY4289"/>
              </a:cxn>
              <a:cxn ang="0">
                <a:pos x="connsiteX4290" y="connsiteY4290"/>
              </a:cxn>
              <a:cxn ang="0">
                <a:pos x="connsiteX4291" y="connsiteY4291"/>
              </a:cxn>
              <a:cxn ang="0">
                <a:pos x="connsiteX4292" y="connsiteY4292"/>
              </a:cxn>
              <a:cxn ang="0">
                <a:pos x="connsiteX4293" y="connsiteY4293"/>
              </a:cxn>
              <a:cxn ang="0">
                <a:pos x="connsiteX4294" y="connsiteY4294"/>
              </a:cxn>
              <a:cxn ang="0">
                <a:pos x="connsiteX4295" y="connsiteY4295"/>
              </a:cxn>
              <a:cxn ang="0">
                <a:pos x="connsiteX4296" y="connsiteY4296"/>
              </a:cxn>
              <a:cxn ang="0">
                <a:pos x="connsiteX4297" y="connsiteY4297"/>
              </a:cxn>
              <a:cxn ang="0">
                <a:pos x="connsiteX4298" y="connsiteY4298"/>
              </a:cxn>
              <a:cxn ang="0">
                <a:pos x="connsiteX4299" y="connsiteY4299"/>
              </a:cxn>
              <a:cxn ang="0">
                <a:pos x="connsiteX4300" y="connsiteY4300"/>
              </a:cxn>
              <a:cxn ang="0">
                <a:pos x="connsiteX4301" y="connsiteY4301"/>
              </a:cxn>
              <a:cxn ang="0">
                <a:pos x="connsiteX4302" y="connsiteY4302"/>
              </a:cxn>
              <a:cxn ang="0">
                <a:pos x="connsiteX4303" y="connsiteY4303"/>
              </a:cxn>
              <a:cxn ang="0">
                <a:pos x="connsiteX4304" y="connsiteY4304"/>
              </a:cxn>
              <a:cxn ang="0">
                <a:pos x="connsiteX4305" y="connsiteY4305"/>
              </a:cxn>
              <a:cxn ang="0">
                <a:pos x="connsiteX4306" y="connsiteY4306"/>
              </a:cxn>
              <a:cxn ang="0">
                <a:pos x="connsiteX4307" y="connsiteY4307"/>
              </a:cxn>
              <a:cxn ang="0">
                <a:pos x="connsiteX4308" y="connsiteY4308"/>
              </a:cxn>
              <a:cxn ang="0">
                <a:pos x="connsiteX4309" y="connsiteY4309"/>
              </a:cxn>
              <a:cxn ang="0">
                <a:pos x="connsiteX4310" y="connsiteY4310"/>
              </a:cxn>
              <a:cxn ang="0">
                <a:pos x="connsiteX4311" y="connsiteY4311"/>
              </a:cxn>
              <a:cxn ang="0">
                <a:pos x="connsiteX4312" y="connsiteY4312"/>
              </a:cxn>
              <a:cxn ang="0">
                <a:pos x="connsiteX4313" y="connsiteY4313"/>
              </a:cxn>
              <a:cxn ang="0">
                <a:pos x="connsiteX4314" y="connsiteY4314"/>
              </a:cxn>
              <a:cxn ang="0">
                <a:pos x="connsiteX4315" y="connsiteY4315"/>
              </a:cxn>
              <a:cxn ang="0">
                <a:pos x="connsiteX4316" y="connsiteY4316"/>
              </a:cxn>
              <a:cxn ang="0">
                <a:pos x="connsiteX4317" y="connsiteY4317"/>
              </a:cxn>
              <a:cxn ang="0">
                <a:pos x="connsiteX4318" y="connsiteY4318"/>
              </a:cxn>
              <a:cxn ang="0">
                <a:pos x="connsiteX4319" y="connsiteY4319"/>
              </a:cxn>
              <a:cxn ang="0">
                <a:pos x="connsiteX4320" y="connsiteY4320"/>
              </a:cxn>
              <a:cxn ang="0">
                <a:pos x="connsiteX4321" y="connsiteY4321"/>
              </a:cxn>
              <a:cxn ang="0">
                <a:pos x="connsiteX4322" y="connsiteY4322"/>
              </a:cxn>
              <a:cxn ang="0">
                <a:pos x="connsiteX4323" y="connsiteY4323"/>
              </a:cxn>
              <a:cxn ang="0">
                <a:pos x="connsiteX4324" y="connsiteY4324"/>
              </a:cxn>
              <a:cxn ang="0">
                <a:pos x="connsiteX4325" y="connsiteY4325"/>
              </a:cxn>
              <a:cxn ang="0">
                <a:pos x="connsiteX4326" y="connsiteY4326"/>
              </a:cxn>
              <a:cxn ang="0">
                <a:pos x="connsiteX4327" y="connsiteY4327"/>
              </a:cxn>
              <a:cxn ang="0">
                <a:pos x="connsiteX4328" y="connsiteY4328"/>
              </a:cxn>
              <a:cxn ang="0">
                <a:pos x="connsiteX4329" y="connsiteY4329"/>
              </a:cxn>
              <a:cxn ang="0">
                <a:pos x="connsiteX4330" y="connsiteY4330"/>
              </a:cxn>
              <a:cxn ang="0">
                <a:pos x="connsiteX4331" y="connsiteY4331"/>
              </a:cxn>
              <a:cxn ang="0">
                <a:pos x="connsiteX4332" y="connsiteY4332"/>
              </a:cxn>
              <a:cxn ang="0">
                <a:pos x="connsiteX4333" y="connsiteY4333"/>
              </a:cxn>
              <a:cxn ang="0">
                <a:pos x="connsiteX4334" y="connsiteY4334"/>
              </a:cxn>
              <a:cxn ang="0">
                <a:pos x="connsiteX4335" y="connsiteY4335"/>
              </a:cxn>
              <a:cxn ang="0">
                <a:pos x="connsiteX4336" y="connsiteY4336"/>
              </a:cxn>
              <a:cxn ang="0">
                <a:pos x="connsiteX4337" y="connsiteY4337"/>
              </a:cxn>
              <a:cxn ang="0">
                <a:pos x="connsiteX4338" y="connsiteY4338"/>
              </a:cxn>
              <a:cxn ang="0">
                <a:pos x="connsiteX4339" y="connsiteY4339"/>
              </a:cxn>
              <a:cxn ang="0">
                <a:pos x="connsiteX4340" y="connsiteY4340"/>
              </a:cxn>
              <a:cxn ang="0">
                <a:pos x="connsiteX4341" y="connsiteY4341"/>
              </a:cxn>
              <a:cxn ang="0">
                <a:pos x="connsiteX4342" y="connsiteY4342"/>
              </a:cxn>
              <a:cxn ang="0">
                <a:pos x="connsiteX4343" y="connsiteY4343"/>
              </a:cxn>
              <a:cxn ang="0">
                <a:pos x="connsiteX4344" y="connsiteY4344"/>
              </a:cxn>
              <a:cxn ang="0">
                <a:pos x="connsiteX4345" y="connsiteY4345"/>
              </a:cxn>
              <a:cxn ang="0">
                <a:pos x="connsiteX4346" y="connsiteY4346"/>
              </a:cxn>
              <a:cxn ang="0">
                <a:pos x="connsiteX4347" y="connsiteY4347"/>
              </a:cxn>
              <a:cxn ang="0">
                <a:pos x="connsiteX4348" y="connsiteY4348"/>
              </a:cxn>
              <a:cxn ang="0">
                <a:pos x="connsiteX4349" y="connsiteY4349"/>
              </a:cxn>
              <a:cxn ang="0">
                <a:pos x="connsiteX4350" y="connsiteY4350"/>
              </a:cxn>
              <a:cxn ang="0">
                <a:pos x="connsiteX4351" y="connsiteY4351"/>
              </a:cxn>
              <a:cxn ang="0">
                <a:pos x="connsiteX4352" y="connsiteY4352"/>
              </a:cxn>
              <a:cxn ang="0">
                <a:pos x="connsiteX4353" y="connsiteY4353"/>
              </a:cxn>
              <a:cxn ang="0">
                <a:pos x="connsiteX4354" y="connsiteY4354"/>
              </a:cxn>
              <a:cxn ang="0">
                <a:pos x="connsiteX4355" y="connsiteY4355"/>
              </a:cxn>
              <a:cxn ang="0">
                <a:pos x="connsiteX4356" y="connsiteY4356"/>
              </a:cxn>
              <a:cxn ang="0">
                <a:pos x="connsiteX4357" y="connsiteY4357"/>
              </a:cxn>
              <a:cxn ang="0">
                <a:pos x="connsiteX4358" y="connsiteY4358"/>
              </a:cxn>
              <a:cxn ang="0">
                <a:pos x="connsiteX4359" y="connsiteY4359"/>
              </a:cxn>
              <a:cxn ang="0">
                <a:pos x="connsiteX4360" y="connsiteY4360"/>
              </a:cxn>
              <a:cxn ang="0">
                <a:pos x="connsiteX4361" y="connsiteY4361"/>
              </a:cxn>
              <a:cxn ang="0">
                <a:pos x="connsiteX4362" y="connsiteY4362"/>
              </a:cxn>
              <a:cxn ang="0">
                <a:pos x="connsiteX4363" y="connsiteY4363"/>
              </a:cxn>
              <a:cxn ang="0">
                <a:pos x="connsiteX4364" y="connsiteY4364"/>
              </a:cxn>
              <a:cxn ang="0">
                <a:pos x="connsiteX4365" y="connsiteY4365"/>
              </a:cxn>
              <a:cxn ang="0">
                <a:pos x="connsiteX4366" y="connsiteY4366"/>
              </a:cxn>
              <a:cxn ang="0">
                <a:pos x="connsiteX4367" y="connsiteY4367"/>
              </a:cxn>
              <a:cxn ang="0">
                <a:pos x="connsiteX4368" y="connsiteY4368"/>
              </a:cxn>
              <a:cxn ang="0">
                <a:pos x="connsiteX4369" y="connsiteY4369"/>
              </a:cxn>
              <a:cxn ang="0">
                <a:pos x="connsiteX4370" y="connsiteY4370"/>
              </a:cxn>
              <a:cxn ang="0">
                <a:pos x="connsiteX4371" y="connsiteY4371"/>
              </a:cxn>
              <a:cxn ang="0">
                <a:pos x="connsiteX4372" y="connsiteY4372"/>
              </a:cxn>
              <a:cxn ang="0">
                <a:pos x="connsiteX4373" y="connsiteY4373"/>
              </a:cxn>
              <a:cxn ang="0">
                <a:pos x="connsiteX4374" y="connsiteY4374"/>
              </a:cxn>
              <a:cxn ang="0">
                <a:pos x="connsiteX4375" y="connsiteY4375"/>
              </a:cxn>
              <a:cxn ang="0">
                <a:pos x="connsiteX4376" y="connsiteY4376"/>
              </a:cxn>
              <a:cxn ang="0">
                <a:pos x="connsiteX4377" y="connsiteY4377"/>
              </a:cxn>
              <a:cxn ang="0">
                <a:pos x="connsiteX4378" y="connsiteY4378"/>
              </a:cxn>
              <a:cxn ang="0">
                <a:pos x="connsiteX4379" y="connsiteY4379"/>
              </a:cxn>
              <a:cxn ang="0">
                <a:pos x="connsiteX4380" y="connsiteY4380"/>
              </a:cxn>
              <a:cxn ang="0">
                <a:pos x="connsiteX4381" y="connsiteY4381"/>
              </a:cxn>
              <a:cxn ang="0">
                <a:pos x="connsiteX4382" y="connsiteY4382"/>
              </a:cxn>
              <a:cxn ang="0">
                <a:pos x="connsiteX4383" y="connsiteY4383"/>
              </a:cxn>
              <a:cxn ang="0">
                <a:pos x="connsiteX4384" y="connsiteY4384"/>
              </a:cxn>
              <a:cxn ang="0">
                <a:pos x="connsiteX4385" y="connsiteY4385"/>
              </a:cxn>
              <a:cxn ang="0">
                <a:pos x="connsiteX4386" y="connsiteY4386"/>
              </a:cxn>
              <a:cxn ang="0">
                <a:pos x="connsiteX4387" y="connsiteY4387"/>
              </a:cxn>
              <a:cxn ang="0">
                <a:pos x="connsiteX4388" y="connsiteY4388"/>
              </a:cxn>
              <a:cxn ang="0">
                <a:pos x="connsiteX4389" y="connsiteY4389"/>
              </a:cxn>
              <a:cxn ang="0">
                <a:pos x="connsiteX4390" y="connsiteY4390"/>
              </a:cxn>
              <a:cxn ang="0">
                <a:pos x="connsiteX4391" y="connsiteY4391"/>
              </a:cxn>
              <a:cxn ang="0">
                <a:pos x="connsiteX4392" y="connsiteY4392"/>
              </a:cxn>
              <a:cxn ang="0">
                <a:pos x="connsiteX4393" y="connsiteY4393"/>
              </a:cxn>
              <a:cxn ang="0">
                <a:pos x="connsiteX4394" y="connsiteY4394"/>
              </a:cxn>
              <a:cxn ang="0">
                <a:pos x="connsiteX4395" y="connsiteY4395"/>
              </a:cxn>
              <a:cxn ang="0">
                <a:pos x="connsiteX4396" y="connsiteY4396"/>
              </a:cxn>
              <a:cxn ang="0">
                <a:pos x="connsiteX4397" y="connsiteY4397"/>
              </a:cxn>
              <a:cxn ang="0">
                <a:pos x="connsiteX4398" y="connsiteY4398"/>
              </a:cxn>
              <a:cxn ang="0">
                <a:pos x="connsiteX4399" y="connsiteY4399"/>
              </a:cxn>
              <a:cxn ang="0">
                <a:pos x="connsiteX4400" y="connsiteY4400"/>
              </a:cxn>
              <a:cxn ang="0">
                <a:pos x="connsiteX4401" y="connsiteY4401"/>
              </a:cxn>
              <a:cxn ang="0">
                <a:pos x="connsiteX4402" y="connsiteY4402"/>
              </a:cxn>
              <a:cxn ang="0">
                <a:pos x="connsiteX4403" y="connsiteY4403"/>
              </a:cxn>
              <a:cxn ang="0">
                <a:pos x="connsiteX4404" y="connsiteY4404"/>
              </a:cxn>
              <a:cxn ang="0">
                <a:pos x="connsiteX4405" y="connsiteY4405"/>
              </a:cxn>
              <a:cxn ang="0">
                <a:pos x="connsiteX4406" y="connsiteY4406"/>
              </a:cxn>
              <a:cxn ang="0">
                <a:pos x="connsiteX4407" y="connsiteY4407"/>
              </a:cxn>
              <a:cxn ang="0">
                <a:pos x="connsiteX4408" y="connsiteY4408"/>
              </a:cxn>
              <a:cxn ang="0">
                <a:pos x="connsiteX4409" y="connsiteY4409"/>
              </a:cxn>
              <a:cxn ang="0">
                <a:pos x="connsiteX4410" y="connsiteY4410"/>
              </a:cxn>
              <a:cxn ang="0">
                <a:pos x="connsiteX4411" y="connsiteY4411"/>
              </a:cxn>
              <a:cxn ang="0">
                <a:pos x="connsiteX4412" y="connsiteY4412"/>
              </a:cxn>
              <a:cxn ang="0">
                <a:pos x="connsiteX4413" y="connsiteY4413"/>
              </a:cxn>
              <a:cxn ang="0">
                <a:pos x="connsiteX4414" y="connsiteY4414"/>
              </a:cxn>
              <a:cxn ang="0">
                <a:pos x="connsiteX4415" y="connsiteY4415"/>
              </a:cxn>
              <a:cxn ang="0">
                <a:pos x="connsiteX4416" y="connsiteY4416"/>
              </a:cxn>
              <a:cxn ang="0">
                <a:pos x="connsiteX4417" y="connsiteY4417"/>
              </a:cxn>
              <a:cxn ang="0">
                <a:pos x="connsiteX4418" y="connsiteY4418"/>
              </a:cxn>
              <a:cxn ang="0">
                <a:pos x="connsiteX4419" y="connsiteY4419"/>
              </a:cxn>
              <a:cxn ang="0">
                <a:pos x="connsiteX4420" y="connsiteY4420"/>
              </a:cxn>
              <a:cxn ang="0">
                <a:pos x="connsiteX4421" y="connsiteY4421"/>
              </a:cxn>
              <a:cxn ang="0">
                <a:pos x="connsiteX4422" y="connsiteY4422"/>
              </a:cxn>
              <a:cxn ang="0">
                <a:pos x="connsiteX4423" y="connsiteY4423"/>
              </a:cxn>
              <a:cxn ang="0">
                <a:pos x="connsiteX4424" y="connsiteY4424"/>
              </a:cxn>
              <a:cxn ang="0">
                <a:pos x="connsiteX4425" y="connsiteY4425"/>
              </a:cxn>
              <a:cxn ang="0">
                <a:pos x="connsiteX4426" y="connsiteY4426"/>
              </a:cxn>
              <a:cxn ang="0">
                <a:pos x="connsiteX4427" y="connsiteY4427"/>
              </a:cxn>
              <a:cxn ang="0">
                <a:pos x="connsiteX4428" y="connsiteY4428"/>
              </a:cxn>
              <a:cxn ang="0">
                <a:pos x="connsiteX4429" y="connsiteY4429"/>
              </a:cxn>
              <a:cxn ang="0">
                <a:pos x="connsiteX4430" y="connsiteY4430"/>
              </a:cxn>
              <a:cxn ang="0">
                <a:pos x="connsiteX4431" y="connsiteY4431"/>
              </a:cxn>
              <a:cxn ang="0">
                <a:pos x="connsiteX4432" y="connsiteY4432"/>
              </a:cxn>
              <a:cxn ang="0">
                <a:pos x="connsiteX4433" y="connsiteY4433"/>
              </a:cxn>
              <a:cxn ang="0">
                <a:pos x="connsiteX4434" y="connsiteY4434"/>
              </a:cxn>
              <a:cxn ang="0">
                <a:pos x="connsiteX4435" y="connsiteY4435"/>
              </a:cxn>
              <a:cxn ang="0">
                <a:pos x="connsiteX4436" y="connsiteY4436"/>
              </a:cxn>
              <a:cxn ang="0">
                <a:pos x="connsiteX4437" y="connsiteY4437"/>
              </a:cxn>
              <a:cxn ang="0">
                <a:pos x="connsiteX4438" y="connsiteY4438"/>
              </a:cxn>
              <a:cxn ang="0">
                <a:pos x="connsiteX4439" y="connsiteY4439"/>
              </a:cxn>
              <a:cxn ang="0">
                <a:pos x="connsiteX4440" y="connsiteY4440"/>
              </a:cxn>
              <a:cxn ang="0">
                <a:pos x="connsiteX4441" y="connsiteY4441"/>
              </a:cxn>
              <a:cxn ang="0">
                <a:pos x="connsiteX4442" y="connsiteY4442"/>
              </a:cxn>
              <a:cxn ang="0">
                <a:pos x="connsiteX4443" y="connsiteY4443"/>
              </a:cxn>
              <a:cxn ang="0">
                <a:pos x="connsiteX4444" y="connsiteY4444"/>
              </a:cxn>
              <a:cxn ang="0">
                <a:pos x="connsiteX4445" y="connsiteY4445"/>
              </a:cxn>
              <a:cxn ang="0">
                <a:pos x="connsiteX4446" y="connsiteY4446"/>
              </a:cxn>
              <a:cxn ang="0">
                <a:pos x="connsiteX4447" y="connsiteY4447"/>
              </a:cxn>
              <a:cxn ang="0">
                <a:pos x="connsiteX4448" y="connsiteY4448"/>
              </a:cxn>
              <a:cxn ang="0">
                <a:pos x="connsiteX4449" y="connsiteY4449"/>
              </a:cxn>
              <a:cxn ang="0">
                <a:pos x="connsiteX4450" y="connsiteY4450"/>
              </a:cxn>
              <a:cxn ang="0">
                <a:pos x="connsiteX4451" y="connsiteY4451"/>
              </a:cxn>
              <a:cxn ang="0">
                <a:pos x="connsiteX4452" y="connsiteY4452"/>
              </a:cxn>
              <a:cxn ang="0">
                <a:pos x="connsiteX4453" y="connsiteY4453"/>
              </a:cxn>
              <a:cxn ang="0">
                <a:pos x="connsiteX4454" y="connsiteY4454"/>
              </a:cxn>
              <a:cxn ang="0">
                <a:pos x="connsiteX4455" y="connsiteY4455"/>
              </a:cxn>
              <a:cxn ang="0">
                <a:pos x="connsiteX4456" y="connsiteY4456"/>
              </a:cxn>
              <a:cxn ang="0">
                <a:pos x="connsiteX4457" y="connsiteY4457"/>
              </a:cxn>
              <a:cxn ang="0">
                <a:pos x="connsiteX4458" y="connsiteY4458"/>
              </a:cxn>
              <a:cxn ang="0">
                <a:pos x="connsiteX4459" y="connsiteY4459"/>
              </a:cxn>
              <a:cxn ang="0">
                <a:pos x="connsiteX4460" y="connsiteY4460"/>
              </a:cxn>
              <a:cxn ang="0">
                <a:pos x="connsiteX4461" y="connsiteY4461"/>
              </a:cxn>
              <a:cxn ang="0">
                <a:pos x="connsiteX4462" y="connsiteY4462"/>
              </a:cxn>
              <a:cxn ang="0">
                <a:pos x="connsiteX4463" y="connsiteY4463"/>
              </a:cxn>
              <a:cxn ang="0">
                <a:pos x="connsiteX4464" y="connsiteY4464"/>
              </a:cxn>
              <a:cxn ang="0">
                <a:pos x="connsiteX4465" y="connsiteY4465"/>
              </a:cxn>
              <a:cxn ang="0">
                <a:pos x="connsiteX4466" y="connsiteY4466"/>
              </a:cxn>
              <a:cxn ang="0">
                <a:pos x="connsiteX4467" y="connsiteY4467"/>
              </a:cxn>
              <a:cxn ang="0">
                <a:pos x="connsiteX4468" y="connsiteY4468"/>
              </a:cxn>
              <a:cxn ang="0">
                <a:pos x="connsiteX4469" y="connsiteY4469"/>
              </a:cxn>
              <a:cxn ang="0">
                <a:pos x="connsiteX4470" y="connsiteY4470"/>
              </a:cxn>
              <a:cxn ang="0">
                <a:pos x="connsiteX4471" y="connsiteY4471"/>
              </a:cxn>
              <a:cxn ang="0">
                <a:pos x="connsiteX4472" y="connsiteY4472"/>
              </a:cxn>
              <a:cxn ang="0">
                <a:pos x="connsiteX4473" y="connsiteY4473"/>
              </a:cxn>
              <a:cxn ang="0">
                <a:pos x="connsiteX4474" y="connsiteY4474"/>
              </a:cxn>
              <a:cxn ang="0">
                <a:pos x="connsiteX4475" y="connsiteY4475"/>
              </a:cxn>
              <a:cxn ang="0">
                <a:pos x="connsiteX4476" y="connsiteY4476"/>
              </a:cxn>
              <a:cxn ang="0">
                <a:pos x="connsiteX4477" y="connsiteY4477"/>
              </a:cxn>
              <a:cxn ang="0">
                <a:pos x="connsiteX4478" y="connsiteY4478"/>
              </a:cxn>
              <a:cxn ang="0">
                <a:pos x="connsiteX4479" y="connsiteY4479"/>
              </a:cxn>
              <a:cxn ang="0">
                <a:pos x="connsiteX4480" y="connsiteY4480"/>
              </a:cxn>
              <a:cxn ang="0">
                <a:pos x="connsiteX4481" y="connsiteY4481"/>
              </a:cxn>
              <a:cxn ang="0">
                <a:pos x="connsiteX4482" y="connsiteY4482"/>
              </a:cxn>
              <a:cxn ang="0">
                <a:pos x="connsiteX4483" y="connsiteY4483"/>
              </a:cxn>
              <a:cxn ang="0">
                <a:pos x="connsiteX4484" y="connsiteY4484"/>
              </a:cxn>
              <a:cxn ang="0">
                <a:pos x="connsiteX4485" y="connsiteY4485"/>
              </a:cxn>
              <a:cxn ang="0">
                <a:pos x="connsiteX4486" y="connsiteY4486"/>
              </a:cxn>
              <a:cxn ang="0">
                <a:pos x="connsiteX4487" y="connsiteY4487"/>
              </a:cxn>
              <a:cxn ang="0">
                <a:pos x="connsiteX4488" y="connsiteY4488"/>
              </a:cxn>
              <a:cxn ang="0">
                <a:pos x="connsiteX4489" y="connsiteY4489"/>
              </a:cxn>
              <a:cxn ang="0">
                <a:pos x="connsiteX4490" y="connsiteY4490"/>
              </a:cxn>
              <a:cxn ang="0">
                <a:pos x="connsiteX4491" y="connsiteY4491"/>
              </a:cxn>
              <a:cxn ang="0">
                <a:pos x="connsiteX4492" y="connsiteY4492"/>
              </a:cxn>
              <a:cxn ang="0">
                <a:pos x="connsiteX4493" y="connsiteY4493"/>
              </a:cxn>
              <a:cxn ang="0">
                <a:pos x="connsiteX4494" y="connsiteY4494"/>
              </a:cxn>
              <a:cxn ang="0">
                <a:pos x="connsiteX4495" y="connsiteY4495"/>
              </a:cxn>
              <a:cxn ang="0">
                <a:pos x="connsiteX4496" y="connsiteY4496"/>
              </a:cxn>
              <a:cxn ang="0">
                <a:pos x="connsiteX4497" y="connsiteY4497"/>
              </a:cxn>
              <a:cxn ang="0">
                <a:pos x="connsiteX4498" y="connsiteY4498"/>
              </a:cxn>
              <a:cxn ang="0">
                <a:pos x="connsiteX4499" y="connsiteY4499"/>
              </a:cxn>
              <a:cxn ang="0">
                <a:pos x="connsiteX4500" y="connsiteY4500"/>
              </a:cxn>
              <a:cxn ang="0">
                <a:pos x="connsiteX4501" y="connsiteY4501"/>
              </a:cxn>
              <a:cxn ang="0">
                <a:pos x="connsiteX4502" y="connsiteY4502"/>
              </a:cxn>
              <a:cxn ang="0">
                <a:pos x="connsiteX4503" y="connsiteY4503"/>
              </a:cxn>
              <a:cxn ang="0">
                <a:pos x="connsiteX4504" y="connsiteY4504"/>
              </a:cxn>
              <a:cxn ang="0">
                <a:pos x="connsiteX4505" y="connsiteY4505"/>
              </a:cxn>
              <a:cxn ang="0">
                <a:pos x="connsiteX4506" y="connsiteY4506"/>
              </a:cxn>
              <a:cxn ang="0">
                <a:pos x="connsiteX4507" y="connsiteY4507"/>
              </a:cxn>
              <a:cxn ang="0">
                <a:pos x="connsiteX4508" y="connsiteY4508"/>
              </a:cxn>
              <a:cxn ang="0">
                <a:pos x="connsiteX4509" y="connsiteY4509"/>
              </a:cxn>
              <a:cxn ang="0">
                <a:pos x="connsiteX4510" y="connsiteY4510"/>
              </a:cxn>
              <a:cxn ang="0">
                <a:pos x="connsiteX4511" y="connsiteY4511"/>
              </a:cxn>
              <a:cxn ang="0">
                <a:pos x="connsiteX4512" y="connsiteY4512"/>
              </a:cxn>
              <a:cxn ang="0">
                <a:pos x="connsiteX4513" y="connsiteY4513"/>
              </a:cxn>
              <a:cxn ang="0">
                <a:pos x="connsiteX4514" y="connsiteY4514"/>
              </a:cxn>
              <a:cxn ang="0">
                <a:pos x="connsiteX4515" y="connsiteY4515"/>
              </a:cxn>
              <a:cxn ang="0">
                <a:pos x="connsiteX4516" y="connsiteY4516"/>
              </a:cxn>
              <a:cxn ang="0">
                <a:pos x="connsiteX4517" y="connsiteY4517"/>
              </a:cxn>
              <a:cxn ang="0">
                <a:pos x="connsiteX4518" y="connsiteY4518"/>
              </a:cxn>
              <a:cxn ang="0">
                <a:pos x="connsiteX4519" y="connsiteY4519"/>
              </a:cxn>
              <a:cxn ang="0">
                <a:pos x="connsiteX4520" y="connsiteY4520"/>
              </a:cxn>
              <a:cxn ang="0">
                <a:pos x="connsiteX4521" y="connsiteY4521"/>
              </a:cxn>
              <a:cxn ang="0">
                <a:pos x="connsiteX4522" y="connsiteY4522"/>
              </a:cxn>
              <a:cxn ang="0">
                <a:pos x="connsiteX4523" y="connsiteY4523"/>
              </a:cxn>
              <a:cxn ang="0">
                <a:pos x="connsiteX4524" y="connsiteY4524"/>
              </a:cxn>
              <a:cxn ang="0">
                <a:pos x="connsiteX4525" y="connsiteY4525"/>
              </a:cxn>
              <a:cxn ang="0">
                <a:pos x="connsiteX4526" y="connsiteY4526"/>
              </a:cxn>
              <a:cxn ang="0">
                <a:pos x="connsiteX4527" y="connsiteY4527"/>
              </a:cxn>
              <a:cxn ang="0">
                <a:pos x="connsiteX4528" y="connsiteY4528"/>
              </a:cxn>
              <a:cxn ang="0">
                <a:pos x="connsiteX4529" y="connsiteY4529"/>
              </a:cxn>
              <a:cxn ang="0">
                <a:pos x="connsiteX4530" y="connsiteY4530"/>
              </a:cxn>
              <a:cxn ang="0">
                <a:pos x="connsiteX4531" y="connsiteY4531"/>
              </a:cxn>
              <a:cxn ang="0">
                <a:pos x="connsiteX4532" y="connsiteY4532"/>
              </a:cxn>
              <a:cxn ang="0">
                <a:pos x="connsiteX4533" y="connsiteY4533"/>
              </a:cxn>
              <a:cxn ang="0">
                <a:pos x="connsiteX4534" y="connsiteY4534"/>
              </a:cxn>
              <a:cxn ang="0">
                <a:pos x="connsiteX4535" y="connsiteY4535"/>
              </a:cxn>
              <a:cxn ang="0">
                <a:pos x="connsiteX4536" y="connsiteY4536"/>
              </a:cxn>
              <a:cxn ang="0">
                <a:pos x="connsiteX4537" y="connsiteY4537"/>
              </a:cxn>
              <a:cxn ang="0">
                <a:pos x="connsiteX4538" y="connsiteY4538"/>
              </a:cxn>
              <a:cxn ang="0">
                <a:pos x="connsiteX4539" y="connsiteY4539"/>
              </a:cxn>
              <a:cxn ang="0">
                <a:pos x="connsiteX4540" y="connsiteY4540"/>
              </a:cxn>
              <a:cxn ang="0">
                <a:pos x="connsiteX4541" y="connsiteY4541"/>
              </a:cxn>
              <a:cxn ang="0">
                <a:pos x="connsiteX4542" y="connsiteY4542"/>
              </a:cxn>
              <a:cxn ang="0">
                <a:pos x="connsiteX4543" y="connsiteY4543"/>
              </a:cxn>
              <a:cxn ang="0">
                <a:pos x="connsiteX4544" y="connsiteY4544"/>
              </a:cxn>
              <a:cxn ang="0">
                <a:pos x="connsiteX4545" y="connsiteY4545"/>
              </a:cxn>
              <a:cxn ang="0">
                <a:pos x="connsiteX4546" y="connsiteY4546"/>
              </a:cxn>
              <a:cxn ang="0">
                <a:pos x="connsiteX4547" y="connsiteY4547"/>
              </a:cxn>
              <a:cxn ang="0">
                <a:pos x="connsiteX4548" y="connsiteY4548"/>
              </a:cxn>
              <a:cxn ang="0">
                <a:pos x="connsiteX4549" y="connsiteY4549"/>
              </a:cxn>
              <a:cxn ang="0">
                <a:pos x="connsiteX4550" y="connsiteY4550"/>
              </a:cxn>
              <a:cxn ang="0">
                <a:pos x="connsiteX4551" y="connsiteY4551"/>
              </a:cxn>
              <a:cxn ang="0">
                <a:pos x="connsiteX4552" y="connsiteY4552"/>
              </a:cxn>
              <a:cxn ang="0">
                <a:pos x="connsiteX4553" y="connsiteY4553"/>
              </a:cxn>
              <a:cxn ang="0">
                <a:pos x="connsiteX4554" y="connsiteY4554"/>
              </a:cxn>
              <a:cxn ang="0">
                <a:pos x="connsiteX4555" y="connsiteY4555"/>
              </a:cxn>
              <a:cxn ang="0">
                <a:pos x="connsiteX4556" y="connsiteY4556"/>
              </a:cxn>
              <a:cxn ang="0">
                <a:pos x="connsiteX4557" y="connsiteY4557"/>
              </a:cxn>
              <a:cxn ang="0">
                <a:pos x="connsiteX4558" y="connsiteY4558"/>
              </a:cxn>
              <a:cxn ang="0">
                <a:pos x="connsiteX4559" y="connsiteY4559"/>
              </a:cxn>
              <a:cxn ang="0">
                <a:pos x="connsiteX4560" y="connsiteY4560"/>
              </a:cxn>
              <a:cxn ang="0">
                <a:pos x="connsiteX4561" y="connsiteY4561"/>
              </a:cxn>
              <a:cxn ang="0">
                <a:pos x="connsiteX4562" y="connsiteY4562"/>
              </a:cxn>
              <a:cxn ang="0">
                <a:pos x="connsiteX4563" y="connsiteY4563"/>
              </a:cxn>
              <a:cxn ang="0">
                <a:pos x="connsiteX4564" y="connsiteY4564"/>
              </a:cxn>
              <a:cxn ang="0">
                <a:pos x="connsiteX4565" y="connsiteY4565"/>
              </a:cxn>
              <a:cxn ang="0">
                <a:pos x="connsiteX4566" y="connsiteY4566"/>
              </a:cxn>
              <a:cxn ang="0">
                <a:pos x="connsiteX4567" y="connsiteY4567"/>
              </a:cxn>
              <a:cxn ang="0">
                <a:pos x="connsiteX4568" y="connsiteY4568"/>
              </a:cxn>
              <a:cxn ang="0">
                <a:pos x="connsiteX4569" y="connsiteY4569"/>
              </a:cxn>
              <a:cxn ang="0">
                <a:pos x="connsiteX4570" y="connsiteY4570"/>
              </a:cxn>
              <a:cxn ang="0">
                <a:pos x="connsiteX4571" y="connsiteY4571"/>
              </a:cxn>
              <a:cxn ang="0">
                <a:pos x="connsiteX4572" y="connsiteY4572"/>
              </a:cxn>
              <a:cxn ang="0">
                <a:pos x="connsiteX4573" y="connsiteY4573"/>
              </a:cxn>
              <a:cxn ang="0">
                <a:pos x="connsiteX4574" y="connsiteY4574"/>
              </a:cxn>
              <a:cxn ang="0">
                <a:pos x="connsiteX4575" y="connsiteY4575"/>
              </a:cxn>
              <a:cxn ang="0">
                <a:pos x="connsiteX4576" y="connsiteY4576"/>
              </a:cxn>
              <a:cxn ang="0">
                <a:pos x="connsiteX4577" y="connsiteY4577"/>
              </a:cxn>
              <a:cxn ang="0">
                <a:pos x="connsiteX4578" y="connsiteY4578"/>
              </a:cxn>
              <a:cxn ang="0">
                <a:pos x="connsiteX4579" y="connsiteY4579"/>
              </a:cxn>
              <a:cxn ang="0">
                <a:pos x="connsiteX4580" y="connsiteY4580"/>
              </a:cxn>
              <a:cxn ang="0">
                <a:pos x="connsiteX4581" y="connsiteY4581"/>
              </a:cxn>
              <a:cxn ang="0">
                <a:pos x="connsiteX4582" y="connsiteY4582"/>
              </a:cxn>
              <a:cxn ang="0">
                <a:pos x="connsiteX4583" y="connsiteY4583"/>
              </a:cxn>
              <a:cxn ang="0">
                <a:pos x="connsiteX4584" y="connsiteY4584"/>
              </a:cxn>
              <a:cxn ang="0">
                <a:pos x="connsiteX4585" y="connsiteY4585"/>
              </a:cxn>
              <a:cxn ang="0">
                <a:pos x="connsiteX4586" y="connsiteY4586"/>
              </a:cxn>
              <a:cxn ang="0">
                <a:pos x="connsiteX4587" y="connsiteY4587"/>
              </a:cxn>
              <a:cxn ang="0">
                <a:pos x="connsiteX4588" y="connsiteY4588"/>
              </a:cxn>
              <a:cxn ang="0">
                <a:pos x="connsiteX4589" y="connsiteY4589"/>
              </a:cxn>
              <a:cxn ang="0">
                <a:pos x="connsiteX4590" y="connsiteY4590"/>
              </a:cxn>
              <a:cxn ang="0">
                <a:pos x="connsiteX4591" y="connsiteY4591"/>
              </a:cxn>
              <a:cxn ang="0">
                <a:pos x="connsiteX4592" y="connsiteY4592"/>
              </a:cxn>
              <a:cxn ang="0">
                <a:pos x="connsiteX4593" y="connsiteY4593"/>
              </a:cxn>
              <a:cxn ang="0">
                <a:pos x="connsiteX4594" y="connsiteY4594"/>
              </a:cxn>
              <a:cxn ang="0">
                <a:pos x="connsiteX4595" y="connsiteY4595"/>
              </a:cxn>
              <a:cxn ang="0">
                <a:pos x="connsiteX4596" y="connsiteY4596"/>
              </a:cxn>
              <a:cxn ang="0">
                <a:pos x="connsiteX4597" y="connsiteY4597"/>
              </a:cxn>
              <a:cxn ang="0">
                <a:pos x="connsiteX4598" y="connsiteY4598"/>
              </a:cxn>
              <a:cxn ang="0">
                <a:pos x="connsiteX4599" y="connsiteY4599"/>
              </a:cxn>
              <a:cxn ang="0">
                <a:pos x="connsiteX4600" y="connsiteY4600"/>
              </a:cxn>
              <a:cxn ang="0">
                <a:pos x="connsiteX4601" y="connsiteY4601"/>
              </a:cxn>
              <a:cxn ang="0">
                <a:pos x="connsiteX4602" y="connsiteY4602"/>
              </a:cxn>
              <a:cxn ang="0">
                <a:pos x="connsiteX4603" y="connsiteY4603"/>
              </a:cxn>
              <a:cxn ang="0">
                <a:pos x="connsiteX4604" y="connsiteY4604"/>
              </a:cxn>
              <a:cxn ang="0">
                <a:pos x="connsiteX4605" y="connsiteY4605"/>
              </a:cxn>
              <a:cxn ang="0">
                <a:pos x="connsiteX4606" y="connsiteY4606"/>
              </a:cxn>
              <a:cxn ang="0">
                <a:pos x="connsiteX4607" y="connsiteY4607"/>
              </a:cxn>
              <a:cxn ang="0">
                <a:pos x="connsiteX4608" y="connsiteY4608"/>
              </a:cxn>
              <a:cxn ang="0">
                <a:pos x="connsiteX4609" y="connsiteY4609"/>
              </a:cxn>
              <a:cxn ang="0">
                <a:pos x="connsiteX4610" y="connsiteY4610"/>
              </a:cxn>
              <a:cxn ang="0">
                <a:pos x="connsiteX4611" y="connsiteY4611"/>
              </a:cxn>
              <a:cxn ang="0">
                <a:pos x="connsiteX4612" y="connsiteY4612"/>
              </a:cxn>
              <a:cxn ang="0">
                <a:pos x="connsiteX4613" y="connsiteY4613"/>
              </a:cxn>
              <a:cxn ang="0">
                <a:pos x="connsiteX4614" y="connsiteY4614"/>
              </a:cxn>
              <a:cxn ang="0">
                <a:pos x="connsiteX4615" y="connsiteY4615"/>
              </a:cxn>
              <a:cxn ang="0">
                <a:pos x="connsiteX4616" y="connsiteY4616"/>
              </a:cxn>
              <a:cxn ang="0">
                <a:pos x="connsiteX4617" y="connsiteY4617"/>
              </a:cxn>
              <a:cxn ang="0">
                <a:pos x="connsiteX4618" y="connsiteY4618"/>
              </a:cxn>
              <a:cxn ang="0">
                <a:pos x="connsiteX4619" y="connsiteY4619"/>
              </a:cxn>
              <a:cxn ang="0">
                <a:pos x="connsiteX4620" y="connsiteY4620"/>
              </a:cxn>
              <a:cxn ang="0">
                <a:pos x="connsiteX4621" y="connsiteY4621"/>
              </a:cxn>
              <a:cxn ang="0">
                <a:pos x="connsiteX4622" y="connsiteY4622"/>
              </a:cxn>
              <a:cxn ang="0">
                <a:pos x="connsiteX4623" y="connsiteY4623"/>
              </a:cxn>
              <a:cxn ang="0">
                <a:pos x="connsiteX4624" y="connsiteY4624"/>
              </a:cxn>
              <a:cxn ang="0">
                <a:pos x="connsiteX4625" y="connsiteY4625"/>
              </a:cxn>
              <a:cxn ang="0">
                <a:pos x="connsiteX4626" y="connsiteY4626"/>
              </a:cxn>
              <a:cxn ang="0">
                <a:pos x="connsiteX4627" y="connsiteY4627"/>
              </a:cxn>
              <a:cxn ang="0">
                <a:pos x="connsiteX4628" y="connsiteY4628"/>
              </a:cxn>
              <a:cxn ang="0">
                <a:pos x="connsiteX4629" y="connsiteY4629"/>
              </a:cxn>
              <a:cxn ang="0">
                <a:pos x="connsiteX4630" y="connsiteY4630"/>
              </a:cxn>
              <a:cxn ang="0">
                <a:pos x="connsiteX4631" y="connsiteY4631"/>
              </a:cxn>
              <a:cxn ang="0">
                <a:pos x="connsiteX4632" y="connsiteY4632"/>
              </a:cxn>
              <a:cxn ang="0">
                <a:pos x="connsiteX4633" y="connsiteY4633"/>
              </a:cxn>
              <a:cxn ang="0">
                <a:pos x="connsiteX4634" y="connsiteY4634"/>
              </a:cxn>
              <a:cxn ang="0">
                <a:pos x="connsiteX4635" y="connsiteY4635"/>
              </a:cxn>
              <a:cxn ang="0">
                <a:pos x="connsiteX4636" y="connsiteY4636"/>
              </a:cxn>
              <a:cxn ang="0">
                <a:pos x="connsiteX4637" y="connsiteY4637"/>
              </a:cxn>
              <a:cxn ang="0">
                <a:pos x="connsiteX4638" y="connsiteY4638"/>
              </a:cxn>
              <a:cxn ang="0">
                <a:pos x="connsiteX4639" y="connsiteY4639"/>
              </a:cxn>
              <a:cxn ang="0">
                <a:pos x="connsiteX4640" y="connsiteY4640"/>
              </a:cxn>
              <a:cxn ang="0">
                <a:pos x="connsiteX4641" y="connsiteY4641"/>
              </a:cxn>
              <a:cxn ang="0">
                <a:pos x="connsiteX4642" y="connsiteY4642"/>
              </a:cxn>
              <a:cxn ang="0">
                <a:pos x="connsiteX4643" y="connsiteY4643"/>
              </a:cxn>
              <a:cxn ang="0">
                <a:pos x="connsiteX4644" y="connsiteY4644"/>
              </a:cxn>
              <a:cxn ang="0">
                <a:pos x="connsiteX4645" y="connsiteY4645"/>
              </a:cxn>
              <a:cxn ang="0">
                <a:pos x="connsiteX4646" y="connsiteY4646"/>
              </a:cxn>
              <a:cxn ang="0">
                <a:pos x="connsiteX4647" y="connsiteY4647"/>
              </a:cxn>
              <a:cxn ang="0">
                <a:pos x="connsiteX4648" y="connsiteY4648"/>
              </a:cxn>
              <a:cxn ang="0">
                <a:pos x="connsiteX4649" y="connsiteY4649"/>
              </a:cxn>
              <a:cxn ang="0">
                <a:pos x="connsiteX4650" y="connsiteY4650"/>
              </a:cxn>
              <a:cxn ang="0">
                <a:pos x="connsiteX4651" y="connsiteY4651"/>
              </a:cxn>
              <a:cxn ang="0">
                <a:pos x="connsiteX4652" y="connsiteY4652"/>
              </a:cxn>
              <a:cxn ang="0">
                <a:pos x="connsiteX4653" y="connsiteY4653"/>
              </a:cxn>
              <a:cxn ang="0">
                <a:pos x="connsiteX4654" y="connsiteY4654"/>
              </a:cxn>
              <a:cxn ang="0">
                <a:pos x="connsiteX4655" y="connsiteY4655"/>
              </a:cxn>
              <a:cxn ang="0">
                <a:pos x="connsiteX4656" y="connsiteY4656"/>
              </a:cxn>
              <a:cxn ang="0">
                <a:pos x="connsiteX4657" y="connsiteY4657"/>
              </a:cxn>
              <a:cxn ang="0">
                <a:pos x="connsiteX4658" y="connsiteY4658"/>
              </a:cxn>
              <a:cxn ang="0">
                <a:pos x="connsiteX4659" y="connsiteY4659"/>
              </a:cxn>
              <a:cxn ang="0">
                <a:pos x="connsiteX4660" y="connsiteY4660"/>
              </a:cxn>
              <a:cxn ang="0">
                <a:pos x="connsiteX4661" y="connsiteY4661"/>
              </a:cxn>
              <a:cxn ang="0">
                <a:pos x="connsiteX4662" y="connsiteY4662"/>
              </a:cxn>
              <a:cxn ang="0">
                <a:pos x="connsiteX4663" y="connsiteY4663"/>
              </a:cxn>
              <a:cxn ang="0">
                <a:pos x="connsiteX4664" y="connsiteY4664"/>
              </a:cxn>
              <a:cxn ang="0">
                <a:pos x="connsiteX4665" y="connsiteY4665"/>
              </a:cxn>
              <a:cxn ang="0">
                <a:pos x="connsiteX4666" y="connsiteY4666"/>
              </a:cxn>
              <a:cxn ang="0">
                <a:pos x="connsiteX4667" y="connsiteY4667"/>
              </a:cxn>
              <a:cxn ang="0">
                <a:pos x="connsiteX4668" y="connsiteY4668"/>
              </a:cxn>
              <a:cxn ang="0">
                <a:pos x="connsiteX4669" y="connsiteY4669"/>
              </a:cxn>
              <a:cxn ang="0">
                <a:pos x="connsiteX4670" y="connsiteY4670"/>
              </a:cxn>
              <a:cxn ang="0">
                <a:pos x="connsiteX4671" y="connsiteY4671"/>
              </a:cxn>
              <a:cxn ang="0">
                <a:pos x="connsiteX4672" y="connsiteY4672"/>
              </a:cxn>
              <a:cxn ang="0">
                <a:pos x="connsiteX4673" y="connsiteY4673"/>
              </a:cxn>
              <a:cxn ang="0">
                <a:pos x="connsiteX4674" y="connsiteY4674"/>
              </a:cxn>
              <a:cxn ang="0">
                <a:pos x="connsiteX4675" y="connsiteY4675"/>
              </a:cxn>
              <a:cxn ang="0">
                <a:pos x="connsiteX4676" y="connsiteY4676"/>
              </a:cxn>
              <a:cxn ang="0">
                <a:pos x="connsiteX4677" y="connsiteY4677"/>
              </a:cxn>
              <a:cxn ang="0">
                <a:pos x="connsiteX4678" y="connsiteY4678"/>
              </a:cxn>
              <a:cxn ang="0">
                <a:pos x="connsiteX4679" y="connsiteY4679"/>
              </a:cxn>
              <a:cxn ang="0">
                <a:pos x="connsiteX4680" y="connsiteY4680"/>
              </a:cxn>
              <a:cxn ang="0">
                <a:pos x="connsiteX4681" y="connsiteY4681"/>
              </a:cxn>
              <a:cxn ang="0">
                <a:pos x="connsiteX4682" y="connsiteY4682"/>
              </a:cxn>
              <a:cxn ang="0">
                <a:pos x="connsiteX4683" y="connsiteY4683"/>
              </a:cxn>
              <a:cxn ang="0">
                <a:pos x="connsiteX4684" y="connsiteY4684"/>
              </a:cxn>
              <a:cxn ang="0">
                <a:pos x="connsiteX4685" y="connsiteY4685"/>
              </a:cxn>
              <a:cxn ang="0">
                <a:pos x="connsiteX4686" y="connsiteY4686"/>
              </a:cxn>
              <a:cxn ang="0">
                <a:pos x="connsiteX4687" y="connsiteY4687"/>
              </a:cxn>
              <a:cxn ang="0">
                <a:pos x="connsiteX4688" y="connsiteY4688"/>
              </a:cxn>
              <a:cxn ang="0">
                <a:pos x="connsiteX4689" y="connsiteY4689"/>
              </a:cxn>
              <a:cxn ang="0">
                <a:pos x="connsiteX4690" y="connsiteY4690"/>
              </a:cxn>
              <a:cxn ang="0">
                <a:pos x="connsiteX4691" y="connsiteY4691"/>
              </a:cxn>
              <a:cxn ang="0">
                <a:pos x="connsiteX4692" y="connsiteY4692"/>
              </a:cxn>
              <a:cxn ang="0">
                <a:pos x="connsiteX4693" y="connsiteY4693"/>
              </a:cxn>
              <a:cxn ang="0">
                <a:pos x="connsiteX4694" y="connsiteY4694"/>
              </a:cxn>
              <a:cxn ang="0">
                <a:pos x="connsiteX4695" y="connsiteY4695"/>
              </a:cxn>
              <a:cxn ang="0">
                <a:pos x="connsiteX4696" y="connsiteY4696"/>
              </a:cxn>
              <a:cxn ang="0">
                <a:pos x="connsiteX4697" y="connsiteY4697"/>
              </a:cxn>
              <a:cxn ang="0">
                <a:pos x="connsiteX4698" y="connsiteY4698"/>
              </a:cxn>
              <a:cxn ang="0">
                <a:pos x="connsiteX4699" y="connsiteY4699"/>
              </a:cxn>
              <a:cxn ang="0">
                <a:pos x="connsiteX4700" y="connsiteY4700"/>
              </a:cxn>
              <a:cxn ang="0">
                <a:pos x="connsiteX4701" y="connsiteY4701"/>
              </a:cxn>
              <a:cxn ang="0">
                <a:pos x="connsiteX4702" y="connsiteY4702"/>
              </a:cxn>
              <a:cxn ang="0">
                <a:pos x="connsiteX4703" y="connsiteY4703"/>
              </a:cxn>
              <a:cxn ang="0">
                <a:pos x="connsiteX4704" y="connsiteY4704"/>
              </a:cxn>
              <a:cxn ang="0">
                <a:pos x="connsiteX4705" y="connsiteY4705"/>
              </a:cxn>
              <a:cxn ang="0">
                <a:pos x="connsiteX4706" y="connsiteY4706"/>
              </a:cxn>
              <a:cxn ang="0">
                <a:pos x="connsiteX4707" y="connsiteY4707"/>
              </a:cxn>
              <a:cxn ang="0">
                <a:pos x="connsiteX4708" y="connsiteY4708"/>
              </a:cxn>
              <a:cxn ang="0">
                <a:pos x="connsiteX4709" y="connsiteY4709"/>
              </a:cxn>
              <a:cxn ang="0">
                <a:pos x="connsiteX4710" y="connsiteY4710"/>
              </a:cxn>
              <a:cxn ang="0">
                <a:pos x="connsiteX4711" y="connsiteY4711"/>
              </a:cxn>
              <a:cxn ang="0">
                <a:pos x="connsiteX4712" y="connsiteY4712"/>
              </a:cxn>
              <a:cxn ang="0">
                <a:pos x="connsiteX4713" y="connsiteY4713"/>
              </a:cxn>
              <a:cxn ang="0">
                <a:pos x="connsiteX4714" y="connsiteY4714"/>
              </a:cxn>
              <a:cxn ang="0">
                <a:pos x="connsiteX4715" y="connsiteY4715"/>
              </a:cxn>
              <a:cxn ang="0">
                <a:pos x="connsiteX4716" y="connsiteY4716"/>
              </a:cxn>
              <a:cxn ang="0">
                <a:pos x="connsiteX4717" y="connsiteY4717"/>
              </a:cxn>
              <a:cxn ang="0">
                <a:pos x="connsiteX4718" y="connsiteY4718"/>
              </a:cxn>
              <a:cxn ang="0">
                <a:pos x="connsiteX4719" y="connsiteY4719"/>
              </a:cxn>
              <a:cxn ang="0">
                <a:pos x="connsiteX4720" y="connsiteY4720"/>
              </a:cxn>
              <a:cxn ang="0">
                <a:pos x="connsiteX4721" y="connsiteY4721"/>
              </a:cxn>
              <a:cxn ang="0">
                <a:pos x="connsiteX4722" y="connsiteY4722"/>
              </a:cxn>
              <a:cxn ang="0">
                <a:pos x="connsiteX4723" y="connsiteY4723"/>
              </a:cxn>
              <a:cxn ang="0">
                <a:pos x="connsiteX4724" y="connsiteY4724"/>
              </a:cxn>
              <a:cxn ang="0">
                <a:pos x="connsiteX4725" y="connsiteY4725"/>
              </a:cxn>
              <a:cxn ang="0">
                <a:pos x="connsiteX4726" y="connsiteY4726"/>
              </a:cxn>
              <a:cxn ang="0">
                <a:pos x="connsiteX4727" y="connsiteY4727"/>
              </a:cxn>
              <a:cxn ang="0">
                <a:pos x="connsiteX4728" y="connsiteY4728"/>
              </a:cxn>
              <a:cxn ang="0">
                <a:pos x="connsiteX4729" y="connsiteY4729"/>
              </a:cxn>
              <a:cxn ang="0">
                <a:pos x="connsiteX4730" y="connsiteY4730"/>
              </a:cxn>
              <a:cxn ang="0">
                <a:pos x="connsiteX4731" y="connsiteY4731"/>
              </a:cxn>
              <a:cxn ang="0">
                <a:pos x="connsiteX4732" y="connsiteY4732"/>
              </a:cxn>
              <a:cxn ang="0">
                <a:pos x="connsiteX4733" y="connsiteY4733"/>
              </a:cxn>
              <a:cxn ang="0">
                <a:pos x="connsiteX4734" y="connsiteY4734"/>
              </a:cxn>
              <a:cxn ang="0">
                <a:pos x="connsiteX4735" y="connsiteY4735"/>
              </a:cxn>
              <a:cxn ang="0">
                <a:pos x="connsiteX4736" y="connsiteY4736"/>
              </a:cxn>
              <a:cxn ang="0">
                <a:pos x="connsiteX4737" y="connsiteY4737"/>
              </a:cxn>
              <a:cxn ang="0">
                <a:pos x="connsiteX4738" y="connsiteY4738"/>
              </a:cxn>
              <a:cxn ang="0">
                <a:pos x="connsiteX4739" y="connsiteY4739"/>
              </a:cxn>
              <a:cxn ang="0">
                <a:pos x="connsiteX4740" y="connsiteY4740"/>
              </a:cxn>
              <a:cxn ang="0">
                <a:pos x="connsiteX4741" y="connsiteY4741"/>
              </a:cxn>
              <a:cxn ang="0">
                <a:pos x="connsiteX4742" y="connsiteY4742"/>
              </a:cxn>
              <a:cxn ang="0">
                <a:pos x="connsiteX4743" y="connsiteY4743"/>
              </a:cxn>
              <a:cxn ang="0">
                <a:pos x="connsiteX4744" y="connsiteY4744"/>
              </a:cxn>
              <a:cxn ang="0">
                <a:pos x="connsiteX4745" y="connsiteY4745"/>
              </a:cxn>
              <a:cxn ang="0">
                <a:pos x="connsiteX4746" y="connsiteY4746"/>
              </a:cxn>
              <a:cxn ang="0">
                <a:pos x="connsiteX4747" y="connsiteY4747"/>
              </a:cxn>
              <a:cxn ang="0">
                <a:pos x="connsiteX4748" y="connsiteY4748"/>
              </a:cxn>
              <a:cxn ang="0">
                <a:pos x="connsiteX4749" y="connsiteY4749"/>
              </a:cxn>
              <a:cxn ang="0">
                <a:pos x="connsiteX4750" y="connsiteY4750"/>
              </a:cxn>
              <a:cxn ang="0">
                <a:pos x="connsiteX4751" y="connsiteY4751"/>
              </a:cxn>
              <a:cxn ang="0">
                <a:pos x="connsiteX4752" y="connsiteY4752"/>
              </a:cxn>
              <a:cxn ang="0">
                <a:pos x="connsiteX4753" y="connsiteY4753"/>
              </a:cxn>
              <a:cxn ang="0">
                <a:pos x="connsiteX4754" y="connsiteY4754"/>
              </a:cxn>
              <a:cxn ang="0">
                <a:pos x="connsiteX4755" y="connsiteY4755"/>
              </a:cxn>
              <a:cxn ang="0">
                <a:pos x="connsiteX4756" y="connsiteY4756"/>
              </a:cxn>
              <a:cxn ang="0">
                <a:pos x="connsiteX4757" y="connsiteY4757"/>
              </a:cxn>
              <a:cxn ang="0">
                <a:pos x="connsiteX4758" y="connsiteY4758"/>
              </a:cxn>
              <a:cxn ang="0">
                <a:pos x="connsiteX4759" y="connsiteY4759"/>
              </a:cxn>
              <a:cxn ang="0">
                <a:pos x="connsiteX4760" y="connsiteY4760"/>
              </a:cxn>
              <a:cxn ang="0">
                <a:pos x="connsiteX4761" y="connsiteY4761"/>
              </a:cxn>
              <a:cxn ang="0">
                <a:pos x="connsiteX4762" y="connsiteY4762"/>
              </a:cxn>
              <a:cxn ang="0">
                <a:pos x="connsiteX4763" y="connsiteY4763"/>
              </a:cxn>
              <a:cxn ang="0">
                <a:pos x="connsiteX4764" y="connsiteY4764"/>
              </a:cxn>
              <a:cxn ang="0">
                <a:pos x="connsiteX4765" y="connsiteY4765"/>
              </a:cxn>
              <a:cxn ang="0">
                <a:pos x="connsiteX4766" y="connsiteY4766"/>
              </a:cxn>
              <a:cxn ang="0">
                <a:pos x="connsiteX4767" y="connsiteY4767"/>
              </a:cxn>
              <a:cxn ang="0">
                <a:pos x="connsiteX4768" y="connsiteY4768"/>
              </a:cxn>
              <a:cxn ang="0">
                <a:pos x="connsiteX4769" y="connsiteY4769"/>
              </a:cxn>
              <a:cxn ang="0">
                <a:pos x="connsiteX4770" y="connsiteY4770"/>
              </a:cxn>
              <a:cxn ang="0">
                <a:pos x="connsiteX4771" y="connsiteY4771"/>
              </a:cxn>
              <a:cxn ang="0">
                <a:pos x="connsiteX4772" y="connsiteY4772"/>
              </a:cxn>
              <a:cxn ang="0">
                <a:pos x="connsiteX4773" y="connsiteY4773"/>
              </a:cxn>
              <a:cxn ang="0">
                <a:pos x="connsiteX4774" y="connsiteY4774"/>
              </a:cxn>
              <a:cxn ang="0">
                <a:pos x="connsiteX4775" y="connsiteY4775"/>
              </a:cxn>
              <a:cxn ang="0">
                <a:pos x="connsiteX4776" y="connsiteY4776"/>
              </a:cxn>
              <a:cxn ang="0">
                <a:pos x="connsiteX4777" y="connsiteY4777"/>
              </a:cxn>
              <a:cxn ang="0">
                <a:pos x="connsiteX4778" y="connsiteY4778"/>
              </a:cxn>
              <a:cxn ang="0">
                <a:pos x="connsiteX4779" y="connsiteY4779"/>
              </a:cxn>
              <a:cxn ang="0">
                <a:pos x="connsiteX4780" y="connsiteY4780"/>
              </a:cxn>
              <a:cxn ang="0">
                <a:pos x="connsiteX4781" y="connsiteY4781"/>
              </a:cxn>
              <a:cxn ang="0">
                <a:pos x="connsiteX4782" y="connsiteY4782"/>
              </a:cxn>
              <a:cxn ang="0">
                <a:pos x="connsiteX4783" y="connsiteY4783"/>
              </a:cxn>
              <a:cxn ang="0">
                <a:pos x="connsiteX4784" y="connsiteY4784"/>
              </a:cxn>
              <a:cxn ang="0">
                <a:pos x="connsiteX4785" y="connsiteY4785"/>
              </a:cxn>
              <a:cxn ang="0">
                <a:pos x="connsiteX4786" y="connsiteY4786"/>
              </a:cxn>
              <a:cxn ang="0">
                <a:pos x="connsiteX4787" y="connsiteY4787"/>
              </a:cxn>
              <a:cxn ang="0">
                <a:pos x="connsiteX4788" y="connsiteY4788"/>
              </a:cxn>
              <a:cxn ang="0">
                <a:pos x="connsiteX4789" y="connsiteY4789"/>
              </a:cxn>
              <a:cxn ang="0">
                <a:pos x="connsiteX4790" y="connsiteY4790"/>
              </a:cxn>
              <a:cxn ang="0">
                <a:pos x="connsiteX4791" y="connsiteY4791"/>
              </a:cxn>
              <a:cxn ang="0">
                <a:pos x="connsiteX4792" y="connsiteY4792"/>
              </a:cxn>
              <a:cxn ang="0">
                <a:pos x="connsiteX4793" y="connsiteY4793"/>
              </a:cxn>
              <a:cxn ang="0">
                <a:pos x="connsiteX4794" y="connsiteY4794"/>
              </a:cxn>
              <a:cxn ang="0">
                <a:pos x="connsiteX4795" y="connsiteY4795"/>
              </a:cxn>
              <a:cxn ang="0">
                <a:pos x="connsiteX4796" y="connsiteY4796"/>
              </a:cxn>
              <a:cxn ang="0">
                <a:pos x="connsiteX4797" y="connsiteY4797"/>
              </a:cxn>
              <a:cxn ang="0">
                <a:pos x="connsiteX4798" y="connsiteY4798"/>
              </a:cxn>
              <a:cxn ang="0">
                <a:pos x="connsiteX4799" y="connsiteY4799"/>
              </a:cxn>
              <a:cxn ang="0">
                <a:pos x="connsiteX4800" y="connsiteY4800"/>
              </a:cxn>
              <a:cxn ang="0">
                <a:pos x="connsiteX4801" y="connsiteY4801"/>
              </a:cxn>
              <a:cxn ang="0">
                <a:pos x="connsiteX4802" y="connsiteY4802"/>
              </a:cxn>
              <a:cxn ang="0">
                <a:pos x="connsiteX4803" y="connsiteY4803"/>
              </a:cxn>
              <a:cxn ang="0">
                <a:pos x="connsiteX4804" y="connsiteY4804"/>
              </a:cxn>
              <a:cxn ang="0">
                <a:pos x="connsiteX4805" y="connsiteY4805"/>
              </a:cxn>
              <a:cxn ang="0">
                <a:pos x="connsiteX4806" y="connsiteY4806"/>
              </a:cxn>
              <a:cxn ang="0">
                <a:pos x="connsiteX4807" y="connsiteY4807"/>
              </a:cxn>
              <a:cxn ang="0">
                <a:pos x="connsiteX4808" y="connsiteY4808"/>
              </a:cxn>
              <a:cxn ang="0">
                <a:pos x="connsiteX4809" y="connsiteY4809"/>
              </a:cxn>
              <a:cxn ang="0">
                <a:pos x="connsiteX4810" y="connsiteY4810"/>
              </a:cxn>
              <a:cxn ang="0">
                <a:pos x="connsiteX4811" y="connsiteY4811"/>
              </a:cxn>
              <a:cxn ang="0">
                <a:pos x="connsiteX4812" y="connsiteY4812"/>
              </a:cxn>
              <a:cxn ang="0">
                <a:pos x="connsiteX4813" y="connsiteY4813"/>
              </a:cxn>
              <a:cxn ang="0">
                <a:pos x="connsiteX4814" y="connsiteY4814"/>
              </a:cxn>
              <a:cxn ang="0">
                <a:pos x="connsiteX4815" y="connsiteY4815"/>
              </a:cxn>
              <a:cxn ang="0">
                <a:pos x="connsiteX4816" y="connsiteY4816"/>
              </a:cxn>
              <a:cxn ang="0">
                <a:pos x="connsiteX4817" y="connsiteY4817"/>
              </a:cxn>
              <a:cxn ang="0">
                <a:pos x="connsiteX4818" y="connsiteY4818"/>
              </a:cxn>
              <a:cxn ang="0">
                <a:pos x="connsiteX4819" y="connsiteY4819"/>
              </a:cxn>
              <a:cxn ang="0">
                <a:pos x="connsiteX4820" y="connsiteY4820"/>
              </a:cxn>
              <a:cxn ang="0">
                <a:pos x="connsiteX4821" y="connsiteY4821"/>
              </a:cxn>
              <a:cxn ang="0">
                <a:pos x="connsiteX4822" y="connsiteY4822"/>
              </a:cxn>
              <a:cxn ang="0">
                <a:pos x="connsiteX4823" y="connsiteY4823"/>
              </a:cxn>
              <a:cxn ang="0">
                <a:pos x="connsiteX4824" y="connsiteY4824"/>
              </a:cxn>
              <a:cxn ang="0">
                <a:pos x="connsiteX4825" y="connsiteY4825"/>
              </a:cxn>
              <a:cxn ang="0">
                <a:pos x="connsiteX4826" y="connsiteY4826"/>
              </a:cxn>
              <a:cxn ang="0">
                <a:pos x="connsiteX4827" y="connsiteY4827"/>
              </a:cxn>
              <a:cxn ang="0">
                <a:pos x="connsiteX4828" y="connsiteY4828"/>
              </a:cxn>
              <a:cxn ang="0">
                <a:pos x="connsiteX4829" y="connsiteY4829"/>
              </a:cxn>
              <a:cxn ang="0">
                <a:pos x="connsiteX4830" y="connsiteY4830"/>
              </a:cxn>
              <a:cxn ang="0">
                <a:pos x="connsiteX4831" y="connsiteY4831"/>
              </a:cxn>
              <a:cxn ang="0">
                <a:pos x="connsiteX4832" y="connsiteY4832"/>
              </a:cxn>
              <a:cxn ang="0">
                <a:pos x="connsiteX4833" y="connsiteY4833"/>
              </a:cxn>
              <a:cxn ang="0">
                <a:pos x="connsiteX4834" y="connsiteY4834"/>
              </a:cxn>
              <a:cxn ang="0">
                <a:pos x="connsiteX4835" y="connsiteY4835"/>
              </a:cxn>
              <a:cxn ang="0">
                <a:pos x="connsiteX4836" y="connsiteY4836"/>
              </a:cxn>
              <a:cxn ang="0">
                <a:pos x="connsiteX4837" y="connsiteY4837"/>
              </a:cxn>
              <a:cxn ang="0">
                <a:pos x="connsiteX4838" y="connsiteY4838"/>
              </a:cxn>
              <a:cxn ang="0">
                <a:pos x="connsiteX4839" y="connsiteY4839"/>
              </a:cxn>
              <a:cxn ang="0">
                <a:pos x="connsiteX4840" y="connsiteY4840"/>
              </a:cxn>
              <a:cxn ang="0">
                <a:pos x="connsiteX4841" y="connsiteY4841"/>
              </a:cxn>
              <a:cxn ang="0">
                <a:pos x="connsiteX4842" y="connsiteY4842"/>
              </a:cxn>
              <a:cxn ang="0">
                <a:pos x="connsiteX4843" y="connsiteY4843"/>
              </a:cxn>
              <a:cxn ang="0">
                <a:pos x="connsiteX4844" y="connsiteY4844"/>
              </a:cxn>
              <a:cxn ang="0">
                <a:pos x="connsiteX4845" y="connsiteY4845"/>
              </a:cxn>
              <a:cxn ang="0">
                <a:pos x="connsiteX4846" y="connsiteY4846"/>
              </a:cxn>
              <a:cxn ang="0">
                <a:pos x="connsiteX4847" y="connsiteY4847"/>
              </a:cxn>
              <a:cxn ang="0">
                <a:pos x="connsiteX4848" y="connsiteY4848"/>
              </a:cxn>
              <a:cxn ang="0">
                <a:pos x="connsiteX4849" y="connsiteY4849"/>
              </a:cxn>
              <a:cxn ang="0">
                <a:pos x="connsiteX4850" y="connsiteY4850"/>
              </a:cxn>
              <a:cxn ang="0">
                <a:pos x="connsiteX4851" y="connsiteY4851"/>
              </a:cxn>
              <a:cxn ang="0">
                <a:pos x="connsiteX4852" y="connsiteY4852"/>
              </a:cxn>
              <a:cxn ang="0">
                <a:pos x="connsiteX4853" y="connsiteY4853"/>
              </a:cxn>
              <a:cxn ang="0">
                <a:pos x="connsiteX4854" y="connsiteY4854"/>
              </a:cxn>
              <a:cxn ang="0">
                <a:pos x="connsiteX4855" y="connsiteY4855"/>
              </a:cxn>
              <a:cxn ang="0">
                <a:pos x="connsiteX4856" y="connsiteY4856"/>
              </a:cxn>
              <a:cxn ang="0">
                <a:pos x="connsiteX4857" y="connsiteY4857"/>
              </a:cxn>
              <a:cxn ang="0">
                <a:pos x="connsiteX4858" y="connsiteY4858"/>
              </a:cxn>
              <a:cxn ang="0">
                <a:pos x="connsiteX4859" y="connsiteY4859"/>
              </a:cxn>
              <a:cxn ang="0">
                <a:pos x="connsiteX4860" y="connsiteY4860"/>
              </a:cxn>
              <a:cxn ang="0">
                <a:pos x="connsiteX4861" y="connsiteY4861"/>
              </a:cxn>
              <a:cxn ang="0">
                <a:pos x="connsiteX4862" y="connsiteY4862"/>
              </a:cxn>
              <a:cxn ang="0">
                <a:pos x="connsiteX4863" y="connsiteY4863"/>
              </a:cxn>
              <a:cxn ang="0">
                <a:pos x="connsiteX4864" y="connsiteY4864"/>
              </a:cxn>
              <a:cxn ang="0">
                <a:pos x="connsiteX4865" y="connsiteY4865"/>
              </a:cxn>
              <a:cxn ang="0">
                <a:pos x="connsiteX4866" y="connsiteY4866"/>
              </a:cxn>
              <a:cxn ang="0">
                <a:pos x="connsiteX4867" y="connsiteY4867"/>
              </a:cxn>
              <a:cxn ang="0">
                <a:pos x="connsiteX4868" y="connsiteY4868"/>
              </a:cxn>
              <a:cxn ang="0">
                <a:pos x="connsiteX4869" y="connsiteY4869"/>
              </a:cxn>
              <a:cxn ang="0">
                <a:pos x="connsiteX4870" y="connsiteY4870"/>
              </a:cxn>
              <a:cxn ang="0">
                <a:pos x="connsiteX4871" y="connsiteY4871"/>
              </a:cxn>
              <a:cxn ang="0">
                <a:pos x="connsiteX4872" y="connsiteY4872"/>
              </a:cxn>
              <a:cxn ang="0">
                <a:pos x="connsiteX4873" y="connsiteY4873"/>
              </a:cxn>
              <a:cxn ang="0">
                <a:pos x="connsiteX4874" y="connsiteY4874"/>
              </a:cxn>
              <a:cxn ang="0">
                <a:pos x="connsiteX4875" y="connsiteY4875"/>
              </a:cxn>
              <a:cxn ang="0">
                <a:pos x="connsiteX4876" y="connsiteY4876"/>
              </a:cxn>
              <a:cxn ang="0">
                <a:pos x="connsiteX4877" y="connsiteY4877"/>
              </a:cxn>
              <a:cxn ang="0">
                <a:pos x="connsiteX4878" y="connsiteY4878"/>
              </a:cxn>
              <a:cxn ang="0">
                <a:pos x="connsiteX4879" y="connsiteY4879"/>
              </a:cxn>
              <a:cxn ang="0">
                <a:pos x="connsiteX4880" y="connsiteY4880"/>
              </a:cxn>
              <a:cxn ang="0">
                <a:pos x="connsiteX4881" y="connsiteY4881"/>
              </a:cxn>
              <a:cxn ang="0">
                <a:pos x="connsiteX4882" y="connsiteY4882"/>
              </a:cxn>
              <a:cxn ang="0">
                <a:pos x="connsiteX4883" y="connsiteY4883"/>
              </a:cxn>
              <a:cxn ang="0">
                <a:pos x="connsiteX4884" y="connsiteY4884"/>
              </a:cxn>
              <a:cxn ang="0">
                <a:pos x="connsiteX4885" y="connsiteY4885"/>
              </a:cxn>
              <a:cxn ang="0">
                <a:pos x="connsiteX4886" y="connsiteY4886"/>
              </a:cxn>
              <a:cxn ang="0">
                <a:pos x="connsiteX4887" y="connsiteY4887"/>
              </a:cxn>
              <a:cxn ang="0">
                <a:pos x="connsiteX4888" y="connsiteY4888"/>
              </a:cxn>
              <a:cxn ang="0">
                <a:pos x="connsiteX4889" y="connsiteY4889"/>
              </a:cxn>
              <a:cxn ang="0">
                <a:pos x="connsiteX4890" y="connsiteY4890"/>
              </a:cxn>
              <a:cxn ang="0">
                <a:pos x="connsiteX4891" y="connsiteY4891"/>
              </a:cxn>
              <a:cxn ang="0">
                <a:pos x="connsiteX4892" y="connsiteY4892"/>
              </a:cxn>
              <a:cxn ang="0">
                <a:pos x="connsiteX4893" y="connsiteY4893"/>
              </a:cxn>
              <a:cxn ang="0">
                <a:pos x="connsiteX4894" y="connsiteY4894"/>
              </a:cxn>
              <a:cxn ang="0">
                <a:pos x="connsiteX4895" y="connsiteY4895"/>
              </a:cxn>
              <a:cxn ang="0">
                <a:pos x="connsiteX4896" y="connsiteY4896"/>
              </a:cxn>
              <a:cxn ang="0">
                <a:pos x="connsiteX4897" y="connsiteY4897"/>
              </a:cxn>
              <a:cxn ang="0">
                <a:pos x="connsiteX4898" y="connsiteY4898"/>
              </a:cxn>
              <a:cxn ang="0">
                <a:pos x="connsiteX4899" y="connsiteY4899"/>
              </a:cxn>
              <a:cxn ang="0">
                <a:pos x="connsiteX4900" y="connsiteY4900"/>
              </a:cxn>
              <a:cxn ang="0">
                <a:pos x="connsiteX4901" y="connsiteY4901"/>
              </a:cxn>
              <a:cxn ang="0">
                <a:pos x="connsiteX4902" y="connsiteY4902"/>
              </a:cxn>
              <a:cxn ang="0">
                <a:pos x="connsiteX4903" y="connsiteY4903"/>
              </a:cxn>
              <a:cxn ang="0">
                <a:pos x="connsiteX4904" y="connsiteY4904"/>
              </a:cxn>
              <a:cxn ang="0">
                <a:pos x="connsiteX4905" y="connsiteY4905"/>
              </a:cxn>
              <a:cxn ang="0">
                <a:pos x="connsiteX4906" y="connsiteY4906"/>
              </a:cxn>
              <a:cxn ang="0">
                <a:pos x="connsiteX4907" y="connsiteY4907"/>
              </a:cxn>
              <a:cxn ang="0">
                <a:pos x="connsiteX4908" y="connsiteY4908"/>
              </a:cxn>
              <a:cxn ang="0">
                <a:pos x="connsiteX4909" y="connsiteY4909"/>
              </a:cxn>
              <a:cxn ang="0">
                <a:pos x="connsiteX4910" y="connsiteY4910"/>
              </a:cxn>
              <a:cxn ang="0">
                <a:pos x="connsiteX4911" y="connsiteY4911"/>
              </a:cxn>
              <a:cxn ang="0">
                <a:pos x="connsiteX4912" y="connsiteY4912"/>
              </a:cxn>
              <a:cxn ang="0">
                <a:pos x="connsiteX4913" y="connsiteY4913"/>
              </a:cxn>
              <a:cxn ang="0">
                <a:pos x="connsiteX4914" y="connsiteY4914"/>
              </a:cxn>
              <a:cxn ang="0">
                <a:pos x="connsiteX4915" y="connsiteY4915"/>
              </a:cxn>
              <a:cxn ang="0">
                <a:pos x="connsiteX4916" y="connsiteY4916"/>
              </a:cxn>
              <a:cxn ang="0">
                <a:pos x="connsiteX4917" y="connsiteY4917"/>
              </a:cxn>
              <a:cxn ang="0">
                <a:pos x="connsiteX4918" y="connsiteY4918"/>
              </a:cxn>
              <a:cxn ang="0">
                <a:pos x="connsiteX4919" y="connsiteY4919"/>
              </a:cxn>
              <a:cxn ang="0">
                <a:pos x="connsiteX4920" y="connsiteY4920"/>
              </a:cxn>
              <a:cxn ang="0">
                <a:pos x="connsiteX4921" y="connsiteY4921"/>
              </a:cxn>
              <a:cxn ang="0">
                <a:pos x="connsiteX4922" y="connsiteY4922"/>
              </a:cxn>
              <a:cxn ang="0">
                <a:pos x="connsiteX4923" y="connsiteY4923"/>
              </a:cxn>
              <a:cxn ang="0">
                <a:pos x="connsiteX4924" y="connsiteY4924"/>
              </a:cxn>
              <a:cxn ang="0">
                <a:pos x="connsiteX4925" y="connsiteY4925"/>
              </a:cxn>
              <a:cxn ang="0">
                <a:pos x="connsiteX4926" y="connsiteY4926"/>
              </a:cxn>
              <a:cxn ang="0">
                <a:pos x="connsiteX4927" y="connsiteY4927"/>
              </a:cxn>
              <a:cxn ang="0">
                <a:pos x="connsiteX4928" y="connsiteY4928"/>
              </a:cxn>
              <a:cxn ang="0">
                <a:pos x="connsiteX4929" y="connsiteY4929"/>
              </a:cxn>
              <a:cxn ang="0">
                <a:pos x="connsiteX4930" y="connsiteY4930"/>
              </a:cxn>
              <a:cxn ang="0">
                <a:pos x="connsiteX4931" y="connsiteY4931"/>
              </a:cxn>
              <a:cxn ang="0">
                <a:pos x="connsiteX4932" y="connsiteY4932"/>
              </a:cxn>
              <a:cxn ang="0">
                <a:pos x="connsiteX4933" y="connsiteY4933"/>
              </a:cxn>
              <a:cxn ang="0">
                <a:pos x="connsiteX4934" y="connsiteY4934"/>
              </a:cxn>
              <a:cxn ang="0">
                <a:pos x="connsiteX4935" y="connsiteY4935"/>
              </a:cxn>
              <a:cxn ang="0">
                <a:pos x="connsiteX4936" y="connsiteY4936"/>
              </a:cxn>
              <a:cxn ang="0">
                <a:pos x="connsiteX4937" y="connsiteY4937"/>
              </a:cxn>
              <a:cxn ang="0">
                <a:pos x="connsiteX4938" y="connsiteY4938"/>
              </a:cxn>
              <a:cxn ang="0">
                <a:pos x="connsiteX4939" y="connsiteY4939"/>
              </a:cxn>
              <a:cxn ang="0">
                <a:pos x="connsiteX4940" y="connsiteY4940"/>
              </a:cxn>
              <a:cxn ang="0">
                <a:pos x="connsiteX4941" y="connsiteY4941"/>
              </a:cxn>
              <a:cxn ang="0">
                <a:pos x="connsiteX4942" y="connsiteY4942"/>
              </a:cxn>
              <a:cxn ang="0">
                <a:pos x="connsiteX4943" y="connsiteY4943"/>
              </a:cxn>
              <a:cxn ang="0">
                <a:pos x="connsiteX4944" y="connsiteY4944"/>
              </a:cxn>
              <a:cxn ang="0">
                <a:pos x="connsiteX4945" y="connsiteY4945"/>
              </a:cxn>
              <a:cxn ang="0">
                <a:pos x="connsiteX4946" y="connsiteY4946"/>
              </a:cxn>
              <a:cxn ang="0">
                <a:pos x="connsiteX4947" y="connsiteY4947"/>
              </a:cxn>
              <a:cxn ang="0">
                <a:pos x="connsiteX4948" y="connsiteY4948"/>
              </a:cxn>
              <a:cxn ang="0">
                <a:pos x="connsiteX4949" y="connsiteY4949"/>
              </a:cxn>
              <a:cxn ang="0">
                <a:pos x="connsiteX4950" y="connsiteY4950"/>
              </a:cxn>
              <a:cxn ang="0">
                <a:pos x="connsiteX4951" y="connsiteY4951"/>
              </a:cxn>
              <a:cxn ang="0">
                <a:pos x="connsiteX4952" y="connsiteY4952"/>
              </a:cxn>
              <a:cxn ang="0">
                <a:pos x="connsiteX4953" y="connsiteY4953"/>
              </a:cxn>
              <a:cxn ang="0">
                <a:pos x="connsiteX4954" y="connsiteY4954"/>
              </a:cxn>
              <a:cxn ang="0">
                <a:pos x="connsiteX4955" y="connsiteY4955"/>
              </a:cxn>
              <a:cxn ang="0">
                <a:pos x="connsiteX4956" y="connsiteY4956"/>
              </a:cxn>
              <a:cxn ang="0">
                <a:pos x="connsiteX4957" y="connsiteY4957"/>
              </a:cxn>
              <a:cxn ang="0">
                <a:pos x="connsiteX4958" y="connsiteY4958"/>
              </a:cxn>
              <a:cxn ang="0">
                <a:pos x="connsiteX4959" y="connsiteY4959"/>
              </a:cxn>
              <a:cxn ang="0">
                <a:pos x="connsiteX4960" y="connsiteY4960"/>
              </a:cxn>
              <a:cxn ang="0">
                <a:pos x="connsiteX4961" y="connsiteY4961"/>
              </a:cxn>
              <a:cxn ang="0">
                <a:pos x="connsiteX4962" y="connsiteY4962"/>
              </a:cxn>
              <a:cxn ang="0">
                <a:pos x="connsiteX4963" y="connsiteY4963"/>
              </a:cxn>
              <a:cxn ang="0">
                <a:pos x="connsiteX4964" y="connsiteY4964"/>
              </a:cxn>
              <a:cxn ang="0">
                <a:pos x="connsiteX4965" y="connsiteY4965"/>
              </a:cxn>
              <a:cxn ang="0">
                <a:pos x="connsiteX4966" y="connsiteY4966"/>
              </a:cxn>
              <a:cxn ang="0">
                <a:pos x="connsiteX4967" y="connsiteY4967"/>
              </a:cxn>
              <a:cxn ang="0">
                <a:pos x="connsiteX4968" y="connsiteY4968"/>
              </a:cxn>
              <a:cxn ang="0">
                <a:pos x="connsiteX4969" y="connsiteY4969"/>
              </a:cxn>
              <a:cxn ang="0">
                <a:pos x="connsiteX4970" y="connsiteY4970"/>
              </a:cxn>
              <a:cxn ang="0">
                <a:pos x="connsiteX4971" y="connsiteY4971"/>
              </a:cxn>
              <a:cxn ang="0">
                <a:pos x="connsiteX4972" y="connsiteY4972"/>
              </a:cxn>
              <a:cxn ang="0">
                <a:pos x="connsiteX4973" y="connsiteY4973"/>
              </a:cxn>
              <a:cxn ang="0">
                <a:pos x="connsiteX4974" y="connsiteY4974"/>
              </a:cxn>
              <a:cxn ang="0">
                <a:pos x="connsiteX4975" y="connsiteY4975"/>
              </a:cxn>
              <a:cxn ang="0">
                <a:pos x="connsiteX4976" y="connsiteY4976"/>
              </a:cxn>
              <a:cxn ang="0">
                <a:pos x="connsiteX4977" y="connsiteY4977"/>
              </a:cxn>
              <a:cxn ang="0">
                <a:pos x="connsiteX4978" y="connsiteY4978"/>
              </a:cxn>
              <a:cxn ang="0">
                <a:pos x="connsiteX4979" y="connsiteY4979"/>
              </a:cxn>
              <a:cxn ang="0">
                <a:pos x="connsiteX4980" y="connsiteY4980"/>
              </a:cxn>
              <a:cxn ang="0">
                <a:pos x="connsiteX4981" y="connsiteY4981"/>
              </a:cxn>
              <a:cxn ang="0">
                <a:pos x="connsiteX4982" y="connsiteY4982"/>
              </a:cxn>
              <a:cxn ang="0">
                <a:pos x="connsiteX4983" y="connsiteY4983"/>
              </a:cxn>
              <a:cxn ang="0">
                <a:pos x="connsiteX4984" y="connsiteY4984"/>
              </a:cxn>
              <a:cxn ang="0">
                <a:pos x="connsiteX4985" y="connsiteY4985"/>
              </a:cxn>
              <a:cxn ang="0">
                <a:pos x="connsiteX4986" y="connsiteY4986"/>
              </a:cxn>
              <a:cxn ang="0">
                <a:pos x="connsiteX4987" y="connsiteY4987"/>
              </a:cxn>
              <a:cxn ang="0">
                <a:pos x="connsiteX4988" y="connsiteY4988"/>
              </a:cxn>
              <a:cxn ang="0">
                <a:pos x="connsiteX4989" y="connsiteY4989"/>
              </a:cxn>
              <a:cxn ang="0">
                <a:pos x="connsiteX4990" y="connsiteY4990"/>
              </a:cxn>
              <a:cxn ang="0">
                <a:pos x="connsiteX4991" y="connsiteY4991"/>
              </a:cxn>
              <a:cxn ang="0">
                <a:pos x="connsiteX4992" y="connsiteY4992"/>
              </a:cxn>
              <a:cxn ang="0">
                <a:pos x="connsiteX4993" y="connsiteY4993"/>
              </a:cxn>
              <a:cxn ang="0">
                <a:pos x="connsiteX4994" y="connsiteY4994"/>
              </a:cxn>
              <a:cxn ang="0">
                <a:pos x="connsiteX4995" y="connsiteY4995"/>
              </a:cxn>
              <a:cxn ang="0">
                <a:pos x="connsiteX4996" y="connsiteY4996"/>
              </a:cxn>
              <a:cxn ang="0">
                <a:pos x="connsiteX4997" y="connsiteY4997"/>
              </a:cxn>
              <a:cxn ang="0">
                <a:pos x="connsiteX4998" y="connsiteY4998"/>
              </a:cxn>
              <a:cxn ang="0">
                <a:pos x="connsiteX4999" y="connsiteY4999"/>
              </a:cxn>
              <a:cxn ang="0">
                <a:pos x="connsiteX5000" y="connsiteY5000"/>
              </a:cxn>
              <a:cxn ang="0">
                <a:pos x="connsiteX5001" y="connsiteY5001"/>
              </a:cxn>
              <a:cxn ang="0">
                <a:pos x="connsiteX5002" y="connsiteY5002"/>
              </a:cxn>
              <a:cxn ang="0">
                <a:pos x="connsiteX5003" y="connsiteY5003"/>
              </a:cxn>
              <a:cxn ang="0">
                <a:pos x="connsiteX5004" y="connsiteY5004"/>
              </a:cxn>
              <a:cxn ang="0">
                <a:pos x="connsiteX5005" y="connsiteY5005"/>
              </a:cxn>
              <a:cxn ang="0">
                <a:pos x="connsiteX5006" y="connsiteY5006"/>
              </a:cxn>
              <a:cxn ang="0">
                <a:pos x="connsiteX5007" y="connsiteY5007"/>
              </a:cxn>
              <a:cxn ang="0">
                <a:pos x="connsiteX5008" y="connsiteY5008"/>
              </a:cxn>
              <a:cxn ang="0">
                <a:pos x="connsiteX5009" y="connsiteY5009"/>
              </a:cxn>
              <a:cxn ang="0">
                <a:pos x="connsiteX5010" y="connsiteY5010"/>
              </a:cxn>
              <a:cxn ang="0">
                <a:pos x="connsiteX5011" y="connsiteY5011"/>
              </a:cxn>
              <a:cxn ang="0">
                <a:pos x="connsiteX5012" y="connsiteY5012"/>
              </a:cxn>
              <a:cxn ang="0">
                <a:pos x="connsiteX5013" y="connsiteY5013"/>
              </a:cxn>
              <a:cxn ang="0">
                <a:pos x="connsiteX5014" y="connsiteY5014"/>
              </a:cxn>
              <a:cxn ang="0">
                <a:pos x="connsiteX5015" y="connsiteY5015"/>
              </a:cxn>
              <a:cxn ang="0">
                <a:pos x="connsiteX5016" y="connsiteY5016"/>
              </a:cxn>
              <a:cxn ang="0">
                <a:pos x="connsiteX5017" y="connsiteY5017"/>
              </a:cxn>
              <a:cxn ang="0">
                <a:pos x="connsiteX5018" y="connsiteY5018"/>
              </a:cxn>
              <a:cxn ang="0">
                <a:pos x="connsiteX5019" y="connsiteY5019"/>
              </a:cxn>
              <a:cxn ang="0">
                <a:pos x="connsiteX5020" y="connsiteY5020"/>
              </a:cxn>
              <a:cxn ang="0">
                <a:pos x="connsiteX5021" y="connsiteY5021"/>
              </a:cxn>
              <a:cxn ang="0">
                <a:pos x="connsiteX5022" y="connsiteY5022"/>
              </a:cxn>
              <a:cxn ang="0">
                <a:pos x="connsiteX5023" y="connsiteY5023"/>
              </a:cxn>
              <a:cxn ang="0">
                <a:pos x="connsiteX5024" y="connsiteY5024"/>
              </a:cxn>
              <a:cxn ang="0">
                <a:pos x="connsiteX5025" y="connsiteY5025"/>
              </a:cxn>
              <a:cxn ang="0">
                <a:pos x="connsiteX5026" y="connsiteY5026"/>
              </a:cxn>
              <a:cxn ang="0">
                <a:pos x="connsiteX5027" y="connsiteY5027"/>
              </a:cxn>
              <a:cxn ang="0">
                <a:pos x="connsiteX5028" y="connsiteY5028"/>
              </a:cxn>
              <a:cxn ang="0">
                <a:pos x="connsiteX5029" y="connsiteY5029"/>
              </a:cxn>
              <a:cxn ang="0">
                <a:pos x="connsiteX5030" y="connsiteY5030"/>
              </a:cxn>
              <a:cxn ang="0">
                <a:pos x="connsiteX5031" y="connsiteY5031"/>
              </a:cxn>
              <a:cxn ang="0">
                <a:pos x="connsiteX5032" y="connsiteY5032"/>
              </a:cxn>
              <a:cxn ang="0">
                <a:pos x="connsiteX5033" y="connsiteY5033"/>
              </a:cxn>
              <a:cxn ang="0">
                <a:pos x="connsiteX5034" y="connsiteY5034"/>
              </a:cxn>
              <a:cxn ang="0">
                <a:pos x="connsiteX5035" y="connsiteY5035"/>
              </a:cxn>
              <a:cxn ang="0">
                <a:pos x="connsiteX5036" y="connsiteY5036"/>
              </a:cxn>
              <a:cxn ang="0">
                <a:pos x="connsiteX5037" y="connsiteY5037"/>
              </a:cxn>
              <a:cxn ang="0">
                <a:pos x="connsiteX5038" y="connsiteY5038"/>
              </a:cxn>
              <a:cxn ang="0">
                <a:pos x="connsiteX5039" y="connsiteY5039"/>
              </a:cxn>
              <a:cxn ang="0">
                <a:pos x="connsiteX5040" y="connsiteY5040"/>
              </a:cxn>
              <a:cxn ang="0">
                <a:pos x="connsiteX5041" y="connsiteY5041"/>
              </a:cxn>
              <a:cxn ang="0">
                <a:pos x="connsiteX5042" y="connsiteY5042"/>
              </a:cxn>
              <a:cxn ang="0">
                <a:pos x="connsiteX5043" y="connsiteY5043"/>
              </a:cxn>
              <a:cxn ang="0">
                <a:pos x="connsiteX5044" y="connsiteY5044"/>
              </a:cxn>
              <a:cxn ang="0">
                <a:pos x="connsiteX5045" y="connsiteY5045"/>
              </a:cxn>
              <a:cxn ang="0">
                <a:pos x="connsiteX5046" y="connsiteY5046"/>
              </a:cxn>
              <a:cxn ang="0">
                <a:pos x="connsiteX5047" y="connsiteY5047"/>
              </a:cxn>
              <a:cxn ang="0">
                <a:pos x="connsiteX5048" y="connsiteY5048"/>
              </a:cxn>
              <a:cxn ang="0">
                <a:pos x="connsiteX5049" y="connsiteY5049"/>
              </a:cxn>
              <a:cxn ang="0">
                <a:pos x="connsiteX5050" y="connsiteY5050"/>
              </a:cxn>
              <a:cxn ang="0">
                <a:pos x="connsiteX5051" y="connsiteY5051"/>
              </a:cxn>
              <a:cxn ang="0">
                <a:pos x="connsiteX5052" y="connsiteY5052"/>
              </a:cxn>
              <a:cxn ang="0">
                <a:pos x="connsiteX5053" y="connsiteY5053"/>
              </a:cxn>
              <a:cxn ang="0">
                <a:pos x="connsiteX5054" y="connsiteY5054"/>
              </a:cxn>
              <a:cxn ang="0">
                <a:pos x="connsiteX5055" y="connsiteY5055"/>
              </a:cxn>
              <a:cxn ang="0">
                <a:pos x="connsiteX5056" y="connsiteY5056"/>
              </a:cxn>
              <a:cxn ang="0">
                <a:pos x="connsiteX5057" y="connsiteY5057"/>
              </a:cxn>
              <a:cxn ang="0">
                <a:pos x="connsiteX5058" y="connsiteY5058"/>
              </a:cxn>
              <a:cxn ang="0">
                <a:pos x="connsiteX5059" y="connsiteY5059"/>
              </a:cxn>
              <a:cxn ang="0">
                <a:pos x="connsiteX5060" y="connsiteY5060"/>
              </a:cxn>
              <a:cxn ang="0">
                <a:pos x="connsiteX5061" y="connsiteY5061"/>
              </a:cxn>
              <a:cxn ang="0">
                <a:pos x="connsiteX5062" y="connsiteY5062"/>
              </a:cxn>
              <a:cxn ang="0">
                <a:pos x="connsiteX5063" y="connsiteY5063"/>
              </a:cxn>
              <a:cxn ang="0">
                <a:pos x="connsiteX5064" y="connsiteY5064"/>
              </a:cxn>
              <a:cxn ang="0">
                <a:pos x="connsiteX5065" y="connsiteY5065"/>
              </a:cxn>
              <a:cxn ang="0">
                <a:pos x="connsiteX5066" y="connsiteY5066"/>
              </a:cxn>
              <a:cxn ang="0">
                <a:pos x="connsiteX5067" y="connsiteY5067"/>
              </a:cxn>
              <a:cxn ang="0">
                <a:pos x="connsiteX5068" y="connsiteY5068"/>
              </a:cxn>
              <a:cxn ang="0">
                <a:pos x="connsiteX5069" y="connsiteY5069"/>
              </a:cxn>
              <a:cxn ang="0">
                <a:pos x="connsiteX5070" y="connsiteY5070"/>
              </a:cxn>
              <a:cxn ang="0">
                <a:pos x="connsiteX5071" y="connsiteY5071"/>
              </a:cxn>
              <a:cxn ang="0">
                <a:pos x="connsiteX5072" y="connsiteY5072"/>
              </a:cxn>
              <a:cxn ang="0">
                <a:pos x="connsiteX5073" y="connsiteY5073"/>
              </a:cxn>
              <a:cxn ang="0">
                <a:pos x="connsiteX5074" y="connsiteY5074"/>
              </a:cxn>
              <a:cxn ang="0">
                <a:pos x="connsiteX5075" y="connsiteY5075"/>
              </a:cxn>
              <a:cxn ang="0">
                <a:pos x="connsiteX5076" y="connsiteY5076"/>
              </a:cxn>
              <a:cxn ang="0">
                <a:pos x="connsiteX5077" y="connsiteY5077"/>
              </a:cxn>
              <a:cxn ang="0">
                <a:pos x="connsiteX5078" y="connsiteY5078"/>
              </a:cxn>
              <a:cxn ang="0">
                <a:pos x="connsiteX5079" y="connsiteY5079"/>
              </a:cxn>
              <a:cxn ang="0">
                <a:pos x="connsiteX5080" y="connsiteY5080"/>
              </a:cxn>
              <a:cxn ang="0">
                <a:pos x="connsiteX5081" y="connsiteY5081"/>
              </a:cxn>
              <a:cxn ang="0">
                <a:pos x="connsiteX5082" y="connsiteY5082"/>
              </a:cxn>
              <a:cxn ang="0">
                <a:pos x="connsiteX5083" y="connsiteY5083"/>
              </a:cxn>
              <a:cxn ang="0">
                <a:pos x="connsiteX5084" y="connsiteY5084"/>
              </a:cxn>
              <a:cxn ang="0">
                <a:pos x="connsiteX5085" y="connsiteY5085"/>
              </a:cxn>
              <a:cxn ang="0">
                <a:pos x="connsiteX5086" y="connsiteY5086"/>
              </a:cxn>
              <a:cxn ang="0">
                <a:pos x="connsiteX5087" y="connsiteY5087"/>
              </a:cxn>
              <a:cxn ang="0">
                <a:pos x="connsiteX5088" y="connsiteY5088"/>
              </a:cxn>
              <a:cxn ang="0">
                <a:pos x="connsiteX5089" y="connsiteY5089"/>
              </a:cxn>
              <a:cxn ang="0">
                <a:pos x="connsiteX5090" y="connsiteY5090"/>
              </a:cxn>
              <a:cxn ang="0">
                <a:pos x="connsiteX5091" y="connsiteY5091"/>
              </a:cxn>
              <a:cxn ang="0">
                <a:pos x="connsiteX5092" y="connsiteY5092"/>
              </a:cxn>
              <a:cxn ang="0">
                <a:pos x="connsiteX5093" y="connsiteY5093"/>
              </a:cxn>
              <a:cxn ang="0">
                <a:pos x="connsiteX5094" y="connsiteY5094"/>
              </a:cxn>
              <a:cxn ang="0">
                <a:pos x="connsiteX5095" y="connsiteY5095"/>
              </a:cxn>
              <a:cxn ang="0">
                <a:pos x="connsiteX5096" y="connsiteY5096"/>
              </a:cxn>
              <a:cxn ang="0">
                <a:pos x="connsiteX5097" y="connsiteY5097"/>
              </a:cxn>
              <a:cxn ang="0">
                <a:pos x="connsiteX5098" y="connsiteY5098"/>
              </a:cxn>
              <a:cxn ang="0">
                <a:pos x="connsiteX5099" y="connsiteY5099"/>
              </a:cxn>
              <a:cxn ang="0">
                <a:pos x="connsiteX5100" y="connsiteY5100"/>
              </a:cxn>
              <a:cxn ang="0">
                <a:pos x="connsiteX5101" y="connsiteY5101"/>
              </a:cxn>
              <a:cxn ang="0">
                <a:pos x="connsiteX5102" y="connsiteY5102"/>
              </a:cxn>
              <a:cxn ang="0">
                <a:pos x="connsiteX5103" y="connsiteY5103"/>
              </a:cxn>
              <a:cxn ang="0">
                <a:pos x="connsiteX5104" y="connsiteY5104"/>
              </a:cxn>
              <a:cxn ang="0">
                <a:pos x="connsiteX5105" y="connsiteY5105"/>
              </a:cxn>
              <a:cxn ang="0">
                <a:pos x="connsiteX5106" y="connsiteY5106"/>
              </a:cxn>
              <a:cxn ang="0">
                <a:pos x="connsiteX5107" y="connsiteY5107"/>
              </a:cxn>
              <a:cxn ang="0">
                <a:pos x="connsiteX5108" y="connsiteY5108"/>
              </a:cxn>
              <a:cxn ang="0">
                <a:pos x="connsiteX5109" y="connsiteY5109"/>
              </a:cxn>
              <a:cxn ang="0">
                <a:pos x="connsiteX5110" y="connsiteY5110"/>
              </a:cxn>
              <a:cxn ang="0">
                <a:pos x="connsiteX5111" y="connsiteY5111"/>
              </a:cxn>
              <a:cxn ang="0">
                <a:pos x="connsiteX5112" y="connsiteY5112"/>
              </a:cxn>
              <a:cxn ang="0">
                <a:pos x="connsiteX5113" y="connsiteY5113"/>
              </a:cxn>
              <a:cxn ang="0">
                <a:pos x="connsiteX5114" y="connsiteY5114"/>
              </a:cxn>
              <a:cxn ang="0">
                <a:pos x="connsiteX5115" y="connsiteY5115"/>
              </a:cxn>
              <a:cxn ang="0">
                <a:pos x="connsiteX5116" y="connsiteY5116"/>
              </a:cxn>
              <a:cxn ang="0">
                <a:pos x="connsiteX5117" y="connsiteY5117"/>
              </a:cxn>
              <a:cxn ang="0">
                <a:pos x="connsiteX5118" y="connsiteY5118"/>
              </a:cxn>
              <a:cxn ang="0">
                <a:pos x="connsiteX5119" y="connsiteY5119"/>
              </a:cxn>
              <a:cxn ang="0">
                <a:pos x="connsiteX5120" y="connsiteY5120"/>
              </a:cxn>
              <a:cxn ang="0">
                <a:pos x="connsiteX5121" y="connsiteY5121"/>
              </a:cxn>
              <a:cxn ang="0">
                <a:pos x="connsiteX5122" y="connsiteY5122"/>
              </a:cxn>
              <a:cxn ang="0">
                <a:pos x="connsiteX5123" y="connsiteY5123"/>
              </a:cxn>
              <a:cxn ang="0">
                <a:pos x="connsiteX5124" y="connsiteY5124"/>
              </a:cxn>
              <a:cxn ang="0">
                <a:pos x="connsiteX5125" y="connsiteY5125"/>
              </a:cxn>
              <a:cxn ang="0">
                <a:pos x="connsiteX5126" y="connsiteY5126"/>
              </a:cxn>
              <a:cxn ang="0">
                <a:pos x="connsiteX5127" y="connsiteY5127"/>
              </a:cxn>
              <a:cxn ang="0">
                <a:pos x="connsiteX5128" y="connsiteY5128"/>
              </a:cxn>
              <a:cxn ang="0">
                <a:pos x="connsiteX5129" y="connsiteY5129"/>
              </a:cxn>
              <a:cxn ang="0">
                <a:pos x="connsiteX5130" y="connsiteY5130"/>
              </a:cxn>
              <a:cxn ang="0">
                <a:pos x="connsiteX5131" y="connsiteY5131"/>
              </a:cxn>
              <a:cxn ang="0">
                <a:pos x="connsiteX5132" y="connsiteY5132"/>
              </a:cxn>
              <a:cxn ang="0">
                <a:pos x="connsiteX5133" y="connsiteY5133"/>
              </a:cxn>
              <a:cxn ang="0">
                <a:pos x="connsiteX5134" y="connsiteY5134"/>
              </a:cxn>
              <a:cxn ang="0">
                <a:pos x="connsiteX5135" y="connsiteY5135"/>
              </a:cxn>
              <a:cxn ang="0">
                <a:pos x="connsiteX5136" y="connsiteY5136"/>
              </a:cxn>
              <a:cxn ang="0">
                <a:pos x="connsiteX5137" y="connsiteY5137"/>
              </a:cxn>
              <a:cxn ang="0">
                <a:pos x="connsiteX5138" y="connsiteY5138"/>
              </a:cxn>
              <a:cxn ang="0">
                <a:pos x="connsiteX5139" y="connsiteY5139"/>
              </a:cxn>
              <a:cxn ang="0">
                <a:pos x="connsiteX5140" y="connsiteY5140"/>
              </a:cxn>
              <a:cxn ang="0">
                <a:pos x="connsiteX5141" y="connsiteY5141"/>
              </a:cxn>
              <a:cxn ang="0">
                <a:pos x="connsiteX5142" y="connsiteY5142"/>
              </a:cxn>
              <a:cxn ang="0">
                <a:pos x="connsiteX5143" y="connsiteY5143"/>
              </a:cxn>
              <a:cxn ang="0">
                <a:pos x="connsiteX5144" y="connsiteY5144"/>
              </a:cxn>
              <a:cxn ang="0">
                <a:pos x="connsiteX5145" y="connsiteY5145"/>
              </a:cxn>
              <a:cxn ang="0">
                <a:pos x="connsiteX5146" y="connsiteY5146"/>
              </a:cxn>
              <a:cxn ang="0">
                <a:pos x="connsiteX5147" y="connsiteY5147"/>
              </a:cxn>
              <a:cxn ang="0">
                <a:pos x="connsiteX5148" y="connsiteY5148"/>
              </a:cxn>
              <a:cxn ang="0">
                <a:pos x="connsiteX5149" y="connsiteY5149"/>
              </a:cxn>
              <a:cxn ang="0">
                <a:pos x="connsiteX5150" y="connsiteY5150"/>
              </a:cxn>
              <a:cxn ang="0">
                <a:pos x="connsiteX5151" y="connsiteY5151"/>
              </a:cxn>
              <a:cxn ang="0">
                <a:pos x="connsiteX5152" y="connsiteY5152"/>
              </a:cxn>
              <a:cxn ang="0">
                <a:pos x="connsiteX5153" y="connsiteY5153"/>
              </a:cxn>
              <a:cxn ang="0">
                <a:pos x="connsiteX5154" y="connsiteY5154"/>
              </a:cxn>
              <a:cxn ang="0">
                <a:pos x="connsiteX5155" y="connsiteY5155"/>
              </a:cxn>
              <a:cxn ang="0">
                <a:pos x="connsiteX5156" y="connsiteY5156"/>
              </a:cxn>
              <a:cxn ang="0">
                <a:pos x="connsiteX5157" y="connsiteY5157"/>
              </a:cxn>
              <a:cxn ang="0">
                <a:pos x="connsiteX5158" y="connsiteY5158"/>
              </a:cxn>
              <a:cxn ang="0">
                <a:pos x="connsiteX5159" y="connsiteY5159"/>
              </a:cxn>
              <a:cxn ang="0">
                <a:pos x="connsiteX5160" y="connsiteY5160"/>
              </a:cxn>
              <a:cxn ang="0">
                <a:pos x="connsiteX5161" y="connsiteY5161"/>
              </a:cxn>
              <a:cxn ang="0">
                <a:pos x="connsiteX5162" y="connsiteY5162"/>
              </a:cxn>
              <a:cxn ang="0">
                <a:pos x="connsiteX5163" y="connsiteY5163"/>
              </a:cxn>
              <a:cxn ang="0">
                <a:pos x="connsiteX5164" y="connsiteY5164"/>
              </a:cxn>
              <a:cxn ang="0">
                <a:pos x="connsiteX5165" y="connsiteY5165"/>
              </a:cxn>
              <a:cxn ang="0">
                <a:pos x="connsiteX5166" y="connsiteY5166"/>
              </a:cxn>
              <a:cxn ang="0">
                <a:pos x="connsiteX5167" y="connsiteY5167"/>
              </a:cxn>
              <a:cxn ang="0">
                <a:pos x="connsiteX5168" y="connsiteY5168"/>
              </a:cxn>
              <a:cxn ang="0">
                <a:pos x="connsiteX5169" y="connsiteY5169"/>
              </a:cxn>
              <a:cxn ang="0">
                <a:pos x="connsiteX5170" y="connsiteY5170"/>
              </a:cxn>
              <a:cxn ang="0">
                <a:pos x="connsiteX5171" y="connsiteY5171"/>
              </a:cxn>
              <a:cxn ang="0">
                <a:pos x="connsiteX5172" y="connsiteY5172"/>
              </a:cxn>
              <a:cxn ang="0">
                <a:pos x="connsiteX5173" y="connsiteY5173"/>
              </a:cxn>
              <a:cxn ang="0">
                <a:pos x="connsiteX5174" y="connsiteY5174"/>
              </a:cxn>
              <a:cxn ang="0">
                <a:pos x="connsiteX5175" y="connsiteY5175"/>
              </a:cxn>
              <a:cxn ang="0">
                <a:pos x="connsiteX5176" y="connsiteY5176"/>
              </a:cxn>
              <a:cxn ang="0">
                <a:pos x="connsiteX5177" y="connsiteY5177"/>
              </a:cxn>
              <a:cxn ang="0">
                <a:pos x="connsiteX5178" y="connsiteY5178"/>
              </a:cxn>
              <a:cxn ang="0">
                <a:pos x="connsiteX5179" y="connsiteY5179"/>
              </a:cxn>
              <a:cxn ang="0">
                <a:pos x="connsiteX5180" y="connsiteY5180"/>
              </a:cxn>
              <a:cxn ang="0">
                <a:pos x="connsiteX5181" y="connsiteY5181"/>
              </a:cxn>
              <a:cxn ang="0">
                <a:pos x="connsiteX5182" y="connsiteY5182"/>
              </a:cxn>
              <a:cxn ang="0">
                <a:pos x="connsiteX5183" y="connsiteY5183"/>
              </a:cxn>
              <a:cxn ang="0">
                <a:pos x="connsiteX5184" y="connsiteY5184"/>
              </a:cxn>
              <a:cxn ang="0">
                <a:pos x="connsiteX5185" y="connsiteY5185"/>
              </a:cxn>
              <a:cxn ang="0">
                <a:pos x="connsiteX5186" y="connsiteY5186"/>
              </a:cxn>
              <a:cxn ang="0">
                <a:pos x="connsiteX5187" y="connsiteY5187"/>
              </a:cxn>
              <a:cxn ang="0">
                <a:pos x="connsiteX5188" y="connsiteY5188"/>
              </a:cxn>
              <a:cxn ang="0">
                <a:pos x="connsiteX5189" y="connsiteY5189"/>
              </a:cxn>
              <a:cxn ang="0">
                <a:pos x="connsiteX5190" y="connsiteY5190"/>
              </a:cxn>
              <a:cxn ang="0">
                <a:pos x="connsiteX5191" y="connsiteY5191"/>
              </a:cxn>
              <a:cxn ang="0">
                <a:pos x="connsiteX5192" y="connsiteY5192"/>
              </a:cxn>
              <a:cxn ang="0">
                <a:pos x="connsiteX5193" y="connsiteY5193"/>
              </a:cxn>
              <a:cxn ang="0">
                <a:pos x="connsiteX5194" y="connsiteY5194"/>
              </a:cxn>
              <a:cxn ang="0">
                <a:pos x="connsiteX5195" y="connsiteY5195"/>
              </a:cxn>
              <a:cxn ang="0">
                <a:pos x="connsiteX5196" y="connsiteY5196"/>
              </a:cxn>
              <a:cxn ang="0">
                <a:pos x="connsiteX5197" y="connsiteY5197"/>
              </a:cxn>
              <a:cxn ang="0">
                <a:pos x="connsiteX5198" y="connsiteY5198"/>
              </a:cxn>
              <a:cxn ang="0">
                <a:pos x="connsiteX5199" y="connsiteY5199"/>
              </a:cxn>
              <a:cxn ang="0">
                <a:pos x="connsiteX5200" y="connsiteY5200"/>
              </a:cxn>
              <a:cxn ang="0">
                <a:pos x="connsiteX5201" y="connsiteY5201"/>
              </a:cxn>
              <a:cxn ang="0">
                <a:pos x="connsiteX5202" y="connsiteY5202"/>
              </a:cxn>
              <a:cxn ang="0">
                <a:pos x="connsiteX5203" y="connsiteY5203"/>
              </a:cxn>
              <a:cxn ang="0">
                <a:pos x="connsiteX5204" y="connsiteY5204"/>
              </a:cxn>
              <a:cxn ang="0">
                <a:pos x="connsiteX5205" y="connsiteY5205"/>
              </a:cxn>
              <a:cxn ang="0">
                <a:pos x="connsiteX5206" y="connsiteY5206"/>
              </a:cxn>
              <a:cxn ang="0">
                <a:pos x="connsiteX5207" y="connsiteY5207"/>
              </a:cxn>
              <a:cxn ang="0">
                <a:pos x="connsiteX5208" y="connsiteY5208"/>
              </a:cxn>
              <a:cxn ang="0">
                <a:pos x="connsiteX5209" y="connsiteY5209"/>
              </a:cxn>
              <a:cxn ang="0">
                <a:pos x="connsiteX5210" y="connsiteY5210"/>
              </a:cxn>
              <a:cxn ang="0">
                <a:pos x="connsiteX5211" y="connsiteY5211"/>
              </a:cxn>
              <a:cxn ang="0">
                <a:pos x="connsiteX5212" y="connsiteY5212"/>
              </a:cxn>
              <a:cxn ang="0">
                <a:pos x="connsiteX5213" y="connsiteY5213"/>
              </a:cxn>
              <a:cxn ang="0">
                <a:pos x="connsiteX5214" y="connsiteY5214"/>
              </a:cxn>
              <a:cxn ang="0">
                <a:pos x="connsiteX5215" y="connsiteY5215"/>
              </a:cxn>
              <a:cxn ang="0">
                <a:pos x="connsiteX5216" y="connsiteY5216"/>
              </a:cxn>
              <a:cxn ang="0">
                <a:pos x="connsiteX5217" y="connsiteY5217"/>
              </a:cxn>
              <a:cxn ang="0">
                <a:pos x="connsiteX5218" y="connsiteY5218"/>
              </a:cxn>
              <a:cxn ang="0">
                <a:pos x="connsiteX5219" y="connsiteY5219"/>
              </a:cxn>
              <a:cxn ang="0">
                <a:pos x="connsiteX5220" y="connsiteY5220"/>
              </a:cxn>
              <a:cxn ang="0">
                <a:pos x="connsiteX5221" y="connsiteY5221"/>
              </a:cxn>
              <a:cxn ang="0">
                <a:pos x="connsiteX5222" y="connsiteY5222"/>
              </a:cxn>
              <a:cxn ang="0">
                <a:pos x="connsiteX5223" y="connsiteY5223"/>
              </a:cxn>
              <a:cxn ang="0">
                <a:pos x="connsiteX5224" y="connsiteY5224"/>
              </a:cxn>
              <a:cxn ang="0">
                <a:pos x="connsiteX5225" y="connsiteY5225"/>
              </a:cxn>
              <a:cxn ang="0">
                <a:pos x="connsiteX5226" y="connsiteY5226"/>
              </a:cxn>
              <a:cxn ang="0">
                <a:pos x="connsiteX5227" y="connsiteY5227"/>
              </a:cxn>
              <a:cxn ang="0">
                <a:pos x="connsiteX5228" y="connsiteY5228"/>
              </a:cxn>
              <a:cxn ang="0">
                <a:pos x="connsiteX5229" y="connsiteY5229"/>
              </a:cxn>
              <a:cxn ang="0">
                <a:pos x="connsiteX5230" y="connsiteY5230"/>
              </a:cxn>
              <a:cxn ang="0">
                <a:pos x="connsiteX5231" y="connsiteY5231"/>
              </a:cxn>
              <a:cxn ang="0">
                <a:pos x="connsiteX5232" y="connsiteY5232"/>
              </a:cxn>
              <a:cxn ang="0">
                <a:pos x="connsiteX5233" y="connsiteY5233"/>
              </a:cxn>
              <a:cxn ang="0">
                <a:pos x="connsiteX5234" y="connsiteY5234"/>
              </a:cxn>
              <a:cxn ang="0">
                <a:pos x="connsiteX5235" y="connsiteY5235"/>
              </a:cxn>
              <a:cxn ang="0">
                <a:pos x="connsiteX5236" y="connsiteY5236"/>
              </a:cxn>
              <a:cxn ang="0">
                <a:pos x="connsiteX5237" y="connsiteY5237"/>
              </a:cxn>
              <a:cxn ang="0">
                <a:pos x="connsiteX5238" y="connsiteY5238"/>
              </a:cxn>
              <a:cxn ang="0">
                <a:pos x="connsiteX5239" y="connsiteY5239"/>
              </a:cxn>
              <a:cxn ang="0">
                <a:pos x="connsiteX5240" y="connsiteY5240"/>
              </a:cxn>
              <a:cxn ang="0">
                <a:pos x="connsiteX5241" y="connsiteY5241"/>
              </a:cxn>
              <a:cxn ang="0">
                <a:pos x="connsiteX5242" y="connsiteY5242"/>
              </a:cxn>
              <a:cxn ang="0">
                <a:pos x="connsiteX5243" y="connsiteY5243"/>
              </a:cxn>
              <a:cxn ang="0">
                <a:pos x="connsiteX5244" y="connsiteY5244"/>
              </a:cxn>
              <a:cxn ang="0">
                <a:pos x="connsiteX5245" y="connsiteY5245"/>
              </a:cxn>
              <a:cxn ang="0">
                <a:pos x="connsiteX5246" y="connsiteY5246"/>
              </a:cxn>
              <a:cxn ang="0">
                <a:pos x="connsiteX5247" y="connsiteY5247"/>
              </a:cxn>
              <a:cxn ang="0">
                <a:pos x="connsiteX5248" y="connsiteY5248"/>
              </a:cxn>
              <a:cxn ang="0">
                <a:pos x="connsiteX5249" y="connsiteY5249"/>
              </a:cxn>
              <a:cxn ang="0">
                <a:pos x="connsiteX5250" y="connsiteY5250"/>
              </a:cxn>
              <a:cxn ang="0">
                <a:pos x="connsiteX5251" y="connsiteY5251"/>
              </a:cxn>
              <a:cxn ang="0">
                <a:pos x="connsiteX5252" y="connsiteY5252"/>
              </a:cxn>
              <a:cxn ang="0">
                <a:pos x="connsiteX5253" y="connsiteY5253"/>
              </a:cxn>
              <a:cxn ang="0">
                <a:pos x="connsiteX5254" y="connsiteY5254"/>
              </a:cxn>
              <a:cxn ang="0">
                <a:pos x="connsiteX5255" y="connsiteY5255"/>
              </a:cxn>
              <a:cxn ang="0">
                <a:pos x="connsiteX5256" y="connsiteY5256"/>
              </a:cxn>
              <a:cxn ang="0">
                <a:pos x="connsiteX5257" y="connsiteY5257"/>
              </a:cxn>
              <a:cxn ang="0">
                <a:pos x="connsiteX5258" y="connsiteY5258"/>
              </a:cxn>
              <a:cxn ang="0">
                <a:pos x="connsiteX5259" y="connsiteY5259"/>
              </a:cxn>
              <a:cxn ang="0">
                <a:pos x="connsiteX5260" y="connsiteY5260"/>
              </a:cxn>
              <a:cxn ang="0">
                <a:pos x="connsiteX5261" y="connsiteY5261"/>
              </a:cxn>
              <a:cxn ang="0">
                <a:pos x="connsiteX5262" y="connsiteY5262"/>
              </a:cxn>
              <a:cxn ang="0">
                <a:pos x="connsiteX5263" y="connsiteY5263"/>
              </a:cxn>
              <a:cxn ang="0">
                <a:pos x="connsiteX5264" y="connsiteY5264"/>
              </a:cxn>
              <a:cxn ang="0">
                <a:pos x="connsiteX5265" y="connsiteY5265"/>
              </a:cxn>
              <a:cxn ang="0">
                <a:pos x="connsiteX5266" y="connsiteY5266"/>
              </a:cxn>
              <a:cxn ang="0">
                <a:pos x="connsiteX5267" y="connsiteY5267"/>
              </a:cxn>
              <a:cxn ang="0">
                <a:pos x="connsiteX5268" y="connsiteY5268"/>
              </a:cxn>
              <a:cxn ang="0">
                <a:pos x="connsiteX5269" y="connsiteY5269"/>
              </a:cxn>
              <a:cxn ang="0">
                <a:pos x="connsiteX5270" y="connsiteY5270"/>
              </a:cxn>
              <a:cxn ang="0">
                <a:pos x="connsiteX5271" y="connsiteY5271"/>
              </a:cxn>
              <a:cxn ang="0">
                <a:pos x="connsiteX5272" y="connsiteY5272"/>
              </a:cxn>
              <a:cxn ang="0">
                <a:pos x="connsiteX5273" y="connsiteY5273"/>
              </a:cxn>
              <a:cxn ang="0">
                <a:pos x="connsiteX5274" y="connsiteY5274"/>
              </a:cxn>
              <a:cxn ang="0">
                <a:pos x="connsiteX5275" y="connsiteY5275"/>
              </a:cxn>
              <a:cxn ang="0">
                <a:pos x="connsiteX5276" y="connsiteY5276"/>
              </a:cxn>
              <a:cxn ang="0">
                <a:pos x="connsiteX5277" y="connsiteY5277"/>
              </a:cxn>
              <a:cxn ang="0">
                <a:pos x="connsiteX5278" y="connsiteY5278"/>
              </a:cxn>
              <a:cxn ang="0">
                <a:pos x="connsiteX5279" y="connsiteY5279"/>
              </a:cxn>
              <a:cxn ang="0">
                <a:pos x="connsiteX5280" y="connsiteY5280"/>
              </a:cxn>
              <a:cxn ang="0">
                <a:pos x="connsiteX5281" y="connsiteY5281"/>
              </a:cxn>
              <a:cxn ang="0">
                <a:pos x="connsiteX5282" y="connsiteY5282"/>
              </a:cxn>
              <a:cxn ang="0">
                <a:pos x="connsiteX5283" y="connsiteY5283"/>
              </a:cxn>
              <a:cxn ang="0">
                <a:pos x="connsiteX5284" y="connsiteY5284"/>
              </a:cxn>
              <a:cxn ang="0">
                <a:pos x="connsiteX5285" y="connsiteY5285"/>
              </a:cxn>
              <a:cxn ang="0">
                <a:pos x="connsiteX5286" y="connsiteY5286"/>
              </a:cxn>
              <a:cxn ang="0">
                <a:pos x="connsiteX5287" y="connsiteY5287"/>
              </a:cxn>
              <a:cxn ang="0">
                <a:pos x="connsiteX5288" y="connsiteY5288"/>
              </a:cxn>
              <a:cxn ang="0">
                <a:pos x="connsiteX5289" y="connsiteY5289"/>
              </a:cxn>
              <a:cxn ang="0">
                <a:pos x="connsiteX5290" y="connsiteY5290"/>
              </a:cxn>
              <a:cxn ang="0">
                <a:pos x="connsiteX5291" y="connsiteY5291"/>
              </a:cxn>
              <a:cxn ang="0">
                <a:pos x="connsiteX5292" y="connsiteY5292"/>
              </a:cxn>
              <a:cxn ang="0">
                <a:pos x="connsiteX5293" y="connsiteY5293"/>
              </a:cxn>
              <a:cxn ang="0">
                <a:pos x="connsiteX5294" y="connsiteY5294"/>
              </a:cxn>
              <a:cxn ang="0">
                <a:pos x="connsiteX5295" y="connsiteY5295"/>
              </a:cxn>
              <a:cxn ang="0">
                <a:pos x="connsiteX5296" y="connsiteY5296"/>
              </a:cxn>
              <a:cxn ang="0">
                <a:pos x="connsiteX5297" y="connsiteY5297"/>
              </a:cxn>
              <a:cxn ang="0">
                <a:pos x="connsiteX5298" y="connsiteY5298"/>
              </a:cxn>
              <a:cxn ang="0">
                <a:pos x="connsiteX5299" y="connsiteY5299"/>
              </a:cxn>
              <a:cxn ang="0">
                <a:pos x="connsiteX5300" y="connsiteY5300"/>
              </a:cxn>
              <a:cxn ang="0">
                <a:pos x="connsiteX5301" y="connsiteY5301"/>
              </a:cxn>
              <a:cxn ang="0">
                <a:pos x="connsiteX5302" y="connsiteY5302"/>
              </a:cxn>
              <a:cxn ang="0">
                <a:pos x="connsiteX5303" y="connsiteY5303"/>
              </a:cxn>
              <a:cxn ang="0">
                <a:pos x="connsiteX5304" y="connsiteY5304"/>
              </a:cxn>
              <a:cxn ang="0">
                <a:pos x="connsiteX5305" y="connsiteY5305"/>
              </a:cxn>
              <a:cxn ang="0">
                <a:pos x="connsiteX5306" y="connsiteY5306"/>
              </a:cxn>
              <a:cxn ang="0">
                <a:pos x="connsiteX5307" y="connsiteY5307"/>
              </a:cxn>
              <a:cxn ang="0">
                <a:pos x="connsiteX5308" y="connsiteY5308"/>
              </a:cxn>
              <a:cxn ang="0">
                <a:pos x="connsiteX5309" y="connsiteY5309"/>
              </a:cxn>
              <a:cxn ang="0">
                <a:pos x="connsiteX5310" y="connsiteY5310"/>
              </a:cxn>
              <a:cxn ang="0">
                <a:pos x="connsiteX5311" y="connsiteY5311"/>
              </a:cxn>
              <a:cxn ang="0">
                <a:pos x="connsiteX5312" y="connsiteY5312"/>
              </a:cxn>
              <a:cxn ang="0">
                <a:pos x="connsiteX5313" y="connsiteY5313"/>
              </a:cxn>
              <a:cxn ang="0">
                <a:pos x="connsiteX5314" y="connsiteY5314"/>
              </a:cxn>
              <a:cxn ang="0">
                <a:pos x="connsiteX5315" y="connsiteY5315"/>
              </a:cxn>
              <a:cxn ang="0">
                <a:pos x="connsiteX5316" y="connsiteY5316"/>
              </a:cxn>
              <a:cxn ang="0">
                <a:pos x="connsiteX5317" y="connsiteY5317"/>
              </a:cxn>
              <a:cxn ang="0">
                <a:pos x="connsiteX5318" y="connsiteY5318"/>
              </a:cxn>
              <a:cxn ang="0">
                <a:pos x="connsiteX5319" y="connsiteY5319"/>
              </a:cxn>
              <a:cxn ang="0">
                <a:pos x="connsiteX5320" y="connsiteY5320"/>
              </a:cxn>
              <a:cxn ang="0">
                <a:pos x="connsiteX5321" y="connsiteY5321"/>
              </a:cxn>
              <a:cxn ang="0">
                <a:pos x="connsiteX5322" y="connsiteY5322"/>
              </a:cxn>
              <a:cxn ang="0">
                <a:pos x="connsiteX5323" y="connsiteY5323"/>
              </a:cxn>
              <a:cxn ang="0">
                <a:pos x="connsiteX5324" y="connsiteY5324"/>
              </a:cxn>
              <a:cxn ang="0">
                <a:pos x="connsiteX5325" y="connsiteY5325"/>
              </a:cxn>
              <a:cxn ang="0">
                <a:pos x="connsiteX5326" y="connsiteY5326"/>
              </a:cxn>
              <a:cxn ang="0">
                <a:pos x="connsiteX5327" y="connsiteY5327"/>
              </a:cxn>
              <a:cxn ang="0">
                <a:pos x="connsiteX5328" y="connsiteY5328"/>
              </a:cxn>
              <a:cxn ang="0">
                <a:pos x="connsiteX5329" y="connsiteY5329"/>
              </a:cxn>
              <a:cxn ang="0">
                <a:pos x="connsiteX5330" y="connsiteY5330"/>
              </a:cxn>
              <a:cxn ang="0">
                <a:pos x="connsiteX5331" y="connsiteY5331"/>
              </a:cxn>
              <a:cxn ang="0">
                <a:pos x="connsiteX5332" y="connsiteY5332"/>
              </a:cxn>
              <a:cxn ang="0">
                <a:pos x="connsiteX5333" y="connsiteY5333"/>
              </a:cxn>
              <a:cxn ang="0">
                <a:pos x="connsiteX5334" y="connsiteY5334"/>
              </a:cxn>
              <a:cxn ang="0">
                <a:pos x="connsiteX5335" y="connsiteY5335"/>
              </a:cxn>
              <a:cxn ang="0">
                <a:pos x="connsiteX5336" y="connsiteY5336"/>
              </a:cxn>
              <a:cxn ang="0">
                <a:pos x="connsiteX5337" y="connsiteY5337"/>
              </a:cxn>
              <a:cxn ang="0">
                <a:pos x="connsiteX5338" y="connsiteY5338"/>
              </a:cxn>
              <a:cxn ang="0">
                <a:pos x="connsiteX5339" y="connsiteY5339"/>
              </a:cxn>
              <a:cxn ang="0">
                <a:pos x="connsiteX5340" y="connsiteY5340"/>
              </a:cxn>
              <a:cxn ang="0">
                <a:pos x="connsiteX5341" y="connsiteY5341"/>
              </a:cxn>
              <a:cxn ang="0">
                <a:pos x="connsiteX5342" y="connsiteY5342"/>
              </a:cxn>
              <a:cxn ang="0">
                <a:pos x="connsiteX5343" y="connsiteY5343"/>
              </a:cxn>
              <a:cxn ang="0">
                <a:pos x="connsiteX5344" y="connsiteY5344"/>
              </a:cxn>
              <a:cxn ang="0">
                <a:pos x="connsiteX5345" y="connsiteY5345"/>
              </a:cxn>
              <a:cxn ang="0">
                <a:pos x="connsiteX5346" y="connsiteY5346"/>
              </a:cxn>
              <a:cxn ang="0">
                <a:pos x="connsiteX5347" y="connsiteY5347"/>
              </a:cxn>
              <a:cxn ang="0">
                <a:pos x="connsiteX5348" y="connsiteY5348"/>
              </a:cxn>
              <a:cxn ang="0">
                <a:pos x="connsiteX5349" y="connsiteY5349"/>
              </a:cxn>
              <a:cxn ang="0">
                <a:pos x="connsiteX5350" y="connsiteY5350"/>
              </a:cxn>
              <a:cxn ang="0">
                <a:pos x="connsiteX5351" y="connsiteY5351"/>
              </a:cxn>
              <a:cxn ang="0">
                <a:pos x="connsiteX5352" y="connsiteY5352"/>
              </a:cxn>
              <a:cxn ang="0">
                <a:pos x="connsiteX5353" y="connsiteY5353"/>
              </a:cxn>
              <a:cxn ang="0">
                <a:pos x="connsiteX5354" y="connsiteY5354"/>
              </a:cxn>
              <a:cxn ang="0">
                <a:pos x="connsiteX5355" y="connsiteY5355"/>
              </a:cxn>
              <a:cxn ang="0">
                <a:pos x="connsiteX5356" y="connsiteY5356"/>
              </a:cxn>
              <a:cxn ang="0">
                <a:pos x="connsiteX5357" y="connsiteY5357"/>
              </a:cxn>
              <a:cxn ang="0">
                <a:pos x="connsiteX5358" y="connsiteY5358"/>
              </a:cxn>
              <a:cxn ang="0">
                <a:pos x="connsiteX5359" y="connsiteY5359"/>
              </a:cxn>
              <a:cxn ang="0">
                <a:pos x="connsiteX5360" y="connsiteY5360"/>
              </a:cxn>
              <a:cxn ang="0">
                <a:pos x="connsiteX5361" y="connsiteY5361"/>
              </a:cxn>
              <a:cxn ang="0">
                <a:pos x="connsiteX5362" y="connsiteY5362"/>
              </a:cxn>
              <a:cxn ang="0">
                <a:pos x="connsiteX5363" y="connsiteY5363"/>
              </a:cxn>
              <a:cxn ang="0">
                <a:pos x="connsiteX5364" y="connsiteY5364"/>
              </a:cxn>
              <a:cxn ang="0">
                <a:pos x="connsiteX5365" y="connsiteY5365"/>
              </a:cxn>
              <a:cxn ang="0">
                <a:pos x="connsiteX5366" y="connsiteY5366"/>
              </a:cxn>
              <a:cxn ang="0">
                <a:pos x="connsiteX5367" y="connsiteY5367"/>
              </a:cxn>
              <a:cxn ang="0">
                <a:pos x="connsiteX5368" y="connsiteY5368"/>
              </a:cxn>
              <a:cxn ang="0">
                <a:pos x="connsiteX5369" y="connsiteY5369"/>
              </a:cxn>
              <a:cxn ang="0">
                <a:pos x="connsiteX5370" y="connsiteY5370"/>
              </a:cxn>
              <a:cxn ang="0">
                <a:pos x="connsiteX5371" y="connsiteY5371"/>
              </a:cxn>
              <a:cxn ang="0">
                <a:pos x="connsiteX5372" y="connsiteY5372"/>
              </a:cxn>
              <a:cxn ang="0">
                <a:pos x="connsiteX5373" y="connsiteY5373"/>
              </a:cxn>
              <a:cxn ang="0">
                <a:pos x="connsiteX5374" y="connsiteY5374"/>
              </a:cxn>
              <a:cxn ang="0">
                <a:pos x="connsiteX5375" y="connsiteY5375"/>
              </a:cxn>
              <a:cxn ang="0">
                <a:pos x="connsiteX5376" y="connsiteY5376"/>
              </a:cxn>
              <a:cxn ang="0">
                <a:pos x="connsiteX5377" y="connsiteY5377"/>
              </a:cxn>
              <a:cxn ang="0">
                <a:pos x="connsiteX5378" y="connsiteY5378"/>
              </a:cxn>
              <a:cxn ang="0">
                <a:pos x="connsiteX5379" y="connsiteY5379"/>
              </a:cxn>
              <a:cxn ang="0">
                <a:pos x="connsiteX5380" y="connsiteY5380"/>
              </a:cxn>
              <a:cxn ang="0">
                <a:pos x="connsiteX5381" y="connsiteY5381"/>
              </a:cxn>
              <a:cxn ang="0">
                <a:pos x="connsiteX5382" y="connsiteY5382"/>
              </a:cxn>
              <a:cxn ang="0">
                <a:pos x="connsiteX5383" y="connsiteY5383"/>
              </a:cxn>
              <a:cxn ang="0">
                <a:pos x="connsiteX5384" y="connsiteY5384"/>
              </a:cxn>
              <a:cxn ang="0">
                <a:pos x="connsiteX5385" y="connsiteY5385"/>
              </a:cxn>
              <a:cxn ang="0">
                <a:pos x="connsiteX5386" y="connsiteY5386"/>
              </a:cxn>
              <a:cxn ang="0">
                <a:pos x="connsiteX5387" y="connsiteY5387"/>
              </a:cxn>
              <a:cxn ang="0">
                <a:pos x="connsiteX5388" y="connsiteY5388"/>
              </a:cxn>
              <a:cxn ang="0">
                <a:pos x="connsiteX5389" y="connsiteY5389"/>
              </a:cxn>
              <a:cxn ang="0">
                <a:pos x="connsiteX5390" y="connsiteY5390"/>
              </a:cxn>
              <a:cxn ang="0">
                <a:pos x="connsiteX5391" y="connsiteY5391"/>
              </a:cxn>
              <a:cxn ang="0">
                <a:pos x="connsiteX5392" y="connsiteY5392"/>
              </a:cxn>
              <a:cxn ang="0">
                <a:pos x="connsiteX5393" y="connsiteY5393"/>
              </a:cxn>
              <a:cxn ang="0">
                <a:pos x="connsiteX5394" y="connsiteY5394"/>
              </a:cxn>
              <a:cxn ang="0">
                <a:pos x="connsiteX5395" y="connsiteY5395"/>
              </a:cxn>
              <a:cxn ang="0">
                <a:pos x="connsiteX5396" y="connsiteY5396"/>
              </a:cxn>
              <a:cxn ang="0">
                <a:pos x="connsiteX5397" y="connsiteY5397"/>
              </a:cxn>
              <a:cxn ang="0">
                <a:pos x="connsiteX5398" y="connsiteY5398"/>
              </a:cxn>
              <a:cxn ang="0">
                <a:pos x="connsiteX5399" y="connsiteY5399"/>
              </a:cxn>
              <a:cxn ang="0">
                <a:pos x="connsiteX5400" y="connsiteY5400"/>
              </a:cxn>
              <a:cxn ang="0">
                <a:pos x="connsiteX5401" y="connsiteY5401"/>
              </a:cxn>
              <a:cxn ang="0">
                <a:pos x="connsiteX5402" y="connsiteY5402"/>
              </a:cxn>
              <a:cxn ang="0">
                <a:pos x="connsiteX5403" y="connsiteY5403"/>
              </a:cxn>
              <a:cxn ang="0">
                <a:pos x="connsiteX5404" y="connsiteY5404"/>
              </a:cxn>
              <a:cxn ang="0">
                <a:pos x="connsiteX5405" y="connsiteY5405"/>
              </a:cxn>
              <a:cxn ang="0">
                <a:pos x="connsiteX5406" y="connsiteY5406"/>
              </a:cxn>
              <a:cxn ang="0">
                <a:pos x="connsiteX5407" y="connsiteY5407"/>
              </a:cxn>
              <a:cxn ang="0">
                <a:pos x="connsiteX5408" y="connsiteY5408"/>
              </a:cxn>
              <a:cxn ang="0">
                <a:pos x="connsiteX5409" y="connsiteY5409"/>
              </a:cxn>
              <a:cxn ang="0">
                <a:pos x="connsiteX5410" y="connsiteY5410"/>
              </a:cxn>
              <a:cxn ang="0">
                <a:pos x="connsiteX5411" y="connsiteY5411"/>
              </a:cxn>
              <a:cxn ang="0">
                <a:pos x="connsiteX5412" y="connsiteY5412"/>
              </a:cxn>
              <a:cxn ang="0">
                <a:pos x="connsiteX5413" y="connsiteY5413"/>
              </a:cxn>
              <a:cxn ang="0">
                <a:pos x="connsiteX5414" y="connsiteY5414"/>
              </a:cxn>
              <a:cxn ang="0">
                <a:pos x="connsiteX5415" y="connsiteY5415"/>
              </a:cxn>
              <a:cxn ang="0">
                <a:pos x="connsiteX5416" y="connsiteY5416"/>
              </a:cxn>
              <a:cxn ang="0">
                <a:pos x="connsiteX5417" y="connsiteY5417"/>
              </a:cxn>
              <a:cxn ang="0">
                <a:pos x="connsiteX5418" y="connsiteY5418"/>
              </a:cxn>
              <a:cxn ang="0">
                <a:pos x="connsiteX5419" y="connsiteY5419"/>
              </a:cxn>
              <a:cxn ang="0">
                <a:pos x="connsiteX5420" y="connsiteY5420"/>
              </a:cxn>
              <a:cxn ang="0">
                <a:pos x="connsiteX5421" y="connsiteY5421"/>
              </a:cxn>
              <a:cxn ang="0">
                <a:pos x="connsiteX5422" y="connsiteY5422"/>
              </a:cxn>
              <a:cxn ang="0">
                <a:pos x="connsiteX5423" y="connsiteY5423"/>
              </a:cxn>
              <a:cxn ang="0">
                <a:pos x="connsiteX5424" y="connsiteY5424"/>
              </a:cxn>
              <a:cxn ang="0">
                <a:pos x="connsiteX5425" y="connsiteY5425"/>
              </a:cxn>
              <a:cxn ang="0">
                <a:pos x="connsiteX5426" y="connsiteY5426"/>
              </a:cxn>
              <a:cxn ang="0">
                <a:pos x="connsiteX5427" y="connsiteY5427"/>
              </a:cxn>
              <a:cxn ang="0">
                <a:pos x="connsiteX5428" y="connsiteY5428"/>
              </a:cxn>
              <a:cxn ang="0">
                <a:pos x="connsiteX5429" y="connsiteY5429"/>
              </a:cxn>
              <a:cxn ang="0">
                <a:pos x="connsiteX5430" y="connsiteY5430"/>
              </a:cxn>
              <a:cxn ang="0">
                <a:pos x="connsiteX5431" y="connsiteY5431"/>
              </a:cxn>
              <a:cxn ang="0">
                <a:pos x="connsiteX5432" y="connsiteY5432"/>
              </a:cxn>
              <a:cxn ang="0">
                <a:pos x="connsiteX5433" y="connsiteY5433"/>
              </a:cxn>
              <a:cxn ang="0">
                <a:pos x="connsiteX5434" y="connsiteY5434"/>
              </a:cxn>
              <a:cxn ang="0">
                <a:pos x="connsiteX5435" y="connsiteY5435"/>
              </a:cxn>
              <a:cxn ang="0">
                <a:pos x="connsiteX5436" y="connsiteY5436"/>
              </a:cxn>
              <a:cxn ang="0">
                <a:pos x="connsiteX5437" y="connsiteY5437"/>
              </a:cxn>
              <a:cxn ang="0">
                <a:pos x="connsiteX5438" y="connsiteY5438"/>
              </a:cxn>
              <a:cxn ang="0">
                <a:pos x="connsiteX5439" y="connsiteY5439"/>
              </a:cxn>
              <a:cxn ang="0">
                <a:pos x="connsiteX5440" y="connsiteY5440"/>
              </a:cxn>
              <a:cxn ang="0">
                <a:pos x="connsiteX5441" y="connsiteY5441"/>
              </a:cxn>
              <a:cxn ang="0">
                <a:pos x="connsiteX5442" y="connsiteY5442"/>
              </a:cxn>
              <a:cxn ang="0">
                <a:pos x="connsiteX5443" y="connsiteY5443"/>
              </a:cxn>
              <a:cxn ang="0">
                <a:pos x="connsiteX5444" y="connsiteY5444"/>
              </a:cxn>
              <a:cxn ang="0">
                <a:pos x="connsiteX5445" y="connsiteY5445"/>
              </a:cxn>
              <a:cxn ang="0">
                <a:pos x="connsiteX5446" y="connsiteY5446"/>
              </a:cxn>
              <a:cxn ang="0">
                <a:pos x="connsiteX5447" y="connsiteY5447"/>
              </a:cxn>
              <a:cxn ang="0">
                <a:pos x="connsiteX5448" y="connsiteY5448"/>
              </a:cxn>
              <a:cxn ang="0">
                <a:pos x="connsiteX5449" y="connsiteY5449"/>
              </a:cxn>
              <a:cxn ang="0">
                <a:pos x="connsiteX5450" y="connsiteY5450"/>
              </a:cxn>
              <a:cxn ang="0">
                <a:pos x="connsiteX5451" y="connsiteY5451"/>
              </a:cxn>
              <a:cxn ang="0">
                <a:pos x="connsiteX5452" y="connsiteY5452"/>
              </a:cxn>
              <a:cxn ang="0">
                <a:pos x="connsiteX5453" y="connsiteY5453"/>
              </a:cxn>
              <a:cxn ang="0">
                <a:pos x="connsiteX5454" y="connsiteY5454"/>
              </a:cxn>
              <a:cxn ang="0">
                <a:pos x="connsiteX5455" y="connsiteY5455"/>
              </a:cxn>
              <a:cxn ang="0">
                <a:pos x="connsiteX5456" y="connsiteY5456"/>
              </a:cxn>
              <a:cxn ang="0">
                <a:pos x="connsiteX5457" y="connsiteY5457"/>
              </a:cxn>
              <a:cxn ang="0">
                <a:pos x="connsiteX5458" y="connsiteY5458"/>
              </a:cxn>
              <a:cxn ang="0">
                <a:pos x="connsiteX5459" y="connsiteY5459"/>
              </a:cxn>
              <a:cxn ang="0">
                <a:pos x="connsiteX5460" y="connsiteY5460"/>
              </a:cxn>
              <a:cxn ang="0">
                <a:pos x="connsiteX5461" y="connsiteY5461"/>
              </a:cxn>
              <a:cxn ang="0">
                <a:pos x="connsiteX5462" y="connsiteY5462"/>
              </a:cxn>
              <a:cxn ang="0">
                <a:pos x="connsiteX5463" y="connsiteY5463"/>
              </a:cxn>
              <a:cxn ang="0">
                <a:pos x="connsiteX5464" y="connsiteY5464"/>
              </a:cxn>
              <a:cxn ang="0">
                <a:pos x="connsiteX5465" y="connsiteY5465"/>
              </a:cxn>
              <a:cxn ang="0">
                <a:pos x="connsiteX5466" y="connsiteY5466"/>
              </a:cxn>
              <a:cxn ang="0">
                <a:pos x="connsiteX5467" y="connsiteY5467"/>
              </a:cxn>
              <a:cxn ang="0">
                <a:pos x="connsiteX5468" y="connsiteY5468"/>
              </a:cxn>
              <a:cxn ang="0">
                <a:pos x="connsiteX5469" y="connsiteY5469"/>
              </a:cxn>
              <a:cxn ang="0">
                <a:pos x="connsiteX5470" y="connsiteY5470"/>
              </a:cxn>
              <a:cxn ang="0">
                <a:pos x="connsiteX5471" y="connsiteY5471"/>
              </a:cxn>
              <a:cxn ang="0">
                <a:pos x="connsiteX5472" y="connsiteY5472"/>
              </a:cxn>
              <a:cxn ang="0">
                <a:pos x="connsiteX5473" y="connsiteY5473"/>
              </a:cxn>
              <a:cxn ang="0">
                <a:pos x="connsiteX5474" y="connsiteY5474"/>
              </a:cxn>
              <a:cxn ang="0">
                <a:pos x="connsiteX5475" y="connsiteY5475"/>
              </a:cxn>
              <a:cxn ang="0">
                <a:pos x="connsiteX5476" y="connsiteY5476"/>
              </a:cxn>
              <a:cxn ang="0">
                <a:pos x="connsiteX5477" y="connsiteY5477"/>
              </a:cxn>
              <a:cxn ang="0">
                <a:pos x="connsiteX5478" y="connsiteY5478"/>
              </a:cxn>
              <a:cxn ang="0">
                <a:pos x="connsiteX5479" y="connsiteY5479"/>
              </a:cxn>
              <a:cxn ang="0">
                <a:pos x="connsiteX5480" y="connsiteY5480"/>
              </a:cxn>
              <a:cxn ang="0">
                <a:pos x="connsiteX5481" y="connsiteY5481"/>
              </a:cxn>
              <a:cxn ang="0">
                <a:pos x="connsiteX5482" y="connsiteY5482"/>
              </a:cxn>
              <a:cxn ang="0">
                <a:pos x="connsiteX5483" y="connsiteY5483"/>
              </a:cxn>
              <a:cxn ang="0">
                <a:pos x="connsiteX5484" y="connsiteY5484"/>
              </a:cxn>
              <a:cxn ang="0">
                <a:pos x="connsiteX5485" y="connsiteY5485"/>
              </a:cxn>
              <a:cxn ang="0">
                <a:pos x="connsiteX5486" y="connsiteY5486"/>
              </a:cxn>
              <a:cxn ang="0">
                <a:pos x="connsiteX5487" y="connsiteY5487"/>
              </a:cxn>
              <a:cxn ang="0">
                <a:pos x="connsiteX5488" y="connsiteY5488"/>
              </a:cxn>
              <a:cxn ang="0">
                <a:pos x="connsiteX5489" y="connsiteY5489"/>
              </a:cxn>
              <a:cxn ang="0">
                <a:pos x="connsiteX5490" y="connsiteY5490"/>
              </a:cxn>
              <a:cxn ang="0">
                <a:pos x="connsiteX5491" y="connsiteY5491"/>
              </a:cxn>
              <a:cxn ang="0">
                <a:pos x="connsiteX5492" y="connsiteY5492"/>
              </a:cxn>
              <a:cxn ang="0">
                <a:pos x="connsiteX5493" y="connsiteY5493"/>
              </a:cxn>
              <a:cxn ang="0">
                <a:pos x="connsiteX5494" y="connsiteY5494"/>
              </a:cxn>
              <a:cxn ang="0">
                <a:pos x="connsiteX5495" y="connsiteY5495"/>
              </a:cxn>
              <a:cxn ang="0">
                <a:pos x="connsiteX5496" y="connsiteY5496"/>
              </a:cxn>
              <a:cxn ang="0">
                <a:pos x="connsiteX5497" y="connsiteY5497"/>
              </a:cxn>
              <a:cxn ang="0">
                <a:pos x="connsiteX5498" y="connsiteY5498"/>
              </a:cxn>
              <a:cxn ang="0">
                <a:pos x="connsiteX5499" y="connsiteY5499"/>
              </a:cxn>
              <a:cxn ang="0">
                <a:pos x="connsiteX5500" y="connsiteY5500"/>
              </a:cxn>
              <a:cxn ang="0">
                <a:pos x="connsiteX5501" y="connsiteY5501"/>
              </a:cxn>
              <a:cxn ang="0">
                <a:pos x="connsiteX5502" y="connsiteY5502"/>
              </a:cxn>
              <a:cxn ang="0">
                <a:pos x="connsiteX5503" y="connsiteY5503"/>
              </a:cxn>
              <a:cxn ang="0">
                <a:pos x="connsiteX5504" y="connsiteY5504"/>
              </a:cxn>
              <a:cxn ang="0">
                <a:pos x="connsiteX5505" y="connsiteY5505"/>
              </a:cxn>
              <a:cxn ang="0">
                <a:pos x="connsiteX5506" y="connsiteY5506"/>
              </a:cxn>
              <a:cxn ang="0">
                <a:pos x="connsiteX5507" y="connsiteY5507"/>
              </a:cxn>
              <a:cxn ang="0">
                <a:pos x="connsiteX5508" y="connsiteY5508"/>
              </a:cxn>
              <a:cxn ang="0">
                <a:pos x="connsiteX5509" y="connsiteY5509"/>
              </a:cxn>
              <a:cxn ang="0">
                <a:pos x="connsiteX5510" y="connsiteY5510"/>
              </a:cxn>
              <a:cxn ang="0">
                <a:pos x="connsiteX5511" y="connsiteY5511"/>
              </a:cxn>
              <a:cxn ang="0">
                <a:pos x="connsiteX5512" y="connsiteY5512"/>
              </a:cxn>
              <a:cxn ang="0">
                <a:pos x="connsiteX5513" y="connsiteY5513"/>
              </a:cxn>
              <a:cxn ang="0">
                <a:pos x="connsiteX5514" y="connsiteY5514"/>
              </a:cxn>
              <a:cxn ang="0">
                <a:pos x="connsiteX5515" y="connsiteY5515"/>
              </a:cxn>
              <a:cxn ang="0">
                <a:pos x="connsiteX5516" y="connsiteY5516"/>
              </a:cxn>
              <a:cxn ang="0">
                <a:pos x="connsiteX5517" y="connsiteY5517"/>
              </a:cxn>
              <a:cxn ang="0">
                <a:pos x="connsiteX5518" y="connsiteY5518"/>
              </a:cxn>
              <a:cxn ang="0">
                <a:pos x="connsiteX5519" y="connsiteY5519"/>
              </a:cxn>
              <a:cxn ang="0">
                <a:pos x="connsiteX5520" y="connsiteY5520"/>
              </a:cxn>
              <a:cxn ang="0">
                <a:pos x="connsiteX5521" y="connsiteY5521"/>
              </a:cxn>
              <a:cxn ang="0">
                <a:pos x="connsiteX5522" y="connsiteY5522"/>
              </a:cxn>
              <a:cxn ang="0">
                <a:pos x="connsiteX5523" y="connsiteY5523"/>
              </a:cxn>
              <a:cxn ang="0">
                <a:pos x="connsiteX5524" y="connsiteY5524"/>
              </a:cxn>
              <a:cxn ang="0">
                <a:pos x="connsiteX5525" y="connsiteY5525"/>
              </a:cxn>
              <a:cxn ang="0">
                <a:pos x="connsiteX5526" y="connsiteY5526"/>
              </a:cxn>
              <a:cxn ang="0">
                <a:pos x="connsiteX5527" y="connsiteY5527"/>
              </a:cxn>
              <a:cxn ang="0">
                <a:pos x="connsiteX5528" y="connsiteY5528"/>
              </a:cxn>
              <a:cxn ang="0">
                <a:pos x="connsiteX5529" y="connsiteY5529"/>
              </a:cxn>
              <a:cxn ang="0">
                <a:pos x="connsiteX5530" y="connsiteY5530"/>
              </a:cxn>
              <a:cxn ang="0">
                <a:pos x="connsiteX5531" y="connsiteY5531"/>
              </a:cxn>
              <a:cxn ang="0">
                <a:pos x="connsiteX5532" y="connsiteY5532"/>
              </a:cxn>
              <a:cxn ang="0">
                <a:pos x="connsiteX5533" y="connsiteY5533"/>
              </a:cxn>
              <a:cxn ang="0">
                <a:pos x="connsiteX5534" y="connsiteY5534"/>
              </a:cxn>
              <a:cxn ang="0">
                <a:pos x="connsiteX5535" y="connsiteY5535"/>
              </a:cxn>
              <a:cxn ang="0">
                <a:pos x="connsiteX5536" y="connsiteY5536"/>
              </a:cxn>
              <a:cxn ang="0">
                <a:pos x="connsiteX5537" y="connsiteY5537"/>
              </a:cxn>
              <a:cxn ang="0">
                <a:pos x="connsiteX5538" y="connsiteY5538"/>
              </a:cxn>
              <a:cxn ang="0">
                <a:pos x="connsiteX5539" y="connsiteY5539"/>
              </a:cxn>
              <a:cxn ang="0">
                <a:pos x="connsiteX5540" y="connsiteY5540"/>
              </a:cxn>
              <a:cxn ang="0">
                <a:pos x="connsiteX5541" y="connsiteY5541"/>
              </a:cxn>
              <a:cxn ang="0">
                <a:pos x="connsiteX5542" y="connsiteY5542"/>
              </a:cxn>
              <a:cxn ang="0">
                <a:pos x="connsiteX5543" y="connsiteY5543"/>
              </a:cxn>
              <a:cxn ang="0">
                <a:pos x="connsiteX5544" y="connsiteY5544"/>
              </a:cxn>
              <a:cxn ang="0">
                <a:pos x="connsiteX5545" y="connsiteY5545"/>
              </a:cxn>
              <a:cxn ang="0">
                <a:pos x="connsiteX5546" y="connsiteY5546"/>
              </a:cxn>
              <a:cxn ang="0">
                <a:pos x="connsiteX5547" y="connsiteY5547"/>
              </a:cxn>
              <a:cxn ang="0">
                <a:pos x="connsiteX5548" y="connsiteY5548"/>
              </a:cxn>
              <a:cxn ang="0">
                <a:pos x="connsiteX5549" y="connsiteY5549"/>
              </a:cxn>
              <a:cxn ang="0">
                <a:pos x="connsiteX5550" y="connsiteY5550"/>
              </a:cxn>
              <a:cxn ang="0">
                <a:pos x="connsiteX5551" y="connsiteY5551"/>
              </a:cxn>
              <a:cxn ang="0">
                <a:pos x="connsiteX5552" y="connsiteY5552"/>
              </a:cxn>
              <a:cxn ang="0">
                <a:pos x="connsiteX5553" y="connsiteY5553"/>
              </a:cxn>
              <a:cxn ang="0">
                <a:pos x="connsiteX5554" y="connsiteY5554"/>
              </a:cxn>
              <a:cxn ang="0">
                <a:pos x="connsiteX5555" y="connsiteY5555"/>
              </a:cxn>
              <a:cxn ang="0">
                <a:pos x="connsiteX5556" y="connsiteY5556"/>
              </a:cxn>
              <a:cxn ang="0">
                <a:pos x="connsiteX5557" y="connsiteY5557"/>
              </a:cxn>
              <a:cxn ang="0">
                <a:pos x="connsiteX5558" y="connsiteY5558"/>
              </a:cxn>
              <a:cxn ang="0">
                <a:pos x="connsiteX5559" y="connsiteY5559"/>
              </a:cxn>
              <a:cxn ang="0">
                <a:pos x="connsiteX5560" y="connsiteY5560"/>
              </a:cxn>
              <a:cxn ang="0">
                <a:pos x="connsiteX5561" y="connsiteY5561"/>
              </a:cxn>
              <a:cxn ang="0">
                <a:pos x="connsiteX5562" y="connsiteY5562"/>
              </a:cxn>
              <a:cxn ang="0">
                <a:pos x="connsiteX5563" y="connsiteY5563"/>
              </a:cxn>
              <a:cxn ang="0">
                <a:pos x="connsiteX5564" y="connsiteY5564"/>
              </a:cxn>
              <a:cxn ang="0">
                <a:pos x="connsiteX5565" y="connsiteY5565"/>
              </a:cxn>
              <a:cxn ang="0">
                <a:pos x="connsiteX5566" y="connsiteY5566"/>
              </a:cxn>
              <a:cxn ang="0">
                <a:pos x="connsiteX5567" y="connsiteY5567"/>
              </a:cxn>
              <a:cxn ang="0">
                <a:pos x="connsiteX5568" y="connsiteY5568"/>
              </a:cxn>
              <a:cxn ang="0">
                <a:pos x="connsiteX5569" y="connsiteY5569"/>
              </a:cxn>
              <a:cxn ang="0">
                <a:pos x="connsiteX5570" y="connsiteY5570"/>
              </a:cxn>
              <a:cxn ang="0">
                <a:pos x="connsiteX5571" y="connsiteY5571"/>
              </a:cxn>
              <a:cxn ang="0">
                <a:pos x="connsiteX5572" y="connsiteY5572"/>
              </a:cxn>
              <a:cxn ang="0">
                <a:pos x="connsiteX5573" y="connsiteY5573"/>
              </a:cxn>
              <a:cxn ang="0">
                <a:pos x="connsiteX5574" y="connsiteY5574"/>
              </a:cxn>
              <a:cxn ang="0">
                <a:pos x="connsiteX5575" y="connsiteY5575"/>
              </a:cxn>
              <a:cxn ang="0">
                <a:pos x="connsiteX5576" y="connsiteY5576"/>
              </a:cxn>
              <a:cxn ang="0">
                <a:pos x="connsiteX5577" y="connsiteY5577"/>
              </a:cxn>
              <a:cxn ang="0">
                <a:pos x="connsiteX5578" y="connsiteY5578"/>
              </a:cxn>
              <a:cxn ang="0">
                <a:pos x="connsiteX5579" y="connsiteY5579"/>
              </a:cxn>
              <a:cxn ang="0">
                <a:pos x="connsiteX5580" y="connsiteY5580"/>
              </a:cxn>
              <a:cxn ang="0">
                <a:pos x="connsiteX5581" y="connsiteY5581"/>
              </a:cxn>
              <a:cxn ang="0">
                <a:pos x="connsiteX5582" y="connsiteY5582"/>
              </a:cxn>
              <a:cxn ang="0">
                <a:pos x="connsiteX5583" y="connsiteY5583"/>
              </a:cxn>
              <a:cxn ang="0">
                <a:pos x="connsiteX5584" y="connsiteY5584"/>
              </a:cxn>
              <a:cxn ang="0">
                <a:pos x="connsiteX5585" y="connsiteY5585"/>
              </a:cxn>
              <a:cxn ang="0">
                <a:pos x="connsiteX5586" y="connsiteY5586"/>
              </a:cxn>
              <a:cxn ang="0">
                <a:pos x="connsiteX5587" y="connsiteY5587"/>
              </a:cxn>
              <a:cxn ang="0">
                <a:pos x="connsiteX5588" y="connsiteY5588"/>
              </a:cxn>
              <a:cxn ang="0">
                <a:pos x="connsiteX5589" y="connsiteY5589"/>
              </a:cxn>
              <a:cxn ang="0">
                <a:pos x="connsiteX5590" y="connsiteY5590"/>
              </a:cxn>
              <a:cxn ang="0">
                <a:pos x="connsiteX5591" y="connsiteY5591"/>
              </a:cxn>
              <a:cxn ang="0">
                <a:pos x="connsiteX5592" y="connsiteY5592"/>
              </a:cxn>
              <a:cxn ang="0">
                <a:pos x="connsiteX5593" y="connsiteY5593"/>
              </a:cxn>
              <a:cxn ang="0">
                <a:pos x="connsiteX5594" y="connsiteY5594"/>
              </a:cxn>
              <a:cxn ang="0">
                <a:pos x="connsiteX5595" y="connsiteY5595"/>
              </a:cxn>
              <a:cxn ang="0">
                <a:pos x="connsiteX5596" y="connsiteY5596"/>
              </a:cxn>
              <a:cxn ang="0">
                <a:pos x="connsiteX5597" y="connsiteY5597"/>
              </a:cxn>
              <a:cxn ang="0">
                <a:pos x="connsiteX5598" y="connsiteY5598"/>
              </a:cxn>
              <a:cxn ang="0">
                <a:pos x="connsiteX5599" y="connsiteY5599"/>
              </a:cxn>
              <a:cxn ang="0">
                <a:pos x="connsiteX5600" y="connsiteY5600"/>
              </a:cxn>
              <a:cxn ang="0">
                <a:pos x="connsiteX5601" y="connsiteY5601"/>
              </a:cxn>
              <a:cxn ang="0">
                <a:pos x="connsiteX5602" y="connsiteY5602"/>
              </a:cxn>
              <a:cxn ang="0">
                <a:pos x="connsiteX5603" y="connsiteY5603"/>
              </a:cxn>
              <a:cxn ang="0">
                <a:pos x="connsiteX5604" y="connsiteY5604"/>
              </a:cxn>
              <a:cxn ang="0">
                <a:pos x="connsiteX5605" y="connsiteY5605"/>
              </a:cxn>
              <a:cxn ang="0">
                <a:pos x="connsiteX5606" y="connsiteY5606"/>
              </a:cxn>
              <a:cxn ang="0">
                <a:pos x="connsiteX5607" y="connsiteY5607"/>
              </a:cxn>
              <a:cxn ang="0">
                <a:pos x="connsiteX5608" y="connsiteY5608"/>
              </a:cxn>
              <a:cxn ang="0">
                <a:pos x="connsiteX5609" y="connsiteY5609"/>
              </a:cxn>
              <a:cxn ang="0">
                <a:pos x="connsiteX5610" y="connsiteY5610"/>
              </a:cxn>
              <a:cxn ang="0">
                <a:pos x="connsiteX5611" y="connsiteY5611"/>
              </a:cxn>
              <a:cxn ang="0">
                <a:pos x="connsiteX5612" y="connsiteY5612"/>
              </a:cxn>
              <a:cxn ang="0">
                <a:pos x="connsiteX5613" y="connsiteY5613"/>
              </a:cxn>
              <a:cxn ang="0">
                <a:pos x="connsiteX5614" y="connsiteY5614"/>
              </a:cxn>
              <a:cxn ang="0">
                <a:pos x="connsiteX5615" y="connsiteY5615"/>
              </a:cxn>
              <a:cxn ang="0">
                <a:pos x="connsiteX5616" y="connsiteY5616"/>
              </a:cxn>
              <a:cxn ang="0">
                <a:pos x="connsiteX5617" y="connsiteY5617"/>
              </a:cxn>
              <a:cxn ang="0">
                <a:pos x="connsiteX5618" y="connsiteY5618"/>
              </a:cxn>
              <a:cxn ang="0">
                <a:pos x="connsiteX5619" y="connsiteY5619"/>
              </a:cxn>
              <a:cxn ang="0">
                <a:pos x="connsiteX5620" y="connsiteY5620"/>
              </a:cxn>
              <a:cxn ang="0">
                <a:pos x="connsiteX5621" y="connsiteY5621"/>
              </a:cxn>
              <a:cxn ang="0">
                <a:pos x="connsiteX5622" y="connsiteY5622"/>
              </a:cxn>
              <a:cxn ang="0">
                <a:pos x="connsiteX5623" y="connsiteY5623"/>
              </a:cxn>
              <a:cxn ang="0">
                <a:pos x="connsiteX5624" y="connsiteY5624"/>
              </a:cxn>
              <a:cxn ang="0">
                <a:pos x="connsiteX5625" y="connsiteY5625"/>
              </a:cxn>
              <a:cxn ang="0">
                <a:pos x="connsiteX5626" y="connsiteY5626"/>
              </a:cxn>
              <a:cxn ang="0">
                <a:pos x="connsiteX5627" y="connsiteY5627"/>
              </a:cxn>
              <a:cxn ang="0">
                <a:pos x="connsiteX5628" y="connsiteY5628"/>
              </a:cxn>
              <a:cxn ang="0">
                <a:pos x="connsiteX5629" y="connsiteY5629"/>
              </a:cxn>
              <a:cxn ang="0">
                <a:pos x="connsiteX5630" y="connsiteY5630"/>
              </a:cxn>
              <a:cxn ang="0">
                <a:pos x="connsiteX5631" y="connsiteY5631"/>
              </a:cxn>
              <a:cxn ang="0">
                <a:pos x="connsiteX5632" y="connsiteY5632"/>
              </a:cxn>
              <a:cxn ang="0">
                <a:pos x="connsiteX5633" y="connsiteY5633"/>
              </a:cxn>
              <a:cxn ang="0">
                <a:pos x="connsiteX5634" y="connsiteY5634"/>
              </a:cxn>
              <a:cxn ang="0">
                <a:pos x="connsiteX5635" y="connsiteY5635"/>
              </a:cxn>
              <a:cxn ang="0">
                <a:pos x="connsiteX5636" y="connsiteY5636"/>
              </a:cxn>
              <a:cxn ang="0">
                <a:pos x="connsiteX5637" y="connsiteY5637"/>
              </a:cxn>
              <a:cxn ang="0">
                <a:pos x="connsiteX5638" y="connsiteY5638"/>
              </a:cxn>
              <a:cxn ang="0">
                <a:pos x="connsiteX5639" y="connsiteY5639"/>
              </a:cxn>
              <a:cxn ang="0">
                <a:pos x="connsiteX5640" y="connsiteY5640"/>
              </a:cxn>
              <a:cxn ang="0">
                <a:pos x="connsiteX5641" y="connsiteY5641"/>
              </a:cxn>
              <a:cxn ang="0">
                <a:pos x="connsiteX5642" y="connsiteY5642"/>
              </a:cxn>
              <a:cxn ang="0">
                <a:pos x="connsiteX5643" y="connsiteY5643"/>
              </a:cxn>
              <a:cxn ang="0">
                <a:pos x="connsiteX5644" y="connsiteY5644"/>
              </a:cxn>
              <a:cxn ang="0">
                <a:pos x="connsiteX5645" y="connsiteY5645"/>
              </a:cxn>
              <a:cxn ang="0">
                <a:pos x="connsiteX5646" y="connsiteY5646"/>
              </a:cxn>
              <a:cxn ang="0">
                <a:pos x="connsiteX5647" y="connsiteY5647"/>
              </a:cxn>
              <a:cxn ang="0">
                <a:pos x="connsiteX5648" y="connsiteY5648"/>
              </a:cxn>
              <a:cxn ang="0">
                <a:pos x="connsiteX5649" y="connsiteY5649"/>
              </a:cxn>
              <a:cxn ang="0">
                <a:pos x="connsiteX5650" y="connsiteY5650"/>
              </a:cxn>
              <a:cxn ang="0">
                <a:pos x="connsiteX5651" y="connsiteY5651"/>
              </a:cxn>
              <a:cxn ang="0">
                <a:pos x="connsiteX5652" y="connsiteY5652"/>
              </a:cxn>
              <a:cxn ang="0">
                <a:pos x="connsiteX5653" y="connsiteY5653"/>
              </a:cxn>
              <a:cxn ang="0">
                <a:pos x="connsiteX5654" y="connsiteY5654"/>
              </a:cxn>
              <a:cxn ang="0">
                <a:pos x="connsiteX5655" y="connsiteY5655"/>
              </a:cxn>
              <a:cxn ang="0">
                <a:pos x="connsiteX5656" y="connsiteY5656"/>
              </a:cxn>
              <a:cxn ang="0">
                <a:pos x="connsiteX5657" y="connsiteY5657"/>
              </a:cxn>
              <a:cxn ang="0">
                <a:pos x="connsiteX5658" y="connsiteY5658"/>
              </a:cxn>
              <a:cxn ang="0">
                <a:pos x="connsiteX5659" y="connsiteY5659"/>
              </a:cxn>
              <a:cxn ang="0">
                <a:pos x="connsiteX5660" y="connsiteY5660"/>
              </a:cxn>
              <a:cxn ang="0">
                <a:pos x="connsiteX5661" y="connsiteY5661"/>
              </a:cxn>
              <a:cxn ang="0">
                <a:pos x="connsiteX5662" y="connsiteY5662"/>
              </a:cxn>
              <a:cxn ang="0">
                <a:pos x="connsiteX5663" y="connsiteY5663"/>
              </a:cxn>
              <a:cxn ang="0">
                <a:pos x="connsiteX5664" y="connsiteY5664"/>
              </a:cxn>
              <a:cxn ang="0">
                <a:pos x="connsiteX5665" y="connsiteY5665"/>
              </a:cxn>
              <a:cxn ang="0">
                <a:pos x="connsiteX5666" y="connsiteY5666"/>
              </a:cxn>
              <a:cxn ang="0">
                <a:pos x="connsiteX5667" y="connsiteY5667"/>
              </a:cxn>
              <a:cxn ang="0">
                <a:pos x="connsiteX5668" y="connsiteY5668"/>
              </a:cxn>
              <a:cxn ang="0">
                <a:pos x="connsiteX5669" y="connsiteY5669"/>
              </a:cxn>
              <a:cxn ang="0">
                <a:pos x="connsiteX5670" y="connsiteY5670"/>
              </a:cxn>
              <a:cxn ang="0">
                <a:pos x="connsiteX5671" y="connsiteY5671"/>
              </a:cxn>
              <a:cxn ang="0">
                <a:pos x="connsiteX5672" y="connsiteY5672"/>
              </a:cxn>
              <a:cxn ang="0">
                <a:pos x="connsiteX5673" y="connsiteY5673"/>
              </a:cxn>
              <a:cxn ang="0">
                <a:pos x="connsiteX5674" y="connsiteY5674"/>
              </a:cxn>
              <a:cxn ang="0">
                <a:pos x="connsiteX5675" y="connsiteY5675"/>
              </a:cxn>
              <a:cxn ang="0">
                <a:pos x="connsiteX5676" y="connsiteY5676"/>
              </a:cxn>
              <a:cxn ang="0">
                <a:pos x="connsiteX5677" y="connsiteY5677"/>
              </a:cxn>
              <a:cxn ang="0">
                <a:pos x="connsiteX5678" y="connsiteY5678"/>
              </a:cxn>
              <a:cxn ang="0">
                <a:pos x="connsiteX5679" y="connsiteY5679"/>
              </a:cxn>
              <a:cxn ang="0">
                <a:pos x="connsiteX5680" y="connsiteY5680"/>
              </a:cxn>
              <a:cxn ang="0">
                <a:pos x="connsiteX5681" y="connsiteY5681"/>
              </a:cxn>
              <a:cxn ang="0">
                <a:pos x="connsiteX5682" y="connsiteY5682"/>
              </a:cxn>
              <a:cxn ang="0">
                <a:pos x="connsiteX5683" y="connsiteY5683"/>
              </a:cxn>
              <a:cxn ang="0">
                <a:pos x="connsiteX5684" y="connsiteY5684"/>
              </a:cxn>
              <a:cxn ang="0">
                <a:pos x="connsiteX5685" y="connsiteY5685"/>
              </a:cxn>
              <a:cxn ang="0">
                <a:pos x="connsiteX5686" y="connsiteY5686"/>
              </a:cxn>
              <a:cxn ang="0">
                <a:pos x="connsiteX5687" y="connsiteY5687"/>
              </a:cxn>
              <a:cxn ang="0">
                <a:pos x="connsiteX5688" y="connsiteY5688"/>
              </a:cxn>
              <a:cxn ang="0">
                <a:pos x="connsiteX5689" y="connsiteY5689"/>
              </a:cxn>
              <a:cxn ang="0">
                <a:pos x="connsiteX5690" y="connsiteY5690"/>
              </a:cxn>
              <a:cxn ang="0">
                <a:pos x="connsiteX5691" y="connsiteY5691"/>
              </a:cxn>
              <a:cxn ang="0">
                <a:pos x="connsiteX5692" y="connsiteY5692"/>
              </a:cxn>
              <a:cxn ang="0">
                <a:pos x="connsiteX5693" y="connsiteY5693"/>
              </a:cxn>
              <a:cxn ang="0">
                <a:pos x="connsiteX5694" y="connsiteY5694"/>
              </a:cxn>
              <a:cxn ang="0">
                <a:pos x="connsiteX5695" y="connsiteY5695"/>
              </a:cxn>
              <a:cxn ang="0">
                <a:pos x="connsiteX5696" y="connsiteY5696"/>
              </a:cxn>
              <a:cxn ang="0">
                <a:pos x="connsiteX5697" y="connsiteY5697"/>
              </a:cxn>
              <a:cxn ang="0">
                <a:pos x="connsiteX5698" y="connsiteY5698"/>
              </a:cxn>
              <a:cxn ang="0">
                <a:pos x="connsiteX5699" y="connsiteY5699"/>
              </a:cxn>
              <a:cxn ang="0">
                <a:pos x="connsiteX5700" y="connsiteY5700"/>
              </a:cxn>
              <a:cxn ang="0">
                <a:pos x="connsiteX5701" y="connsiteY5701"/>
              </a:cxn>
              <a:cxn ang="0">
                <a:pos x="connsiteX5702" y="connsiteY5702"/>
              </a:cxn>
              <a:cxn ang="0">
                <a:pos x="connsiteX5703" y="connsiteY5703"/>
              </a:cxn>
              <a:cxn ang="0">
                <a:pos x="connsiteX5704" y="connsiteY5704"/>
              </a:cxn>
              <a:cxn ang="0">
                <a:pos x="connsiteX5705" y="connsiteY5705"/>
              </a:cxn>
              <a:cxn ang="0">
                <a:pos x="connsiteX5706" y="connsiteY5706"/>
              </a:cxn>
              <a:cxn ang="0">
                <a:pos x="connsiteX5707" y="connsiteY5707"/>
              </a:cxn>
              <a:cxn ang="0">
                <a:pos x="connsiteX5708" y="connsiteY5708"/>
              </a:cxn>
              <a:cxn ang="0">
                <a:pos x="connsiteX5709" y="connsiteY5709"/>
              </a:cxn>
              <a:cxn ang="0">
                <a:pos x="connsiteX5710" y="connsiteY5710"/>
              </a:cxn>
              <a:cxn ang="0">
                <a:pos x="connsiteX5711" y="connsiteY5711"/>
              </a:cxn>
              <a:cxn ang="0">
                <a:pos x="connsiteX5712" y="connsiteY5712"/>
              </a:cxn>
              <a:cxn ang="0">
                <a:pos x="connsiteX5713" y="connsiteY5713"/>
              </a:cxn>
              <a:cxn ang="0">
                <a:pos x="connsiteX5714" y="connsiteY5714"/>
              </a:cxn>
              <a:cxn ang="0">
                <a:pos x="connsiteX5715" y="connsiteY5715"/>
              </a:cxn>
              <a:cxn ang="0">
                <a:pos x="connsiteX5716" y="connsiteY5716"/>
              </a:cxn>
              <a:cxn ang="0">
                <a:pos x="connsiteX5717" y="connsiteY5717"/>
              </a:cxn>
              <a:cxn ang="0">
                <a:pos x="connsiteX5718" y="connsiteY5718"/>
              </a:cxn>
              <a:cxn ang="0">
                <a:pos x="connsiteX5719" y="connsiteY5719"/>
              </a:cxn>
              <a:cxn ang="0">
                <a:pos x="connsiteX5720" y="connsiteY5720"/>
              </a:cxn>
              <a:cxn ang="0">
                <a:pos x="connsiteX5721" y="connsiteY5721"/>
              </a:cxn>
              <a:cxn ang="0">
                <a:pos x="connsiteX5722" y="connsiteY5722"/>
              </a:cxn>
              <a:cxn ang="0">
                <a:pos x="connsiteX5723" y="connsiteY5723"/>
              </a:cxn>
              <a:cxn ang="0">
                <a:pos x="connsiteX5724" y="connsiteY5724"/>
              </a:cxn>
              <a:cxn ang="0">
                <a:pos x="connsiteX5725" y="connsiteY5725"/>
              </a:cxn>
              <a:cxn ang="0">
                <a:pos x="connsiteX5726" y="connsiteY5726"/>
              </a:cxn>
              <a:cxn ang="0">
                <a:pos x="connsiteX5727" y="connsiteY5727"/>
              </a:cxn>
              <a:cxn ang="0">
                <a:pos x="connsiteX5728" y="connsiteY5728"/>
              </a:cxn>
              <a:cxn ang="0">
                <a:pos x="connsiteX5729" y="connsiteY5729"/>
              </a:cxn>
              <a:cxn ang="0">
                <a:pos x="connsiteX5730" y="connsiteY5730"/>
              </a:cxn>
              <a:cxn ang="0">
                <a:pos x="connsiteX5731" y="connsiteY5731"/>
              </a:cxn>
              <a:cxn ang="0">
                <a:pos x="connsiteX5732" y="connsiteY5732"/>
              </a:cxn>
              <a:cxn ang="0">
                <a:pos x="connsiteX5733" y="connsiteY5733"/>
              </a:cxn>
              <a:cxn ang="0">
                <a:pos x="connsiteX5734" y="connsiteY5734"/>
              </a:cxn>
              <a:cxn ang="0">
                <a:pos x="connsiteX5735" y="connsiteY5735"/>
              </a:cxn>
              <a:cxn ang="0">
                <a:pos x="connsiteX5736" y="connsiteY5736"/>
              </a:cxn>
              <a:cxn ang="0">
                <a:pos x="connsiteX5737" y="connsiteY5737"/>
              </a:cxn>
              <a:cxn ang="0">
                <a:pos x="connsiteX5738" y="connsiteY5738"/>
              </a:cxn>
              <a:cxn ang="0">
                <a:pos x="connsiteX5739" y="connsiteY5739"/>
              </a:cxn>
              <a:cxn ang="0">
                <a:pos x="connsiteX5740" y="connsiteY5740"/>
              </a:cxn>
              <a:cxn ang="0">
                <a:pos x="connsiteX5741" y="connsiteY5741"/>
              </a:cxn>
              <a:cxn ang="0">
                <a:pos x="connsiteX5742" y="connsiteY5742"/>
              </a:cxn>
              <a:cxn ang="0">
                <a:pos x="connsiteX5743" y="connsiteY5743"/>
              </a:cxn>
              <a:cxn ang="0">
                <a:pos x="connsiteX5744" y="connsiteY5744"/>
              </a:cxn>
              <a:cxn ang="0">
                <a:pos x="connsiteX5745" y="connsiteY5745"/>
              </a:cxn>
              <a:cxn ang="0">
                <a:pos x="connsiteX5746" y="connsiteY5746"/>
              </a:cxn>
              <a:cxn ang="0">
                <a:pos x="connsiteX5747" y="connsiteY5747"/>
              </a:cxn>
              <a:cxn ang="0">
                <a:pos x="connsiteX5748" y="connsiteY5748"/>
              </a:cxn>
              <a:cxn ang="0">
                <a:pos x="connsiteX5749" y="connsiteY5749"/>
              </a:cxn>
              <a:cxn ang="0">
                <a:pos x="connsiteX5750" y="connsiteY5750"/>
              </a:cxn>
              <a:cxn ang="0">
                <a:pos x="connsiteX5751" y="connsiteY5751"/>
              </a:cxn>
              <a:cxn ang="0">
                <a:pos x="connsiteX5752" y="connsiteY5752"/>
              </a:cxn>
              <a:cxn ang="0">
                <a:pos x="connsiteX5753" y="connsiteY5753"/>
              </a:cxn>
              <a:cxn ang="0">
                <a:pos x="connsiteX5754" y="connsiteY5754"/>
              </a:cxn>
              <a:cxn ang="0">
                <a:pos x="connsiteX5755" y="connsiteY5755"/>
              </a:cxn>
              <a:cxn ang="0">
                <a:pos x="connsiteX5756" y="connsiteY5756"/>
              </a:cxn>
              <a:cxn ang="0">
                <a:pos x="connsiteX5757" y="connsiteY5757"/>
              </a:cxn>
              <a:cxn ang="0">
                <a:pos x="connsiteX5758" y="connsiteY5758"/>
              </a:cxn>
              <a:cxn ang="0">
                <a:pos x="connsiteX5759" y="connsiteY5759"/>
              </a:cxn>
              <a:cxn ang="0">
                <a:pos x="connsiteX5760" y="connsiteY5760"/>
              </a:cxn>
              <a:cxn ang="0">
                <a:pos x="connsiteX5761" y="connsiteY5761"/>
              </a:cxn>
              <a:cxn ang="0">
                <a:pos x="connsiteX5762" y="connsiteY5762"/>
              </a:cxn>
              <a:cxn ang="0">
                <a:pos x="connsiteX5763" y="connsiteY5763"/>
              </a:cxn>
              <a:cxn ang="0">
                <a:pos x="connsiteX5764" y="connsiteY5764"/>
              </a:cxn>
              <a:cxn ang="0">
                <a:pos x="connsiteX5765" y="connsiteY5765"/>
              </a:cxn>
              <a:cxn ang="0">
                <a:pos x="connsiteX5766" y="connsiteY5766"/>
              </a:cxn>
              <a:cxn ang="0">
                <a:pos x="connsiteX5767" y="connsiteY5767"/>
              </a:cxn>
              <a:cxn ang="0">
                <a:pos x="connsiteX5768" y="connsiteY5768"/>
              </a:cxn>
              <a:cxn ang="0">
                <a:pos x="connsiteX5769" y="connsiteY5769"/>
              </a:cxn>
              <a:cxn ang="0">
                <a:pos x="connsiteX5770" y="connsiteY5770"/>
              </a:cxn>
              <a:cxn ang="0">
                <a:pos x="connsiteX5771" y="connsiteY5771"/>
              </a:cxn>
              <a:cxn ang="0">
                <a:pos x="connsiteX5772" y="connsiteY5772"/>
              </a:cxn>
              <a:cxn ang="0">
                <a:pos x="connsiteX5773" y="connsiteY5773"/>
              </a:cxn>
              <a:cxn ang="0">
                <a:pos x="connsiteX5774" y="connsiteY5774"/>
              </a:cxn>
              <a:cxn ang="0">
                <a:pos x="connsiteX5775" y="connsiteY5775"/>
              </a:cxn>
              <a:cxn ang="0">
                <a:pos x="connsiteX5776" y="connsiteY5776"/>
              </a:cxn>
              <a:cxn ang="0">
                <a:pos x="connsiteX5777" y="connsiteY5777"/>
              </a:cxn>
              <a:cxn ang="0">
                <a:pos x="connsiteX5778" y="connsiteY5778"/>
              </a:cxn>
              <a:cxn ang="0">
                <a:pos x="connsiteX5779" y="connsiteY5779"/>
              </a:cxn>
              <a:cxn ang="0">
                <a:pos x="connsiteX5780" y="connsiteY5780"/>
              </a:cxn>
              <a:cxn ang="0">
                <a:pos x="connsiteX5781" y="connsiteY5781"/>
              </a:cxn>
              <a:cxn ang="0">
                <a:pos x="connsiteX5782" y="connsiteY5782"/>
              </a:cxn>
              <a:cxn ang="0">
                <a:pos x="connsiteX5783" y="connsiteY5783"/>
              </a:cxn>
              <a:cxn ang="0">
                <a:pos x="connsiteX5784" y="connsiteY5784"/>
              </a:cxn>
              <a:cxn ang="0">
                <a:pos x="connsiteX5785" y="connsiteY5785"/>
              </a:cxn>
              <a:cxn ang="0">
                <a:pos x="connsiteX5786" y="connsiteY5786"/>
              </a:cxn>
              <a:cxn ang="0">
                <a:pos x="connsiteX5787" y="connsiteY5787"/>
              </a:cxn>
              <a:cxn ang="0">
                <a:pos x="connsiteX5788" y="connsiteY5788"/>
              </a:cxn>
              <a:cxn ang="0">
                <a:pos x="connsiteX5789" y="connsiteY5789"/>
              </a:cxn>
              <a:cxn ang="0">
                <a:pos x="connsiteX5790" y="connsiteY5790"/>
              </a:cxn>
              <a:cxn ang="0">
                <a:pos x="connsiteX5791" y="connsiteY5791"/>
              </a:cxn>
              <a:cxn ang="0">
                <a:pos x="connsiteX5792" y="connsiteY5792"/>
              </a:cxn>
              <a:cxn ang="0">
                <a:pos x="connsiteX5793" y="connsiteY5793"/>
              </a:cxn>
              <a:cxn ang="0">
                <a:pos x="connsiteX5794" y="connsiteY5794"/>
              </a:cxn>
              <a:cxn ang="0">
                <a:pos x="connsiteX5795" y="connsiteY5795"/>
              </a:cxn>
              <a:cxn ang="0">
                <a:pos x="connsiteX5796" y="connsiteY5796"/>
              </a:cxn>
              <a:cxn ang="0">
                <a:pos x="connsiteX5797" y="connsiteY5797"/>
              </a:cxn>
              <a:cxn ang="0">
                <a:pos x="connsiteX5798" y="connsiteY5798"/>
              </a:cxn>
              <a:cxn ang="0">
                <a:pos x="connsiteX5799" y="connsiteY5799"/>
              </a:cxn>
              <a:cxn ang="0">
                <a:pos x="connsiteX5800" y="connsiteY5800"/>
              </a:cxn>
              <a:cxn ang="0">
                <a:pos x="connsiteX5801" y="connsiteY5801"/>
              </a:cxn>
              <a:cxn ang="0">
                <a:pos x="connsiteX5802" y="connsiteY5802"/>
              </a:cxn>
              <a:cxn ang="0">
                <a:pos x="connsiteX5803" y="connsiteY5803"/>
              </a:cxn>
              <a:cxn ang="0">
                <a:pos x="connsiteX5804" y="connsiteY5804"/>
              </a:cxn>
              <a:cxn ang="0">
                <a:pos x="connsiteX5805" y="connsiteY5805"/>
              </a:cxn>
              <a:cxn ang="0">
                <a:pos x="connsiteX5806" y="connsiteY5806"/>
              </a:cxn>
              <a:cxn ang="0">
                <a:pos x="connsiteX5807" y="connsiteY5807"/>
              </a:cxn>
              <a:cxn ang="0">
                <a:pos x="connsiteX5808" y="connsiteY5808"/>
              </a:cxn>
              <a:cxn ang="0">
                <a:pos x="connsiteX5809" y="connsiteY5809"/>
              </a:cxn>
              <a:cxn ang="0">
                <a:pos x="connsiteX5810" y="connsiteY5810"/>
              </a:cxn>
              <a:cxn ang="0">
                <a:pos x="connsiteX5811" y="connsiteY5811"/>
              </a:cxn>
              <a:cxn ang="0">
                <a:pos x="connsiteX5812" y="connsiteY5812"/>
              </a:cxn>
              <a:cxn ang="0">
                <a:pos x="connsiteX5813" y="connsiteY5813"/>
              </a:cxn>
              <a:cxn ang="0">
                <a:pos x="connsiteX5814" y="connsiteY5814"/>
              </a:cxn>
              <a:cxn ang="0">
                <a:pos x="connsiteX5815" y="connsiteY5815"/>
              </a:cxn>
              <a:cxn ang="0">
                <a:pos x="connsiteX5816" y="connsiteY5816"/>
              </a:cxn>
              <a:cxn ang="0">
                <a:pos x="connsiteX5817" y="connsiteY5817"/>
              </a:cxn>
              <a:cxn ang="0">
                <a:pos x="connsiteX5818" y="connsiteY5818"/>
              </a:cxn>
              <a:cxn ang="0">
                <a:pos x="connsiteX5819" y="connsiteY5819"/>
              </a:cxn>
              <a:cxn ang="0">
                <a:pos x="connsiteX5820" y="connsiteY5820"/>
              </a:cxn>
              <a:cxn ang="0">
                <a:pos x="connsiteX5821" y="connsiteY5821"/>
              </a:cxn>
              <a:cxn ang="0">
                <a:pos x="connsiteX5822" y="connsiteY5822"/>
              </a:cxn>
              <a:cxn ang="0">
                <a:pos x="connsiteX5823" y="connsiteY5823"/>
              </a:cxn>
              <a:cxn ang="0">
                <a:pos x="connsiteX5824" y="connsiteY5824"/>
              </a:cxn>
              <a:cxn ang="0">
                <a:pos x="connsiteX5825" y="connsiteY5825"/>
              </a:cxn>
              <a:cxn ang="0">
                <a:pos x="connsiteX5826" y="connsiteY5826"/>
              </a:cxn>
              <a:cxn ang="0">
                <a:pos x="connsiteX5827" y="connsiteY5827"/>
              </a:cxn>
              <a:cxn ang="0">
                <a:pos x="connsiteX5828" y="connsiteY5828"/>
              </a:cxn>
              <a:cxn ang="0">
                <a:pos x="connsiteX5829" y="connsiteY5829"/>
              </a:cxn>
              <a:cxn ang="0">
                <a:pos x="connsiteX5830" y="connsiteY5830"/>
              </a:cxn>
              <a:cxn ang="0">
                <a:pos x="connsiteX5831" y="connsiteY5831"/>
              </a:cxn>
              <a:cxn ang="0">
                <a:pos x="connsiteX5832" y="connsiteY5832"/>
              </a:cxn>
              <a:cxn ang="0">
                <a:pos x="connsiteX5833" y="connsiteY5833"/>
              </a:cxn>
              <a:cxn ang="0">
                <a:pos x="connsiteX5834" y="connsiteY5834"/>
              </a:cxn>
              <a:cxn ang="0">
                <a:pos x="connsiteX5835" y="connsiteY5835"/>
              </a:cxn>
              <a:cxn ang="0">
                <a:pos x="connsiteX5836" y="connsiteY5836"/>
              </a:cxn>
              <a:cxn ang="0">
                <a:pos x="connsiteX5837" y="connsiteY5837"/>
              </a:cxn>
              <a:cxn ang="0">
                <a:pos x="connsiteX5838" y="connsiteY5838"/>
              </a:cxn>
              <a:cxn ang="0">
                <a:pos x="connsiteX5839" y="connsiteY5839"/>
              </a:cxn>
              <a:cxn ang="0">
                <a:pos x="connsiteX5840" y="connsiteY5840"/>
              </a:cxn>
              <a:cxn ang="0">
                <a:pos x="connsiteX5841" y="connsiteY5841"/>
              </a:cxn>
              <a:cxn ang="0">
                <a:pos x="connsiteX5842" y="connsiteY5842"/>
              </a:cxn>
              <a:cxn ang="0">
                <a:pos x="connsiteX5843" y="connsiteY5843"/>
              </a:cxn>
              <a:cxn ang="0">
                <a:pos x="connsiteX5844" y="connsiteY5844"/>
              </a:cxn>
              <a:cxn ang="0">
                <a:pos x="connsiteX5845" y="connsiteY5845"/>
              </a:cxn>
              <a:cxn ang="0">
                <a:pos x="connsiteX5846" y="connsiteY5846"/>
              </a:cxn>
              <a:cxn ang="0">
                <a:pos x="connsiteX5847" y="connsiteY5847"/>
              </a:cxn>
              <a:cxn ang="0">
                <a:pos x="connsiteX5848" y="connsiteY5848"/>
              </a:cxn>
              <a:cxn ang="0">
                <a:pos x="connsiteX5849" y="connsiteY5849"/>
              </a:cxn>
              <a:cxn ang="0">
                <a:pos x="connsiteX5850" y="connsiteY5850"/>
              </a:cxn>
              <a:cxn ang="0">
                <a:pos x="connsiteX5851" y="connsiteY5851"/>
              </a:cxn>
              <a:cxn ang="0">
                <a:pos x="connsiteX5852" y="connsiteY5852"/>
              </a:cxn>
              <a:cxn ang="0">
                <a:pos x="connsiteX5853" y="connsiteY5853"/>
              </a:cxn>
              <a:cxn ang="0">
                <a:pos x="connsiteX5854" y="connsiteY5854"/>
              </a:cxn>
              <a:cxn ang="0">
                <a:pos x="connsiteX5855" y="connsiteY5855"/>
              </a:cxn>
              <a:cxn ang="0">
                <a:pos x="connsiteX5856" y="connsiteY5856"/>
              </a:cxn>
              <a:cxn ang="0">
                <a:pos x="connsiteX5857" y="connsiteY5857"/>
              </a:cxn>
              <a:cxn ang="0">
                <a:pos x="connsiteX5858" y="connsiteY5858"/>
              </a:cxn>
              <a:cxn ang="0">
                <a:pos x="connsiteX5859" y="connsiteY5859"/>
              </a:cxn>
              <a:cxn ang="0">
                <a:pos x="connsiteX5860" y="connsiteY5860"/>
              </a:cxn>
              <a:cxn ang="0">
                <a:pos x="connsiteX5861" y="connsiteY5861"/>
              </a:cxn>
              <a:cxn ang="0">
                <a:pos x="connsiteX5862" y="connsiteY5862"/>
              </a:cxn>
              <a:cxn ang="0">
                <a:pos x="connsiteX5863" y="connsiteY5863"/>
              </a:cxn>
              <a:cxn ang="0">
                <a:pos x="connsiteX5864" y="connsiteY5864"/>
              </a:cxn>
              <a:cxn ang="0">
                <a:pos x="connsiteX5865" y="connsiteY5865"/>
              </a:cxn>
              <a:cxn ang="0">
                <a:pos x="connsiteX5866" y="connsiteY5866"/>
              </a:cxn>
              <a:cxn ang="0">
                <a:pos x="connsiteX5867" y="connsiteY5867"/>
              </a:cxn>
              <a:cxn ang="0">
                <a:pos x="connsiteX5868" y="connsiteY5868"/>
              </a:cxn>
              <a:cxn ang="0">
                <a:pos x="connsiteX5869" y="connsiteY5869"/>
              </a:cxn>
              <a:cxn ang="0">
                <a:pos x="connsiteX5870" y="connsiteY5870"/>
              </a:cxn>
              <a:cxn ang="0">
                <a:pos x="connsiteX5871" y="connsiteY5871"/>
              </a:cxn>
              <a:cxn ang="0">
                <a:pos x="connsiteX5872" y="connsiteY5872"/>
              </a:cxn>
              <a:cxn ang="0">
                <a:pos x="connsiteX5873" y="connsiteY5873"/>
              </a:cxn>
              <a:cxn ang="0">
                <a:pos x="connsiteX5874" y="connsiteY5874"/>
              </a:cxn>
              <a:cxn ang="0">
                <a:pos x="connsiteX5875" y="connsiteY5875"/>
              </a:cxn>
              <a:cxn ang="0">
                <a:pos x="connsiteX5876" y="connsiteY5876"/>
              </a:cxn>
              <a:cxn ang="0">
                <a:pos x="connsiteX5877" y="connsiteY5877"/>
              </a:cxn>
              <a:cxn ang="0">
                <a:pos x="connsiteX5878" y="connsiteY5878"/>
              </a:cxn>
              <a:cxn ang="0">
                <a:pos x="connsiteX5879" y="connsiteY5879"/>
              </a:cxn>
              <a:cxn ang="0">
                <a:pos x="connsiteX5880" y="connsiteY5880"/>
              </a:cxn>
              <a:cxn ang="0">
                <a:pos x="connsiteX5881" y="connsiteY5881"/>
              </a:cxn>
              <a:cxn ang="0">
                <a:pos x="connsiteX5882" y="connsiteY5882"/>
              </a:cxn>
              <a:cxn ang="0">
                <a:pos x="connsiteX5883" y="connsiteY5883"/>
              </a:cxn>
              <a:cxn ang="0">
                <a:pos x="connsiteX5884" y="connsiteY5884"/>
              </a:cxn>
              <a:cxn ang="0">
                <a:pos x="connsiteX5885" y="connsiteY5885"/>
              </a:cxn>
              <a:cxn ang="0">
                <a:pos x="connsiteX5886" y="connsiteY5886"/>
              </a:cxn>
              <a:cxn ang="0">
                <a:pos x="connsiteX5887" y="connsiteY5887"/>
              </a:cxn>
              <a:cxn ang="0">
                <a:pos x="connsiteX5888" y="connsiteY5888"/>
              </a:cxn>
              <a:cxn ang="0">
                <a:pos x="connsiteX5889" y="connsiteY5889"/>
              </a:cxn>
              <a:cxn ang="0">
                <a:pos x="connsiteX5890" y="connsiteY5890"/>
              </a:cxn>
              <a:cxn ang="0">
                <a:pos x="connsiteX5891" y="connsiteY5891"/>
              </a:cxn>
              <a:cxn ang="0">
                <a:pos x="connsiteX5892" y="connsiteY5892"/>
              </a:cxn>
              <a:cxn ang="0">
                <a:pos x="connsiteX5893" y="connsiteY5893"/>
              </a:cxn>
              <a:cxn ang="0">
                <a:pos x="connsiteX5894" y="connsiteY5894"/>
              </a:cxn>
              <a:cxn ang="0">
                <a:pos x="connsiteX5895" y="connsiteY5895"/>
              </a:cxn>
              <a:cxn ang="0">
                <a:pos x="connsiteX5896" y="connsiteY5896"/>
              </a:cxn>
              <a:cxn ang="0">
                <a:pos x="connsiteX5897" y="connsiteY5897"/>
              </a:cxn>
              <a:cxn ang="0">
                <a:pos x="connsiteX5898" y="connsiteY5898"/>
              </a:cxn>
              <a:cxn ang="0">
                <a:pos x="connsiteX5899" y="connsiteY5899"/>
              </a:cxn>
              <a:cxn ang="0">
                <a:pos x="connsiteX5900" y="connsiteY5900"/>
              </a:cxn>
              <a:cxn ang="0">
                <a:pos x="connsiteX5901" y="connsiteY5901"/>
              </a:cxn>
              <a:cxn ang="0">
                <a:pos x="connsiteX5902" y="connsiteY5902"/>
              </a:cxn>
              <a:cxn ang="0">
                <a:pos x="connsiteX5903" y="connsiteY5903"/>
              </a:cxn>
              <a:cxn ang="0">
                <a:pos x="connsiteX5904" y="connsiteY5904"/>
              </a:cxn>
              <a:cxn ang="0">
                <a:pos x="connsiteX5905" y="connsiteY5905"/>
              </a:cxn>
              <a:cxn ang="0">
                <a:pos x="connsiteX5906" y="connsiteY5906"/>
              </a:cxn>
              <a:cxn ang="0">
                <a:pos x="connsiteX5907" y="connsiteY5907"/>
              </a:cxn>
              <a:cxn ang="0">
                <a:pos x="connsiteX5908" y="connsiteY5908"/>
              </a:cxn>
              <a:cxn ang="0">
                <a:pos x="connsiteX5909" y="connsiteY5909"/>
              </a:cxn>
              <a:cxn ang="0">
                <a:pos x="connsiteX5910" y="connsiteY5910"/>
              </a:cxn>
              <a:cxn ang="0">
                <a:pos x="connsiteX5911" y="connsiteY5911"/>
              </a:cxn>
              <a:cxn ang="0">
                <a:pos x="connsiteX5912" y="connsiteY5912"/>
              </a:cxn>
              <a:cxn ang="0">
                <a:pos x="connsiteX5913" y="connsiteY5913"/>
              </a:cxn>
              <a:cxn ang="0">
                <a:pos x="connsiteX5914" y="connsiteY5914"/>
              </a:cxn>
              <a:cxn ang="0">
                <a:pos x="connsiteX5915" y="connsiteY5915"/>
              </a:cxn>
              <a:cxn ang="0">
                <a:pos x="connsiteX5916" y="connsiteY5916"/>
              </a:cxn>
              <a:cxn ang="0">
                <a:pos x="connsiteX5917" y="connsiteY5917"/>
              </a:cxn>
              <a:cxn ang="0">
                <a:pos x="connsiteX5918" y="connsiteY5918"/>
              </a:cxn>
              <a:cxn ang="0">
                <a:pos x="connsiteX5919" y="connsiteY5919"/>
              </a:cxn>
              <a:cxn ang="0">
                <a:pos x="connsiteX5920" y="connsiteY5920"/>
              </a:cxn>
              <a:cxn ang="0">
                <a:pos x="connsiteX5921" y="connsiteY5921"/>
              </a:cxn>
              <a:cxn ang="0">
                <a:pos x="connsiteX5922" y="connsiteY5922"/>
              </a:cxn>
              <a:cxn ang="0">
                <a:pos x="connsiteX5923" y="connsiteY5923"/>
              </a:cxn>
              <a:cxn ang="0">
                <a:pos x="connsiteX5924" y="connsiteY5924"/>
              </a:cxn>
              <a:cxn ang="0">
                <a:pos x="connsiteX5925" y="connsiteY5925"/>
              </a:cxn>
              <a:cxn ang="0">
                <a:pos x="connsiteX5926" y="connsiteY5926"/>
              </a:cxn>
              <a:cxn ang="0">
                <a:pos x="connsiteX5927" y="connsiteY5927"/>
              </a:cxn>
              <a:cxn ang="0">
                <a:pos x="connsiteX5928" y="connsiteY5928"/>
              </a:cxn>
              <a:cxn ang="0">
                <a:pos x="connsiteX5929" y="connsiteY5929"/>
              </a:cxn>
              <a:cxn ang="0">
                <a:pos x="connsiteX5930" y="connsiteY5930"/>
              </a:cxn>
              <a:cxn ang="0">
                <a:pos x="connsiteX5931" y="connsiteY5931"/>
              </a:cxn>
              <a:cxn ang="0">
                <a:pos x="connsiteX5932" y="connsiteY5932"/>
              </a:cxn>
              <a:cxn ang="0">
                <a:pos x="connsiteX5933" y="connsiteY5933"/>
              </a:cxn>
              <a:cxn ang="0">
                <a:pos x="connsiteX5934" y="connsiteY5934"/>
              </a:cxn>
              <a:cxn ang="0">
                <a:pos x="connsiteX5935" y="connsiteY5935"/>
              </a:cxn>
              <a:cxn ang="0">
                <a:pos x="connsiteX5936" y="connsiteY5936"/>
              </a:cxn>
              <a:cxn ang="0">
                <a:pos x="connsiteX5937" y="connsiteY5937"/>
              </a:cxn>
              <a:cxn ang="0">
                <a:pos x="connsiteX5938" y="connsiteY5938"/>
              </a:cxn>
              <a:cxn ang="0">
                <a:pos x="connsiteX5939" y="connsiteY5939"/>
              </a:cxn>
              <a:cxn ang="0">
                <a:pos x="connsiteX5940" y="connsiteY5940"/>
              </a:cxn>
              <a:cxn ang="0">
                <a:pos x="connsiteX5941" y="connsiteY5941"/>
              </a:cxn>
              <a:cxn ang="0">
                <a:pos x="connsiteX5942" y="connsiteY5942"/>
              </a:cxn>
              <a:cxn ang="0">
                <a:pos x="connsiteX5943" y="connsiteY5943"/>
              </a:cxn>
              <a:cxn ang="0">
                <a:pos x="connsiteX5944" y="connsiteY5944"/>
              </a:cxn>
              <a:cxn ang="0">
                <a:pos x="connsiteX5945" y="connsiteY5945"/>
              </a:cxn>
              <a:cxn ang="0">
                <a:pos x="connsiteX5946" y="connsiteY5946"/>
              </a:cxn>
              <a:cxn ang="0">
                <a:pos x="connsiteX5947" y="connsiteY5947"/>
              </a:cxn>
              <a:cxn ang="0">
                <a:pos x="connsiteX5948" y="connsiteY5948"/>
              </a:cxn>
              <a:cxn ang="0">
                <a:pos x="connsiteX5949" y="connsiteY5949"/>
              </a:cxn>
              <a:cxn ang="0">
                <a:pos x="connsiteX5950" y="connsiteY5950"/>
              </a:cxn>
              <a:cxn ang="0">
                <a:pos x="connsiteX5951" y="connsiteY5951"/>
              </a:cxn>
              <a:cxn ang="0">
                <a:pos x="connsiteX5952" y="connsiteY5952"/>
              </a:cxn>
              <a:cxn ang="0">
                <a:pos x="connsiteX5953" y="connsiteY5953"/>
              </a:cxn>
              <a:cxn ang="0">
                <a:pos x="connsiteX5954" y="connsiteY5954"/>
              </a:cxn>
              <a:cxn ang="0">
                <a:pos x="connsiteX5955" y="connsiteY5955"/>
              </a:cxn>
              <a:cxn ang="0">
                <a:pos x="connsiteX5956" y="connsiteY5956"/>
              </a:cxn>
              <a:cxn ang="0">
                <a:pos x="connsiteX5957" y="connsiteY5957"/>
              </a:cxn>
              <a:cxn ang="0">
                <a:pos x="connsiteX5958" y="connsiteY5958"/>
              </a:cxn>
              <a:cxn ang="0">
                <a:pos x="connsiteX5959" y="connsiteY5959"/>
              </a:cxn>
              <a:cxn ang="0">
                <a:pos x="connsiteX5960" y="connsiteY5960"/>
              </a:cxn>
              <a:cxn ang="0">
                <a:pos x="connsiteX5961" y="connsiteY5961"/>
              </a:cxn>
              <a:cxn ang="0">
                <a:pos x="connsiteX5962" y="connsiteY5962"/>
              </a:cxn>
              <a:cxn ang="0">
                <a:pos x="connsiteX5963" y="connsiteY5963"/>
              </a:cxn>
              <a:cxn ang="0">
                <a:pos x="connsiteX5964" y="connsiteY5964"/>
              </a:cxn>
              <a:cxn ang="0">
                <a:pos x="connsiteX5965" y="connsiteY5965"/>
              </a:cxn>
              <a:cxn ang="0">
                <a:pos x="connsiteX5966" y="connsiteY5966"/>
              </a:cxn>
              <a:cxn ang="0">
                <a:pos x="connsiteX5967" y="connsiteY5967"/>
              </a:cxn>
              <a:cxn ang="0">
                <a:pos x="connsiteX5968" y="connsiteY5968"/>
              </a:cxn>
              <a:cxn ang="0">
                <a:pos x="connsiteX5969" y="connsiteY5969"/>
              </a:cxn>
              <a:cxn ang="0">
                <a:pos x="connsiteX5970" y="connsiteY5970"/>
              </a:cxn>
              <a:cxn ang="0">
                <a:pos x="connsiteX5971" y="connsiteY5971"/>
              </a:cxn>
              <a:cxn ang="0">
                <a:pos x="connsiteX5972" y="connsiteY5972"/>
              </a:cxn>
              <a:cxn ang="0">
                <a:pos x="connsiteX5973" y="connsiteY5973"/>
              </a:cxn>
              <a:cxn ang="0">
                <a:pos x="connsiteX5974" y="connsiteY5974"/>
              </a:cxn>
              <a:cxn ang="0">
                <a:pos x="connsiteX5975" y="connsiteY5975"/>
              </a:cxn>
              <a:cxn ang="0">
                <a:pos x="connsiteX5976" y="connsiteY5976"/>
              </a:cxn>
              <a:cxn ang="0">
                <a:pos x="connsiteX5977" y="connsiteY5977"/>
              </a:cxn>
              <a:cxn ang="0">
                <a:pos x="connsiteX5978" y="connsiteY5978"/>
              </a:cxn>
              <a:cxn ang="0">
                <a:pos x="connsiteX5979" y="connsiteY5979"/>
              </a:cxn>
              <a:cxn ang="0">
                <a:pos x="connsiteX5980" y="connsiteY5980"/>
              </a:cxn>
              <a:cxn ang="0">
                <a:pos x="connsiteX5981" y="connsiteY5981"/>
              </a:cxn>
              <a:cxn ang="0">
                <a:pos x="connsiteX5982" y="connsiteY5982"/>
              </a:cxn>
              <a:cxn ang="0">
                <a:pos x="connsiteX5983" y="connsiteY5983"/>
              </a:cxn>
              <a:cxn ang="0">
                <a:pos x="connsiteX5984" y="connsiteY5984"/>
              </a:cxn>
              <a:cxn ang="0">
                <a:pos x="connsiteX5985" y="connsiteY5985"/>
              </a:cxn>
              <a:cxn ang="0">
                <a:pos x="connsiteX5986" y="connsiteY5986"/>
              </a:cxn>
              <a:cxn ang="0">
                <a:pos x="connsiteX5987" y="connsiteY5987"/>
              </a:cxn>
              <a:cxn ang="0">
                <a:pos x="connsiteX5988" y="connsiteY5988"/>
              </a:cxn>
              <a:cxn ang="0">
                <a:pos x="connsiteX5989" y="connsiteY5989"/>
              </a:cxn>
              <a:cxn ang="0">
                <a:pos x="connsiteX5990" y="connsiteY5990"/>
              </a:cxn>
              <a:cxn ang="0">
                <a:pos x="connsiteX5991" y="connsiteY5991"/>
              </a:cxn>
              <a:cxn ang="0">
                <a:pos x="connsiteX5992" y="connsiteY5992"/>
              </a:cxn>
              <a:cxn ang="0">
                <a:pos x="connsiteX5993" y="connsiteY5993"/>
              </a:cxn>
              <a:cxn ang="0">
                <a:pos x="connsiteX5994" y="connsiteY5994"/>
              </a:cxn>
              <a:cxn ang="0">
                <a:pos x="connsiteX5995" y="connsiteY5995"/>
              </a:cxn>
              <a:cxn ang="0">
                <a:pos x="connsiteX5996" y="connsiteY5996"/>
              </a:cxn>
              <a:cxn ang="0">
                <a:pos x="connsiteX5997" y="connsiteY5997"/>
              </a:cxn>
              <a:cxn ang="0">
                <a:pos x="connsiteX5998" y="connsiteY5998"/>
              </a:cxn>
              <a:cxn ang="0">
                <a:pos x="connsiteX5999" y="connsiteY5999"/>
              </a:cxn>
              <a:cxn ang="0">
                <a:pos x="connsiteX6000" y="connsiteY6000"/>
              </a:cxn>
              <a:cxn ang="0">
                <a:pos x="connsiteX6001" y="connsiteY6001"/>
              </a:cxn>
              <a:cxn ang="0">
                <a:pos x="connsiteX6002" y="connsiteY6002"/>
              </a:cxn>
              <a:cxn ang="0">
                <a:pos x="connsiteX6003" y="connsiteY6003"/>
              </a:cxn>
              <a:cxn ang="0">
                <a:pos x="connsiteX6004" y="connsiteY6004"/>
              </a:cxn>
              <a:cxn ang="0">
                <a:pos x="connsiteX6005" y="connsiteY6005"/>
              </a:cxn>
              <a:cxn ang="0">
                <a:pos x="connsiteX6006" y="connsiteY6006"/>
              </a:cxn>
              <a:cxn ang="0">
                <a:pos x="connsiteX6007" y="connsiteY6007"/>
              </a:cxn>
              <a:cxn ang="0">
                <a:pos x="connsiteX6008" y="connsiteY6008"/>
              </a:cxn>
              <a:cxn ang="0">
                <a:pos x="connsiteX6009" y="connsiteY6009"/>
              </a:cxn>
              <a:cxn ang="0">
                <a:pos x="connsiteX6010" y="connsiteY6010"/>
              </a:cxn>
              <a:cxn ang="0">
                <a:pos x="connsiteX6011" y="connsiteY6011"/>
              </a:cxn>
              <a:cxn ang="0">
                <a:pos x="connsiteX6012" y="connsiteY6012"/>
              </a:cxn>
              <a:cxn ang="0">
                <a:pos x="connsiteX6013" y="connsiteY6013"/>
              </a:cxn>
              <a:cxn ang="0">
                <a:pos x="connsiteX6014" y="connsiteY6014"/>
              </a:cxn>
              <a:cxn ang="0">
                <a:pos x="connsiteX6015" y="connsiteY6015"/>
              </a:cxn>
              <a:cxn ang="0">
                <a:pos x="connsiteX6016" y="connsiteY6016"/>
              </a:cxn>
              <a:cxn ang="0">
                <a:pos x="connsiteX6017" y="connsiteY6017"/>
              </a:cxn>
              <a:cxn ang="0">
                <a:pos x="connsiteX6018" y="connsiteY6018"/>
              </a:cxn>
              <a:cxn ang="0">
                <a:pos x="connsiteX6019" y="connsiteY6019"/>
              </a:cxn>
              <a:cxn ang="0">
                <a:pos x="connsiteX6020" y="connsiteY6020"/>
              </a:cxn>
              <a:cxn ang="0">
                <a:pos x="connsiteX6021" y="connsiteY6021"/>
              </a:cxn>
              <a:cxn ang="0">
                <a:pos x="connsiteX6022" y="connsiteY6022"/>
              </a:cxn>
              <a:cxn ang="0">
                <a:pos x="connsiteX6023" y="connsiteY6023"/>
              </a:cxn>
              <a:cxn ang="0">
                <a:pos x="connsiteX6024" y="connsiteY6024"/>
              </a:cxn>
              <a:cxn ang="0">
                <a:pos x="connsiteX6025" y="connsiteY6025"/>
              </a:cxn>
              <a:cxn ang="0">
                <a:pos x="connsiteX6026" y="connsiteY6026"/>
              </a:cxn>
              <a:cxn ang="0">
                <a:pos x="connsiteX6027" y="connsiteY6027"/>
              </a:cxn>
              <a:cxn ang="0">
                <a:pos x="connsiteX6028" y="connsiteY6028"/>
              </a:cxn>
              <a:cxn ang="0">
                <a:pos x="connsiteX6029" y="connsiteY6029"/>
              </a:cxn>
              <a:cxn ang="0">
                <a:pos x="connsiteX6030" y="connsiteY6030"/>
              </a:cxn>
              <a:cxn ang="0">
                <a:pos x="connsiteX6031" y="connsiteY6031"/>
              </a:cxn>
              <a:cxn ang="0">
                <a:pos x="connsiteX6032" y="connsiteY6032"/>
              </a:cxn>
              <a:cxn ang="0">
                <a:pos x="connsiteX6033" y="connsiteY6033"/>
              </a:cxn>
              <a:cxn ang="0">
                <a:pos x="connsiteX6034" y="connsiteY6034"/>
              </a:cxn>
              <a:cxn ang="0">
                <a:pos x="connsiteX6035" y="connsiteY6035"/>
              </a:cxn>
              <a:cxn ang="0">
                <a:pos x="connsiteX6036" y="connsiteY6036"/>
              </a:cxn>
              <a:cxn ang="0">
                <a:pos x="connsiteX6037" y="connsiteY6037"/>
              </a:cxn>
              <a:cxn ang="0">
                <a:pos x="connsiteX6038" y="connsiteY6038"/>
              </a:cxn>
              <a:cxn ang="0">
                <a:pos x="connsiteX6039" y="connsiteY6039"/>
              </a:cxn>
              <a:cxn ang="0">
                <a:pos x="connsiteX6040" y="connsiteY6040"/>
              </a:cxn>
              <a:cxn ang="0">
                <a:pos x="connsiteX6041" y="connsiteY6041"/>
              </a:cxn>
              <a:cxn ang="0">
                <a:pos x="connsiteX6042" y="connsiteY6042"/>
              </a:cxn>
              <a:cxn ang="0">
                <a:pos x="connsiteX6043" y="connsiteY6043"/>
              </a:cxn>
              <a:cxn ang="0">
                <a:pos x="connsiteX6044" y="connsiteY6044"/>
              </a:cxn>
              <a:cxn ang="0">
                <a:pos x="connsiteX6045" y="connsiteY6045"/>
              </a:cxn>
              <a:cxn ang="0">
                <a:pos x="connsiteX6046" y="connsiteY6046"/>
              </a:cxn>
              <a:cxn ang="0">
                <a:pos x="connsiteX6047" y="connsiteY6047"/>
              </a:cxn>
              <a:cxn ang="0">
                <a:pos x="connsiteX6048" y="connsiteY6048"/>
              </a:cxn>
              <a:cxn ang="0">
                <a:pos x="connsiteX6049" y="connsiteY6049"/>
              </a:cxn>
              <a:cxn ang="0">
                <a:pos x="connsiteX6050" y="connsiteY6050"/>
              </a:cxn>
              <a:cxn ang="0">
                <a:pos x="connsiteX6051" y="connsiteY6051"/>
              </a:cxn>
              <a:cxn ang="0">
                <a:pos x="connsiteX6052" y="connsiteY6052"/>
              </a:cxn>
              <a:cxn ang="0">
                <a:pos x="connsiteX6053" y="connsiteY6053"/>
              </a:cxn>
              <a:cxn ang="0">
                <a:pos x="connsiteX6054" y="connsiteY6054"/>
              </a:cxn>
              <a:cxn ang="0">
                <a:pos x="connsiteX6055" y="connsiteY6055"/>
              </a:cxn>
              <a:cxn ang="0">
                <a:pos x="connsiteX6056" y="connsiteY6056"/>
              </a:cxn>
              <a:cxn ang="0">
                <a:pos x="connsiteX6057" y="connsiteY6057"/>
              </a:cxn>
              <a:cxn ang="0">
                <a:pos x="connsiteX6058" y="connsiteY6058"/>
              </a:cxn>
              <a:cxn ang="0">
                <a:pos x="connsiteX6059" y="connsiteY6059"/>
              </a:cxn>
              <a:cxn ang="0">
                <a:pos x="connsiteX6060" y="connsiteY6060"/>
              </a:cxn>
              <a:cxn ang="0">
                <a:pos x="connsiteX6061" y="connsiteY6061"/>
              </a:cxn>
              <a:cxn ang="0">
                <a:pos x="connsiteX6062" y="connsiteY6062"/>
              </a:cxn>
              <a:cxn ang="0">
                <a:pos x="connsiteX6063" y="connsiteY6063"/>
              </a:cxn>
              <a:cxn ang="0">
                <a:pos x="connsiteX6064" y="connsiteY6064"/>
              </a:cxn>
              <a:cxn ang="0">
                <a:pos x="connsiteX6065" y="connsiteY6065"/>
              </a:cxn>
              <a:cxn ang="0">
                <a:pos x="connsiteX6066" y="connsiteY6066"/>
              </a:cxn>
              <a:cxn ang="0">
                <a:pos x="connsiteX6067" y="connsiteY6067"/>
              </a:cxn>
              <a:cxn ang="0">
                <a:pos x="connsiteX6068" y="connsiteY6068"/>
              </a:cxn>
              <a:cxn ang="0">
                <a:pos x="connsiteX6069" y="connsiteY6069"/>
              </a:cxn>
              <a:cxn ang="0">
                <a:pos x="connsiteX6070" y="connsiteY6070"/>
              </a:cxn>
              <a:cxn ang="0">
                <a:pos x="connsiteX6071" y="connsiteY6071"/>
              </a:cxn>
              <a:cxn ang="0">
                <a:pos x="connsiteX6072" y="connsiteY6072"/>
              </a:cxn>
              <a:cxn ang="0">
                <a:pos x="connsiteX6073" y="connsiteY6073"/>
              </a:cxn>
              <a:cxn ang="0">
                <a:pos x="connsiteX6074" y="connsiteY6074"/>
              </a:cxn>
              <a:cxn ang="0">
                <a:pos x="connsiteX6075" y="connsiteY6075"/>
              </a:cxn>
              <a:cxn ang="0">
                <a:pos x="connsiteX6076" y="connsiteY6076"/>
              </a:cxn>
              <a:cxn ang="0">
                <a:pos x="connsiteX6077" y="connsiteY6077"/>
              </a:cxn>
              <a:cxn ang="0">
                <a:pos x="connsiteX6078" y="connsiteY6078"/>
              </a:cxn>
              <a:cxn ang="0">
                <a:pos x="connsiteX6079" y="connsiteY6079"/>
              </a:cxn>
              <a:cxn ang="0">
                <a:pos x="connsiteX6080" y="connsiteY6080"/>
              </a:cxn>
              <a:cxn ang="0">
                <a:pos x="connsiteX6081" y="connsiteY6081"/>
              </a:cxn>
              <a:cxn ang="0">
                <a:pos x="connsiteX6082" y="connsiteY6082"/>
              </a:cxn>
              <a:cxn ang="0">
                <a:pos x="connsiteX6083" y="connsiteY6083"/>
              </a:cxn>
              <a:cxn ang="0">
                <a:pos x="connsiteX6084" y="connsiteY6084"/>
              </a:cxn>
              <a:cxn ang="0">
                <a:pos x="connsiteX6085" y="connsiteY6085"/>
              </a:cxn>
              <a:cxn ang="0">
                <a:pos x="connsiteX6086" y="connsiteY6086"/>
              </a:cxn>
              <a:cxn ang="0">
                <a:pos x="connsiteX6087" y="connsiteY6087"/>
              </a:cxn>
              <a:cxn ang="0">
                <a:pos x="connsiteX6088" y="connsiteY6088"/>
              </a:cxn>
              <a:cxn ang="0">
                <a:pos x="connsiteX6089" y="connsiteY6089"/>
              </a:cxn>
              <a:cxn ang="0">
                <a:pos x="connsiteX6090" y="connsiteY6090"/>
              </a:cxn>
              <a:cxn ang="0">
                <a:pos x="connsiteX6091" y="connsiteY6091"/>
              </a:cxn>
              <a:cxn ang="0">
                <a:pos x="connsiteX6092" y="connsiteY6092"/>
              </a:cxn>
              <a:cxn ang="0">
                <a:pos x="connsiteX6093" y="connsiteY6093"/>
              </a:cxn>
              <a:cxn ang="0">
                <a:pos x="connsiteX6094" y="connsiteY6094"/>
              </a:cxn>
              <a:cxn ang="0">
                <a:pos x="connsiteX6095" y="connsiteY6095"/>
              </a:cxn>
              <a:cxn ang="0">
                <a:pos x="connsiteX6096" y="connsiteY6096"/>
              </a:cxn>
              <a:cxn ang="0">
                <a:pos x="connsiteX6097" y="connsiteY6097"/>
              </a:cxn>
              <a:cxn ang="0">
                <a:pos x="connsiteX6098" y="connsiteY6098"/>
              </a:cxn>
              <a:cxn ang="0">
                <a:pos x="connsiteX6099" y="connsiteY6099"/>
              </a:cxn>
              <a:cxn ang="0">
                <a:pos x="connsiteX6100" y="connsiteY6100"/>
              </a:cxn>
              <a:cxn ang="0">
                <a:pos x="connsiteX6101" y="connsiteY6101"/>
              </a:cxn>
              <a:cxn ang="0">
                <a:pos x="connsiteX6102" y="connsiteY6102"/>
              </a:cxn>
              <a:cxn ang="0">
                <a:pos x="connsiteX6103" y="connsiteY6103"/>
              </a:cxn>
              <a:cxn ang="0">
                <a:pos x="connsiteX6104" y="connsiteY6104"/>
              </a:cxn>
              <a:cxn ang="0">
                <a:pos x="connsiteX6105" y="connsiteY6105"/>
              </a:cxn>
              <a:cxn ang="0">
                <a:pos x="connsiteX6106" y="connsiteY6106"/>
              </a:cxn>
              <a:cxn ang="0">
                <a:pos x="connsiteX6107" y="connsiteY6107"/>
              </a:cxn>
              <a:cxn ang="0">
                <a:pos x="connsiteX6108" y="connsiteY6108"/>
              </a:cxn>
              <a:cxn ang="0">
                <a:pos x="connsiteX6109" y="connsiteY6109"/>
              </a:cxn>
              <a:cxn ang="0">
                <a:pos x="connsiteX6110" y="connsiteY6110"/>
              </a:cxn>
              <a:cxn ang="0">
                <a:pos x="connsiteX6111" y="connsiteY6111"/>
              </a:cxn>
              <a:cxn ang="0">
                <a:pos x="connsiteX6112" y="connsiteY6112"/>
              </a:cxn>
              <a:cxn ang="0">
                <a:pos x="connsiteX6113" y="connsiteY6113"/>
              </a:cxn>
              <a:cxn ang="0">
                <a:pos x="connsiteX6114" y="connsiteY6114"/>
              </a:cxn>
              <a:cxn ang="0">
                <a:pos x="connsiteX6115" y="connsiteY6115"/>
              </a:cxn>
              <a:cxn ang="0">
                <a:pos x="connsiteX6116" y="connsiteY6116"/>
              </a:cxn>
              <a:cxn ang="0">
                <a:pos x="connsiteX6117" y="connsiteY6117"/>
              </a:cxn>
              <a:cxn ang="0">
                <a:pos x="connsiteX6118" y="connsiteY6118"/>
              </a:cxn>
              <a:cxn ang="0">
                <a:pos x="connsiteX6119" y="connsiteY6119"/>
              </a:cxn>
              <a:cxn ang="0">
                <a:pos x="connsiteX6120" y="connsiteY6120"/>
              </a:cxn>
              <a:cxn ang="0">
                <a:pos x="connsiteX6121" y="connsiteY6121"/>
              </a:cxn>
              <a:cxn ang="0">
                <a:pos x="connsiteX6122" y="connsiteY6122"/>
              </a:cxn>
              <a:cxn ang="0">
                <a:pos x="connsiteX6123" y="connsiteY6123"/>
              </a:cxn>
              <a:cxn ang="0">
                <a:pos x="connsiteX6124" y="connsiteY6124"/>
              </a:cxn>
              <a:cxn ang="0">
                <a:pos x="connsiteX6125" y="connsiteY6125"/>
              </a:cxn>
              <a:cxn ang="0">
                <a:pos x="connsiteX6126" y="connsiteY6126"/>
              </a:cxn>
              <a:cxn ang="0">
                <a:pos x="connsiteX6127" y="connsiteY6127"/>
              </a:cxn>
              <a:cxn ang="0">
                <a:pos x="connsiteX6128" y="connsiteY6128"/>
              </a:cxn>
              <a:cxn ang="0">
                <a:pos x="connsiteX6129" y="connsiteY6129"/>
              </a:cxn>
              <a:cxn ang="0">
                <a:pos x="connsiteX6130" y="connsiteY6130"/>
              </a:cxn>
              <a:cxn ang="0">
                <a:pos x="connsiteX6131" y="connsiteY6131"/>
              </a:cxn>
              <a:cxn ang="0">
                <a:pos x="connsiteX6132" y="connsiteY6132"/>
              </a:cxn>
              <a:cxn ang="0">
                <a:pos x="connsiteX6133" y="connsiteY6133"/>
              </a:cxn>
              <a:cxn ang="0">
                <a:pos x="connsiteX6134" y="connsiteY6134"/>
              </a:cxn>
              <a:cxn ang="0">
                <a:pos x="connsiteX6135" y="connsiteY6135"/>
              </a:cxn>
              <a:cxn ang="0">
                <a:pos x="connsiteX6136" y="connsiteY6136"/>
              </a:cxn>
              <a:cxn ang="0">
                <a:pos x="connsiteX6137" y="connsiteY6137"/>
              </a:cxn>
              <a:cxn ang="0">
                <a:pos x="connsiteX6138" y="connsiteY6138"/>
              </a:cxn>
              <a:cxn ang="0">
                <a:pos x="connsiteX6139" y="connsiteY6139"/>
              </a:cxn>
              <a:cxn ang="0">
                <a:pos x="connsiteX6140" y="connsiteY6140"/>
              </a:cxn>
              <a:cxn ang="0">
                <a:pos x="connsiteX6141" y="connsiteY6141"/>
              </a:cxn>
              <a:cxn ang="0">
                <a:pos x="connsiteX6142" y="connsiteY6142"/>
              </a:cxn>
              <a:cxn ang="0">
                <a:pos x="connsiteX6143" y="connsiteY6143"/>
              </a:cxn>
              <a:cxn ang="0">
                <a:pos x="connsiteX6144" y="connsiteY6144"/>
              </a:cxn>
              <a:cxn ang="0">
                <a:pos x="connsiteX6145" y="connsiteY6145"/>
              </a:cxn>
              <a:cxn ang="0">
                <a:pos x="connsiteX6146" y="connsiteY6146"/>
              </a:cxn>
              <a:cxn ang="0">
                <a:pos x="connsiteX6147" y="connsiteY6147"/>
              </a:cxn>
              <a:cxn ang="0">
                <a:pos x="connsiteX6148" y="connsiteY6148"/>
              </a:cxn>
              <a:cxn ang="0">
                <a:pos x="connsiteX6149" y="connsiteY6149"/>
              </a:cxn>
              <a:cxn ang="0">
                <a:pos x="connsiteX6150" y="connsiteY6150"/>
              </a:cxn>
              <a:cxn ang="0">
                <a:pos x="connsiteX6151" y="connsiteY6151"/>
              </a:cxn>
              <a:cxn ang="0">
                <a:pos x="connsiteX6152" y="connsiteY6152"/>
              </a:cxn>
              <a:cxn ang="0">
                <a:pos x="connsiteX6153" y="connsiteY6153"/>
              </a:cxn>
              <a:cxn ang="0">
                <a:pos x="connsiteX6154" y="connsiteY6154"/>
              </a:cxn>
              <a:cxn ang="0">
                <a:pos x="connsiteX6155" y="connsiteY6155"/>
              </a:cxn>
              <a:cxn ang="0">
                <a:pos x="connsiteX6156" y="connsiteY6156"/>
              </a:cxn>
              <a:cxn ang="0">
                <a:pos x="connsiteX6157" y="connsiteY6157"/>
              </a:cxn>
              <a:cxn ang="0">
                <a:pos x="connsiteX6158" y="connsiteY6158"/>
              </a:cxn>
              <a:cxn ang="0">
                <a:pos x="connsiteX6159" y="connsiteY6159"/>
              </a:cxn>
              <a:cxn ang="0">
                <a:pos x="connsiteX6160" y="connsiteY6160"/>
              </a:cxn>
              <a:cxn ang="0">
                <a:pos x="connsiteX6161" y="connsiteY6161"/>
              </a:cxn>
              <a:cxn ang="0">
                <a:pos x="connsiteX6162" y="connsiteY6162"/>
              </a:cxn>
              <a:cxn ang="0">
                <a:pos x="connsiteX6163" y="connsiteY6163"/>
              </a:cxn>
              <a:cxn ang="0">
                <a:pos x="connsiteX6164" y="connsiteY6164"/>
              </a:cxn>
              <a:cxn ang="0">
                <a:pos x="connsiteX6165" y="connsiteY6165"/>
              </a:cxn>
              <a:cxn ang="0">
                <a:pos x="connsiteX6166" y="connsiteY6166"/>
              </a:cxn>
              <a:cxn ang="0">
                <a:pos x="connsiteX6167" y="connsiteY6167"/>
              </a:cxn>
              <a:cxn ang="0">
                <a:pos x="connsiteX6168" y="connsiteY6168"/>
              </a:cxn>
              <a:cxn ang="0">
                <a:pos x="connsiteX6169" y="connsiteY6169"/>
              </a:cxn>
              <a:cxn ang="0">
                <a:pos x="connsiteX6170" y="connsiteY6170"/>
              </a:cxn>
              <a:cxn ang="0">
                <a:pos x="connsiteX6171" y="connsiteY6171"/>
              </a:cxn>
              <a:cxn ang="0">
                <a:pos x="connsiteX6172" y="connsiteY6172"/>
              </a:cxn>
              <a:cxn ang="0">
                <a:pos x="connsiteX6173" y="connsiteY6173"/>
              </a:cxn>
              <a:cxn ang="0">
                <a:pos x="connsiteX6174" y="connsiteY6174"/>
              </a:cxn>
              <a:cxn ang="0">
                <a:pos x="connsiteX6175" y="connsiteY6175"/>
              </a:cxn>
              <a:cxn ang="0">
                <a:pos x="connsiteX6176" y="connsiteY6176"/>
              </a:cxn>
              <a:cxn ang="0">
                <a:pos x="connsiteX6177" y="connsiteY6177"/>
              </a:cxn>
              <a:cxn ang="0">
                <a:pos x="connsiteX6178" y="connsiteY6178"/>
              </a:cxn>
              <a:cxn ang="0">
                <a:pos x="connsiteX6179" y="connsiteY6179"/>
              </a:cxn>
              <a:cxn ang="0">
                <a:pos x="connsiteX6180" y="connsiteY6180"/>
              </a:cxn>
              <a:cxn ang="0">
                <a:pos x="connsiteX6181" y="connsiteY6181"/>
              </a:cxn>
              <a:cxn ang="0">
                <a:pos x="connsiteX6182" y="connsiteY6182"/>
              </a:cxn>
              <a:cxn ang="0">
                <a:pos x="connsiteX6183" y="connsiteY6183"/>
              </a:cxn>
              <a:cxn ang="0">
                <a:pos x="connsiteX6184" y="connsiteY6184"/>
              </a:cxn>
              <a:cxn ang="0">
                <a:pos x="connsiteX6185" y="connsiteY6185"/>
              </a:cxn>
              <a:cxn ang="0">
                <a:pos x="connsiteX6186" y="connsiteY6186"/>
              </a:cxn>
              <a:cxn ang="0">
                <a:pos x="connsiteX6187" y="connsiteY6187"/>
              </a:cxn>
              <a:cxn ang="0">
                <a:pos x="connsiteX6188" y="connsiteY6188"/>
              </a:cxn>
              <a:cxn ang="0">
                <a:pos x="connsiteX6189" y="connsiteY6189"/>
              </a:cxn>
              <a:cxn ang="0">
                <a:pos x="connsiteX6190" y="connsiteY6190"/>
              </a:cxn>
              <a:cxn ang="0">
                <a:pos x="connsiteX6191" y="connsiteY6191"/>
              </a:cxn>
              <a:cxn ang="0">
                <a:pos x="connsiteX6192" y="connsiteY6192"/>
              </a:cxn>
              <a:cxn ang="0">
                <a:pos x="connsiteX6193" y="connsiteY6193"/>
              </a:cxn>
              <a:cxn ang="0">
                <a:pos x="connsiteX6194" y="connsiteY6194"/>
              </a:cxn>
              <a:cxn ang="0">
                <a:pos x="connsiteX6195" y="connsiteY6195"/>
              </a:cxn>
              <a:cxn ang="0">
                <a:pos x="connsiteX6196" y="connsiteY6196"/>
              </a:cxn>
              <a:cxn ang="0">
                <a:pos x="connsiteX6197" y="connsiteY6197"/>
              </a:cxn>
              <a:cxn ang="0">
                <a:pos x="connsiteX6198" y="connsiteY6198"/>
              </a:cxn>
              <a:cxn ang="0">
                <a:pos x="connsiteX6199" y="connsiteY6199"/>
              </a:cxn>
              <a:cxn ang="0">
                <a:pos x="connsiteX6200" y="connsiteY6200"/>
              </a:cxn>
              <a:cxn ang="0">
                <a:pos x="connsiteX6201" y="connsiteY6201"/>
              </a:cxn>
              <a:cxn ang="0">
                <a:pos x="connsiteX6202" y="connsiteY6202"/>
              </a:cxn>
              <a:cxn ang="0">
                <a:pos x="connsiteX6203" y="connsiteY6203"/>
              </a:cxn>
              <a:cxn ang="0">
                <a:pos x="connsiteX6204" y="connsiteY6204"/>
              </a:cxn>
              <a:cxn ang="0">
                <a:pos x="connsiteX6205" y="connsiteY6205"/>
              </a:cxn>
              <a:cxn ang="0">
                <a:pos x="connsiteX6206" y="connsiteY6206"/>
              </a:cxn>
              <a:cxn ang="0">
                <a:pos x="connsiteX6207" y="connsiteY6207"/>
              </a:cxn>
              <a:cxn ang="0">
                <a:pos x="connsiteX6208" y="connsiteY6208"/>
              </a:cxn>
              <a:cxn ang="0">
                <a:pos x="connsiteX6209" y="connsiteY6209"/>
              </a:cxn>
              <a:cxn ang="0">
                <a:pos x="connsiteX6210" y="connsiteY6210"/>
              </a:cxn>
              <a:cxn ang="0">
                <a:pos x="connsiteX6211" y="connsiteY6211"/>
              </a:cxn>
              <a:cxn ang="0">
                <a:pos x="connsiteX6212" y="connsiteY6212"/>
              </a:cxn>
              <a:cxn ang="0">
                <a:pos x="connsiteX6213" y="connsiteY6213"/>
              </a:cxn>
              <a:cxn ang="0">
                <a:pos x="connsiteX6214" y="connsiteY6214"/>
              </a:cxn>
              <a:cxn ang="0">
                <a:pos x="connsiteX6215" y="connsiteY6215"/>
              </a:cxn>
              <a:cxn ang="0">
                <a:pos x="connsiteX6216" y="connsiteY6216"/>
              </a:cxn>
              <a:cxn ang="0">
                <a:pos x="connsiteX6217" y="connsiteY6217"/>
              </a:cxn>
              <a:cxn ang="0">
                <a:pos x="connsiteX6218" y="connsiteY6218"/>
              </a:cxn>
              <a:cxn ang="0">
                <a:pos x="connsiteX6219" y="connsiteY6219"/>
              </a:cxn>
              <a:cxn ang="0">
                <a:pos x="connsiteX6220" y="connsiteY6220"/>
              </a:cxn>
              <a:cxn ang="0">
                <a:pos x="connsiteX6221" y="connsiteY6221"/>
              </a:cxn>
              <a:cxn ang="0">
                <a:pos x="connsiteX6222" y="connsiteY6222"/>
              </a:cxn>
              <a:cxn ang="0">
                <a:pos x="connsiteX6223" y="connsiteY6223"/>
              </a:cxn>
              <a:cxn ang="0">
                <a:pos x="connsiteX6224" y="connsiteY6224"/>
              </a:cxn>
              <a:cxn ang="0">
                <a:pos x="connsiteX6225" y="connsiteY6225"/>
              </a:cxn>
              <a:cxn ang="0">
                <a:pos x="connsiteX6226" y="connsiteY6226"/>
              </a:cxn>
              <a:cxn ang="0">
                <a:pos x="connsiteX6227" y="connsiteY6227"/>
              </a:cxn>
              <a:cxn ang="0">
                <a:pos x="connsiteX6228" y="connsiteY6228"/>
              </a:cxn>
              <a:cxn ang="0">
                <a:pos x="connsiteX6229" y="connsiteY6229"/>
              </a:cxn>
              <a:cxn ang="0">
                <a:pos x="connsiteX6230" y="connsiteY6230"/>
              </a:cxn>
              <a:cxn ang="0">
                <a:pos x="connsiteX6231" y="connsiteY6231"/>
              </a:cxn>
              <a:cxn ang="0">
                <a:pos x="connsiteX6232" y="connsiteY6232"/>
              </a:cxn>
              <a:cxn ang="0">
                <a:pos x="connsiteX6233" y="connsiteY6233"/>
              </a:cxn>
              <a:cxn ang="0">
                <a:pos x="connsiteX6234" y="connsiteY6234"/>
              </a:cxn>
              <a:cxn ang="0">
                <a:pos x="connsiteX6235" y="connsiteY6235"/>
              </a:cxn>
              <a:cxn ang="0">
                <a:pos x="connsiteX6236" y="connsiteY6236"/>
              </a:cxn>
              <a:cxn ang="0">
                <a:pos x="connsiteX6237" y="connsiteY6237"/>
              </a:cxn>
              <a:cxn ang="0">
                <a:pos x="connsiteX6238" y="connsiteY6238"/>
              </a:cxn>
              <a:cxn ang="0">
                <a:pos x="connsiteX6239" y="connsiteY6239"/>
              </a:cxn>
              <a:cxn ang="0">
                <a:pos x="connsiteX6240" y="connsiteY6240"/>
              </a:cxn>
              <a:cxn ang="0">
                <a:pos x="connsiteX6241" y="connsiteY6241"/>
              </a:cxn>
              <a:cxn ang="0">
                <a:pos x="connsiteX6242" y="connsiteY6242"/>
              </a:cxn>
              <a:cxn ang="0">
                <a:pos x="connsiteX6243" y="connsiteY6243"/>
              </a:cxn>
              <a:cxn ang="0">
                <a:pos x="connsiteX6244" y="connsiteY6244"/>
              </a:cxn>
              <a:cxn ang="0">
                <a:pos x="connsiteX6245" y="connsiteY6245"/>
              </a:cxn>
              <a:cxn ang="0">
                <a:pos x="connsiteX6246" y="connsiteY6246"/>
              </a:cxn>
              <a:cxn ang="0">
                <a:pos x="connsiteX6247" y="connsiteY6247"/>
              </a:cxn>
              <a:cxn ang="0">
                <a:pos x="connsiteX6248" y="connsiteY6248"/>
              </a:cxn>
              <a:cxn ang="0">
                <a:pos x="connsiteX6249" y="connsiteY6249"/>
              </a:cxn>
              <a:cxn ang="0">
                <a:pos x="connsiteX6250" y="connsiteY6250"/>
              </a:cxn>
              <a:cxn ang="0">
                <a:pos x="connsiteX6251" y="connsiteY6251"/>
              </a:cxn>
              <a:cxn ang="0">
                <a:pos x="connsiteX6252" y="connsiteY6252"/>
              </a:cxn>
              <a:cxn ang="0">
                <a:pos x="connsiteX6253" y="connsiteY6253"/>
              </a:cxn>
              <a:cxn ang="0">
                <a:pos x="connsiteX6254" y="connsiteY6254"/>
              </a:cxn>
              <a:cxn ang="0">
                <a:pos x="connsiteX6255" y="connsiteY6255"/>
              </a:cxn>
              <a:cxn ang="0">
                <a:pos x="connsiteX6256" y="connsiteY6256"/>
              </a:cxn>
              <a:cxn ang="0">
                <a:pos x="connsiteX6257" y="connsiteY6257"/>
              </a:cxn>
              <a:cxn ang="0">
                <a:pos x="connsiteX6258" y="connsiteY6258"/>
              </a:cxn>
              <a:cxn ang="0">
                <a:pos x="connsiteX6259" y="connsiteY6259"/>
              </a:cxn>
              <a:cxn ang="0">
                <a:pos x="connsiteX6260" y="connsiteY6260"/>
              </a:cxn>
              <a:cxn ang="0">
                <a:pos x="connsiteX6261" y="connsiteY6261"/>
              </a:cxn>
              <a:cxn ang="0">
                <a:pos x="connsiteX6262" y="connsiteY6262"/>
              </a:cxn>
              <a:cxn ang="0">
                <a:pos x="connsiteX6263" y="connsiteY6263"/>
              </a:cxn>
              <a:cxn ang="0">
                <a:pos x="connsiteX6264" y="connsiteY6264"/>
              </a:cxn>
              <a:cxn ang="0">
                <a:pos x="connsiteX6265" y="connsiteY6265"/>
              </a:cxn>
              <a:cxn ang="0">
                <a:pos x="connsiteX6266" y="connsiteY6266"/>
              </a:cxn>
              <a:cxn ang="0">
                <a:pos x="connsiteX6267" y="connsiteY6267"/>
              </a:cxn>
              <a:cxn ang="0">
                <a:pos x="connsiteX6268" y="connsiteY6268"/>
              </a:cxn>
              <a:cxn ang="0">
                <a:pos x="connsiteX6269" y="connsiteY6269"/>
              </a:cxn>
              <a:cxn ang="0">
                <a:pos x="connsiteX6270" y="connsiteY6270"/>
              </a:cxn>
              <a:cxn ang="0">
                <a:pos x="connsiteX6271" y="connsiteY6271"/>
              </a:cxn>
              <a:cxn ang="0">
                <a:pos x="connsiteX6272" y="connsiteY6272"/>
              </a:cxn>
              <a:cxn ang="0">
                <a:pos x="connsiteX6273" y="connsiteY6273"/>
              </a:cxn>
              <a:cxn ang="0">
                <a:pos x="connsiteX6274" y="connsiteY6274"/>
              </a:cxn>
              <a:cxn ang="0">
                <a:pos x="connsiteX6275" y="connsiteY6275"/>
              </a:cxn>
              <a:cxn ang="0">
                <a:pos x="connsiteX6276" y="connsiteY6276"/>
              </a:cxn>
              <a:cxn ang="0">
                <a:pos x="connsiteX6277" y="connsiteY6277"/>
              </a:cxn>
              <a:cxn ang="0">
                <a:pos x="connsiteX6278" y="connsiteY6278"/>
              </a:cxn>
              <a:cxn ang="0">
                <a:pos x="connsiteX6279" y="connsiteY6279"/>
              </a:cxn>
              <a:cxn ang="0">
                <a:pos x="connsiteX6280" y="connsiteY6280"/>
              </a:cxn>
              <a:cxn ang="0">
                <a:pos x="connsiteX6281" y="connsiteY6281"/>
              </a:cxn>
              <a:cxn ang="0">
                <a:pos x="connsiteX6282" y="connsiteY6282"/>
              </a:cxn>
              <a:cxn ang="0">
                <a:pos x="connsiteX6283" y="connsiteY6283"/>
              </a:cxn>
              <a:cxn ang="0">
                <a:pos x="connsiteX6284" y="connsiteY6284"/>
              </a:cxn>
              <a:cxn ang="0">
                <a:pos x="connsiteX6285" y="connsiteY6285"/>
              </a:cxn>
              <a:cxn ang="0">
                <a:pos x="connsiteX6286" y="connsiteY6286"/>
              </a:cxn>
              <a:cxn ang="0">
                <a:pos x="connsiteX6287" y="connsiteY6287"/>
              </a:cxn>
              <a:cxn ang="0">
                <a:pos x="connsiteX6288" y="connsiteY6288"/>
              </a:cxn>
              <a:cxn ang="0">
                <a:pos x="connsiteX6289" y="connsiteY6289"/>
              </a:cxn>
              <a:cxn ang="0">
                <a:pos x="connsiteX6290" y="connsiteY6290"/>
              </a:cxn>
              <a:cxn ang="0">
                <a:pos x="connsiteX6291" y="connsiteY6291"/>
              </a:cxn>
              <a:cxn ang="0">
                <a:pos x="connsiteX6292" y="connsiteY6292"/>
              </a:cxn>
              <a:cxn ang="0">
                <a:pos x="connsiteX6293" y="connsiteY6293"/>
              </a:cxn>
              <a:cxn ang="0">
                <a:pos x="connsiteX6294" y="connsiteY6294"/>
              </a:cxn>
              <a:cxn ang="0">
                <a:pos x="connsiteX6295" y="connsiteY6295"/>
              </a:cxn>
              <a:cxn ang="0">
                <a:pos x="connsiteX6296" y="connsiteY6296"/>
              </a:cxn>
              <a:cxn ang="0">
                <a:pos x="connsiteX6297" y="connsiteY6297"/>
              </a:cxn>
              <a:cxn ang="0">
                <a:pos x="connsiteX6298" y="connsiteY6298"/>
              </a:cxn>
              <a:cxn ang="0">
                <a:pos x="connsiteX6299" y="connsiteY6299"/>
              </a:cxn>
              <a:cxn ang="0">
                <a:pos x="connsiteX6300" y="connsiteY6300"/>
              </a:cxn>
              <a:cxn ang="0">
                <a:pos x="connsiteX6301" y="connsiteY6301"/>
              </a:cxn>
              <a:cxn ang="0">
                <a:pos x="connsiteX6302" y="connsiteY6302"/>
              </a:cxn>
              <a:cxn ang="0">
                <a:pos x="connsiteX6303" y="connsiteY6303"/>
              </a:cxn>
              <a:cxn ang="0">
                <a:pos x="connsiteX6304" y="connsiteY6304"/>
              </a:cxn>
              <a:cxn ang="0">
                <a:pos x="connsiteX6305" y="connsiteY6305"/>
              </a:cxn>
              <a:cxn ang="0">
                <a:pos x="connsiteX6306" y="connsiteY6306"/>
              </a:cxn>
              <a:cxn ang="0">
                <a:pos x="connsiteX6307" y="connsiteY6307"/>
              </a:cxn>
              <a:cxn ang="0">
                <a:pos x="connsiteX6308" y="connsiteY6308"/>
              </a:cxn>
              <a:cxn ang="0">
                <a:pos x="connsiteX6309" y="connsiteY6309"/>
              </a:cxn>
              <a:cxn ang="0">
                <a:pos x="connsiteX6310" y="connsiteY6310"/>
              </a:cxn>
              <a:cxn ang="0">
                <a:pos x="connsiteX6311" y="connsiteY6311"/>
              </a:cxn>
              <a:cxn ang="0">
                <a:pos x="connsiteX6312" y="connsiteY6312"/>
              </a:cxn>
              <a:cxn ang="0">
                <a:pos x="connsiteX6313" y="connsiteY6313"/>
              </a:cxn>
              <a:cxn ang="0">
                <a:pos x="connsiteX6314" y="connsiteY6314"/>
              </a:cxn>
              <a:cxn ang="0">
                <a:pos x="connsiteX6315" y="connsiteY6315"/>
              </a:cxn>
              <a:cxn ang="0">
                <a:pos x="connsiteX6316" y="connsiteY6316"/>
              </a:cxn>
              <a:cxn ang="0">
                <a:pos x="connsiteX6317" y="connsiteY6317"/>
              </a:cxn>
              <a:cxn ang="0">
                <a:pos x="connsiteX6318" y="connsiteY6318"/>
              </a:cxn>
              <a:cxn ang="0">
                <a:pos x="connsiteX6319" y="connsiteY6319"/>
              </a:cxn>
              <a:cxn ang="0">
                <a:pos x="connsiteX6320" y="connsiteY6320"/>
              </a:cxn>
              <a:cxn ang="0">
                <a:pos x="connsiteX6321" y="connsiteY6321"/>
              </a:cxn>
              <a:cxn ang="0">
                <a:pos x="connsiteX6322" y="connsiteY6322"/>
              </a:cxn>
              <a:cxn ang="0">
                <a:pos x="connsiteX6323" y="connsiteY6323"/>
              </a:cxn>
              <a:cxn ang="0">
                <a:pos x="connsiteX6324" y="connsiteY6324"/>
              </a:cxn>
              <a:cxn ang="0">
                <a:pos x="connsiteX6325" y="connsiteY6325"/>
              </a:cxn>
              <a:cxn ang="0">
                <a:pos x="connsiteX6326" y="connsiteY6326"/>
              </a:cxn>
              <a:cxn ang="0">
                <a:pos x="connsiteX6327" y="connsiteY6327"/>
              </a:cxn>
              <a:cxn ang="0">
                <a:pos x="connsiteX6328" y="connsiteY6328"/>
              </a:cxn>
              <a:cxn ang="0">
                <a:pos x="connsiteX6329" y="connsiteY6329"/>
              </a:cxn>
              <a:cxn ang="0">
                <a:pos x="connsiteX6330" y="connsiteY6330"/>
              </a:cxn>
              <a:cxn ang="0">
                <a:pos x="connsiteX6331" y="connsiteY6331"/>
              </a:cxn>
              <a:cxn ang="0">
                <a:pos x="connsiteX6332" y="connsiteY6332"/>
              </a:cxn>
              <a:cxn ang="0">
                <a:pos x="connsiteX6333" y="connsiteY6333"/>
              </a:cxn>
              <a:cxn ang="0">
                <a:pos x="connsiteX6334" y="connsiteY6334"/>
              </a:cxn>
              <a:cxn ang="0">
                <a:pos x="connsiteX6335" y="connsiteY6335"/>
              </a:cxn>
              <a:cxn ang="0">
                <a:pos x="connsiteX6336" y="connsiteY6336"/>
              </a:cxn>
              <a:cxn ang="0">
                <a:pos x="connsiteX6337" y="connsiteY6337"/>
              </a:cxn>
              <a:cxn ang="0">
                <a:pos x="connsiteX6338" y="connsiteY6338"/>
              </a:cxn>
              <a:cxn ang="0">
                <a:pos x="connsiteX6339" y="connsiteY6339"/>
              </a:cxn>
              <a:cxn ang="0">
                <a:pos x="connsiteX6340" y="connsiteY6340"/>
              </a:cxn>
              <a:cxn ang="0">
                <a:pos x="connsiteX6341" y="connsiteY6341"/>
              </a:cxn>
              <a:cxn ang="0">
                <a:pos x="connsiteX6342" y="connsiteY6342"/>
              </a:cxn>
              <a:cxn ang="0">
                <a:pos x="connsiteX6343" y="connsiteY6343"/>
              </a:cxn>
              <a:cxn ang="0">
                <a:pos x="connsiteX6344" y="connsiteY6344"/>
              </a:cxn>
              <a:cxn ang="0">
                <a:pos x="connsiteX6345" y="connsiteY6345"/>
              </a:cxn>
              <a:cxn ang="0">
                <a:pos x="connsiteX6346" y="connsiteY6346"/>
              </a:cxn>
              <a:cxn ang="0">
                <a:pos x="connsiteX6347" y="connsiteY6347"/>
              </a:cxn>
              <a:cxn ang="0">
                <a:pos x="connsiteX6348" y="connsiteY6348"/>
              </a:cxn>
              <a:cxn ang="0">
                <a:pos x="connsiteX6349" y="connsiteY6349"/>
              </a:cxn>
              <a:cxn ang="0">
                <a:pos x="connsiteX6350" y="connsiteY6350"/>
              </a:cxn>
              <a:cxn ang="0">
                <a:pos x="connsiteX6351" y="connsiteY6351"/>
              </a:cxn>
              <a:cxn ang="0">
                <a:pos x="connsiteX6352" y="connsiteY6352"/>
              </a:cxn>
              <a:cxn ang="0">
                <a:pos x="connsiteX6353" y="connsiteY6353"/>
              </a:cxn>
              <a:cxn ang="0">
                <a:pos x="connsiteX6354" y="connsiteY6354"/>
              </a:cxn>
              <a:cxn ang="0">
                <a:pos x="connsiteX6355" y="connsiteY6355"/>
              </a:cxn>
              <a:cxn ang="0">
                <a:pos x="connsiteX6356" y="connsiteY6356"/>
              </a:cxn>
              <a:cxn ang="0">
                <a:pos x="connsiteX6357" y="connsiteY6357"/>
              </a:cxn>
              <a:cxn ang="0">
                <a:pos x="connsiteX6358" y="connsiteY6358"/>
              </a:cxn>
              <a:cxn ang="0">
                <a:pos x="connsiteX6359" y="connsiteY6359"/>
              </a:cxn>
              <a:cxn ang="0">
                <a:pos x="connsiteX6360" y="connsiteY6360"/>
              </a:cxn>
              <a:cxn ang="0">
                <a:pos x="connsiteX6361" y="connsiteY6361"/>
              </a:cxn>
              <a:cxn ang="0">
                <a:pos x="connsiteX6362" y="connsiteY6362"/>
              </a:cxn>
              <a:cxn ang="0">
                <a:pos x="connsiteX6363" y="connsiteY6363"/>
              </a:cxn>
              <a:cxn ang="0">
                <a:pos x="connsiteX6364" y="connsiteY6364"/>
              </a:cxn>
              <a:cxn ang="0">
                <a:pos x="connsiteX6365" y="connsiteY6365"/>
              </a:cxn>
              <a:cxn ang="0">
                <a:pos x="connsiteX6366" y="connsiteY6366"/>
              </a:cxn>
              <a:cxn ang="0">
                <a:pos x="connsiteX6367" y="connsiteY6367"/>
              </a:cxn>
              <a:cxn ang="0">
                <a:pos x="connsiteX6368" y="connsiteY6368"/>
              </a:cxn>
              <a:cxn ang="0">
                <a:pos x="connsiteX6369" y="connsiteY6369"/>
              </a:cxn>
              <a:cxn ang="0">
                <a:pos x="connsiteX6370" y="connsiteY6370"/>
              </a:cxn>
              <a:cxn ang="0">
                <a:pos x="connsiteX6371" y="connsiteY6371"/>
              </a:cxn>
              <a:cxn ang="0">
                <a:pos x="connsiteX6372" y="connsiteY6372"/>
              </a:cxn>
              <a:cxn ang="0">
                <a:pos x="connsiteX6373" y="connsiteY6373"/>
              </a:cxn>
              <a:cxn ang="0">
                <a:pos x="connsiteX6374" y="connsiteY6374"/>
              </a:cxn>
              <a:cxn ang="0">
                <a:pos x="connsiteX6375" y="connsiteY6375"/>
              </a:cxn>
              <a:cxn ang="0">
                <a:pos x="connsiteX6376" y="connsiteY6376"/>
              </a:cxn>
              <a:cxn ang="0">
                <a:pos x="connsiteX6377" y="connsiteY6377"/>
              </a:cxn>
              <a:cxn ang="0">
                <a:pos x="connsiteX6378" y="connsiteY6378"/>
              </a:cxn>
              <a:cxn ang="0">
                <a:pos x="connsiteX6379" y="connsiteY6379"/>
              </a:cxn>
              <a:cxn ang="0">
                <a:pos x="connsiteX6380" y="connsiteY6380"/>
              </a:cxn>
              <a:cxn ang="0">
                <a:pos x="connsiteX6381" y="connsiteY6381"/>
              </a:cxn>
              <a:cxn ang="0">
                <a:pos x="connsiteX6382" y="connsiteY6382"/>
              </a:cxn>
              <a:cxn ang="0">
                <a:pos x="connsiteX6383" y="connsiteY6383"/>
              </a:cxn>
              <a:cxn ang="0">
                <a:pos x="connsiteX6384" y="connsiteY6384"/>
              </a:cxn>
              <a:cxn ang="0">
                <a:pos x="connsiteX6385" y="connsiteY6385"/>
              </a:cxn>
              <a:cxn ang="0">
                <a:pos x="connsiteX6386" y="connsiteY6386"/>
              </a:cxn>
              <a:cxn ang="0">
                <a:pos x="connsiteX6387" y="connsiteY6387"/>
              </a:cxn>
              <a:cxn ang="0">
                <a:pos x="connsiteX6388" y="connsiteY6388"/>
              </a:cxn>
              <a:cxn ang="0">
                <a:pos x="connsiteX6389" y="connsiteY6389"/>
              </a:cxn>
              <a:cxn ang="0">
                <a:pos x="connsiteX6390" y="connsiteY6390"/>
              </a:cxn>
              <a:cxn ang="0">
                <a:pos x="connsiteX6391" y="connsiteY6391"/>
              </a:cxn>
              <a:cxn ang="0">
                <a:pos x="connsiteX6392" y="connsiteY6392"/>
              </a:cxn>
              <a:cxn ang="0">
                <a:pos x="connsiteX6393" y="connsiteY6393"/>
              </a:cxn>
              <a:cxn ang="0">
                <a:pos x="connsiteX6394" y="connsiteY6394"/>
              </a:cxn>
              <a:cxn ang="0">
                <a:pos x="connsiteX6395" y="connsiteY6395"/>
              </a:cxn>
              <a:cxn ang="0">
                <a:pos x="connsiteX6396" y="connsiteY6396"/>
              </a:cxn>
              <a:cxn ang="0">
                <a:pos x="connsiteX6397" y="connsiteY6397"/>
              </a:cxn>
              <a:cxn ang="0">
                <a:pos x="connsiteX6398" y="connsiteY6398"/>
              </a:cxn>
              <a:cxn ang="0">
                <a:pos x="connsiteX6399" y="connsiteY6399"/>
              </a:cxn>
              <a:cxn ang="0">
                <a:pos x="connsiteX6400" y="connsiteY6400"/>
              </a:cxn>
              <a:cxn ang="0">
                <a:pos x="connsiteX6401" y="connsiteY6401"/>
              </a:cxn>
              <a:cxn ang="0">
                <a:pos x="connsiteX6402" y="connsiteY6402"/>
              </a:cxn>
              <a:cxn ang="0">
                <a:pos x="connsiteX6403" y="connsiteY6403"/>
              </a:cxn>
              <a:cxn ang="0">
                <a:pos x="connsiteX6404" y="connsiteY6404"/>
              </a:cxn>
              <a:cxn ang="0">
                <a:pos x="connsiteX6405" y="connsiteY6405"/>
              </a:cxn>
              <a:cxn ang="0">
                <a:pos x="connsiteX6406" y="connsiteY6406"/>
              </a:cxn>
              <a:cxn ang="0">
                <a:pos x="connsiteX6407" y="connsiteY6407"/>
              </a:cxn>
              <a:cxn ang="0">
                <a:pos x="connsiteX6408" y="connsiteY6408"/>
              </a:cxn>
              <a:cxn ang="0">
                <a:pos x="connsiteX6409" y="connsiteY6409"/>
              </a:cxn>
              <a:cxn ang="0">
                <a:pos x="connsiteX6410" y="connsiteY6410"/>
              </a:cxn>
              <a:cxn ang="0">
                <a:pos x="connsiteX6411" y="connsiteY6411"/>
              </a:cxn>
              <a:cxn ang="0">
                <a:pos x="connsiteX6412" y="connsiteY6412"/>
              </a:cxn>
              <a:cxn ang="0">
                <a:pos x="connsiteX6413" y="connsiteY6413"/>
              </a:cxn>
              <a:cxn ang="0">
                <a:pos x="connsiteX6414" y="connsiteY6414"/>
              </a:cxn>
              <a:cxn ang="0">
                <a:pos x="connsiteX6415" y="connsiteY6415"/>
              </a:cxn>
              <a:cxn ang="0">
                <a:pos x="connsiteX6416" y="connsiteY6416"/>
              </a:cxn>
              <a:cxn ang="0">
                <a:pos x="connsiteX6417" y="connsiteY6417"/>
              </a:cxn>
              <a:cxn ang="0">
                <a:pos x="connsiteX6418" y="connsiteY6418"/>
              </a:cxn>
              <a:cxn ang="0">
                <a:pos x="connsiteX6419" y="connsiteY6419"/>
              </a:cxn>
              <a:cxn ang="0">
                <a:pos x="connsiteX6420" y="connsiteY6420"/>
              </a:cxn>
              <a:cxn ang="0">
                <a:pos x="connsiteX6421" y="connsiteY6421"/>
              </a:cxn>
              <a:cxn ang="0">
                <a:pos x="connsiteX6422" y="connsiteY6422"/>
              </a:cxn>
              <a:cxn ang="0">
                <a:pos x="connsiteX6423" y="connsiteY6423"/>
              </a:cxn>
              <a:cxn ang="0">
                <a:pos x="connsiteX6424" y="connsiteY6424"/>
              </a:cxn>
              <a:cxn ang="0">
                <a:pos x="connsiteX6425" y="connsiteY6425"/>
              </a:cxn>
              <a:cxn ang="0">
                <a:pos x="connsiteX6426" y="connsiteY6426"/>
              </a:cxn>
              <a:cxn ang="0">
                <a:pos x="connsiteX6427" y="connsiteY6427"/>
              </a:cxn>
              <a:cxn ang="0">
                <a:pos x="connsiteX6428" y="connsiteY6428"/>
              </a:cxn>
              <a:cxn ang="0">
                <a:pos x="connsiteX6429" y="connsiteY6429"/>
              </a:cxn>
              <a:cxn ang="0">
                <a:pos x="connsiteX6430" y="connsiteY6430"/>
              </a:cxn>
              <a:cxn ang="0">
                <a:pos x="connsiteX6431" y="connsiteY6431"/>
              </a:cxn>
              <a:cxn ang="0">
                <a:pos x="connsiteX6432" y="connsiteY6432"/>
              </a:cxn>
              <a:cxn ang="0">
                <a:pos x="connsiteX6433" y="connsiteY6433"/>
              </a:cxn>
              <a:cxn ang="0">
                <a:pos x="connsiteX6434" y="connsiteY6434"/>
              </a:cxn>
              <a:cxn ang="0">
                <a:pos x="connsiteX6435" y="connsiteY6435"/>
              </a:cxn>
              <a:cxn ang="0">
                <a:pos x="connsiteX6436" y="connsiteY6436"/>
              </a:cxn>
              <a:cxn ang="0">
                <a:pos x="connsiteX6437" y="connsiteY6437"/>
              </a:cxn>
              <a:cxn ang="0">
                <a:pos x="connsiteX6438" y="connsiteY6438"/>
              </a:cxn>
              <a:cxn ang="0">
                <a:pos x="connsiteX6439" y="connsiteY6439"/>
              </a:cxn>
              <a:cxn ang="0">
                <a:pos x="connsiteX6440" y="connsiteY6440"/>
              </a:cxn>
              <a:cxn ang="0">
                <a:pos x="connsiteX6441" y="connsiteY6441"/>
              </a:cxn>
              <a:cxn ang="0">
                <a:pos x="connsiteX6442" y="connsiteY6442"/>
              </a:cxn>
              <a:cxn ang="0">
                <a:pos x="connsiteX6443" y="connsiteY6443"/>
              </a:cxn>
              <a:cxn ang="0">
                <a:pos x="connsiteX6444" y="connsiteY6444"/>
              </a:cxn>
              <a:cxn ang="0">
                <a:pos x="connsiteX6445" y="connsiteY6445"/>
              </a:cxn>
              <a:cxn ang="0">
                <a:pos x="connsiteX6446" y="connsiteY6446"/>
              </a:cxn>
              <a:cxn ang="0">
                <a:pos x="connsiteX6447" y="connsiteY6447"/>
              </a:cxn>
              <a:cxn ang="0">
                <a:pos x="connsiteX6448" y="connsiteY6448"/>
              </a:cxn>
              <a:cxn ang="0">
                <a:pos x="connsiteX6449" y="connsiteY6449"/>
              </a:cxn>
              <a:cxn ang="0">
                <a:pos x="connsiteX6450" y="connsiteY6450"/>
              </a:cxn>
              <a:cxn ang="0">
                <a:pos x="connsiteX6451" y="connsiteY6451"/>
              </a:cxn>
              <a:cxn ang="0">
                <a:pos x="connsiteX6452" y="connsiteY6452"/>
              </a:cxn>
              <a:cxn ang="0">
                <a:pos x="connsiteX6453" y="connsiteY6453"/>
              </a:cxn>
              <a:cxn ang="0">
                <a:pos x="connsiteX6454" y="connsiteY6454"/>
              </a:cxn>
              <a:cxn ang="0">
                <a:pos x="connsiteX6455" y="connsiteY6455"/>
              </a:cxn>
              <a:cxn ang="0">
                <a:pos x="connsiteX6456" y="connsiteY6456"/>
              </a:cxn>
              <a:cxn ang="0">
                <a:pos x="connsiteX6457" y="connsiteY6457"/>
              </a:cxn>
              <a:cxn ang="0">
                <a:pos x="connsiteX6458" y="connsiteY6458"/>
              </a:cxn>
              <a:cxn ang="0">
                <a:pos x="connsiteX6459" y="connsiteY6459"/>
              </a:cxn>
              <a:cxn ang="0">
                <a:pos x="connsiteX6460" y="connsiteY6460"/>
              </a:cxn>
              <a:cxn ang="0">
                <a:pos x="connsiteX6461" y="connsiteY6461"/>
              </a:cxn>
              <a:cxn ang="0">
                <a:pos x="connsiteX6462" y="connsiteY6462"/>
              </a:cxn>
              <a:cxn ang="0">
                <a:pos x="connsiteX6463" y="connsiteY6463"/>
              </a:cxn>
              <a:cxn ang="0">
                <a:pos x="connsiteX6464" y="connsiteY6464"/>
              </a:cxn>
              <a:cxn ang="0">
                <a:pos x="connsiteX6465" y="connsiteY6465"/>
              </a:cxn>
              <a:cxn ang="0">
                <a:pos x="connsiteX6466" y="connsiteY6466"/>
              </a:cxn>
              <a:cxn ang="0">
                <a:pos x="connsiteX6467" y="connsiteY6467"/>
              </a:cxn>
              <a:cxn ang="0">
                <a:pos x="connsiteX6468" y="connsiteY6468"/>
              </a:cxn>
              <a:cxn ang="0">
                <a:pos x="connsiteX6469" y="connsiteY6469"/>
              </a:cxn>
              <a:cxn ang="0">
                <a:pos x="connsiteX6470" y="connsiteY6470"/>
              </a:cxn>
              <a:cxn ang="0">
                <a:pos x="connsiteX6471" y="connsiteY6471"/>
              </a:cxn>
              <a:cxn ang="0">
                <a:pos x="connsiteX6472" y="connsiteY6472"/>
              </a:cxn>
              <a:cxn ang="0">
                <a:pos x="connsiteX6473" y="connsiteY6473"/>
              </a:cxn>
              <a:cxn ang="0">
                <a:pos x="connsiteX6474" y="connsiteY6474"/>
              </a:cxn>
              <a:cxn ang="0">
                <a:pos x="connsiteX6475" y="connsiteY6475"/>
              </a:cxn>
              <a:cxn ang="0">
                <a:pos x="connsiteX6476" y="connsiteY6476"/>
              </a:cxn>
              <a:cxn ang="0">
                <a:pos x="connsiteX6477" y="connsiteY6477"/>
              </a:cxn>
              <a:cxn ang="0">
                <a:pos x="connsiteX6478" y="connsiteY6478"/>
              </a:cxn>
              <a:cxn ang="0">
                <a:pos x="connsiteX6479" y="connsiteY6479"/>
              </a:cxn>
              <a:cxn ang="0">
                <a:pos x="connsiteX6480" y="connsiteY6480"/>
              </a:cxn>
              <a:cxn ang="0">
                <a:pos x="connsiteX6481" y="connsiteY6481"/>
              </a:cxn>
              <a:cxn ang="0">
                <a:pos x="connsiteX6482" y="connsiteY6482"/>
              </a:cxn>
              <a:cxn ang="0">
                <a:pos x="connsiteX6483" y="connsiteY6483"/>
              </a:cxn>
              <a:cxn ang="0">
                <a:pos x="connsiteX6484" y="connsiteY6484"/>
              </a:cxn>
              <a:cxn ang="0">
                <a:pos x="connsiteX6485" y="connsiteY6485"/>
              </a:cxn>
              <a:cxn ang="0">
                <a:pos x="connsiteX6486" y="connsiteY6486"/>
              </a:cxn>
              <a:cxn ang="0">
                <a:pos x="connsiteX6487" y="connsiteY6487"/>
              </a:cxn>
              <a:cxn ang="0">
                <a:pos x="connsiteX6488" y="connsiteY6488"/>
              </a:cxn>
              <a:cxn ang="0">
                <a:pos x="connsiteX6489" y="connsiteY6489"/>
              </a:cxn>
              <a:cxn ang="0">
                <a:pos x="connsiteX6490" y="connsiteY6490"/>
              </a:cxn>
              <a:cxn ang="0">
                <a:pos x="connsiteX6491" y="connsiteY6491"/>
              </a:cxn>
              <a:cxn ang="0">
                <a:pos x="connsiteX6492" y="connsiteY6492"/>
              </a:cxn>
              <a:cxn ang="0">
                <a:pos x="connsiteX6493" y="connsiteY6493"/>
              </a:cxn>
              <a:cxn ang="0">
                <a:pos x="connsiteX6494" y="connsiteY6494"/>
              </a:cxn>
              <a:cxn ang="0">
                <a:pos x="connsiteX6495" y="connsiteY6495"/>
              </a:cxn>
              <a:cxn ang="0">
                <a:pos x="connsiteX6496" y="connsiteY6496"/>
              </a:cxn>
              <a:cxn ang="0">
                <a:pos x="connsiteX6497" y="connsiteY6497"/>
              </a:cxn>
              <a:cxn ang="0">
                <a:pos x="connsiteX6498" y="connsiteY6498"/>
              </a:cxn>
              <a:cxn ang="0">
                <a:pos x="connsiteX6499" y="connsiteY6499"/>
              </a:cxn>
              <a:cxn ang="0">
                <a:pos x="connsiteX6500" y="connsiteY6500"/>
              </a:cxn>
              <a:cxn ang="0">
                <a:pos x="connsiteX6501" y="connsiteY6501"/>
              </a:cxn>
              <a:cxn ang="0">
                <a:pos x="connsiteX6502" y="connsiteY6502"/>
              </a:cxn>
              <a:cxn ang="0">
                <a:pos x="connsiteX6503" y="connsiteY6503"/>
              </a:cxn>
              <a:cxn ang="0">
                <a:pos x="connsiteX6504" y="connsiteY6504"/>
              </a:cxn>
              <a:cxn ang="0">
                <a:pos x="connsiteX6505" y="connsiteY6505"/>
              </a:cxn>
              <a:cxn ang="0">
                <a:pos x="connsiteX6506" y="connsiteY6506"/>
              </a:cxn>
              <a:cxn ang="0">
                <a:pos x="connsiteX6507" y="connsiteY6507"/>
              </a:cxn>
              <a:cxn ang="0">
                <a:pos x="connsiteX6508" y="connsiteY6508"/>
              </a:cxn>
              <a:cxn ang="0">
                <a:pos x="connsiteX6509" y="connsiteY6509"/>
              </a:cxn>
              <a:cxn ang="0">
                <a:pos x="connsiteX6510" y="connsiteY6510"/>
              </a:cxn>
              <a:cxn ang="0">
                <a:pos x="connsiteX6511" y="connsiteY6511"/>
              </a:cxn>
              <a:cxn ang="0">
                <a:pos x="connsiteX6512" y="connsiteY6512"/>
              </a:cxn>
              <a:cxn ang="0">
                <a:pos x="connsiteX6513" y="connsiteY6513"/>
              </a:cxn>
              <a:cxn ang="0">
                <a:pos x="connsiteX6514" y="connsiteY6514"/>
              </a:cxn>
              <a:cxn ang="0">
                <a:pos x="connsiteX6515" y="connsiteY6515"/>
              </a:cxn>
              <a:cxn ang="0">
                <a:pos x="connsiteX6516" y="connsiteY6516"/>
              </a:cxn>
              <a:cxn ang="0">
                <a:pos x="connsiteX6517" y="connsiteY6517"/>
              </a:cxn>
              <a:cxn ang="0">
                <a:pos x="connsiteX6518" y="connsiteY6518"/>
              </a:cxn>
              <a:cxn ang="0">
                <a:pos x="connsiteX6519" y="connsiteY6519"/>
              </a:cxn>
              <a:cxn ang="0">
                <a:pos x="connsiteX6520" y="connsiteY6520"/>
              </a:cxn>
              <a:cxn ang="0">
                <a:pos x="connsiteX6521" y="connsiteY6521"/>
              </a:cxn>
              <a:cxn ang="0">
                <a:pos x="connsiteX6522" y="connsiteY6522"/>
              </a:cxn>
              <a:cxn ang="0">
                <a:pos x="connsiteX6523" y="connsiteY6523"/>
              </a:cxn>
              <a:cxn ang="0">
                <a:pos x="connsiteX6524" y="connsiteY6524"/>
              </a:cxn>
              <a:cxn ang="0">
                <a:pos x="connsiteX6525" y="connsiteY6525"/>
              </a:cxn>
              <a:cxn ang="0">
                <a:pos x="connsiteX6526" y="connsiteY6526"/>
              </a:cxn>
              <a:cxn ang="0">
                <a:pos x="connsiteX6527" y="connsiteY6527"/>
              </a:cxn>
              <a:cxn ang="0">
                <a:pos x="connsiteX6528" y="connsiteY6528"/>
              </a:cxn>
              <a:cxn ang="0">
                <a:pos x="connsiteX6529" y="connsiteY6529"/>
              </a:cxn>
              <a:cxn ang="0">
                <a:pos x="connsiteX6530" y="connsiteY6530"/>
              </a:cxn>
              <a:cxn ang="0">
                <a:pos x="connsiteX6531" y="connsiteY6531"/>
              </a:cxn>
              <a:cxn ang="0">
                <a:pos x="connsiteX6532" y="connsiteY6532"/>
              </a:cxn>
              <a:cxn ang="0">
                <a:pos x="connsiteX6533" y="connsiteY6533"/>
              </a:cxn>
              <a:cxn ang="0">
                <a:pos x="connsiteX6534" y="connsiteY6534"/>
              </a:cxn>
              <a:cxn ang="0">
                <a:pos x="connsiteX6535" y="connsiteY6535"/>
              </a:cxn>
              <a:cxn ang="0">
                <a:pos x="connsiteX6536" y="connsiteY6536"/>
              </a:cxn>
              <a:cxn ang="0">
                <a:pos x="connsiteX6537" y="connsiteY6537"/>
              </a:cxn>
              <a:cxn ang="0">
                <a:pos x="connsiteX6538" y="connsiteY6538"/>
              </a:cxn>
              <a:cxn ang="0">
                <a:pos x="connsiteX6539" y="connsiteY6539"/>
              </a:cxn>
              <a:cxn ang="0">
                <a:pos x="connsiteX6540" y="connsiteY6540"/>
              </a:cxn>
              <a:cxn ang="0">
                <a:pos x="connsiteX6541" y="connsiteY6541"/>
              </a:cxn>
              <a:cxn ang="0">
                <a:pos x="connsiteX6542" y="connsiteY6542"/>
              </a:cxn>
              <a:cxn ang="0">
                <a:pos x="connsiteX6543" y="connsiteY6543"/>
              </a:cxn>
              <a:cxn ang="0">
                <a:pos x="connsiteX6544" y="connsiteY6544"/>
              </a:cxn>
              <a:cxn ang="0">
                <a:pos x="connsiteX6545" y="connsiteY6545"/>
              </a:cxn>
              <a:cxn ang="0">
                <a:pos x="connsiteX6546" y="connsiteY6546"/>
              </a:cxn>
              <a:cxn ang="0">
                <a:pos x="connsiteX6547" y="connsiteY6547"/>
              </a:cxn>
              <a:cxn ang="0">
                <a:pos x="connsiteX6548" y="connsiteY6548"/>
              </a:cxn>
              <a:cxn ang="0">
                <a:pos x="connsiteX6549" y="connsiteY6549"/>
              </a:cxn>
              <a:cxn ang="0">
                <a:pos x="connsiteX6550" y="connsiteY6550"/>
              </a:cxn>
              <a:cxn ang="0">
                <a:pos x="connsiteX6551" y="connsiteY6551"/>
              </a:cxn>
              <a:cxn ang="0">
                <a:pos x="connsiteX6552" y="connsiteY6552"/>
              </a:cxn>
              <a:cxn ang="0">
                <a:pos x="connsiteX6553" y="connsiteY6553"/>
              </a:cxn>
              <a:cxn ang="0">
                <a:pos x="connsiteX6554" y="connsiteY6554"/>
              </a:cxn>
              <a:cxn ang="0">
                <a:pos x="connsiteX6555" y="connsiteY6555"/>
              </a:cxn>
              <a:cxn ang="0">
                <a:pos x="connsiteX6556" y="connsiteY6556"/>
              </a:cxn>
              <a:cxn ang="0">
                <a:pos x="connsiteX6557" y="connsiteY6557"/>
              </a:cxn>
              <a:cxn ang="0">
                <a:pos x="connsiteX6558" y="connsiteY6558"/>
              </a:cxn>
              <a:cxn ang="0">
                <a:pos x="connsiteX6559" y="connsiteY6559"/>
              </a:cxn>
              <a:cxn ang="0">
                <a:pos x="connsiteX6560" y="connsiteY6560"/>
              </a:cxn>
              <a:cxn ang="0">
                <a:pos x="connsiteX6561" y="connsiteY6561"/>
              </a:cxn>
              <a:cxn ang="0">
                <a:pos x="connsiteX6562" y="connsiteY6562"/>
              </a:cxn>
              <a:cxn ang="0">
                <a:pos x="connsiteX6563" y="connsiteY6563"/>
              </a:cxn>
              <a:cxn ang="0">
                <a:pos x="connsiteX6564" y="connsiteY6564"/>
              </a:cxn>
              <a:cxn ang="0">
                <a:pos x="connsiteX6565" y="connsiteY6565"/>
              </a:cxn>
              <a:cxn ang="0">
                <a:pos x="connsiteX6566" y="connsiteY6566"/>
              </a:cxn>
              <a:cxn ang="0">
                <a:pos x="connsiteX6567" y="connsiteY6567"/>
              </a:cxn>
              <a:cxn ang="0">
                <a:pos x="connsiteX6568" y="connsiteY6568"/>
              </a:cxn>
              <a:cxn ang="0">
                <a:pos x="connsiteX6569" y="connsiteY6569"/>
              </a:cxn>
              <a:cxn ang="0">
                <a:pos x="connsiteX6570" y="connsiteY6570"/>
              </a:cxn>
              <a:cxn ang="0">
                <a:pos x="connsiteX6571" y="connsiteY6571"/>
              </a:cxn>
              <a:cxn ang="0">
                <a:pos x="connsiteX6572" y="connsiteY6572"/>
              </a:cxn>
              <a:cxn ang="0">
                <a:pos x="connsiteX6573" y="connsiteY6573"/>
              </a:cxn>
              <a:cxn ang="0">
                <a:pos x="connsiteX6574" y="connsiteY6574"/>
              </a:cxn>
              <a:cxn ang="0">
                <a:pos x="connsiteX6575" y="connsiteY6575"/>
              </a:cxn>
              <a:cxn ang="0">
                <a:pos x="connsiteX6576" y="connsiteY6576"/>
              </a:cxn>
              <a:cxn ang="0">
                <a:pos x="connsiteX6577" y="connsiteY6577"/>
              </a:cxn>
              <a:cxn ang="0">
                <a:pos x="connsiteX6578" y="connsiteY6578"/>
              </a:cxn>
              <a:cxn ang="0">
                <a:pos x="connsiteX6579" y="connsiteY6579"/>
              </a:cxn>
              <a:cxn ang="0">
                <a:pos x="connsiteX6580" y="connsiteY6580"/>
              </a:cxn>
              <a:cxn ang="0">
                <a:pos x="connsiteX6581" y="connsiteY6581"/>
              </a:cxn>
              <a:cxn ang="0">
                <a:pos x="connsiteX6582" y="connsiteY6582"/>
              </a:cxn>
              <a:cxn ang="0">
                <a:pos x="connsiteX6583" y="connsiteY6583"/>
              </a:cxn>
              <a:cxn ang="0">
                <a:pos x="connsiteX6584" y="connsiteY6584"/>
              </a:cxn>
              <a:cxn ang="0">
                <a:pos x="connsiteX6585" y="connsiteY6585"/>
              </a:cxn>
              <a:cxn ang="0">
                <a:pos x="connsiteX6586" y="connsiteY6586"/>
              </a:cxn>
              <a:cxn ang="0">
                <a:pos x="connsiteX6587" y="connsiteY6587"/>
              </a:cxn>
              <a:cxn ang="0">
                <a:pos x="connsiteX6588" y="connsiteY6588"/>
              </a:cxn>
              <a:cxn ang="0">
                <a:pos x="connsiteX6589" y="connsiteY6589"/>
              </a:cxn>
              <a:cxn ang="0">
                <a:pos x="connsiteX6590" y="connsiteY6590"/>
              </a:cxn>
              <a:cxn ang="0">
                <a:pos x="connsiteX6591" y="connsiteY6591"/>
              </a:cxn>
              <a:cxn ang="0">
                <a:pos x="connsiteX6592" y="connsiteY6592"/>
              </a:cxn>
              <a:cxn ang="0">
                <a:pos x="connsiteX6593" y="connsiteY6593"/>
              </a:cxn>
              <a:cxn ang="0">
                <a:pos x="connsiteX6594" y="connsiteY6594"/>
              </a:cxn>
              <a:cxn ang="0">
                <a:pos x="connsiteX6595" y="connsiteY6595"/>
              </a:cxn>
              <a:cxn ang="0">
                <a:pos x="connsiteX6596" y="connsiteY6596"/>
              </a:cxn>
              <a:cxn ang="0">
                <a:pos x="connsiteX6597" y="connsiteY6597"/>
              </a:cxn>
              <a:cxn ang="0">
                <a:pos x="connsiteX6598" y="connsiteY6598"/>
              </a:cxn>
              <a:cxn ang="0">
                <a:pos x="connsiteX6599" y="connsiteY6599"/>
              </a:cxn>
              <a:cxn ang="0">
                <a:pos x="connsiteX6600" y="connsiteY6600"/>
              </a:cxn>
              <a:cxn ang="0">
                <a:pos x="connsiteX6601" y="connsiteY6601"/>
              </a:cxn>
              <a:cxn ang="0">
                <a:pos x="connsiteX6602" y="connsiteY6602"/>
              </a:cxn>
              <a:cxn ang="0">
                <a:pos x="connsiteX6603" y="connsiteY6603"/>
              </a:cxn>
              <a:cxn ang="0">
                <a:pos x="connsiteX6604" y="connsiteY6604"/>
              </a:cxn>
              <a:cxn ang="0">
                <a:pos x="connsiteX6605" y="connsiteY6605"/>
              </a:cxn>
              <a:cxn ang="0">
                <a:pos x="connsiteX6606" y="connsiteY6606"/>
              </a:cxn>
              <a:cxn ang="0">
                <a:pos x="connsiteX6607" y="connsiteY6607"/>
              </a:cxn>
              <a:cxn ang="0">
                <a:pos x="connsiteX6608" y="connsiteY6608"/>
              </a:cxn>
              <a:cxn ang="0">
                <a:pos x="connsiteX6609" y="connsiteY6609"/>
              </a:cxn>
              <a:cxn ang="0">
                <a:pos x="connsiteX6610" y="connsiteY6610"/>
              </a:cxn>
              <a:cxn ang="0">
                <a:pos x="connsiteX6611" y="connsiteY6611"/>
              </a:cxn>
              <a:cxn ang="0">
                <a:pos x="connsiteX6612" y="connsiteY6612"/>
              </a:cxn>
              <a:cxn ang="0">
                <a:pos x="connsiteX6613" y="connsiteY6613"/>
              </a:cxn>
              <a:cxn ang="0">
                <a:pos x="connsiteX6614" y="connsiteY6614"/>
              </a:cxn>
              <a:cxn ang="0">
                <a:pos x="connsiteX6615" y="connsiteY6615"/>
              </a:cxn>
              <a:cxn ang="0">
                <a:pos x="connsiteX6616" y="connsiteY6616"/>
              </a:cxn>
              <a:cxn ang="0">
                <a:pos x="connsiteX6617" y="connsiteY6617"/>
              </a:cxn>
              <a:cxn ang="0">
                <a:pos x="connsiteX6618" y="connsiteY6618"/>
              </a:cxn>
              <a:cxn ang="0">
                <a:pos x="connsiteX6619" y="connsiteY6619"/>
              </a:cxn>
              <a:cxn ang="0">
                <a:pos x="connsiteX6620" y="connsiteY6620"/>
              </a:cxn>
              <a:cxn ang="0">
                <a:pos x="connsiteX6621" y="connsiteY6621"/>
              </a:cxn>
              <a:cxn ang="0">
                <a:pos x="connsiteX6622" y="connsiteY6622"/>
              </a:cxn>
              <a:cxn ang="0">
                <a:pos x="connsiteX6623" y="connsiteY6623"/>
              </a:cxn>
              <a:cxn ang="0">
                <a:pos x="connsiteX6624" y="connsiteY6624"/>
              </a:cxn>
              <a:cxn ang="0">
                <a:pos x="connsiteX6625" y="connsiteY6625"/>
              </a:cxn>
              <a:cxn ang="0">
                <a:pos x="connsiteX6626" y="connsiteY6626"/>
              </a:cxn>
              <a:cxn ang="0">
                <a:pos x="connsiteX6627" y="connsiteY6627"/>
              </a:cxn>
              <a:cxn ang="0">
                <a:pos x="connsiteX6628" y="connsiteY6628"/>
              </a:cxn>
              <a:cxn ang="0">
                <a:pos x="connsiteX6629" y="connsiteY6629"/>
              </a:cxn>
              <a:cxn ang="0">
                <a:pos x="connsiteX6630" y="connsiteY6630"/>
              </a:cxn>
              <a:cxn ang="0">
                <a:pos x="connsiteX6631" y="connsiteY6631"/>
              </a:cxn>
              <a:cxn ang="0">
                <a:pos x="connsiteX6632" y="connsiteY6632"/>
              </a:cxn>
              <a:cxn ang="0">
                <a:pos x="connsiteX6633" y="connsiteY6633"/>
              </a:cxn>
              <a:cxn ang="0">
                <a:pos x="connsiteX6634" y="connsiteY6634"/>
              </a:cxn>
              <a:cxn ang="0">
                <a:pos x="connsiteX6635" y="connsiteY6635"/>
              </a:cxn>
              <a:cxn ang="0">
                <a:pos x="connsiteX6636" y="connsiteY6636"/>
              </a:cxn>
              <a:cxn ang="0">
                <a:pos x="connsiteX6637" y="connsiteY6637"/>
              </a:cxn>
              <a:cxn ang="0">
                <a:pos x="connsiteX6638" y="connsiteY6638"/>
              </a:cxn>
              <a:cxn ang="0">
                <a:pos x="connsiteX6639" y="connsiteY6639"/>
              </a:cxn>
              <a:cxn ang="0">
                <a:pos x="connsiteX6640" y="connsiteY6640"/>
              </a:cxn>
              <a:cxn ang="0">
                <a:pos x="connsiteX6641" y="connsiteY6641"/>
              </a:cxn>
              <a:cxn ang="0">
                <a:pos x="connsiteX6642" y="connsiteY6642"/>
              </a:cxn>
              <a:cxn ang="0">
                <a:pos x="connsiteX6643" y="connsiteY6643"/>
              </a:cxn>
              <a:cxn ang="0">
                <a:pos x="connsiteX6644" y="connsiteY6644"/>
              </a:cxn>
              <a:cxn ang="0">
                <a:pos x="connsiteX6645" y="connsiteY6645"/>
              </a:cxn>
              <a:cxn ang="0">
                <a:pos x="connsiteX6646" y="connsiteY6646"/>
              </a:cxn>
              <a:cxn ang="0">
                <a:pos x="connsiteX6647" y="connsiteY6647"/>
              </a:cxn>
              <a:cxn ang="0">
                <a:pos x="connsiteX6648" y="connsiteY6648"/>
              </a:cxn>
              <a:cxn ang="0">
                <a:pos x="connsiteX6649" y="connsiteY6649"/>
              </a:cxn>
              <a:cxn ang="0">
                <a:pos x="connsiteX6650" y="connsiteY6650"/>
              </a:cxn>
              <a:cxn ang="0">
                <a:pos x="connsiteX6651" y="connsiteY6651"/>
              </a:cxn>
              <a:cxn ang="0">
                <a:pos x="connsiteX6652" y="connsiteY6652"/>
              </a:cxn>
              <a:cxn ang="0">
                <a:pos x="connsiteX6653" y="connsiteY6653"/>
              </a:cxn>
              <a:cxn ang="0">
                <a:pos x="connsiteX6654" y="connsiteY6654"/>
              </a:cxn>
              <a:cxn ang="0">
                <a:pos x="connsiteX6655" y="connsiteY6655"/>
              </a:cxn>
              <a:cxn ang="0">
                <a:pos x="connsiteX6656" y="connsiteY6656"/>
              </a:cxn>
              <a:cxn ang="0">
                <a:pos x="connsiteX6657" y="connsiteY6657"/>
              </a:cxn>
              <a:cxn ang="0">
                <a:pos x="connsiteX6658" y="connsiteY6658"/>
              </a:cxn>
              <a:cxn ang="0">
                <a:pos x="connsiteX6659" y="connsiteY6659"/>
              </a:cxn>
              <a:cxn ang="0">
                <a:pos x="connsiteX6660" y="connsiteY6660"/>
              </a:cxn>
              <a:cxn ang="0">
                <a:pos x="connsiteX6661" y="connsiteY6661"/>
              </a:cxn>
              <a:cxn ang="0">
                <a:pos x="connsiteX6662" y="connsiteY6662"/>
              </a:cxn>
              <a:cxn ang="0">
                <a:pos x="connsiteX6663" y="connsiteY6663"/>
              </a:cxn>
              <a:cxn ang="0">
                <a:pos x="connsiteX6664" y="connsiteY6664"/>
              </a:cxn>
              <a:cxn ang="0">
                <a:pos x="connsiteX6665" y="connsiteY6665"/>
              </a:cxn>
              <a:cxn ang="0">
                <a:pos x="connsiteX6666" y="connsiteY6666"/>
              </a:cxn>
              <a:cxn ang="0">
                <a:pos x="connsiteX6667" y="connsiteY6667"/>
              </a:cxn>
              <a:cxn ang="0">
                <a:pos x="connsiteX6668" y="connsiteY6668"/>
              </a:cxn>
              <a:cxn ang="0">
                <a:pos x="connsiteX6669" y="connsiteY6669"/>
              </a:cxn>
              <a:cxn ang="0">
                <a:pos x="connsiteX6670" y="connsiteY6670"/>
              </a:cxn>
              <a:cxn ang="0">
                <a:pos x="connsiteX6671" y="connsiteY6671"/>
              </a:cxn>
              <a:cxn ang="0">
                <a:pos x="connsiteX6672" y="connsiteY6672"/>
              </a:cxn>
              <a:cxn ang="0">
                <a:pos x="connsiteX6673" y="connsiteY6673"/>
              </a:cxn>
              <a:cxn ang="0">
                <a:pos x="connsiteX6674" y="connsiteY6674"/>
              </a:cxn>
              <a:cxn ang="0">
                <a:pos x="connsiteX6675" y="connsiteY6675"/>
              </a:cxn>
              <a:cxn ang="0">
                <a:pos x="connsiteX6676" y="connsiteY6676"/>
              </a:cxn>
              <a:cxn ang="0">
                <a:pos x="connsiteX6677" y="connsiteY6677"/>
              </a:cxn>
              <a:cxn ang="0">
                <a:pos x="connsiteX6678" y="connsiteY6678"/>
              </a:cxn>
              <a:cxn ang="0">
                <a:pos x="connsiteX6679" y="connsiteY6679"/>
              </a:cxn>
              <a:cxn ang="0">
                <a:pos x="connsiteX6680" y="connsiteY6680"/>
              </a:cxn>
              <a:cxn ang="0">
                <a:pos x="connsiteX6681" y="connsiteY6681"/>
              </a:cxn>
              <a:cxn ang="0">
                <a:pos x="connsiteX6682" y="connsiteY6682"/>
              </a:cxn>
              <a:cxn ang="0">
                <a:pos x="connsiteX6683" y="connsiteY6683"/>
              </a:cxn>
              <a:cxn ang="0">
                <a:pos x="connsiteX6684" y="connsiteY6684"/>
              </a:cxn>
              <a:cxn ang="0">
                <a:pos x="connsiteX6685" y="connsiteY6685"/>
              </a:cxn>
              <a:cxn ang="0">
                <a:pos x="connsiteX6686" y="connsiteY6686"/>
              </a:cxn>
              <a:cxn ang="0">
                <a:pos x="connsiteX6687" y="connsiteY6687"/>
              </a:cxn>
              <a:cxn ang="0">
                <a:pos x="connsiteX6688" y="connsiteY6688"/>
              </a:cxn>
              <a:cxn ang="0">
                <a:pos x="connsiteX6689" y="connsiteY6689"/>
              </a:cxn>
              <a:cxn ang="0">
                <a:pos x="connsiteX6690" y="connsiteY6690"/>
              </a:cxn>
              <a:cxn ang="0">
                <a:pos x="connsiteX6691" y="connsiteY6691"/>
              </a:cxn>
              <a:cxn ang="0">
                <a:pos x="connsiteX6692" y="connsiteY6692"/>
              </a:cxn>
              <a:cxn ang="0">
                <a:pos x="connsiteX6693" y="connsiteY6693"/>
              </a:cxn>
              <a:cxn ang="0">
                <a:pos x="connsiteX6694" y="connsiteY6694"/>
              </a:cxn>
              <a:cxn ang="0">
                <a:pos x="connsiteX6695" y="connsiteY6695"/>
              </a:cxn>
              <a:cxn ang="0">
                <a:pos x="connsiteX6696" y="connsiteY6696"/>
              </a:cxn>
              <a:cxn ang="0">
                <a:pos x="connsiteX6697" y="connsiteY6697"/>
              </a:cxn>
              <a:cxn ang="0">
                <a:pos x="connsiteX6698" y="connsiteY6698"/>
              </a:cxn>
              <a:cxn ang="0">
                <a:pos x="connsiteX6699" y="connsiteY6699"/>
              </a:cxn>
              <a:cxn ang="0">
                <a:pos x="connsiteX6700" y="connsiteY6700"/>
              </a:cxn>
              <a:cxn ang="0">
                <a:pos x="connsiteX6701" y="connsiteY6701"/>
              </a:cxn>
              <a:cxn ang="0">
                <a:pos x="connsiteX6702" y="connsiteY6702"/>
              </a:cxn>
              <a:cxn ang="0">
                <a:pos x="connsiteX6703" y="connsiteY6703"/>
              </a:cxn>
              <a:cxn ang="0">
                <a:pos x="connsiteX6704" y="connsiteY6704"/>
              </a:cxn>
              <a:cxn ang="0">
                <a:pos x="connsiteX6705" y="connsiteY6705"/>
              </a:cxn>
              <a:cxn ang="0">
                <a:pos x="connsiteX6706" y="connsiteY6706"/>
              </a:cxn>
              <a:cxn ang="0">
                <a:pos x="connsiteX6707" y="connsiteY6707"/>
              </a:cxn>
              <a:cxn ang="0">
                <a:pos x="connsiteX6708" y="connsiteY6708"/>
              </a:cxn>
              <a:cxn ang="0">
                <a:pos x="connsiteX6709" y="connsiteY6709"/>
              </a:cxn>
              <a:cxn ang="0">
                <a:pos x="connsiteX6710" y="connsiteY6710"/>
              </a:cxn>
              <a:cxn ang="0">
                <a:pos x="connsiteX6711" y="connsiteY6711"/>
              </a:cxn>
              <a:cxn ang="0">
                <a:pos x="connsiteX6712" y="connsiteY6712"/>
              </a:cxn>
              <a:cxn ang="0">
                <a:pos x="connsiteX6713" y="connsiteY6713"/>
              </a:cxn>
              <a:cxn ang="0">
                <a:pos x="connsiteX6714" y="connsiteY6714"/>
              </a:cxn>
              <a:cxn ang="0">
                <a:pos x="connsiteX6715" y="connsiteY6715"/>
              </a:cxn>
              <a:cxn ang="0">
                <a:pos x="connsiteX6716" y="connsiteY6716"/>
              </a:cxn>
              <a:cxn ang="0">
                <a:pos x="connsiteX6717" y="connsiteY6717"/>
              </a:cxn>
              <a:cxn ang="0">
                <a:pos x="connsiteX6718" y="connsiteY6718"/>
              </a:cxn>
              <a:cxn ang="0">
                <a:pos x="connsiteX6719" y="connsiteY6719"/>
              </a:cxn>
              <a:cxn ang="0">
                <a:pos x="connsiteX6720" y="connsiteY6720"/>
              </a:cxn>
              <a:cxn ang="0">
                <a:pos x="connsiteX6721" y="connsiteY6721"/>
              </a:cxn>
              <a:cxn ang="0">
                <a:pos x="connsiteX6722" y="connsiteY6722"/>
              </a:cxn>
              <a:cxn ang="0">
                <a:pos x="connsiteX6723" y="connsiteY6723"/>
              </a:cxn>
              <a:cxn ang="0">
                <a:pos x="connsiteX6724" y="connsiteY6724"/>
              </a:cxn>
              <a:cxn ang="0">
                <a:pos x="connsiteX6725" y="connsiteY6725"/>
              </a:cxn>
              <a:cxn ang="0">
                <a:pos x="connsiteX6726" y="connsiteY6726"/>
              </a:cxn>
              <a:cxn ang="0">
                <a:pos x="connsiteX6727" y="connsiteY6727"/>
              </a:cxn>
              <a:cxn ang="0">
                <a:pos x="connsiteX6728" y="connsiteY6728"/>
              </a:cxn>
              <a:cxn ang="0">
                <a:pos x="connsiteX6729" y="connsiteY6729"/>
              </a:cxn>
              <a:cxn ang="0">
                <a:pos x="connsiteX6730" y="connsiteY6730"/>
              </a:cxn>
              <a:cxn ang="0">
                <a:pos x="connsiteX6731" y="connsiteY6731"/>
              </a:cxn>
              <a:cxn ang="0">
                <a:pos x="connsiteX6732" y="connsiteY6732"/>
              </a:cxn>
              <a:cxn ang="0">
                <a:pos x="connsiteX6733" y="connsiteY6733"/>
              </a:cxn>
              <a:cxn ang="0">
                <a:pos x="connsiteX6734" y="connsiteY6734"/>
              </a:cxn>
              <a:cxn ang="0">
                <a:pos x="connsiteX6735" y="connsiteY6735"/>
              </a:cxn>
              <a:cxn ang="0">
                <a:pos x="connsiteX6736" y="connsiteY6736"/>
              </a:cxn>
              <a:cxn ang="0">
                <a:pos x="connsiteX6737" y="connsiteY6737"/>
              </a:cxn>
              <a:cxn ang="0">
                <a:pos x="connsiteX6738" y="connsiteY6738"/>
              </a:cxn>
              <a:cxn ang="0">
                <a:pos x="connsiteX6739" y="connsiteY6739"/>
              </a:cxn>
              <a:cxn ang="0">
                <a:pos x="connsiteX6740" y="connsiteY6740"/>
              </a:cxn>
              <a:cxn ang="0">
                <a:pos x="connsiteX6741" y="connsiteY6741"/>
              </a:cxn>
              <a:cxn ang="0">
                <a:pos x="connsiteX6742" y="connsiteY6742"/>
              </a:cxn>
              <a:cxn ang="0">
                <a:pos x="connsiteX6743" y="connsiteY6743"/>
              </a:cxn>
              <a:cxn ang="0">
                <a:pos x="connsiteX6744" y="connsiteY6744"/>
              </a:cxn>
              <a:cxn ang="0">
                <a:pos x="connsiteX6745" y="connsiteY6745"/>
              </a:cxn>
              <a:cxn ang="0">
                <a:pos x="connsiteX6746" y="connsiteY6746"/>
              </a:cxn>
              <a:cxn ang="0">
                <a:pos x="connsiteX6747" y="connsiteY6747"/>
              </a:cxn>
              <a:cxn ang="0">
                <a:pos x="connsiteX6748" y="connsiteY6748"/>
              </a:cxn>
              <a:cxn ang="0">
                <a:pos x="connsiteX6749" y="connsiteY6749"/>
              </a:cxn>
              <a:cxn ang="0">
                <a:pos x="connsiteX6750" y="connsiteY6750"/>
              </a:cxn>
              <a:cxn ang="0">
                <a:pos x="connsiteX6751" y="connsiteY6751"/>
              </a:cxn>
              <a:cxn ang="0">
                <a:pos x="connsiteX6752" y="connsiteY6752"/>
              </a:cxn>
              <a:cxn ang="0">
                <a:pos x="connsiteX6753" y="connsiteY6753"/>
              </a:cxn>
              <a:cxn ang="0">
                <a:pos x="connsiteX6754" y="connsiteY6754"/>
              </a:cxn>
              <a:cxn ang="0">
                <a:pos x="connsiteX6755" y="connsiteY6755"/>
              </a:cxn>
              <a:cxn ang="0">
                <a:pos x="connsiteX6756" y="connsiteY6756"/>
              </a:cxn>
              <a:cxn ang="0">
                <a:pos x="connsiteX6757" y="connsiteY6757"/>
              </a:cxn>
              <a:cxn ang="0">
                <a:pos x="connsiteX6758" y="connsiteY6758"/>
              </a:cxn>
              <a:cxn ang="0">
                <a:pos x="connsiteX6759" y="connsiteY6759"/>
              </a:cxn>
              <a:cxn ang="0">
                <a:pos x="connsiteX6760" y="connsiteY6760"/>
              </a:cxn>
              <a:cxn ang="0">
                <a:pos x="connsiteX6761" y="connsiteY6761"/>
              </a:cxn>
              <a:cxn ang="0">
                <a:pos x="connsiteX6762" y="connsiteY6762"/>
              </a:cxn>
              <a:cxn ang="0">
                <a:pos x="connsiteX6763" y="connsiteY6763"/>
              </a:cxn>
              <a:cxn ang="0">
                <a:pos x="connsiteX6764" y="connsiteY6764"/>
              </a:cxn>
              <a:cxn ang="0">
                <a:pos x="connsiteX6765" y="connsiteY6765"/>
              </a:cxn>
              <a:cxn ang="0">
                <a:pos x="connsiteX6766" y="connsiteY6766"/>
              </a:cxn>
              <a:cxn ang="0">
                <a:pos x="connsiteX6767" y="connsiteY6767"/>
              </a:cxn>
              <a:cxn ang="0">
                <a:pos x="connsiteX6768" y="connsiteY6768"/>
              </a:cxn>
              <a:cxn ang="0">
                <a:pos x="connsiteX6769" y="connsiteY6769"/>
              </a:cxn>
              <a:cxn ang="0">
                <a:pos x="connsiteX6770" y="connsiteY6770"/>
              </a:cxn>
              <a:cxn ang="0">
                <a:pos x="connsiteX6771" y="connsiteY6771"/>
              </a:cxn>
              <a:cxn ang="0">
                <a:pos x="connsiteX6772" y="connsiteY6772"/>
              </a:cxn>
              <a:cxn ang="0">
                <a:pos x="connsiteX6773" y="connsiteY6773"/>
              </a:cxn>
              <a:cxn ang="0">
                <a:pos x="connsiteX6774" y="connsiteY6774"/>
              </a:cxn>
              <a:cxn ang="0">
                <a:pos x="connsiteX6775" y="connsiteY6775"/>
              </a:cxn>
              <a:cxn ang="0">
                <a:pos x="connsiteX6776" y="connsiteY6776"/>
              </a:cxn>
              <a:cxn ang="0">
                <a:pos x="connsiteX6777" y="connsiteY6777"/>
              </a:cxn>
              <a:cxn ang="0">
                <a:pos x="connsiteX6778" y="connsiteY6778"/>
              </a:cxn>
              <a:cxn ang="0">
                <a:pos x="connsiteX6779" y="connsiteY6779"/>
              </a:cxn>
              <a:cxn ang="0">
                <a:pos x="connsiteX6780" y="connsiteY6780"/>
              </a:cxn>
              <a:cxn ang="0">
                <a:pos x="connsiteX6781" y="connsiteY6781"/>
              </a:cxn>
              <a:cxn ang="0">
                <a:pos x="connsiteX6782" y="connsiteY6782"/>
              </a:cxn>
              <a:cxn ang="0">
                <a:pos x="connsiteX6783" y="connsiteY6783"/>
              </a:cxn>
              <a:cxn ang="0">
                <a:pos x="connsiteX6784" y="connsiteY6784"/>
              </a:cxn>
              <a:cxn ang="0">
                <a:pos x="connsiteX6785" y="connsiteY6785"/>
              </a:cxn>
              <a:cxn ang="0">
                <a:pos x="connsiteX6786" y="connsiteY6786"/>
              </a:cxn>
              <a:cxn ang="0">
                <a:pos x="connsiteX6787" y="connsiteY6787"/>
              </a:cxn>
              <a:cxn ang="0">
                <a:pos x="connsiteX6788" y="connsiteY6788"/>
              </a:cxn>
              <a:cxn ang="0">
                <a:pos x="connsiteX6789" y="connsiteY6789"/>
              </a:cxn>
              <a:cxn ang="0">
                <a:pos x="connsiteX6790" y="connsiteY6790"/>
              </a:cxn>
              <a:cxn ang="0">
                <a:pos x="connsiteX6791" y="connsiteY6791"/>
              </a:cxn>
              <a:cxn ang="0">
                <a:pos x="connsiteX6792" y="connsiteY6792"/>
              </a:cxn>
              <a:cxn ang="0">
                <a:pos x="connsiteX6793" y="connsiteY6793"/>
              </a:cxn>
              <a:cxn ang="0">
                <a:pos x="connsiteX6794" y="connsiteY6794"/>
              </a:cxn>
              <a:cxn ang="0">
                <a:pos x="connsiteX6795" y="connsiteY6795"/>
              </a:cxn>
              <a:cxn ang="0">
                <a:pos x="connsiteX6796" y="connsiteY6796"/>
              </a:cxn>
              <a:cxn ang="0">
                <a:pos x="connsiteX6797" y="connsiteY6797"/>
              </a:cxn>
              <a:cxn ang="0">
                <a:pos x="connsiteX6798" y="connsiteY6798"/>
              </a:cxn>
              <a:cxn ang="0">
                <a:pos x="connsiteX6799" y="connsiteY6799"/>
              </a:cxn>
              <a:cxn ang="0">
                <a:pos x="connsiteX6800" y="connsiteY6800"/>
              </a:cxn>
              <a:cxn ang="0">
                <a:pos x="connsiteX6801" y="connsiteY6801"/>
              </a:cxn>
              <a:cxn ang="0">
                <a:pos x="connsiteX6802" y="connsiteY6802"/>
              </a:cxn>
              <a:cxn ang="0">
                <a:pos x="connsiteX6803" y="connsiteY6803"/>
              </a:cxn>
              <a:cxn ang="0">
                <a:pos x="connsiteX6804" y="connsiteY6804"/>
              </a:cxn>
              <a:cxn ang="0">
                <a:pos x="connsiteX6805" y="connsiteY6805"/>
              </a:cxn>
              <a:cxn ang="0">
                <a:pos x="connsiteX6806" y="connsiteY6806"/>
              </a:cxn>
              <a:cxn ang="0">
                <a:pos x="connsiteX6807" y="connsiteY6807"/>
              </a:cxn>
              <a:cxn ang="0">
                <a:pos x="connsiteX6808" y="connsiteY6808"/>
              </a:cxn>
              <a:cxn ang="0">
                <a:pos x="connsiteX6809" y="connsiteY6809"/>
              </a:cxn>
              <a:cxn ang="0">
                <a:pos x="connsiteX6810" y="connsiteY6810"/>
              </a:cxn>
              <a:cxn ang="0">
                <a:pos x="connsiteX6811" y="connsiteY6811"/>
              </a:cxn>
              <a:cxn ang="0">
                <a:pos x="connsiteX6812" y="connsiteY6812"/>
              </a:cxn>
              <a:cxn ang="0">
                <a:pos x="connsiteX6813" y="connsiteY6813"/>
              </a:cxn>
              <a:cxn ang="0">
                <a:pos x="connsiteX6814" y="connsiteY6814"/>
              </a:cxn>
              <a:cxn ang="0">
                <a:pos x="connsiteX6815" y="connsiteY6815"/>
              </a:cxn>
              <a:cxn ang="0">
                <a:pos x="connsiteX6816" y="connsiteY6816"/>
              </a:cxn>
              <a:cxn ang="0">
                <a:pos x="connsiteX6817" y="connsiteY6817"/>
              </a:cxn>
              <a:cxn ang="0">
                <a:pos x="connsiteX6818" y="connsiteY6818"/>
              </a:cxn>
              <a:cxn ang="0">
                <a:pos x="connsiteX6819" y="connsiteY6819"/>
              </a:cxn>
              <a:cxn ang="0">
                <a:pos x="connsiteX6820" y="connsiteY6820"/>
              </a:cxn>
              <a:cxn ang="0">
                <a:pos x="connsiteX6821" y="connsiteY6821"/>
              </a:cxn>
              <a:cxn ang="0">
                <a:pos x="connsiteX6822" y="connsiteY6822"/>
              </a:cxn>
              <a:cxn ang="0">
                <a:pos x="connsiteX6823" y="connsiteY6823"/>
              </a:cxn>
              <a:cxn ang="0">
                <a:pos x="connsiteX6824" y="connsiteY6824"/>
              </a:cxn>
              <a:cxn ang="0">
                <a:pos x="connsiteX6825" y="connsiteY6825"/>
              </a:cxn>
              <a:cxn ang="0">
                <a:pos x="connsiteX6826" y="connsiteY6826"/>
              </a:cxn>
              <a:cxn ang="0">
                <a:pos x="connsiteX6827" y="connsiteY6827"/>
              </a:cxn>
              <a:cxn ang="0">
                <a:pos x="connsiteX6828" y="connsiteY6828"/>
              </a:cxn>
              <a:cxn ang="0">
                <a:pos x="connsiteX6829" y="connsiteY6829"/>
              </a:cxn>
              <a:cxn ang="0">
                <a:pos x="connsiteX6830" y="connsiteY6830"/>
              </a:cxn>
              <a:cxn ang="0">
                <a:pos x="connsiteX6831" y="connsiteY6831"/>
              </a:cxn>
              <a:cxn ang="0">
                <a:pos x="connsiteX6832" y="connsiteY6832"/>
              </a:cxn>
              <a:cxn ang="0">
                <a:pos x="connsiteX6833" y="connsiteY6833"/>
              </a:cxn>
              <a:cxn ang="0">
                <a:pos x="connsiteX6834" y="connsiteY6834"/>
              </a:cxn>
              <a:cxn ang="0">
                <a:pos x="connsiteX6835" y="connsiteY6835"/>
              </a:cxn>
              <a:cxn ang="0">
                <a:pos x="connsiteX6836" y="connsiteY6836"/>
              </a:cxn>
              <a:cxn ang="0">
                <a:pos x="connsiteX6837" y="connsiteY6837"/>
              </a:cxn>
              <a:cxn ang="0">
                <a:pos x="connsiteX6838" y="connsiteY6838"/>
              </a:cxn>
              <a:cxn ang="0">
                <a:pos x="connsiteX6839" y="connsiteY6839"/>
              </a:cxn>
              <a:cxn ang="0">
                <a:pos x="connsiteX6840" y="connsiteY6840"/>
              </a:cxn>
              <a:cxn ang="0">
                <a:pos x="connsiteX6841" y="connsiteY6841"/>
              </a:cxn>
              <a:cxn ang="0">
                <a:pos x="connsiteX6842" y="connsiteY6842"/>
              </a:cxn>
              <a:cxn ang="0">
                <a:pos x="connsiteX6843" y="connsiteY6843"/>
              </a:cxn>
              <a:cxn ang="0">
                <a:pos x="connsiteX6844" y="connsiteY6844"/>
              </a:cxn>
              <a:cxn ang="0">
                <a:pos x="connsiteX6845" y="connsiteY6845"/>
              </a:cxn>
              <a:cxn ang="0">
                <a:pos x="connsiteX6846" y="connsiteY6846"/>
              </a:cxn>
              <a:cxn ang="0">
                <a:pos x="connsiteX6847" y="connsiteY6847"/>
              </a:cxn>
              <a:cxn ang="0">
                <a:pos x="connsiteX6848" y="connsiteY6848"/>
              </a:cxn>
              <a:cxn ang="0">
                <a:pos x="connsiteX6849" y="connsiteY6849"/>
              </a:cxn>
              <a:cxn ang="0">
                <a:pos x="connsiteX6850" y="connsiteY6850"/>
              </a:cxn>
              <a:cxn ang="0">
                <a:pos x="connsiteX6851" y="connsiteY6851"/>
              </a:cxn>
              <a:cxn ang="0">
                <a:pos x="connsiteX6852" y="connsiteY6852"/>
              </a:cxn>
              <a:cxn ang="0">
                <a:pos x="connsiteX6853" y="connsiteY6853"/>
              </a:cxn>
              <a:cxn ang="0">
                <a:pos x="connsiteX6854" y="connsiteY6854"/>
              </a:cxn>
              <a:cxn ang="0">
                <a:pos x="connsiteX6855" y="connsiteY6855"/>
              </a:cxn>
              <a:cxn ang="0">
                <a:pos x="connsiteX6856" y="connsiteY6856"/>
              </a:cxn>
              <a:cxn ang="0">
                <a:pos x="connsiteX6857" y="connsiteY6857"/>
              </a:cxn>
              <a:cxn ang="0">
                <a:pos x="connsiteX6858" y="connsiteY6858"/>
              </a:cxn>
              <a:cxn ang="0">
                <a:pos x="connsiteX6859" y="connsiteY6859"/>
              </a:cxn>
              <a:cxn ang="0">
                <a:pos x="connsiteX6860" y="connsiteY6860"/>
              </a:cxn>
              <a:cxn ang="0">
                <a:pos x="connsiteX6861" y="connsiteY6861"/>
              </a:cxn>
              <a:cxn ang="0">
                <a:pos x="connsiteX6862" y="connsiteY6862"/>
              </a:cxn>
              <a:cxn ang="0">
                <a:pos x="connsiteX6863" y="connsiteY6863"/>
              </a:cxn>
              <a:cxn ang="0">
                <a:pos x="connsiteX6864" y="connsiteY6864"/>
              </a:cxn>
              <a:cxn ang="0">
                <a:pos x="connsiteX6865" y="connsiteY6865"/>
              </a:cxn>
              <a:cxn ang="0">
                <a:pos x="connsiteX6866" y="connsiteY6866"/>
              </a:cxn>
              <a:cxn ang="0">
                <a:pos x="connsiteX6867" y="connsiteY6867"/>
              </a:cxn>
              <a:cxn ang="0">
                <a:pos x="connsiteX6868" y="connsiteY6868"/>
              </a:cxn>
              <a:cxn ang="0">
                <a:pos x="connsiteX6869" y="connsiteY6869"/>
              </a:cxn>
              <a:cxn ang="0">
                <a:pos x="connsiteX6870" y="connsiteY6870"/>
              </a:cxn>
              <a:cxn ang="0">
                <a:pos x="connsiteX6871" y="connsiteY6871"/>
              </a:cxn>
              <a:cxn ang="0">
                <a:pos x="connsiteX6872" y="connsiteY6872"/>
              </a:cxn>
              <a:cxn ang="0">
                <a:pos x="connsiteX6873" y="connsiteY6873"/>
              </a:cxn>
              <a:cxn ang="0">
                <a:pos x="connsiteX6874" y="connsiteY6874"/>
              </a:cxn>
              <a:cxn ang="0">
                <a:pos x="connsiteX6875" y="connsiteY6875"/>
              </a:cxn>
              <a:cxn ang="0">
                <a:pos x="connsiteX6876" y="connsiteY6876"/>
              </a:cxn>
              <a:cxn ang="0">
                <a:pos x="connsiteX6877" y="connsiteY6877"/>
              </a:cxn>
              <a:cxn ang="0">
                <a:pos x="connsiteX6878" y="connsiteY6878"/>
              </a:cxn>
              <a:cxn ang="0">
                <a:pos x="connsiteX6879" y="connsiteY6879"/>
              </a:cxn>
              <a:cxn ang="0">
                <a:pos x="connsiteX6880" y="connsiteY6880"/>
              </a:cxn>
              <a:cxn ang="0">
                <a:pos x="connsiteX6881" y="connsiteY6881"/>
              </a:cxn>
              <a:cxn ang="0">
                <a:pos x="connsiteX6882" y="connsiteY6882"/>
              </a:cxn>
              <a:cxn ang="0">
                <a:pos x="connsiteX6883" y="connsiteY6883"/>
              </a:cxn>
              <a:cxn ang="0">
                <a:pos x="connsiteX6884" y="connsiteY6884"/>
              </a:cxn>
              <a:cxn ang="0">
                <a:pos x="connsiteX6885" y="connsiteY6885"/>
              </a:cxn>
              <a:cxn ang="0">
                <a:pos x="connsiteX6886" y="connsiteY6886"/>
              </a:cxn>
              <a:cxn ang="0">
                <a:pos x="connsiteX6887" y="connsiteY6887"/>
              </a:cxn>
              <a:cxn ang="0">
                <a:pos x="connsiteX6888" y="connsiteY6888"/>
              </a:cxn>
              <a:cxn ang="0">
                <a:pos x="connsiteX6889" y="connsiteY6889"/>
              </a:cxn>
              <a:cxn ang="0">
                <a:pos x="connsiteX6890" y="connsiteY6890"/>
              </a:cxn>
              <a:cxn ang="0">
                <a:pos x="connsiteX6891" y="connsiteY6891"/>
              </a:cxn>
              <a:cxn ang="0">
                <a:pos x="connsiteX6892" y="connsiteY6892"/>
              </a:cxn>
              <a:cxn ang="0">
                <a:pos x="connsiteX6893" y="connsiteY6893"/>
              </a:cxn>
              <a:cxn ang="0">
                <a:pos x="connsiteX6894" y="connsiteY6894"/>
              </a:cxn>
              <a:cxn ang="0">
                <a:pos x="connsiteX6895" y="connsiteY6895"/>
              </a:cxn>
              <a:cxn ang="0">
                <a:pos x="connsiteX6896" y="connsiteY6896"/>
              </a:cxn>
              <a:cxn ang="0">
                <a:pos x="connsiteX6897" y="connsiteY6897"/>
              </a:cxn>
              <a:cxn ang="0">
                <a:pos x="connsiteX6898" y="connsiteY6898"/>
              </a:cxn>
              <a:cxn ang="0">
                <a:pos x="connsiteX6899" y="connsiteY6899"/>
              </a:cxn>
              <a:cxn ang="0">
                <a:pos x="connsiteX6900" y="connsiteY6900"/>
              </a:cxn>
              <a:cxn ang="0">
                <a:pos x="connsiteX6901" y="connsiteY6901"/>
              </a:cxn>
              <a:cxn ang="0">
                <a:pos x="connsiteX6902" y="connsiteY6902"/>
              </a:cxn>
              <a:cxn ang="0">
                <a:pos x="connsiteX6903" y="connsiteY6903"/>
              </a:cxn>
              <a:cxn ang="0">
                <a:pos x="connsiteX6904" y="connsiteY6904"/>
              </a:cxn>
              <a:cxn ang="0">
                <a:pos x="connsiteX6905" y="connsiteY6905"/>
              </a:cxn>
              <a:cxn ang="0">
                <a:pos x="connsiteX6906" y="connsiteY6906"/>
              </a:cxn>
              <a:cxn ang="0">
                <a:pos x="connsiteX6907" y="connsiteY6907"/>
              </a:cxn>
              <a:cxn ang="0">
                <a:pos x="connsiteX6908" y="connsiteY6908"/>
              </a:cxn>
              <a:cxn ang="0">
                <a:pos x="connsiteX6909" y="connsiteY6909"/>
              </a:cxn>
              <a:cxn ang="0">
                <a:pos x="connsiteX6910" y="connsiteY6910"/>
              </a:cxn>
              <a:cxn ang="0">
                <a:pos x="connsiteX6911" y="connsiteY6911"/>
              </a:cxn>
              <a:cxn ang="0">
                <a:pos x="connsiteX6912" y="connsiteY6912"/>
              </a:cxn>
              <a:cxn ang="0">
                <a:pos x="connsiteX6913" y="connsiteY6913"/>
              </a:cxn>
              <a:cxn ang="0">
                <a:pos x="connsiteX6914" y="connsiteY6914"/>
              </a:cxn>
              <a:cxn ang="0">
                <a:pos x="connsiteX6915" y="connsiteY6915"/>
              </a:cxn>
              <a:cxn ang="0">
                <a:pos x="connsiteX6916" y="connsiteY6916"/>
              </a:cxn>
              <a:cxn ang="0">
                <a:pos x="connsiteX6917" y="connsiteY6917"/>
              </a:cxn>
              <a:cxn ang="0">
                <a:pos x="connsiteX6918" y="connsiteY6918"/>
              </a:cxn>
              <a:cxn ang="0">
                <a:pos x="connsiteX6919" y="connsiteY6919"/>
              </a:cxn>
              <a:cxn ang="0">
                <a:pos x="connsiteX6920" y="connsiteY6920"/>
              </a:cxn>
              <a:cxn ang="0">
                <a:pos x="connsiteX6921" y="connsiteY6921"/>
              </a:cxn>
              <a:cxn ang="0">
                <a:pos x="connsiteX6922" y="connsiteY6922"/>
              </a:cxn>
              <a:cxn ang="0">
                <a:pos x="connsiteX6923" y="connsiteY6923"/>
              </a:cxn>
              <a:cxn ang="0">
                <a:pos x="connsiteX6924" y="connsiteY6924"/>
              </a:cxn>
              <a:cxn ang="0">
                <a:pos x="connsiteX6925" y="connsiteY6925"/>
              </a:cxn>
              <a:cxn ang="0">
                <a:pos x="connsiteX6926" y="connsiteY6926"/>
              </a:cxn>
              <a:cxn ang="0">
                <a:pos x="connsiteX6927" y="connsiteY6927"/>
              </a:cxn>
              <a:cxn ang="0">
                <a:pos x="connsiteX6928" y="connsiteY6928"/>
              </a:cxn>
              <a:cxn ang="0">
                <a:pos x="connsiteX6929" y="connsiteY6929"/>
              </a:cxn>
              <a:cxn ang="0">
                <a:pos x="connsiteX6930" y="connsiteY6930"/>
              </a:cxn>
              <a:cxn ang="0">
                <a:pos x="connsiteX6931" y="connsiteY6931"/>
              </a:cxn>
              <a:cxn ang="0">
                <a:pos x="connsiteX6932" y="connsiteY6932"/>
              </a:cxn>
              <a:cxn ang="0">
                <a:pos x="connsiteX6933" y="connsiteY6933"/>
              </a:cxn>
              <a:cxn ang="0">
                <a:pos x="connsiteX6934" y="connsiteY6934"/>
              </a:cxn>
              <a:cxn ang="0">
                <a:pos x="connsiteX6935" y="connsiteY6935"/>
              </a:cxn>
              <a:cxn ang="0">
                <a:pos x="connsiteX6936" y="connsiteY6936"/>
              </a:cxn>
              <a:cxn ang="0">
                <a:pos x="connsiteX6937" y="connsiteY6937"/>
              </a:cxn>
              <a:cxn ang="0">
                <a:pos x="connsiteX6938" y="connsiteY6938"/>
              </a:cxn>
              <a:cxn ang="0">
                <a:pos x="connsiteX6939" y="connsiteY6939"/>
              </a:cxn>
              <a:cxn ang="0">
                <a:pos x="connsiteX6940" y="connsiteY6940"/>
              </a:cxn>
              <a:cxn ang="0">
                <a:pos x="connsiteX6941" y="connsiteY6941"/>
              </a:cxn>
              <a:cxn ang="0">
                <a:pos x="connsiteX6942" y="connsiteY6942"/>
              </a:cxn>
              <a:cxn ang="0">
                <a:pos x="connsiteX6943" y="connsiteY6943"/>
              </a:cxn>
              <a:cxn ang="0">
                <a:pos x="connsiteX6944" y="connsiteY6944"/>
              </a:cxn>
              <a:cxn ang="0">
                <a:pos x="connsiteX6945" y="connsiteY6945"/>
              </a:cxn>
              <a:cxn ang="0">
                <a:pos x="connsiteX6946" y="connsiteY6946"/>
              </a:cxn>
              <a:cxn ang="0">
                <a:pos x="connsiteX6947" y="connsiteY6947"/>
              </a:cxn>
              <a:cxn ang="0">
                <a:pos x="connsiteX6948" y="connsiteY6948"/>
              </a:cxn>
              <a:cxn ang="0">
                <a:pos x="connsiteX6949" y="connsiteY6949"/>
              </a:cxn>
              <a:cxn ang="0">
                <a:pos x="connsiteX6950" y="connsiteY6950"/>
              </a:cxn>
              <a:cxn ang="0">
                <a:pos x="connsiteX6951" y="connsiteY6951"/>
              </a:cxn>
              <a:cxn ang="0">
                <a:pos x="connsiteX6952" y="connsiteY6952"/>
              </a:cxn>
              <a:cxn ang="0">
                <a:pos x="connsiteX6953" y="connsiteY6953"/>
              </a:cxn>
              <a:cxn ang="0">
                <a:pos x="connsiteX6954" y="connsiteY6954"/>
              </a:cxn>
              <a:cxn ang="0">
                <a:pos x="connsiteX6955" y="connsiteY6955"/>
              </a:cxn>
              <a:cxn ang="0">
                <a:pos x="connsiteX6956" y="connsiteY6956"/>
              </a:cxn>
              <a:cxn ang="0">
                <a:pos x="connsiteX6957" y="connsiteY6957"/>
              </a:cxn>
              <a:cxn ang="0">
                <a:pos x="connsiteX6958" y="connsiteY6958"/>
              </a:cxn>
              <a:cxn ang="0">
                <a:pos x="connsiteX6959" y="connsiteY6959"/>
              </a:cxn>
              <a:cxn ang="0">
                <a:pos x="connsiteX6960" y="connsiteY6960"/>
              </a:cxn>
              <a:cxn ang="0">
                <a:pos x="connsiteX6961" y="connsiteY6961"/>
              </a:cxn>
              <a:cxn ang="0">
                <a:pos x="connsiteX6962" y="connsiteY6962"/>
              </a:cxn>
              <a:cxn ang="0">
                <a:pos x="connsiteX6963" y="connsiteY6963"/>
              </a:cxn>
              <a:cxn ang="0">
                <a:pos x="connsiteX6964" y="connsiteY6964"/>
              </a:cxn>
              <a:cxn ang="0">
                <a:pos x="connsiteX6965" y="connsiteY6965"/>
              </a:cxn>
              <a:cxn ang="0">
                <a:pos x="connsiteX6966" y="connsiteY6966"/>
              </a:cxn>
              <a:cxn ang="0">
                <a:pos x="connsiteX6967" y="connsiteY6967"/>
              </a:cxn>
              <a:cxn ang="0">
                <a:pos x="connsiteX6968" y="connsiteY6968"/>
              </a:cxn>
              <a:cxn ang="0">
                <a:pos x="connsiteX6969" y="connsiteY6969"/>
              </a:cxn>
              <a:cxn ang="0">
                <a:pos x="connsiteX6970" y="connsiteY6970"/>
              </a:cxn>
              <a:cxn ang="0">
                <a:pos x="connsiteX6971" y="connsiteY6971"/>
              </a:cxn>
              <a:cxn ang="0">
                <a:pos x="connsiteX6972" y="connsiteY6972"/>
              </a:cxn>
              <a:cxn ang="0">
                <a:pos x="connsiteX6973" y="connsiteY6973"/>
              </a:cxn>
              <a:cxn ang="0">
                <a:pos x="connsiteX6974" y="connsiteY6974"/>
              </a:cxn>
              <a:cxn ang="0">
                <a:pos x="connsiteX6975" y="connsiteY6975"/>
              </a:cxn>
              <a:cxn ang="0">
                <a:pos x="connsiteX6976" y="connsiteY6976"/>
              </a:cxn>
              <a:cxn ang="0">
                <a:pos x="connsiteX6977" y="connsiteY6977"/>
              </a:cxn>
              <a:cxn ang="0">
                <a:pos x="connsiteX6978" y="connsiteY6978"/>
              </a:cxn>
              <a:cxn ang="0">
                <a:pos x="connsiteX6979" y="connsiteY6979"/>
              </a:cxn>
              <a:cxn ang="0">
                <a:pos x="connsiteX6980" y="connsiteY6980"/>
              </a:cxn>
              <a:cxn ang="0">
                <a:pos x="connsiteX6981" y="connsiteY6981"/>
              </a:cxn>
              <a:cxn ang="0">
                <a:pos x="connsiteX6982" y="connsiteY6982"/>
              </a:cxn>
              <a:cxn ang="0">
                <a:pos x="connsiteX6983" y="connsiteY6983"/>
              </a:cxn>
              <a:cxn ang="0">
                <a:pos x="connsiteX6984" y="connsiteY6984"/>
              </a:cxn>
              <a:cxn ang="0">
                <a:pos x="connsiteX6985" y="connsiteY6985"/>
              </a:cxn>
              <a:cxn ang="0">
                <a:pos x="connsiteX6986" y="connsiteY6986"/>
              </a:cxn>
              <a:cxn ang="0">
                <a:pos x="connsiteX6987" y="connsiteY6987"/>
              </a:cxn>
              <a:cxn ang="0">
                <a:pos x="connsiteX6988" y="connsiteY6988"/>
              </a:cxn>
              <a:cxn ang="0">
                <a:pos x="connsiteX6989" y="connsiteY6989"/>
              </a:cxn>
              <a:cxn ang="0">
                <a:pos x="connsiteX6990" y="connsiteY6990"/>
              </a:cxn>
              <a:cxn ang="0">
                <a:pos x="connsiteX6991" y="connsiteY6991"/>
              </a:cxn>
              <a:cxn ang="0">
                <a:pos x="connsiteX6992" y="connsiteY6992"/>
              </a:cxn>
              <a:cxn ang="0">
                <a:pos x="connsiteX6993" y="connsiteY6993"/>
              </a:cxn>
              <a:cxn ang="0">
                <a:pos x="connsiteX6994" y="connsiteY6994"/>
              </a:cxn>
              <a:cxn ang="0">
                <a:pos x="connsiteX6995" y="connsiteY6995"/>
              </a:cxn>
              <a:cxn ang="0">
                <a:pos x="connsiteX6996" y="connsiteY6996"/>
              </a:cxn>
              <a:cxn ang="0">
                <a:pos x="connsiteX6997" y="connsiteY6997"/>
              </a:cxn>
              <a:cxn ang="0">
                <a:pos x="connsiteX6998" y="connsiteY6998"/>
              </a:cxn>
              <a:cxn ang="0">
                <a:pos x="connsiteX6999" y="connsiteY6999"/>
              </a:cxn>
              <a:cxn ang="0">
                <a:pos x="connsiteX7000" y="connsiteY7000"/>
              </a:cxn>
              <a:cxn ang="0">
                <a:pos x="connsiteX7001" y="connsiteY7001"/>
              </a:cxn>
              <a:cxn ang="0">
                <a:pos x="connsiteX7002" y="connsiteY7002"/>
              </a:cxn>
              <a:cxn ang="0">
                <a:pos x="connsiteX7003" y="connsiteY7003"/>
              </a:cxn>
              <a:cxn ang="0">
                <a:pos x="connsiteX7004" y="connsiteY7004"/>
              </a:cxn>
              <a:cxn ang="0">
                <a:pos x="connsiteX7005" y="connsiteY7005"/>
              </a:cxn>
              <a:cxn ang="0">
                <a:pos x="connsiteX7006" y="connsiteY7006"/>
              </a:cxn>
              <a:cxn ang="0">
                <a:pos x="connsiteX7007" y="connsiteY7007"/>
              </a:cxn>
              <a:cxn ang="0">
                <a:pos x="connsiteX7008" y="connsiteY7008"/>
              </a:cxn>
              <a:cxn ang="0">
                <a:pos x="connsiteX7009" y="connsiteY7009"/>
              </a:cxn>
              <a:cxn ang="0">
                <a:pos x="connsiteX7010" y="connsiteY7010"/>
              </a:cxn>
              <a:cxn ang="0">
                <a:pos x="connsiteX7011" y="connsiteY7011"/>
              </a:cxn>
              <a:cxn ang="0">
                <a:pos x="connsiteX7012" y="connsiteY7012"/>
              </a:cxn>
              <a:cxn ang="0">
                <a:pos x="connsiteX7013" y="connsiteY7013"/>
              </a:cxn>
              <a:cxn ang="0">
                <a:pos x="connsiteX7014" y="connsiteY7014"/>
              </a:cxn>
              <a:cxn ang="0">
                <a:pos x="connsiteX7015" y="connsiteY7015"/>
              </a:cxn>
              <a:cxn ang="0">
                <a:pos x="connsiteX7016" y="connsiteY7016"/>
              </a:cxn>
              <a:cxn ang="0">
                <a:pos x="connsiteX7017" y="connsiteY7017"/>
              </a:cxn>
              <a:cxn ang="0">
                <a:pos x="connsiteX7018" y="connsiteY7018"/>
              </a:cxn>
              <a:cxn ang="0">
                <a:pos x="connsiteX7019" y="connsiteY7019"/>
              </a:cxn>
              <a:cxn ang="0">
                <a:pos x="connsiteX7020" y="connsiteY7020"/>
              </a:cxn>
              <a:cxn ang="0">
                <a:pos x="connsiteX7021" y="connsiteY7021"/>
              </a:cxn>
              <a:cxn ang="0">
                <a:pos x="connsiteX7022" y="connsiteY7022"/>
              </a:cxn>
              <a:cxn ang="0">
                <a:pos x="connsiteX7023" y="connsiteY7023"/>
              </a:cxn>
              <a:cxn ang="0">
                <a:pos x="connsiteX7024" y="connsiteY7024"/>
              </a:cxn>
              <a:cxn ang="0">
                <a:pos x="connsiteX7025" y="connsiteY7025"/>
              </a:cxn>
              <a:cxn ang="0">
                <a:pos x="connsiteX7026" y="connsiteY7026"/>
              </a:cxn>
              <a:cxn ang="0">
                <a:pos x="connsiteX7027" y="connsiteY7027"/>
              </a:cxn>
              <a:cxn ang="0">
                <a:pos x="connsiteX7028" y="connsiteY7028"/>
              </a:cxn>
              <a:cxn ang="0">
                <a:pos x="connsiteX7029" y="connsiteY7029"/>
              </a:cxn>
              <a:cxn ang="0">
                <a:pos x="connsiteX7030" y="connsiteY7030"/>
              </a:cxn>
              <a:cxn ang="0">
                <a:pos x="connsiteX7031" y="connsiteY7031"/>
              </a:cxn>
              <a:cxn ang="0">
                <a:pos x="connsiteX7032" y="connsiteY7032"/>
              </a:cxn>
              <a:cxn ang="0">
                <a:pos x="connsiteX7033" y="connsiteY7033"/>
              </a:cxn>
              <a:cxn ang="0">
                <a:pos x="connsiteX7034" y="connsiteY7034"/>
              </a:cxn>
              <a:cxn ang="0">
                <a:pos x="connsiteX7035" y="connsiteY7035"/>
              </a:cxn>
              <a:cxn ang="0">
                <a:pos x="connsiteX7036" y="connsiteY7036"/>
              </a:cxn>
              <a:cxn ang="0">
                <a:pos x="connsiteX7037" y="connsiteY7037"/>
              </a:cxn>
              <a:cxn ang="0">
                <a:pos x="connsiteX7038" y="connsiteY7038"/>
              </a:cxn>
              <a:cxn ang="0">
                <a:pos x="connsiteX7039" y="connsiteY7039"/>
              </a:cxn>
              <a:cxn ang="0">
                <a:pos x="connsiteX7040" y="connsiteY7040"/>
              </a:cxn>
              <a:cxn ang="0">
                <a:pos x="connsiteX7041" y="connsiteY7041"/>
              </a:cxn>
              <a:cxn ang="0">
                <a:pos x="connsiteX7042" y="connsiteY7042"/>
              </a:cxn>
              <a:cxn ang="0">
                <a:pos x="connsiteX7043" y="connsiteY7043"/>
              </a:cxn>
              <a:cxn ang="0">
                <a:pos x="connsiteX7044" y="connsiteY7044"/>
              </a:cxn>
              <a:cxn ang="0">
                <a:pos x="connsiteX7045" y="connsiteY7045"/>
              </a:cxn>
              <a:cxn ang="0">
                <a:pos x="connsiteX7046" y="connsiteY7046"/>
              </a:cxn>
              <a:cxn ang="0">
                <a:pos x="connsiteX7047" y="connsiteY7047"/>
              </a:cxn>
              <a:cxn ang="0">
                <a:pos x="connsiteX7048" y="connsiteY7048"/>
              </a:cxn>
              <a:cxn ang="0">
                <a:pos x="connsiteX7049" y="connsiteY7049"/>
              </a:cxn>
              <a:cxn ang="0">
                <a:pos x="connsiteX7050" y="connsiteY7050"/>
              </a:cxn>
              <a:cxn ang="0">
                <a:pos x="connsiteX7051" y="connsiteY7051"/>
              </a:cxn>
              <a:cxn ang="0">
                <a:pos x="connsiteX7052" y="connsiteY7052"/>
              </a:cxn>
              <a:cxn ang="0">
                <a:pos x="connsiteX7053" y="connsiteY7053"/>
              </a:cxn>
              <a:cxn ang="0">
                <a:pos x="connsiteX7054" y="connsiteY7054"/>
              </a:cxn>
              <a:cxn ang="0">
                <a:pos x="connsiteX7055" y="connsiteY7055"/>
              </a:cxn>
              <a:cxn ang="0">
                <a:pos x="connsiteX7056" y="connsiteY7056"/>
              </a:cxn>
              <a:cxn ang="0">
                <a:pos x="connsiteX7057" y="connsiteY7057"/>
              </a:cxn>
              <a:cxn ang="0">
                <a:pos x="connsiteX7058" y="connsiteY7058"/>
              </a:cxn>
              <a:cxn ang="0">
                <a:pos x="connsiteX7059" y="connsiteY7059"/>
              </a:cxn>
              <a:cxn ang="0">
                <a:pos x="connsiteX7060" y="connsiteY7060"/>
              </a:cxn>
              <a:cxn ang="0">
                <a:pos x="connsiteX7061" y="connsiteY7061"/>
              </a:cxn>
              <a:cxn ang="0">
                <a:pos x="connsiteX7062" y="connsiteY7062"/>
              </a:cxn>
              <a:cxn ang="0">
                <a:pos x="connsiteX7063" y="connsiteY7063"/>
              </a:cxn>
              <a:cxn ang="0">
                <a:pos x="connsiteX7064" y="connsiteY7064"/>
              </a:cxn>
              <a:cxn ang="0">
                <a:pos x="connsiteX7065" y="connsiteY7065"/>
              </a:cxn>
              <a:cxn ang="0">
                <a:pos x="connsiteX7066" y="connsiteY7066"/>
              </a:cxn>
              <a:cxn ang="0">
                <a:pos x="connsiteX7067" y="connsiteY7067"/>
              </a:cxn>
              <a:cxn ang="0">
                <a:pos x="connsiteX7068" y="connsiteY7068"/>
              </a:cxn>
              <a:cxn ang="0">
                <a:pos x="connsiteX7069" y="connsiteY7069"/>
              </a:cxn>
              <a:cxn ang="0">
                <a:pos x="connsiteX7070" y="connsiteY7070"/>
              </a:cxn>
              <a:cxn ang="0">
                <a:pos x="connsiteX7071" y="connsiteY7071"/>
              </a:cxn>
              <a:cxn ang="0">
                <a:pos x="connsiteX7072" y="connsiteY7072"/>
              </a:cxn>
              <a:cxn ang="0">
                <a:pos x="connsiteX7073" y="connsiteY7073"/>
              </a:cxn>
              <a:cxn ang="0">
                <a:pos x="connsiteX7074" y="connsiteY7074"/>
              </a:cxn>
              <a:cxn ang="0">
                <a:pos x="connsiteX7075" y="connsiteY7075"/>
              </a:cxn>
              <a:cxn ang="0">
                <a:pos x="connsiteX7076" y="connsiteY7076"/>
              </a:cxn>
              <a:cxn ang="0">
                <a:pos x="connsiteX7077" y="connsiteY7077"/>
              </a:cxn>
              <a:cxn ang="0">
                <a:pos x="connsiteX7078" y="connsiteY7078"/>
              </a:cxn>
              <a:cxn ang="0">
                <a:pos x="connsiteX7079" y="connsiteY7079"/>
              </a:cxn>
              <a:cxn ang="0">
                <a:pos x="connsiteX7080" y="connsiteY7080"/>
              </a:cxn>
              <a:cxn ang="0">
                <a:pos x="connsiteX7081" y="connsiteY7081"/>
              </a:cxn>
              <a:cxn ang="0">
                <a:pos x="connsiteX7082" y="connsiteY7082"/>
              </a:cxn>
              <a:cxn ang="0">
                <a:pos x="connsiteX7083" y="connsiteY7083"/>
              </a:cxn>
              <a:cxn ang="0">
                <a:pos x="connsiteX7084" y="connsiteY7084"/>
              </a:cxn>
              <a:cxn ang="0">
                <a:pos x="connsiteX7085" y="connsiteY7085"/>
              </a:cxn>
              <a:cxn ang="0">
                <a:pos x="connsiteX7086" y="connsiteY7086"/>
              </a:cxn>
              <a:cxn ang="0">
                <a:pos x="connsiteX7087" y="connsiteY7087"/>
              </a:cxn>
              <a:cxn ang="0">
                <a:pos x="connsiteX7088" y="connsiteY7088"/>
              </a:cxn>
              <a:cxn ang="0">
                <a:pos x="connsiteX7089" y="connsiteY7089"/>
              </a:cxn>
              <a:cxn ang="0">
                <a:pos x="connsiteX7090" y="connsiteY7090"/>
              </a:cxn>
              <a:cxn ang="0">
                <a:pos x="connsiteX7091" y="connsiteY7091"/>
              </a:cxn>
              <a:cxn ang="0">
                <a:pos x="connsiteX7092" y="connsiteY7092"/>
              </a:cxn>
              <a:cxn ang="0">
                <a:pos x="connsiteX7093" y="connsiteY7093"/>
              </a:cxn>
              <a:cxn ang="0">
                <a:pos x="connsiteX7094" y="connsiteY7094"/>
              </a:cxn>
              <a:cxn ang="0">
                <a:pos x="connsiteX7095" y="connsiteY7095"/>
              </a:cxn>
              <a:cxn ang="0">
                <a:pos x="connsiteX7096" y="connsiteY7096"/>
              </a:cxn>
              <a:cxn ang="0">
                <a:pos x="connsiteX7097" y="connsiteY7097"/>
              </a:cxn>
              <a:cxn ang="0">
                <a:pos x="connsiteX7098" y="connsiteY7098"/>
              </a:cxn>
              <a:cxn ang="0">
                <a:pos x="connsiteX7099" y="connsiteY7099"/>
              </a:cxn>
              <a:cxn ang="0">
                <a:pos x="connsiteX7100" y="connsiteY7100"/>
              </a:cxn>
              <a:cxn ang="0">
                <a:pos x="connsiteX7101" y="connsiteY7101"/>
              </a:cxn>
              <a:cxn ang="0">
                <a:pos x="connsiteX7102" y="connsiteY7102"/>
              </a:cxn>
              <a:cxn ang="0">
                <a:pos x="connsiteX7103" y="connsiteY7103"/>
              </a:cxn>
              <a:cxn ang="0">
                <a:pos x="connsiteX7104" y="connsiteY7104"/>
              </a:cxn>
              <a:cxn ang="0">
                <a:pos x="connsiteX7105" y="connsiteY7105"/>
              </a:cxn>
              <a:cxn ang="0">
                <a:pos x="connsiteX7106" y="connsiteY7106"/>
              </a:cxn>
              <a:cxn ang="0">
                <a:pos x="connsiteX7107" y="connsiteY7107"/>
              </a:cxn>
              <a:cxn ang="0">
                <a:pos x="connsiteX7108" y="connsiteY7108"/>
              </a:cxn>
              <a:cxn ang="0">
                <a:pos x="connsiteX7109" y="connsiteY7109"/>
              </a:cxn>
              <a:cxn ang="0">
                <a:pos x="connsiteX7110" y="connsiteY7110"/>
              </a:cxn>
              <a:cxn ang="0">
                <a:pos x="connsiteX7111" y="connsiteY7111"/>
              </a:cxn>
              <a:cxn ang="0">
                <a:pos x="connsiteX7112" y="connsiteY7112"/>
              </a:cxn>
              <a:cxn ang="0">
                <a:pos x="connsiteX7113" y="connsiteY7113"/>
              </a:cxn>
              <a:cxn ang="0">
                <a:pos x="connsiteX7114" y="connsiteY7114"/>
              </a:cxn>
              <a:cxn ang="0">
                <a:pos x="connsiteX7115" y="connsiteY7115"/>
              </a:cxn>
              <a:cxn ang="0">
                <a:pos x="connsiteX7116" y="connsiteY7116"/>
              </a:cxn>
              <a:cxn ang="0">
                <a:pos x="connsiteX7117" y="connsiteY7117"/>
              </a:cxn>
              <a:cxn ang="0">
                <a:pos x="connsiteX7118" y="connsiteY7118"/>
              </a:cxn>
              <a:cxn ang="0">
                <a:pos x="connsiteX7119" y="connsiteY7119"/>
              </a:cxn>
              <a:cxn ang="0">
                <a:pos x="connsiteX7120" y="connsiteY7120"/>
              </a:cxn>
              <a:cxn ang="0">
                <a:pos x="connsiteX7121" y="connsiteY7121"/>
              </a:cxn>
              <a:cxn ang="0">
                <a:pos x="connsiteX7122" y="connsiteY7122"/>
              </a:cxn>
              <a:cxn ang="0">
                <a:pos x="connsiteX7123" y="connsiteY7123"/>
              </a:cxn>
              <a:cxn ang="0">
                <a:pos x="connsiteX7124" y="connsiteY7124"/>
              </a:cxn>
              <a:cxn ang="0">
                <a:pos x="connsiteX7125" y="connsiteY7125"/>
              </a:cxn>
              <a:cxn ang="0">
                <a:pos x="connsiteX7126" y="connsiteY7126"/>
              </a:cxn>
              <a:cxn ang="0">
                <a:pos x="connsiteX7127" y="connsiteY7127"/>
              </a:cxn>
              <a:cxn ang="0">
                <a:pos x="connsiteX7128" y="connsiteY7128"/>
              </a:cxn>
              <a:cxn ang="0">
                <a:pos x="connsiteX7129" y="connsiteY7129"/>
              </a:cxn>
              <a:cxn ang="0">
                <a:pos x="connsiteX7130" y="connsiteY7130"/>
              </a:cxn>
              <a:cxn ang="0">
                <a:pos x="connsiteX7131" y="connsiteY7131"/>
              </a:cxn>
              <a:cxn ang="0">
                <a:pos x="connsiteX7132" y="connsiteY7132"/>
              </a:cxn>
              <a:cxn ang="0">
                <a:pos x="connsiteX7133" y="connsiteY7133"/>
              </a:cxn>
              <a:cxn ang="0">
                <a:pos x="connsiteX7134" y="connsiteY7134"/>
              </a:cxn>
              <a:cxn ang="0">
                <a:pos x="connsiteX7135" y="connsiteY7135"/>
              </a:cxn>
              <a:cxn ang="0">
                <a:pos x="connsiteX7136" y="connsiteY7136"/>
              </a:cxn>
              <a:cxn ang="0">
                <a:pos x="connsiteX7137" y="connsiteY7137"/>
              </a:cxn>
              <a:cxn ang="0">
                <a:pos x="connsiteX7138" y="connsiteY7138"/>
              </a:cxn>
              <a:cxn ang="0">
                <a:pos x="connsiteX7139" y="connsiteY7139"/>
              </a:cxn>
              <a:cxn ang="0">
                <a:pos x="connsiteX7140" y="connsiteY7140"/>
              </a:cxn>
              <a:cxn ang="0">
                <a:pos x="connsiteX7141" y="connsiteY7141"/>
              </a:cxn>
              <a:cxn ang="0">
                <a:pos x="connsiteX7142" y="connsiteY7142"/>
              </a:cxn>
              <a:cxn ang="0">
                <a:pos x="connsiteX7143" y="connsiteY7143"/>
              </a:cxn>
              <a:cxn ang="0">
                <a:pos x="connsiteX7144" y="connsiteY7144"/>
              </a:cxn>
              <a:cxn ang="0">
                <a:pos x="connsiteX7145" y="connsiteY7145"/>
              </a:cxn>
              <a:cxn ang="0">
                <a:pos x="connsiteX7146" y="connsiteY7146"/>
              </a:cxn>
              <a:cxn ang="0">
                <a:pos x="connsiteX7147" y="connsiteY7147"/>
              </a:cxn>
              <a:cxn ang="0">
                <a:pos x="connsiteX7148" y="connsiteY7148"/>
              </a:cxn>
              <a:cxn ang="0">
                <a:pos x="connsiteX7149" y="connsiteY7149"/>
              </a:cxn>
              <a:cxn ang="0">
                <a:pos x="connsiteX7150" y="connsiteY7150"/>
              </a:cxn>
              <a:cxn ang="0">
                <a:pos x="connsiteX7151" y="connsiteY7151"/>
              </a:cxn>
              <a:cxn ang="0">
                <a:pos x="connsiteX7152" y="connsiteY7152"/>
              </a:cxn>
              <a:cxn ang="0">
                <a:pos x="connsiteX7153" y="connsiteY7153"/>
              </a:cxn>
              <a:cxn ang="0">
                <a:pos x="connsiteX7154" y="connsiteY7154"/>
              </a:cxn>
              <a:cxn ang="0">
                <a:pos x="connsiteX7155" y="connsiteY7155"/>
              </a:cxn>
              <a:cxn ang="0">
                <a:pos x="connsiteX7156" y="connsiteY7156"/>
              </a:cxn>
              <a:cxn ang="0">
                <a:pos x="connsiteX7157" y="connsiteY7157"/>
              </a:cxn>
              <a:cxn ang="0">
                <a:pos x="connsiteX7158" y="connsiteY7158"/>
              </a:cxn>
              <a:cxn ang="0">
                <a:pos x="connsiteX7159" y="connsiteY7159"/>
              </a:cxn>
              <a:cxn ang="0">
                <a:pos x="connsiteX7160" y="connsiteY7160"/>
              </a:cxn>
              <a:cxn ang="0">
                <a:pos x="connsiteX7161" y="connsiteY7161"/>
              </a:cxn>
              <a:cxn ang="0">
                <a:pos x="connsiteX7162" y="connsiteY7162"/>
              </a:cxn>
              <a:cxn ang="0">
                <a:pos x="connsiteX7163" y="connsiteY7163"/>
              </a:cxn>
              <a:cxn ang="0">
                <a:pos x="connsiteX7164" y="connsiteY7164"/>
              </a:cxn>
              <a:cxn ang="0">
                <a:pos x="connsiteX7165" y="connsiteY7165"/>
              </a:cxn>
              <a:cxn ang="0">
                <a:pos x="connsiteX7166" y="connsiteY7166"/>
              </a:cxn>
              <a:cxn ang="0">
                <a:pos x="connsiteX7167" y="connsiteY7167"/>
              </a:cxn>
              <a:cxn ang="0">
                <a:pos x="connsiteX7168" y="connsiteY7168"/>
              </a:cxn>
              <a:cxn ang="0">
                <a:pos x="connsiteX7169" y="connsiteY7169"/>
              </a:cxn>
              <a:cxn ang="0">
                <a:pos x="connsiteX7170" y="connsiteY7170"/>
              </a:cxn>
              <a:cxn ang="0">
                <a:pos x="connsiteX7171" y="connsiteY7171"/>
              </a:cxn>
              <a:cxn ang="0">
                <a:pos x="connsiteX7172" y="connsiteY7172"/>
              </a:cxn>
              <a:cxn ang="0">
                <a:pos x="connsiteX7173" y="connsiteY7173"/>
              </a:cxn>
              <a:cxn ang="0">
                <a:pos x="connsiteX7174" y="connsiteY7174"/>
              </a:cxn>
              <a:cxn ang="0">
                <a:pos x="connsiteX7175" y="connsiteY7175"/>
              </a:cxn>
              <a:cxn ang="0">
                <a:pos x="connsiteX7176" y="connsiteY7176"/>
              </a:cxn>
              <a:cxn ang="0">
                <a:pos x="connsiteX7177" y="connsiteY7177"/>
              </a:cxn>
              <a:cxn ang="0">
                <a:pos x="connsiteX7178" y="connsiteY7178"/>
              </a:cxn>
              <a:cxn ang="0">
                <a:pos x="connsiteX7179" y="connsiteY7179"/>
              </a:cxn>
              <a:cxn ang="0">
                <a:pos x="connsiteX7180" y="connsiteY7180"/>
              </a:cxn>
              <a:cxn ang="0">
                <a:pos x="connsiteX7181" y="connsiteY7181"/>
              </a:cxn>
              <a:cxn ang="0">
                <a:pos x="connsiteX7182" y="connsiteY7182"/>
              </a:cxn>
              <a:cxn ang="0">
                <a:pos x="connsiteX7183" y="connsiteY7183"/>
              </a:cxn>
              <a:cxn ang="0">
                <a:pos x="connsiteX7184" y="connsiteY7184"/>
              </a:cxn>
              <a:cxn ang="0">
                <a:pos x="connsiteX7185" y="connsiteY7185"/>
              </a:cxn>
              <a:cxn ang="0">
                <a:pos x="connsiteX7186" y="connsiteY7186"/>
              </a:cxn>
              <a:cxn ang="0">
                <a:pos x="connsiteX7187" y="connsiteY7187"/>
              </a:cxn>
              <a:cxn ang="0">
                <a:pos x="connsiteX7188" y="connsiteY7188"/>
              </a:cxn>
              <a:cxn ang="0">
                <a:pos x="connsiteX7189" y="connsiteY7189"/>
              </a:cxn>
              <a:cxn ang="0">
                <a:pos x="connsiteX7190" y="connsiteY7190"/>
              </a:cxn>
              <a:cxn ang="0">
                <a:pos x="connsiteX7191" y="connsiteY7191"/>
              </a:cxn>
              <a:cxn ang="0">
                <a:pos x="connsiteX7192" y="connsiteY7192"/>
              </a:cxn>
              <a:cxn ang="0">
                <a:pos x="connsiteX7193" y="connsiteY7193"/>
              </a:cxn>
              <a:cxn ang="0">
                <a:pos x="connsiteX7194" y="connsiteY7194"/>
              </a:cxn>
              <a:cxn ang="0">
                <a:pos x="connsiteX7195" y="connsiteY7195"/>
              </a:cxn>
              <a:cxn ang="0">
                <a:pos x="connsiteX7196" y="connsiteY7196"/>
              </a:cxn>
              <a:cxn ang="0">
                <a:pos x="connsiteX7197" y="connsiteY7197"/>
              </a:cxn>
              <a:cxn ang="0">
                <a:pos x="connsiteX7198" y="connsiteY7198"/>
              </a:cxn>
              <a:cxn ang="0">
                <a:pos x="connsiteX7199" y="connsiteY7199"/>
              </a:cxn>
              <a:cxn ang="0">
                <a:pos x="connsiteX7200" y="connsiteY7200"/>
              </a:cxn>
              <a:cxn ang="0">
                <a:pos x="connsiteX7201" y="connsiteY7201"/>
              </a:cxn>
              <a:cxn ang="0">
                <a:pos x="connsiteX7202" y="connsiteY7202"/>
              </a:cxn>
              <a:cxn ang="0">
                <a:pos x="connsiteX7203" y="connsiteY7203"/>
              </a:cxn>
              <a:cxn ang="0">
                <a:pos x="connsiteX7204" y="connsiteY7204"/>
              </a:cxn>
              <a:cxn ang="0">
                <a:pos x="connsiteX7205" y="connsiteY7205"/>
              </a:cxn>
              <a:cxn ang="0">
                <a:pos x="connsiteX7206" y="connsiteY7206"/>
              </a:cxn>
              <a:cxn ang="0">
                <a:pos x="connsiteX7207" y="connsiteY7207"/>
              </a:cxn>
              <a:cxn ang="0">
                <a:pos x="connsiteX7208" y="connsiteY7208"/>
              </a:cxn>
              <a:cxn ang="0">
                <a:pos x="connsiteX7209" y="connsiteY7209"/>
              </a:cxn>
              <a:cxn ang="0">
                <a:pos x="connsiteX7210" y="connsiteY7210"/>
              </a:cxn>
              <a:cxn ang="0">
                <a:pos x="connsiteX7211" y="connsiteY7211"/>
              </a:cxn>
              <a:cxn ang="0">
                <a:pos x="connsiteX7212" y="connsiteY7212"/>
              </a:cxn>
              <a:cxn ang="0">
                <a:pos x="connsiteX7213" y="connsiteY7213"/>
              </a:cxn>
              <a:cxn ang="0">
                <a:pos x="connsiteX7214" y="connsiteY7214"/>
              </a:cxn>
              <a:cxn ang="0">
                <a:pos x="connsiteX7215" y="connsiteY7215"/>
              </a:cxn>
              <a:cxn ang="0">
                <a:pos x="connsiteX7216" y="connsiteY7216"/>
              </a:cxn>
              <a:cxn ang="0">
                <a:pos x="connsiteX7217" y="connsiteY7217"/>
              </a:cxn>
              <a:cxn ang="0">
                <a:pos x="connsiteX7218" y="connsiteY7218"/>
              </a:cxn>
              <a:cxn ang="0">
                <a:pos x="connsiteX7219" y="connsiteY7219"/>
              </a:cxn>
              <a:cxn ang="0">
                <a:pos x="connsiteX7220" y="connsiteY7220"/>
              </a:cxn>
              <a:cxn ang="0">
                <a:pos x="connsiteX7221" y="connsiteY7221"/>
              </a:cxn>
              <a:cxn ang="0">
                <a:pos x="connsiteX7222" y="connsiteY7222"/>
              </a:cxn>
              <a:cxn ang="0">
                <a:pos x="connsiteX7223" y="connsiteY7223"/>
              </a:cxn>
              <a:cxn ang="0">
                <a:pos x="connsiteX7224" y="connsiteY7224"/>
              </a:cxn>
              <a:cxn ang="0">
                <a:pos x="connsiteX7225" y="connsiteY7225"/>
              </a:cxn>
              <a:cxn ang="0">
                <a:pos x="connsiteX7226" y="connsiteY7226"/>
              </a:cxn>
              <a:cxn ang="0">
                <a:pos x="connsiteX7227" y="connsiteY7227"/>
              </a:cxn>
              <a:cxn ang="0">
                <a:pos x="connsiteX7228" y="connsiteY7228"/>
              </a:cxn>
              <a:cxn ang="0">
                <a:pos x="connsiteX7229" y="connsiteY7229"/>
              </a:cxn>
              <a:cxn ang="0">
                <a:pos x="connsiteX7230" y="connsiteY7230"/>
              </a:cxn>
              <a:cxn ang="0">
                <a:pos x="connsiteX7231" y="connsiteY7231"/>
              </a:cxn>
              <a:cxn ang="0">
                <a:pos x="connsiteX7232" y="connsiteY7232"/>
              </a:cxn>
              <a:cxn ang="0">
                <a:pos x="connsiteX7233" y="connsiteY7233"/>
              </a:cxn>
              <a:cxn ang="0">
                <a:pos x="connsiteX7234" y="connsiteY7234"/>
              </a:cxn>
              <a:cxn ang="0">
                <a:pos x="connsiteX7235" y="connsiteY7235"/>
              </a:cxn>
              <a:cxn ang="0">
                <a:pos x="connsiteX7236" y="connsiteY7236"/>
              </a:cxn>
              <a:cxn ang="0">
                <a:pos x="connsiteX7237" y="connsiteY7237"/>
              </a:cxn>
              <a:cxn ang="0">
                <a:pos x="connsiteX7238" y="connsiteY7238"/>
              </a:cxn>
              <a:cxn ang="0">
                <a:pos x="connsiteX7239" y="connsiteY7239"/>
              </a:cxn>
              <a:cxn ang="0">
                <a:pos x="connsiteX7240" y="connsiteY7240"/>
              </a:cxn>
              <a:cxn ang="0">
                <a:pos x="connsiteX7241" y="connsiteY7241"/>
              </a:cxn>
              <a:cxn ang="0">
                <a:pos x="connsiteX7242" y="connsiteY7242"/>
              </a:cxn>
              <a:cxn ang="0">
                <a:pos x="connsiteX7243" y="connsiteY7243"/>
              </a:cxn>
              <a:cxn ang="0">
                <a:pos x="connsiteX7244" y="connsiteY7244"/>
              </a:cxn>
              <a:cxn ang="0">
                <a:pos x="connsiteX7245" y="connsiteY7245"/>
              </a:cxn>
              <a:cxn ang="0">
                <a:pos x="connsiteX7246" y="connsiteY7246"/>
              </a:cxn>
              <a:cxn ang="0">
                <a:pos x="connsiteX7247" y="connsiteY7247"/>
              </a:cxn>
              <a:cxn ang="0">
                <a:pos x="connsiteX7248" y="connsiteY7248"/>
              </a:cxn>
              <a:cxn ang="0">
                <a:pos x="connsiteX7249" y="connsiteY7249"/>
              </a:cxn>
              <a:cxn ang="0">
                <a:pos x="connsiteX7250" y="connsiteY7250"/>
              </a:cxn>
              <a:cxn ang="0">
                <a:pos x="connsiteX7251" y="connsiteY7251"/>
              </a:cxn>
              <a:cxn ang="0">
                <a:pos x="connsiteX7252" y="connsiteY7252"/>
              </a:cxn>
              <a:cxn ang="0">
                <a:pos x="connsiteX7253" y="connsiteY7253"/>
              </a:cxn>
              <a:cxn ang="0">
                <a:pos x="connsiteX7254" y="connsiteY7254"/>
              </a:cxn>
              <a:cxn ang="0">
                <a:pos x="connsiteX7255" y="connsiteY7255"/>
              </a:cxn>
              <a:cxn ang="0">
                <a:pos x="connsiteX7256" y="connsiteY7256"/>
              </a:cxn>
              <a:cxn ang="0">
                <a:pos x="connsiteX7257" y="connsiteY7257"/>
              </a:cxn>
              <a:cxn ang="0">
                <a:pos x="connsiteX7258" y="connsiteY7258"/>
              </a:cxn>
              <a:cxn ang="0">
                <a:pos x="connsiteX7259" y="connsiteY7259"/>
              </a:cxn>
              <a:cxn ang="0">
                <a:pos x="connsiteX7260" y="connsiteY7260"/>
              </a:cxn>
              <a:cxn ang="0">
                <a:pos x="connsiteX7261" y="connsiteY7261"/>
              </a:cxn>
              <a:cxn ang="0">
                <a:pos x="connsiteX7262" y="connsiteY7262"/>
              </a:cxn>
              <a:cxn ang="0">
                <a:pos x="connsiteX7263" y="connsiteY7263"/>
              </a:cxn>
              <a:cxn ang="0">
                <a:pos x="connsiteX7264" y="connsiteY7264"/>
              </a:cxn>
              <a:cxn ang="0">
                <a:pos x="connsiteX7265" y="connsiteY7265"/>
              </a:cxn>
              <a:cxn ang="0">
                <a:pos x="connsiteX7266" y="connsiteY7266"/>
              </a:cxn>
              <a:cxn ang="0">
                <a:pos x="connsiteX7267" y="connsiteY7267"/>
              </a:cxn>
              <a:cxn ang="0">
                <a:pos x="connsiteX7268" y="connsiteY7268"/>
              </a:cxn>
              <a:cxn ang="0">
                <a:pos x="connsiteX7269" y="connsiteY7269"/>
              </a:cxn>
              <a:cxn ang="0">
                <a:pos x="connsiteX7270" y="connsiteY7270"/>
              </a:cxn>
              <a:cxn ang="0">
                <a:pos x="connsiteX7271" y="connsiteY7271"/>
              </a:cxn>
              <a:cxn ang="0">
                <a:pos x="connsiteX7272" y="connsiteY7272"/>
              </a:cxn>
              <a:cxn ang="0">
                <a:pos x="connsiteX7273" y="connsiteY7273"/>
              </a:cxn>
              <a:cxn ang="0">
                <a:pos x="connsiteX7274" y="connsiteY7274"/>
              </a:cxn>
              <a:cxn ang="0">
                <a:pos x="connsiteX7275" y="connsiteY7275"/>
              </a:cxn>
              <a:cxn ang="0">
                <a:pos x="connsiteX7276" y="connsiteY7276"/>
              </a:cxn>
              <a:cxn ang="0">
                <a:pos x="connsiteX7277" y="connsiteY7277"/>
              </a:cxn>
              <a:cxn ang="0">
                <a:pos x="connsiteX7278" y="connsiteY7278"/>
              </a:cxn>
              <a:cxn ang="0">
                <a:pos x="connsiteX7279" y="connsiteY7279"/>
              </a:cxn>
              <a:cxn ang="0">
                <a:pos x="connsiteX7280" y="connsiteY7280"/>
              </a:cxn>
              <a:cxn ang="0">
                <a:pos x="connsiteX7281" y="connsiteY7281"/>
              </a:cxn>
              <a:cxn ang="0">
                <a:pos x="connsiteX7282" y="connsiteY7282"/>
              </a:cxn>
              <a:cxn ang="0">
                <a:pos x="connsiteX7283" y="connsiteY7283"/>
              </a:cxn>
              <a:cxn ang="0">
                <a:pos x="connsiteX7284" y="connsiteY7284"/>
              </a:cxn>
              <a:cxn ang="0">
                <a:pos x="connsiteX7285" y="connsiteY7285"/>
              </a:cxn>
              <a:cxn ang="0">
                <a:pos x="connsiteX7286" y="connsiteY7286"/>
              </a:cxn>
              <a:cxn ang="0">
                <a:pos x="connsiteX7287" y="connsiteY7287"/>
              </a:cxn>
              <a:cxn ang="0">
                <a:pos x="connsiteX7288" y="connsiteY7288"/>
              </a:cxn>
              <a:cxn ang="0">
                <a:pos x="connsiteX7289" y="connsiteY7289"/>
              </a:cxn>
              <a:cxn ang="0">
                <a:pos x="connsiteX7290" y="connsiteY7290"/>
              </a:cxn>
              <a:cxn ang="0">
                <a:pos x="connsiteX7291" y="connsiteY7291"/>
              </a:cxn>
              <a:cxn ang="0">
                <a:pos x="connsiteX7292" y="connsiteY7292"/>
              </a:cxn>
              <a:cxn ang="0">
                <a:pos x="connsiteX7293" y="connsiteY7293"/>
              </a:cxn>
              <a:cxn ang="0">
                <a:pos x="connsiteX7294" y="connsiteY7294"/>
              </a:cxn>
              <a:cxn ang="0">
                <a:pos x="connsiteX7295" y="connsiteY7295"/>
              </a:cxn>
              <a:cxn ang="0">
                <a:pos x="connsiteX7296" y="connsiteY7296"/>
              </a:cxn>
              <a:cxn ang="0">
                <a:pos x="connsiteX7297" y="connsiteY7297"/>
              </a:cxn>
              <a:cxn ang="0">
                <a:pos x="connsiteX7298" y="connsiteY7298"/>
              </a:cxn>
              <a:cxn ang="0">
                <a:pos x="connsiteX7299" y="connsiteY7299"/>
              </a:cxn>
              <a:cxn ang="0">
                <a:pos x="connsiteX7300" y="connsiteY7300"/>
              </a:cxn>
              <a:cxn ang="0">
                <a:pos x="connsiteX7301" y="connsiteY7301"/>
              </a:cxn>
              <a:cxn ang="0">
                <a:pos x="connsiteX7302" y="connsiteY7302"/>
              </a:cxn>
              <a:cxn ang="0">
                <a:pos x="connsiteX7303" y="connsiteY7303"/>
              </a:cxn>
              <a:cxn ang="0">
                <a:pos x="connsiteX7304" y="connsiteY7304"/>
              </a:cxn>
              <a:cxn ang="0">
                <a:pos x="connsiteX7305" y="connsiteY7305"/>
              </a:cxn>
              <a:cxn ang="0">
                <a:pos x="connsiteX7306" y="connsiteY7306"/>
              </a:cxn>
              <a:cxn ang="0">
                <a:pos x="connsiteX7307" y="connsiteY7307"/>
              </a:cxn>
              <a:cxn ang="0">
                <a:pos x="connsiteX7308" y="connsiteY7308"/>
              </a:cxn>
              <a:cxn ang="0">
                <a:pos x="connsiteX7309" y="connsiteY7309"/>
              </a:cxn>
              <a:cxn ang="0">
                <a:pos x="connsiteX7310" y="connsiteY7310"/>
              </a:cxn>
              <a:cxn ang="0">
                <a:pos x="connsiteX7311" y="connsiteY7311"/>
              </a:cxn>
              <a:cxn ang="0">
                <a:pos x="connsiteX7312" y="connsiteY7312"/>
              </a:cxn>
              <a:cxn ang="0">
                <a:pos x="connsiteX7313" y="connsiteY7313"/>
              </a:cxn>
              <a:cxn ang="0">
                <a:pos x="connsiteX7314" y="connsiteY7314"/>
              </a:cxn>
              <a:cxn ang="0">
                <a:pos x="connsiteX7315" y="connsiteY7315"/>
              </a:cxn>
              <a:cxn ang="0">
                <a:pos x="connsiteX7316" y="connsiteY7316"/>
              </a:cxn>
              <a:cxn ang="0">
                <a:pos x="connsiteX7317" y="connsiteY7317"/>
              </a:cxn>
              <a:cxn ang="0">
                <a:pos x="connsiteX7318" y="connsiteY7318"/>
              </a:cxn>
              <a:cxn ang="0">
                <a:pos x="connsiteX7319" y="connsiteY7319"/>
              </a:cxn>
              <a:cxn ang="0">
                <a:pos x="connsiteX7320" y="connsiteY7320"/>
              </a:cxn>
              <a:cxn ang="0">
                <a:pos x="connsiteX7321" y="connsiteY7321"/>
              </a:cxn>
              <a:cxn ang="0">
                <a:pos x="connsiteX7322" y="connsiteY7322"/>
              </a:cxn>
              <a:cxn ang="0">
                <a:pos x="connsiteX7323" y="connsiteY7323"/>
              </a:cxn>
              <a:cxn ang="0">
                <a:pos x="connsiteX7324" y="connsiteY7324"/>
              </a:cxn>
              <a:cxn ang="0">
                <a:pos x="connsiteX7325" y="connsiteY7325"/>
              </a:cxn>
              <a:cxn ang="0">
                <a:pos x="connsiteX7326" y="connsiteY7326"/>
              </a:cxn>
              <a:cxn ang="0">
                <a:pos x="connsiteX7327" y="connsiteY7327"/>
              </a:cxn>
              <a:cxn ang="0">
                <a:pos x="connsiteX7328" y="connsiteY7328"/>
              </a:cxn>
              <a:cxn ang="0">
                <a:pos x="connsiteX7329" y="connsiteY7329"/>
              </a:cxn>
              <a:cxn ang="0">
                <a:pos x="connsiteX7330" y="connsiteY7330"/>
              </a:cxn>
              <a:cxn ang="0">
                <a:pos x="connsiteX7331" y="connsiteY7331"/>
              </a:cxn>
              <a:cxn ang="0">
                <a:pos x="connsiteX7332" y="connsiteY7332"/>
              </a:cxn>
              <a:cxn ang="0">
                <a:pos x="connsiteX7333" y="connsiteY7333"/>
              </a:cxn>
              <a:cxn ang="0">
                <a:pos x="connsiteX7334" y="connsiteY7334"/>
              </a:cxn>
              <a:cxn ang="0">
                <a:pos x="connsiteX7335" y="connsiteY7335"/>
              </a:cxn>
              <a:cxn ang="0">
                <a:pos x="connsiteX7336" y="connsiteY7336"/>
              </a:cxn>
              <a:cxn ang="0">
                <a:pos x="connsiteX7337" y="connsiteY7337"/>
              </a:cxn>
              <a:cxn ang="0">
                <a:pos x="connsiteX7338" y="connsiteY7338"/>
              </a:cxn>
              <a:cxn ang="0">
                <a:pos x="connsiteX7339" y="connsiteY7339"/>
              </a:cxn>
              <a:cxn ang="0">
                <a:pos x="connsiteX7340" y="connsiteY7340"/>
              </a:cxn>
              <a:cxn ang="0">
                <a:pos x="connsiteX7341" y="connsiteY7341"/>
              </a:cxn>
              <a:cxn ang="0">
                <a:pos x="connsiteX7342" y="connsiteY7342"/>
              </a:cxn>
              <a:cxn ang="0">
                <a:pos x="connsiteX7343" y="connsiteY7343"/>
              </a:cxn>
              <a:cxn ang="0">
                <a:pos x="connsiteX7344" y="connsiteY7344"/>
              </a:cxn>
              <a:cxn ang="0">
                <a:pos x="connsiteX7345" y="connsiteY7345"/>
              </a:cxn>
              <a:cxn ang="0">
                <a:pos x="connsiteX7346" y="connsiteY7346"/>
              </a:cxn>
              <a:cxn ang="0">
                <a:pos x="connsiteX7347" y="connsiteY7347"/>
              </a:cxn>
              <a:cxn ang="0">
                <a:pos x="connsiteX7348" y="connsiteY7348"/>
              </a:cxn>
              <a:cxn ang="0">
                <a:pos x="connsiteX7349" y="connsiteY7349"/>
              </a:cxn>
              <a:cxn ang="0">
                <a:pos x="connsiteX7350" y="connsiteY7350"/>
              </a:cxn>
              <a:cxn ang="0">
                <a:pos x="connsiteX7351" y="connsiteY7351"/>
              </a:cxn>
              <a:cxn ang="0">
                <a:pos x="connsiteX7352" y="connsiteY7352"/>
              </a:cxn>
              <a:cxn ang="0">
                <a:pos x="connsiteX7353" y="connsiteY7353"/>
              </a:cxn>
              <a:cxn ang="0">
                <a:pos x="connsiteX7354" y="connsiteY7354"/>
              </a:cxn>
              <a:cxn ang="0">
                <a:pos x="connsiteX7355" y="connsiteY7355"/>
              </a:cxn>
              <a:cxn ang="0">
                <a:pos x="connsiteX7356" y="connsiteY7356"/>
              </a:cxn>
              <a:cxn ang="0">
                <a:pos x="connsiteX7357" y="connsiteY7357"/>
              </a:cxn>
              <a:cxn ang="0">
                <a:pos x="connsiteX7358" y="connsiteY7358"/>
              </a:cxn>
              <a:cxn ang="0">
                <a:pos x="connsiteX7359" y="connsiteY7359"/>
              </a:cxn>
              <a:cxn ang="0">
                <a:pos x="connsiteX7360" y="connsiteY7360"/>
              </a:cxn>
              <a:cxn ang="0">
                <a:pos x="connsiteX7361" y="connsiteY7361"/>
              </a:cxn>
              <a:cxn ang="0">
                <a:pos x="connsiteX7362" y="connsiteY7362"/>
              </a:cxn>
              <a:cxn ang="0">
                <a:pos x="connsiteX7363" y="connsiteY7363"/>
              </a:cxn>
              <a:cxn ang="0">
                <a:pos x="connsiteX7364" y="connsiteY7364"/>
              </a:cxn>
              <a:cxn ang="0">
                <a:pos x="connsiteX7365" y="connsiteY7365"/>
              </a:cxn>
              <a:cxn ang="0">
                <a:pos x="connsiteX7366" y="connsiteY7366"/>
              </a:cxn>
              <a:cxn ang="0">
                <a:pos x="connsiteX7367" y="connsiteY7367"/>
              </a:cxn>
              <a:cxn ang="0">
                <a:pos x="connsiteX7368" y="connsiteY7368"/>
              </a:cxn>
              <a:cxn ang="0">
                <a:pos x="connsiteX7369" y="connsiteY7369"/>
              </a:cxn>
              <a:cxn ang="0">
                <a:pos x="connsiteX7370" y="connsiteY7370"/>
              </a:cxn>
              <a:cxn ang="0">
                <a:pos x="connsiteX7371" y="connsiteY7371"/>
              </a:cxn>
              <a:cxn ang="0">
                <a:pos x="connsiteX7372" y="connsiteY7372"/>
              </a:cxn>
              <a:cxn ang="0">
                <a:pos x="connsiteX7373" y="connsiteY7373"/>
              </a:cxn>
              <a:cxn ang="0">
                <a:pos x="connsiteX7374" y="connsiteY7374"/>
              </a:cxn>
              <a:cxn ang="0">
                <a:pos x="connsiteX7375" y="connsiteY7375"/>
              </a:cxn>
              <a:cxn ang="0">
                <a:pos x="connsiteX7376" y="connsiteY7376"/>
              </a:cxn>
              <a:cxn ang="0">
                <a:pos x="connsiteX7377" y="connsiteY7377"/>
              </a:cxn>
              <a:cxn ang="0">
                <a:pos x="connsiteX7378" y="connsiteY7378"/>
              </a:cxn>
              <a:cxn ang="0">
                <a:pos x="connsiteX7379" y="connsiteY7379"/>
              </a:cxn>
              <a:cxn ang="0">
                <a:pos x="connsiteX7380" y="connsiteY7380"/>
              </a:cxn>
              <a:cxn ang="0">
                <a:pos x="connsiteX7381" y="connsiteY7381"/>
              </a:cxn>
              <a:cxn ang="0">
                <a:pos x="connsiteX7382" y="connsiteY7382"/>
              </a:cxn>
              <a:cxn ang="0">
                <a:pos x="connsiteX7383" y="connsiteY7383"/>
              </a:cxn>
              <a:cxn ang="0">
                <a:pos x="connsiteX7384" y="connsiteY7384"/>
              </a:cxn>
              <a:cxn ang="0">
                <a:pos x="connsiteX7385" y="connsiteY7385"/>
              </a:cxn>
              <a:cxn ang="0">
                <a:pos x="connsiteX7386" y="connsiteY7386"/>
              </a:cxn>
              <a:cxn ang="0">
                <a:pos x="connsiteX7387" y="connsiteY7387"/>
              </a:cxn>
              <a:cxn ang="0">
                <a:pos x="connsiteX7388" y="connsiteY7388"/>
              </a:cxn>
              <a:cxn ang="0">
                <a:pos x="connsiteX7389" y="connsiteY7389"/>
              </a:cxn>
              <a:cxn ang="0">
                <a:pos x="connsiteX7390" y="connsiteY7390"/>
              </a:cxn>
              <a:cxn ang="0">
                <a:pos x="connsiteX7391" y="connsiteY7391"/>
              </a:cxn>
              <a:cxn ang="0">
                <a:pos x="connsiteX7392" y="connsiteY7392"/>
              </a:cxn>
              <a:cxn ang="0">
                <a:pos x="connsiteX7393" y="connsiteY7393"/>
              </a:cxn>
              <a:cxn ang="0">
                <a:pos x="connsiteX7394" y="connsiteY7394"/>
              </a:cxn>
              <a:cxn ang="0">
                <a:pos x="connsiteX7395" y="connsiteY7395"/>
              </a:cxn>
              <a:cxn ang="0">
                <a:pos x="connsiteX7396" y="connsiteY7396"/>
              </a:cxn>
              <a:cxn ang="0">
                <a:pos x="connsiteX7397" y="connsiteY7397"/>
              </a:cxn>
              <a:cxn ang="0">
                <a:pos x="connsiteX7398" y="connsiteY7398"/>
              </a:cxn>
              <a:cxn ang="0">
                <a:pos x="connsiteX7399" y="connsiteY7399"/>
              </a:cxn>
              <a:cxn ang="0">
                <a:pos x="connsiteX7400" y="connsiteY7400"/>
              </a:cxn>
              <a:cxn ang="0">
                <a:pos x="connsiteX7401" y="connsiteY7401"/>
              </a:cxn>
              <a:cxn ang="0">
                <a:pos x="connsiteX7402" y="connsiteY7402"/>
              </a:cxn>
              <a:cxn ang="0">
                <a:pos x="connsiteX7403" y="connsiteY7403"/>
              </a:cxn>
              <a:cxn ang="0">
                <a:pos x="connsiteX7404" y="connsiteY7404"/>
              </a:cxn>
              <a:cxn ang="0">
                <a:pos x="connsiteX7405" y="connsiteY7405"/>
              </a:cxn>
              <a:cxn ang="0">
                <a:pos x="connsiteX7406" y="connsiteY7406"/>
              </a:cxn>
              <a:cxn ang="0">
                <a:pos x="connsiteX7407" y="connsiteY7407"/>
              </a:cxn>
              <a:cxn ang="0">
                <a:pos x="connsiteX7408" y="connsiteY7408"/>
              </a:cxn>
              <a:cxn ang="0">
                <a:pos x="connsiteX7409" y="connsiteY7409"/>
              </a:cxn>
              <a:cxn ang="0">
                <a:pos x="connsiteX7410" y="connsiteY7410"/>
              </a:cxn>
              <a:cxn ang="0">
                <a:pos x="connsiteX7411" y="connsiteY7411"/>
              </a:cxn>
              <a:cxn ang="0">
                <a:pos x="connsiteX7412" y="connsiteY7412"/>
              </a:cxn>
              <a:cxn ang="0">
                <a:pos x="connsiteX7413" y="connsiteY7413"/>
              </a:cxn>
              <a:cxn ang="0">
                <a:pos x="connsiteX7414" y="connsiteY7414"/>
              </a:cxn>
              <a:cxn ang="0">
                <a:pos x="connsiteX7415" y="connsiteY7415"/>
              </a:cxn>
              <a:cxn ang="0">
                <a:pos x="connsiteX7416" y="connsiteY7416"/>
              </a:cxn>
              <a:cxn ang="0">
                <a:pos x="connsiteX7417" y="connsiteY7417"/>
              </a:cxn>
              <a:cxn ang="0">
                <a:pos x="connsiteX7418" y="connsiteY7418"/>
              </a:cxn>
              <a:cxn ang="0">
                <a:pos x="connsiteX7419" y="connsiteY7419"/>
              </a:cxn>
              <a:cxn ang="0">
                <a:pos x="connsiteX7420" y="connsiteY7420"/>
              </a:cxn>
              <a:cxn ang="0">
                <a:pos x="connsiteX7421" y="connsiteY7421"/>
              </a:cxn>
              <a:cxn ang="0">
                <a:pos x="connsiteX7422" y="connsiteY7422"/>
              </a:cxn>
              <a:cxn ang="0">
                <a:pos x="connsiteX7423" y="connsiteY7423"/>
              </a:cxn>
              <a:cxn ang="0">
                <a:pos x="connsiteX7424" y="connsiteY7424"/>
              </a:cxn>
              <a:cxn ang="0">
                <a:pos x="connsiteX7425" y="connsiteY7425"/>
              </a:cxn>
              <a:cxn ang="0">
                <a:pos x="connsiteX7426" y="connsiteY7426"/>
              </a:cxn>
              <a:cxn ang="0">
                <a:pos x="connsiteX7427" y="connsiteY7427"/>
              </a:cxn>
              <a:cxn ang="0">
                <a:pos x="connsiteX7428" y="connsiteY7428"/>
              </a:cxn>
              <a:cxn ang="0">
                <a:pos x="connsiteX7429" y="connsiteY7429"/>
              </a:cxn>
              <a:cxn ang="0">
                <a:pos x="connsiteX7430" y="connsiteY7430"/>
              </a:cxn>
              <a:cxn ang="0">
                <a:pos x="connsiteX7431" y="connsiteY7431"/>
              </a:cxn>
              <a:cxn ang="0">
                <a:pos x="connsiteX7432" y="connsiteY7432"/>
              </a:cxn>
              <a:cxn ang="0">
                <a:pos x="connsiteX7433" y="connsiteY7433"/>
              </a:cxn>
              <a:cxn ang="0">
                <a:pos x="connsiteX7434" y="connsiteY7434"/>
              </a:cxn>
              <a:cxn ang="0">
                <a:pos x="connsiteX7435" y="connsiteY7435"/>
              </a:cxn>
              <a:cxn ang="0">
                <a:pos x="connsiteX7436" y="connsiteY7436"/>
              </a:cxn>
              <a:cxn ang="0">
                <a:pos x="connsiteX7437" y="connsiteY7437"/>
              </a:cxn>
              <a:cxn ang="0">
                <a:pos x="connsiteX7438" y="connsiteY7438"/>
              </a:cxn>
              <a:cxn ang="0">
                <a:pos x="connsiteX7439" y="connsiteY7439"/>
              </a:cxn>
              <a:cxn ang="0">
                <a:pos x="connsiteX7440" y="connsiteY7440"/>
              </a:cxn>
              <a:cxn ang="0">
                <a:pos x="connsiteX7441" y="connsiteY7441"/>
              </a:cxn>
              <a:cxn ang="0">
                <a:pos x="connsiteX7442" y="connsiteY7442"/>
              </a:cxn>
              <a:cxn ang="0">
                <a:pos x="connsiteX7443" y="connsiteY7443"/>
              </a:cxn>
              <a:cxn ang="0">
                <a:pos x="connsiteX7444" y="connsiteY7444"/>
              </a:cxn>
              <a:cxn ang="0">
                <a:pos x="connsiteX7445" y="connsiteY7445"/>
              </a:cxn>
              <a:cxn ang="0">
                <a:pos x="connsiteX7446" y="connsiteY7446"/>
              </a:cxn>
              <a:cxn ang="0">
                <a:pos x="connsiteX7447" y="connsiteY7447"/>
              </a:cxn>
              <a:cxn ang="0">
                <a:pos x="connsiteX7448" y="connsiteY7448"/>
              </a:cxn>
              <a:cxn ang="0">
                <a:pos x="connsiteX7449" y="connsiteY7449"/>
              </a:cxn>
              <a:cxn ang="0">
                <a:pos x="connsiteX7450" y="connsiteY7450"/>
              </a:cxn>
              <a:cxn ang="0">
                <a:pos x="connsiteX7451" y="connsiteY7451"/>
              </a:cxn>
              <a:cxn ang="0">
                <a:pos x="connsiteX7452" y="connsiteY7452"/>
              </a:cxn>
              <a:cxn ang="0">
                <a:pos x="connsiteX7453" y="connsiteY7453"/>
              </a:cxn>
              <a:cxn ang="0">
                <a:pos x="connsiteX7454" y="connsiteY7454"/>
              </a:cxn>
              <a:cxn ang="0">
                <a:pos x="connsiteX7455" y="connsiteY7455"/>
              </a:cxn>
              <a:cxn ang="0">
                <a:pos x="connsiteX7456" y="connsiteY7456"/>
              </a:cxn>
              <a:cxn ang="0">
                <a:pos x="connsiteX7457" y="connsiteY7457"/>
              </a:cxn>
              <a:cxn ang="0">
                <a:pos x="connsiteX7458" y="connsiteY7458"/>
              </a:cxn>
              <a:cxn ang="0">
                <a:pos x="connsiteX7459" y="connsiteY7459"/>
              </a:cxn>
              <a:cxn ang="0">
                <a:pos x="connsiteX7460" y="connsiteY7460"/>
              </a:cxn>
              <a:cxn ang="0">
                <a:pos x="connsiteX7461" y="connsiteY7461"/>
              </a:cxn>
              <a:cxn ang="0">
                <a:pos x="connsiteX7462" y="connsiteY7462"/>
              </a:cxn>
              <a:cxn ang="0">
                <a:pos x="connsiteX7463" y="connsiteY7463"/>
              </a:cxn>
              <a:cxn ang="0">
                <a:pos x="connsiteX7464" y="connsiteY7464"/>
              </a:cxn>
              <a:cxn ang="0">
                <a:pos x="connsiteX7465" y="connsiteY7465"/>
              </a:cxn>
              <a:cxn ang="0">
                <a:pos x="connsiteX7466" y="connsiteY7466"/>
              </a:cxn>
              <a:cxn ang="0">
                <a:pos x="connsiteX7467" y="connsiteY7467"/>
              </a:cxn>
              <a:cxn ang="0">
                <a:pos x="connsiteX7468" y="connsiteY7468"/>
              </a:cxn>
              <a:cxn ang="0">
                <a:pos x="connsiteX7469" y="connsiteY7469"/>
              </a:cxn>
              <a:cxn ang="0">
                <a:pos x="connsiteX7470" y="connsiteY7470"/>
              </a:cxn>
              <a:cxn ang="0">
                <a:pos x="connsiteX7471" y="connsiteY7471"/>
              </a:cxn>
              <a:cxn ang="0">
                <a:pos x="connsiteX7472" y="connsiteY7472"/>
              </a:cxn>
              <a:cxn ang="0">
                <a:pos x="connsiteX7473" y="connsiteY7473"/>
              </a:cxn>
              <a:cxn ang="0">
                <a:pos x="connsiteX7474" y="connsiteY7474"/>
              </a:cxn>
              <a:cxn ang="0">
                <a:pos x="connsiteX7475" y="connsiteY7475"/>
              </a:cxn>
              <a:cxn ang="0">
                <a:pos x="connsiteX7476" y="connsiteY7476"/>
              </a:cxn>
              <a:cxn ang="0">
                <a:pos x="connsiteX7477" y="connsiteY7477"/>
              </a:cxn>
              <a:cxn ang="0">
                <a:pos x="connsiteX7478" y="connsiteY7478"/>
              </a:cxn>
              <a:cxn ang="0">
                <a:pos x="connsiteX7479" y="connsiteY7479"/>
              </a:cxn>
              <a:cxn ang="0">
                <a:pos x="connsiteX7480" y="connsiteY7480"/>
              </a:cxn>
              <a:cxn ang="0">
                <a:pos x="connsiteX7481" y="connsiteY7481"/>
              </a:cxn>
              <a:cxn ang="0">
                <a:pos x="connsiteX7482" y="connsiteY7482"/>
              </a:cxn>
              <a:cxn ang="0">
                <a:pos x="connsiteX7483" y="connsiteY7483"/>
              </a:cxn>
              <a:cxn ang="0">
                <a:pos x="connsiteX7484" y="connsiteY7484"/>
              </a:cxn>
              <a:cxn ang="0">
                <a:pos x="connsiteX7485" y="connsiteY7485"/>
              </a:cxn>
              <a:cxn ang="0">
                <a:pos x="connsiteX7486" y="connsiteY7486"/>
              </a:cxn>
              <a:cxn ang="0">
                <a:pos x="connsiteX7487" y="connsiteY7487"/>
              </a:cxn>
              <a:cxn ang="0">
                <a:pos x="connsiteX7488" y="connsiteY7488"/>
              </a:cxn>
              <a:cxn ang="0">
                <a:pos x="connsiteX7489" y="connsiteY7489"/>
              </a:cxn>
              <a:cxn ang="0">
                <a:pos x="connsiteX7490" y="connsiteY7490"/>
              </a:cxn>
              <a:cxn ang="0">
                <a:pos x="connsiteX7491" y="connsiteY7491"/>
              </a:cxn>
              <a:cxn ang="0">
                <a:pos x="connsiteX7492" y="connsiteY7492"/>
              </a:cxn>
              <a:cxn ang="0">
                <a:pos x="connsiteX7493" y="connsiteY7493"/>
              </a:cxn>
              <a:cxn ang="0">
                <a:pos x="connsiteX7494" y="connsiteY7494"/>
              </a:cxn>
              <a:cxn ang="0">
                <a:pos x="connsiteX7495" y="connsiteY7495"/>
              </a:cxn>
              <a:cxn ang="0">
                <a:pos x="connsiteX7496" y="connsiteY7496"/>
              </a:cxn>
              <a:cxn ang="0">
                <a:pos x="connsiteX7497" y="connsiteY7497"/>
              </a:cxn>
              <a:cxn ang="0">
                <a:pos x="connsiteX7498" y="connsiteY7498"/>
              </a:cxn>
              <a:cxn ang="0">
                <a:pos x="connsiteX7499" y="connsiteY7499"/>
              </a:cxn>
              <a:cxn ang="0">
                <a:pos x="connsiteX7500" y="connsiteY7500"/>
              </a:cxn>
              <a:cxn ang="0">
                <a:pos x="connsiteX7501" y="connsiteY7501"/>
              </a:cxn>
              <a:cxn ang="0">
                <a:pos x="connsiteX7502" y="connsiteY7502"/>
              </a:cxn>
              <a:cxn ang="0">
                <a:pos x="connsiteX7503" y="connsiteY7503"/>
              </a:cxn>
              <a:cxn ang="0">
                <a:pos x="connsiteX7504" y="connsiteY7504"/>
              </a:cxn>
              <a:cxn ang="0">
                <a:pos x="connsiteX7505" y="connsiteY7505"/>
              </a:cxn>
              <a:cxn ang="0">
                <a:pos x="connsiteX7506" y="connsiteY7506"/>
              </a:cxn>
              <a:cxn ang="0">
                <a:pos x="connsiteX7507" y="connsiteY7507"/>
              </a:cxn>
              <a:cxn ang="0">
                <a:pos x="connsiteX7508" y="connsiteY7508"/>
              </a:cxn>
              <a:cxn ang="0">
                <a:pos x="connsiteX7509" y="connsiteY7509"/>
              </a:cxn>
              <a:cxn ang="0">
                <a:pos x="connsiteX7510" y="connsiteY7510"/>
              </a:cxn>
              <a:cxn ang="0">
                <a:pos x="connsiteX7511" y="connsiteY7511"/>
              </a:cxn>
              <a:cxn ang="0">
                <a:pos x="connsiteX7512" y="connsiteY7512"/>
              </a:cxn>
              <a:cxn ang="0">
                <a:pos x="connsiteX7513" y="connsiteY7513"/>
              </a:cxn>
              <a:cxn ang="0">
                <a:pos x="connsiteX7514" y="connsiteY7514"/>
              </a:cxn>
              <a:cxn ang="0">
                <a:pos x="connsiteX7515" y="connsiteY7515"/>
              </a:cxn>
              <a:cxn ang="0">
                <a:pos x="connsiteX7516" y="connsiteY7516"/>
              </a:cxn>
              <a:cxn ang="0">
                <a:pos x="connsiteX7517" y="connsiteY7517"/>
              </a:cxn>
              <a:cxn ang="0">
                <a:pos x="connsiteX7518" y="connsiteY7518"/>
              </a:cxn>
              <a:cxn ang="0">
                <a:pos x="connsiteX7519" y="connsiteY7519"/>
              </a:cxn>
              <a:cxn ang="0">
                <a:pos x="connsiteX7520" y="connsiteY7520"/>
              </a:cxn>
              <a:cxn ang="0">
                <a:pos x="connsiteX7521" y="connsiteY7521"/>
              </a:cxn>
              <a:cxn ang="0">
                <a:pos x="connsiteX7522" y="connsiteY7522"/>
              </a:cxn>
              <a:cxn ang="0">
                <a:pos x="connsiteX7523" y="connsiteY7523"/>
              </a:cxn>
              <a:cxn ang="0">
                <a:pos x="connsiteX7524" y="connsiteY7524"/>
              </a:cxn>
              <a:cxn ang="0">
                <a:pos x="connsiteX7525" y="connsiteY7525"/>
              </a:cxn>
              <a:cxn ang="0">
                <a:pos x="connsiteX7526" y="connsiteY7526"/>
              </a:cxn>
              <a:cxn ang="0">
                <a:pos x="connsiteX7527" y="connsiteY7527"/>
              </a:cxn>
              <a:cxn ang="0">
                <a:pos x="connsiteX7528" y="connsiteY7528"/>
              </a:cxn>
              <a:cxn ang="0">
                <a:pos x="connsiteX7529" y="connsiteY7529"/>
              </a:cxn>
              <a:cxn ang="0">
                <a:pos x="connsiteX7530" y="connsiteY7530"/>
              </a:cxn>
              <a:cxn ang="0">
                <a:pos x="connsiteX7531" y="connsiteY7531"/>
              </a:cxn>
              <a:cxn ang="0">
                <a:pos x="connsiteX7532" y="connsiteY7532"/>
              </a:cxn>
              <a:cxn ang="0">
                <a:pos x="connsiteX7533" y="connsiteY7533"/>
              </a:cxn>
              <a:cxn ang="0">
                <a:pos x="connsiteX7534" y="connsiteY7534"/>
              </a:cxn>
              <a:cxn ang="0">
                <a:pos x="connsiteX7535" y="connsiteY7535"/>
              </a:cxn>
              <a:cxn ang="0">
                <a:pos x="connsiteX7536" y="connsiteY7536"/>
              </a:cxn>
              <a:cxn ang="0">
                <a:pos x="connsiteX7537" y="connsiteY7537"/>
              </a:cxn>
              <a:cxn ang="0">
                <a:pos x="connsiteX7538" y="connsiteY7538"/>
              </a:cxn>
              <a:cxn ang="0">
                <a:pos x="connsiteX7539" y="connsiteY7539"/>
              </a:cxn>
              <a:cxn ang="0">
                <a:pos x="connsiteX7540" y="connsiteY7540"/>
              </a:cxn>
              <a:cxn ang="0">
                <a:pos x="connsiteX7541" y="connsiteY7541"/>
              </a:cxn>
              <a:cxn ang="0">
                <a:pos x="connsiteX7542" y="connsiteY7542"/>
              </a:cxn>
              <a:cxn ang="0">
                <a:pos x="connsiteX7543" y="connsiteY7543"/>
              </a:cxn>
              <a:cxn ang="0">
                <a:pos x="connsiteX7544" y="connsiteY7544"/>
              </a:cxn>
              <a:cxn ang="0">
                <a:pos x="connsiteX7545" y="connsiteY7545"/>
              </a:cxn>
              <a:cxn ang="0">
                <a:pos x="connsiteX7546" y="connsiteY7546"/>
              </a:cxn>
              <a:cxn ang="0">
                <a:pos x="connsiteX7547" y="connsiteY7547"/>
              </a:cxn>
              <a:cxn ang="0">
                <a:pos x="connsiteX7548" y="connsiteY7548"/>
              </a:cxn>
              <a:cxn ang="0">
                <a:pos x="connsiteX7549" y="connsiteY7549"/>
              </a:cxn>
              <a:cxn ang="0">
                <a:pos x="connsiteX7550" y="connsiteY7550"/>
              </a:cxn>
              <a:cxn ang="0">
                <a:pos x="connsiteX7551" y="connsiteY7551"/>
              </a:cxn>
            </a:cxnLst>
            <a:rect l="l" t="t" r="r" b="b"/>
            <a:pathLst>
              <a:path w="5160230" h="3030261">
                <a:moveTo>
                  <a:pt x="1464994" y="2962584"/>
                </a:moveTo>
                <a:lnTo>
                  <a:pt x="1479585" y="2970966"/>
                </a:lnTo>
                <a:lnTo>
                  <a:pt x="1494177" y="2984937"/>
                </a:lnTo>
                <a:lnTo>
                  <a:pt x="1508768" y="2997355"/>
                </a:lnTo>
                <a:lnTo>
                  <a:pt x="1525532" y="3006979"/>
                </a:lnTo>
                <a:lnTo>
                  <a:pt x="1525532" y="3015361"/>
                </a:lnTo>
                <a:lnTo>
                  <a:pt x="1515908" y="3015361"/>
                </a:lnTo>
                <a:lnTo>
                  <a:pt x="1506595" y="3017534"/>
                </a:lnTo>
                <a:lnTo>
                  <a:pt x="1492004" y="3017534"/>
                </a:lnTo>
                <a:lnTo>
                  <a:pt x="1479585" y="3014429"/>
                </a:lnTo>
                <a:lnTo>
                  <a:pt x="1472445" y="3012256"/>
                </a:lnTo>
                <a:lnTo>
                  <a:pt x="1469030" y="2997355"/>
                </a:lnTo>
                <a:lnTo>
                  <a:pt x="1464994" y="2978418"/>
                </a:lnTo>
                <a:close/>
                <a:moveTo>
                  <a:pt x="1581722" y="2930919"/>
                </a:moveTo>
                <a:lnTo>
                  <a:pt x="1596313" y="2934023"/>
                </a:lnTo>
                <a:lnTo>
                  <a:pt x="1613077" y="2940233"/>
                </a:lnTo>
                <a:lnTo>
                  <a:pt x="1625495" y="2945511"/>
                </a:lnTo>
                <a:lnTo>
                  <a:pt x="1621149" y="2945511"/>
                </a:lnTo>
                <a:lnTo>
                  <a:pt x="1608731" y="2952962"/>
                </a:lnTo>
                <a:lnTo>
                  <a:pt x="1596313" y="2958239"/>
                </a:lnTo>
                <a:lnTo>
                  <a:pt x="1581722" y="2962586"/>
                </a:lnTo>
                <a:lnTo>
                  <a:pt x="1581722" y="2955135"/>
                </a:lnTo>
                <a:lnTo>
                  <a:pt x="1583896" y="2952962"/>
                </a:lnTo>
                <a:lnTo>
                  <a:pt x="1587000" y="2951099"/>
                </a:lnTo>
                <a:lnTo>
                  <a:pt x="1588863" y="2948926"/>
                </a:lnTo>
                <a:lnTo>
                  <a:pt x="1588863" y="2947684"/>
                </a:lnTo>
                <a:lnTo>
                  <a:pt x="1591036" y="2945511"/>
                </a:lnTo>
                <a:lnTo>
                  <a:pt x="1591967" y="2941475"/>
                </a:lnTo>
                <a:lnTo>
                  <a:pt x="1588863" y="2941475"/>
                </a:lnTo>
                <a:lnTo>
                  <a:pt x="1579549" y="2951099"/>
                </a:lnTo>
                <a:lnTo>
                  <a:pt x="1571167" y="2956377"/>
                </a:lnTo>
                <a:lnTo>
                  <a:pt x="1561853" y="2958239"/>
                </a:lnTo>
                <a:lnTo>
                  <a:pt x="1549435" y="2962586"/>
                </a:lnTo>
                <a:lnTo>
                  <a:pt x="1549435" y="2945511"/>
                </a:lnTo>
                <a:lnTo>
                  <a:pt x="1559680" y="2941475"/>
                </a:lnTo>
                <a:lnTo>
                  <a:pt x="1571167" y="2936197"/>
                </a:lnTo>
                <a:close/>
                <a:moveTo>
                  <a:pt x="1552539" y="2722299"/>
                </a:moveTo>
                <a:lnTo>
                  <a:pt x="1556576" y="2725403"/>
                </a:lnTo>
                <a:lnTo>
                  <a:pt x="1559680" y="2727577"/>
                </a:lnTo>
                <a:lnTo>
                  <a:pt x="1561854" y="2729751"/>
                </a:lnTo>
                <a:lnTo>
                  <a:pt x="1564027" y="2732855"/>
                </a:lnTo>
                <a:lnTo>
                  <a:pt x="1564027" y="2737201"/>
                </a:lnTo>
                <a:lnTo>
                  <a:pt x="1564958" y="2742479"/>
                </a:lnTo>
                <a:lnTo>
                  <a:pt x="1556576" y="2742479"/>
                </a:lnTo>
                <a:lnTo>
                  <a:pt x="1554713" y="2738133"/>
                </a:lnTo>
                <a:lnTo>
                  <a:pt x="1552539" y="2735028"/>
                </a:lnTo>
                <a:lnTo>
                  <a:pt x="1552539" y="2732855"/>
                </a:lnTo>
                <a:lnTo>
                  <a:pt x="1550366" y="2730682"/>
                </a:lnTo>
                <a:lnTo>
                  <a:pt x="1552539" y="2727577"/>
                </a:lnTo>
                <a:close/>
                <a:moveTo>
                  <a:pt x="4589010" y="2698084"/>
                </a:moveTo>
                <a:lnTo>
                  <a:pt x="4594288" y="2712986"/>
                </a:lnTo>
                <a:lnTo>
                  <a:pt x="4596461" y="2729750"/>
                </a:lnTo>
                <a:lnTo>
                  <a:pt x="4592115" y="2745582"/>
                </a:lnTo>
                <a:lnTo>
                  <a:pt x="4584043" y="2755206"/>
                </a:lnTo>
                <a:lnTo>
                  <a:pt x="4574419" y="2760484"/>
                </a:lnTo>
                <a:lnTo>
                  <a:pt x="4562002" y="2766693"/>
                </a:lnTo>
                <a:lnTo>
                  <a:pt x="4556724" y="2744651"/>
                </a:lnTo>
                <a:lnTo>
                  <a:pt x="4549583" y="2722299"/>
                </a:lnTo>
                <a:lnTo>
                  <a:pt x="4542132" y="2702120"/>
                </a:lnTo>
                <a:lnTo>
                  <a:pt x="4556724" y="2702120"/>
                </a:lnTo>
                <a:lnTo>
                  <a:pt x="4569452" y="2709571"/>
                </a:lnTo>
                <a:lnTo>
                  <a:pt x="4579697" y="2707397"/>
                </a:lnTo>
                <a:close/>
                <a:moveTo>
                  <a:pt x="4889210" y="2694980"/>
                </a:moveTo>
                <a:lnTo>
                  <a:pt x="4892315" y="2695911"/>
                </a:lnTo>
                <a:lnTo>
                  <a:pt x="4896350" y="2698084"/>
                </a:lnTo>
                <a:lnTo>
                  <a:pt x="4898524" y="2700258"/>
                </a:lnTo>
                <a:lnTo>
                  <a:pt x="4899455" y="2702120"/>
                </a:lnTo>
                <a:lnTo>
                  <a:pt x="4901628" y="2703362"/>
                </a:lnTo>
                <a:lnTo>
                  <a:pt x="4905664" y="2707398"/>
                </a:lnTo>
                <a:lnTo>
                  <a:pt x="4905664" y="2705535"/>
                </a:lnTo>
                <a:lnTo>
                  <a:pt x="4906906" y="2703362"/>
                </a:lnTo>
                <a:lnTo>
                  <a:pt x="4909079" y="2700258"/>
                </a:lnTo>
                <a:lnTo>
                  <a:pt x="4909079" y="2698084"/>
                </a:lnTo>
                <a:lnTo>
                  <a:pt x="4910942" y="2698084"/>
                </a:lnTo>
                <a:lnTo>
                  <a:pt x="4913115" y="2698084"/>
                </a:lnTo>
                <a:lnTo>
                  <a:pt x="4913115" y="2702120"/>
                </a:lnTo>
                <a:lnTo>
                  <a:pt x="4914046" y="2705535"/>
                </a:lnTo>
                <a:lnTo>
                  <a:pt x="4916219" y="2710813"/>
                </a:lnTo>
                <a:lnTo>
                  <a:pt x="4916219" y="2717022"/>
                </a:lnTo>
                <a:lnTo>
                  <a:pt x="4916219" y="2722299"/>
                </a:lnTo>
                <a:lnTo>
                  <a:pt x="4903801" y="2737201"/>
                </a:lnTo>
                <a:lnTo>
                  <a:pt x="4892315" y="2755207"/>
                </a:lnTo>
                <a:lnTo>
                  <a:pt x="4896350" y="2766693"/>
                </a:lnTo>
                <a:lnTo>
                  <a:pt x="4894488" y="2770108"/>
                </a:lnTo>
                <a:lnTo>
                  <a:pt x="4889210" y="2774144"/>
                </a:lnTo>
                <a:lnTo>
                  <a:pt x="4883933" y="2775386"/>
                </a:lnTo>
                <a:lnTo>
                  <a:pt x="4878655" y="2777248"/>
                </a:lnTo>
                <a:lnTo>
                  <a:pt x="4872446" y="2781594"/>
                </a:lnTo>
                <a:lnTo>
                  <a:pt x="4869342" y="2782836"/>
                </a:lnTo>
                <a:lnTo>
                  <a:pt x="4865306" y="2789045"/>
                </a:lnTo>
                <a:lnTo>
                  <a:pt x="4865306" y="2794323"/>
                </a:lnTo>
                <a:lnTo>
                  <a:pt x="4864064" y="2799600"/>
                </a:lnTo>
                <a:lnTo>
                  <a:pt x="4864064" y="2804878"/>
                </a:lnTo>
                <a:lnTo>
                  <a:pt x="4862201" y="2812329"/>
                </a:lnTo>
                <a:lnTo>
                  <a:pt x="4857855" y="2816675"/>
                </a:lnTo>
                <a:lnTo>
                  <a:pt x="4852578" y="2819779"/>
                </a:lnTo>
                <a:lnTo>
                  <a:pt x="4847611" y="2823815"/>
                </a:lnTo>
                <a:lnTo>
                  <a:pt x="4842333" y="2827230"/>
                </a:lnTo>
                <a:lnTo>
                  <a:pt x="4836124" y="2832508"/>
                </a:lnTo>
                <a:lnTo>
                  <a:pt x="4828673" y="2832508"/>
                </a:lnTo>
                <a:lnTo>
                  <a:pt x="4820291" y="2825988"/>
                </a:lnTo>
                <a:lnTo>
                  <a:pt x="4810978" y="2819779"/>
                </a:lnTo>
                <a:lnTo>
                  <a:pt x="4803838" y="2814502"/>
                </a:lnTo>
                <a:lnTo>
                  <a:pt x="4796387" y="2803947"/>
                </a:lnTo>
                <a:lnTo>
                  <a:pt x="4801664" y="2799600"/>
                </a:lnTo>
                <a:lnTo>
                  <a:pt x="4803838" y="2794323"/>
                </a:lnTo>
                <a:lnTo>
                  <a:pt x="4805700" y="2789977"/>
                </a:lnTo>
                <a:lnTo>
                  <a:pt x="4806942" y="2784699"/>
                </a:lnTo>
                <a:lnTo>
                  <a:pt x="4808805" y="2779421"/>
                </a:lnTo>
                <a:lnTo>
                  <a:pt x="4813151" y="2775386"/>
                </a:lnTo>
                <a:lnTo>
                  <a:pt x="4823396" y="2771971"/>
                </a:lnTo>
                <a:lnTo>
                  <a:pt x="4834882" y="2770108"/>
                </a:lnTo>
                <a:lnTo>
                  <a:pt x="4845438" y="2766693"/>
                </a:lnTo>
                <a:lnTo>
                  <a:pt x="4850715" y="2760484"/>
                </a:lnTo>
                <a:lnTo>
                  <a:pt x="4860028" y="2747756"/>
                </a:lnTo>
                <a:lnTo>
                  <a:pt x="4867169" y="2732854"/>
                </a:lnTo>
                <a:lnTo>
                  <a:pt x="4876793" y="2718263"/>
                </a:lnTo>
                <a:lnTo>
                  <a:pt x="4883933" y="2703362"/>
                </a:lnTo>
                <a:close/>
                <a:moveTo>
                  <a:pt x="4881760" y="2559315"/>
                </a:moveTo>
                <a:lnTo>
                  <a:pt x="4889211" y="2559315"/>
                </a:lnTo>
                <a:lnTo>
                  <a:pt x="4905665" y="2576390"/>
                </a:lnTo>
                <a:lnTo>
                  <a:pt x="4920256" y="2591291"/>
                </a:lnTo>
                <a:lnTo>
                  <a:pt x="4934847" y="2608056"/>
                </a:lnTo>
                <a:lnTo>
                  <a:pt x="4945402" y="2629166"/>
                </a:lnTo>
                <a:lnTo>
                  <a:pt x="4950680" y="2629166"/>
                </a:lnTo>
                <a:lnTo>
                  <a:pt x="4956889" y="2629166"/>
                </a:lnTo>
                <a:lnTo>
                  <a:pt x="4959993" y="2629166"/>
                </a:lnTo>
                <a:lnTo>
                  <a:pt x="4962167" y="2629166"/>
                </a:lnTo>
                <a:lnTo>
                  <a:pt x="4965271" y="2629166"/>
                </a:lnTo>
                <a:lnTo>
                  <a:pt x="4969307" y="2626062"/>
                </a:lnTo>
                <a:lnTo>
                  <a:pt x="4971480" y="2622957"/>
                </a:lnTo>
                <a:lnTo>
                  <a:pt x="4972411" y="2616438"/>
                </a:lnTo>
                <a:lnTo>
                  <a:pt x="4976757" y="2616438"/>
                </a:lnTo>
                <a:lnTo>
                  <a:pt x="4976757" y="2640963"/>
                </a:lnTo>
                <a:lnTo>
                  <a:pt x="4974584" y="2646241"/>
                </a:lnTo>
                <a:lnTo>
                  <a:pt x="4972411" y="2651518"/>
                </a:lnTo>
                <a:lnTo>
                  <a:pt x="4971480" y="2657727"/>
                </a:lnTo>
                <a:lnTo>
                  <a:pt x="4969307" y="2661142"/>
                </a:lnTo>
                <a:lnTo>
                  <a:pt x="4956889" y="2661142"/>
                </a:lnTo>
                <a:lnTo>
                  <a:pt x="4956889" y="2673560"/>
                </a:lnTo>
                <a:lnTo>
                  <a:pt x="4945402" y="2685357"/>
                </a:lnTo>
                <a:lnTo>
                  <a:pt x="4936089" y="2695912"/>
                </a:lnTo>
                <a:lnTo>
                  <a:pt x="4925534" y="2707399"/>
                </a:lnTo>
                <a:lnTo>
                  <a:pt x="4925534" y="2702121"/>
                </a:lnTo>
                <a:lnTo>
                  <a:pt x="4923671" y="2698085"/>
                </a:lnTo>
                <a:lnTo>
                  <a:pt x="4923671" y="2694981"/>
                </a:lnTo>
                <a:lnTo>
                  <a:pt x="4923671" y="2688461"/>
                </a:lnTo>
                <a:lnTo>
                  <a:pt x="4925534" y="2685357"/>
                </a:lnTo>
                <a:lnTo>
                  <a:pt x="4925534" y="2681011"/>
                </a:lnTo>
                <a:lnTo>
                  <a:pt x="4925534" y="2677906"/>
                </a:lnTo>
                <a:lnTo>
                  <a:pt x="4923671" y="2675733"/>
                </a:lnTo>
                <a:lnTo>
                  <a:pt x="4920256" y="2673560"/>
                </a:lnTo>
                <a:lnTo>
                  <a:pt x="4916220" y="2672629"/>
                </a:lnTo>
                <a:lnTo>
                  <a:pt x="4913116" y="2670456"/>
                </a:lnTo>
                <a:lnTo>
                  <a:pt x="4909080" y="2668282"/>
                </a:lnTo>
                <a:lnTo>
                  <a:pt x="4905665" y="2666420"/>
                </a:lnTo>
                <a:lnTo>
                  <a:pt x="4903802" y="2665178"/>
                </a:lnTo>
                <a:lnTo>
                  <a:pt x="4903802" y="2663005"/>
                </a:lnTo>
                <a:lnTo>
                  <a:pt x="4905665" y="2661142"/>
                </a:lnTo>
                <a:lnTo>
                  <a:pt x="4909080" y="2655554"/>
                </a:lnTo>
                <a:lnTo>
                  <a:pt x="4914047" y="2651518"/>
                </a:lnTo>
                <a:lnTo>
                  <a:pt x="4920256" y="2646241"/>
                </a:lnTo>
                <a:lnTo>
                  <a:pt x="4925534" y="2640963"/>
                </a:lnTo>
                <a:lnTo>
                  <a:pt x="4918394" y="2633512"/>
                </a:lnTo>
                <a:lnTo>
                  <a:pt x="4910943" y="2620784"/>
                </a:lnTo>
                <a:lnTo>
                  <a:pt x="4899455" y="2601847"/>
                </a:lnTo>
                <a:lnTo>
                  <a:pt x="4891073" y="2585703"/>
                </a:lnTo>
                <a:lnTo>
                  <a:pt x="4886106" y="2571112"/>
                </a:lnTo>
                <a:close/>
                <a:moveTo>
                  <a:pt x="4816256" y="2365597"/>
                </a:moveTo>
                <a:lnTo>
                  <a:pt x="4825569" y="2365597"/>
                </a:lnTo>
                <a:lnTo>
                  <a:pt x="4842334" y="2378325"/>
                </a:lnTo>
                <a:lnTo>
                  <a:pt x="4862202" y="2390122"/>
                </a:lnTo>
                <a:lnTo>
                  <a:pt x="4862202" y="2400677"/>
                </a:lnTo>
                <a:lnTo>
                  <a:pt x="4849474" y="2400677"/>
                </a:lnTo>
                <a:lnTo>
                  <a:pt x="4840160" y="2393227"/>
                </a:lnTo>
                <a:lnTo>
                  <a:pt x="4830847" y="2385776"/>
                </a:lnTo>
                <a:lnTo>
                  <a:pt x="4823396" y="2376463"/>
                </a:lnTo>
                <a:close/>
                <a:moveTo>
                  <a:pt x="5009042" y="2301335"/>
                </a:moveTo>
                <a:lnTo>
                  <a:pt x="5013078" y="2301335"/>
                </a:lnTo>
                <a:lnTo>
                  <a:pt x="5016183" y="2303198"/>
                </a:lnTo>
                <a:lnTo>
                  <a:pt x="5018356" y="2304439"/>
                </a:lnTo>
                <a:lnTo>
                  <a:pt x="5018356" y="2306613"/>
                </a:lnTo>
                <a:lnTo>
                  <a:pt x="5020529" y="2308475"/>
                </a:lnTo>
                <a:lnTo>
                  <a:pt x="5021461" y="2311890"/>
                </a:lnTo>
                <a:lnTo>
                  <a:pt x="5025497" y="2318099"/>
                </a:lnTo>
                <a:lnTo>
                  <a:pt x="5027670" y="2324618"/>
                </a:lnTo>
                <a:lnTo>
                  <a:pt x="5028601" y="2331759"/>
                </a:lnTo>
                <a:lnTo>
                  <a:pt x="5021461" y="2331759"/>
                </a:lnTo>
                <a:lnTo>
                  <a:pt x="5021461" y="2324618"/>
                </a:lnTo>
                <a:lnTo>
                  <a:pt x="5016183" y="2321204"/>
                </a:lnTo>
                <a:lnTo>
                  <a:pt x="5014010" y="2315926"/>
                </a:lnTo>
                <a:lnTo>
                  <a:pt x="5013078" y="2311890"/>
                </a:lnTo>
                <a:lnTo>
                  <a:pt x="5010905" y="2306613"/>
                </a:lnTo>
                <a:close/>
                <a:moveTo>
                  <a:pt x="4842333" y="2278983"/>
                </a:moveTo>
                <a:lnTo>
                  <a:pt x="4845437" y="2278983"/>
                </a:lnTo>
                <a:lnTo>
                  <a:pt x="4847611" y="2281156"/>
                </a:lnTo>
                <a:lnTo>
                  <a:pt x="4847611" y="2282087"/>
                </a:lnTo>
                <a:lnTo>
                  <a:pt x="4849474" y="2282087"/>
                </a:lnTo>
                <a:lnTo>
                  <a:pt x="4850716" y="2282087"/>
                </a:lnTo>
                <a:lnTo>
                  <a:pt x="4852578" y="2284261"/>
                </a:lnTo>
                <a:lnTo>
                  <a:pt x="4854752" y="2289539"/>
                </a:lnTo>
                <a:lnTo>
                  <a:pt x="4854752" y="2295748"/>
                </a:lnTo>
                <a:lnTo>
                  <a:pt x="4856925" y="2299163"/>
                </a:lnTo>
                <a:lnTo>
                  <a:pt x="4857856" y="2303199"/>
                </a:lnTo>
                <a:lnTo>
                  <a:pt x="4860029" y="2306614"/>
                </a:lnTo>
                <a:lnTo>
                  <a:pt x="4862202" y="2311891"/>
                </a:lnTo>
                <a:lnTo>
                  <a:pt x="4849474" y="2311891"/>
                </a:lnTo>
                <a:lnTo>
                  <a:pt x="4847611" y="2303199"/>
                </a:lnTo>
                <a:lnTo>
                  <a:pt x="4843264" y="2296990"/>
                </a:lnTo>
                <a:lnTo>
                  <a:pt x="4842333" y="2289539"/>
                </a:lnTo>
                <a:close/>
                <a:moveTo>
                  <a:pt x="3149473" y="2271532"/>
                </a:moveTo>
                <a:lnTo>
                  <a:pt x="3149473" y="2278983"/>
                </a:lnTo>
                <a:lnTo>
                  <a:pt x="3157855" y="2299162"/>
                </a:lnTo>
                <a:lnTo>
                  <a:pt x="3157855" y="2321203"/>
                </a:lnTo>
                <a:lnTo>
                  <a:pt x="3152578" y="2341383"/>
                </a:lnTo>
                <a:lnTo>
                  <a:pt x="3143264" y="2361562"/>
                </a:lnTo>
                <a:lnTo>
                  <a:pt x="3132709" y="2380499"/>
                </a:lnTo>
                <a:lnTo>
                  <a:pt x="3123396" y="2398505"/>
                </a:lnTo>
                <a:lnTo>
                  <a:pt x="3116256" y="2413407"/>
                </a:lnTo>
                <a:lnTo>
                  <a:pt x="3113151" y="2432344"/>
                </a:lnTo>
                <a:lnTo>
                  <a:pt x="3110978" y="2448177"/>
                </a:lnTo>
                <a:lnTo>
                  <a:pt x="3108805" y="2462147"/>
                </a:lnTo>
                <a:lnTo>
                  <a:pt x="3101665" y="2472702"/>
                </a:lnTo>
                <a:lnTo>
                  <a:pt x="3088936" y="2482015"/>
                </a:lnTo>
                <a:lnTo>
                  <a:pt x="3088936" y="2477979"/>
                </a:lnTo>
                <a:lnTo>
                  <a:pt x="3081796" y="2476738"/>
                </a:lnTo>
                <a:lnTo>
                  <a:pt x="3076518" y="2474875"/>
                </a:lnTo>
                <a:lnTo>
                  <a:pt x="3071240" y="2470529"/>
                </a:lnTo>
                <a:lnTo>
                  <a:pt x="3067204" y="2465251"/>
                </a:lnTo>
                <a:lnTo>
                  <a:pt x="3065031" y="2457800"/>
                </a:lnTo>
                <a:lnTo>
                  <a:pt x="3057891" y="2442899"/>
                </a:lnTo>
                <a:lnTo>
                  <a:pt x="3056649" y="2428308"/>
                </a:lnTo>
                <a:lnTo>
                  <a:pt x="3061927" y="2415580"/>
                </a:lnTo>
                <a:lnTo>
                  <a:pt x="3067204" y="2400678"/>
                </a:lnTo>
                <a:lnTo>
                  <a:pt x="3072482" y="2385777"/>
                </a:lnTo>
                <a:lnTo>
                  <a:pt x="3072482" y="2376464"/>
                </a:lnTo>
                <a:lnTo>
                  <a:pt x="3071240" y="2361562"/>
                </a:lnTo>
                <a:lnTo>
                  <a:pt x="3069377" y="2346661"/>
                </a:lnTo>
                <a:lnTo>
                  <a:pt x="3069377" y="2331759"/>
                </a:lnTo>
                <a:lnTo>
                  <a:pt x="3088936" y="2331759"/>
                </a:lnTo>
                <a:lnTo>
                  <a:pt x="3094214" y="2323376"/>
                </a:lnTo>
                <a:lnTo>
                  <a:pt x="3105701" y="2311890"/>
                </a:lnTo>
                <a:lnTo>
                  <a:pt x="3116256" y="2299162"/>
                </a:lnTo>
                <a:lnTo>
                  <a:pt x="3128673" y="2286433"/>
                </a:lnTo>
                <a:lnTo>
                  <a:pt x="3140160" y="2276810"/>
                </a:lnTo>
                <a:close/>
                <a:moveTo>
                  <a:pt x="4761928" y="2214410"/>
                </a:moveTo>
                <a:lnTo>
                  <a:pt x="4776520" y="2219689"/>
                </a:lnTo>
                <a:lnTo>
                  <a:pt x="4776520" y="2227139"/>
                </a:lnTo>
                <a:lnTo>
                  <a:pt x="4765032" y="2227139"/>
                </a:lnTo>
                <a:lnTo>
                  <a:pt x="4765032" y="2222793"/>
                </a:lnTo>
                <a:lnTo>
                  <a:pt x="4764101" y="2221862"/>
                </a:lnTo>
                <a:lnTo>
                  <a:pt x="4764101" y="2219689"/>
                </a:lnTo>
                <a:lnTo>
                  <a:pt x="4761928" y="2219689"/>
                </a:lnTo>
                <a:lnTo>
                  <a:pt x="4761928" y="2217514"/>
                </a:lnTo>
                <a:close/>
                <a:moveTo>
                  <a:pt x="4501774" y="2210064"/>
                </a:moveTo>
                <a:lnTo>
                  <a:pt x="4505810" y="2210064"/>
                </a:lnTo>
                <a:lnTo>
                  <a:pt x="4506741" y="2219688"/>
                </a:lnTo>
                <a:lnTo>
                  <a:pt x="4508914" y="2232416"/>
                </a:lnTo>
                <a:lnTo>
                  <a:pt x="4514192" y="2247317"/>
                </a:lnTo>
                <a:lnTo>
                  <a:pt x="4518227" y="2260046"/>
                </a:lnTo>
                <a:lnTo>
                  <a:pt x="4521332" y="2267186"/>
                </a:lnTo>
                <a:lnTo>
                  <a:pt x="4523505" y="2269359"/>
                </a:lnTo>
                <a:lnTo>
                  <a:pt x="4528783" y="2271532"/>
                </a:lnTo>
                <a:lnTo>
                  <a:pt x="4532818" y="2271532"/>
                </a:lnTo>
                <a:lnTo>
                  <a:pt x="4538096" y="2273705"/>
                </a:lnTo>
                <a:lnTo>
                  <a:pt x="4542132" y="2273705"/>
                </a:lnTo>
                <a:lnTo>
                  <a:pt x="4545236" y="2274637"/>
                </a:lnTo>
                <a:lnTo>
                  <a:pt x="4545236" y="2281156"/>
                </a:lnTo>
                <a:lnTo>
                  <a:pt x="4549582" y="2293884"/>
                </a:lnTo>
                <a:lnTo>
                  <a:pt x="4552687" y="2308475"/>
                </a:lnTo>
                <a:lnTo>
                  <a:pt x="4557964" y="2326481"/>
                </a:lnTo>
                <a:lnTo>
                  <a:pt x="4562000" y="2339209"/>
                </a:lnTo>
                <a:lnTo>
                  <a:pt x="4565105" y="2348833"/>
                </a:lnTo>
                <a:lnTo>
                  <a:pt x="4574418" y="2348833"/>
                </a:lnTo>
                <a:lnTo>
                  <a:pt x="4579695" y="2351006"/>
                </a:lnTo>
                <a:lnTo>
                  <a:pt x="4585904" y="2353179"/>
                </a:lnTo>
                <a:lnTo>
                  <a:pt x="4589009" y="2356284"/>
                </a:lnTo>
                <a:lnTo>
                  <a:pt x="4592113" y="2361562"/>
                </a:lnTo>
                <a:lnTo>
                  <a:pt x="4601737" y="2375221"/>
                </a:lnTo>
                <a:lnTo>
                  <a:pt x="4605773" y="2393227"/>
                </a:lnTo>
                <a:lnTo>
                  <a:pt x="4625642" y="2393227"/>
                </a:lnTo>
                <a:lnTo>
                  <a:pt x="4632782" y="2412164"/>
                </a:lnTo>
                <a:lnTo>
                  <a:pt x="4643337" y="2424892"/>
                </a:lnTo>
                <a:lnTo>
                  <a:pt x="4652650" y="2437621"/>
                </a:lnTo>
                <a:lnTo>
                  <a:pt x="4661964" y="2454695"/>
                </a:lnTo>
                <a:lnTo>
                  <a:pt x="4665068" y="2482014"/>
                </a:lnTo>
                <a:lnTo>
                  <a:pt x="4664137" y="2504367"/>
                </a:lnTo>
                <a:lnTo>
                  <a:pt x="4657928" y="2526719"/>
                </a:lnTo>
                <a:lnTo>
                  <a:pt x="4649546" y="2546587"/>
                </a:lnTo>
                <a:lnTo>
                  <a:pt x="4640232" y="2568939"/>
                </a:lnTo>
                <a:lnTo>
                  <a:pt x="4628746" y="2593154"/>
                </a:lnTo>
                <a:lnTo>
                  <a:pt x="4625642" y="2608055"/>
                </a:lnTo>
                <a:lnTo>
                  <a:pt x="4620364" y="2622957"/>
                </a:lnTo>
                <a:lnTo>
                  <a:pt x="4616328" y="2638790"/>
                </a:lnTo>
                <a:lnTo>
                  <a:pt x="4611051" y="2651518"/>
                </a:lnTo>
                <a:lnTo>
                  <a:pt x="4601737" y="2661142"/>
                </a:lnTo>
                <a:lnTo>
                  <a:pt x="4591182" y="2666419"/>
                </a:lnTo>
                <a:lnTo>
                  <a:pt x="4578764" y="2672628"/>
                </a:lnTo>
                <a:lnTo>
                  <a:pt x="4565105" y="2677906"/>
                </a:lnTo>
                <a:lnTo>
                  <a:pt x="4556723" y="2681010"/>
                </a:lnTo>
                <a:lnTo>
                  <a:pt x="4545236" y="2672628"/>
                </a:lnTo>
                <a:lnTo>
                  <a:pt x="4532818" y="2661142"/>
                </a:lnTo>
                <a:lnTo>
                  <a:pt x="4523505" y="2668282"/>
                </a:lnTo>
                <a:lnTo>
                  <a:pt x="4512950" y="2672628"/>
                </a:lnTo>
                <a:lnTo>
                  <a:pt x="4499601" y="2670455"/>
                </a:lnTo>
                <a:lnTo>
                  <a:pt x="4485941" y="2668282"/>
                </a:lnTo>
                <a:lnTo>
                  <a:pt x="4469177" y="2666419"/>
                </a:lnTo>
                <a:lnTo>
                  <a:pt x="4462037" y="2629166"/>
                </a:lnTo>
                <a:lnTo>
                  <a:pt x="4456759" y="2628234"/>
                </a:lnTo>
                <a:lnTo>
                  <a:pt x="4450550" y="2626061"/>
                </a:lnTo>
                <a:lnTo>
                  <a:pt x="4445273" y="2623888"/>
                </a:lnTo>
                <a:lnTo>
                  <a:pt x="4442168" y="2620784"/>
                </a:lnTo>
                <a:lnTo>
                  <a:pt x="4438132" y="2618611"/>
                </a:lnTo>
                <a:lnTo>
                  <a:pt x="4435959" y="2616437"/>
                </a:lnTo>
                <a:lnTo>
                  <a:pt x="4435959" y="2615506"/>
                </a:lnTo>
                <a:lnTo>
                  <a:pt x="4438132" y="2613333"/>
                </a:lnTo>
                <a:lnTo>
                  <a:pt x="4438132" y="2611160"/>
                </a:lnTo>
                <a:lnTo>
                  <a:pt x="4438132" y="2608987"/>
                </a:lnTo>
                <a:lnTo>
                  <a:pt x="4435959" y="2608055"/>
                </a:lnTo>
                <a:lnTo>
                  <a:pt x="4435028" y="2605882"/>
                </a:lnTo>
                <a:lnTo>
                  <a:pt x="4428819" y="2603709"/>
                </a:lnTo>
                <a:lnTo>
                  <a:pt x="4427577" y="2605882"/>
                </a:lnTo>
                <a:lnTo>
                  <a:pt x="4427577" y="2608055"/>
                </a:lnTo>
                <a:lnTo>
                  <a:pt x="4425714" y="2608987"/>
                </a:lnTo>
                <a:lnTo>
                  <a:pt x="4423541" y="2608987"/>
                </a:lnTo>
                <a:lnTo>
                  <a:pt x="4421368" y="2608987"/>
                </a:lnTo>
                <a:lnTo>
                  <a:pt x="4421368" y="2603709"/>
                </a:lnTo>
                <a:lnTo>
                  <a:pt x="4416091" y="2603709"/>
                </a:lnTo>
                <a:lnTo>
                  <a:pt x="4416091" y="2600605"/>
                </a:lnTo>
                <a:lnTo>
                  <a:pt x="4423541" y="2596569"/>
                </a:lnTo>
                <a:lnTo>
                  <a:pt x="4428819" y="2591291"/>
                </a:lnTo>
                <a:lnTo>
                  <a:pt x="4432855" y="2585703"/>
                </a:lnTo>
                <a:lnTo>
                  <a:pt x="4428819" y="2585703"/>
                </a:lnTo>
                <a:lnTo>
                  <a:pt x="4428819" y="2579495"/>
                </a:lnTo>
                <a:lnTo>
                  <a:pt x="4420437" y="2589118"/>
                </a:lnTo>
                <a:lnTo>
                  <a:pt x="4411124" y="2594396"/>
                </a:lnTo>
                <a:lnTo>
                  <a:pt x="4396532" y="2600605"/>
                </a:lnTo>
                <a:lnTo>
                  <a:pt x="4391255" y="2589118"/>
                </a:lnTo>
                <a:lnTo>
                  <a:pt x="4383804" y="2578563"/>
                </a:lnTo>
                <a:lnTo>
                  <a:pt x="4374491" y="2568939"/>
                </a:lnTo>
                <a:lnTo>
                  <a:pt x="4362073" y="2561489"/>
                </a:lnTo>
                <a:lnTo>
                  <a:pt x="4345309" y="2559316"/>
                </a:lnTo>
                <a:lnTo>
                  <a:pt x="4335064" y="2556211"/>
                </a:lnTo>
                <a:lnTo>
                  <a:pt x="4320473" y="2554038"/>
                </a:lnTo>
                <a:lnTo>
                  <a:pt x="4299674" y="2556211"/>
                </a:lnTo>
                <a:lnTo>
                  <a:pt x="4279805" y="2557142"/>
                </a:lnTo>
                <a:lnTo>
                  <a:pt x="4259936" y="2561489"/>
                </a:lnTo>
                <a:lnTo>
                  <a:pt x="4242241" y="2564593"/>
                </a:lnTo>
                <a:lnTo>
                  <a:pt x="4228581" y="2568939"/>
                </a:lnTo>
                <a:lnTo>
                  <a:pt x="4221441" y="2593154"/>
                </a:lnTo>
                <a:lnTo>
                  <a:pt x="4203746" y="2593154"/>
                </a:lnTo>
                <a:lnTo>
                  <a:pt x="4186982" y="2591291"/>
                </a:lnTo>
                <a:lnTo>
                  <a:pt x="4169286" y="2593154"/>
                </a:lnTo>
                <a:lnTo>
                  <a:pt x="4156869" y="2596569"/>
                </a:lnTo>
                <a:lnTo>
                  <a:pt x="4143209" y="2601846"/>
                </a:lnTo>
                <a:lnTo>
                  <a:pt x="4132964" y="2608055"/>
                </a:lnTo>
                <a:lnTo>
                  <a:pt x="4120236" y="2608987"/>
                </a:lnTo>
                <a:lnTo>
                  <a:pt x="4105645" y="2608987"/>
                </a:lnTo>
                <a:lnTo>
                  <a:pt x="4101609" y="2601846"/>
                </a:lnTo>
                <a:lnTo>
                  <a:pt x="4098505" y="2596569"/>
                </a:lnTo>
                <a:lnTo>
                  <a:pt x="4092296" y="2591291"/>
                </a:lnTo>
                <a:lnTo>
                  <a:pt x="4089191" y="2585703"/>
                </a:lnTo>
                <a:lnTo>
                  <a:pt x="4098505" y="2572044"/>
                </a:lnTo>
                <a:lnTo>
                  <a:pt x="4099436" y="2556211"/>
                </a:lnTo>
                <a:lnTo>
                  <a:pt x="4098505" y="2537274"/>
                </a:lnTo>
                <a:lnTo>
                  <a:pt x="4091054" y="2519268"/>
                </a:lnTo>
                <a:lnTo>
                  <a:pt x="4083914" y="2499089"/>
                </a:lnTo>
                <a:lnTo>
                  <a:pt x="4074600" y="2480152"/>
                </a:lnTo>
                <a:lnTo>
                  <a:pt x="4069323" y="2463077"/>
                </a:lnTo>
                <a:lnTo>
                  <a:pt x="4065287" y="2450349"/>
                </a:lnTo>
                <a:lnTo>
                  <a:pt x="4069323" y="2450349"/>
                </a:lnTo>
                <a:lnTo>
                  <a:pt x="4072427" y="2452522"/>
                </a:lnTo>
                <a:lnTo>
                  <a:pt x="4074600" y="2452522"/>
                </a:lnTo>
                <a:lnTo>
                  <a:pt x="4076463" y="2454695"/>
                </a:lnTo>
                <a:lnTo>
                  <a:pt x="4078636" y="2452522"/>
                </a:lnTo>
                <a:lnTo>
                  <a:pt x="4079878" y="2450349"/>
                </a:lnTo>
                <a:lnTo>
                  <a:pt x="4081741" y="2447244"/>
                </a:lnTo>
                <a:lnTo>
                  <a:pt x="4072427" y="2437621"/>
                </a:lnTo>
                <a:lnTo>
                  <a:pt x="4069323" y="2426134"/>
                </a:lnTo>
                <a:lnTo>
                  <a:pt x="4065287" y="2413406"/>
                </a:lnTo>
                <a:lnTo>
                  <a:pt x="4074600" y="2402851"/>
                </a:lnTo>
                <a:lnTo>
                  <a:pt x="4081741" y="2391054"/>
                </a:lnTo>
                <a:lnTo>
                  <a:pt x="4089191" y="2380499"/>
                </a:lnTo>
                <a:lnTo>
                  <a:pt x="4099436" y="2371185"/>
                </a:lnTo>
                <a:lnTo>
                  <a:pt x="4113096" y="2365597"/>
                </a:lnTo>
                <a:lnTo>
                  <a:pt x="4121478" y="2365597"/>
                </a:lnTo>
                <a:lnTo>
                  <a:pt x="4136069" y="2363735"/>
                </a:lnTo>
                <a:lnTo>
                  <a:pt x="4154696" y="2360320"/>
                </a:lnTo>
                <a:lnTo>
                  <a:pt x="4171459" y="2356284"/>
                </a:lnTo>
                <a:lnTo>
                  <a:pt x="4186050" y="2353179"/>
                </a:lnTo>
                <a:lnTo>
                  <a:pt x="4191328" y="2339209"/>
                </a:lnTo>
                <a:lnTo>
                  <a:pt x="4199399" y="2324618"/>
                </a:lnTo>
                <a:lnTo>
                  <a:pt x="4210886" y="2313753"/>
                </a:lnTo>
                <a:lnTo>
                  <a:pt x="4225477" y="2308475"/>
                </a:lnTo>
                <a:lnTo>
                  <a:pt x="4225477" y="2295747"/>
                </a:lnTo>
                <a:lnTo>
                  <a:pt x="4232928" y="2291711"/>
                </a:lnTo>
                <a:lnTo>
                  <a:pt x="4242241" y="2282087"/>
                </a:lnTo>
                <a:lnTo>
                  <a:pt x="4252796" y="2273705"/>
                </a:lnTo>
                <a:lnTo>
                  <a:pt x="4263972" y="2266255"/>
                </a:lnTo>
                <a:lnTo>
                  <a:pt x="4274528" y="2260046"/>
                </a:lnTo>
                <a:lnTo>
                  <a:pt x="4281668" y="2264081"/>
                </a:lnTo>
                <a:lnTo>
                  <a:pt x="4283841" y="2266255"/>
                </a:lnTo>
                <a:lnTo>
                  <a:pt x="4283841" y="2269359"/>
                </a:lnTo>
                <a:lnTo>
                  <a:pt x="4283841" y="2273705"/>
                </a:lnTo>
                <a:lnTo>
                  <a:pt x="4286014" y="2278983"/>
                </a:lnTo>
                <a:lnTo>
                  <a:pt x="4291292" y="2281156"/>
                </a:lnTo>
                <a:lnTo>
                  <a:pt x="4296259" y="2281156"/>
                </a:lnTo>
                <a:lnTo>
                  <a:pt x="4299674" y="2282087"/>
                </a:lnTo>
                <a:lnTo>
                  <a:pt x="4305882" y="2284260"/>
                </a:lnTo>
                <a:lnTo>
                  <a:pt x="4308987" y="2267186"/>
                </a:lnTo>
                <a:lnTo>
                  <a:pt x="4314264" y="2258804"/>
                </a:lnTo>
                <a:lnTo>
                  <a:pt x="4321405" y="2252595"/>
                </a:lnTo>
                <a:lnTo>
                  <a:pt x="4330718" y="2247317"/>
                </a:lnTo>
                <a:lnTo>
                  <a:pt x="4340032" y="2243902"/>
                </a:lnTo>
                <a:lnTo>
                  <a:pt x="4349655" y="2234589"/>
                </a:lnTo>
                <a:lnTo>
                  <a:pt x="4345309" y="2232416"/>
                </a:lnTo>
                <a:lnTo>
                  <a:pt x="4345309" y="2230243"/>
                </a:lnTo>
                <a:lnTo>
                  <a:pt x="4343136" y="2229311"/>
                </a:lnTo>
                <a:lnTo>
                  <a:pt x="4342204" y="2227139"/>
                </a:lnTo>
                <a:lnTo>
                  <a:pt x="4356796" y="2227139"/>
                </a:lnTo>
                <a:lnTo>
                  <a:pt x="4371386" y="2234589"/>
                </a:lnTo>
                <a:lnTo>
                  <a:pt x="4386909" y="2236762"/>
                </a:lnTo>
                <a:lnTo>
                  <a:pt x="4403673" y="2236762"/>
                </a:lnTo>
                <a:lnTo>
                  <a:pt x="4421368" y="2234589"/>
                </a:lnTo>
                <a:lnTo>
                  <a:pt x="4421368" y="2243902"/>
                </a:lnTo>
                <a:lnTo>
                  <a:pt x="4408950" y="2260046"/>
                </a:lnTo>
                <a:lnTo>
                  <a:pt x="4401500" y="2284260"/>
                </a:lnTo>
                <a:lnTo>
                  <a:pt x="4414228" y="2291711"/>
                </a:lnTo>
                <a:lnTo>
                  <a:pt x="4430682" y="2301335"/>
                </a:lnTo>
                <a:lnTo>
                  <a:pt x="4447446" y="2310648"/>
                </a:lnTo>
                <a:lnTo>
                  <a:pt x="4464210" y="2315926"/>
                </a:lnTo>
                <a:lnTo>
                  <a:pt x="4476628" y="2315926"/>
                </a:lnTo>
                <a:lnTo>
                  <a:pt x="4485941" y="2301335"/>
                </a:lnTo>
                <a:lnTo>
                  <a:pt x="4491218" y="2276810"/>
                </a:lnTo>
                <a:lnTo>
                  <a:pt x="4492150" y="2252595"/>
                </a:lnTo>
                <a:lnTo>
                  <a:pt x="4496496" y="2229311"/>
                </a:lnTo>
                <a:close/>
                <a:moveTo>
                  <a:pt x="4745474" y="2197335"/>
                </a:moveTo>
                <a:lnTo>
                  <a:pt x="4749510" y="2201681"/>
                </a:lnTo>
                <a:lnTo>
                  <a:pt x="4752615" y="2204786"/>
                </a:lnTo>
                <a:lnTo>
                  <a:pt x="4756961" y="2206959"/>
                </a:lnTo>
                <a:lnTo>
                  <a:pt x="4756961" y="2214410"/>
                </a:lnTo>
                <a:lnTo>
                  <a:pt x="4749510" y="2214410"/>
                </a:lnTo>
                <a:lnTo>
                  <a:pt x="4747337" y="2214410"/>
                </a:lnTo>
                <a:lnTo>
                  <a:pt x="4745474" y="2212236"/>
                </a:lnTo>
                <a:lnTo>
                  <a:pt x="4743301" y="2212236"/>
                </a:lnTo>
                <a:lnTo>
                  <a:pt x="4742370" y="2212236"/>
                </a:lnTo>
                <a:lnTo>
                  <a:pt x="4736160" y="2210063"/>
                </a:lnTo>
                <a:lnTo>
                  <a:pt x="4738023" y="2206959"/>
                </a:lnTo>
                <a:lnTo>
                  <a:pt x="4738023" y="2202923"/>
                </a:lnTo>
                <a:lnTo>
                  <a:pt x="4738023" y="2201681"/>
                </a:lnTo>
                <a:lnTo>
                  <a:pt x="4740196" y="2201681"/>
                </a:lnTo>
                <a:lnTo>
                  <a:pt x="4742370" y="2201681"/>
                </a:lnTo>
                <a:close/>
                <a:moveTo>
                  <a:pt x="4149418" y="2197335"/>
                </a:moveTo>
                <a:lnTo>
                  <a:pt x="4156870" y="2199508"/>
                </a:lnTo>
                <a:lnTo>
                  <a:pt x="4162147" y="2199508"/>
                </a:lnTo>
                <a:lnTo>
                  <a:pt x="4167115" y="2199508"/>
                </a:lnTo>
                <a:lnTo>
                  <a:pt x="4171461" y="2201681"/>
                </a:lnTo>
                <a:lnTo>
                  <a:pt x="4176738" y="2202923"/>
                </a:lnTo>
                <a:lnTo>
                  <a:pt x="4176738" y="2210063"/>
                </a:lnTo>
                <a:lnTo>
                  <a:pt x="4172392" y="2210063"/>
                </a:lnTo>
                <a:lnTo>
                  <a:pt x="4172392" y="2214410"/>
                </a:lnTo>
                <a:lnTo>
                  <a:pt x="4167115" y="2212236"/>
                </a:lnTo>
                <a:lnTo>
                  <a:pt x="4162147" y="2210063"/>
                </a:lnTo>
                <a:lnTo>
                  <a:pt x="4156870" y="2206959"/>
                </a:lnTo>
                <a:lnTo>
                  <a:pt x="4152522" y="2202923"/>
                </a:lnTo>
                <a:close/>
                <a:moveTo>
                  <a:pt x="4749510" y="2186780"/>
                </a:moveTo>
                <a:lnTo>
                  <a:pt x="4761929" y="2186780"/>
                </a:lnTo>
                <a:lnTo>
                  <a:pt x="4769380" y="2210063"/>
                </a:lnTo>
                <a:lnTo>
                  <a:pt x="4761929" y="2210063"/>
                </a:lnTo>
                <a:lnTo>
                  <a:pt x="4761929" y="2206959"/>
                </a:lnTo>
                <a:lnTo>
                  <a:pt x="4756962" y="2202923"/>
                </a:lnTo>
                <a:lnTo>
                  <a:pt x="4754788" y="2199508"/>
                </a:lnTo>
                <a:lnTo>
                  <a:pt x="4752614" y="2195472"/>
                </a:lnTo>
                <a:lnTo>
                  <a:pt x="4750441" y="2192057"/>
                </a:lnTo>
                <a:close/>
                <a:moveTo>
                  <a:pt x="4249381" y="2182744"/>
                </a:moveTo>
                <a:lnTo>
                  <a:pt x="4269250" y="2182744"/>
                </a:lnTo>
                <a:lnTo>
                  <a:pt x="4269250" y="2186780"/>
                </a:lnTo>
                <a:lnTo>
                  <a:pt x="4265214" y="2186780"/>
                </a:lnTo>
                <a:lnTo>
                  <a:pt x="4252796" y="2195473"/>
                </a:lnTo>
                <a:lnTo>
                  <a:pt x="4238205" y="2204787"/>
                </a:lnTo>
                <a:lnTo>
                  <a:pt x="4225477" y="2214411"/>
                </a:lnTo>
                <a:lnTo>
                  <a:pt x="4221441" y="2214411"/>
                </a:lnTo>
                <a:lnTo>
                  <a:pt x="4220510" y="2212237"/>
                </a:lnTo>
                <a:lnTo>
                  <a:pt x="4218337" y="2212237"/>
                </a:lnTo>
                <a:lnTo>
                  <a:pt x="4216163" y="2210064"/>
                </a:lnTo>
                <a:lnTo>
                  <a:pt x="4213059" y="2210064"/>
                </a:lnTo>
                <a:lnTo>
                  <a:pt x="4213059" y="2206960"/>
                </a:lnTo>
                <a:lnTo>
                  <a:pt x="4230755" y="2195473"/>
                </a:lnTo>
                <a:close/>
                <a:moveTo>
                  <a:pt x="4201574" y="2177467"/>
                </a:moveTo>
                <a:lnTo>
                  <a:pt x="4205920" y="2180571"/>
                </a:lnTo>
                <a:lnTo>
                  <a:pt x="4206851" y="2180571"/>
                </a:lnTo>
                <a:lnTo>
                  <a:pt x="4206851" y="2182744"/>
                </a:lnTo>
                <a:lnTo>
                  <a:pt x="4206851" y="2186780"/>
                </a:lnTo>
                <a:lnTo>
                  <a:pt x="4209025" y="2190195"/>
                </a:lnTo>
                <a:lnTo>
                  <a:pt x="4201574" y="2190195"/>
                </a:lnTo>
                <a:lnTo>
                  <a:pt x="4189156" y="2194231"/>
                </a:lnTo>
                <a:lnTo>
                  <a:pt x="4174565" y="2194231"/>
                </a:lnTo>
                <a:lnTo>
                  <a:pt x="4162146" y="2190195"/>
                </a:lnTo>
                <a:lnTo>
                  <a:pt x="4162146" y="2188022"/>
                </a:lnTo>
                <a:lnTo>
                  <a:pt x="4164009" y="2188022"/>
                </a:lnTo>
                <a:lnTo>
                  <a:pt x="4165250" y="2186780"/>
                </a:lnTo>
                <a:lnTo>
                  <a:pt x="4174565" y="2182744"/>
                </a:lnTo>
                <a:lnTo>
                  <a:pt x="4183878" y="2182744"/>
                </a:lnTo>
                <a:lnTo>
                  <a:pt x="4192260" y="2182744"/>
                </a:lnTo>
                <a:close/>
                <a:moveTo>
                  <a:pt x="4132964" y="2177467"/>
                </a:moveTo>
                <a:lnTo>
                  <a:pt x="4140104" y="2179640"/>
                </a:lnTo>
                <a:lnTo>
                  <a:pt x="4143209" y="2180571"/>
                </a:lnTo>
                <a:lnTo>
                  <a:pt x="4147555" y="2182744"/>
                </a:lnTo>
                <a:lnTo>
                  <a:pt x="4150659" y="2186780"/>
                </a:lnTo>
                <a:lnTo>
                  <a:pt x="4152522" y="2190195"/>
                </a:lnTo>
                <a:lnTo>
                  <a:pt x="4149418" y="2190195"/>
                </a:lnTo>
                <a:lnTo>
                  <a:pt x="4140104" y="2194231"/>
                </a:lnTo>
                <a:lnTo>
                  <a:pt x="4128618" y="2194231"/>
                </a:lnTo>
                <a:lnTo>
                  <a:pt x="4116200" y="2194231"/>
                </a:lnTo>
                <a:lnTo>
                  <a:pt x="4116200" y="2186780"/>
                </a:lnTo>
                <a:lnTo>
                  <a:pt x="4121477" y="2184918"/>
                </a:lnTo>
                <a:lnTo>
                  <a:pt x="4127686" y="2182744"/>
                </a:lnTo>
                <a:lnTo>
                  <a:pt x="4128618" y="2180571"/>
                </a:lnTo>
                <a:close/>
                <a:moveTo>
                  <a:pt x="4716292" y="2170016"/>
                </a:moveTo>
                <a:lnTo>
                  <a:pt x="4723433" y="2173120"/>
                </a:lnTo>
                <a:lnTo>
                  <a:pt x="4727780" y="2175294"/>
                </a:lnTo>
                <a:lnTo>
                  <a:pt x="4732747" y="2179640"/>
                </a:lnTo>
                <a:lnTo>
                  <a:pt x="4736162" y="2182744"/>
                </a:lnTo>
                <a:lnTo>
                  <a:pt x="4738024" y="2188022"/>
                </a:lnTo>
                <a:lnTo>
                  <a:pt x="4742371" y="2194231"/>
                </a:lnTo>
                <a:lnTo>
                  <a:pt x="4736162" y="2194231"/>
                </a:lnTo>
                <a:lnTo>
                  <a:pt x="4732747" y="2190195"/>
                </a:lnTo>
                <a:lnTo>
                  <a:pt x="4727780" y="2186780"/>
                </a:lnTo>
                <a:lnTo>
                  <a:pt x="4723433" y="2182744"/>
                </a:lnTo>
                <a:lnTo>
                  <a:pt x="4720328" y="2177467"/>
                </a:lnTo>
                <a:close/>
                <a:moveTo>
                  <a:pt x="4689283" y="2162565"/>
                </a:moveTo>
                <a:lnTo>
                  <a:pt x="4692387" y="2162565"/>
                </a:lnTo>
                <a:lnTo>
                  <a:pt x="4694250" y="2164738"/>
                </a:lnTo>
                <a:lnTo>
                  <a:pt x="4696423" y="2164738"/>
                </a:lnTo>
                <a:lnTo>
                  <a:pt x="4698596" y="2165669"/>
                </a:lnTo>
                <a:lnTo>
                  <a:pt x="4698596" y="2167843"/>
                </a:lnTo>
                <a:lnTo>
                  <a:pt x="4701701" y="2170016"/>
                </a:lnTo>
                <a:lnTo>
                  <a:pt x="4705737" y="2170016"/>
                </a:lnTo>
                <a:lnTo>
                  <a:pt x="4705737" y="2173120"/>
                </a:lnTo>
                <a:lnTo>
                  <a:pt x="4699528" y="2172189"/>
                </a:lnTo>
                <a:lnTo>
                  <a:pt x="4696423" y="2170016"/>
                </a:lnTo>
                <a:lnTo>
                  <a:pt x="4694250" y="2167843"/>
                </a:lnTo>
                <a:lnTo>
                  <a:pt x="4692387" y="2165669"/>
                </a:lnTo>
                <a:close/>
                <a:moveTo>
                  <a:pt x="4372318" y="2142386"/>
                </a:moveTo>
                <a:lnTo>
                  <a:pt x="4385979" y="2145490"/>
                </a:lnTo>
                <a:lnTo>
                  <a:pt x="4385979" y="2152942"/>
                </a:lnTo>
                <a:lnTo>
                  <a:pt x="4376665" y="2158220"/>
                </a:lnTo>
                <a:lnTo>
                  <a:pt x="4374491" y="2160393"/>
                </a:lnTo>
                <a:lnTo>
                  <a:pt x="4372318" y="2162566"/>
                </a:lnTo>
                <a:close/>
                <a:moveTo>
                  <a:pt x="4665068" y="2121276"/>
                </a:moveTo>
                <a:lnTo>
                  <a:pt x="4676555" y="2128727"/>
                </a:lnTo>
                <a:lnTo>
                  <a:pt x="4684005" y="2140213"/>
                </a:lnTo>
                <a:lnTo>
                  <a:pt x="4689283" y="2152942"/>
                </a:lnTo>
                <a:lnTo>
                  <a:pt x="4685868" y="2152942"/>
                </a:lnTo>
                <a:lnTo>
                  <a:pt x="4685868" y="2158219"/>
                </a:lnTo>
                <a:lnTo>
                  <a:pt x="4672519" y="2152942"/>
                </a:lnTo>
                <a:lnTo>
                  <a:pt x="4669414" y="2143628"/>
                </a:lnTo>
                <a:lnTo>
                  <a:pt x="4667241" y="2134936"/>
                </a:lnTo>
                <a:close/>
                <a:moveTo>
                  <a:pt x="4641475" y="2121276"/>
                </a:moveTo>
                <a:lnTo>
                  <a:pt x="4642406" y="2122206"/>
                </a:lnTo>
                <a:lnTo>
                  <a:pt x="4642406" y="2121276"/>
                </a:lnTo>
                <a:close/>
                <a:moveTo>
                  <a:pt x="4252797" y="2105443"/>
                </a:moveTo>
                <a:lnTo>
                  <a:pt x="4269251" y="2105443"/>
                </a:lnTo>
                <a:lnTo>
                  <a:pt x="4271425" y="2107616"/>
                </a:lnTo>
                <a:lnTo>
                  <a:pt x="4272356" y="2108547"/>
                </a:lnTo>
                <a:lnTo>
                  <a:pt x="4272356" y="2115998"/>
                </a:lnTo>
                <a:lnTo>
                  <a:pt x="4252797" y="2115998"/>
                </a:lnTo>
                <a:close/>
                <a:moveTo>
                  <a:pt x="4281668" y="2101097"/>
                </a:moveTo>
                <a:lnTo>
                  <a:pt x="4321405" y="2105443"/>
                </a:lnTo>
                <a:lnTo>
                  <a:pt x="4321405" y="2108549"/>
                </a:lnTo>
                <a:lnTo>
                  <a:pt x="4323578" y="2112895"/>
                </a:lnTo>
                <a:lnTo>
                  <a:pt x="4323578" y="2115999"/>
                </a:lnTo>
                <a:lnTo>
                  <a:pt x="4325441" y="2121277"/>
                </a:lnTo>
                <a:lnTo>
                  <a:pt x="4321405" y="2121277"/>
                </a:lnTo>
                <a:lnTo>
                  <a:pt x="4310850" y="2115068"/>
                </a:lnTo>
                <a:lnTo>
                  <a:pt x="4298432" y="2112895"/>
                </a:lnTo>
                <a:lnTo>
                  <a:pt x="4281668" y="2112895"/>
                </a:lnTo>
                <a:close/>
                <a:moveTo>
                  <a:pt x="4613224" y="2092715"/>
                </a:moveTo>
                <a:lnTo>
                  <a:pt x="4632782" y="2092715"/>
                </a:lnTo>
                <a:lnTo>
                  <a:pt x="4642406" y="2103270"/>
                </a:lnTo>
                <a:lnTo>
                  <a:pt x="4649546" y="2115067"/>
                </a:lnTo>
                <a:lnTo>
                  <a:pt x="4652650" y="2128727"/>
                </a:lnTo>
                <a:lnTo>
                  <a:pt x="4649546" y="2128727"/>
                </a:lnTo>
                <a:lnTo>
                  <a:pt x="4642407" y="2122208"/>
                </a:lnTo>
                <a:lnTo>
                  <a:pt x="4642407" y="2142387"/>
                </a:lnTo>
                <a:lnTo>
                  <a:pt x="4605774" y="2152943"/>
                </a:lnTo>
                <a:lnTo>
                  <a:pt x="4599565" y="2150769"/>
                </a:lnTo>
                <a:lnTo>
                  <a:pt x="4594287" y="2149838"/>
                </a:lnTo>
                <a:lnTo>
                  <a:pt x="4587146" y="2147665"/>
                </a:lnTo>
                <a:lnTo>
                  <a:pt x="4581869" y="2145492"/>
                </a:lnTo>
                <a:lnTo>
                  <a:pt x="4581869" y="2138352"/>
                </a:lnTo>
                <a:lnTo>
                  <a:pt x="4603601" y="2136178"/>
                </a:lnTo>
                <a:lnTo>
                  <a:pt x="4620365" y="2130901"/>
                </a:lnTo>
                <a:lnTo>
                  <a:pt x="4632783" y="2121276"/>
                </a:lnTo>
                <a:lnTo>
                  <a:pt x="4641474" y="2121276"/>
                </a:lnTo>
                <a:lnTo>
                  <a:pt x="4640233" y="2120345"/>
                </a:lnTo>
                <a:lnTo>
                  <a:pt x="4630919" y="2110721"/>
                </a:lnTo>
                <a:lnTo>
                  <a:pt x="4620364" y="2103270"/>
                </a:lnTo>
                <a:close/>
                <a:moveTo>
                  <a:pt x="4335996" y="2070363"/>
                </a:moveTo>
                <a:lnTo>
                  <a:pt x="4347483" y="2070363"/>
                </a:lnTo>
                <a:lnTo>
                  <a:pt x="4357727" y="2070363"/>
                </a:lnTo>
                <a:lnTo>
                  <a:pt x="4372318" y="2071605"/>
                </a:lnTo>
                <a:lnTo>
                  <a:pt x="4376664" y="2085264"/>
                </a:lnTo>
                <a:lnTo>
                  <a:pt x="4381942" y="2095819"/>
                </a:lnTo>
                <a:lnTo>
                  <a:pt x="4389082" y="2105443"/>
                </a:lnTo>
                <a:lnTo>
                  <a:pt x="4389082" y="2108548"/>
                </a:lnTo>
                <a:lnTo>
                  <a:pt x="4392187" y="2108548"/>
                </a:lnTo>
                <a:lnTo>
                  <a:pt x="4392187" y="2105443"/>
                </a:lnTo>
                <a:lnTo>
                  <a:pt x="4401500" y="2095819"/>
                </a:lnTo>
                <a:lnTo>
                  <a:pt x="4411124" y="2090542"/>
                </a:lnTo>
                <a:lnTo>
                  <a:pt x="4423542" y="2086506"/>
                </a:lnTo>
                <a:lnTo>
                  <a:pt x="4442168" y="2085264"/>
                </a:lnTo>
                <a:lnTo>
                  <a:pt x="4456759" y="2093646"/>
                </a:lnTo>
                <a:lnTo>
                  <a:pt x="4474455" y="2101097"/>
                </a:lnTo>
                <a:lnTo>
                  <a:pt x="4496496" y="2108548"/>
                </a:lnTo>
                <a:lnTo>
                  <a:pt x="4514192" y="2120345"/>
                </a:lnTo>
                <a:lnTo>
                  <a:pt x="4528783" y="2130900"/>
                </a:lnTo>
                <a:lnTo>
                  <a:pt x="4535923" y="2145491"/>
                </a:lnTo>
                <a:lnTo>
                  <a:pt x="4549583" y="2147664"/>
                </a:lnTo>
                <a:lnTo>
                  <a:pt x="4557965" y="2150768"/>
                </a:lnTo>
                <a:lnTo>
                  <a:pt x="4569451" y="2152942"/>
                </a:lnTo>
                <a:lnTo>
                  <a:pt x="4569451" y="2162565"/>
                </a:lnTo>
                <a:lnTo>
                  <a:pt x="4567278" y="2162565"/>
                </a:lnTo>
                <a:lnTo>
                  <a:pt x="4564173" y="2164738"/>
                </a:lnTo>
                <a:lnTo>
                  <a:pt x="4559828" y="2164738"/>
                </a:lnTo>
                <a:lnTo>
                  <a:pt x="4557965" y="2165670"/>
                </a:lnTo>
                <a:lnTo>
                  <a:pt x="4556723" y="2167843"/>
                </a:lnTo>
                <a:lnTo>
                  <a:pt x="4557965" y="2167843"/>
                </a:lnTo>
                <a:lnTo>
                  <a:pt x="4562000" y="2170016"/>
                </a:lnTo>
                <a:lnTo>
                  <a:pt x="4574418" y="2188022"/>
                </a:lnTo>
                <a:lnTo>
                  <a:pt x="4592114" y="2202923"/>
                </a:lnTo>
                <a:lnTo>
                  <a:pt x="4613224" y="2214410"/>
                </a:lnTo>
                <a:lnTo>
                  <a:pt x="4613224" y="2222792"/>
                </a:lnTo>
                <a:lnTo>
                  <a:pt x="4589009" y="2222792"/>
                </a:lnTo>
                <a:lnTo>
                  <a:pt x="4585905" y="2219687"/>
                </a:lnTo>
                <a:lnTo>
                  <a:pt x="4581869" y="2217514"/>
                </a:lnTo>
                <a:lnTo>
                  <a:pt x="4578765" y="2217514"/>
                </a:lnTo>
                <a:lnTo>
                  <a:pt x="4574418" y="2217514"/>
                </a:lnTo>
                <a:lnTo>
                  <a:pt x="4571314" y="2216583"/>
                </a:lnTo>
                <a:lnTo>
                  <a:pt x="4565105" y="2214410"/>
                </a:lnTo>
                <a:lnTo>
                  <a:pt x="4559828" y="2210064"/>
                </a:lnTo>
                <a:lnTo>
                  <a:pt x="4556723" y="2206959"/>
                </a:lnTo>
                <a:lnTo>
                  <a:pt x="4552687" y="2199508"/>
                </a:lnTo>
                <a:lnTo>
                  <a:pt x="4549583" y="2194231"/>
                </a:lnTo>
                <a:lnTo>
                  <a:pt x="4545236" y="2190195"/>
                </a:lnTo>
                <a:lnTo>
                  <a:pt x="4530646" y="2182744"/>
                </a:lnTo>
                <a:lnTo>
                  <a:pt x="4520401" y="2182744"/>
                </a:lnTo>
                <a:lnTo>
                  <a:pt x="4506741" y="2186780"/>
                </a:lnTo>
                <a:lnTo>
                  <a:pt x="4494323" y="2194231"/>
                </a:lnTo>
                <a:lnTo>
                  <a:pt x="4481905" y="2197335"/>
                </a:lnTo>
                <a:lnTo>
                  <a:pt x="4469177" y="2190195"/>
                </a:lnTo>
                <a:lnTo>
                  <a:pt x="4456759" y="2186780"/>
                </a:lnTo>
                <a:lnTo>
                  <a:pt x="4443410" y="2184917"/>
                </a:lnTo>
                <a:lnTo>
                  <a:pt x="4425715" y="2186780"/>
                </a:lnTo>
                <a:lnTo>
                  <a:pt x="4427577" y="2179640"/>
                </a:lnTo>
                <a:lnTo>
                  <a:pt x="4428819" y="2173120"/>
                </a:lnTo>
                <a:lnTo>
                  <a:pt x="4430682" y="2170016"/>
                </a:lnTo>
                <a:lnTo>
                  <a:pt x="4432855" y="2165670"/>
                </a:lnTo>
                <a:lnTo>
                  <a:pt x="4435028" y="2162565"/>
                </a:lnTo>
                <a:lnTo>
                  <a:pt x="4432855" y="2158219"/>
                </a:lnTo>
                <a:lnTo>
                  <a:pt x="4423542" y="2142386"/>
                </a:lnTo>
                <a:lnTo>
                  <a:pt x="4411124" y="2133073"/>
                </a:lnTo>
                <a:lnTo>
                  <a:pt x="4396533" y="2128727"/>
                </a:lnTo>
                <a:lnTo>
                  <a:pt x="4379769" y="2123449"/>
                </a:lnTo>
                <a:lnTo>
                  <a:pt x="4364247" y="2120345"/>
                </a:lnTo>
                <a:lnTo>
                  <a:pt x="4350587" y="2112894"/>
                </a:lnTo>
                <a:lnTo>
                  <a:pt x="4342205" y="2101097"/>
                </a:lnTo>
                <a:lnTo>
                  <a:pt x="4345309" y="2100166"/>
                </a:lnTo>
                <a:lnTo>
                  <a:pt x="4347483" y="2100166"/>
                </a:lnTo>
                <a:lnTo>
                  <a:pt x="4349655" y="2097993"/>
                </a:lnTo>
                <a:lnTo>
                  <a:pt x="4350587" y="2095819"/>
                </a:lnTo>
                <a:lnTo>
                  <a:pt x="4352760" y="2092715"/>
                </a:lnTo>
                <a:lnTo>
                  <a:pt x="4342205" y="2090542"/>
                </a:lnTo>
                <a:lnTo>
                  <a:pt x="4330718" y="2085264"/>
                </a:lnTo>
                <a:lnTo>
                  <a:pt x="4321405" y="2081229"/>
                </a:lnTo>
                <a:lnTo>
                  <a:pt x="4321405" y="2071605"/>
                </a:lnTo>
                <a:close/>
                <a:moveTo>
                  <a:pt x="4236033" y="2034662"/>
                </a:moveTo>
                <a:lnTo>
                  <a:pt x="4238206" y="2034662"/>
                </a:lnTo>
                <a:lnTo>
                  <a:pt x="4240069" y="2034662"/>
                </a:lnTo>
                <a:lnTo>
                  <a:pt x="4240069" y="2036525"/>
                </a:lnTo>
                <a:lnTo>
                  <a:pt x="4240069" y="2038698"/>
                </a:lnTo>
                <a:lnTo>
                  <a:pt x="4242242" y="2038698"/>
                </a:lnTo>
                <a:lnTo>
                  <a:pt x="4242242" y="2040871"/>
                </a:lnTo>
                <a:lnTo>
                  <a:pt x="4245346" y="2040871"/>
                </a:lnTo>
                <a:lnTo>
                  <a:pt x="4243173" y="2041802"/>
                </a:lnTo>
                <a:lnTo>
                  <a:pt x="4242242" y="2041802"/>
                </a:lnTo>
                <a:lnTo>
                  <a:pt x="4242242" y="2043975"/>
                </a:lnTo>
                <a:lnTo>
                  <a:pt x="4236033" y="2049253"/>
                </a:lnTo>
                <a:lnTo>
                  <a:pt x="4230756" y="2055772"/>
                </a:lnTo>
                <a:lnTo>
                  <a:pt x="4225478" y="2061050"/>
                </a:lnTo>
                <a:lnTo>
                  <a:pt x="4205920" y="2058877"/>
                </a:lnTo>
                <a:lnTo>
                  <a:pt x="4189156" y="2058877"/>
                </a:lnTo>
                <a:lnTo>
                  <a:pt x="4169286" y="2061050"/>
                </a:lnTo>
                <a:lnTo>
                  <a:pt x="4169286" y="2071605"/>
                </a:lnTo>
                <a:lnTo>
                  <a:pt x="4172392" y="2073778"/>
                </a:lnTo>
                <a:lnTo>
                  <a:pt x="4172392" y="2075641"/>
                </a:lnTo>
                <a:lnTo>
                  <a:pt x="4174565" y="2077814"/>
                </a:lnTo>
                <a:lnTo>
                  <a:pt x="4176738" y="2081229"/>
                </a:lnTo>
                <a:lnTo>
                  <a:pt x="4196296" y="2073778"/>
                </a:lnTo>
                <a:lnTo>
                  <a:pt x="4216164" y="2068500"/>
                </a:lnTo>
                <a:lnTo>
                  <a:pt x="4216164" y="2077814"/>
                </a:lnTo>
                <a:lnTo>
                  <a:pt x="4213060" y="2077814"/>
                </a:lnTo>
                <a:lnTo>
                  <a:pt x="4206851" y="2081229"/>
                </a:lnTo>
                <a:lnTo>
                  <a:pt x="4199400" y="2085265"/>
                </a:lnTo>
                <a:lnTo>
                  <a:pt x="4192260" y="2088369"/>
                </a:lnTo>
                <a:lnTo>
                  <a:pt x="4198469" y="2101097"/>
                </a:lnTo>
                <a:lnTo>
                  <a:pt x="4205920" y="2112894"/>
                </a:lnTo>
                <a:lnTo>
                  <a:pt x="4209024" y="2123449"/>
                </a:lnTo>
                <a:lnTo>
                  <a:pt x="4213060" y="2142387"/>
                </a:lnTo>
                <a:lnTo>
                  <a:pt x="4209024" y="2142387"/>
                </a:lnTo>
                <a:lnTo>
                  <a:pt x="4209024" y="2145491"/>
                </a:lnTo>
                <a:lnTo>
                  <a:pt x="4205920" y="2143628"/>
                </a:lnTo>
                <a:lnTo>
                  <a:pt x="4203747" y="2143628"/>
                </a:lnTo>
                <a:lnTo>
                  <a:pt x="4203747" y="2142387"/>
                </a:lnTo>
                <a:lnTo>
                  <a:pt x="4201574" y="2142387"/>
                </a:lnTo>
                <a:lnTo>
                  <a:pt x="4191329" y="2130900"/>
                </a:lnTo>
                <a:lnTo>
                  <a:pt x="4181705" y="2118172"/>
                </a:lnTo>
                <a:lnTo>
                  <a:pt x="4172392" y="2105444"/>
                </a:lnTo>
                <a:lnTo>
                  <a:pt x="4172392" y="2145491"/>
                </a:lnTo>
                <a:lnTo>
                  <a:pt x="4156868" y="2145491"/>
                </a:lnTo>
                <a:lnTo>
                  <a:pt x="4156868" y="2143628"/>
                </a:lnTo>
                <a:lnTo>
                  <a:pt x="4154695" y="2143628"/>
                </a:lnTo>
                <a:lnTo>
                  <a:pt x="4154695" y="2142387"/>
                </a:lnTo>
                <a:lnTo>
                  <a:pt x="4152522" y="2142387"/>
                </a:lnTo>
                <a:lnTo>
                  <a:pt x="4154695" y="2128727"/>
                </a:lnTo>
                <a:lnTo>
                  <a:pt x="4152522" y="2121276"/>
                </a:lnTo>
                <a:lnTo>
                  <a:pt x="4149418" y="2115067"/>
                </a:lnTo>
                <a:lnTo>
                  <a:pt x="4145382" y="2105444"/>
                </a:lnTo>
                <a:lnTo>
                  <a:pt x="4145382" y="2095820"/>
                </a:lnTo>
                <a:lnTo>
                  <a:pt x="4150659" y="2085265"/>
                </a:lnTo>
                <a:lnTo>
                  <a:pt x="4157800" y="2070363"/>
                </a:lnTo>
                <a:lnTo>
                  <a:pt x="4165250" y="2056704"/>
                </a:lnTo>
                <a:lnTo>
                  <a:pt x="4172392" y="2046148"/>
                </a:lnTo>
                <a:lnTo>
                  <a:pt x="4176738" y="2040871"/>
                </a:lnTo>
                <a:lnTo>
                  <a:pt x="4194433" y="2046148"/>
                </a:lnTo>
                <a:lnTo>
                  <a:pt x="4205920" y="2046148"/>
                </a:lnTo>
                <a:lnTo>
                  <a:pt x="4213991" y="2043975"/>
                </a:lnTo>
                <a:lnTo>
                  <a:pt x="4225478" y="2040871"/>
                </a:lnTo>
                <a:close/>
                <a:moveTo>
                  <a:pt x="4276701" y="2031247"/>
                </a:moveTo>
                <a:lnTo>
                  <a:pt x="4283841" y="2034662"/>
                </a:lnTo>
                <a:lnTo>
                  <a:pt x="4286946" y="2036525"/>
                </a:lnTo>
                <a:lnTo>
                  <a:pt x="4291292" y="2040871"/>
                </a:lnTo>
                <a:lnTo>
                  <a:pt x="4292223" y="2043976"/>
                </a:lnTo>
                <a:lnTo>
                  <a:pt x="4292223" y="2051427"/>
                </a:lnTo>
                <a:lnTo>
                  <a:pt x="4292223" y="2061051"/>
                </a:lnTo>
                <a:lnTo>
                  <a:pt x="4289119" y="2063224"/>
                </a:lnTo>
                <a:lnTo>
                  <a:pt x="4286946" y="2064155"/>
                </a:lnTo>
                <a:lnTo>
                  <a:pt x="4286946" y="2066328"/>
                </a:lnTo>
                <a:lnTo>
                  <a:pt x="4286946" y="2068501"/>
                </a:lnTo>
                <a:lnTo>
                  <a:pt x="4286946" y="2070364"/>
                </a:lnTo>
                <a:lnTo>
                  <a:pt x="4286946" y="2071606"/>
                </a:lnTo>
                <a:lnTo>
                  <a:pt x="4286014" y="2073779"/>
                </a:lnTo>
                <a:lnTo>
                  <a:pt x="4281668" y="2077815"/>
                </a:lnTo>
                <a:lnTo>
                  <a:pt x="4281668" y="2068501"/>
                </a:lnTo>
                <a:lnTo>
                  <a:pt x="4274528" y="2056705"/>
                </a:lnTo>
                <a:lnTo>
                  <a:pt x="4274528" y="2043976"/>
                </a:lnTo>
                <a:close/>
                <a:moveTo>
                  <a:pt x="4113097" y="1959534"/>
                </a:moveTo>
                <a:lnTo>
                  <a:pt x="4123342" y="1962638"/>
                </a:lnTo>
                <a:lnTo>
                  <a:pt x="4136070" y="1970089"/>
                </a:lnTo>
                <a:lnTo>
                  <a:pt x="4147557" y="1981576"/>
                </a:lnTo>
                <a:lnTo>
                  <a:pt x="4152524" y="1991200"/>
                </a:lnTo>
                <a:lnTo>
                  <a:pt x="4147557" y="1994304"/>
                </a:lnTo>
                <a:lnTo>
                  <a:pt x="4142279" y="1999581"/>
                </a:lnTo>
                <a:lnTo>
                  <a:pt x="4136070" y="2003929"/>
                </a:lnTo>
                <a:lnTo>
                  <a:pt x="4128619" y="2007033"/>
                </a:lnTo>
                <a:lnTo>
                  <a:pt x="4134828" y="2023797"/>
                </a:lnTo>
                <a:lnTo>
                  <a:pt x="4142279" y="2036526"/>
                </a:lnTo>
                <a:lnTo>
                  <a:pt x="4149419" y="2051427"/>
                </a:lnTo>
                <a:lnTo>
                  <a:pt x="4143210" y="2053600"/>
                </a:lnTo>
                <a:lnTo>
                  <a:pt x="4140106" y="2053600"/>
                </a:lnTo>
                <a:lnTo>
                  <a:pt x="4137933" y="2053600"/>
                </a:lnTo>
                <a:lnTo>
                  <a:pt x="4136070" y="2055773"/>
                </a:lnTo>
                <a:lnTo>
                  <a:pt x="4134828" y="2056705"/>
                </a:lnTo>
                <a:lnTo>
                  <a:pt x="4132966" y="2061051"/>
                </a:lnTo>
                <a:lnTo>
                  <a:pt x="4123342" y="2077815"/>
                </a:lnTo>
                <a:lnTo>
                  <a:pt x="4118375" y="2097994"/>
                </a:lnTo>
                <a:lnTo>
                  <a:pt x="4108751" y="2116000"/>
                </a:lnTo>
                <a:lnTo>
                  <a:pt x="4103784" y="2120346"/>
                </a:lnTo>
                <a:lnTo>
                  <a:pt x="4098506" y="2120346"/>
                </a:lnTo>
                <a:lnTo>
                  <a:pt x="4092297" y="2121277"/>
                </a:lnTo>
                <a:lnTo>
                  <a:pt x="4086088" y="2121277"/>
                </a:lnTo>
                <a:lnTo>
                  <a:pt x="4074602" y="2115068"/>
                </a:lnTo>
                <a:lnTo>
                  <a:pt x="4064047" y="2112895"/>
                </a:lnTo>
                <a:lnTo>
                  <a:pt x="4050698" y="2112895"/>
                </a:lnTo>
                <a:lnTo>
                  <a:pt x="4037968" y="2110722"/>
                </a:lnTo>
                <a:lnTo>
                  <a:pt x="4025550" y="2105445"/>
                </a:lnTo>
                <a:lnTo>
                  <a:pt x="4013132" y="2088370"/>
                </a:lnTo>
                <a:lnTo>
                  <a:pt x="4003819" y="2066328"/>
                </a:lnTo>
                <a:lnTo>
                  <a:pt x="4001646" y="2040872"/>
                </a:lnTo>
                <a:lnTo>
                  <a:pt x="4010959" y="2036526"/>
                </a:lnTo>
                <a:lnTo>
                  <a:pt x="4018410" y="2036526"/>
                </a:lnTo>
                <a:lnTo>
                  <a:pt x="4025550" y="2038699"/>
                </a:lnTo>
                <a:lnTo>
                  <a:pt x="4033001" y="2034663"/>
                </a:lnTo>
                <a:lnTo>
                  <a:pt x="4042315" y="2019761"/>
                </a:lnTo>
                <a:lnTo>
                  <a:pt x="4065288" y="2016657"/>
                </a:lnTo>
                <a:lnTo>
                  <a:pt x="4069324" y="2013242"/>
                </a:lnTo>
                <a:lnTo>
                  <a:pt x="4072429" y="2009206"/>
                </a:lnTo>
                <a:lnTo>
                  <a:pt x="4072429" y="2007033"/>
                </a:lnTo>
                <a:lnTo>
                  <a:pt x="4074602" y="2005791"/>
                </a:lnTo>
                <a:lnTo>
                  <a:pt x="4074602" y="2003929"/>
                </a:lnTo>
                <a:lnTo>
                  <a:pt x="4074602" y="2001756"/>
                </a:lnTo>
                <a:lnTo>
                  <a:pt x="4076464" y="1999581"/>
                </a:lnTo>
                <a:lnTo>
                  <a:pt x="4079879" y="1999581"/>
                </a:lnTo>
                <a:lnTo>
                  <a:pt x="4086088" y="1999581"/>
                </a:lnTo>
                <a:lnTo>
                  <a:pt x="4092297" y="1999581"/>
                </a:lnTo>
                <a:lnTo>
                  <a:pt x="4096333" y="1986853"/>
                </a:lnTo>
                <a:lnTo>
                  <a:pt x="4101610" y="1977229"/>
                </a:lnTo>
                <a:lnTo>
                  <a:pt x="4106888" y="1968847"/>
                </a:lnTo>
                <a:close/>
                <a:moveTo>
                  <a:pt x="3589064" y="1935009"/>
                </a:moveTo>
                <a:lnTo>
                  <a:pt x="3599619" y="1942460"/>
                </a:lnTo>
                <a:lnTo>
                  <a:pt x="3605828" y="1955188"/>
                </a:lnTo>
                <a:lnTo>
                  <a:pt x="3605828" y="1974125"/>
                </a:lnTo>
                <a:lnTo>
                  <a:pt x="3605828" y="1976298"/>
                </a:lnTo>
                <a:lnTo>
                  <a:pt x="3606760" y="1976298"/>
                </a:lnTo>
                <a:lnTo>
                  <a:pt x="3608933" y="1977230"/>
                </a:lnTo>
                <a:lnTo>
                  <a:pt x="3608933" y="1979403"/>
                </a:lnTo>
                <a:lnTo>
                  <a:pt x="3608933" y="1983749"/>
                </a:lnTo>
                <a:lnTo>
                  <a:pt x="3605828" y="1983749"/>
                </a:lnTo>
                <a:lnTo>
                  <a:pt x="3601482" y="1984680"/>
                </a:lnTo>
                <a:lnTo>
                  <a:pt x="3599619" y="1989027"/>
                </a:lnTo>
                <a:lnTo>
                  <a:pt x="3596515" y="1991200"/>
                </a:lnTo>
                <a:lnTo>
                  <a:pt x="3594342" y="1991200"/>
                </a:lnTo>
                <a:lnTo>
                  <a:pt x="3592168" y="1989027"/>
                </a:lnTo>
                <a:lnTo>
                  <a:pt x="3591237" y="1989027"/>
                </a:lnTo>
                <a:lnTo>
                  <a:pt x="3589064" y="1986853"/>
                </a:lnTo>
                <a:lnTo>
                  <a:pt x="3581923" y="1971952"/>
                </a:lnTo>
                <a:lnTo>
                  <a:pt x="3581923" y="1949910"/>
                </a:lnTo>
                <a:lnTo>
                  <a:pt x="3583786" y="1946806"/>
                </a:lnTo>
                <a:lnTo>
                  <a:pt x="3585959" y="1944633"/>
                </a:lnTo>
                <a:lnTo>
                  <a:pt x="3586890" y="1940287"/>
                </a:lnTo>
                <a:close/>
                <a:moveTo>
                  <a:pt x="4242241" y="1912967"/>
                </a:moveTo>
                <a:lnTo>
                  <a:pt x="4250623" y="1922280"/>
                </a:lnTo>
                <a:lnTo>
                  <a:pt x="4256832" y="1932836"/>
                </a:lnTo>
                <a:lnTo>
                  <a:pt x="4256832" y="1949911"/>
                </a:lnTo>
                <a:lnTo>
                  <a:pt x="4257763" y="1953947"/>
                </a:lnTo>
                <a:lnTo>
                  <a:pt x="4259936" y="1953947"/>
                </a:lnTo>
                <a:lnTo>
                  <a:pt x="4259936" y="1955189"/>
                </a:lnTo>
                <a:lnTo>
                  <a:pt x="4257763" y="1955189"/>
                </a:lnTo>
                <a:lnTo>
                  <a:pt x="4256832" y="1959535"/>
                </a:lnTo>
                <a:lnTo>
                  <a:pt x="4256832" y="1962639"/>
                </a:lnTo>
                <a:lnTo>
                  <a:pt x="4254659" y="1962639"/>
                </a:lnTo>
                <a:lnTo>
                  <a:pt x="4254659" y="1964812"/>
                </a:lnTo>
                <a:lnTo>
                  <a:pt x="4252796" y="1964812"/>
                </a:lnTo>
                <a:lnTo>
                  <a:pt x="4249382" y="1966675"/>
                </a:lnTo>
                <a:lnTo>
                  <a:pt x="4247519" y="1962639"/>
                </a:lnTo>
                <a:lnTo>
                  <a:pt x="4247519" y="1961397"/>
                </a:lnTo>
                <a:lnTo>
                  <a:pt x="4245346" y="1961397"/>
                </a:lnTo>
                <a:lnTo>
                  <a:pt x="4243173" y="1961397"/>
                </a:lnTo>
                <a:lnTo>
                  <a:pt x="4242241" y="1959535"/>
                </a:lnTo>
                <a:lnTo>
                  <a:pt x="4242241" y="1962639"/>
                </a:lnTo>
                <a:lnTo>
                  <a:pt x="4243173" y="1964812"/>
                </a:lnTo>
                <a:lnTo>
                  <a:pt x="4245346" y="1966675"/>
                </a:lnTo>
                <a:lnTo>
                  <a:pt x="4247519" y="1968848"/>
                </a:lnTo>
                <a:lnTo>
                  <a:pt x="4245346" y="1970090"/>
                </a:lnTo>
                <a:lnTo>
                  <a:pt x="4245346" y="1971953"/>
                </a:lnTo>
                <a:lnTo>
                  <a:pt x="4245346" y="1974126"/>
                </a:lnTo>
                <a:lnTo>
                  <a:pt x="4245346" y="1979403"/>
                </a:lnTo>
                <a:lnTo>
                  <a:pt x="4236032" y="1979403"/>
                </a:lnTo>
                <a:lnTo>
                  <a:pt x="4236032" y="1974126"/>
                </a:lnTo>
                <a:lnTo>
                  <a:pt x="4230755" y="1971953"/>
                </a:lnTo>
                <a:lnTo>
                  <a:pt x="4225477" y="1968848"/>
                </a:lnTo>
                <a:lnTo>
                  <a:pt x="4223614" y="1964812"/>
                </a:lnTo>
                <a:lnTo>
                  <a:pt x="4221441" y="1959535"/>
                </a:lnTo>
                <a:lnTo>
                  <a:pt x="4220510" y="1953947"/>
                </a:lnTo>
                <a:lnTo>
                  <a:pt x="4216164" y="1946806"/>
                </a:lnTo>
                <a:lnTo>
                  <a:pt x="4210886" y="1949911"/>
                </a:lnTo>
                <a:lnTo>
                  <a:pt x="4203746" y="1953947"/>
                </a:lnTo>
                <a:lnTo>
                  <a:pt x="4196295" y="1955189"/>
                </a:lnTo>
                <a:lnTo>
                  <a:pt x="4189155" y="1959535"/>
                </a:lnTo>
                <a:lnTo>
                  <a:pt x="4189155" y="1949911"/>
                </a:lnTo>
                <a:lnTo>
                  <a:pt x="4191328" y="1947738"/>
                </a:lnTo>
                <a:lnTo>
                  <a:pt x="4191328" y="1946806"/>
                </a:lnTo>
                <a:lnTo>
                  <a:pt x="4192259" y="1946806"/>
                </a:lnTo>
                <a:lnTo>
                  <a:pt x="4192259" y="1942460"/>
                </a:lnTo>
                <a:lnTo>
                  <a:pt x="4206850" y="1937183"/>
                </a:lnTo>
                <a:lnTo>
                  <a:pt x="4220510" y="1932836"/>
                </a:lnTo>
                <a:lnTo>
                  <a:pt x="4232928" y="1925385"/>
                </a:lnTo>
                <a:close/>
                <a:moveTo>
                  <a:pt x="4152524" y="1892788"/>
                </a:moveTo>
                <a:lnTo>
                  <a:pt x="4156870" y="1896824"/>
                </a:lnTo>
                <a:lnTo>
                  <a:pt x="4157801" y="1896824"/>
                </a:lnTo>
                <a:lnTo>
                  <a:pt x="4159974" y="1896824"/>
                </a:lnTo>
                <a:lnTo>
                  <a:pt x="4159974" y="1898066"/>
                </a:lnTo>
                <a:lnTo>
                  <a:pt x="4159974" y="1902101"/>
                </a:lnTo>
                <a:lnTo>
                  <a:pt x="4162147" y="1905517"/>
                </a:lnTo>
                <a:lnTo>
                  <a:pt x="4150661" y="1914831"/>
                </a:lnTo>
                <a:lnTo>
                  <a:pt x="4143210" y="1924455"/>
                </a:lnTo>
                <a:lnTo>
                  <a:pt x="4134828" y="1931905"/>
                </a:lnTo>
                <a:lnTo>
                  <a:pt x="4121478" y="1939356"/>
                </a:lnTo>
                <a:lnTo>
                  <a:pt x="4121478" y="1935010"/>
                </a:lnTo>
                <a:lnTo>
                  <a:pt x="4132966" y="1922281"/>
                </a:lnTo>
                <a:lnTo>
                  <a:pt x="4145384" y="1909553"/>
                </a:lnTo>
                <a:close/>
                <a:moveTo>
                  <a:pt x="1541984" y="1795308"/>
                </a:moveTo>
                <a:lnTo>
                  <a:pt x="1549435" y="1795308"/>
                </a:lnTo>
                <a:lnTo>
                  <a:pt x="1556575" y="1796550"/>
                </a:lnTo>
                <a:lnTo>
                  <a:pt x="1564957" y="1800587"/>
                </a:lnTo>
                <a:lnTo>
                  <a:pt x="1561853" y="1802760"/>
                </a:lnTo>
                <a:lnTo>
                  <a:pt x="1559680" y="1805864"/>
                </a:lnTo>
                <a:lnTo>
                  <a:pt x="1556575" y="1808037"/>
                </a:lnTo>
                <a:lnTo>
                  <a:pt x="1550366" y="1808037"/>
                </a:lnTo>
                <a:lnTo>
                  <a:pt x="1545089" y="1805864"/>
                </a:lnTo>
                <a:lnTo>
                  <a:pt x="1540122" y="1805864"/>
                </a:lnTo>
                <a:lnTo>
                  <a:pt x="1534844" y="1805864"/>
                </a:lnTo>
                <a:lnTo>
                  <a:pt x="1528635" y="1808037"/>
                </a:lnTo>
                <a:lnTo>
                  <a:pt x="1528635" y="1796550"/>
                </a:lnTo>
                <a:close/>
                <a:moveTo>
                  <a:pt x="4183877" y="1783821"/>
                </a:moveTo>
                <a:lnTo>
                  <a:pt x="4189155" y="1783821"/>
                </a:lnTo>
                <a:lnTo>
                  <a:pt x="4196295" y="1783821"/>
                </a:lnTo>
                <a:lnTo>
                  <a:pt x="4196295" y="1802758"/>
                </a:lnTo>
                <a:lnTo>
                  <a:pt x="4194432" y="1815487"/>
                </a:lnTo>
                <a:lnTo>
                  <a:pt x="4191328" y="1826043"/>
                </a:lnTo>
                <a:lnTo>
                  <a:pt x="4189155" y="1844980"/>
                </a:lnTo>
                <a:lnTo>
                  <a:pt x="4192259" y="1844980"/>
                </a:lnTo>
                <a:lnTo>
                  <a:pt x="4192259" y="1848395"/>
                </a:lnTo>
                <a:lnTo>
                  <a:pt x="4199400" y="1848395"/>
                </a:lnTo>
                <a:lnTo>
                  <a:pt x="4203746" y="1848395"/>
                </a:lnTo>
                <a:lnTo>
                  <a:pt x="4206850" y="1848395"/>
                </a:lnTo>
                <a:lnTo>
                  <a:pt x="4210886" y="1850257"/>
                </a:lnTo>
                <a:lnTo>
                  <a:pt x="4213991" y="1852431"/>
                </a:lnTo>
                <a:lnTo>
                  <a:pt x="4221441" y="1853672"/>
                </a:lnTo>
                <a:lnTo>
                  <a:pt x="4225477" y="1867332"/>
                </a:lnTo>
                <a:lnTo>
                  <a:pt x="4232928" y="1875714"/>
                </a:lnTo>
                <a:lnTo>
                  <a:pt x="4242241" y="1885338"/>
                </a:lnTo>
                <a:lnTo>
                  <a:pt x="4249382" y="1898066"/>
                </a:lnTo>
                <a:lnTo>
                  <a:pt x="4243173" y="1900239"/>
                </a:lnTo>
                <a:lnTo>
                  <a:pt x="4240068" y="1902102"/>
                </a:lnTo>
                <a:lnTo>
                  <a:pt x="4238205" y="1902102"/>
                </a:lnTo>
                <a:lnTo>
                  <a:pt x="4238205" y="1904275"/>
                </a:lnTo>
                <a:lnTo>
                  <a:pt x="4238205" y="1905517"/>
                </a:lnTo>
                <a:lnTo>
                  <a:pt x="4238205" y="1907380"/>
                </a:lnTo>
                <a:lnTo>
                  <a:pt x="4234790" y="1907380"/>
                </a:lnTo>
                <a:lnTo>
                  <a:pt x="4228581" y="1909553"/>
                </a:lnTo>
                <a:lnTo>
                  <a:pt x="4227650" y="1905517"/>
                </a:lnTo>
                <a:lnTo>
                  <a:pt x="4227650" y="1904275"/>
                </a:lnTo>
                <a:lnTo>
                  <a:pt x="4225477" y="1904275"/>
                </a:lnTo>
                <a:lnTo>
                  <a:pt x="4223614" y="1904275"/>
                </a:lnTo>
                <a:lnTo>
                  <a:pt x="4221441" y="1902102"/>
                </a:lnTo>
                <a:lnTo>
                  <a:pt x="4218337" y="1909553"/>
                </a:lnTo>
                <a:lnTo>
                  <a:pt x="4216164" y="1914830"/>
                </a:lnTo>
                <a:lnTo>
                  <a:pt x="4213059" y="1920108"/>
                </a:lnTo>
                <a:lnTo>
                  <a:pt x="4206850" y="1922281"/>
                </a:lnTo>
                <a:lnTo>
                  <a:pt x="4201573" y="1925385"/>
                </a:lnTo>
                <a:lnTo>
                  <a:pt x="4201573" y="1922281"/>
                </a:lnTo>
                <a:lnTo>
                  <a:pt x="4198468" y="1918245"/>
                </a:lnTo>
                <a:lnTo>
                  <a:pt x="4198468" y="1914830"/>
                </a:lnTo>
                <a:lnTo>
                  <a:pt x="4198468" y="1912968"/>
                </a:lnTo>
                <a:lnTo>
                  <a:pt x="4198468" y="1911726"/>
                </a:lnTo>
                <a:lnTo>
                  <a:pt x="4198468" y="1909553"/>
                </a:lnTo>
                <a:lnTo>
                  <a:pt x="4196295" y="1907380"/>
                </a:lnTo>
                <a:lnTo>
                  <a:pt x="4194432" y="1907380"/>
                </a:lnTo>
                <a:lnTo>
                  <a:pt x="4189155" y="1905517"/>
                </a:lnTo>
                <a:lnTo>
                  <a:pt x="4189155" y="1900239"/>
                </a:lnTo>
                <a:lnTo>
                  <a:pt x="4189155" y="1894962"/>
                </a:lnTo>
                <a:lnTo>
                  <a:pt x="4191328" y="1890615"/>
                </a:lnTo>
                <a:lnTo>
                  <a:pt x="4191328" y="1889684"/>
                </a:lnTo>
                <a:lnTo>
                  <a:pt x="4192259" y="1887511"/>
                </a:lnTo>
                <a:lnTo>
                  <a:pt x="4196295" y="1887511"/>
                </a:lnTo>
                <a:lnTo>
                  <a:pt x="4201573" y="1885338"/>
                </a:lnTo>
                <a:lnTo>
                  <a:pt x="4209024" y="1885338"/>
                </a:lnTo>
                <a:lnTo>
                  <a:pt x="4209024" y="1898066"/>
                </a:lnTo>
                <a:lnTo>
                  <a:pt x="4221441" y="1898066"/>
                </a:lnTo>
                <a:lnTo>
                  <a:pt x="4221441" y="1894962"/>
                </a:lnTo>
                <a:lnTo>
                  <a:pt x="4223614" y="1890615"/>
                </a:lnTo>
                <a:lnTo>
                  <a:pt x="4225477" y="1889684"/>
                </a:lnTo>
                <a:lnTo>
                  <a:pt x="4225477" y="1887511"/>
                </a:lnTo>
                <a:lnTo>
                  <a:pt x="4227650" y="1885338"/>
                </a:lnTo>
                <a:lnTo>
                  <a:pt x="4228581" y="1882233"/>
                </a:lnTo>
                <a:lnTo>
                  <a:pt x="4225477" y="1882233"/>
                </a:lnTo>
                <a:lnTo>
                  <a:pt x="4206850" y="1867332"/>
                </a:lnTo>
                <a:lnTo>
                  <a:pt x="4186051" y="1857708"/>
                </a:lnTo>
                <a:lnTo>
                  <a:pt x="4186051" y="1865159"/>
                </a:lnTo>
                <a:lnTo>
                  <a:pt x="4183877" y="1870436"/>
                </a:lnTo>
                <a:lnTo>
                  <a:pt x="4181704" y="1875714"/>
                </a:lnTo>
                <a:lnTo>
                  <a:pt x="4181704" y="1882233"/>
                </a:lnTo>
                <a:lnTo>
                  <a:pt x="4179842" y="1880060"/>
                </a:lnTo>
                <a:lnTo>
                  <a:pt x="4178600" y="1877887"/>
                </a:lnTo>
                <a:lnTo>
                  <a:pt x="4178600" y="1875714"/>
                </a:lnTo>
                <a:lnTo>
                  <a:pt x="4176737" y="1874783"/>
                </a:lnTo>
                <a:lnTo>
                  <a:pt x="4171459" y="1860813"/>
                </a:lnTo>
                <a:lnTo>
                  <a:pt x="4165250" y="1844980"/>
                </a:lnTo>
                <a:lnTo>
                  <a:pt x="4164009" y="1823870"/>
                </a:lnTo>
                <a:lnTo>
                  <a:pt x="4165250" y="1805863"/>
                </a:lnTo>
                <a:lnTo>
                  <a:pt x="4172391" y="1787857"/>
                </a:lnTo>
                <a:lnTo>
                  <a:pt x="4178600" y="1785684"/>
                </a:lnTo>
                <a:close/>
                <a:moveTo>
                  <a:pt x="1481758" y="1783821"/>
                </a:moveTo>
                <a:lnTo>
                  <a:pt x="1488898" y="1783821"/>
                </a:lnTo>
                <a:lnTo>
                  <a:pt x="1496350" y="1785684"/>
                </a:lnTo>
                <a:lnTo>
                  <a:pt x="1503490" y="1785684"/>
                </a:lnTo>
                <a:lnTo>
                  <a:pt x="1508768" y="1787858"/>
                </a:lnTo>
                <a:lnTo>
                  <a:pt x="1508768" y="1796550"/>
                </a:lnTo>
                <a:lnTo>
                  <a:pt x="1481758" y="1796550"/>
                </a:lnTo>
                <a:close/>
                <a:moveTo>
                  <a:pt x="1328397" y="1783821"/>
                </a:moveTo>
                <a:lnTo>
                  <a:pt x="1338021" y="1785684"/>
                </a:lnTo>
                <a:lnTo>
                  <a:pt x="1342988" y="1789100"/>
                </a:lnTo>
                <a:lnTo>
                  <a:pt x="1350439" y="1793135"/>
                </a:lnTo>
                <a:lnTo>
                  <a:pt x="1356648" y="1796550"/>
                </a:lnTo>
                <a:lnTo>
                  <a:pt x="1356648" y="1800586"/>
                </a:lnTo>
                <a:lnTo>
                  <a:pt x="1349508" y="1800586"/>
                </a:lnTo>
                <a:lnTo>
                  <a:pt x="1342988" y="1802759"/>
                </a:lnTo>
                <a:lnTo>
                  <a:pt x="1338021" y="1803691"/>
                </a:lnTo>
                <a:lnTo>
                  <a:pt x="1334917" y="1802759"/>
                </a:lnTo>
                <a:lnTo>
                  <a:pt x="1327466" y="1802759"/>
                </a:lnTo>
                <a:lnTo>
                  <a:pt x="1321257" y="1800586"/>
                </a:lnTo>
                <a:lnTo>
                  <a:pt x="1321257" y="1787857"/>
                </a:lnTo>
                <a:lnTo>
                  <a:pt x="1323430" y="1787857"/>
                </a:lnTo>
                <a:lnTo>
                  <a:pt x="1325293" y="1785684"/>
                </a:lnTo>
                <a:lnTo>
                  <a:pt x="1327466" y="1785684"/>
                </a:lnTo>
                <a:close/>
                <a:moveTo>
                  <a:pt x="1392038" y="1766747"/>
                </a:moveTo>
                <a:lnTo>
                  <a:pt x="1414081" y="1768920"/>
                </a:lnTo>
                <a:lnTo>
                  <a:pt x="1432708" y="1773266"/>
                </a:lnTo>
                <a:lnTo>
                  <a:pt x="1447299" y="1778544"/>
                </a:lnTo>
                <a:lnTo>
                  <a:pt x="1464994" y="1783822"/>
                </a:lnTo>
                <a:lnTo>
                  <a:pt x="1464994" y="1793135"/>
                </a:lnTo>
                <a:lnTo>
                  <a:pt x="1457854" y="1793135"/>
                </a:lnTo>
                <a:lnTo>
                  <a:pt x="1454439" y="1795308"/>
                </a:lnTo>
                <a:lnTo>
                  <a:pt x="1449472" y="1796550"/>
                </a:lnTo>
                <a:lnTo>
                  <a:pt x="1445126" y="1798413"/>
                </a:lnTo>
                <a:lnTo>
                  <a:pt x="1442021" y="1800586"/>
                </a:lnTo>
                <a:lnTo>
                  <a:pt x="1435812" y="1800586"/>
                </a:lnTo>
                <a:lnTo>
                  <a:pt x="1435812" y="1798413"/>
                </a:lnTo>
                <a:lnTo>
                  <a:pt x="1435812" y="1796550"/>
                </a:lnTo>
                <a:lnTo>
                  <a:pt x="1434881" y="1795308"/>
                </a:lnTo>
                <a:lnTo>
                  <a:pt x="1432708" y="1793135"/>
                </a:lnTo>
                <a:lnTo>
                  <a:pt x="1430535" y="1791272"/>
                </a:lnTo>
                <a:lnTo>
                  <a:pt x="1428672" y="1793135"/>
                </a:lnTo>
                <a:lnTo>
                  <a:pt x="1425567" y="1803690"/>
                </a:lnTo>
                <a:lnTo>
                  <a:pt x="1420290" y="1803690"/>
                </a:lnTo>
                <a:lnTo>
                  <a:pt x="1406629" y="1802759"/>
                </a:lnTo>
                <a:lnTo>
                  <a:pt x="1392038" y="1800586"/>
                </a:lnTo>
                <a:lnTo>
                  <a:pt x="1381794" y="1800586"/>
                </a:lnTo>
                <a:lnTo>
                  <a:pt x="1376516" y="1787857"/>
                </a:lnTo>
                <a:lnTo>
                  <a:pt x="1385829" y="1787857"/>
                </a:lnTo>
                <a:lnTo>
                  <a:pt x="1392038" y="1787857"/>
                </a:lnTo>
                <a:lnTo>
                  <a:pt x="1399489" y="1785684"/>
                </a:lnTo>
                <a:lnTo>
                  <a:pt x="1405698" y="1783822"/>
                </a:lnTo>
                <a:lnTo>
                  <a:pt x="1401352" y="1781649"/>
                </a:lnTo>
                <a:lnTo>
                  <a:pt x="1398247" y="1778544"/>
                </a:lnTo>
                <a:lnTo>
                  <a:pt x="1396385" y="1776371"/>
                </a:lnTo>
                <a:lnTo>
                  <a:pt x="1394211" y="1773266"/>
                </a:lnTo>
                <a:close/>
                <a:moveTo>
                  <a:pt x="225384" y="1726700"/>
                </a:moveTo>
                <a:lnTo>
                  <a:pt x="242148" y="1731978"/>
                </a:lnTo>
                <a:lnTo>
                  <a:pt x="254566" y="1739118"/>
                </a:lnTo>
                <a:lnTo>
                  <a:pt x="269157" y="1746568"/>
                </a:lnTo>
                <a:lnTo>
                  <a:pt x="269157" y="1750915"/>
                </a:lnTo>
                <a:lnTo>
                  <a:pt x="264810" y="1750915"/>
                </a:lnTo>
                <a:lnTo>
                  <a:pt x="252393" y="1759297"/>
                </a:lnTo>
                <a:lnTo>
                  <a:pt x="239975" y="1761470"/>
                </a:lnTo>
                <a:lnTo>
                  <a:pt x="228488" y="1763643"/>
                </a:lnTo>
                <a:lnTo>
                  <a:pt x="216070" y="1766747"/>
                </a:lnTo>
                <a:lnTo>
                  <a:pt x="216070" y="1763643"/>
                </a:lnTo>
                <a:lnTo>
                  <a:pt x="212966" y="1763643"/>
                </a:lnTo>
                <a:lnTo>
                  <a:pt x="216070" y="1754019"/>
                </a:lnTo>
                <a:lnTo>
                  <a:pt x="216070" y="1744706"/>
                </a:lnTo>
                <a:lnTo>
                  <a:pt x="216070" y="1731978"/>
                </a:lnTo>
                <a:lnTo>
                  <a:pt x="220106" y="1729804"/>
                </a:lnTo>
                <a:lnTo>
                  <a:pt x="221038" y="1729804"/>
                </a:lnTo>
                <a:lnTo>
                  <a:pt x="221038" y="1728563"/>
                </a:lnTo>
                <a:lnTo>
                  <a:pt x="223211" y="1728563"/>
                </a:lnTo>
                <a:close/>
                <a:moveTo>
                  <a:pt x="1265066" y="1714903"/>
                </a:moveTo>
                <a:lnTo>
                  <a:pt x="1294249" y="1721422"/>
                </a:lnTo>
                <a:lnTo>
                  <a:pt x="1320326" y="1729805"/>
                </a:lnTo>
                <a:lnTo>
                  <a:pt x="1339884" y="1739119"/>
                </a:lnTo>
                <a:lnTo>
                  <a:pt x="1359753" y="1748742"/>
                </a:lnTo>
                <a:lnTo>
                  <a:pt x="1381795" y="1759298"/>
                </a:lnTo>
                <a:lnTo>
                  <a:pt x="1381795" y="1766748"/>
                </a:lnTo>
                <a:lnTo>
                  <a:pt x="1372171" y="1766748"/>
                </a:lnTo>
                <a:lnTo>
                  <a:pt x="1361926" y="1771095"/>
                </a:lnTo>
                <a:lnTo>
                  <a:pt x="1349508" y="1774199"/>
                </a:lnTo>
                <a:lnTo>
                  <a:pt x="1335849" y="1776372"/>
                </a:lnTo>
                <a:lnTo>
                  <a:pt x="1338022" y="1773268"/>
                </a:lnTo>
                <a:lnTo>
                  <a:pt x="1338022" y="1768921"/>
                </a:lnTo>
                <a:lnTo>
                  <a:pt x="1338022" y="1766748"/>
                </a:lnTo>
                <a:lnTo>
                  <a:pt x="1338022" y="1765817"/>
                </a:lnTo>
                <a:lnTo>
                  <a:pt x="1338022" y="1763644"/>
                </a:lnTo>
                <a:lnTo>
                  <a:pt x="1335849" y="1759298"/>
                </a:lnTo>
                <a:lnTo>
                  <a:pt x="1308840" y="1751847"/>
                </a:lnTo>
                <a:lnTo>
                  <a:pt x="1283694" y="1739119"/>
                </a:lnTo>
                <a:lnTo>
                  <a:pt x="1256684" y="1726700"/>
                </a:lnTo>
                <a:lnTo>
                  <a:pt x="1250475" y="1731979"/>
                </a:lnTo>
                <a:lnTo>
                  <a:pt x="1247371" y="1737256"/>
                </a:lnTo>
                <a:lnTo>
                  <a:pt x="1242093" y="1743465"/>
                </a:lnTo>
                <a:lnTo>
                  <a:pt x="1235884" y="1741292"/>
                </a:lnTo>
                <a:lnTo>
                  <a:pt x="1228433" y="1737256"/>
                </a:lnTo>
                <a:lnTo>
                  <a:pt x="1225329" y="1736014"/>
                </a:lnTo>
                <a:lnTo>
                  <a:pt x="1232780" y="1736014"/>
                </a:lnTo>
                <a:lnTo>
                  <a:pt x="1237747" y="1728563"/>
                </a:lnTo>
                <a:lnTo>
                  <a:pt x="1243024" y="1724527"/>
                </a:lnTo>
                <a:lnTo>
                  <a:pt x="1249233" y="1719249"/>
                </a:lnTo>
                <a:lnTo>
                  <a:pt x="1254511" y="1719249"/>
                </a:lnTo>
                <a:lnTo>
                  <a:pt x="1257615" y="1717076"/>
                </a:lnTo>
                <a:lnTo>
                  <a:pt x="1261962" y="1717076"/>
                </a:lnTo>
                <a:close/>
                <a:moveTo>
                  <a:pt x="201480" y="1706521"/>
                </a:moveTo>
                <a:lnTo>
                  <a:pt x="216070" y="1711800"/>
                </a:lnTo>
                <a:lnTo>
                  <a:pt x="216070" y="1714904"/>
                </a:lnTo>
                <a:lnTo>
                  <a:pt x="212966" y="1714904"/>
                </a:lnTo>
                <a:lnTo>
                  <a:pt x="201480" y="1719250"/>
                </a:lnTo>
                <a:lnTo>
                  <a:pt x="190924" y="1719250"/>
                </a:lnTo>
                <a:lnTo>
                  <a:pt x="181611" y="1719250"/>
                </a:lnTo>
                <a:lnTo>
                  <a:pt x="181611" y="1711800"/>
                </a:lnTo>
                <a:lnTo>
                  <a:pt x="186889" y="1709625"/>
                </a:lnTo>
                <a:lnTo>
                  <a:pt x="192166" y="1709625"/>
                </a:lnTo>
                <a:lnTo>
                  <a:pt x="196202" y="1708694"/>
                </a:lnTo>
                <a:close/>
                <a:moveTo>
                  <a:pt x="121074" y="1689446"/>
                </a:moveTo>
                <a:lnTo>
                  <a:pt x="127283" y="1691619"/>
                </a:lnTo>
                <a:lnTo>
                  <a:pt x="134734" y="1691619"/>
                </a:lnTo>
                <a:lnTo>
                  <a:pt x="137838" y="1691619"/>
                </a:lnTo>
                <a:lnTo>
                  <a:pt x="143116" y="1693792"/>
                </a:lnTo>
                <a:lnTo>
                  <a:pt x="149325" y="1694724"/>
                </a:lnTo>
                <a:lnTo>
                  <a:pt x="149325" y="1702174"/>
                </a:lnTo>
                <a:lnTo>
                  <a:pt x="145289" y="1702174"/>
                </a:lnTo>
                <a:lnTo>
                  <a:pt x="140011" y="1704347"/>
                </a:lnTo>
                <a:lnTo>
                  <a:pt x="134734" y="1706521"/>
                </a:lnTo>
                <a:lnTo>
                  <a:pt x="128525" y="1706521"/>
                </a:lnTo>
                <a:lnTo>
                  <a:pt x="121074" y="1706521"/>
                </a:lnTo>
                <a:close/>
                <a:moveTo>
                  <a:pt x="1321257" y="1686342"/>
                </a:moveTo>
                <a:lnTo>
                  <a:pt x="1327467" y="1689446"/>
                </a:lnTo>
                <a:lnTo>
                  <a:pt x="1330571" y="1693794"/>
                </a:lnTo>
                <a:lnTo>
                  <a:pt x="1334918" y="1696898"/>
                </a:lnTo>
                <a:lnTo>
                  <a:pt x="1335849" y="1702176"/>
                </a:lnTo>
                <a:lnTo>
                  <a:pt x="1335849" y="1711800"/>
                </a:lnTo>
                <a:lnTo>
                  <a:pt x="1328398" y="1711800"/>
                </a:lnTo>
                <a:lnTo>
                  <a:pt x="1327467" y="1706522"/>
                </a:lnTo>
                <a:lnTo>
                  <a:pt x="1325293" y="1704349"/>
                </a:lnTo>
                <a:lnTo>
                  <a:pt x="1323430" y="1701244"/>
                </a:lnTo>
                <a:lnTo>
                  <a:pt x="1321257" y="1696898"/>
                </a:lnTo>
                <a:lnTo>
                  <a:pt x="1321257" y="1693794"/>
                </a:lnTo>
                <a:close/>
                <a:moveTo>
                  <a:pt x="4189157" y="1678891"/>
                </a:moveTo>
                <a:lnTo>
                  <a:pt x="4192261" y="1681995"/>
                </a:lnTo>
                <a:lnTo>
                  <a:pt x="4194434" y="1686342"/>
                </a:lnTo>
                <a:lnTo>
                  <a:pt x="4196297" y="1689446"/>
                </a:lnTo>
                <a:lnTo>
                  <a:pt x="4196297" y="1694725"/>
                </a:lnTo>
                <a:lnTo>
                  <a:pt x="4196297" y="1702175"/>
                </a:lnTo>
                <a:lnTo>
                  <a:pt x="4181706" y="1739119"/>
                </a:lnTo>
                <a:lnTo>
                  <a:pt x="4174564" y="1729805"/>
                </a:lnTo>
                <a:lnTo>
                  <a:pt x="4171460" y="1721423"/>
                </a:lnTo>
                <a:lnTo>
                  <a:pt x="4169287" y="1706522"/>
                </a:lnTo>
                <a:close/>
                <a:moveTo>
                  <a:pt x="1312875" y="1662127"/>
                </a:moveTo>
                <a:lnTo>
                  <a:pt x="1335848" y="1662127"/>
                </a:lnTo>
                <a:lnTo>
                  <a:pt x="1338021" y="1665231"/>
                </a:lnTo>
                <a:lnTo>
                  <a:pt x="1342057" y="1667404"/>
                </a:lnTo>
                <a:lnTo>
                  <a:pt x="1342057" y="1669578"/>
                </a:lnTo>
                <a:lnTo>
                  <a:pt x="1342988" y="1671440"/>
                </a:lnTo>
                <a:lnTo>
                  <a:pt x="1342988" y="1672682"/>
                </a:lnTo>
                <a:lnTo>
                  <a:pt x="1342057" y="1674855"/>
                </a:lnTo>
                <a:lnTo>
                  <a:pt x="1342057" y="1678891"/>
                </a:lnTo>
                <a:lnTo>
                  <a:pt x="1335848" y="1674855"/>
                </a:lnTo>
                <a:lnTo>
                  <a:pt x="1330570" y="1672682"/>
                </a:lnTo>
                <a:lnTo>
                  <a:pt x="1325293" y="1672682"/>
                </a:lnTo>
                <a:lnTo>
                  <a:pt x="1321257" y="1671440"/>
                </a:lnTo>
                <a:lnTo>
                  <a:pt x="1318153" y="1671440"/>
                </a:lnTo>
                <a:lnTo>
                  <a:pt x="1313806" y="1669578"/>
                </a:lnTo>
                <a:lnTo>
                  <a:pt x="1312875" y="1665231"/>
                </a:lnTo>
                <a:close/>
                <a:moveTo>
                  <a:pt x="4305883" y="1593208"/>
                </a:moveTo>
                <a:lnTo>
                  <a:pt x="4308987" y="1595381"/>
                </a:lnTo>
                <a:lnTo>
                  <a:pt x="4310850" y="1595381"/>
                </a:lnTo>
                <a:lnTo>
                  <a:pt x="4310850" y="1597554"/>
                </a:lnTo>
                <a:lnTo>
                  <a:pt x="4313023" y="1600660"/>
                </a:lnTo>
                <a:lnTo>
                  <a:pt x="4313023" y="1605006"/>
                </a:lnTo>
                <a:lnTo>
                  <a:pt x="4310850" y="1610284"/>
                </a:lnTo>
                <a:lnTo>
                  <a:pt x="4306814" y="1615561"/>
                </a:lnTo>
                <a:lnTo>
                  <a:pt x="4305883" y="1620839"/>
                </a:lnTo>
                <a:lnTo>
                  <a:pt x="4296259" y="1620839"/>
                </a:lnTo>
                <a:lnTo>
                  <a:pt x="4296259" y="1608110"/>
                </a:lnTo>
                <a:lnTo>
                  <a:pt x="4299674" y="1606869"/>
                </a:lnTo>
                <a:lnTo>
                  <a:pt x="4301536" y="1602833"/>
                </a:lnTo>
                <a:lnTo>
                  <a:pt x="4303710" y="1599728"/>
                </a:lnTo>
                <a:close/>
                <a:moveTo>
                  <a:pt x="4256833" y="1543537"/>
                </a:moveTo>
                <a:lnTo>
                  <a:pt x="4269250" y="1543537"/>
                </a:lnTo>
                <a:lnTo>
                  <a:pt x="4269250" y="1556266"/>
                </a:lnTo>
                <a:lnTo>
                  <a:pt x="4252797" y="1556266"/>
                </a:lnTo>
                <a:lnTo>
                  <a:pt x="4252797" y="1547884"/>
                </a:lnTo>
                <a:lnTo>
                  <a:pt x="4256833" y="1547884"/>
                </a:lnTo>
                <a:close/>
                <a:moveTo>
                  <a:pt x="2932781" y="1508456"/>
                </a:moveTo>
                <a:lnTo>
                  <a:pt x="2942094" y="1508456"/>
                </a:lnTo>
                <a:lnTo>
                  <a:pt x="2938058" y="1513734"/>
                </a:lnTo>
                <a:lnTo>
                  <a:pt x="2934954" y="1518080"/>
                </a:lnTo>
                <a:lnTo>
                  <a:pt x="2930608" y="1521184"/>
                </a:lnTo>
                <a:lnTo>
                  <a:pt x="2927503" y="1525531"/>
                </a:lnTo>
                <a:lnTo>
                  <a:pt x="2921294" y="1528635"/>
                </a:lnTo>
                <a:lnTo>
                  <a:pt x="2918190" y="1528635"/>
                </a:lnTo>
                <a:lnTo>
                  <a:pt x="2918190" y="1530808"/>
                </a:lnTo>
                <a:lnTo>
                  <a:pt x="2916017" y="1530808"/>
                </a:lnTo>
                <a:lnTo>
                  <a:pt x="2912912" y="1530808"/>
                </a:lnTo>
                <a:lnTo>
                  <a:pt x="2908876" y="1532981"/>
                </a:lnTo>
                <a:lnTo>
                  <a:pt x="2905772" y="1519011"/>
                </a:lnTo>
                <a:lnTo>
                  <a:pt x="2912912" y="1518080"/>
                </a:lnTo>
                <a:lnTo>
                  <a:pt x="2920363" y="1513734"/>
                </a:lnTo>
                <a:lnTo>
                  <a:pt x="2927503" y="1511871"/>
                </a:lnTo>
                <a:close/>
                <a:moveTo>
                  <a:pt x="2781594" y="1503179"/>
                </a:moveTo>
                <a:lnTo>
                  <a:pt x="2791218" y="1506594"/>
                </a:lnTo>
                <a:lnTo>
                  <a:pt x="2801463" y="1510630"/>
                </a:lnTo>
                <a:lnTo>
                  <a:pt x="2813880" y="1513734"/>
                </a:lnTo>
                <a:lnTo>
                  <a:pt x="2821331" y="1519012"/>
                </a:lnTo>
                <a:lnTo>
                  <a:pt x="2792149" y="1519012"/>
                </a:lnTo>
                <a:lnTo>
                  <a:pt x="2789045" y="1518080"/>
                </a:lnTo>
                <a:lnTo>
                  <a:pt x="2786872" y="1518080"/>
                </a:lnTo>
                <a:lnTo>
                  <a:pt x="2783767" y="1515907"/>
                </a:lnTo>
                <a:lnTo>
                  <a:pt x="2776627" y="1515907"/>
                </a:lnTo>
                <a:lnTo>
                  <a:pt x="2776627" y="1511871"/>
                </a:lnTo>
                <a:lnTo>
                  <a:pt x="2778490" y="1510630"/>
                </a:lnTo>
                <a:lnTo>
                  <a:pt x="2779731" y="1508457"/>
                </a:lnTo>
                <a:lnTo>
                  <a:pt x="2779731" y="1506594"/>
                </a:lnTo>
                <a:close/>
                <a:moveTo>
                  <a:pt x="2456868" y="1431466"/>
                </a:moveTo>
                <a:lnTo>
                  <a:pt x="2481705" y="1431466"/>
                </a:lnTo>
                <a:lnTo>
                  <a:pt x="2481705" y="1434570"/>
                </a:lnTo>
                <a:lnTo>
                  <a:pt x="2476427" y="1436744"/>
                </a:lnTo>
                <a:lnTo>
                  <a:pt x="2474564" y="1438606"/>
                </a:lnTo>
                <a:lnTo>
                  <a:pt x="2471149" y="1439848"/>
                </a:lnTo>
                <a:lnTo>
                  <a:pt x="2467114" y="1442021"/>
                </a:lnTo>
                <a:lnTo>
                  <a:pt x="2461835" y="1442021"/>
                </a:lnTo>
                <a:close/>
                <a:moveTo>
                  <a:pt x="2842442" y="1410045"/>
                </a:moveTo>
                <a:lnTo>
                  <a:pt x="2840269" y="1412218"/>
                </a:lnTo>
                <a:lnTo>
                  <a:pt x="2838095" y="1414391"/>
                </a:lnTo>
                <a:lnTo>
                  <a:pt x="2835922" y="1414391"/>
                </a:lnTo>
                <a:lnTo>
                  <a:pt x="2835922" y="1416564"/>
                </a:lnTo>
                <a:lnTo>
                  <a:pt x="2834991" y="1417495"/>
                </a:lnTo>
                <a:lnTo>
                  <a:pt x="2833439" y="1421842"/>
                </a:lnTo>
                <a:lnTo>
                  <a:pt x="2836543" y="1421842"/>
                </a:lnTo>
                <a:lnTo>
                  <a:pt x="2842752" y="1419669"/>
                </a:lnTo>
                <a:lnTo>
                  <a:pt x="2845857" y="1417495"/>
                </a:lnTo>
                <a:lnTo>
                  <a:pt x="2849892" y="1416564"/>
                </a:lnTo>
                <a:lnTo>
                  <a:pt x="2852997" y="1414391"/>
                </a:lnTo>
                <a:lnTo>
                  <a:pt x="2857033" y="1410045"/>
                </a:lnTo>
                <a:close/>
                <a:moveTo>
                  <a:pt x="2569250" y="1410045"/>
                </a:moveTo>
                <a:lnTo>
                  <a:pt x="2574528" y="1410045"/>
                </a:lnTo>
                <a:lnTo>
                  <a:pt x="2581668" y="1410045"/>
                </a:lnTo>
                <a:lnTo>
                  <a:pt x="2583841" y="1427121"/>
                </a:lnTo>
                <a:lnTo>
                  <a:pt x="2586015" y="1447299"/>
                </a:lnTo>
                <a:lnTo>
                  <a:pt x="2576391" y="1447299"/>
                </a:lnTo>
                <a:lnTo>
                  <a:pt x="2574528" y="1449162"/>
                </a:lnTo>
                <a:lnTo>
                  <a:pt x="2571424" y="1449162"/>
                </a:lnTo>
                <a:lnTo>
                  <a:pt x="2567077" y="1449162"/>
                </a:lnTo>
                <a:lnTo>
                  <a:pt x="2561799" y="1451335"/>
                </a:lnTo>
                <a:lnTo>
                  <a:pt x="2559936" y="1436744"/>
                </a:lnTo>
                <a:lnTo>
                  <a:pt x="2559936" y="1421843"/>
                </a:lnTo>
                <a:lnTo>
                  <a:pt x="2561799" y="1414391"/>
                </a:lnTo>
                <a:lnTo>
                  <a:pt x="2564903" y="1412218"/>
                </a:lnTo>
                <a:close/>
                <a:moveTo>
                  <a:pt x="2572353" y="1374033"/>
                </a:moveTo>
                <a:lnTo>
                  <a:pt x="2581668" y="1374033"/>
                </a:lnTo>
                <a:lnTo>
                  <a:pt x="2579495" y="1381485"/>
                </a:lnTo>
                <a:lnTo>
                  <a:pt x="2579495" y="1386762"/>
                </a:lnTo>
                <a:lnTo>
                  <a:pt x="2579495" y="1392040"/>
                </a:lnTo>
                <a:lnTo>
                  <a:pt x="2578563" y="1396386"/>
                </a:lnTo>
                <a:lnTo>
                  <a:pt x="2576390" y="1401664"/>
                </a:lnTo>
                <a:lnTo>
                  <a:pt x="2569249" y="1401664"/>
                </a:lnTo>
                <a:lnTo>
                  <a:pt x="2569249" y="1394213"/>
                </a:lnTo>
                <a:lnTo>
                  <a:pt x="2571422" y="1386762"/>
                </a:lnTo>
                <a:lnTo>
                  <a:pt x="2571422" y="1379621"/>
                </a:lnTo>
                <a:close/>
                <a:moveTo>
                  <a:pt x="1383653" y="1323437"/>
                </a:moveTo>
                <a:lnTo>
                  <a:pt x="1381795" y="1325293"/>
                </a:lnTo>
                <a:lnTo>
                  <a:pt x="1379622" y="1327466"/>
                </a:lnTo>
                <a:lnTo>
                  <a:pt x="1379622" y="1327466"/>
                </a:lnTo>
                <a:lnTo>
                  <a:pt x="1381794" y="1325604"/>
                </a:lnTo>
                <a:close/>
                <a:moveTo>
                  <a:pt x="4489047" y="1323430"/>
                </a:moveTo>
                <a:lnTo>
                  <a:pt x="4498360" y="1337090"/>
                </a:lnTo>
                <a:lnTo>
                  <a:pt x="4506742" y="1344540"/>
                </a:lnTo>
                <a:lnTo>
                  <a:pt x="4518229" y="1347645"/>
                </a:lnTo>
                <a:lnTo>
                  <a:pt x="4525680" y="1351991"/>
                </a:lnTo>
                <a:lnTo>
                  <a:pt x="4532820" y="1357269"/>
                </a:lnTo>
                <a:lnTo>
                  <a:pt x="4534993" y="1360373"/>
                </a:lnTo>
                <a:lnTo>
                  <a:pt x="4535924" y="1364719"/>
                </a:lnTo>
                <a:lnTo>
                  <a:pt x="4535924" y="1367824"/>
                </a:lnTo>
                <a:lnTo>
                  <a:pt x="4535924" y="1374033"/>
                </a:lnTo>
                <a:lnTo>
                  <a:pt x="4523506" y="1377448"/>
                </a:lnTo>
                <a:lnTo>
                  <a:pt x="4514193" y="1384898"/>
                </a:lnTo>
                <a:lnTo>
                  <a:pt x="4506742" y="1392039"/>
                </a:lnTo>
                <a:lnTo>
                  <a:pt x="4496498" y="1397316"/>
                </a:lnTo>
                <a:lnTo>
                  <a:pt x="4492151" y="1392039"/>
                </a:lnTo>
                <a:lnTo>
                  <a:pt x="4489047" y="1390176"/>
                </a:lnTo>
                <a:lnTo>
                  <a:pt x="4485943" y="1388934"/>
                </a:lnTo>
                <a:lnTo>
                  <a:pt x="4481907" y="1390176"/>
                </a:lnTo>
                <a:lnTo>
                  <a:pt x="4478802" y="1392039"/>
                </a:lnTo>
                <a:lnTo>
                  <a:pt x="4476629" y="1396385"/>
                </a:lnTo>
                <a:lnTo>
                  <a:pt x="4472593" y="1397316"/>
                </a:lnTo>
                <a:lnTo>
                  <a:pt x="4478802" y="1419668"/>
                </a:lnTo>
                <a:lnTo>
                  <a:pt x="4479734" y="1436743"/>
                </a:lnTo>
                <a:lnTo>
                  <a:pt x="4479734" y="1449161"/>
                </a:lnTo>
                <a:lnTo>
                  <a:pt x="4478802" y="1461889"/>
                </a:lnTo>
                <a:lnTo>
                  <a:pt x="4474456" y="1475859"/>
                </a:lnTo>
                <a:lnTo>
                  <a:pt x="4471352" y="1493865"/>
                </a:lnTo>
                <a:lnTo>
                  <a:pt x="4469178" y="1515906"/>
                </a:lnTo>
                <a:lnTo>
                  <a:pt x="4445274" y="1528635"/>
                </a:lnTo>
                <a:lnTo>
                  <a:pt x="4418265" y="1541363"/>
                </a:lnTo>
                <a:lnTo>
                  <a:pt x="4392188" y="1553160"/>
                </a:lnTo>
                <a:lnTo>
                  <a:pt x="4386910" y="1543536"/>
                </a:lnTo>
                <a:lnTo>
                  <a:pt x="4381943" y="1536085"/>
                </a:lnTo>
                <a:lnTo>
                  <a:pt x="4379770" y="1543536"/>
                </a:lnTo>
                <a:lnTo>
                  <a:pt x="4379770" y="1547882"/>
                </a:lnTo>
                <a:lnTo>
                  <a:pt x="4378839" y="1553160"/>
                </a:lnTo>
                <a:lnTo>
                  <a:pt x="4376666" y="1556264"/>
                </a:lnTo>
                <a:lnTo>
                  <a:pt x="4371388" y="1556264"/>
                </a:lnTo>
                <a:lnTo>
                  <a:pt x="4367352" y="1556264"/>
                </a:lnTo>
                <a:lnTo>
                  <a:pt x="4365179" y="1558438"/>
                </a:lnTo>
                <a:lnTo>
                  <a:pt x="4364248" y="1558438"/>
                </a:lnTo>
                <a:lnTo>
                  <a:pt x="4362074" y="1560300"/>
                </a:lnTo>
                <a:lnTo>
                  <a:pt x="4359901" y="1562473"/>
                </a:lnTo>
                <a:lnTo>
                  <a:pt x="4354623" y="1562473"/>
                </a:lnTo>
                <a:lnTo>
                  <a:pt x="4349656" y="1563715"/>
                </a:lnTo>
                <a:lnTo>
                  <a:pt x="4347483" y="1560300"/>
                </a:lnTo>
                <a:lnTo>
                  <a:pt x="4347483" y="1555023"/>
                </a:lnTo>
                <a:lnTo>
                  <a:pt x="4347483" y="1553160"/>
                </a:lnTo>
                <a:lnTo>
                  <a:pt x="4347483" y="1548814"/>
                </a:lnTo>
                <a:lnTo>
                  <a:pt x="4347483" y="1547882"/>
                </a:lnTo>
                <a:lnTo>
                  <a:pt x="4343136" y="1547882"/>
                </a:lnTo>
                <a:lnTo>
                  <a:pt x="4340032" y="1545709"/>
                </a:lnTo>
                <a:lnTo>
                  <a:pt x="4332892" y="1543536"/>
                </a:lnTo>
                <a:lnTo>
                  <a:pt x="4332892" y="1547882"/>
                </a:lnTo>
                <a:lnTo>
                  <a:pt x="4335996" y="1553160"/>
                </a:lnTo>
                <a:lnTo>
                  <a:pt x="4340032" y="1555023"/>
                </a:lnTo>
                <a:lnTo>
                  <a:pt x="4340032" y="1558438"/>
                </a:lnTo>
                <a:lnTo>
                  <a:pt x="4340032" y="1563715"/>
                </a:lnTo>
                <a:lnTo>
                  <a:pt x="4342205" y="1573029"/>
                </a:lnTo>
                <a:lnTo>
                  <a:pt x="4335996" y="1578306"/>
                </a:lnTo>
                <a:lnTo>
                  <a:pt x="4332892" y="1585757"/>
                </a:lnTo>
                <a:lnTo>
                  <a:pt x="4328546" y="1593207"/>
                </a:lnTo>
                <a:lnTo>
                  <a:pt x="4316128" y="1593207"/>
                </a:lnTo>
                <a:lnTo>
                  <a:pt x="4314265" y="1578306"/>
                </a:lnTo>
                <a:lnTo>
                  <a:pt x="4313023" y="1570855"/>
                </a:lnTo>
                <a:lnTo>
                  <a:pt x="4308987" y="1563715"/>
                </a:lnTo>
                <a:lnTo>
                  <a:pt x="4305883" y="1553160"/>
                </a:lnTo>
                <a:lnTo>
                  <a:pt x="4316128" y="1553160"/>
                </a:lnTo>
                <a:lnTo>
                  <a:pt x="4328546" y="1536085"/>
                </a:lnTo>
                <a:lnTo>
                  <a:pt x="4345309" y="1521184"/>
                </a:lnTo>
                <a:lnTo>
                  <a:pt x="4365179" y="1511871"/>
                </a:lnTo>
                <a:lnTo>
                  <a:pt x="4372319" y="1510629"/>
                </a:lnTo>
                <a:lnTo>
                  <a:pt x="4379770" y="1510629"/>
                </a:lnTo>
                <a:lnTo>
                  <a:pt x="4385979" y="1511871"/>
                </a:lnTo>
                <a:lnTo>
                  <a:pt x="4389084" y="1511871"/>
                </a:lnTo>
                <a:lnTo>
                  <a:pt x="4392188" y="1511871"/>
                </a:lnTo>
                <a:lnTo>
                  <a:pt x="4396534" y="1506593"/>
                </a:lnTo>
                <a:lnTo>
                  <a:pt x="4399638" y="1501316"/>
                </a:lnTo>
                <a:lnTo>
                  <a:pt x="4401501" y="1495727"/>
                </a:lnTo>
                <a:lnTo>
                  <a:pt x="4403674" y="1491692"/>
                </a:lnTo>
                <a:lnTo>
                  <a:pt x="4406779" y="1486414"/>
                </a:lnTo>
                <a:lnTo>
                  <a:pt x="4412988" y="1483310"/>
                </a:lnTo>
                <a:lnTo>
                  <a:pt x="4414230" y="1486414"/>
                </a:lnTo>
                <a:lnTo>
                  <a:pt x="4416092" y="1488587"/>
                </a:lnTo>
                <a:lnTo>
                  <a:pt x="4418265" y="1488587"/>
                </a:lnTo>
                <a:lnTo>
                  <a:pt x="4420439" y="1488587"/>
                </a:lnTo>
                <a:lnTo>
                  <a:pt x="4421370" y="1486414"/>
                </a:lnTo>
                <a:lnTo>
                  <a:pt x="4435961" y="1473686"/>
                </a:lnTo>
                <a:lnTo>
                  <a:pt x="4445274" y="1461889"/>
                </a:lnTo>
                <a:lnTo>
                  <a:pt x="4449621" y="1449161"/>
                </a:lnTo>
                <a:lnTo>
                  <a:pt x="4452725" y="1434570"/>
                </a:lnTo>
                <a:lnTo>
                  <a:pt x="4458002" y="1421841"/>
                </a:lnTo>
                <a:lnTo>
                  <a:pt x="4469178" y="1404767"/>
                </a:lnTo>
                <a:lnTo>
                  <a:pt x="4462038" y="1404767"/>
                </a:lnTo>
                <a:lnTo>
                  <a:pt x="4456761" y="1401662"/>
                </a:lnTo>
                <a:lnTo>
                  <a:pt x="4454898" y="1397316"/>
                </a:lnTo>
                <a:lnTo>
                  <a:pt x="4452725" y="1394212"/>
                </a:lnTo>
                <a:lnTo>
                  <a:pt x="4452725" y="1386761"/>
                </a:lnTo>
                <a:lnTo>
                  <a:pt x="4452725" y="1377448"/>
                </a:lnTo>
                <a:lnTo>
                  <a:pt x="4454898" y="1375274"/>
                </a:lnTo>
                <a:lnTo>
                  <a:pt x="4456761" y="1374033"/>
                </a:lnTo>
                <a:lnTo>
                  <a:pt x="4456761" y="1372170"/>
                </a:lnTo>
                <a:lnTo>
                  <a:pt x="4456761" y="1369997"/>
                </a:lnTo>
                <a:lnTo>
                  <a:pt x="4464211" y="1367824"/>
                </a:lnTo>
                <a:lnTo>
                  <a:pt x="4469178" y="1367824"/>
                </a:lnTo>
                <a:lnTo>
                  <a:pt x="4472593" y="1366892"/>
                </a:lnTo>
                <a:lnTo>
                  <a:pt x="4476629" y="1366892"/>
                </a:lnTo>
                <a:lnTo>
                  <a:pt x="4476629" y="1347645"/>
                </a:lnTo>
                <a:lnTo>
                  <a:pt x="4479734" y="1333054"/>
                </a:lnTo>
                <a:close/>
                <a:moveTo>
                  <a:pt x="1391100" y="1320334"/>
                </a:moveTo>
                <a:lnTo>
                  <a:pt x="1388935" y="1322189"/>
                </a:lnTo>
                <a:lnTo>
                  <a:pt x="1386762" y="1325604"/>
                </a:lnTo>
                <a:lnTo>
                  <a:pt x="1386762" y="1327467"/>
                </a:lnTo>
                <a:lnTo>
                  <a:pt x="1385904" y="1332615"/>
                </a:lnTo>
                <a:lnTo>
                  <a:pt x="1386142" y="1332743"/>
                </a:lnTo>
                <a:lnTo>
                  <a:pt x="1387073" y="1327466"/>
                </a:lnTo>
                <a:lnTo>
                  <a:pt x="1387073" y="1325293"/>
                </a:lnTo>
                <a:lnTo>
                  <a:pt x="1389246" y="1322188"/>
                </a:lnTo>
                <a:close/>
                <a:moveTo>
                  <a:pt x="2634753" y="1320015"/>
                </a:moveTo>
                <a:lnTo>
                  <a:pt x="2633822" y="1322189"/>
                </a:lnTo>
                <a:lnTo>
                  <a:pt x="2631649" y="1322189"/>
                </a:lnTo>
                <a:lnTo>
                  <a:pt x="2629476" y="1322189"/>
                </a:lnTo>
                <a:lnTo>
                  <a:pt x="2629476" y="1323120"/>
                </a:lnTo>
                <a:lnTo>
                  <a:pt x="2627303" y="1323120"/>
                </a:lnTo>
                <a:lnTo>
                  <a:pt x="2624198" y="1327466"/>
                </a:lnTo>
                <a:lnTo>
                  <a:pt x="2620162" y="1329639"/>
                </a:lnTo>
                <a:lnTo>
                  <a:pt x="2620162" y="1330571"/>
                </a:lnTo>
                <a:lnTo>
                  <a:pt x="2620162" y="1334917"/>
                </a:lnTo>
                <a:lnTo>
                  <a:pt x="2620162" y="1338021"/>
                </a:lnTo>
                <a:lnTo>
                  <a:pt x="2620162" y="1344230"/>
                </a:lnTo>
                <a:lnTo>
                  <a:pt x="2634753" y="1359132"/>
                </a:lnTo>
                <a:lnTo>
                  <a:pt x="2648413" y="1374964"/>
                </a:lnTo>
                <a:lnTo>
                  <a:pt x="2660831" y="1393902"/>
                </a:lnTo>
                <a:lnTo>
                  <a:pt x="2675422" y="1393902"/>
                </a:lnTo>
                <a:lnTo>
                  <a:pt x="2675422" y="1404457"/>
                </a:lnTo>
                <a:lnTo>
                  <a:pt x="2690013" y="1409734"/>
                </a:lnTo>
                <a:lnTo>
                  <a:pt x="2700568" y="1417185"/>
                </a:lnTo>
                <a:lnTo>
                  <a:pt x="2712054" y="1426809"/>
                </a:lnTo>
                <a:lnTo>
                  <a:pt x="2712054" y="1431155"/>
                </a:lnTo>
                <a:lnTo>
                  <a:pt x="2708019" y="1431155"/>
                </a:lnTo>
                <a:lnTo>
                  <a:pt x="2704914" y="1431155"/>
                </a:lnTo>
                <a:lnTo>
                  <a:pt x="2700878" y="1431155"/>
                </a:lnTo>
                <a:lnTo>
                  <a:pt x="2698705" y="1431155"/>
                </a:lnTo>
                <a:lnTo>
                  <a:pt x="2695601" y="1428982"/>
                </a:lnTo>
                <a:lnTo>
                  <a:pt x="2690323" y="1426809"/>
                </a:lnTo>
                <a:lnTo>
                  <a:pt x="2685046" y="1426809"/>
                </a:lnTo>
                <a:lnTo>
                  <a:pt x="2685046" y="1432086"/>
                </a:lnTo>
                <a:lnTo>
                  <a:pt x="2685977" y="1436433"/>
                </a:lnTo>
                <a:lnTo>
                  <a:pt x="2688150" y="1439537"/>
                </a:lnTo>
                <a:lnTo>
                  <a:pt x="2688150" y="1441710"/>
                </a:lnTo>
                <a:lnTo>
                  <a:pt x="2690323" y="1446056"/>
                </a:lnTo>
                <a:lnTo>
                  <a:pt x="2691255" y="1451334"/>
                </a:lnTo>
                <a:lnTo>
                  <a:pt x="2685977" y="1454438"/>
                </a:lnTo>
                <a:lnTo>
                  <a:pt x="2682873" y="1458785"/>
                </a:lnTo>
                <a:lnTo>
                  <a:pt x="2678837" y="1464062"/>
                </a:lnTo>
                <a:lnTo>
                  <a:pt x="2675732" y="1471513"/>
                </a:lnTo>
                <a:lnTo>
                  <a:pt x="2664246" y="1471513"/>
                </a:lnTo>
                <a:lnTo>
                  <a:pt x="2664246" y="1496038"/>
                </a:lnTo>
                <a:lnTo>
                  <a:pt x="2655864" y="1496038"/>
                </a:lnTo>
                <a:lnTo>
                  <a:pt x="2646550" y="1488588"/>
                </a:lnTo>
                <a:lnTo>
                  <a:pt x="2635064" y="1484241"/>
                </a:lnTo>
                <a:lnTo>
                  <a:pt x="2626682" y="1478964"/>
                </a:lnTo>
                <a:lnTo>
                  <a:pt x="2620473" y="1466235"/>
                </a:lnTo>
                <a:lnTo>
                  <a:pt x="2635064" y="1468409"/>
                </a:lnTo>
                <a:lnTo>
                  <a:pt x="2649655" y="1466235"/>
                </a:lnTo>
                <a:lnTo>
                  <a:pt x="2661141" y="1461889"/>
                </a:lnTo>
                <a:lnTo>
                  <a:pt x="2668282" y="1454438"/>
                </a:lnTo>
                <a:lnTo>
                  <a:pt x="2670455" y="1453507"/>
                </a:lnTo>
                <a:lnTo>
                  <a:pt x="2670455" y="1451334"/>
                </a:lnTo>
                <a:lnTo>
                  <a:pt x="2671386" y="1449161"/>
                </a:lnTo>
                <a:lnTo>
                  <a:pt x="2671386" y="1446056"/>
                </a:lnTo>
                <a:lnTo>
                  <a:pt x="2671386" y="1441710"/>
                </a:lnTo>
                <a:lnTo>
                  <a:pt x="2644377" y="1421531"/>
                </a:lnTo>
                <a:lnTo>
                  <a:pt x="2615195" y="1401352"/>
                </a:lnTo>
                <a:lnTo>
                  <a:pt x="2605882" y="1389866"/>
                </a:lnTo>
                <a:lnTo>
                  <a:pt x="2597500" y="1379311"/>
                </a:lnTo>
                <a:lnTo>
                  <a:pt x="2590360" y="1366582"/>
                </a:lnTo>
                <a:lnTo>
                  <a:pt x="2578873" y="1355096"/>
                </a:lnTo>
                <a:lnTo>
                  <a:pt x="2564282" y="1349818"/>
                </a:lnTo>
                <a:lnTo>
                  <a:pt x="2551864" y="1360373"/>
                </a:lnTo>
                <a:lnTo>
                  <a:pt x="2535100" y="1369997"/>
                </a:lnTo>
                <a:lnTo>
                  <a:pt x="2515232" y="1374343"/>
                </a:lnTo>
                <a:lnTo>
                  <a:pt x="2513059" y="1369997"/>
                </a:lnTo>
                <a:lnTo>
                  <a:pt x="2512127" y="1366893"/>
                </a:lnTo>
                <a:lnTo>
                  <a:pt x="2509954" y="1364720"/>
                </a:lnTo>
                <a:lnTo>
                  <a:pt x="2505918" y="1364720"/>
                </a:lnTo>
                <a:lnTo>
                  <a:pt x="2504987" y="1364720"/>
                </a:lnTo>
                <a:lnTo>
                  <a:pt x="2500951" y="1366893"/>
                </a:lnTo>
                <a:lnTo>
                  <a:pt x="2491638" y="1374343"/>
                </a:lnTo>
                <a:lnTo>
                  <a:pt x="2488533" y="1384899"/>
                </a:lnTo>
                <a:lnTo>
                  <a:pt x="2486360" y="1396385"/>
                </a:lnTo>
                <a:lnTo>
                  <a:pt x="2481083" y="1404767"/>
                </a:lnTo>
                <a:lnTo>
                  <a:pt x="2461214" y="1404767"/>
                </a:lnTo>
                <a:lnTo>
                  <a:pt x="2454074" y="1414391"/>
                </a:lnTo>
                <a:lnTo>
                  <a:pt x="2448796" y="1424946"/>
                </a:lnTo>
                <a:lnTo>
                  <a:pt x="2444761" y="1438606"/>
                </a:lnTo>
                <a:lnTo>
                  <a:pt x="2442587" y="1439537"/>
                </a:lnTo>
                <a:lnTo>
                  <a:pt x="2442587" y="1443883"/>
                </a:lnTo>
                <a:lnTo>
                  <a:pt x="2444761" y="1446056"/>
                </a:lnTo>
                <a:lnTo>
                  <a:pt x="2446934" y="1446988"/>
                </a:lnTo>
                <a:lnTo>
                  <a:pt x="2450038" y="1451334"/>
                </a:lnTo>
                <a:lnTo>
                  <a:pt x="2452211" y="1454438"/>
                </a:lnTo>
                <a:lnTo>
                  <a:pt x="2446934" y="1454438"/>
                </a:lnTo>
                <a:lnTo>
                  <a:pt x="2444761" y="1456612"/>
                </a:lnTo>
                <a:lnTo>
                  <a:pt x="2442587" y="1456612"/>
                </a:lnTo>
                <a:lnTo>
                  <a:pt x="2441656" y="1458785"/>
                </a:lnTo>
                <a:lnTo>
                  <a:pt x="2439483" y="1460958"/>
                </a:lnTo>
                <a:lnTo>
                  <a:pt x="2435447" y="1461889"/>
                </a:lnTo>
                <a:lnTo>
                  <a:pt x="2435447" y="1466235"/>
                </a:lnTo>
                <a:lnTo>
                  <a:pt x="2435447" y="1468409"/>
                </a:lnTo>
                <a:lnTo>
                  <a:pt x="2435447" y="1470271"/>
                </a:lnTo>
                <a:lnTo>
                  <a:pt x="2435447" y="1476480"/>
                </a:lnTo>
                <a:lnTo>
                  <a:pt x="2423029" y="1477411"/>
                </a:lnTo>
                <a:lnTo>
                  <a:pt x="2417752" y="1481758"/>
                </a:lnTo>
                <a:lnTo>
                  <a:pt x="2413716" y="1484862"/>
                </a:lnTo>
                <a:lnTo>
                  <a:pt x="2410612" y="1491071"/>
                </a:lnTo>
                <a:lnTo>
                  <a:pt x="2405334" y="1496349"/>
                </a:lnTo>
                <a:lnTo>
                  <a:pt x="2399125" y="1498522"/>
                </a:lnTo>
                <a:lnTo>
                  <a:pt x="2396021" y="1498522"/>
                </a:lnTo>
                <a:lnTo>
                  <a:pt x="2390743" y="1496349"/>
                </a:lnTo>
                <a:lnTo>
                  <a:pt x="2386707" y="1494175"/>
                </a:lnTo>
                <a:lnTo>
                  <a:pt x="2383603" y="1492002"/>
                </a:lnTo>
                <a:lnTo>
                  <a:pt x="2381430" y="1492002"/>
                </a:lnTo>
                <a:lnTo>
                  <a:pt x="2378325" y="1494175"/>
                </a:lnTo>
                <a:lnTo>
                  <a:pt x="2374289" y="1496349"/>
                </a:lnTo>
                <a:lnTo>
                  <a:pt x="2371185" y="1498522"/>
                </a:lnTo>
                <a:lnTo>
                  <a:pt x="2364976" y="1499453"/>
                </a:lnTo>
                <a:lnTo>
                  <a:pt x="2364976" y="1509077"/>
                </a:lnTo>
                <a:lnTo>
                  <a:pt x="2415889" y="1516528"/>
                </a:lnTo>
                <a:lnTo>
                  <a:pt x="2430480" y="1509077"/>
                </a:lnTo>
                <a:lnTo>
                  <a:pt x="2445071" y="1499453"/>
                </a:lnTo>
                <a:lnTo>
                  <a:pt x="2456558" y="1492002"/>
                </a:lnTo>
                <a:lnTo>
                  <a:pt x="2472080" y="1488898"/>
                </a:lnTo>
                <a:lnTo>
                  <a:pt x="2495984" y="1484552"/>
                </a:lnTo>
                <a:lnTo>
                  <a:pt x="2521130" y="1483620"/>
                </a:lnTo>
                <a:lnTo>
                  <a:pt x="2549381" y="1483620"/>
                </a:lnTo>
                <a:lnTo>
                  <a:pt x="2572354" y="1483620"/>
                </a:lnTo>
                <a:lnTo>
                  <a:pt x="2592222" y="1484552"/>
                </a:lnTo>
                <a:lnTo>
                  <a:pt x="2601536" y="1486725"/>
                </a:lnTo>
                <a:lnTo>
                  <a:pt x="2606192" y="1486725"/>
                </a:lnTo>
                <a:lnTo>
                  <a:pt x="2599983" y="1503799"/>
                </a:lnTo>
                <a:lnTo>
                  <a:pt x="2596879" y="1521805"/>
                </a:lnTo>
                <a:lnTo>
                  <a:pt x="2592843" y="1540742"/>
                </a:lnTo>
                <a:lnTo>
                  <a:pt x="2599052" y="1543847"/>
                </a:lnTo>
                <a:lnTo>
                  <a:pt x="2599983" y="1548193"/>
                </a:lnTo>
                <a:lnTo>
                  <a:pt x="2604019" y="1551298"/>
                </a:lnTo>
                <a:lnTo>
                  <a:pt x="2606192" y="1553471"/>
                </a:lnTo>
                <a:lnTo>
                  <a:pt x="2609297" y="1556575"/>
                </a:lnTo>
                <a:lnTo>
                  <a:pt x="2621715" y="1560921"/>
                </a:lnTo>
                <a:lnTo>
                  <a:pt x="2636306" y="1560921"/>
                </a:lnTo>
                <a:lnTo>
                  <a:pt x="2650897" y="1563095"/>
                </a:lnTo>
                <a:lnTo>
                  <a:pt x="2665487" y="1570545"/>
                </a:lnTo>
                <a:lnTo>
                  <a:pt x="2669523" y="1585447"/>
                </a:lnTo>
                <a:lnTo>
                  <a:pt x="2676664" y="1588551"/>
                </a:lnTo>
                <a:lnTo>
                  <a:pt x="2687219" y="1592897"/>
                </a:lnTo>
                <a:lnTo>
                  <a:pt x="2701810" y="1596002"/>
                </a:lnTo>
                <a:lnTo>
                  <a:pt x="2714227" y="1600348"/>
                </a:lnTo>
                <a:lnTo>
                  <a:pt x="2721368" y="1601279"/>
                </a:lnTo>
                <a:lnTo>
                  <a:pt x="2723541" y="1590724"/>
                </a:lnTo>
                <a:lnTo>
                  <a:pt x="2727577" y="1581100"/>
                </a:lnTo>
                <a:lnTo>
                  <a:pt x="2730681" y="1571477"/>
                </a:lnTo>
                <a:lnTo>
                  <a:pt x="2742168" y="1564026"/>
                </a:lnTo>
                <a:lnTo>
                  <a:pt x="2757690" y="1560921"/>
                </a:lnTo>
                <a:lnTo>
                  <a:pt x="2772281" y="1564026"/>
                </a:lnTo>
                <a:lnTo>
                  <a:pt x="2786872" y="1571477"/>
                </a:lnTo>
                <a:lnTo>
                  <a:pt x="2801463" y="1577685"/>
                </a:lnTo>
                <a:lnTo>
                  <a:pt x="2808603" y="1578617"/>
                </a:lnTo>
                <a:lnTo>
                  <a:pt x="2823194" y="1580790"/>
                </a:lnTo>
                <a:lnTo>
                  <a:pt x="2837785" y="1585136"/>
                </a:lnTo>
                <a:lnTo>
                  <a:pt x="2852376" y="1586067"/>
                </a:lnTo>
                <a:lnTo>
                  <a:pt x="2863862" y="1588241"/>
                </a:lnTo>
                <a:lnTo>
                  <a:pt x="2869140" y="1590414"/>
                </a:lnTo>
                <a:lnTo>
                  <a:pt x="2872244" y="1588241"/>
                </a:lnTo>
                <a:lnTo>
                  <a:pt x="2874418" y="1585136"/>
                </a:lnTo>
                <a:lnTo>
                  <a:pt x="2876591" y="1582963"/>
                </a:lnTo>
                <a:lnTo>
                  <a:pt x="2879695" y="1578617"/>
                </a:lnTo>
                <a:lnTo>
                  <a:pt x="2883731" y="1577685"/>
                </a:lnTo>
                <a:lnTo>
                  <a:pt x="2886835" y="1577685"/>
                </a:lnTo>
                <a:lnTo>
                  <a:pt x="2892113" y="1577685"/>
                </a:lnTo>
                <a:lnTo>
                  <a:pt x="2905773" y="1580790"/>
                </a:lnTo>
                <a:lnTo>
                  <a:pt x="2916328" y="1586067"/>
                </a:lnTo>
                <a:lnTo>
                  <a:pt x="2928746" y="1585136"/>
                </a:lnTo>
                <a:lnTo>
                  <a:pt x="2942405" y="1580790"/>
                </a:lnTo>
                <a:lnTo>
                  <a:pt x="2943336" y="1565888"/>
                </a:lnTo>
                <a:lnTo>
                  <a:pt x="2950477" y="1547883"/>
                </a:lnTo>
                <a:lnTo>
                  <a:pt x="2956686" y="1530808"/>
                </a:lnTo>
                <a:lnTo>
                  <a:pt x="2958548" y="1516528"/>
                </a:lnTo>
                <a:lnTo>
                  <a:pt x="2955444" y="1503799"/>
                </a:lnTo>
                <a:lnTo>
                  <a:pt x="2953271" y="1499453"/>
                </a:lnTo>
                <a:lnTo>
                  <a:pt x="2953271" y="1496349"/>
                </a:lnTo>
                <a:lnTo>
                  <a:pt x="2951098" y="1494175"/>
                </a:lnTo>
                <a:lnTo>
                  <a:pt x="2948925" y="1492002"/>
                </a:lnTo>
                <a:lnTo>
                  <a:pt x="2945820" y="1492002"/>
                </a:lnTo>
                <a:lnTo>
                  <a:pt x="2941784" y="1492002"/>
                </a:lnTo>
                <a:lnTo>
                  <a:pt x="2934644" y="1492002"/>
                </a:lnTo>
                <a:lnTo>
                  <a:pt x="2926262" y="1499453"/>
                </a:lnTo>
                <a:lnTo>
                  <a:pt x="2919122" y="1501626"/>
                </a:lnTo>
                <a:lnTo>
                  <a:pt x="2911981" y="1499453"/>
                </a:lnTo>
                <a:lnTo>
                  <a:pt x="2904841" y="1496349"/>
                </a:lnTo>
                <a:lnTo>
                  <a:pt x="2895528" y="1492002"/>
                </a:lnTo>
                <a:lnTo>
                  <a:pt x="2890250" y="1491071"/>
                </a:lnTo>
                <a:lnTo>
                  <a:pt x="2886215" y="1492002"/>
                </a:lnTo>
                <a:lnTo>
                  <a:pt x="2880937" y="1494175"/>
                </a:lnTo>
                <a:lnTo>
                  <a:pt x="2878764" y="1498522"/>
                </a:lnTo>
                <a:lnTo>
                  <a:pt x="2875659" y="1501626"/>
                </a:lnTo>
                <a:lnTo>
                  <a:pt x="2871624" y="1503799"/>
                </a:lnTo>
                <a:lnTo>
                  <a:pt x="2856101" y="1499453"/>
                </a:lnTo>
                <a:lnTo>
                  <a:pt x="2839337" y="1488898"/>
                </a:lnTo>
                <a:lnTo>
                  <a:pt x="2826919" y="1471823"/>
                </a:lnTo>
                <a:lnTo>
                  <a:pt x="2820710" y="1454749"/>
                </a:lnTo>
                <a:lnTo>
                  <a:pt x="2820710" y="1451644"/>
                </a:lnTo>
                <a:lnTo>
                  <a:pt x="2820710" y="1447298"/>
                </a:lnTo>
                <a:lnTo>
                  <a:pt x="2820710" y="1444194"/>
                </a:lnTo>
                <a:lnTo>
                  <a:pt x="2820710" y="1439847"/>
                </a:lnTo>
                <a:lnTo>
                  <a:pt x="2820710" y="1436743"/>
                </a:lnTo>
                <a:lnTo>
                  <a:pt x="2822884" y="1432397"/>
                </a:lnTo>
                <a:lnTo>
                  <a:pt x="2825057" y="1427119"/>
                </a:lnTo>
                <a:lnTo>
                  <a:pt x="2821021" y="1424015"/>
                </a:lnTo>
                <a:lnTo>
                  <a:pt x="2817916" y="1421842"/>
                </a:lnTo>
                <a:lnTo>
                  <a:pt x="2815743" y="1419669"/>
                </a:lnTo>
                <a:lnTo>
                  <a:pt x="2813570" y="1417495"/>
                </a:lnTo>
                <a:lnTo>
                  <a:pt x="2810466" y="1416564"/>
                </a:lnTo>
                <a:lnTo>
                  <a:pt x="2805188" y="1414391"/>
                </a:lnTo>
                <a:lnTo>
                  <a:pt x="2803015" y="1412218"/>
                </a:lnTo>
                <a:lnTo>
                  <a:pt x="2800842" y="1412218"/>
                </a:lnTo>
                <a:lnTo>
                  <a:pt x="2798669" y="1410045"/>
                </a:lnTo>
                <a:lnTo>
                  <a:pt x="2795564" y="1410045"/>
                </a:lnTo>
                <a:lnTo>
                  <a:pt x="2791529" y="1410045"/>
                </a:lnTo>
                <a:lnTo>
                  <a:pt x="2791529" y="1414391"/>
                </a:lnTo>
                <a:lnTo>
                  <a:pt x="2788424" y="1414391"/>
                </a:lnTo>
                <a:lnTo>
                  <a:pt x="2788424" y="1419669"/>
                </a:lnTo>
                <a:lnTo>
                  <a:pt x="2790597" y="1424015"/>
                </a:lnTo>
                <a:lnTo>
                  <a:pt x="2790597" y="1424946"/>
                </a:lnTo>
                <a:lnTo>
                  <a:pt x="2790597" y="1427119"/>
                </a:lnTo>
                <a:lnTo>
                  <a:pt x="2788424" y="1429292"/>
                </a:lnTo>
                <a:lnTo>
                  <a:pt x="2786251" y="1429292"/>
                </a:lnTo>
                <a:lnTo>
                  <a:pt x="2783147" y="1429292"/>
                </a:lnTo>
                <a:lnTo>
                  <a:pt x="2776006" y="1431466"/>
                </a:lnTo>
                <a:lnTo>
                  <a:pt x="2773833" y="1427119"/>
                </a:lnTo>
                <a:lnTo>
                  <a:pt x="2771660" y="1424946"/>
                </a:lnTo>
                <a:lnTo>
                  <a:pt x="2771660" y="1424015"/>
                </a:lnTo>
                <a:lnTo>
                  <a:pt x="2768556" y="1421842"/>
                </a:lnTo>
                <a:lnTo>
                  <a:pt x="2768556" y="1426809"/>
                </a:lnTo>
                <a:lnTo>
                  <a:pt x="2777869" y="1438295"/>
                </a:lnTo>
                <a:lnTo>
                  <a:pt x="2785009" y="1454128"/>
                </a:lnTo>
                <a:lnTo>
                  <a:pt x="2788114" y="1471203"/>
                </a:lnTo>
                <a:lnTo>
                  <a:pt x="2782836" y="1475549"/>
                </a:lnTo>
                <a:lnTo>
                  <a:pt x="2778800" y="1476480"/>
                </a:lnTo>
                <a:lnTo>
                  <a:pt x="2777869" y="1480826"/>
                </a:lnTo>
                <a:lnTo>
                  <a:pt x="2775696" y="1483931"/>
                </a:lnTo>
                <a:lnTo>
                  <a:pt x="2775696" y="1486104"/>
                </a:lnTo>
                <a:lnTo>
                  <a:pt x="2773523" y="1490450"/>
                </a:lnTo>
                <a:lnTo>
                  <a:pt x="2771350" y="1491382"/>
                </a:lnTo>
                <a:lnTo>
                  <a:pt x="2766072" y="1493555"/>
                </a:lnTo>
                <a:lnTo>
                  <a:pt x="2760794" y="1495728"/>
                </a:lnTo>
                <a:lnTo>
                  <a:pt x="2758621" y="1493555"/>
                </a:lnTo>
                <a:lnTo>
                  <a:pt x="2756448" y="1493555"/>
                </a:lnTo>
                <a:lnTo>
                  <a:pt x="2755517" y="1491382"/>
                </a:lnTo>
                <a:lnTo>
                  <a:pt x="2751481" y="1491382"/>
                </a:lnTo>
                <a:lnTo>
                  <a:pt x="2734717" y="1441710"/>
                </a:lnTo>
                <a:lnTo>
                  <a:pt x="2731613" y="1439537"/>
                </a:lnTo>
                <a:lnTo>
                  <a:pt x="2727577" y="1436433"/>
                </a:lnTo>
                <a:lnTo>
                  <a:pt x="2722299" y="1432086"/>
                </a:lnTo>
                <a:lnTo>
                  <a:pt x="2719195" y="1431155"/>
                </a:lnTo>
                <a:lnTo>
                  <a:pt x="2715159" y="1426809"/>
                </a:lnTo>
                <a:lnTo>
                  <a:pt x="2712986" y="1416254"/>
                </a:lnTo>
                <a:lnTo>
                  <a:pt x="2715159" y="1406630"/>
                </a:lnTo>
                <a:lnTo>
                  <a:pt x="2717332" y="1399179"/>
                </a:lnTo>
                <a:lnTo>
                  <a:pt x="2717332" y="1391728"/>
                </a:lnTo>
                <a:lnTo>
                  <a:pt x="2712054" y="1386451"/>
                </a:lnTo>
                <a:lnTo>
                  <a:pt x="2698395" y="1376827"/>
                </a:lnTo>
                <a:lnTo>
                  <a:pt x="2687840" y="1371549"/>
                </a:lnTo>
                <a:lnTo>
                  <a:pt x="2678526" y="1369376"/>
                </a:lnTo>
                <a:lnTo>
                  <a:pt x="2670144" y="1364099"/>
                </a:lnTo>
                <a:lnTo>
                  <a:pt x="2663004" y="1352612"/>
                </a:lnTo>
                <a:lnTo>
                  <a:pt x="2655864" y="1332433"/>
                </a:lnTo>
                <a:lnTo>
                  <a:pt x="2641273" y="1336780"/>
                </a:lnTo>
                <a:lnTo>
                  <a:pt x="2639100" y="1330571"/>
                </a:lnTo>
                <a:lnTo>
                  <a:pt x="2639100" y="1327466"/>
                </a:lnTo>
                <a:lnTo>
                  <a:pt x="2636927" y="1323120"/>
                </a:lnTo>
                <a:close/>
                <a:moveTo>
                  <a:pt x="1389246" y="1315669"/>
                </a:moveTo>
                <a:lnTo>
                  <a:pt x="1389090" y="1315980"/>
                </a:lnTo>
                <a:lnTo>
                  <a:pt x="1392040" y="1315980"/>
                </a:lnTo>
                <a:lnTo>
                  <a:pt x="1391110" y="1320325"/>
                </a:lnTo>
                <a:lnTo>
                  <a:pt x="1391419" y="1320015"/>
                </a:lnTo>
                <a:lnTo>
                  <a:pt x="1392351" y="1315669"/>
                </a:lnTo>
                <a:close/>
                <a:moveTo>
                  <a:pt x="2885594" y="1300457"/>
                </a:moveTo>
                <a:lnTo>
                  <a:pt x="2881558" y="1308839"/>
                </a:lnTo>
                <a:lnTo>
                  <a:pt x="2874418" y="1322499"/>
                </a:lnTo>
                <a:lnTo>
                  <a:pt x="2865104" y="1337400"/>
                </a:lnTo>
                <a:lnTo>
                  <a:pt x="2856722" y="1352302"/>
                </a:lnTo>
                <a:lnTo>
                  <a:pt x="2849582" y="1365030"/>
                </a:lnTo>
                <a:lnTo>
                  <a:pt x="2845546" y="1375585"/>
                </a:lnTo>
                <a:lnTo>
                  <a:pt x="2845546" y="1381794"/>
                </a:lnTo>
                <a:lnTo>
                  <a:pt x="2847719" y="1389245"/>
                </a:lnTo>
                <a:lnTo>
                  <a:pt x="2847719" y="1392349"/>
                </a:lnTo>
                <a:lnTo>
                  <a:pt x="2849892" y="1396696"/>
                </a:lnTo>
                <a:lnTo>
                  <a:pt x="2852997" y="1397627"/>
                </a:lnTo>
                <a:lnTo>
                  <a:pt x="2857033" y="1399800"/>
                </a:lnTo>
                <a:lnTo>
                  <a:pt x="2862310" y="1401973"/>
                </a:lnTo>
                <a:lnTo>
                  <a:pt x="2876901" y="1407251"/>
                </a:lnTo>
                <a:lnTo>
                  <a:pt x="2891492" y="1405078"/>
                </a:lnTo>
                <a:lnTo>
                  <a:pt x="2903910" y="1399800"/>
                </a:lnTo>
                <a:lnTo>
                  <a:pt x="2918501" y="1392349"/>
                </a:lnTo>
                <a:lnTo>
                  <a:pt x="2933092" y="1390176"/>
                </a:lnTo>
                <a:lnTo>
                  <a:pt x="2947683" y="1390176"/>
                </a:lnTo>
                <a:lnTo>
                  <a:pt x="2956996" y="1396385"/>
                </a:lnTo>
                <a:lnTo>
                  <a:pt x="2964136" y="1401663"/>
                </a:lnTo>
                <a:lnTo>
                  <a:pt x="2972518" y="1404767"/>
                </a:lnTo>
                <a:lnTo>
                  <a:pt x="2994250" y="1409113"/>
                </a:lnTo>
                <a:lnTo>
                  <a:pt x="3015981" y="1406940"/>
                </a:lnTo>
                <a:lnTo>
                  <a:pt x="3035849" y="1401663"/>
                </a:lnTo>
                <a:lnTo>
                  <a:pt x="3041437" y="1390487"/>
                </a:lnTo>
                <a:lnTo>
                  <a:pt x="3035229" y="1390487"/>
                </a:lnTo>
                <a:lnTo>
                  <a:pt x="3026846" y="1375585"/>
                </a:lnTo>
                <a:lnTo>
                  <a:pt x="3012255" y="1362857"/>
                </a:lnTo>
                <a:lnTo>
                  <a:pt x="2991456" y="1350129"/>
                </a:lnTo>
                <a:lnTo>
                  <a:pt x="2971587" y="1338642"/>
                </a:lnTo>
                <a:lnTo>
                  <a:pt x="2956065" y="1333365"/>
                </a:lnTo>
                <a:lnTo>
                  <a:pt x="2946751" y="1340815"/>
                </a:lnTo>
                <a:lnTo>
                  <a:pt x="2934334" y="1346093"/>
                </a:lnTo>
                <a:lnTo>
                  <a:pt x="2925020" y="1345162"/>
                </a:lnTo>
                <a:lnTo>
                  <a:pt x="2919743" y="1337711"/>
                </a:lnTo>
                <a:lnTo>
                  <a:pt x="2912602" y="1330260"/>
                </a:lnTo>
                <a:lnTo>
                  <a:pt x="2908567" y="1320636"/>
                </a:lnTo>
                <a:lnTo>
                  <a:pt x="2920984" y="1316290"/>
                </a:lnTo>
                <a:lnTo>
                  <a:pt x="2920053" y="1315359"/>
                </a:lnTo>
                <a:lnTo>
                  <a:pt x="2917880" y="1315359"/>
                </a:lnTo>
                <a:lnTo>
                  <a:pt x="2915707" y="1315359"/>
                </a:lnTo>
                <a:lnTo>
                  <a:pt x="2912602" y="1313186"/>
                </a:lnTo>
                <a:lnTo>
                  <a:pt x="2906394" y="1307908"/>
                </a:lnTo>
                <a:lnTo>
                  <a:pt x="2901116" y="1305735"/>
                </a:lnTo>
                <a:lnTo>
                  <a:pt x="2893976" y="1302630"/>
                </a:lnTo>
                <a:close/>
                <a:moveTo>
                  <a:pt x="3176792" y="1295180"/>
                </a:moveTo>
                <a:lnTo>
                  <a:pt x="3165305" y="1304804"/>
                </a:lnTo>
                <a:lnTo>
                  <a:pt x="3152887" y="1310081"/>
                </a:lnTo>
                <a:lnTo>
                  <a:pt x="3140469" y="1315359"/>
                </a:lnTo>
                <a:lnTo>
                  <a:pt x="3128983" y="1324983"/>
                </a:lnTo>
                <a:lnTo>
                  <a:pt x="3121843" y="1336469"/>
                </a:lnTo>
                <a:lnTo>
                  <a:pt x="3118738" y="1352302"/>
                </a:lnTo>
                <a:lnTo>
                  <a:pt x="3124016" y="1369376"/>
                </a:lnTo>
                <a:lnTo>
                  <a:pt x="3135502" y="1386451"/>
                </a:lnTo>
                <a:lnTo>
                  <a:pt x="3146058" y="1403525"/>
                </a:lnTo>
                <a:lnTo>
                  <a:pt x="3158476" y="1417185"/>
                </a:lnTo>
                <a:lnTo>
                  <a:pt x="3165616" y="1430845"/>
                </a:lnTo>
                <a:lnTo>
                  <a:pt x="3153198" y="1430845"/>
                </a:lnTo>
                <a:lnTo>
                  <a:pt x="3153198" y="1454128"/>
                </a:lnTo>
                <a:lnTo>
                  <a:pt x="3157234" y="1471203"/>
                </a:lnTo>
                <a:lnTo>
                  <a:pt x="3167789" y="1480826"/>
                </a:lnTo>
                <a:lnTo>
                  <a:pt x="3186416" y="1483931"/>
                </a:lnTo>
                <a:lnTo>
                  <a:pt x="3213424" y="1483000"/>
                </a:lnTo>
                <a:lnTo>
                  <a:pt x="3211251" y="1461889"/>
                </a:lnTo>
                <a:lnTo>
                  <a:pt x="3207215" y="1449161"/>
                </a:lnTo>
                <a:lnTo>
                  <a:pt x="3201938" y="1438606"/>
                </a:lnTo>
                <a:lnTo>
                  <a:pt x="3199765" y="1427119"/>
                </a:lnTo>
                <a:lnTo>
                  <a:pt x="3201938" y="1410045"/>
                </a:lnTo>
                <a:lnTo>
                  <a:pt x="3205973" y="1412218"/>
                </a:lnTo>
                <a:lnTo>
                  <a:pt x="3209078" y="1412218"/>
                </a:lnTo>
                <a:lnTo>
                  <a:pt x="3213114" y="1412218"/>
                </a:lnTo>
                <a:lnTo>
                  <a:pt x="3216218" y="1412218"/>
                </a:lnTo>
                <a:lnTo>
                  <a:pt x="3221496" y="1409734"/>
                </a:lnTo>
                <a:lnTo>
                  <a:pt x="3218391" y="1406630"/>
                </a:lnTo>
                <a:lnTo>
                  <a:pt x="3214356" y="1404457"/>
                </a:lnTo>
                <a:lnTo>
                  <a:pt x="3213424" y="1403525"/>
                </a:lnTo>
                <a:lnTo>
                  <a:pt x="3209389" y="1399179"/>
                </a:lnTo>
                <a:lnTo>
                  <a:pt x="3206284" y="1397006"/>
                </a:lnTo>
                <a:lnTo>
                  <a:pt x="3204111" y="1399179"/>
                </a:lnTo>
                <a:lnTo>
                  <a:pt x="3204111" y="1403525"/>
                </a:lnTo>
                <a:lnTo>
                  <a:pt x="3201938" y="1406630"/>
                </a:lnTo>
                <a:lnTo>
                  <a:pt x="3201938" y="1408803"/>
                </a:lnTo>
                <a:lnTo>
                  <a:pt x="3199765" y="1409734"/>
                </a:lnTo>
                <a:lnTo>
                  <a:pt x="3198833" y="1408803"/>
                </a:lnTo>
                <a:lnTo>
                  <a:pt x="3196660" y="1404457"/>
                </a:lnTo>
                <a:lnTo>
                  <a:pt x="3191383" y="1396075"/>
                </a:lnTo>
                <a:lnTo>
                  <a:pt x="3186105" y="1386451"/>
                </a:lnTo>
                <a:lnTo>
                  <a:pt x="3187036" y="1382105"/>
                </a:lnTo>
                <a:lnTo>
                  <a:pt x="3189210" y="1382105"/>
                </a:lnTo>
                <a:lnTo>
                  <a:pt x="3191383" y="1381173"/>
                </a:lnTo>
                <a:lnTo>
                  <a:pt x="3192314" y="1376827"/>
                </a:lnTo>
                <a:lnTo>
                  <a:pt x="3176792" y="1367203"/>
                </a:lnTo>
                <a:lnTo>
                  <a:pt x="3164374" y="1352302"/>
                </a:lnTo>
                <a:lnTo>
                  <a:pt x="3157234" y="1336469"/>
                </a:lnTo>
                <a:lnTo>
                  <a:pt x="3177102" y="1334296"/>
                </a:lnTo>
                <a:lnTo>
                  <a:pt x="3191693" y="1329018"/>
                </a:lnTo>
                <a:lnTo>
                  <a:pt x="3198833" y="1315359"/>
                </a:lnTo>
                <a:lnTo>
                  <a:pt x="3201938" y="1299526"/>
                </a:lnTo>
                <a:lnTo>
                  <a:pt x="3196660" y="1297353"/>
                </a:lnTo>
                <a:lnTo>
                  <a:pt x="3191383" y="1297353"/>
                </a:lnTo>
                <a:lnTo>
                  <a:pt x="3186105" y="1295180"/>
                </a:lnTo>
                <a:close/>
                <a:moveTo>
                  <a:pt x="2981832" y="1292696"/>
                </a:moveTo>
                <a:lnTo>
                  <a:pt x="2967241" y="1300147"/>
                </a:lnTo>
                <a:lnTo>
                  <a:pt x="2949545" y="1305424"/>
                </a:lnTo>
                <a:lnTo>
                  <a:pt x="2949545" y="1320326"/>
                </a:lnTo>
                <a:lnTo>
                  <a:pt x="2956686" y="1322499"/>
                </a:lnTo>
                <a:lnTo>
                  <a:pt x="2965068" y="1323430"/>
                </a:lnTo>
                <a:lnTo>
                  <a:pt x="2976554" y="1323430"/>
                </a:lnTo>
                <a:lnTo>
                  <a:pt x="2976554" y="1315980"/>
                </a:lnTo>
                <a:lnTo>
                  <a:pt x="2979659" y="1310702"/>
                </a:lnTo>
                <a:lnTo>
                  <a:pt x="2981832" y="1305424"/>
                </a:lnTo>
                <a:lnTo>
                  <a:pt x="2981832" y="1300147"/>
                </a:lnTo>
                <a:lnTo>
                  <a:pt x="2981832" y="1295801"/>
                </a:lnTo>
                <a:close/>
                <a:moveTo>
                  <a:pt x="1569304" y="1283072"/>
                </a:moveTo>
                <a:lnTo>
                  <a:pt x="1572409" y="1292696"/>
                </a:lnTo>
                <a:lnTo>
                  <a:pt x="1574271" y="1305424"/>
                </a:lnTo>
                <a:lnTo>
                  <a:pt x="1576445" y="1315979"/>
                </a:lnTo>
                <a:lnTo>
                  <a:pt x="1574271" y="1318152"/>
                </a:lnTo>
                <a:lnTo>
                  <a:pt x="1572409" y="1318152"/>
                </a:lnTo>
                <a:lnTo>
                  <a:pt x="1571167" y="1318152"/>
                </a:lnTo>
                <a:lnTo>
                  <a:pt x="1571167" y="1320325"/>
                </a:lnTo>
                <a:lnTo>
                  <a:pt x="1569304" y="1320325"/>
                </a:lnTo>
                <a:lnTo>
                  <a:pt x="1561854" y="1320325"/>
                </a:lnTo>
                <a:lnTo>
                  <a:pt x="1559679" y="1318152"/>
                </a:lnTo>
                <a:lnTo>
                  <a:pt x="1559679" y="1315979"/>
                </a:lnTo>
                <a:lnTo>
                  <a:pt x="1559679" y="1315048"/>
                </a:lnTo>
                <a:lnTo>
                  <a:pt x="1557817" y="1315048"/>
                </a:lnTo>
                <a:lnTo>
                  <a:pt x="1556575" y="1312875"/>
                </a:lnTo>
                <a:close/>
                <a:moveTo>
                  <a:pt x="1165104" y="1248302"/>
                </a:moveTo>
                <a:lnTo>
                  <a:pt x="1156722" y="1261031"/>
                </a:lnTo>
                <a:lnTo>
                  <a:pt x="1147409" y="1272517"/>
                </a:lnTo>
                <a:lnTo>
                  <a:pt x="1142131" y="1288350"/>
                </a:lnTo>
                <a:lnTo>
                  <a:pt x="1152686" y="1287418"/>
                </a:lnTo>
                <a:lnTo>
                  <a:pt x="1159827" y="1290523"/>
                </a:lnTo>
                <a:lnTo>
                  <a:pt x="1165104" y="1295800"/>
                </a:lnTo>
                <a:lnTo>
                  <a:pt x="1172245" y="1305424"/>
                </a:lnTo>
                <a:lnTo>
                  <a:pt x="1174418" y="1297974"/>
                </a:lnTo>
                <a:lnTo>
                  <a:pt x="1174418" y="1292696"/>
                </a:lnTo>
                <a:lnTo>
                  <a:pt x="1176591" y="1288350"/>
                </a:lnTo>
                <a:lnTo>
                  <a:pt x="1176591" y="1283072"/>
                </a:lnTo>
                <a:lnTo>
                  <a:pt x="1185904" y="1283072"/>
                </a:lnTo>
                <a:lnTo>
                  <a:pt x="1191182" y="1295800"/>
                </a:lnTo>
                <a:lnTo>
                  <a:pt x="1199564" y="1300147"/>
                </a:lnTo>
                <a:lnTo>
                  <a:pt x="1206704" y="1303251"/>
                </a:lnTo>
                <a:lnTo>
                  <a:pt x="1213844" y="1307597"/>
                </a:lnTo>
                <a:lnTo>
                  <a:pt x="1220984" y="1315979"/>
                </a:lnTo>
                <a:lnTo>
                  <a:pt x="1213844" y="1327466"/>
                </a:lnTo>
                <a:lnTo>
                  <a:pt x="1205462" y="1340194"/>
                </a:lnTo>
                <a:lnTo>
                  <a:pt x="1198322" y="1357269"/>
                </a:lnTo>
                <a:lnTo>
                  <a:pt x="1192113" y="1372170"/>
                </a:lnTo>
                <a:lnTo>
                  <a:pt x="1192113" y="1381484"/>
                </a:lnTo>
                <a:lnTo>
                  <a:pt x="1193355" y="1387692"/>
                </a:lnTo>
                <a:lnTo>
                  <a:pt x="1193355" y="1390797"/>
                </a:lnTo>
                <a:lnTo>
                  <a:pt x="1195528" y="1392970"/>
                </a:lnTo>
                <a:lnTo>
                  <a:pt x="1197701" y="1395143"/>
                </a:lnTo>
                <a:lnTo>
                  <a:pt x="1198632" y="1397316"/>
                </a:lnTo>
                <a:lnTo>
                  <a:pt x="1204841" y="1398248"/>
                </a:lnTo>
                <a:lnTo>
                  <a:pt x="1204841" y="1395143"/>
                </a:lnTo>
                <a:lnTo>
                  <a:pt x="1207946" y="1387692"/>
                </a:lnTo>
                <a:lnTo>
                  <a:pt x="1213223" y="1376206"/>
                </a:lnTo>
                <a:lnTo>
                  <a:pt x="1219432" y="1361305"/>
                </a:lnTo>
                <a:lnTo>
                  <a:pt x="1224710" y="1348576"/>
                </a:lnTo>
                <a:lnTo>
                  <a:pt x="1229987" y="1338021"/>
                </a:lnTo>
                <a:lnTo>
                  <a:pt x="1232161" y="1330570"/>
                </a:lnTo>
                <a:lnTo>
                  <a:pt x="1244578" y="1330570"/>
                </a:lnTo>
                <a:lnTo>
                  <a:pt x="1246752" y="1350749"/>
                </a:lnTo>
                <a:lnTo>
                  <a:pt x="1246752" y="1368755"/>
                </a:lnTo>
                <a:lnTo>
                  <a:pt x="1246752" y="1391107"/>
                </a:lnTo>
                <a:lnTo>
                  <a:pt x="1248925" y="1415322"/>
                </a:lnTo>
                <a:lnTo>
                  <a:pt x="1271898" y="1418427"/>
                </a:lnTo>
                <a:lnTo>
                  <a:pt x="1281211" y="1404767"/>
                </a:lnTo>
                <a:lnTo>
                  <a:pt x="1297975" y="1395143"/>
                </a:lnTo>
                <a:lnTo>
                  <a:pt x="1315670" y="1385519"/>
                </a:lnTo>
                <a:lnTo>
                  <a:pt x="1334297" y="1378069"/>
                </a:lnTo>
                <a:lnTo>
                  <a:pt x="1351993" y="1370618"/>
                </a:lnTo>
                <a:lnTo>
                  <a:pt x="1368757" y="1360994"/>
                </a:lnTo>
                <a:lnTo>
                  <a:pt x="1375897" y="1350439"/>
                </a:lnTo>
                <a:lnTo>
                  <a:pt x="1371861" y="1350439"/>
                </a:lnTo>
                <a:lnTo>
                  <a:pt x="1370930" y="1346093"/>
                </a:lnTo>
                <a:lnTo>
                  <a:pt x="1370930" y="1345161"/>
                </a:lnTo>
                <a:lnTo>
                  <a:pt x="1368757" y="1342988"/>
                </a:lnTo>
                <a:lnTo>
                  <a:pt x="1366584" y="1342988"/>
                </a:lnTo>
                <a:lnTo>
                  <a:pt x="1364410" y="1342988"/>
                </a:lnTo>
                <a:lnTo>
                  <a:pt x="1361306" y="1340815"/>
                </a:lnTo>
                <a:lnTo>
                  <a:pt x="1354166" y="1346093"/>
                </a:lnTo>
                <a:lnTo>
                  <a:pt x="1341748" y="1353543"/>
                </a:lnTo>
                <a:lnTo>
                  <a:pt x="1327157" y="1365030"/>
                </a:lnTo>
                <a:lnTo>
                  <a:pt x="1308530" y="1374654"/>
                </a:lnTo>
                <a:lnTo>
                  <a:pt x="1291766" y="1385209"/>
                </a:lnTo>
                <a:lnTo>
                  <a:pt x="1276244" y="1392660"/>
                </a:lnTo>
                <a:lnTo>
                  <a:pt x="1264757" y="1397006"/>
                </a:lnTo>
                <a:lnTo>
                  <a:pt x="1261653" y="1397937"/>
                </a:lnTo>
                <a:lnTo>
                  <a:pt x="1259480" y="1397006"/>
                </a:lnTo>
                <a:lnTo>
                  <a:pt x="1257307" y="1394833"/>
                </a:lnTo>
                <a:lnTo>
                  <a:pt x="1257307" y="1392660"/>
                </a:lnTo>
                <a:lnTo>
                  <a:pt x="1257307" y="1390486"/>
                </a:lnTo>
                <a:lnTo>
                  <a:pt x="1256375" y="1387382"/>
                </a:lnTo>
                <a:lnTo>
                  <a:pt x="1261653" y="1377758"/>
                </a:lnTo>
                <a:lnTo>
                  <a:pt x="1261653" y="1370307"/>
                </a:lnTo>
                <a:lnTo>
                  <a:pt x="1259480" y="1365030"/>
                </a:lnTo>
                <a:lnTo>
                  <a:pt x="1257307" y="1355406"/>
                </a:lnTo>
                <a:lnTo>
                  <a:pt x="1261342" y="1344851"/>
                </a:lnTo>
                <a:lnTo>
                  <a:pt x="1263516" y="1342678"/>
                </a:lnTo>
                <a:lnTo>
                  <a:pt x="1264447" y="1340505"/>
                </a:lnTo>
                <a:lnTo>
                  <a:pt x="1266620" y="1338332"/>
                </a:lnTo>
                <a:lnTo>
                  <a:pt x="1268793" y="1338332"/>
                </a:lnTo>
                <a:lnTo>
                  <a:pt x="1270966" y="1338332"/>
                </a:lnTo>
                <a:lnTo>
                  <a:pt x="1271898" y="1337400"/>
                </a:lnTo>
                <a:lnTo>
                  <a:pt x="1274071" y="1335227"/>
                </a:lnTo>
                <a:lnTo>
                  <a:pt x="1274071" y="1330881"/>
                </a:lnTo>
                <a:lnTo>
                  <a:pt x="1276244" y="1325603"/>
                </a:lnTo>
                <a:lnTo>
                  <a:pt x="1276244" y="1315979"/>
                </a:lnTo>
                <a:lnTo>
                  <a:pt x="1266931" y="1310702"/>
                </a:lnTo>
                <a:lnTo>
                  <a:pt x="1257617" y="1308529"/>
                </a:lnTo>
                <a:lnTo>
                  <a:pt x="1250477" y="1308529"/>
                </a:lnTo>
                <a:lnTo>
                  <a:pt x="1242095" y="1305424"/>
                </a:lnTo>
                <a:lnTo>
                  <a:pt x="1228435" y="1295800"/>
                </a:lnTo>
                <a:lnTo>
                  <a:pt x="1220053" y="1287418"/>
                </a:lnTo>
                <a:lnTo>
                  <a:pt x="1213844" y="1275932"/>
                </a:lnTo>
                <a:lnTo>
                  <a:pt x="1206704" y="1265377"/>
                </a:lnTo>
                <a:lnTo>
                  <a:pt x="1198322" y="1257926"/>
                </a:lnTo>
                <a:lnTo>
                  <a:pt x="1183731" y="1250475"/>
                </a:lnTo>
                <a:close/>
                <a:moveTo>
                  <a:pt x="1530808" y="1231539"/>
                </a:moveTo>
                <a:lnTo>
                  <a:pt x="1544469" y="1232470"/>
                </a:lnTo>
                <a:lnTo>
                  <a:pt x="1552540" y="1234643"/>
                </a:lnTo>
                <a:lnTo>
                  <a:pt x="1564027" y="1238991"/>
                </a:lnTo>
                <a:lnTo>
                  <a:pt x="1564027" y="1247373"/>
                </a:lnTo>
                <a:lnTo>
                  <a:pt x="1559991" y="1247373"/>
                </a:lnTo>
                <a:lnTo>
                  <a:pt x="1556886" y="1249546"/>
                </a:lnTo>
                <a:lnTo>
                  <a:pt x="1552540" y="1249546"/>
                </a:lnTo>
                <a:lnTo>
                  <a:pt x="1549436" y="1249546"/>
                </a:lnTo>
                <a:lnTo>
                  <a:pt x="1544469" y="1251409"/>
                </a:lnTo>
                <a:lnTo>
                  <a:pt x="1540122" y="1246131"/>
                </a:lnTo>
                <a:lnTo>
                  <a:pt x="1537948" y="1244268"/>
                </a:lnTo>
                <a:lnTo>
                  <a:pt x="1537017" y="1239922"/>
                </a:lnTo>
                <a:lnTo>
                  <a:pt x="1534844" y="1236818"/>
                </a:lnTo>
                <a:close/>
                <a:moveTo>
                  <a:pt x="1616182" y="1210428"/>
                </a:moveTo>
                <a:lnTo>
                  <a:pt x="1627668" y="1210428"/>
                </a:lnTo>
                <a:lnTo>
                  <a:pt x="1627668" y="1225329"/>
                </a:lnTo>
                <a:lnTo>
                  <a:pt x="1627668" y="1238989"/>
                </a:lnTo>
                <a:lnTo>
                  <a:pt x="1629841" y="1249544"/>
                </a:lnTo>
                <a:lnTo>
                  <a:pt x="1630773" y="1261962"/>
                </a:lnTo>
                <a:lnTo>
                  <a:pt x="1651572" y="1261962"/>
                </a:lnTo>
                <a:lnTo>
                  <a:pt x="1651572" y="1283072"/>
                </a:lnTo>
                <a:lnTo>
                  <a:pt x="1659955" y="1283072"/>
                </a:lnTo>
                <a:lnTo>
                  <a:pt x="1662128" y="1284004"/>
                </a:lnTo>
                <a:lnTo>
                  <a:pt x="1664301" y="1284004"/>
                </a:lnTo>
                <a:lnTo>
                  <a:pt x="1666163" y="1284004"/>
                </a:lnTo>
                <a:lnTo>
                  <a:pt x="1667405" y="1284004"/>
                </a:lnTo>
                <a:lnTo>
                  <a:pt x="1669268" y="1284004"/>
                </a:lnTo>
                <a:lnTo>
                  <a:pt x="1671441" y="1286177"/>
                </a:lnTo>
                <a:lnTo>
                  <a:pt x="1669268" y="1297663"/>
                </a:lnTo>
                <a:lnTo>
                  <a:pt x="1666163" y="1310392"/>
                </a:lnTo>
                <a:lnTo>
                  <a:pt x="1664301" y="1322809"/>
                </a:lnTo>
                <a:lnTo>
                  <a:pt x="1659955" y="1322809"/>
                </a:lnTo>
                <a:lnTo>
                  <a:pt x="1659023" y="1318774"/>
                </a:lnTo>
                <a:lnTo>
                  <a:pt x="1659023" y="1317532"/>
                </a:lnTo>
                <a:lnTo>
                  <a:pt x="1659023" y="1315669"/>
                </a:lnTo>
                <a:lnTo>
                  <a:pt x="1656850" y="1313496"/>
                </a:lnTo>
                <a:lnTo>
                  <a:pt x="1656850" y="1311323"/>
                </a:lnTo>
                <a:lnTo>
                  <a:pt x="1654677" y="1315669"/>
                </a:lnTo>
                <a:lnTo>
                  <a:pt x="1652814" y="1315669"/>
                </a:lnTo>
                <a:lnTo>
                  <a:pt x="1652814" y="1317532"/>
                </a:lnTo>
                <a:lnTo>
                  <a:pt x="1651572" y="1317532"/>
                </a:lnTo>
                <a:lnTo>
                  <a:pt x="1647537" y="1318774"/>
                </a:lnTo>
                <a:lnTo>
                  <a:pt x="1647537" y="1311323"/>
                </a:lnTo>
                <a:lnTo>
                  <a:pt x="1649710" y="1310392"/>
                </a:lnTo>
                <a:lnTo>
                  <a:pt x="1649710" y="1308218"/>
                </a:lnTo>
                <a:lnTo>
                  <a:pt x="1651572" y="1306045"/>
                </a:lnTo>
                <a:lnTo>
                  <a:pt x="1651572" y="1302941"/>
                </a:lnTo>
                <a:lnTo>
                  <a:pt x="1651572" y="1298905"/>
                </a:lnTo>
                <a:lnTo>
                  <a:pt x="1647537" y="1298905"/>
                </a:lnTo>
                <a:lnTo>
                  <a:pt x="1640086" y="1306045"/>
                </a:lnTo>
                <a:lnTo>
                  <a:pt x="1632946" y="1313496"/>
                </a:lnTo>
                <a:lnTo>
                  <a:pt x="1623632" y="1318774"/>
                </a:lnTo>
                <a:lnTo>
                  <a:pt x="1623632" y="1313496"/>
                </a:lnTo>
                <a:lnTo>
                  <a:pt x="1623632" y="1308218"/>
                </a:lnTo>
                <a:lnTo>
                  <a:pt x="1623632" y="1306045"/>
                </a:lnTo>
                <a:lnTo>
                  <a:pt x="1622390" y="1305114"/>
                </a:lnTo>
                <a:lnTo>
                  <a:pt x="1618355" y="1302941"/>
                </a:lnTo>
                <a:lnTo>
                  <a:pt x="1613077" y="1302941"/>
                </a:lnTo>
                <a:lnTo>
                  <a:pt x="1603764" y="1302941"/>
                </a:lnTo>
                <a:lnTo>
                  <a:pt x="1600659" y="1302941"/>
                </a:lnTo>
                <a:lnTo>
                  <a:pt x="1596312" y="1302941"/>
                </a:lnTo>
                <a:lnTo>
                  <a:pt x="1591345" y="1300768"/>
                </a:lnTo>
                <a:lnTo>
                  <a:pt x="1586067" y="1300768"/>
                </a:lnTo>
                <a:lnTo>
                  <a:pt x="1580790" y="1298905"/>
                </a:lnTo>
                <a:lnTo>
                  <a:pt x="1576754" y="1295490"/>
                </a:lnTo>
                <a:lnTo>
                  <a:pt x="1586999" y="1280899"/>
                </a:lnTo>
                <a:lnTo>
                  <a:pt x="1598485" y="1258858"/>
                </a:lnTo>
                <a:lnTo>
                  <a:pt x="1605937" y="1234643"/>
                </a:lnTo>
                <a:close/>
                <a:moveTo>
                  <a:pt x="1271275" y="1146476"/>
                </a:moveTo>
                <a:lnTo>
                  <a:pt x="1286797" y="1146476"/>
                </a:lnTo>
                <a:lnTo>
                  <a:pt x="1286797" y="1153927"/>
                </a:lnTo>
                <a:lnTo>
                  <a:pt x="1283693" y="1153927"/>
                </a:lnTo>
                <a:lnTo>
                  <a:pt x="1281830" y="1155789"/>
                </a:lnTo>
                <a:lnTo>
                  <a:pt x="1280588" y="1155789"/>
                </a:lnTo>
                <a:lnTo>
                  <a:pt x="1278726" y="1155789"/>
                </a:lnTo>
                <a:lnTo>
                  <a:pt x="1276553" y="1157963"/>
                </a:lnTo>
                <a:lnTo>
                  <a:pt x="1271275" y="1157963"/>
                </a:lnTo>
                <a:close/>
                <a:moveTo>
                  <a:pt x="536761" y="1138094"/>
                </a:moveTo>
                <a:lnTo>
                  <a:pt x="543901" y="1138094"/>
                </a:lnTo>
                <a:lnTo>
                  <a:pt x="547006" y="1139025"/>
                </a:lnTo>
                <a:lnTo>
                  <a:pt x="551352" y="1141198"/>
                </a:lnTo>
                <a:lnTo>
                  <a:pt x="556319" y="1141198"/>
                </a:lnTo>
                <a:lnTo>
                  <a:pt x="563770" y="1141198"/>
                </a:lnTo>
                <a:lnTo>
                  <a:pt x="565943" y="1155789"/>
                </a:lnTo>
                <a:lnTo>
                  <a:pt x="569047" y="1167586"/>
                </a:lnTo>
                <a:lnTo>
                  <a:pt x="570910" y="1182177"/>
                </a:lnTo>
                <a:lnTo>
                  <a:pt x="563770" y="1182177"/>
                </a:lnTo>
                <a:lnTo>
                  <a:pt x="559734" y="1175968"/>
                </a:lnTo>
                <a:lnTo>
                  <a:pt x="556319" y="1172864"/>
                </a:lnTo>
                <a:lnTo>
                  <a:pt x="551352" y="1168518"/>
                </a:lnTo>
                <a:lnTo>
                  <a:pt x="547006" y="1165413"/>
                </a:lnTo>
                <a:lnTo>
                  <a:pt x="543901" y="1160136"/>
                </a:lnTo>
                <a:lnTo>
                  <a:pt x="539865" y="1153927"/>
                </a:lnTo>
                <a:lnTo>
                  <a:pt x="537692" y="1150822"/>
                </a:lnTo>
                <a:lnTo>
                  <a:pt x="536761" y="1146476"/>
                </a:lnTo>
                <a:lnTo>
                  <a:pt x="536761" y="1143372"/>
                </a:lnTo>
                <a:close/>
                <a:moveTo>
                  <a:pt x="4485010" y="1124435"/>
                </a:moveTo>
                <a:lnTo>
                  <a:pt x="4487183" y="1126608"/>
                </a:lnTo>
                <a:lnTo>
                  <a:pt x="4487183" y="1128471"/>
                </a:lnTo>
                <a:lnTo>
                  <a:pt x="4488114" y="1128471"/>
                </a:lnTo>
                <a:lnTo>
                  <a:pt x="4488114" y="1130644"/>
                </a:lnTo>
                <a:lnTo>
                  <a:pt x="4494323" y="1143372"/>
                </a:lnTo>
                <a:lnTo>
                  <a:pt x="4494323" y="1160136"/>
                </a:lnTo>
                <a:lnTo>
                  <a:pt x="4494323" y="1175970"/>
                </a:lnTo>
                <a:lnTo>
                  <a:pt x="4497428" y="1194907"/>
                </a:lnTo>
                <a:lnTo>
                  <a:pt x="4502705" y="1212603"/>
                </a:lnTo>
                <a:lnTo>
                  <a:pt x="4512019" y="1232471"/>
                </a:lnTo>
                <a:lnTo>
                  <a:pt x="4517296" y="1254513"/>
                </a:lnTo>
                <a:lnTo>
                  <a:pt x="4492461" y="1251408"/>
                </a:lnTo>
                <a:lnTo>
                  <a:pt x="4492461" y="1268172"/>
                </a:lnTo>
                <a:lnTo>
                  <a:pt x="4495565" y="1280901"/>
                </a:lnTo>
                <a:lnTo>
                  <a:pt x="4497428" y="1293629"/>
                </a:lnTo>
                <a:lnTo>
                  <a:pt x="4501774" y="1311324"/>
                </a:lnTo>
                <a:lnTo>
                  <a:pt x="4495565" y="1311324"/>
                </a:lnTo>
                <a:lnTo>
                  <a:pt x="4492461" y="1311324"/>
                </a:lnTo>
                <a:lnTo>
                  <a:pt x="4487183" y="1313497"/>
                </a:lnTo>
                <a:lnTo>
                  <a:pt x="4485010" y="1313497"/>
                </a:lnTo>
                <a:lnTo>
                  <a:pt x="4481905" y="1315671"/>
                </a:lnTo>
                <a:lnTo>
                  <a:pt x="4477870" y="1305115"/>
                </a:lnTo>
                <a:lnTo>
                  <a:pt x="4475696" y="1284005"/>
                </a:lnTo>
                <a:lnTo>
                  <a:pt x="4475696" y="1261032"/>
                </a:lnTo>
                <a:lnTo>
                  <a:pt x="4475696" y="1234644"/>
                </a:lnTo>
                <a:lnTo>
                  <a:pt x="4475696" y="1210429"/>
                </a:lnTo>
                <a:lnTo>
                  <a:pt x="4472592" y="1194907"/>
                </a:lnTo>
                <a:lnTo>
                  <a:pt x="4472592" y="1153927"/>
                </a:lnTo>
                <a:lnTo>
                  <a:pt x="4475696" y="1148650"/>
                </a:lnTo>
                <a:lnTo>
                  <a:pt x="4477870" y="1145545"/>
                </a:lnTo>
                <a:lnTo>
                  <a:pt x="4479732" y="1141199"/>
                </a:lnTo>
                <a:lnTo>
                  <a:pt x="4481905" y="1138095"/>
                </a:lnTo>
                <a:lnTo>
                  <a:pt x="4482837" y="1131886"/>
                </a:lnTo>
                <a:close/>
                <a:moveTo>
                  <a:pt x="2347903" y="1109844"/>
                </a:moveTo>
                <a:lnTo>
                  <a:pt x="2351938" y="1131887"/>
                </a:lnTo>
                <a:lnTo>
                  <a:pt x="2349765" y="1153928"/>
                </a:lnTo>
                <a:lnTo>
                  <a:pt x="2344798" y="1177833"/>
                </a:lnTo>
                <a:lnTo>
                  <a:pt x="2330207" y="1185283"/>
                </a:lnTo>
                <a:lnTo>
                  <a:pt x="2316548" y="1189630"/>
                </a:lnTo>
                <a:lnTo>
                  <a:pt x="2296678" y="1190561"/>
                </a:lnTo>
                <a:lnTo>
                  <a:pt x="2296678" y="1182179"/>
                </a:lnTo>
                <a:lnTo>
                  <a:pt x="2301956" y="1168519"/>
                </a:lnTo>
                <a:lnTo>
                  <a:pt x="2301956" y="1152686"/>
                </a:lnTo>
                <a:lnTo>
                  <a:pt x="2301024" y="1133749"/>
                </a:lnTo>
                <a:lnTo>
                  <a:pt x="2311270" y="1124435"/>
                </a:lnTo>
                <a:lnTo>
                  <a:pt x="2320583" y="1116984"/>
                </a:lnTo>
                <a:lnTo>
                  <a:pt x="2331139" y="1111707"/>
                </a:lnTo>
                <a:close/>
                <a:moveTo>
                  <a:pt x="2608366" y="1081283"/>
                </a:moveTo>
                <a:lnTo>
                  <a:pt x="2611471" y="1084387"/>
                </a:lnTo>
                <a:lnTo>
                  <a:pt x="2613644" y="1086561"/>
                </a:lnTo>
                <a:lnTo>
                  <a:pt x="2615506" y="1088734"/>
                </a:lnTo>
                <a:lnTo>
                  <a:pt x="2615506" y="1091838"/>
                </a:lnTo>
                <a:lnTo>
                  <a:pt x="2615506" y="1096184"/>
                </a:lnTo>
                <a:lnTo>
                  <a:pt x="2616748" y="1101152"/>
                </a:lnTo>
                <a:lnTo>
                  <a:pt x="2615506" y="1104566"/>
                </a:lnTo>
                <a:lnTo>
                  <a:pt x="2613644" y="1106429"/>
                </a:lnTo>
                <a:lnTo>
                  <a:pt x="2613644" y="1108602"/>
                </a:lnTo>
                <a:lnTo>
                  <a:pt x="2613644" y="1109844"/>
                </a:lnTo>
                <a:lnTo>
                  <a:pt x="2613644" y="1111707"/>
                </a:lnTo>
                <a:lnTo>
                  <a:pt x="2611471" y="1113880"/>
                </a:lnTo>
                <a:lnTo>
                  <a:pt x="2609297" y="1116053"/>
                </a:lnTo>
                <a:lnTo>
                  <a:pt x="2608366" y="1116053"/>
                </a:lnTo>
                <a:lnTo>
                  <a:pt x="2606193" y="1116053"/>
                </a:lnTo>
                <a:lnTo>
                  <a:pt x="2604020" y="1116984"/>
                </a:lnTo>
                <a:lnTo>
                  <a:pt x="2600915" y="1116984"/>
                </a:lnTo>
                <a:lnTo>
                  <a:pt x="2594705" y="1104566"/>
                </a:lnTo>
                <a:lnTo>
                  <a:pt x="2591601" y="1099289"/>
                </a:lnTo>
                <a:lnTo>
                  <a:pt x="2591601" y="1097116"/>
                </a:lnTo>
                <a:lnTo>
                  <a:pt x="2593774" y="1096184"/>
                </a:lnTo>
                <a:lnTo>
                  <a:pt x="2600915" y="1091838"/>
                </a:lnTo>
                <a:close/>
                <a:moveTo>
                  <a:pt x="2691566" y="1040304"/>
                </a:moveTo>
                <a:lnTo>
                  <a:pt x="2696844" y="1042477"/>
                </a:lnTo>
                <a:lnTo>
                  <a:pt x="2699017" y="1042477"/>
                </a:lnTo>
                <a:lnTo>
                  <a:pt x="2700880" y="1042477"/>
                </a:lnTo>
                <a:lnTo>
                  <a:pt x="2702121" y="1044650"/>
                </a:lnTo>
                <a:lnTo>
                  <a:pt x="2704294" y="1044650"/>
                </a:lnTo>
                <a:lnTo>
                  <a:pt x="2700880" y="1049928"/>
                </a:lnTo>
                <a:lnTo>
                  <a:pt x="2699017" y="1055205"/>
                </a:lnTo>
                <a:lnTo>
                  <a:pt x="2696844" y="1060483"/>
                </a:lnTo>
                <a:lnTo>
                  <a:pt x="2693739" y="1066692"/>
                </a:lnTo>
                <a:lnTo>
                  <a:pt x="2687529" y="1069796"/>
                </a:lnTo>
                <a:lnTo>
                  <a:pt x="2687529" y="1064519"/>
                </a:lnTo>
                <a:lnTo>
                  <a:pt x="2686288" y="1064519"/>
                </a:lnTo>
                <a:lnTo>
                  <a:pt x="2686288" y="1062346"/>
                </a:lnTo>
                <a:lnTo>
                  <a:pt x="2686288" y="1060483"/>
                </a:lnTo>
                <a:lnTo>
                  <a:pt x="2684425" y="1057068"/>
                </a:lnTo>
                <a:lnTo>
                  <a:pt x="2687529" y="1053032"/>
                </a:lnTo>
                <a:lnTo>
                  <a:pt x="2689704" y="1049928"/>
                </a:lnTo>
                <a:lnTo>
                  <a:pt x="2691566" y="1045582"/>
                </a:lnTo>
                <a:close/>
                <a:moveTo>
                  <a:pt x="256429" y="1037199"/>
                </a:moveTo>
                <a:lnTo>
                  <a:pt x="261707" y="1045581"/>
                </a:lnTo>
                <a:lnTo>
                  <a:pt x="261707" y="1053032"/>
                </a:lnTo>
                <a:lnTo>
                  <a:pt x="256429" y="1062345"/>
                </a:lnTo>
                <a:lnTo>
                  <a:pt x="248979" y="1067623"/>
                </a:lnTo>
                <a:lnTo>
                  <a:pt x="241838" y="1071969"/>
                </a:lnTo>
                <a:lnTo>
                  <a:pt x="239664" y="1074142"/>
                </a:lnTo>
                <a:lnTo>
                  <a:pt x="236560" y="1069796"/>
                </a:lnTo>
                <a:lnTo>
                  <a:pt x="234387" y="1066691"/>
                </a:lnTo>
                <a:lnTo>
                  <a:pt x="232524" y="1060482"/>
                </a:lnTo>
                <a:lnTo>
                  <a:pt x="232524" y="1055205"/>
                </a:lnTo>
                <a:lnTo>
                  <a:pt x="230351" y="1049927"/>
                </a:lnTo>
                <a:lnTo>
                  <a:pt x="243701" y="1044650"/>
                </a:lnTo>
                <a:lnTo>
                  <a:pt x="247116" y="1042477"/>
                </a:lnTo>
                <a:lnTo>
                  <a:pt x="252083" y="1040303"/>
                </a:lnTo>
                <a:close/>
                <a:moveTo>
                  <a:pt x="2757381" y="1012985"/>
                </a:moveTo>
                <a:lnTo>
                  <a:pt x="2771972" y="1020437"/>
                </a:lnTo>
                <a:lnTo>
                  <a:pt x="2771972" y="1025714"/>
                </a:lnTo>
                <a:lnTo>
                  <a:pt x="2767625" y="1025714"/>
                </a:lnTo>
                <a:lnTo>
                  <a:pt x="2766694" y="1027887"/>
                </a:lnTo>
                <a:lnTo>
                  <a:pt x="2762658" y="1029750"/>
                </a:lnTo>
                <a:lnTo>
                  <a:pt x="2760485" y="1033165"/>
                </a:lnTo>
                <a:lnTo>
                  <a:pt x="2757381" y="1030992"/>
                </a:lnTo>
                <a:lnTo>
                  <a:pt x="2755206" y="1030992"/>
                </a:lnTo>
                <a:lnTo>
                  <a:pt x="2753033" y="1029750"/>
                </a:lnTo>
                <a:lnTo>
                  <a:pt x="2752102" y="1029750"/>
                </a:lnTo>
                <a:lnTo>
                  <a:pt x="2752102" y="1025714"/>
                </a:lnTo>
                <a:lnTo>
                  <a:pt x="2752102" y="1022610"/>
                </a:lnTo>
                <a:lnTo>
                  <a:pt x="2752102" y="1020437"/>
                </a:lnTo>
                <a:lnTo>
                  <a:pt x="2753033" y="1016089"/>
                </a:lnTo>
                <a:close/>
                <a:moveTo>
                  <a:pt x="2367459" y="1003671"/>
                </a:moveTo>
                <a:lnTo>
                  <a:pt x="2386397" y="1005844"/>
                </a:lnTo>
                <a:lnTo>
                  <a:pt x="2400988" y="1008949"/>
                </a:lnTo>
                <a:lnTo>
                  <a:pt x="2396641" y="1016089"/>
                </a:lnTo>
                <a:lnTo>
                  <a:pt x="2394779" y="1022608"/>
                </a:lnTo>
                <a:lnTo>
                  <a:pt x="2391674" y="1027886"/>
                </a:lnTo>
                <a:lnTo>
                  <a:pt x="2387328" y="1033163"/>
                </a:lnTo>
                <a:lnTo>
                  <a:pt x="2396641" y="1033163"/>
                </a:lnTo>
                <a:lnTo>
                  <a:pt x="2400988" y="1029749"/>
                </a:lnTo>
                <a:lnTo>
                  <a:pt x="2401919" y="1027886"/>
                </a:lnTo>
                <a:lnTo>
                  <a:pt x="2406265" y="1025713"/>
                </a:lnTo>
                <a:lnTo>
                  <a:pt x="2411232" y="1025713"/>
                </a:lnTo>
                <a:lnTo>
                  <a:pt x="2411232" y="1033163"/>
                </a:lnTo>
                <a:lnTo>
                  <a:pt x="2416510" y="1045581"/>
                </a:lnTo>
                <a:lnTo>
                  <a:pt x="2413405" y="1057068"/>
                </a:lnTo>
                <a:lnTo>
                  <a:pt x="2408128" y="1066692"/>
                </a:lnTo>
                <a:lnTo>
                  <a:pt x="2404092" y="1074142"/>
                </a:lnTo>
                <a:lnTo>
                  <a:pt x="2413405" y="1082524"/>
                </a:lnTo>
                <a:lnTo>
                  <a:pt x="2422719" y="1096184"/>
                </a:lnTo>
                <a:lnTo>
                  <a:pt x="2435447" y="1109844"/>
                </a:lnTo>
                <a:lnTo>
                  <a:pt x="2445692" y="1126608"/>
                </a:lnTo>
                <a:lnTo>
                  <a:pt x="2455005" y="1145545"/>
                </a:lnTo>
                <a:lnTo>
                  <a:pt x="2462456" y="1161067"/>
                </a:lnTo>
                <a:lnTo>
                  <a:pt x="2464629" y="1174727"/>
                </a:lnTo>
                <a:lnTo>
                  <a:pt x="2460283" y="1187455"/>
                </a:lnTo>
                <a:lnTo>
                  <a:pt x="2451901" y="1194906"/>
                </a:lnTo>
                <a:lnTo>
                  <a:pt x="2440414" y="1202046"/>
                </a:lnTo>
                <a:lnTo>
                  <a:pt x="2422719" y="1209497"/>
                </a:lnTo>
                <a:lnTo>
                  <a:pt x="2400988" y="1214774"/>
                </a:lnTo>
                <a:lnTo>
                  <a:pt x="2381119" y="1220052"/>
                </a:lnTo>
                <a:lnTo>
                  <a:pt x="2364355" y="1222225"/>
                </a:lnTo>
                <a:lnTo>
                  <a:pt x="2364355" y="1217879"/>
                </a:lnTo>
                <a:lnTo>
                  <a:pt x="2374910" y="1202046"/>
                </a:lnTo>
                <a:lnTo>
                  <a:pt x="2384223" y="1185282"/>
                </a:lnTo>
                <a:lnTo>
                  <a:pt x="2378946" y="1185282"/>
                </a:lnTo>
                <a:lnTo>
                  <a:pt x="2374910" y="1185282"/>
                </a:lnTo>
                <a:lnTo>
                  <a:pt x="2371806" y="1183109"/>
                </a:lnTo>
                <a:lnTo>
                  <a:pt x="2371806" y="1182177"/>
                </a:lnTo>
                <a:lnTo>
                  <a:pt x="2369632" y="1180004"/>
                </a:lnTo>
                <a:lnTo>
                  <a:pt x="2369632" y="1175968"/>
                </a:lnTo>
                <a:lnTo>
                  <a:pt x="2367459" y="1170691"/>
                </a:lnTo>
                <a:lnTo>
                  <a:pt x="2381119" y="1167586"/>
                </a:lnTo>
                <a:lnTo>
                  <a:pt x="2377083" y="1163240"/>
                </a:lnTo>
                <a:lnTo>
                  <a:pt x="2377083" y="1161067"/>
                </a:lnTo>
                <a:lnTo>
                  <a:pt x="2374910" y="1160136"/>
                </a:lnTo>
                <a:lnTo>
                  <a:pt x="2374910" y="1157963"/>
                </a:lnTo>
                <a:lnTo>
                  <a:pt x="2377083" y="1153927"/>
                </a:lnTo>
                <a:lnTo>
                  <a:pt x="2378946" y="1146476"/>
                </a:lnTo>
                <a:lnTo>
                  <a:pt x="2384223" y="1141199"/>
                </a:lnTo>
                <a:lnTo>
                  <a:pt x="2387328" y="1138094"/>
                </a:lnTo>
                <a:lnTo>
                  <a:pt x="2394779" y="1133748"/>
                </a:lnTo>
                <a:lnTo>
                  <a:pt x="2400988" y="1130643"/>
                </a:lnTo>
                <a:lnTo>
                  <a:pt x="2398814" y="1126608"/>
                </a:lnTo>
                <a:lnTo>
                  <a:pt x="2398814" y="1124434"/>
                </a:lnTo>
                <a:lnTo>
                  <a:pt x="2396641" y="1123503"/>
                </a:lnTo>
                <a:lnTo>
                  <a:pt x="2396641" y="1121330"/>
                </a:lnTo>
                <a:lnTo>
                  <a:pt x="2394779" y="1116984"/>
                </a:lnTo>
                <a:lnTo>
                  <a:pt x="2393537" y="1116984"/>
                </a:lnTo>
                <a:lnTo>
                  <a:pt x="2393537" y="1116052"/>
                </a:lnTo>
                <a:lnTo>
                  <a:pt x="2391674" y="1116052"/>
                </a:lnTo>
                <a:lnTo>
                  <a:pt x="2387328" y="1113879"/>
                </a:lnTo>
                <a:lnTo>
                  <a:pt x="2384223" y="1111706"/>
                </a:lnTo>
                <a:lnTo>
                  <a:pt x="2382050" y="1111706"/>
                </a:lnTo>
                <a:lnTo>
                  <a:pt x="2378946" y="1111706"/>
                </a:lnTo>
                <a:lnTo>
                  <a:pt x="2374910" y="1109844"/>
                </a:lnTo>
                <a:lnTo>
                  <a:pt x="2371806" y="1109844"/>
                </a:lnTo>
                <a:lnTo>
                  <a:pt x="2371806" y="1108602"/>
                </a:lnTo>
                <a:lnTo>
                  <a:pt x="2369632" y="1106429"/>
                </a:lnTo>
                <a:lnTo>
                  <a:pt x="2369632" y="1104566"/>
                </a:lnTo>
                <a:lnTo>
                  <a:pt x="2369632" y="1101151"/>
                </a:lnTo>
                <a:lnTo>
                  <a:pt x="2367459" y="1097115"/>
                </a:lnTo>
                <a:lnTo>
                  <a:pt x="2369632" y="1096184"/>
                </a:lnTo>
                <a:lnTo>
                  <a:pt x="2369632" y="1094011"/>
                </a:lnTo>
                <a:lnTo>
                  <a:pt x="2371806" y="1091838"/>
                </a:lnTo>
                <a:lnTo>
                  <a:pt x="2371806" y="1089665"/>
                </a:lnTo>
                <a:lnTo>
                  <a:pt x="2371806" y="1086560"/>
                </a:lnTo>
                <a:lnTo>
                  <a:pt x="2367459" y="1086560"/>
                </a:lnTo>
                <a:lnTo>
                  <a:pt x="2366528" y="1089665"/>
                </a:lnTo>
                <a:lnTo>
                  <a:pt x="2366528" y="1091838"/>
                </a:lnTo>
                <a:lnTo>
                  <a:pt x="2366528" y="1094011"/>
                </a:lnTo>
                <a:lnTo>
                  <a:pt x="2364355" y="1094011"/>
                </a:lnTo>
                <a:lnTo>
                  <a:pt x="2362492" y="1096184"/>
                </a:lnTo>
                <a:lnTo>
                  <a:pt x="2360319" y="1097115"/>
                </a:lnTo>
                <a:lnTo>
                  <a:pt x="2357215" y="1079109"/>
                </a:lnTo>
                <a:lnTo>
                  <a:pt x="2352868" y="1062345"/>
                </a:lnTo>
                <a:lnTo>
                  <a:pt x="2351937" y="1049928"/>
                </a:lnTo>
                <a:lnTo>
                  <a:pt x="2355041" y="1040304"/>
                </a:lnTo>
                <a:lnTo>
                  <a:pt x="2360319" y="1030990"/>
                </a:lnTo>
                <a:lnTo>
                  <a:pt x="2366528" y="1020435"/>
                </a:lnTo>
                <a:close/>
                <a:moveTo>
                  <a:pt x="30113" y="965797"/>
                </a:moveTo>
                <a:lnTo>
                  <a:pt x="50914" y="965797"/>
                </a:lnTo>
                <a:lnTo>
                  <a:pt x="50914" y="973248"/>
                </a:lnTo>
                <a:lnTo>
                  <a:pt x="46878" y="973248"/>
                </a:lnTo>
                <a:lnTo>
                  <a:pt x="46878" y="976352"/>
                </a:lnTo>
                <a:lnTo>
                  <a:pt x="41600" y="974179"/>
                </a:lnTo>
                <a:lnTo>
                  <a:pt x="37564" y="971075"/>
                </a:lnTo>
                <a:lnTo>
                  <a:pt x="34459" y="968901"/>
                </a:lnTo>
                <a:close/>
                <a:moveTo>
                  <a:pt x="1291144" y="908054"/>
                </a:moveTo>
                <a:lnTo>
                  <a:pt x="1296421" y="912400"/>
                </a:lnTo>
                <a:lnTo>
                  <a:pt x="1301388" y="917367"/>
                </a:lnTo>
                <a:lnTo>
                  <a:pt x="1305735" y="924818"/>
                </a:lnTo>
                <a:lnTo>
                  <a:pt x="1307908" y="932269"/>
                </a:lnTo>
                <a:lnTo>
                  <a:pt x="1303562" y="932269"/>
                </a:lnTo>
                <a:lnTo>
                  <a:pt x="1300457" y="934442"/>
                </a:lnTo>
                <a:lnTo>
                  <a:pt x="1298284" y="934442"/>
                </a:lnTo>
                <a:lnTo>
                  <a:pt x="1293317" y="936305"/>
                </a:lnTo>
                <a:lnTo>
                  <a:pt x="1286797" y="936305"/>
                </a:lnTo>
                <a:lnTo>
                  <a:pt x="1286797" y="932269"/>
                </a:lnTo>
                <a:lnTo>
                  <a:pt x="1285866" y="932269"/>
                </a:lnTo>
                <a:lnTo>
                  <a:pt x="1285866" y="930096"/>
                </a:lnTo>
                <a:lnTo>
                  <a:pt x="1283693" y="929164"/>
                </a:lnTo>
                <a:lnTo>
                  <a:pt x="1285866" y="924818"/>
                </a:lnTo>
                <a:lnTo>
                  <a:pt x="1285866" y="922645"/>
                </a:lnTo>
                <a:lnTo>
                  <a:pt x="1285866" y="921714"/>
                </a:lnTo>
                <a:lnTo>
                  <a:pt x="1286797" y="919541"/>
                </a:lnTo>
                <a:close/>
                <a:moveTo>
                  <a:pt x="1259790" y="895326"/>
                </a:moveTo>
                <a:lnTo>
                  <a:pt x="1264136" y="899672"/>
                </a:lnTo>
                <a:lnTo>
                  <a:pt x="1265998" y="901845"/>
                </a:lnTo>
                <a:lnTo>
                  <a:pt x="1265998" y="902777"/>
                </a:lnTo>
                <a:lnTo>
                  <a:pt x="1267240" y="907123"/>
                </a:lnTo>
                <a:lnTo>
                  <a:pt x="1267240" y="910227"/>
                </a:lnTo>
                <a:lnTo>
                  <a:pt x="1267240" y="915505"/>
                </a:lnTo>
                <a:lnTo>
                  <a:pt x="1264136" y="915505"/>
                </a:lnTo>
                <a:lnTo>
                  <a:pt x="1264136" y="919541"/>
                </a:lnTo>
                <a:lnTo>
                  <a:pt x="1256685" y="917368"/>
                </a:lnTo>
                <a:lnTo>
                  <a:pt x="1249545" y="915505"/>
                </a:lnTo>
                <a:lnTo>
                  <a:pt x="1244266" y="912401"/>
                </a:lnTo>
                <a:lnTo>
                  <a:pt x="1239920" y="912401"/>
                </a:lnTo>
                <a:lnTo>
                  <a:pt x="1239920" y="908054"/>
                </a:lnTo>
                <a:lnTo>
                  <a:pt x="1247371" y="904950"/>
                </a:lnTo>
                <a:lnTo>
                  <a:pt x="1254512" y="901845"/>
                </a:lnTo>
                <a:close/>
                <a:moveTo>
                  <a:pt x="1340194" y="862729"/>
                </a:moveTo>
                <a:lnTo>
                  <a:pt x="1344231" y="864902"/>
                </a:lnTo>
                <a:lnTo>
                  <a:pt x="1345163" y="866144"/>
                </a:lnTo>
                <a:lnTo>
                  <a:pt x="1347336" y="868007"/>
                </a:lnTo>
                <a:lnTo>
                  <a:pt x="1351682" y="868007"/>
                </a:lnTo>
                <a:lnTo>
                  <a:pt x="1351682" y="870180"/>
                </a:lnTo>
                <a:lnTo>
                  <a:pt x="1351682" y="872353"/>
                </a:lnTo>
                <a:lnTo>
                  <a:pt x="1349509" y="873284"/>
                </a:lnTo>
                <a:lnTo>
                  <a:pt x="1347336" y="875457"/>
                </a:lnTo>
                <a:lnTo>
                  <a:pt x="1345163" y="877630"/>
                </a:lnTo>
                <a:lnTo>
                  <a:pt x="1344231" y="877630"/>
                </a:lnTo>
                <a:lnTo>
                  <a:pt x="1342058" y="879804"/>
                </a:lnTo>
                <a:lnTo>
                  <a:pt x="1340194" y="879804"/>
                </a:lnTo>
                <a:lnTo>
                  <a:pt x="1337090" y="879804"/>
                </a:lnTo>
                <a:lnTo>
                  <a:pt x="1337090" y="873284"/>
                </a:lnTo>
                <a:lnTo>
                  <a:pt x="1337090" y="870180"/>
                </a:lnTo>
                <a:lnTo>
                  <a:pt x="1338021" y="868007"/>
                </a:lnTo>
                <a:close/>
                <a:moveTo>
                  <a:pt x="0" y="842860"/>
                </a:moveTo>
                <a:lnTo>
                  <a:pt x="17695" y="845964"/>
                </a:lnTo>
                <a:lnTo>
                  <a:pt x="30113" y="851242"/>
                </a:lnTo>
                <a:lnTo>
                  <a:pt x="39737" y="862729"/>
                </a:lnTo>
                <a:lnTo>
                  <a:pt x="36322" y="866143"/>
                </a:lnTo>
                <a:lnTo>
                  <a:pt x="32286" y="866143"/>
                </a:lnTo>
                <a:lnTo>
                  <a:pt x="30113" y="868006"/>
                </a:lnTo>
                <a:lnTo>
                  <a:pt x="29182" y="870179"/>
                </a:lnTo>
                <a:lnTo>
                  <a:pt x="22973" y="872352"/>
                </a:lnTo>
                <a:lnTo>
                  <a:pt x="19869" y="868006"/>
                </a:lnTo>
                <a:lnTo>
                  <a:pt x="14591" y="864902"/>
                </a:lnTo>
                <a:lnTo>
                  <a:pt x="10555" y="860866"/>
                </a:lnTo>
                <a:lnTo>
                  <a:pt x="5278" y="858693"/>
                </a:lnTo>
                <a:lnTo>
                  <a:pt x="3104" y="857761"/>
                </a:lnTo>
                <a:lnTo>
                  <a:pt x="0" y="853415"/>
                </a:lnTo>
                <a:lnTo>
                  <a:pt x="0" y="850311"/>
                </a:lnTo>
                <a:close/>
                <a:moveTo>
                  <a:pt x="1227503" y="798777"/>
                </a:moveTo>
                <a:lnTo>
                  <a:pt x="1227503" y="807159"/>
                </a:lnTo>
                <a:lnTo>
                  <a:pt x="1229676" y="811505"/>
                </a:lnTo>
                <a:lnTo>
                  <a:pt x="1230608" y="814610"/>
                </a:lnTo>
                <a:lnTo>
                  <a:pt x="1230608" y="820820"/>
                </a:lnTo>
                <a:lnTo>
                  <a:pt x="1230608" y="828270"/>
                </a:lnTo>
                <a:lnTo>
                  <a:pt x="1251407" y="828270"/>
                </a:lnTo>
                <a:lnTo>
                  <a:pt x="1269103" y="848139"/>
                </a:lnTo>
                <a:lnTo>
                  <a:pt x="1286798" y="868007"/>
                </a:lnTo>
                <a:lnTo>
                  <a:pt x="1286798" y="870181"/>
                </a:lnTo>
                <a:lnTo>
                  <a:pt x="1285867" y="872354"/>
                </a:lnTo>
                <a:lnTo>
                  <a:pt x="1285867" y="873285"/>
                </a:lnTo>
                <a:lnTo>
                  <a:pt x="1283694" y="875458"/>
                </a:lnTo>
                <a:lnTo>
                  <a:pt x="1280589" y="879804"/>
                </a:lnTo>
                <a:lnTo>
                  <a:pt x="1278727" y="880736"/>
                </a:lnTo>
                <a:lnTo>
                  <a:pt x="1276554" y="882909"/>
                </a:lnTo>
                <a:lnTo>
                  <a:pt x="1274380" y="882909"/>
                </a:lnTo>
                <a:lnTo>
                  <a:pt x="1269103" y="882909"/>
                </a:lnTo>
                <a:lnTo>
                  <a:pt x="1264136" y="885082"/>
                </a:lnTo>
                <a:lnTo>
                  <a:pt x="1264136" y="879804"/>
                </a:lnTo>
                <a:lnTo>
                  <a:pt x="1264136" y="873285"/>
                </a:lnTo>
                <a:lnTo>
                  <a:pt x="1264136" y="870181"/>
                </a:lnTo>
                <a:lnTo>
                  <a:pt x="1264136" y="868007"/>
                </a:lnTo>
                <a:lnTo>
                  <a:pt x="1259789" y="864903"/>
                </a:lnTo>
                <a:lnTo>
                  <a:pt x="1256685" y="862730"/>
                </a:lnTo>
                <a:lnTo>
                  <a:pt x="1251407" y="858694"/>
                </a:lnTo>
                <a:lnTo>
                  <a:pt x="1245199" y="873285"/>
                </a:lnTo>
                <a:lnTo>
                  <a:pt x="1234954" y="882909"/>
                </a:lnTo>
                <a:lnTo>
                  <a:pt x="1220362" y="888186"/>
                </a:lnTo>
                <a:lnTo>
                  <a:pt x="1220362" y="882909"/>
                </a:lnTo>
                <a:lnTo>
                  <a:pt x="1220362" y="879804"/>
                </a:lnTo>
                <a:lnTo>
                  <a:pt x="1222225" y="875458"/>
                </a:lnTo>
                <a:lnTo>
                  <a:pt x="1220362" y="872354"/>
                </a:lnTo>
                <a:lnTo>
                  <a:pt x="1218189" y="868007"/>
                </a:lnTo>
                <a:lnTo>
                  <a:pt x="1216016" y="862730"/>
                </a:lnTo>
                <a:lnTo>
                  <a:pt x="1210738" y="860867"/>
                </a:lnTo>
                <a:lnTo>
                  <a:pt x="1207634" y="858694"/>
                </a:lnTo>
                <a:lnTo>
                  <a:pt x="1203598" y="858694"/>
                </a:lnTo>
                <a:lnTo>
                  <a:pt x="1200493" y="857763"/>
                </a:lnTo>
                <a:lnTo>
                  <a:pt x="1198320" y="857763"/>
                </a:lnTo>
                <a:lnTo>
                  <a:pt x="1194284" y="855590"/>
                </a:lnTo>
                <a:lnTo>
                  <a:pt x="1191180" y="851243"/>
                </a:lnTo>
                <a:lnTo>
                  <a:pt x="1201425" y="838826"/>
                </a:lnTo>
                <a:lnTo>
                  <a:pt x="1208875" y="823924"/>
                </a:lnTo>
                <a:lnTo>
                  <a:pt x="1216016" y="809332"/>
                </a:lnTo>
                <a:close/>
                <a:moveTo>
                  <a:pt x="2240487" y="767422"/>
                </a:moveTo>
                <a:lnTo>
                  <a:pt x="2242660" y="771458"/>
                </a:lnTo>
                <a:lnTo>
                  <a:pt x="2244523" y="774562"/>
                </a:lnTo>
                <a:lnTo>
                  <a:pt x="2245765" y="776735"/>
                </a:lnTo>
                <a:lnTo>
                  <a:pt x="2245765" y="779840"/>
                </a:lnTo>
                <a:lnTo>
                  <a:pt x="2247627" y="784186"/>
                </a:lnTo>
                <a:lnTo>
                  <a:pt x="2247627" y="791326"/>
                </a:lnTo>
                <a:lnTo>
                  <a:pt x="2247627" y="796604"/>
                </a:lnTo>
                <a:lnTo>
                  <a:pt x="2249800" y="811505"/>
                </a:lnTo>
                <a:lnTo>
                  <a:pt x="2251974" y="828269"/>
                </a:lnTo>
                <a:lnTo>
                  <a:pt x="2251974" y="842860"/>
                </a:lnTo>
                <a:lnTo>
                  <a:pt x="2231174" y="853415"/>
                </a:lnTo>
                <a:lnTo>
                  <a:pt x="2208201" y="862729"/>
                </a:lnTo>
                <a:lnTo>
                  <a:pt x="2186159" y="873284"/>
                </a:lnTo>
                <a:lnTo>
                  <a:pt x="2167532" y="888185"/>
                </a:lnTo>
                <a:lnTo>
                  <a:pt x="2162255" y="885081"/>
                </a:lnTo>
                <a:lnTo>
                  <a:pt x="2152941" y="880735"/>
                </a:lnTo>
                <a:lnTo>
                  <a:pt x="2140523" y="873284"/>
                </a:lnTo>
                <a:lnTo>
                  <a:pt x="2129968" y="868006"/>
                </a:lnTo>
                <a:lnTo>
                  <a:pt x="2120655" y="862729"/>
                </a:lnTo>
                <a:lnTo>
                  <a:pt x="2116309" y="858693"/>
                </a:lnTo>
                <a:lnTo>
                  <a:pt x="2118482" y="857762"/>
                </a:lnTo>
                <a:lnTo>
                  <a:pt x="2120655" y="855589"/>
                </a:lnTo>
                <a:lnTo>
                  <a:pt x="2122828" y="853415"/>
                </a:lnTo>
                <a:lnTo>
                  <a:pt x="2122828" y="851242"/>
                </a:lnTo>
                <a:lnTo>
                  <a:pt x="2123759" y="848138"/>
                </a:lnTo>
                <a:lnTo>
                  <a:pt x="2118482" y="844102"/>
                </a:lnTo>
                <a:lnTo>
                  <a:pt x="2111341" y="842860"/>
                </a:lnTo>
                <a:lnTo>
                  <a:pt x="2106064" y="838825"/>
                </a:lnTo>
                <a:lnTo>
                  <a:pt x="2100786" y="835720"/>
                </a:lnTo>
                <a:lnTo>
                  <a:pt x="2103891" y="835720"/>
                </a:lnTo>
                <a:lnTo>
                  <a:pt x="2108237" y="831374"/>
                </a:lnTo>
                <a:lnTo>
                  <a:pt x="2109168" y="829201"/>
                </a:lnTo>
                <a:lnTo>
                  <a:pt x="2111341" y="829201"/>
                </a:lnTo>
                <a:lnTo>
                  <a:pt x="2113204" y="828269"/>
                </a:lnTo>
                <a:lnTo>
                  <a:pt x="2118482" y="828269"/>
                </a:lnTo>
                <a:lnTo>
                  <a:pt x="2123759" y="828269"/>
                </a:lnTo>
                <a:lnTo>
                  <a:pt x="2123759" y="814610"/>
                </a:lnTo>
                <a:lnTo>
                  <a:pt x="2096751" y="814610"/>
                </a:lnTo>
                <a:lnTo>
                  <a:pt x="2091473" y="804055"/>
                </a:lnTo>
                <a:lnTo>
                  <a:pt x="2100786" y="796604"/>
                </a:lnTo>
                <a:lnTo>
                  <a:pt x="2108237" y="789464"/>
                </a:lnTo>
                <a:lnTo>
                  <a:pt x="2116309" y="786359"/>
                </a:lnTo>
                <a:lnTo>
                  <a:pt x="2130900" y="782013"/>
                </a:lnTo>
                <a:lnTo>
                  <a:pt x="2137419" y="787291"/>
                </a:lnTo>
                <a:lnTo>
                  <a:pt x="2140523" y="793499"/>
                </a:lnTo>
                <a:lnTo>
                  <a:pt x="2144559" y="796604"/>
                </a:lnTo>
                <a:lnTo>
                  <a:pt x="2147664" y="804055"/>
                </a:lnTo>
                <a:lnTo>
                  <a:pt x="2159150" y="794741"/>
                </a:lnTo>
                <a:lnTo>
                  <a:pt x="2169705" y="787291"/>
                </a:lnTo>
                <a:lnTo>
                  <a:pt x="2184296" y="782013"/>
                </a:lnTo>
                <a:lnTo>
                  <a:pt x="2186159" y="787291"/>
                </a:lnTo>
                <a:lnTo>
                  <a:pt x="2189263" y="789464"/>
                </a:lnTo>
                <a:lnTo>
                  <a:pt x="2189263" y="791326"/>
                </a:lnTo>
                <a:lnTo>
                  <a:pt x="2191437" y="791326"/>
                </a:lnTo>
                <a:lnTo>
                  <a:pt x="2193610" y="791326"/>
                </a:lnTo>
                <a:lnTo>
                  <a:pt x="2196714" y="791326"/>
                </a:lnTo>
                <a:lnTo>
                  <a:pt x="2206027" y="786359"/>
                </a:lnTo>
                <a:lnTo>
                  <a:pt x="2211305" y="779840"/>
                </a:lnTo>
                <a:lnTo>
                  <a:pt x="2218445" y="774562"/>
                </a:lnTo>
                <a:lnTo>
                  <a:pt x="2225896" y="769285"/>
                </a:lnTo>
                <a:close/>
                <a:moveTo>
                  <a:pt x="1356648" y="700987"/>
                </a:moveTo>
                <a:lnTo>
                  <a:pt x="1359753" y="703160"/>
                </a:lnTo>
                <a:lnTo>
                  <a:pt x="1361926" y="705333"/>
                </a:lnTo>
                <a:lnTo>
                  <a:pt x="1364099" y="705333"/>
                </a:lnTo>
                <a:lnTo>
                  <a:pt x="1366272" y="706265"/>
                </a:lnTo>
                <a:lnTo>
                  <a:pt x="1366272" y="708438"/>
                </a:lnTo>
                <a:lnTo>
                  <a:pt x="1366272" y="710611"/>
                </a:lnTo>
                <a:lnTo>
                  <a:pt x="1367204" y="713716"/>
                </a:lnTo>
                <a:lnTo>
                  <a:pt x="1371239" y="719925"/>
                </a:lnTo>
                <a:lnTo>
                  <a:pt x="1373412" y="725203"/>
                </a:lnTo>
                <a:lnTo>
                  <a:pt x="1374344" y="730480"/>
                </a:lnTo>
                <a:lnTo>
                  <a:pt x="1376517" y="737931"/>
                </a:lnTo>
                <a:lnTo>
                  <a:pt x="1371239" y="740104"/>
                </a:lnTo>
                <a:lnTo>
                  <a:pt x="1366272" y="741967"/>
                </a:lnTo>
                <a:lnTo>
                  <a:pt x="1359753" y="741967"/>
                </a:lnTo>
                <a:lnTo>
                  <a:pt x="1351681" y="743209"/>
                </a:lnTo>
                <a:lnTo>
                  <a:pt x="1349508" y="734827"/>
                </a:lnTo>
                <a:lnTo>
                  <a:pt x="1347335" y="725203"/>
                </a:lnTo>
                <a:lnTo>
                  <a:pt x="1347335" y="713716"/>
                </a:lnTo>
                <a:lnTo>
                  <a:pt x="1351681" y="710611"/>
                </a:lnTo>
                <a:lnTo>
                  <a:pt x="1352613" y="706265"/>
                </a:lnTo>
                <a:close/>
                <a:moveTo>
                  <a:pt x="1671442" y="670563"/>
                </a:moveTo>
                <a:lnTo>
                  <a:pt x="1678892" y="673667"/>
                </a:lnTo>
                <a:lnTo>
                  <a:pt x="1686032" y="678014"/>
                </a:lnTo>
                <a:lnTo>
                  <a:pt x="1689137" y="681118"/>
                </a:lnTo>
                <a:lnTo>
                  <a:pt x="1694414" y="685464"/>
                </a:lnTo>
                <a:lnTo>
                  <a:pt x="1700623" y="690742"/>
                </a:lnTo>
                <a:lnTo>
                  <a:pt x="1698450" y="693846"/>
                </a:lnTo>
                <a:lnTo>
                  <a:pt x="1698450" y="696020"/>
                </a:lnTo>
                <a:lnTo>
                  <a:pt x="1696588" y="696020"/>
                </a:lnTo>
                <a:lnTo>
                  <a:pt x="1696588" y="697882"/>
                </a:lnTo>
                <a:lnTo>
                  <a:pt x="1693483" y="700987"/>
                </a:lnTo>
                <a:lnTo>
                  <a:pt x="1693483" y="703160"/>
                </a:lnTo>
                <a:lnTo>
                  <a:pt x="1691310" y="703160"/>
                </a:lnTo>
                <a:lnTo>
                  <a:pt x="1689137" y="703160"/>
                </a:lnTo>
                <a:lnTo>
                  <a:pt x="1686964" y="705333"/>
                </a:lnTo>
                <a:lnTo>
                  <a:pt x="1683859" y="706264"/>
                </a:lnTo>
                <a:lnTo>
                  <a:pt x="1678892" y="700987"/>
                </a:lnTo>
                <a:lnTo>
                  <a:pt x="1673615" y="696020"/>
                </a:lnTo>
                <a:lnTo>
                  <a:pt x="1666163" y="690742"/>
                </a:lnTo>
                <a:lnTo>
                  <a:pt x="1659954" y="686396"/>
                </a:lnTo>
                <a:lnTo>
                  <a:pt x="1664300" y="673667"/>
                </a:lnTo>
                <a:lnTo>
                  <a:pt x="1667405" y="673667"/>
                </a:lnTo>
                <a:lnTo>
                  <a:pt x="1669267" y="671805"/>
                </a:lnTo>
                <a:close/>
                <a:moveTo>
                  <a:pt x="3087693" y="663423"/>
                </a:moveTo>
                <a:lnTo>
                  <a:pt x="3104457" y="663423"/>
                </a:lnTo>
                <a:lnTo>
                  <a:pt x="3104457" y="670563"/>
                </a:lnTo>
                <a:lnTo>
                  <a:pt x="3101042" y="670563"/>
                </a:lnTo>
                <a:lnTo>
                  <a:pt x="3097006" y="673668"/>
                </a:lnTo>
                <a:lnTo>
                  <a:pt x="3094833" y="673668"/>
                </a:lnTo>
                <a:lnTo>
                  <a:pt x="3091729" y="673668"/>
                </a:lnTo>
                <a:lnTo>
                  <a:pt x="3091729" y="671805"/>
                </a:lnTo>
                <a:lnTo>
                  <a:pt x="3089866" y="668701"/>
                </a:lnTo>
                <a:lnTo>
                  <a:pt x="3089866" y="666527"/>
                </a:lnTo>
                <a:lnTo>
                  <a:pt x="3087693" y="664354"/>
                </a:lnTo>
                <a:close/>
                <a:moveTo>
                  <a:pt x="1030680" y="641381"/>
                </a:moveTo>
                <a:lnTo>
                  <a:pt x="1047134" y="651626"/>
                </a:lnTo>
                <a:lnTo>
                  <a:pt x="1061725" y="664354"/>
                </a:lnTo>
                <a:lnTo>
                  <a:pt x="1076316" y="678014"/>
                </a:lnTo>
                <a:lnTo>
                  <a:pt x="1071349" y="678014"/>
                </a:lnTo>
                <a:lnTo>
                  <a:pt x="1067002" y="683291"/>
                </a:lnTo>
                <a:lnTo>
                  <a:pt x="1063898" y="685464"/>
                </a:lnTo>
                <a:lnTo>
                  <a:pt x="1058620" y="685464"/>
                </a:lnTo>
                <a:lnTo>
                  <a:pt x="1052411" y="686396"/>
                </a:lnTo>
                <a:lnTo>
                  <a:pt x="1044029" y="686396"/>
                </a:lnTo>
                <a:lnTo>
                  <a:pt x="1036889" y="678945"/>
                </a:lnTo>
                <a:lnTo>
                  <a:pt x="1029438" y="673667"/>
                </a:lnTo>
                <a:lnTo>
                  <a:pt x="1020125" y="670563"/>
                </a:lnTo>
                <a:lnTo>
                  <a:pt x="1020125" y="666527"/>
                </a:lnTo>
                <a:lnTo>
                  <a:pt x="1036889" y="656903"/>
                </a:lnTo>
                <a:lnTo>
                  <a:pt x="1034716" y="653799"/>
                </a:lnTo>
                <a:lnTo>
                  <a:pt x="1032543" y="651626"/>
                </a:lnTo>
                <a:lnTo>
                  <a:pt x="1032543" y="648521"/>
                </a:lnTo>
                <a:close/>
                <a:moveTo>
                  <a:pt x="5024875" y="589847"/>
                </a:moveTo>
                <a:lnTo>
                  <a:pt x="5028911" y="595125"/>
                </a:lnTo>
                <a:lnTo>
                  <a:pt x="5032015" y="599160"/>
                </a:lnTo>
                <a:lnTo>
                  <a:pt x="5036362" y="599160"/>
                </a:lnTo>
                <a:lnTo>
                  <a:pt x="5038224" y="600402"/>
                </a:lnTo>
                <a:lnTo>
                  <a:pt x="5039466" y="600402"/>
                </a:lnTo>
                <a:lnTo>
                  <a:pt x="5043502" y="600402"/>
                </a:lnTo>
                <a:lnTo>
                  <a:pt x="5045675" y="600402"/>
                </a:lnTo>
                <a:lnTo>
                  <a:pt x="5046606" y="600402"/>
                </a:lnTo>
                <a:lnTo>
                  <a:pt x="5050953" y="602265"/>
                </a:lnTo>
                <a:lnTo>
                  <a:pt x="5052815" y="605680"/>
                </a:lnTo>
                <a:lnTo>
                  <a:pt x="5045675" y="611889"/>
                </a:lnTo>
                <a:lnTo>
                  <a:pt x="5038224" y="617166"/>
                </a:lnTo>
                <a:lnTo>
                  <a:pt x="5001902" y="620271"/>
                </a:lnTo>
                <a:lnTo>
                  <a:pt x="5001902" y="605680"/>
                </a:lnTo>
                <a:lnTo>
                  <a:pt x="5007180" y="600402"/>
                </a:lnTo>
                <a:lnTo>
                  <a:pt x="5012457" y="597298"/>
                </a:lnTo>
                <a:lnTo>
                  <a:pt x="5017424" y="592951"/>
                </a:lnTo>
                <a:close/>
                <a:moveTo>
                  <a:pt x="1107672" y="559423"/>
                </a:moveTo>
                <a:lnTo>
                  <a:pt x="1108603" y="566874"/>
                </a:lnTo>
                <a:lnTo>
                  <a:pt x="1108603" y="572151"/>
                </a:lnTo>
                <a:lnTo>
                  <a:pt x="1110776" y="574324"/>
                </a:lnTo>
                <a:lnTo>
                  <a:pt x="1112949" y="576498"/>
                </a:lnTo>
                <a:lnTo>
                  <a:pt x="1115123" y="577429"/>
                </a:lnTo>
                <a:lnTo>
                  <a:pt x="1118227" y="581775"/>
                </a:lnTo>
                <a:lnTo>
                  <a:pt x="1120400" y="584880"/>
                </a:lnTo>
                <a:lnTo>
                  <a:pt x="1118227" y="589226"/>
                </a:lnTo>
                <a:lnTo>
                  <a:pt x="1116054" y="594503"/>
                </a:lnTo>
                <a:lnTo>
                  <a:pt x="1115123" y="598850"/>
                </a:lnTo>
                <a:lnTo>
                  <a:pt x="1112949" y="601954"/>
                </a:lnTo>
                <a:lnTo>
                  <a:pt x="1110776" y="609405"/>
                </a:lnTo>
                <a:lnTo>
                  <a:pt x="1117917" y="611578"/>
                </a:lnTo>
                <a:lnTo>
                  <a:pt x="1121952" y="614682"/>
                </a:lnTo>
                <a:lnTo>
                  <a:pt x="1125057" y="619029"/>
                </a:lnTo>
                <a:lnTo>
                  <a:pt x="1127230" y="622133"/>
                </a:lnTo>
                <a:lnTo>
                  <a:pt x="1127230" y="629584"/>
                </a:lnTo>
                <a:lnTo>
                  <a:pt x="1127230" y="637034"/>
                </a:lnTo>
                <a:lnTo>
                  <a:pt x="1121952" y="641381"/>
                </a:lnTo>
                <a:lnTo>
                  <a:pt x="1117917" y="644485"/>
                </a:lnTo>
                <a:lnTo>
                  <a:pt x="1115743" y="649763"/>
                </a:lnTo>
                <a:lnTo>
                  <a:pt x="1114812" y="655972"/>
                </a:lnTo>
                <a:lnTo>
                  <a:pt x="1110776" y="663422"/>
                </a:lnTo>
                <a:lnTo>
                  <a:pt x="1136854" y="663422"/>
                </a:lnTo>
                <a:lnTo>
                  <a:pt x="1136854" y="679255"/>
                </a:lnTo>
                <a:lnTo>
                  <a:pt x="1139958" y="693846"/>
                </a:lnTo>
                <a:lnTo>
                  <a:pt x="1151445" y="693846"/>
                </a:lnTo>
                <a:lnTo>
                  <a:pt x="1156722" y="688568"/>
                </a:lnTo>
                <a:lnTo>
                  <a:pt x="1162000" y="683291"/>
                </a:lnTo>
                <a:lnTo>
                  <a:pt x="1167277" y="678013"/>
                </a:lnTo>
                <a:lnTo>
                  <a:pt x="1176591" y="673667"/>
                </a:lnTo>
                <a:lnTo>
                  <a:pt x="1176591" y="685464"/>
                </a:lnTo>
                <a:lnTo>
                  <a:pt x="1174418" y="700055"/>
                </a:lnTo>
                <a:lnTo>
                  <a:pt x="1173486" y="712783"/>
                </a:lnTo>
                <a:lnTo>
                  <a:pt x="1173486" y="721165"/>
                </a:lnTo>
                <a:lnTo>
                  <a:pt x="1171313" y="727374"/>
                </a:lnTo>
                <a:lnTo>
                  <a:pt x="1174418" y="730479"/>
                </a:lnTo>
                <a:lnTo>
                  <a:pt x="1176591" y="732652"/>
                </a:lnTo>
                <a:lnTo>
                  <a:pt x="1178764" y="734825"/>
                </a:lnTo>
                <a:lnTo>
                  <a:pt x="1181868" y="735756"/>
                </a:lnTo>
                <a:lnTo>
                  <a:pt x="1187146" y="737929"/>
                </a:lnTo>
                <a:lnTo>
                  <a:pt x="1196459" y="723338"/>
                </a:lnTo>
                <a:lnTo>
                  <a:pt x="1203600" y="706574"/>
                </a:lnTo>
                <a:lnTo>
                  <a:pt x="1203600" y="693846"/>
                </a:lnTo>
                <a:lnTo>
                  <a:pt x="1201426" y="681118"/>
                </a:lnTo>
                <a:lnTo>
                  <a:pt x="1201426" y="668389"/>
                </a:lnTo>
                <a:lnTo>
                  <a:pt x="1205462" y="655661"/>
                </a:lnTo>
                <a:lnTo>
                  <a:pt x="1216017" y="646348"/>
                </a:lnTo>
                <a:lnTo>
                  <a:pt x="1220053" y="642002"/>
                </a:lnTo>
                <a:lnTo>
                  <a:pt x="1223158" y="642002"/>
                </a:lnTo>
                <a:lnTo>
                  <a:pt x="1227193" y="644175"/>
                </a:lnTo>
                <a:lnTo>
                  <a:pt x="1230298" y="646348"/>
                </a:lnTo>
                <a:lnTo>
                  <a:pt x="1232471" y="649452"/>
                </a:lnTo>
                <a:lnTo>
                  <a:pt x="1236507" y="653799"/>
                </a:lnTo>
                <a:lnTo>
                  <a:pt x="1237438" y="656903"/>
                </a:lnTo>
                <a:lnTo>
                  <a:pt x="1241474" y="659076"/>
                </a:lnTo>
                <a:lnTo>
                  <a:pt x="1243647" y="663422"/>
                </a:lnTo>
                <a:lnTo>
                  <a:pt x="1250787" y="663422"/>
                </a:lnTo>
                <a:lnTo>
                  <a:pt x="1259169" y="659076"/>
                </a:lnTo>
                <a:lnTo>
                  <a:pt x="1268483" y="656903"/>
                </a:lnTo>
                <a:lnTo>
                  <a:pt x="1275623" y="663112"/>
                </a:lnTo>
                <a:lnTo>
                  <a:pt x="1275623" y="677703"/>
                </a:lnTo>
                <a:lnTo>
                  <a:pt x="1275623" y="685154"/>
                </a:lnTo>
                <a:lnTo>
                  <a:pt x="1273450" y="697882"/>
                </a:lnTo>
                <a:lnTo>
                  <a:pt x="1272518" y="713715"/>
                </a:lnTo>
                <a:lnTo>
                  <a:pt x="1268483" y="732652"/>
                </a:lnTo>
                <a:lnTo>
                  <a:pt x="1265378" y="747243"/>
                </a:lnTo>
                <a:lnTo>
                  <a:pt x="1263205" y="757798"/>
                </a:lnTo>
                <a:lnTo>
                  <a:pt x="1256065" y="757798"/>
                </a:lnTo>
                <a:lnTo>
                  <a:pt x="1252029" y="756867"/>
                </a:lnTo>
                <a:lnTo>
                  <a:pt x="1248925" y="754693"/>
                </a:lnTo>
                <a:lnTo>
                  <a:pt x="1244889" y="752520"/>
                </a:lnTo>
                <a:lnTo>
                  <a:pt x="1239611" y="750347"/>
                </a:lnTo>
                <a:lnTo>
                  <a:pt x="1239611" y="754693"/>
                </a:lnTo>
                <a:lnTo>
                  <a:pt x="1241784" y="756867"/>
                </a:lnTo>
                <a:lnTo>
                  <a:pt x="1243958" y="757798"/>
                </a:lnTo>
                <a:lnTo>
                  <a:pt x="1244889" y="759971"/>
                </a:lnTo>
                <a:lnTo>
                  <a:pt x="1244889" y="762144"/>
                </a:lnTo>
                <a:lnTo>
                  <a:pt x="1247062" y="765249"/>
                </a:lnTo>
                <a:lnTo>
                  <a:pt x="1247062" y="771457"/>
                </a:lnTo>
                <a:lnTo>
                  <a:pt x="1196149" y="774562"/>
                </a:lnTo>
                <a:lnTo>
                  <a:pt x="1196149" y="778908"/>
                </a:lnTo>
                <a:lnTo>
                  <a:pt x="1200185" y="789463"/>
                </a:lnTo>
                <a:lnTo>
                  <a:pt x="1198012" y="800950"/>
                </a:lnTo>
                <a:lnTo>
                  <a:pt x="1195838" y="818956"/>
                </a:lnTo>
                <a:lnTo>
                  <a:pt x="1186525" y="818956"/>
                </a:lnTo>
                <a:lnTo>
                  <a:pt x="1174107" y="811505"/>
                </a:lnTo>
                <a:lnTo>
                  <a:pt x="1156412" y="807159"/>
                </a:lnTo>
                <a:lnTo>
                  <a:pt x="1156412" y="811195"/>
                </a:lnTo>
                <a:lnTo>
                  <a:pt x="1159516" y="811195"/>
                </a:lnTo>
                <a:lnTo>
                  <a:pt x="1163552" y="814299"/>
                </a:lnTo>
                <a:lnTo>
                  <a:pt x="1165725" y="816472"/>
                </a:lnTo>
                <a:lnTo>
                  <a:pt x="1166656" y="818645"/>
                </a:lnTo>
                <a:lnTo>
                  <a:pt x="1168830" y="820818"/>
                </a:lnTo>
                <a:lnTo>
                  <a:pt x="1171003" y="826096"/>
                </a:lnTo>
                <a:lnTo>
                  <a:pt x="1171003" y="831374"/>
                </a:lnTo>
                <a:lnTo>
                  <a:pt x="1168830" y="835720"/>
                </a:lnTo>
                <a:lnTo>
                  <a:pt x="1165725" y="838824"/>
                </a:lnTo>
                <a:lnTo>
                  <a:pt x="1163552" y="843171"/>
                </a:lnTo>
                <a:lnTo>
                  <a:pt x="1154239" y="850621"/>
                </a:lnTo>
                <a:lnTo>
                  <a:pt x="1147098" y="858072"/>
                </a:lnTo>
                <a:lnTo>
                  <a:pt x="1143994" y="866454"/>
                </a:lnTo>
                <a:lnTo>
                  <a:pt x="1139958" y="880114"/>
                </a:lnTo>
                <a:lnTo>
                  <a:pt x="1132818" y="880114"/>
                </a:lnTo>
                <a:lnTo>
                  <a:pt x="1127540" y="877940"/>
                </a:lnTo>
                <a:lnTo>
                  <a:pt x="1122263" y="875767"/>
                </a:lnTo>
                <a:lnTo>
                  <a:pt x="1118227" y="873594"/>
                </a:lnTo>
                <a:lnTo>
                  <a:pt x="1111087" y="872663"/>
                </a:lnTo>
                <a:lnTo>
                  <a:pt x="1111087" y="875767"/>
                </a:lnTo>
                <a:lnTo>
                  <a:pt x="1120400" y="875767"/>
                </a:lnTo>
                <a:lnTo>
                  <a:pt x="1122573" y="880114"/>
                </a:lnTo>
                <a:lnTo>
                  <a:pt x="1123505" y="883218"/>
                </a:lnTo>
                <a:lnTo>
                  <a:pt x="1125678" y="885391"/>
                </a:lnTo>
                <a:lnTo>
                  <a:pt x="1125678" y="888496"/>
                </a:lnTo>
                <a:lnTo>
                  <a:pt x="1127851" y="894705"/>
                </a:lnTo>
                <a:lnTo>
                  <a:pt x="1127851" y="899982"/>
                </a:lnTo>
                <a:lnTo>
                  <a:pt x="1111087" y="905260"/>
                </a:lnTo>
                <a:lnTo>
                  <a:pt x="1096496" y="914573"/>
                </a:lnTo>
                <a:lnTo>
                  <a:pt x="1087182" y="925128"/>
                </a:lnTo>
                <a:lnTo>
                  <a:pt x="1080973" y="941892"/>
                </a:lnTo>
                <a:lnTo>
                  <a:pt x="1080973" y="966107"/>
                </a:lnTo>
                <a:lnTo>
                  <a:pt x="1087182" y="980698"/>
                </a:lnTo>
                <a:lnTo>
                  <a:pt x="1091218" y="1000566"/>
                </a:lnTo>
                <a:lnTo>
                  <a:pt x="1091218" y="1020435"/>
                </a:lnTo>
                <a:lnTo>
                  <a:pt x="1111087" y="1020435"/>
                </a:lnTo>
                <a:lnTo>
                  <a:pt x="1111087" y="1029748"/>
                </a:lnTo>
                <a:lnTo>
                  <a:pt x="1115123" y="1032853"/>
                </a:lnTo>
                <a:lnTo>
                  <a:pt x="1115123" y="1037199"/>
                </a:lnTo>
                <a:lnTo>
                  <a:pt x="1115123" y="1040304"/>
                </a:lnTo>
                <a:lnTo>
                  <a:pt x="1115123" y="1042477"/>
                </a:lnTo>
                <a:lnTo>
                  <a:pt x="1115123" y="1044650"/>
                </a:lnTo>
                <a:lnTo>
                  <a:pt x="1115123" y="1045581"/>
                </a:lnTo>
                <a:lnTo>
                  <a:pt x="1116054" y="1047754"/>
                </a:lnTo>
                <a:lnTo>
                  <a:pt x="1122263" y="1047754"/>
                </a:lnTo>
                <a:lnTo>
                  <a:pt x="1127540" y="1049927"/>
                </a:lnTo>
                <a:lnTo>
                  <a:pt x="1139958" y="1047754"/>
                </a:lnTo>
                <a:lnTo>
                  <a:pt x="1152376" y="1053032"/>
                </a:lnTo>
                <a:lnTo>
                  <a:pt x="1166036" y="1062345"/>
                </a:lnTo>
                <a:lnTo>
                  <a:pt x="1178453" y="1075073"/>
                </a:lnTo>
                <a:lnTo>
                  <a:pt x="1189009" y="1086560"/>
                </a:lnTo>
                <a:lnTo>
                  <a:pt x="1202047" y="1093079"/>
                </a:lnTo>
                <a:lnTo>
                  <a:pt x="1207325" y="1095252"/>
                </a:lnTo>
                <a:lnTo>
                  <a:pt x="1210429" y="1096184"/>
                </a:lnTo>
                <a:lnTo>
                  <a:pt x="1214465" y="1095252"/>
                </a:lnTo>
                <a:lnTo>
                  <a:pt x="1217570" y="1095252"/>
                </a:lnTo>
                <a:lnTo>
                  <a:pt x="1219743" y="1093079"/>
                </a:lnTo>
                <a:lnTo>
                  <a:pt x="1223779" y="1090906"/>
                </a:lnTo>
                <a:lnTo>
                  <a:pt x="1224710" y="1088733"/>
                </a:lnTo>
                <a:lnTo>
                  <a:pt x="1228746" y="1088733"/>
                </a:lnTo>
                <a:lnTo>
                  <a:pt x="1257928" y="1096184"/>
                </a:lnTo>
                <a:lnTo>
                  <a:pt x="1261032" y="1116052"/>
                </a:lnTo>
                <a:lnTo>
                  <a:pt x="1265068" y="1130643"/>
                </a:lnTo>
                <a:lnTo>
                  <a:pt x="1267241" y="1142130"/>
                </a:lnTo>
                <a:lnTo>
                  <a:pt x="1268172" y="1152685"/>
                </a:lnTo>
                <a:lnTo>
                  <a:pt x="1272208" y="1164171"/>
                </a:lnTo>
                <a:lnTo>
                  <a:pt x="1281521" y="1176900"/>
                </a:lnTo>
                <a:lnTo>
                  <a:pt x="1292077" y="1193664"/>
                </a:lnTo>
                <a:lnTo>
                  <a:pt x="1295181" y="1191491"/>
                </a:lnTo>
                <a:lnTo>
                  <a:pt x="1297354" y="1191491"/>
                </a:lnTo>
                <a:lnTo>
                  <a:pt x="1299527" y="1189318"/>
                </a:lnTo>
                <a:lnTo>
                  <a:pt x="1301700" y="1189318"/>
                </a:lnTo>
                <a:lnTo>
                  <a:pt x="1304805" y="1188386"/>
                </a:lnTo>
                <a:lnTo>
                  <a:pt x="1306978" y="1188386"/>
                </a:lnTo>
                <a:lnTo>
                  <a:pt x="1306978" y="1186213"/>
                </a:lnTo>
                <a:lnTo>
                  <a:pt x="1306978" y="1184040"/>
                </a:lnTo>
                <a:lnTo>
                  <a:pt x="1309151" y="1180936"/>
                </a:lnTo>
                <a:lnTo>
                  <a:pt x="1309151" y="1169449"/>
                </a:lnTo>
                <a:lnTo>
                  <a:pt x="1306978" y="1154858"/>
                </a:lnTo>
                <a:lnTo>
                  <a:pt x="1302942" y="1136852"/>
                </a:lnTo>
                <a:lnTo>
                  <a:pt x="1297665" y="1120088"/>
                </a:lnTo>
                <a:lnTo>
                  <a:pt x="1312256" y="1112637"/>
                </a:lnTo>
                <a:lnTo>
                  <a:pt x="1326847" y="1102082"/>
                </a:lnTo>
                <a:lnTo>
                  <a:pt x="1336160" y="1087491"/>
                </a:lnTo>
                <a:lnTo>
                  <a:pt x="1341437" y="1068554"/>
                </a:lnTo>
                <a:lnTo>
                  <a:pt x="1343611" y="1057999"/>
                </a:lnTo>
                <a:lnTo>
                  <a:pt x="1341437" y="1041235"/>
                </a:lnTo>
                <a:lnTo>
                  <a:pt x="1341437" y="1024471"/>
                </a:lnTo>
                <a:lnTo>
                  <a:pt x="1334297" y="1021366"/>
                </a:lnTo>
                <a:lnTo>
                  <a:pt x="1331193" y="1019193"/>
                </a:lnTo>
                <a:lnTo>
                  <a:pt x="1327157" y="1017020"/>
                </a:lnTo>
                <a:lnTo>
                  <a:pt x="1324053" y="1013916"/>
                </a:lnTo>
                <a:lnTo>
                  <a:pt x="1321879" y="1007707"/>
                </a:lnTo>
                <a:lnTo>
                  <a:pt x="1329020" y="994978"/>
                </a:lnTo>
                <a:lnTo>
                  <a:pt x="1332124" y="980387"/>
                </a:lnTo>
                <a:lnTo>
                  <a:pt x="1329020" y="964555"/>
                </a:lnTo>
                <a:lnTo>
                  <a:pt x="1324984" y="947791"/>
                </a:lnTo>
                <a:lnTo>
                  <a:pt x="1319706" y="928854"/>
                </a:lnTo>
                <a:lnTo>
                  <a:pt x="1317533" y="910848"/>
                </a:lnTo>
                <a:lnTo>
                  <a:pt x="1321569" y="910848"/>
                </a:lnTo>
                <a:lnTo>
                  <a:pt x="1321569" y="906501"/>
                </a:lnTo>
                <a:lnTo>
                  <a:pt x="1346715" y="910848"/>
                </a:lnTo>
                <a:lnTo>
                  <a:pt x="1368446" y="910848"/>
                </a:lnTo>
                <a:lnTo>
                  <a:pt x="1392351" y="906501"/>
                </a:lnTo>
                <a:lnTo>
                  <a:pt x="1397628" y="915815"/>
                </a:lnTo>
                <a:lnTo>
                  <a:pt x="1402906" y="928543"/>
                </a:lnTo>
                <a:lnTo>
                  <a:pt x="1409115" y="937856"/>
                </a:lnTo>
                <a:lnTo>
                  <a:pt x="1414392" y="942203"/>
                </a:lnTo>
                <a:lnTo>
                  <a:pt x="1417497" y="943134"/>
                </a:lnTo>
                <a:lnTo>
                  <a:pt x="1423706" y="943134"/>
                </a:lnTo>
                <a:lnTo>
                  <a:pt x="1428983" y="945307"/>
                </a:lnTo>
                <a:lnTo>
                  <a:pt x="1434261" y="947480"/>
                </a:lnTo>
                <a:lnTo>
                  <a:pt x="1438297" y="950585"/>
                </a:lnTo>
                <a:lnTo>
                  <a:pt x="1439228" y="959898"/>
                </a:lnTo>
                <a:lnTo>
                  <a:pt x="1443264" y="976662"/>
                </a:lnTo>
                <a:lnTo>
                  <a:pt x="1445437" y="991253"/>
                </a:lnTo>
                <a:lnTo>
                  <a:pt x="1448541" y="1001808"/>
                </a:lnTo>
                <a:lnTo>
                  <a:pt x="1450714" y="1003981"/>
                </a:lnTo>
                <a:lnTo>
                  <a:pt x="1453819" y="1007086"/>
                </a:lnTo>
                <a:lnTo>
                  <a:pt x="1457855" y="1009259"/>
                </a:lnTo>
                <a:lnTo>
                  <a:pt x="1460959" y="1013605"/>
                </a:lnTo>
                <a:lnTo>
                  <a:pt x="1467168" y="1014537"/>
                </a:lnTo>
                <a:lnTo>
                  <a:pt x="1468099" y="1018883"/>
                </a:lnTo>
                <a:lnTo>
                  <a:pt x="1482690" y="1007396"/>
                </a:lnTo>
                <a:lnTo>
                  <a:pt x="1494177" y="993737"/>
                </a:lnTo>
                <a:lnTo>
                  <a:pt x="1502559" y="979146"/>
                </a:lnTo>
                <a:lnTo>
                  <a:pt x="1517150" y="967659"/>
                </a:lnTo>
                <a:lnTo>
                  <a:pt x="1519323" y="980387"/>
                </a:lnTo>
                <a:lnTo>
                  <a:pt x="1524600" y="987838"/>
                </a:lnTo>
                <a:lnTo>
                  <a:pt x="1531741" y="995289"/>
                </a:lnTo>
                <a:lnTo>
                  <a:pt x="1538881" y="1002740"/>
                </a:lnTo>
                <a:lnTo>
                  <a:pt x="1545090" y="1012053"/>
                </a:lnTo>
                <a:lnTo>
                  <a:pt x="1545090" y="1015157"/>
                </a:lnTo>
                <a:lnTo>
                  <a:pt x="1545090" y="1019504"/>
                </a:lnTo>
                <a:lnTo>
                  <a:pt x="1542917" y="1021677"/>
                </a:lnTo>
                <a:lnTo>
                  <a:pt x="1542917" y="1024781"/>
                </a:lnTo>
                <a:lnTo>
                  <a:pt x="1540744" y="1029128"/>
                </a:lnTo>
                <a:lnTo>
                  <a:pt x="1542917" y="1032232"/>
                </a:lnTo>
                <a:lnTo>
                  <a:pt x="1545090" y="1036578"/>
                </a:lnTo>
                <a:lnTo>
                  <a:pt x="1546021" y="1037510"/>
                </a:lnTo>
                <a:lnTo>
                  <a:pt x="1550057" y="1037510"/>
                </a:lnTo>
                <a:lnTo>
                  <a:pt x="1553161" y="1037510"/>
                </a:lnTo>
                <a:lnTo>
                  <a:pt x="1555335" y="1037510"/>
                </a:lnTo>
                <a:lnTo>
                  <a:pt x="1559370" y="1037510"/>
                </a:lnTo>
                <a:lnTo>
                  <a:pt x="1560302" y="1039683"/>
                </a:lnTo>
                <a:lnTo>
                  <a:pt x="1566511" y="1054274"/>
                </a:lnTo>
                <a:lnTo>
                  <a:pt x="1566511" y="1065760"/>
                </a:lnTo>
                <a:lnTo>
                  <a:pt x="1564338" y="1076315"/>
                </a:lnTo>
                <a:lnTo>
                  <a:pt x="1567442" y="1085629"/>
                </a:lnTo>
                <a:lnTo>
                  <a:pt x="1581102" y="1096184"/>
                </a:lnTo>
                <a:lnTo>
                  <a:pt x="1569615" y="1118226"/>
                </a:lnTo>
                <a:lnTo>
                  <a:pt x="1557197" y="1137163"/>
                </a:lnTo>
                <a:lnTo>
                  <a:pt x="1560302" y="1137163"/>
                </a:lnTo>
                <a:lnTo>
                  <a:pt x="1571788" y="1125676"/>
                </a:lnTo>
                <a:lnTo>
                  <a:pt x="1582343" y="1116363"/>
                </a:lnTo>
                <a:lnTo>
                  <a:pt x="1591657" y="1105808"/>
                </a:lnTo>
                <a:lnTo>
                  <a:pt x="1604075" y="1108912"/>
                </a:lnTo>
                <a:lnTo>
                  <a:pt x="1611215" y="1116363"/>
                </a:lnTo>
                <a:lnTo>
                  <a:pt x="1618355" y="1125676"/>
                </a:lnTo>
                <a:lnTo>
                  <a:pt x="1620528" y="1140267"/>
                </a:lnTo>
                <a:lnTo>
                  <a:pt x="1639465" y="1140267"/>
                </a:lnTo>
                <a:lnTo>
                  <a:pt x="1639465" y="1145545"/>
                </a:lnTo>
                <a:lnTo>
                  <a:pt x="1640397" y="1149891"/>
                </a:lnTo>
                <a:lnTo>
                  <a:pt x="1640397" y="1155169"/>
                </a:lnTo>
                <a:lnTo>
                  <a:pt x="1642570" y="1160446"/>
                </a:lnTo>
                <a:lnTo>
                  <a:pt x="1640397" y="1166655"/>
                </a:lnTo>
                <a:lnTo>
                  <a:pt x="1640397" y="1169759"/>
                </a:lnTo>
                <a:lnTo>
                  <a:pt x="1640397" y="1174106"/>
                </a:lnTo>
                <a:lnTo>
                  <a:pt x="1642570" y="1175037"/>
                </a:lnTo>
                <a:lnTo>
                  <a:pt x="1642570" y="1179383"/>
                </a:lnTo>
                <a:lnTo>
                  <a:pt x="1642570" y="1181556"/>
                </a:lnTo>
                <a:lnTo>
                  <a:pt x="1642570" y="1184661"/>
                </a:lnTo>
                <a:lnTo>
                  <a:pt x="1622701" y="1199252"/>
                </a:lnTo>
                <a:lnTo>
                  <a:pt x="1600970" y="1208565"/>
                </a:lnTo>
                <a:lnTo>
                  <a:pt x="1575824" y="1213843"/>
                </a:lnTo>
                <a:lnTo>
                  <a:pt x="1549747" y="1216947"/>
                </a:lnTo>
                <a:lnTo>
                  <a:pt x="1524600" y="1221293"/>
                </a:lnTo>
                <a:lnTo>
                  <a:pt x="1498523" y="1224398"/>
                </a:lnTo>
                <a:lnTo>
                  <a:pt x="1476792" y="1231849"/>
                </a:lnTo>
                <a:lnTo>
                  <a:pt x="1456923" y="1241162"/>
                </a:lnTo>
                <a:lnTo>
                  <a:pt x="1442332" y="1257926"/>
                </a:lnTo>
                <a:lnTo>
                  <a:pt x="1446368" y="1257926"/>
                </a:lnTo>
                <a:lnTo>
                  <a:pt x="1464064" y="1245198"/>
                </a:lnTo>
                <a:lnTo>
                  <a:pt x="1485795" y="1235884"/>
                </a:lnTo>
                <a:lnTo>
                  <a:pt x="1509699" y="1230607"/>
                </a:lnTo>
                <a:lnTo>
                  <a:pt x="1510630" y="1233711"/>
                </a:lnTo>
                <a:lnTo>
                  <a:pt x="1512803" y="1238058"/>
                </a:lnTo>
                <a:lnTo>
                  <a:pt x="1514977" y="1238989"/>
                </a:lnTo>
                <a:lnTo>
                  <a:pt x="1518081" y="1241162"/>
                </a:lnTo>
                <a:lnTo>
                  <a:pt x="1522117" y="1243335"/>
                </a:lnTo>
                <a:lnTo>
                  <a:pt x="1525221" y="1246440"/>
                </a:lnTo>
                <a:lnTo>
                  <a:pt x="1519944" y="1255753"/>
                </a:lnTo>
                <a:lnTo>
                  <a:pt x="1516839" y="1263204"/>
                </a:lnTo>
                <a:lnTo>
                  <a:pt x="1514666" y="1270654"/>
                </a:lnTo>
                <a:lnTo>
                  <a:pt x="1512493" y="1282141"/>
                </a:lnTo>
                <a:lnTo>
                  <a:pt x="1527084" y="1289592"/>
                </a:lnTo>
                <a:lnTo>
                  <a:pt x="1536397" y="1300147"/>
                </a:lnTo>
                <a:lnTo>
                  <a:pt x="1543538" y="1310702"/>
                </a:lnTo>
                <a:lnTo>
                  <a:pt x="1552851" y="1322188"/>
                </a:lnTo>
                <a:lnTo>
                  <a:pt x="1552851" y="1325293"/>
                </a:lnTo>
                <a:lnTo>
                  <a:pt x="1552851" y="1327466"/>
                </a:lnTo>
                <a:lnTo>
                  <a:pt x="1550678" y="1327466"/>
                </a:lnTo>
                <a:lnTo>
                  <a:pt x="1550678" y="1329639"/>
                </a:lnTo>
                <a:lnTo>
                  <a:pt x="1548505" y="1331812"/>
                </a:lnTo>
                <a:lnTo>
                  <a:pt x="1537950" y="1344540"/>
                </a:lnTo>
                <a:lnTo>
                  <a:pt x="1523359" y="1355096"/>
                </a:lnTo>
                <a:lnTo>
                  <a:pt x="1504732" y="1362546"/>
                </a:lnTo>
                <a:lnTo>
                  <a:pt x="1504732" y="1346714"/>
                </a:lnTo>
                <a:lnTo>
                  <a:pt x="1514045" y="1340505"/>
                </a:lnTo>
                <a:lnTo>
                  <a:pt x="1521186" y="1335227"/>
                </a:lnTo>
                <a:lnTo>
                  <a:pt x="1528326" y="1325914"/>
                </a:lnTo>
                <a:lnTo>
                  <a:pt x="1521186" y="1322809"/>
                </a:lnTo>
                <a:lnTo>
                  <a:pt x="1521186" y="1318463"/>
                </a:lnTo>
                <a:lnTo>
                  <a:pt x="1519012" y="1318463"/>
                </a:lnTo>
                <a:lnTo>
                  <a:pt x="1516839" y="1318463"/>
                </a:lnTo>
                <a:lnTo>
                  <a:pt x="1516839" y="1320636"/>
                </a:lnTo>
                <a:lnTo>
                  <a:pt x="1516839" y="1322809"/>
                </a:lnTo>
                <a:lnTo>
                  <a:pt x="1504422" y="1332123"/>
                </a:lnTo>
                <a:lnTo>
                  <a:pt x="1487657" y="1339573"/>
                </a:lnTo>
                <a:lnTo>
                  <a:pt x="1473998" y="1344851"/>
                </a:lnTo>
                <a:lnTo>
                  <a:pt x="1459407" y="1352302"/>
                </a:lnTo>
                <a:lnTo>
                  <a:pt x="1445747" y="1361615"/>
                </a:lnTo>
                <a:lnTo>
                  <a:pt x="1437365" y="1374343"/>
                </a:lnTo>
                <a:lnTo>
                  <a:pt x="1431156" y="1392349"/>
                </a:lnTo>
                <a:lnTo>
                  <a:pt x="1437365" y="1394522"/>
                </a:lnTo>
                <a:lnTo>
                  <a:pt x="1444505" y="1396695"/>
                </a:lnTo>
                <a:lnTo>
                  <a:pt x="1447610" y="1399800"/>
                </a:lnTo>
                <a:lnTo>
                  <a:pt x="1440470" y="1399800"/>
                </a:lnTo>
                <a:lnTo>
                  <a:pt x="1429915" y="1409113"/>
                </a:lnTo>
                <a:lnTo>
                  <a:pt x="1415324" y="1412218"/>
                </a:lnTo>
                <a:lnTo>
                  <a:pt x="1401664" y="1414391"/>
                </a:lnTo>
                <a:lnTo>
                  <a:pt x="1387073" y="1416564"/>
                </a:lnTo>
                <a:lnTo>
                  <a:pt x="1376518" y="1446056"/>
                </a:lnTo>
                <a:lnTo>
                  <a:pt x="1364100" y="1477411"/>
                </a:lnTo>
                <a:lnTo>
                  <a:pt x="1360064" y="1473065"/>
                </a:lnTo>
                <a:lnTo>
                  <a:pt x="1359133" y="1470892"/>
                </a:lnTo>
                <a:lnTo>
                  <a:pt x="1355097" y="1469961"/>
                </a:lnTo>
                <a:lnTo>
                  <a:pt x="1352924" y="1467787"/>
                </a:lnTo>
                <a:lnTo>
                  <a:pt x="1347646" y="1463441"/>
                </a:lnTo>
                <a:lnTo>
                  <a:pt x="1347646" y="1472755"/>
                </a:lnTo>
                <a:lnTo>
                  <a:pt x="1349819" y="1477101"/>
                </a:lnTo>
                <a:lnTo>
                  <a:pt x="1352924" y="1487656"/>
                </a:lnTo>
                <a:lnTo>
                  <a:pt x="1356960" y="1500384"/>
                </a:lnTo>
                <a:lnTo>
                  <a:pt x="1360064" y="1511871"/>
                </a:lnTo>
                <a:lnTo>
                  <a:pt x="1360064" y="1517148"/>
                </a:lnTo>
                <a:lnTo>
                  <a:pt x="1345473" y="1526462"/>
                </a:lnTo>
                <a:lnTo>
                  <a:pt x="1329951" y="1534844"/>
                </a:lnTo>
                <a:lnTo>
                  <a:pt x="1313187" y="1546330"/>
                </a:lnTo>
                <a:lnTo>
                  <a:pt x="1296423" y="1556885"/>
                </a:lnTo>
                <a:lnTo>
                  <a:pt x="1285868" y="1571476"/>
                </a:lnTo>
                <a:lnTo>
                  <a:pt x="1280590" y="1590414"/>
                </a:lnTo>
                <a:lnTo>
                  <a:pt x="1274381" y="1605004"/>
                </a:lnTo>
                <a:lnTo>
                  <a:pt x="1276554" y="1623010"/>
                </a:lnTo>
                <a:lnTo>
                  <a:pt x="1281832" y="1642879"/>
                </a:lnTo>
                <a:lnTo>
                  <a:pt x="1288972" y="1663989"/>
                </a:lnTo>
                <a:lnTo>
                  <a:pt x="1296112" y="1683858"/>
                </a:lnTo>
                <a:lnTo>
                  <a:pt x="1300148" y="1701864"/>
                </a:lnTo>
                <a:lnTo>
                  <a:pt x="1296112" y="1701864"/>
                </a:lnTo>
                <a:lnTo>
                  <a:pt x="1296112" y="1706210"/>
                </a:lnTo>
                <a:lnTo>
                  <a:pt x="1283695" y="1701864"/>
                </a:lnTo>
                <a:lnTo>
                  <a:pt x="1278417" y="1686031"/>
                </a:lnTo>
                <a:lnTo>
                  <a:pt x="1269104" y="1664921"/>
                </a:lnTo>
                <a:lnTo>
                  <a:pt x="1258548" y="1642879"/>
                </a:lnTo>
                <a:lnTo>
                  <a:pt x="1247062" y="1627046"/>
                </a:lnTo>
                <a:lnTo>
                  <a:pt x="1236507" y="1617733"/>
                </a:lnTo>
                <a:lnTo>
                  <a:pt x="1222847" y="1615560"/>
                </a:lnTo>
                <a:lnTo>
                  <a:pt x="1207325" y="1608109"/>
                </a:lnTo>
                <a:lnTo>
                  <a:pt x="1188698" y="1600658"/>
                </a:lnTo>
                <a:lnTo>
                  <a:pt x="1166967" y="1597554"/>
                </a:lnTo>
                <a:lnTo>
                  <a:pt x="1166967" y="1600658"/>
                </a:lnTo>
                <a:lnTo>
                  <a:pt x="1163862" y="1600658"/>
                </a:lnTo>
                <a:lnTo>
                  <a:pt x="1166036" y="1606867"/>
                </a:lnTo>
                <a:lnTo>
                  <a:pt x="1169140" y="1612145"/>
                </a:lnTo>
                <a:lnTo>
                  <a:pt x="1171313" y="1615249"/>
                </a:lnTo>
                <a:lnTo>
                  <a:pt x="1173486" y="1619596"/>
                </a:lnTo>
                <a:lnTo>
                  <a:pt x="1176591" y="1624873"/>
                </a:lnTo>
                <a:lnTo>
                  <a:pt x="1159827" y="1624873"/>
                </a:lnTo>
                <a:lnTo>
                  <a:pt x="1147409" y="1619596"/>
                </a:lnTo>
                <a:lnTo>
                  <a:pt x="1130645" y="1615249"/>
                </a:lnTo>
                <a:lnTo>
                  <a:pt x="1115123" y="1615249"/>
                </a:lnTo>
                <a:lnTo>
                  <a:pt x="1098358" y="1617422"/>
                </a:lnTo>
                <a:lnTo>
                  <a:pt x="1086872" y="1620527"/>
                </a:lnTo>
                <a:lnTo>
                  <a:pt x="1074454" y="1626736"/>
                </a:lnTo>
                <a:lnTo>
                  <a:pt x="1063899" y="1634187"/>
                </a:lnTo>
                <a:lnTo>
                  <a:pt x="1056759" y="1644742"/>
                </a:lnTo>
                <a:lnTo>
                  <a:pt x="1052723" y="1654055"/>
                </a:lnTo>
                <a:lnTo>
                  <a:pt x="1054896" y="1661506"/>
                </a:lnTo>
                <a:lnTo>
                  <a:pt x="1054896" y="1670819"/>
                </a:lnTo>
                <a:lnTo>
                  <a:pt x="1051792" y="1681374"/>
                </a:lnTo>
                <a:lnTo>
                  <a:pt x="1044651" y="1705589"/>
                </a:lnTo>
                <a:lnTo>
                  <a:pt x="1044651" y="1723595"/>
                </a:lnTo>
                <a:lnTo>
                  <a:pt x="1045583" y="1742532"/>
                </a:lnTo>
                <a:lnTo>
                  <a:pt x="1052723" y="1760538"/>
                </a:lnTo>
                <a:lnTo>
                  <a:pt x="1064209" y="1782580"/>
                </a:lnTo>
                <a:lnTo>
                  <a:pt x="1076627" y="1784753"/>
                </a:lnTo>
                <a:lnTo>
                  <a:pt x="1083767" y="1786926"/>
                </a:lnTo>
                <a:lnTo>
                  <a:pt x="1086872" y="1790030"/>
                </a:lnTo>
                <a:lnTo>
                  <a:pt x="1090908" y="1792203"/>
                </a:lnTo>
                <a:lnTo>
                  <a:pt x="1096185" y="1794376"/>
                </a:lnTo>
                <a:lnTo>
                  <a:pt x="1105499" y="1790030"/>
                </a:lnTo>
                <a:lnTo>
                  <a:pt x="1120090" y="1782580"/>
                </a:lnTo>
                <a:lnTo>
                  <a:pt x="1123194" y="1780406"/>
                </a:lnTo>
                <a:lnTo>
                  <a:pt x="1125367" y="1780406"/>
                </a:lnTo>
                <a:lnTo>
                  <a:pt x="1129403" y="1780406"/>
                </a:lnTo>
                <a:lnTo>
                  <a:pt x="1130334" y="1780406"/>
                </a:lnTo>
                <a:lnTo>
                  <a:pt x="1132507" y="1780406"/>
                </a:lnTo>
                <a:lnTo>
                  <a:pt x="1132507" y="1779475"/>
                </a:lnTo>
                <a:lnTo>
                  <a:pt x="1136543" y="1775129"/>
                </a:lnTo>
                <a:lnTo>
                  <a:pt x="1137475" y="1769851"/>
                </a:lnTo>
                <a:lnTo>
                  <a:pt x="1139648" y="1764574"/>
                </a:lnTo>
                <a:lnTo>
                  <a:pt x="1141821" y="1758365"/>
                </a:lnTo>
                <a:lnTo>
                  <a:pt x="1143994" y="1755260"/>
                </a:lnTo>
                <a:lnTo>
                  <a:pt x="1152376" y="1745947"/>
                </a:lnTo>
                <a:lnTo>
                  <a:pt x="1163862" y="1740669"/>
                </a:lnTo>
                <a:lnTo>
                  <a:pt x="1180627" y="1738496"/>
                </a:lnTo>
                <a:lnTo>
                  <a:pt x="1181558" y="1742843"/>
                </a:lnTo>
                <a:lnTo>
                  <a:pt x="1183731" y="1743774"/>
                </a:lnTo>
                <a:lnTo>
                  <a:pt x="1183731" y="1745947"/>
                </a:lnTo>
                <a:lnTo>
                  <a:pt x="1185904" y="1745947"/>
                </a:lnTo>
                <a:lnTo>
                  <a:pt x="1185904" y="1743774"/>
                </a:lnTo>
                <a:lnTo>
                  <a:pt x="1187146" y="1743774"/>
                </a:lnTo>
                <a:lnTo>
                  <a:pt x="1191182" y="1743774"/>
                </a:lnTo>
                <a:lnTo>
                  <a:pt x="1196459" y="1742843"/>
                </a:lnTo>
                <a:lnTo>
                  <a:pt x="1196459" y="1758675"/>
                </a:lnTo>
                <a:lnTo>
                  <a:pt x="1189319" y="1766126"/>
                </a:lnTo>
                <a:lnTo>
                  <a:pt x="1184041" y="1779785"/>
                </a:lnTo>
                <a:lnTo>
                  <a:pt x="1178764" y="1797791"/>
                </a:lnTo>
                <a:lnTo>
                  <a:pt x="1173486" y="1814555"/>
                </a:lnTo>
                <a:lnTo>
                  <a:pt x="1167277" y="1827284"/>
                </a:lnTo>
                <a:lnTo>
                  <a:pt x="1185904" y="1827284"/>
                </a:lnTo>
                <a:lnTo>
                  <a:pt x="1201426" y="1825111"/>
                </a:lnTo>
                <a:lnTo>
                  <a:pt x="1216017" y="1825111"/>
                </a:lnTo>
                <a:lnTo>
                  <a:pt x="1229677" y="1827284"/>
                </a:lnTo>
                <a:lnTo>
                  <a:pt x="1238059" y="1832561"/>
                </a:lnTo>
                <a:lnTo>
                  <a:pt x="1245199" y="1844048"/>
                </a:lnTo>
                <a:lnTo>
                  <a:pt x="1247372" y="1859880"/>
                </a:lnTo>
                <a:lnTo>
                  <a:pt x="1244268" y="1871367"/>
                </a:lnTo>
                <a:lnTo>
                  <a:pt x="1240232" y="1885958"/>
                </a:lnTo>
                <a:lnTo>
                  <a:pt x="1240232" y="1900549"/>
                </a:lnTo>
                <a:lnTo>
                  <a:pt x="1249546" y="1909862"/>
                </a:lnTo>
                <a:lnTo>
                  <a:pt x="1254823" y="1916071"/>
                </a:lnTo>
                <a:lnTo>
                  <a:pt x="1261963" y="1923522"/>
                </a:lnTo>
                <a:lnTo>
                  <a:pt x="1273450" y="1929731"/>
                </a:lnTo>
                <a:lnTo>
                  <a:pt x="1287109" y="1932835"/>
                </a:lnTo>
                <a:lnTo>
                  <a:pt x="1294250" y="1923522"/>
                </a:lnTo>
                <a:lnTo>
                  <a:pt x="1303563" y="1920417"/>
                </a:lnTo>
                <a:lnTo>
                  <a:pt x="1320327" y="1920417"/>
                </a:lnTo>
                <a:lnTo>
                  <a:pt x="1322500" y="1923522"/>
                </a:lnTo>
                <a:lnTo>
                  <a:pt x="1325605" y="1927868"/>
                </a:lnTo>
                <a:lnTo>
                  <a:pt x="1327467" y="1930041"/>
                </a:lnTo>
                <a:lnTo>
                  <a:pt x="1329640" y="1930041"/>
                </a:lnTo>
                <a:lnTo>
                  <a:pt x="1334918" y="1930973"/>
                </a:lnTo>
                <a:lnTo>
                  <a:pt x="1341748" y="1932525"/>
                </a:lnTo>
                <a:lnTo>
                  <a:pt x="1348888" y="1917934"/>
                </a:lnTo>
                <a:lnTo>
                  <a:pt x="1358202" y="1907379"/>
                </a:lnTo>
                <a:lnTo>
                  <a:pt x="1368757" y="1898065"/>
                </a:lnTo>
                <a:lnTo>
                  <a:pt x="1382416" y="1890615"/>
                </a:lnTo>
                <a:lnTo>
                  <a:pt x="1402285" y="1887510"/>
                </a:lnTo>
                <a:lnTo>
                  <a:pt x="1405389" y="1885337"/>
                </a:lnTo>
                <a:lnTo>
                  <a:pt x="1407562" y="1885337"/>
                </a:lnTo>
                <a:lnTo>
                  <a:pt x="1410667" y="1885337"/>
                </a:lnTo>
                <a:lnTo>
                  <a:pt x="1412840" y="1885337"/>
                </a:lnTo>
                <a:lnTo>
                  <a:pt x="1416876" y="1887510"/>
                </a:lnTo>
                <a:lnTo>
                  <a:pt x="1422153" y="1887510"/>
                </a:lnTo>
                <a:lnTo>
                  <a:pt x="1419980" y="1890615"/>
                </a:lnTo>
                <a:lnTo>
                  <a:pt x="1419980" y="1894961"/>
                </a:lnTo>
                <a:lnTo>
                  <a:pt x="1417807" y="1894961"/>
                </a:lnTo>
                <a:lnTo>
                  <a:pt x="1417807" y="1895892"/>
                </a:lnTo>
                <a:lnTo>
                  <a:pt x="1419980" y="1895892"/>
                </a:lnTo>
                <a:lnTo>
                  <a:pt x="1422153" y="1898065"/>
                </a:lnTo>
                <a:lnTo>
                  <a:pt x="1425258" y="1900238"/>
                </a:lnTo>
                <a:lnTo>
                  <a:pt x="1425258" y="1895892"/>
                </a:lnTo>
                <a:lnTo>
                  <a:pt x="1429294" y="1892788"/>
                </a:lnTo>
                <a:lnTo>
                  <a:pt x="1431467" y="1890615"/>
                </a:lnTo>
                <a:lnTo>
                  <a:pt x="1432398" y="1888442"/>
                </a:lnTo>
                <a:lnTo>
                  <a:pt x="1434571" y="1887510"/>
                </a:lnTo>
                <a:lnTo>
                  <a:pt x="1438607" y="1885337"/>
                </a:lnTo>
                <a:lnTo>
                  <a:pt x="1441711" y="1883164"/>
                </a:lnTo>
                <a:lnTo>
                  <a:pt x="1458475" y="1897755"/>
                </a:lnTo>
                <a:lnTo>
                  <a:pt x="1480207" y="1905206"/>
                </a:lnTo>
                <a:lnTo>
                  <a:pt x="1501938" y="1907379"/>
                </a:lnTo>
                <a:lnTo>
                  <a:pt x="1527084" y="1905206"/>
                </a:lnTo>
                <a:lnTo>
                  <a:pt x="1553161" y="1903032"/>
                </a:lnTo>
                <a:lnTo>
                  <a:pt x="1553161" y="1907379"/>
                </a:lnTo>
                <a:lnTo>
                  <a:pt x="1553161" y="1909552"/>
                </a:lnTo>
                <a:lnTo>
                  <a:pt x="1550988" y="1910483"/>
                </a:lnTo>
                <a:lnTo>
                  <a:pt x="1550988" y="1912656"/>
                </a:lnTo>
                <a:lnTo>
                  <a:pt x="1548815" y="1915761"/>
                </a:lnTo>
                <a:lnTo>
                  <a:pt x="1561233" y="1920107"/>
                </a:lnTo>
                <a:lnTo>
                  <a:pt x="1568373" y="1925385"/>
                </a:lnTo>
                <a:lnTo>
                  <a:pt x="1575514" y="1930662"/>
                </a:lnTo>
                <a:lnTo>
                  <a:pt x="1587931" y="1936871"/>
                </a:lnTo>
                <a:lnTo>
                  <a:pt x="1587931" y="1947426"/>
                </a:lnTo>
                <a:lnTo>
                  <a:pt x="1601591" y="1951773"/>
                </a:lnTo>
                <a:lnTo>
                  <a:pt x="1609973" y="1952704"/>
                </a:lnTo>
                <a:lnTo>
                  <a:pt x="1617113" y="1960155"/>
                </a:lnTo>
                <a:lnTo>
                  <a:pt x="1621149" y="1971641"/>
                </a:lnTo>
                <a:lnTo>
                  <a:pt x="1642880" y="1973814"/>
                </a:lnTo>
                <a:lnTo>
                  <a:pt x="1660576" y="1974745"/>
                </a:lnTo>
                <a:lnTo>
                  <a:pt x="1684480" y="1976919"/>
                </a:lnTo>
                <a:lnTo>
                  <a:pt x="1701244" y="1998960"/>
                </a:lnTo>
                <a:lnTo>
                  <a:pt x="1721113" y="2018829"/>
                </a:lnTo>
                <a:lnTo>
                  <a:pt x="1742844" y="2035593"/>
                </a:lnTo>
                <a:lnTo>
                  <a:pt x="1767990" y="2048321"/>
                </a:lnTo>
                <a:lnTo>
                  <a:pt x="1767059" y="2055772"/>
                </a:lnTo>
                <a:lnTo>
                  <a:pt x="1763023" y="2060118"/>
                </a:lnTo>
                <a:lnTo>
                  <a:pt x="1759918" y="2065396"/>
                </a:lnTo>
                <a:lnTo>
                  <a:pt x="1755882" y="2068500"/>
                </a:lnTo>
                <a:lnTo>
                  <a:pt x="1752778" y="2074709"/>
                </a:lnTo>
                <a:lnTo>
                  <a:pt x="1775751" y="2074709"/>
                </a:lnTo>
                <a:lnTo>
                  <a:pt x="1797482" y="2082160"/>
                </a:lnTo>
                <a:lnTo>
                  <a:pt x="1801518" y="2094888"/>
                </a:lnTo>
                <a:lnTo>
                  <a:pt x="1806796" y="2092715"/>
                </a:lnTo>
                <a:lnTo>
                  <a:pt x="1809900" y="2090542"/>
                </a:lnTo>
                <a:lnTo>
                  <a:pt x="1816109" y="2092715"/>
                </a:lnTo>
                <a:lnTo>
                  <a:pt x="1817040" y="2092715"/>
                </a:lnTo>
                <a:lnTo>
                  <a:pt x="1821076" y="2094888"/>
                </a:lnTo>
                <a:lnTo>
                  <a:pt x="1824181" y="2097061"/>
                </a:lnTo>
                <a:lnTo>
                  <a:pt x="1828217" y="2097992"/>
                </a:lnTo>
                <a:lnTo>
                  <a:pt x="1884407" y="2102339"/>
                </a:lnTo>
                <a:lnTo>
                  <a:pt x="1889685" y="2107616"/>
                </a:lnTo>
                <a:lnTo>
                  <a:pt x="1893720" y="2118171"/>
                </a:lnTo>
                <a:lnTo>
                  <a:pt x="1894652" y="2127485"/>
                </a:lnTo>
                <a:lnTo>
                  <a:pt x="1900861" y="2134936"/>
                </a:lnTo>
                <a:lnTo>
                  <a:pt x="1909243" y="2137109"/>
                </a:lnTo>
                <a:lnTo>
                  <a:pt x="1918556" y="2137109"/>
                </a:lnTo>
                <a:lnTo>
                  <a:pt x="1925696" y="2134936"/>
                </a:lnTo>
                <a:lnTo>
                  <a:pt x="1930974" y="2142386"/>
                </a:lnTo>
                <a:lnTo>
                  <a:pt x="1937183" y="2147664"/>
                </a:lnTo>
                <a:lnTo>
                  <a:pt x="1940287" y="2153873"/>
                </a:lnTo>
                <a:lnTo>
                  <a:pt x="1942771" y="2161013"/>
                </a:lnTo>
                <a:lnTo>
                  <a:pt x="1944944" y="2169395"/>
                </a:lnTo>
                <a:lnTo>
                  <a:pt x="1931284" y="2186159"/>
                </a:lnTo>
                <a:lnTo>
                  <a:pt x="1916694" y="2206028"/>
                </a:lnTo>
                <a:lnTo>
                  <a:pt x="1902103" y="2228069"/>
                </a:lnTo>
                <a:lnTo>
                  <a:pt x="1889685" y="2250111"/>
                </a:lnTo>
                <a:lnTo>
                  <a:pt x="1881303" y="2266875"/>
                </a:lnTo>
                <a:lnTo>
                  <a:pt x="1881303" y="2277430"/>
                </a:lnTo>
                <a:lnTo>
                  <a:pt x="1882234" y="2292021"/>
                </a:lnTo>
                <a:lnTo>
                  <a:pt x="1886270" y="2308785"/>
                </a:lnTo>
                <a:lnTo>
                  <a:pt x="1884097" y="2323376"/>
                </a:lnTo>
                <a:lnTo>
                  <a:pt x="1880992" y="2332690"/>
                </a:lnTo>
                <a:lnTo>
                  <a:pt x="1873852" y="2347280"/>
                </a:lnTo>
                <a:lnTo>
                  <a:pt x="1864539" y="2363113"/>
                </a:lnTo>
                <a:lnTo>
                  <a:pt x="1855225" y="2379877"/>
                </a:lnTo>
                <a:lnTo>
                  <a:pt x="1845912" y="2392606"/>
                </a:lnTo>
                <a:lnTo>
                  <a:pt x="1840634" y="2400056"/>
                </a:lnTo>
                <a:lnTo>
                  <a:pt x="1830079" y="2404402"/>
                </a:lnTo>
                <a:lnTo>
                  <a:pt x="1813315" y="2406576"/>
                </a:lnTo>
                <a:lnTo>
                  <a:pt x="1796551" y="2407507"/>
                </a:lnTo>
                <a:lnTo>
                  <a:pt x="1781029" y="2411853"/>
                </a:lnTo>
                <a:lnTo>
                  <a:pt x="1766438" y="2417131"/>
                </a:lnTo>
                <a:lnTo>
                  <a:pt x="1757124" y="2427686"/>
                </a:lnTo>
                <a:lnTo>
                  <a:pt x="1753089" y="2433895"/>
                </a:lnTo>
                <a:lnTo>
                  <a:pt x="1753089" y="2436999"/>
                </a:lnTo>
                <a:lnTo>
                  <a:pt x="1753089" y="2441346"/>
                </a:lnTo>
                <a:lnTo>
                  <a:pt x="1755262" y="2446623"/>
                </a:lnTo>
                <a:lnTo>
                  <a:pt x="1757435" y="2451901"/>
                </a:lnTo>
                <a:lnTo>
                  <a:pt x="1745017" y="2451901"/>
                </a:lnTo>
                <a:lnTo>
                  <a:pt x="1742844" y="2476115"/>
                </a:lnTo>
                <a:lnTo>
                  <a:pt x="1738808" y="2495984"/>
                </a:lnTo>
                <a:lnTo>
                  <a:pt x="1731668" y="2512748"/>
                </a:lnTo>
                <a:lnTo>
                  <a:pt x="1724528" y="2528581"/>
                </a:lnTo>
                <a:lnTo>
                  <a:pt x="1717387" y="2549691"/>
                </a:lnTo>
                <a:lnTo>
                  <a:pt x="1712110" y="2549691"/>
                </a:lnTo>
                <a:lnTo>
                  <a:pt x="1712110" y="2542240"/>
                </a:lnTo>
                <a:lnTo>
                  <a:pt x="1712110" y="2537894"/>
                </a:lnTo>
                <a:lnTo>
                  <a:pt x="1709937" y="2532617"/>
                </a:lnTo>
                <a:lnTo>
                  <a:pt x="1709005" y="2528270"/>
                </a:lnTo>
                <a:lnTo>
                  <a:pt x="1706832" y="2530443"/>
                </a:lnTo>
                <a:lnTo>
                  <a:pt x="1704659" y="2530443"/>
                </a:lnTo>
                <a:lnTo>
                  <a:pt x="1702486" y="2532617"/>
                </a:lnTo>
                <a:lnTo>
                  <a:pt x="1701554" y="2532617"/>
                </a:lnTo>
                <a:lnTo>
                  <a:pt x="1692241" y="2554658"/>
                </a:lnTo>
                <a:lnTo>
                  <a:pt x="1681686" y="2569249"/>
                </a:lnTo>
                <a:lnTo>
                  <a:pt x="1670200" y="2581977"/>
                </a:lnTo>
                <a:lnTo>
                  <a:pt x="1657782" y="2596568"/>
                </a:lnTo>
                <a:lnTo>
                  <a:pt x="1631704" y="2591291"/>
                </a:lnTo>
                <a:lnTo>
                  <a:pt x="1608731" y="2586013"/>
                </a:lnTo>
                <a:lnTo>
                  <a:pt x="1608731" y="2593464"/>
                </a:lnTo>
                <a:lnTo>
                  <a:pt x="1621149" y="2600915"/>
                </a:lnTo>
                <a:lnTo>
                  <a:pt x="1626427" y="2611470"/>
                </a:lnTo>
                <a:lnTo>
                  <a:pt x="1628600" y="2622025"/>
                </a:lnTo>
                <a:lnTo>
                  <a:pt x="1626427" y="2635685"/>
                </a:lnTo>
                <a:lnTo>
                  <a:pt x="1624254" y="2650276"/>
                </a:lnTo>
                <a:lnTo>
                  <a:pt x="1591967" y="2651207"/>
                </a:lnTo>
                <a:lnTo>
                  <a:pt x="1564958" y="2658658"/>
                </a:lnTo>
                <a:lnTo>
                  <a:pt x="1562785" y="2663004"/>
                </a:lnTo>
                <a:lnTo>
                  <a:pt x="1560612" y="2668281"/>
                </a:lnTo>
                <a:lnTo>
                  <a:pt x="1560612" y="2675732"/>
                </a:lnTo>
                <a:lnTo>
                  <a:pt x="1560612" y="2683183"/>
                </a:lnTo>
                <a:lnTo>
                  <a:pt x="1559681" y="2687529"/>
                </a:lnTo>
                <a:lnTo>
                  <a:pt x="1559681" y="2688460"/>
                </a:lnTo>
                <a:lnTo>
                  <a:pt x="1559681" y="2692186"/>
                </a:lnTo>
                <a:lnTo>
                  <a:pt x="1559681" y="2695290"/>
                </a:lnTo>
                <a:lnTo>
                  <a:pt x="1560612" y="2702741"/>
                </a:lnTo>
                <a:lnTo>
                  <a:pt x="1552230" y="2702741"/>
                </a:lnTo>
                <a:lnTo>
                  <a:pt x="1540744" y="2704914"/>
                </a:lnTo>
                <a:lnTo>
                  <a:pt x="1526153" y="2704914"/>
                </a:lnTo>
                <a:lnTo>
                  <a:pt x="1511562" y="2707087"/>
                </a:lnTo>
                <a:lnTo>
                  <a:pt x="1511562" y="2714538"/>
                </a:lnTo>
                <a:lnTo>
                  <a:pt x="1518702" y="2717642"/>
                </a:lnTo>
                <a:lnTo>
                  <a:pt x="1523980" y="2721989"/>
                </a:lnTo>
                <a:lnTo>
                  <a:pt x="1528015" y="2722920"/>
                </a:lnTo>
                <a:lnTo>
                  <a:pt x="1531120" y="2725093"/>
                </a:lnTo>
                <a:lnTo>
                  <a:pt x="1535156" y="2729439"/>
                </a:lnTo>
                <a:lnTo>
                  <a:pt x="1537329" y="2732544"/>
                </a:lnTo>
                <a:lnTo>
                  <a:pt x="1540433" y="2737821"/>
                </a:lnTo>
                <a:lnTo>
                  <a:pt x="1533293" y="2739994"/>
                </a:lnTo>
                <a:lnTo>
                  <a:pt x="1528015" y="2742168"/>
                </a:lnTo>
                <a:lnTo>
                  <a:pt x="1522738" y="2744341"/>
                </a:lnTo>
                <a:lnTo>
                  <a:pt x="1518702" y="2745272"/>
                </a:lnTo>
                <a:lnTo>
                  <a:pt x="1516529" y="2751481"/>
                </a:lnTo>
                <a:lnTo>
                  <a:pt x="1511251" y="2762036"/>
                </a:lnTo>
                <a:lnTo>
                  <a:pt x="1508147" y="2773523"/>
                </a:lnTo>
                <a:lnTo>
                  <a:pt x="1504111" y="2784078"/>
                </a:lnTo>
                <a:lnTo>
                  <a:pt x="1501007" y="2786251"/>
                </a:lnTo>
                <a:lnTo>
                  <a:pt x="1498833" y="2786251"/>
                </a:lnTo>
                <a:lnTo>
                  <a:pt x="1493556" y="2788424"/>
                </a:lnTo>
                <a:lnTo>
                  <a:pt x="1487347" y="2788424"/>
                </a:lnTo>
                <a:lnTo>
                  <a:pt x="1487347" y="2793702"/>
                </a:lnTo>
                <a:lnTo>
                  <a:pt x="1487347" y="2796806"/>
                </a:lnTo>
                <a:lnTo>
                  <a:pt x="1487347" y="2798979"/>
                </a:lnTo>
                <a:lnTo>
                  <a:pt x="1486416" y="2801152"/>
                </a:lnTo>
                <a:lnTo>
                  <a:pt x="1487347" y="2803325"/>
                </a:lnTo>
                <a:lnTo>
                  <a:pt x="1487347" y="2804257"/>
                </a:lnTo>
                <a:lnTo>
                  <a:pt x="1491383" y="2811707"/>
                </a:lnTo>
                <a:lnTo>
                  <a:pt x="1494487" y="2817916"/>
                </a:lnTo>
                <a:lnTo>
                  <a:pt x="1500696" y="2821021"/>
                </a:lnTo>
                <a:lnTo>
                  <a:pt x="1505974" y="2824125"/>
                </a:lnTo>
                <a:lnTo>
                  <a:pt x="1511251" y="2828471"/>
                </a:lnTo>
                <a:lnTo>
                  <a:pt x="1508147" y="2841200"/>
                </a:lnTo>
                <a:lnTo>
                  <a:pt x="1493556" y="2848650"/>
                </a:lnTo>
                <a:lnTo>
                  <a:pt x="1478965" y="2863241"/>
                </a:lnTo>
                <a:lnTo>
                  <a:pt x="1466547" y="2882179"/>
                </a:lnTo>
                <a:lnTo>
                  <a:pt x="1457234" y="2900184"/>
                </a:lnTo>
                <a:lnTo>
                  <a:pt x="1451956" y="2916948"/>
                </a:lnTo>
                <a:lnTo>
                  <a:pt x="1457234" y="2922226"/>
                </a:lnTo>
                <a:lnTo>
                  <a:pt x="1462511" y="2927504"/>
                </a:lnTo>
                <a:lnTo>
                  <a:pt x="1466547" y="2932781"/>
                </a:lnTo>
                <a:lnTo>
                  <a:pt x="1467478" y="2942095"/>
                </a:lnTo>
                <a:lnTo>
                  <a:pt x="1459096" y="2944268"/>
                </a:lnTo>
                <a:lnTo>
                  <a:pt x="1445437" y="2951718"/>
                </a:lnTo>
                <a:lnTo>
                  <a:pt x="1433019" y="2962274"/>
                </a:lnTo>
                <a:lnTo>
                  <a:pt x="1423706" y="2973760"/>
                </a:lnTo>
                <a:lnTo>
                  <a:pt x="1422774" y="2976865"/>
                </a:lnTo>
                <a:lnTo>
                  <a:pt x="1420601" y="2981211"/>
                </a:lnTo>
                <a:lnTo>
                  <a:pt x="1420601" y="2984315"/>
                </a:lnTo>
                <a:lnTo>
                  <a:pt x="1420601" y="2990524"/>
                </a:lnTo>
                <a:lnTo>
                  <a:pt x="1423706" y="2990524"/>
                </a:lnTo>
                <a:lnTo>
                  <a:pt x="1423706" y="2986178"/>
                </a:lnTo>
                <a:lnTo>
                  <a:pt x="1435192" y="2973450"/>
                </a:lnTo>
                <a:lnTo>
                  <a:pt x="1444505" y="2960721"/>
                </a:lnTo>
                <a:lnTo>
                  <a:pt x="1447610" y="2961653"/>
                </a:lnTo>
                <a:lnTo>
                  <a:pt x="1449783" y="2961653"/>
                </a:lnTo>
                <a:lnTo>
                  <a:pt x="1449783" y="2963826"/>
                </a:lnTo>
                <a:lnTo>
                  <a:pt x="1451956" y="2965999"/>
                </a:lnTo>
                <a:lnTo>
                  <a:pt x="1455061" y="2975312"/>
                </a:lnTo>
                <a:lnTo>
                  <a:pt x="1457234" y="2985867"/>
                </a:lnTo>
                <a:lnTo>
                  <a:pt x="1459407" y="2998596"/>
                </a:lnTo>
                <a:lnTo>
                  <a:pt x="1460338" y="3010082"/>
                </a:lnTo>
                <a:lnTo>
                  <a:pt x="1466547" y="3010082"/>
                </a:lnTo>
                <a:lnTo>
                  <a:pt x="1467478" y="3010082"/>
                </a:lnTo>
                <a:lnTo>
                  <a:pt x="1471514" y="3010082"/>
                </a:lnTo>
                <a:lnTo>
                  <a:pt x="1471514" y="3012255"/>
                </a:lnTo>
                <a:lnTo>
                  <a:pt x="1471514" y="3013187"/>
                </a:lnTo>
                <a:lnTo>
                  <a:pt x="1474619" y="3017533"/>
                </a:lnTo>
                <a:lnTo>
                  <a:pt x="1471514" y="3019706"/>
                </a:lnTo>
                <a:lnTo>
                  <a:pt x="1469341" y="3020637"/>
                </a:lnTo>
                <a:lnTo>
                  <a:pt x="1469341" y="3022811"/>
                </a:lnTo>
                <a:lnTo>
                  <a:pt x="1467168" y="3022811"/>
                </a:lnTo>
                <a:lnTo>
                  <a:pt x="1464995" y="3024984"/>
                </a:lnTo>
                <a:lnTo>
                  <a:pt x="1461890" y="3025915"/>
                </a:lnTo>
                <a:lnTo>
                  <a:pt x="1445126" y="3030261"/>
                </a:lnTo>
                <a:lnTo>
                  <a:pt x="1428362" y="3025915"/>
                </a:lnTo>
                <a:lnTo>
                  <a:pt x="1412840" y="3017533"/>
                </a:lnTo>
                <a:lnTo>
                  <a:pt x="1396076" y="3004805"/>
                </a:lnTo>
                <a:lnTo>
                  <a:pt x="1381485" y="2990214"/>
                </a:lnTo>
                <a:lnTo>
                  <a:pt x="1370930" y="2975623"/>
                </a:lnTo>
                <a:lnTo>
                  <a:pt x="1364721" y="2961032"/>
                </a:lnTo>
                <a:lnTo>
                  <a:pt x="1368757" y="2961032"/>
                </a:lnTo>
                <a:lnTo>
                  <a:pt x="1381175" y="2973760"/>
                </a:lnTo>
                <a:lnTo>
                  <a:pt x="1393592" y="2984315"/>
                </a:lnTo>
                <a:lnTo>
                  <a:pt x="1408183" y="2993629"/>
                </a:lnTo>
                <a:lnTo>
                  <a:pt x="1408183" y="2986178"/>
                </a:lnTo>
                <a:lnTo>
                  <a:pt x="1388315" y="2975623"/>
                </a:lnTo>
                <a:lnTo>
                  <a:pt x="1371551" y="2961032"/>
                </a:lnTo>
                <a:lnTo>
                  <a:pt x="1360996" y="2939922"/>
                </a:lnTo>
                <a:lnTo>
                  <a:pt x="1353855" y="2916948"/>
                </a:lnTo>
                <a:lnTo>
                  <a:pt x="1349819" y="2892734"/>
                </a:lnTo>
                <a:lnTo>
                  <a:pt x="1351993" y="2865415"/>
                </a:lnTo>
                <a:lnTo>
                  <a:pt x="1354166" y="2839027"/>
                </a:lnTo>
                <a:lnTo>
                  <a:pt x="1359443" y="2816054"/>
                </a:lnTo>
                <a:lnTo>
                  <a:pt x="1366584" y="2794012"/>
                </a:lnTo>
                <a:lnTo>
                  <a:pt x="1373724" y="2775075"/>
                </a:lnTo>
                <a:lnTo>
                  <a:pt x="1384279" y="2775075"/>
                </a:lnTo>
                <a:lnTo>
                  <a:pt x="1393592" y="2738442"/>
                </a:lnTo>
                <a:lnTo>
                  <a:pt x="1388315" y="2738442"/>
                </a:lnTo>
                <a:lnTo>
                  <a:pt x="1388315" y="2735338"/>
                </a:lnTo>
                <a:lnTo>
                  <a:pt x="1384279" y="2738442"/>
                </a:lnTo>
                <a:lnTo>
                  <a:pt x="1381175" y="2742788"/>
                </a:lnTo>
                <a:lnTo>
                  <a:pt x="1379001" y="2745893"/>
                </a:lnTo>
                <a:lnTo>
                  <a:pt x="1375897" y="2750239"/>
                </a:lnTo>
                <a:lnTo>
                  <a:pt x="1368757" y="2752412"/>
                </a:lnTo>
                <a:lnTo>
                  <a:pt x="1368757" y="2748066"/>
                </a:lnTo>
                <a:lnTo>
                  <a:pt x="1381175" y="2671386"/>
                </a:lnTo>
                <a:lnTo>
                  <a:pt x="1379001" y="2663935"/>
                </a:lnTo>
                <a:lnTo>
                  <a:pt x="1375897" y="2651207"/>
                </a:lnTo>
                <a:lnTo>
                  <a:pt x="1378070" y="2639720"/>
                </a:lnTo>
                <a:lnTo>
                  <a:pt x="1390488" y="2595637"/>
                </a:lnTo>
                <a:lnTo>
                  <a:pt x="1401043" y="2550622"/>
                </a:lnTo>
                <a:lnTo>
                  <a:pt x="1410356" y="2501262"/>
                </a:lnTo>
                <a:lnTo>
                  <a:pt x="1420912" y="2452832"/>
                </a:lnTo>
                <a:lnTo>
                  <a:pt x="1427121" y="2421167"/>
                </a:lnTo>
                <a:lnTo>
                  <a:pt x="1428052" y="2388570"/>
                </a:lnTo>
                <a:lnTo>
                  <a:pt x="1430225" y="2356904"/>
                </a:lnTo>
                <a:lnTo>
                  <a:pt x="1434261" y="2327412"/>
                </a:lnTo>
                <a:lnTo>
                  <a:pt x="1397939" y="2313752"/>
                </a:lnTo>
                <a:lnTo>
                  <a:pt x="1366584" y="2292642"/>
                </a:lnTo>
                <a:lnTo>
                  <a:pt x="1341437" y="2265323"/>
                </a:lnTo>
                <a:lnTo>
                  <a:pt x="1320638" y="2235830"/>
                </a:lnTo>
                <a:lnTo>
                  <a:pt x="1313497" y="2219066"/>
                </a:lnTo>
                <a:lnTo>
                  <a:pt x="1308220" y="2203234"/>
                </a:lnTo>
                <a:lnTo>
                  <a:pt x="1302942" y="2184296"/>
                </a:lnTo>
                <a:lnTo>
                  <a:pt x="1295802" y="2169706"/>
                </a:lnTo>
                <a:lnTo>
                  <a:pt x="1284315" y="2159150"/>
                </a:lnTo>
                <a:lnTo>
                  <a:pt x="1281211" y="2154804"/>
                </a:lnTo>
                <a:lnTo>
                  <a:pt x="1275933" y="2154804"/>
                </a:lnTo>
                <a:lnTo>
                  <a:pt x="1271898" y="2153873"/>
                </a:lnTo>
                <a:lnTo>
                  <a:pt x="1268793" y="2149527"/>
                </a:lnTo>
                <a:lnTo>
                  <a:pt x="1264757" y="2146422"/>
                </a:lnTo>
                <a:lnTo>
                  <a:pt x="1268793" y="2138971"/>
                </a:lnTo>
                <a:lnTo>
                  <a:pt x="1268793" y="2132762"/>
                </a:lnTo>
                <a:lnTo>
                  <a:pt x="1268793" y="2125312"/>
                </a:lnTo>
                <a:lnTo>
                  <a:pt x="1268793" y="2117861"/>
                </a:lnTo>
                <a:lnTo>
                  <a:pt x="1278107" y="2112583"/>
                </a:lnTo>
                <a:lnTo>
                  <a:pt x="1284315" y="2107306"/>
                </a:lnTo>
                <a:lnTo>
                  <a:pt x="1293629" y="2102028"/>
                </a:lnTo>
                <a:lnTo>
                  <a:pt x="1293629" y="2097682"/>
                </a:lnTo>
                <a:lnTo>
                  <a:pt x="1284315" y="2097682"/>
                </a:lnTo>
                <a:lnTo>
                  <a:pt x="1279038" y="2096751"/>
                </a:lnTo>
                <a:lnTo>
                  <a:pt x="1273760" y="2096751"/>
                </a:lnTo>
                <a:lnTo>
                  <a:pt x="1268483" y="2094578"/>
                </a:lnTo>
                <a:lnTo>
                  <a:pt x="1275623" y="2077813"/>
                </a:lnTo>
                <a:lnTo>
                  <a:pt x="1280901" y="2061049"/>
                </a:lnTo>
                <a:lnTo>
                  <a:pt x="1288041" y="2045217"/>
                </a:lnTo>
                <a:lnTo>
                  <a:pt x="1300459" y="2031557"/>
                </a:lnTo>
                <a:lnTo>
                  <a:pt x="1315050" y="2018829"/>
                </a:lnTo>
                <a:lnTo>
                  <a:pt x="1327467" y="2004238"/>
                </a:lnTo>
                <a:lnTo>
                  <a:pt x="1326536" y="1993683"/>
                </a:lnTo>
                <a:lnTo>
                  <a:pt x="1326536" y="1979092"/>
                </a:lnTo>
                <a:lnTo>
                  <a:pt x="1324363" y="1964501"/>
                </a:lnTo>
                <a:lnTo>
                  <a:pt x="1319085" y="1955187"/>
                </a:lnTo>
                <a:lnTo>
                  <a:pt x="1311945" y="1944632"/>
                </a:lnTo>
                <a:lnTo>
                  <a:pt x="1304805" y="1933146"/>
                </a:lnTo>
                <a:lnTo>
                  <a:pt x="1297665" y="1933146"/>
                </a:lnTo>
                <a:lnTo>
                  <a:pt x="1295491" y="1935319"/>
                </a:lnTo>
                <a:lnTo>
                  <a:pt x="1293318" y="1937492"/>
                </a:lnTo>
                <a:lnTo>
                  <a:pt x="1291145" y="1938423"/>
                </a:lnTo>
                <a:lnTo>
                  <a:pt x="1288041" y="1940596"/>
                </a:lnTo>
                <a:lnTo>
                  <a:pt x="1290214" y="1944943"/>
                </a:lnTo>
                <a:lnTo>
                  <a:pt x="1290214" y="1948047"/>
                </a:lnTo>
                <a:lnTo>
                  <a:pt x="1290214" y="1950220"/>
                </a:lnTo>
                <a:lnTo>
                  <a:pt x="1288041" y="1953325"/>
                </a:lnTo>
                <a:lnTo>
                  <a:pt x="1285868" y="1953325"/>
                </a:lnTo>
                <a:lnTo>
                  <a:pt x="1283695" y="1955498"/>
                </a:lnTo>
                <a:lnTo>
                  <a:pt x="1282763" y="1955498"/>
                </a:lnTo>
                <a:lnTo>
                  <a:pt x="1280590" y="1955498"/>
                </a:lnTo>
                <a:lnTo>
                  <a:pt x="1277486" y="1957671"/>
                </a:lnTo>
                <a:lnTo>
                  <a:pt x="1268172" y="1950220"/>
                </a:lnTo>
                <a:lnTo>
                  <a:pt x="1251408" y="1940907"/>
                </a:lnTo>
                <a:lnTo>
                  <a:pt x="1234644" y="1931594"/>
                </a:lnTo>
                <a:lnTo>
                  <a:pt x="1219122" y="1924143"/>
                </a:lnTo>
                <a:lnTo>
                  <a:pt x="1207635" y="1921038"/>
                </a:lnTo>
                <a:lnTo>
                  <a:pt x="1198322" y="1898997"/>
                </a:lnTo>
                <a:lnTo>
                  <a:pt x="1189940" y="1886268"/>
                </a:lnTo>
                <a:lnTo>
                  <a:pt x="1180627" y="1876955"/>
                </a:lnTo>
                <a:lnTo>
                  <a:pt x="1171313" y="1873851"/>
                </a:lnTo>
                <a:lnTo>
                  <a:pt x="1156722" y="1869504"/>
                </a:lnTo>
                <a:lnTo>
                  <a:pt x="1141200" y="1864227"/>
                </a:lnTo>
                <a:lnTo>
                  <a:pt x="1120400" y="1856776"/>
                </a:lnTo>
                <a:lnTo>
                  <a:pt x="1107982" y="1847463"/>
                </a:lnTo>
                <a:lnTo>
                  <a:pt x="1097427" y="1838149"/>
                </a:lnTo>
                <a:lnTo>
                  <a:pt x="1080663" y="1830699"/>
                </a:lnTo>
                <a:lnTo>
                  <a:pt x="1070108" y="1830699"/>
                </a:lnTo>
                <a:lnTo>
                  <a:pt x="1062968" y="1835045"/>
                </a:lnTo>
                <a:lnTo>
                  <a:pt x="1056759" y="1838149"/>
                </a:lnTo>
                <a:lnTo>
                  <a:pt x="1049618" y="1842496"/>
                </a:lnTo>
                <a:lnTo>
                  <a:pt x="1041236" y="1840322"/>
                </a:lnTo>
                <a:lnTo>
                  <a:pt x="1037201" y="1838149"/>
                </a:lnTo>
                <a:lnTo>
                  <a:pt x="1034096" y="1835045"/>
                </a:lnTo>
                <a:lnTo>
                  <a:pt x="1030060" y="1830699"/>
                </a:lnTo>
                <a:lnTo>
                  <a:pt x="1024783" y="1825421"/>
                </a:lnTo>
                <a:lnTo>
                  <a:pt x="1020747" y="1822317"/>
                </a:lnTo>
                <a:lnTo>
                  <a:pt x="1017642" y="1820143"/>
                </a:lnTo>
                <a:lnTo>
                  <a:pt x="993738" y="1815797"/>
                </a:lnTo>
                <a:lnTo>
                  <a:pt x="990634" y="1812693"/>
                </a:lnTo>
                <a:lnTo>
                  <a:pt x="986598" y="1809588"/>
                </a:lnTo>
                <a:lnTo>
                  <a:pt x="983493" y="1805242"/>
                </a:lnTo>
                <a:lnTo>
                  <a:pt x="979458" y="1802138"/>
                </a:lnTo>
                <a:lnTo>
                  <a:pt x="978526" y="1799964"/>
                </a:lnTo>
                <a:lnTo>
                  <a:pt x="957726" y="1803069"/>
                </a:lnTo>
                <a:lnTo>
                  <a:pt x="954622" y="1802138"/>
                </a:lnTo>
                <a:lnTo>
                  <a:pt x="949344" y="1794687"/>
                </a:lnTo>
                <a:lnTo>
                  <a:pt x="940031" y="1787236"/>
                </a:lnTo>
                <a:lnTo>
                  <a:pt x="932891" y="1777923"/>
                </a:lnTo>
                <a:lnTo>
                  <a:pt x="925751" y="1770472"/>
                </a:lnTo>
                <a:lnTo>
                  <a:pt x="921715" y="1766126"/>
                </a:lnTo>
                <a:lnTo>
                  <a:pt x="928855" y="1743153"/>
                </a:lnTo>
                <a:lnTo>
                  <a:pt x="908986" y="1721111"/>
                </a:lnTo>
                <a:lnTo>
                  <a:pt x="891291" y="1696896"/>
                </a:lnTo>
                <a:lnTo>
                  <a:pt x="872664" y="1671750"/>
                </a:lnTo>
                <a:lnTo>
                  <a:pt x="854969" y="1645362"/>
                </a:lnTo>
                <a:lnTo>
                  <a:pt x="850933" y="1643189"/>
                </a:lnTo>
                <a:lnTo>
                  <a:pt x="845656" y="1642258"/>
                </a:lnTo>
                <a:lnTo>
                  <a:pt x="842551" y="1642258"/>
                </a:lnTo>
                <a:lnTo>
                  <a:pt x="836342" y="1640085"/>
                </a:lnTo>
                <a:lnTo>
                  <a:pt x="835411" y="1637912"/>
                </a:lnTo>
                <a:lnTo>
                  <a:pt x="828271" y="1628598"/>
                </a:lnTo>
                <a:lnTo>
                  <a:pt x="824235" y="1618043"/>
                </a:lnTo>
                <a:lnTo>
                  <a:pt x="821130" y="1607488"/>
                </a:lnTo>
                <a:lnTo>
                  <a:pt x="814921" y="1596001"/>
                </a:lnTo>
                <a:lnTo>
                  <a:pt x="806539" y="1590724"/>
                </a:lnTo>
                <a:lnTo>
                  <a:pt x="802504" y="1586378"/>
                </a:lnTo>
                <a:lnTo>
                  <a:pt x="799399" y="1583273"/>
                </a:lnTo>
                <a:lnTo>
                  <a:pt x="795363" y="1581100"/>
                </a:lnTo>
                <a:lnTo>
                  <a:pt x="795363" y="1600969"/>
                </a:lnTo>
                <a:lnTo>
                  <a:pt x="800641" y="1608419"/>
                </a:lnTo>
                <a:lnTo>
                  <a:pt x="812127" y="1621148"/>
                </a:lnTo>
                <a:lnTo>
                  <a:pt x="822683" y="1635739"/>
                </a:lnTo>
                <a:lnTo>
                  <a:pt x="836342" y="1654676"/>
                </a:lnTo>
                <a:lnTo>
                  <a:pt x="846897" y="1672682"/>
                </a:lnTo>
                <a:lnTo>
                  <a:pt x="858384" y="1691619"/>
                </a:lnTo>
                <a:lnTo>
                  <a:pt x="866766" y="1708383"/>
                </a:lnTo>
                <a:lnTo>
                  <a:pt x="870802" y="1718938"/>
                </a:lnTo>
                <a:lnTo>
                  <a:pt x="870802" y="1726389"/>
                </a:lnTo>
                <a:lnTo>
                  <a:pt x="868629" y="1729493"/>
                </a:lnTo>
                <a:lnTo>
                  <a:pt x="866455" y="1731666"/>
                </a:lnTo>
                <a:lnTo>
                  <a:pt x="866455" y="1733840"/>
                </a:lnTo>
                <a:lnTo>
                  <a:pt x="863351" y="1736013"/>
                </a:lnTo>
                <a:lnTo>
                  <a:pt x="863351" y="1728562"/>
                </a:lnTo>
                <a:lnTo>
                  <a:pt x="861178" y="1722353"/>
                </a:lnTo>
                <a:lnTo>
                  <a:pt x="861178" y="1719249"/>
                </a:lnTo>
                <a:lnTo>
                  <a:pt x="859005" y="1714902"/>
                </a:lnTo>
                <a:lnTo>
                  <a:pt x="855900" y="1714902"/>
                </a:lnTo>
                <a:lnTo>
                  <a:pt x="853727" y="1714902"/>
                </a:lnTo>
                <a:lnTo>
                  <a:pt x="851554" y="1714902"/>
                </a:lnTo>
                <a:lnTo>
                  <a:pt x="850623" y="1714902"/>
                </a:lnTo>
                <a:lnTo>
                  <a:pt x="848450" y="1714902"/>
                </a:lnTo>
                <a:lnTo>
                  <a:pt x="843172" y="1714902"/>
                </a:lnTo>
                <a:lnTo>
                  <a:pt x="839136" y="1702174"/>
                </a:lnTo>
                <a:lnTo>
                  <a:pt x="836032" y="1689446"/>
                </a:lnTo>
                <a:lnTo>
                  <a:pt x="829823" y="1678891"/>
                </a:lnTo>
                <a:lnTo>
                  <a:pt x="821441" y="1669577"/>
                </a:lnTo>
                <a:lnTo>
                  <a:pt x="809954" y="1662127"/>
                </a:lnTo>
                <a:lnTo>
                  <a:pt x="799399" y="1654676"/>
                </a:lnTo>
                <a:lnTo>
                  <a:pt x="790086" y="1641948"/>
                </a:lnTo>
                <a:lnTo>
                  <a:pt x="793190" y="1639774"/>
                </a:lnTo>
                <a:lnTo>
                  <a:pt x="795363" y="1639774"/>
                </a:lnTo>
                <a:lnTo>
                  <a:pt x="797536" y="1639774"/>
                </a:lnTo>
                <a:lnTo>
                  <a:pt x="797536" y="1637601"/>
                </a:lnTo>
                <a:lnTo>
                  <a:pt x="797536" y="1635428"/>
                </a:lnTo>
                <a:lnTo>
                  <a:pt x="799710" y="1634497"/>
                </a:lnTo>
                <a:lnTo>
                  <a:pt x="786050" y="1625184"/>
                </a:lnTo>
                <a:lnTo>
                  <a:pt x="779841" y="1613697"/>
                </a:lnTo>
                <a:lnTo>
                  <a:pt x="773632" y="1600969"/>
                </a:lnTo>
                <a:lnTo>
                  <a:pt x="770528" y="1586378"/>
                </a:lnTo>
                <a:lnTo>
                  <a:pt x="763387" y="1573649"/>
                </a:lnTo>
                <a:lnTo>
                  <a:pt x="754074" y="1563094"/>
                </a:lnTo>
                <a:lnTo>
                  <a:pt x="743519" y="1556885"/>
                </a:lnTo>
                <a:lnTo>
                  <a:pt x="729859" y="1551608"/>
                </a:lnTo>
                <a:lnTo>
                  <a:pt x="719304" y="1544157"/>
                </a:lnTo>
                <a:lnTo>
                  <a:pt x="712164" y="1534844"/>
                </a:lnTo>
                <a:lnTo>
                  <a:pt x="708128" y="1524289"/>
                </a:lnTo>
                <a:lnTo>
                  <a:pt x="702850" y="1512802"/>
                </a:lnTo>
                <a:lnTo>
                  <a:pt x="690432" y="1494796"/>
                </a:lnTo>
                <a:lnTo>
                  <a:pt x="679877" y="1482068"/>
                </a:lnTo>
                <a:lnTo>
                  <a:pt x="668390" y="1470581"/>
                </a:lnTo>
                <a:lnTo>
                  <a:pt x="661250" y="1457853"/>
                </a:lnTo>
                <a:lnTo>
                  <a:pt x="655972" y="1441089"/>
                </a:lnTo>
                <a:lnTo>
                  <a:pt x="651936" y="1419047"/>
                </a:lnTo>
                <a:lnTo>
                  <a:pt x="651005" y="1388624"/>
                </a:lnTo>
                <a:lnTo>
                  <a:pt x="651005" y="1381173"/>
                </a:lnTo>
                <a:lnTo>
                  <a:pt x="651936" y="1366582"/>
                </a:lnTo>
                <a:lnTo>
                  <a:pt x="651936" y="1346714"/>
                </a:lnTo>
                <a:lnTo>
                  <a:pt x="651936" y="1322499"/>
                </a:lnTo>
                <a:lnTo>
                  <a:pt x="651936" y="1300457"/>
                </a:lnTo>
                <a:lnTo>
                  <a:pt x="654110" y="1282451"/>
                </a:lnTo>
                <a:lnTo>
                  <a:pt x="656283" y="1270965"/>
                </a:lnTo>
                <a:lnTo>
                  <a:pt x="661560" y="1268792"/>
                </a:lnTo>
                <a:lnTo>
                  <a:pt x="665596" y="1268792"/>
                </a:lnTo>
                <a:lnTo>
                  <a:pt x="668700" y="1268792"/>
                </a:lnTo>
                <a:lnTo>
                  <a:pt x="672736" y="1268792"/>
                </a:lnTo>
                <a:lnTo>
                  <a:pt x="675841" y="1270965"/>
                </a:lnTo>
                <a:lnTo>
                  <a:pt x="678014" y="1275311"/>
                </a:lnTo>
                <a:lnTo>
                  <a:pt x="681118" y="1278415"/>
                </a:lnTo>
                <a:lnTo>
                  <a:pt x="683291" y="1282762"/>
                </a:lnTo>
                <a:lnTo>
                  <a:pt x="683291" y="1261651"/>
                </a:lnTo>
                <a:lnTo>
                  <a:pt x="670874" y="1247061"/>
                </a:lnTo>
                <a:lnTo>
                  <a:pt x="656283" y="1232470"/>
                </a:lnTo>
                <a:lnTo>
                  <a:pt x="639519" y="1221914"/>
                </a:lnTo>
                <a:lnTo>
                  <a:pt x="639519" y="1231228"/>
                </a:lnTo>
                <a:lnTo>
                  <a:pt x="646659" y="1236505"/>
                </a:lnTo>
                <a:lnTo>
                  <a:pt x="653799" y="1241783"/>
                </a:lnTo>
                <a:lnTo>
                  <a:pt x="660939" y="1247061"/>
                </a:lnTo>
                <a:lnTo>
                  <a:pt x="666217" y="1254511"/>
                </a:lnTo>
                <a:lnTo>
                  <a:pt x="666217" y="1258857"/>
                </a:lnTo>
                <a:lnTo>
                  <a:pt x="665286" y="1258857"/>
                </a:lnTo>
                <a:lnTo>
                  <a:pt x="665286" y="1261031"/>
                </a:lnTo>
                <a:lnTo>
                  <a:pt x="663112" y="1261962"/>
                </a:lnTo>
                <a:lnTo>
                  <a:pt x="659077" y="1264135"/>
                </a:lnTo>
                <a:lnTo>
                  <a:pt x="658145" y="1266308"/>
                </a:lnTo>
                <a:lnTo>
                  <a:pt x="651936" y="1266308"/>
                </a:lnTo>
                <a:lnTo>
                  <a:pt x="646659" y="1266308"/>
                </a:lnTo>
                <a:lnTo>
                  <a:pt x="644486" y="1266308"/>
                </a:lnTo>
                <a:lnTo>
                  <a:pt x="644486" y="1264135"/>
                </a:lnTo>
                <a:lnTo>
                  <a:pt x="643554" y="1264135"/>
                </a:lnTo>
                <a:lnTo>
                  <a:pt x="639519" y="1261962"/>
                </a:lnTo>
                <a:lnTo>
                  <a:pt x="627101" y="1246129"/>
                </a:lnTo>
                <a:lnTo>
                  <a:pt x="615614" y="1229365"/>
                </a:lnTo>
                <a:lnTo>
                  <a:pt x="607232" y="1210428"/>
                </a:lnTo>
                <a:lnTo>
                  <a:pt x="615614" y="1210428"/>
                </a:lnTo>
                <a:lnTo>
                  <a:pt x="619650" y="1212601"/>
                </a:lnTo>
                <a:lnTo>
                  <a:pt x="622755" y="1212601"/>
                </a:lnTo>
                <a:lnTo>
                  <a:pt x="626790" y="1212601"/>
                </a:lnTo>
                <a:lnTo>
                  <a:pt x="629895" y="1210428"/>
                </a:lnTo>
                <a:lnTo>
                  <a:pt x="615304" y="1205150"/>
                </a:lnTo>
                <a:lnTo>
                  <a:pt x="606922" y="1196768"/>
                </a:lnTo>
                <a:lnTo>
                  <a:pt x="599782" y="1185282"/>
                </a:lnTo>
                <a:lnTo>
                  <a:pt x="593573" y="1172554"/>
                </a:lnTo>
                <a:lnTo>
                  <a:pt x="590468" y="1159825"/>
                </a:lnTo>
                <a:lnTo>
                  <a:pt x="585191" y="1148339"/>
                </a:lnTo>
                <a:lnTo>
                  <a:pt x="578050" y="1139025"/>
                </a:lnTo>
                <a:lnTo>
                  <a:pt x="566564" y="1133748"/>
                </a:lnTo>
                <a:lnTo>
                  <a:pt x="570600" y="1109533"/>
                </a:lnTo>
                <a:lnTo>
                  <a:pt x="558182" y="1095873"/>
                </a:lnTo>
                <a:lnTo>
                  <a:pt x="546695" y="1079109"/>
                </a:lnTo>
                <a:lnTo>
                  <a:pt x="537382" y="1062345"/>
                </a:lnTo>
                <a:lnTo>
                  <a:pt x="524964" y="1045581"/>
                </a:lnTo>
                <a:lnTo>
                  <a:pt x="510373" y="1032853"/>
                </a:lnTo>
                <a:lnTo>
                  <a:pt x="490505" y="1023540"/>
                </a:lnTo>
                <a:lnTo>
                  <a:pt x="466600" y="1018262"/>
                </a:lnTo>
                <a:lnTo>
                  <a:pt x="446732" y="1008949"/>
                </a:lnTo>
                <a:lnTo>
                  <a:pt x="432141" y="996220"/>
                </a:lnTo>
                <a:lnTo>
                  <a:pt x="415377" y="981629"/>
                </a:lnTo>
                <a:lnTo>
                  <a:pt x="399854" y="973247"/>
                </a:lnTo>
                <a:lnTo>
                  <a:pt x="366637" y="973247"/>
                </a:lnTo>
                <a:lnTo>
                  <a:pt x="356082" y="967038"/>
                </a:lnTo>
                <a:lnTo>
                  <a:pt x="346768" y="959588"/>
                </a:lnTo>
                <a:lnTo>
                  <a:pt x="336213" y="954310"/>
                </a:lnTo>
                <a:lnTo>
                  <a:pt x="319449" y="952137"/>
                </a:lnTo>
                <a:lnTo>
                  <a:pt x="319449" y="976352"/>
                </a:lnTo>
                <a:lnTo>
                  <a:pt x="300822" y="985665"/>
                </a:lnTo>
                <a:lnTo>
                  <a:pt x="285300" y="994978"/>
                </a:lnTo>
                <a:lnTo>
                  <a:pt x="263569" y="1000256"/>
                </a:lnTo>
                <a:lnTo>
                  <a:pt x="268846" y="983492"/>
                </a:lnTo>
                <a:lnTo>
                  <a:pt x="275987" y="966728"/>
                </a:lnTo>
                <a:lnTo>
                  <a:pt x="286542" y="952137"/>
                </a:lnTo>
                <a:lnTo>
                  <a:pt x="295855" y="936304"/>
                </a:lnTo>
                <a:lnTo>
                  <a:pt x="286542" y="936304"/>
                </a:lnTo>
                <a:lnTo>
                  <a:pt x="286542" y="939409"/>
                </a:lnTo>
                <a:lnTo>
                  <a:pt x="272882" y="950895"/>
                </a:lnTo>
                <a:lnTo>
                  <a:pt x="261396" y="965486"/>
                </a:lnTo>
                <a:lnTo>
                  <a:pt x="254255" y="981319"/>
                </a:lnTo>
                <a:lnTo>
                  <a:pt x="248978" y="998083"/>
                </a:lnTo>
                <a:lnTo>
                  <a:pt x="241838" y="1016089"/>
                </a:lnTo>
                <a:lnTo>
                  <a:pt x="230351" y="1032853"/>
                </a:lnTo>
                <a:lnTo>
                  <a:pt x="223211" y="1040304"/>
                </a:lnTo>
                <a:lnTo>
                  <a:pt x="208620" y="1051790"/>
                </a:lnTo>
                <a:lnTo>
                  <a:pt x="190924" y="1062345"/>
                </a:lnTo>
                <a:lnTo>
                  <a:pt x="169193" y="1075073"/>
                </a:lnTo>
                <a:lnTo>
                  <a:pt x="147462" y="1089664"/>
                </a:lnTo>
                <a:lnTo>
                  <a:pt x="125731" y="1103324"/>
                </a:lnTo>
                <a:lnTo>
                  <a:pt x="104000" y="1113879"/>
                </a:lnTo>
                <a:lnTo>
                  <a:pt x="87236" y="1121330"/>
                </a:lnTo>
                <a:lnTo>
                  <a:pt x="76680" y="1124434"/>
                </a:lnTo>
                <a:lnTo>
                  <a:pt x="76680" y="1121330"/>
                </a:lnTo>
                <a:lnTo>
                  <a:pt x="80716" y="1121330"/>
                </a:lnTo>
                <a:lnTo>
                  <a:pt x="93134" y="1108602"/>
                </a:lnTo>
                <a:lnTo>
                  <a:pt x="108656" y="1097115"/>
                </a:lnTo>
                <a:lnTo>
                  <a:pt x="127283" y="1086560"/>
                </a:lnTo>
                <a:lnTo>
                  <a:pt x="144978" y="1074763"/>
                </a:lnTo>
                <a:lnTo>
                  <a:pt x="161743" y="1062035"/>
                </a:lnTo>
                <a:lnTo>
                  <a:pt x="174160" y="1047444"/>
                </a:lnTo>
                <a:lnTo>
                  <a:pt x="183474" y="1030680"/>
                </a:lnTo>
                <a:lnTo>
                  <a:pt x="186578" y="1008638"/>
                </a:lnTo>
                <a:lnTo>
                  <a:pt x="172919" y="1012984"/>
                </a:lnTo>
                <a:lnTo>
                  <a:pt x="163605" y="1016089"/>
                </a:lnTo>
                <a:lnTo>
                  <a:pt x="151187" y="1020435"/>
                </a:lnTo>
                <a:lnTo>
                  <a:pt x="151187" y="1016089"/>
                </a:lnTo>
                <a:lnTo>
                  <a:pt x="151187" y="1012984"/>
                </a:lnTo>
                <a:lnTo>
                  <a:pt x="149014" y="1010811"/>
                </a:lnTo>
                <a:lnTo>
                  <a:pt x="147152" y="1010811"/>
                </a:lnTo>
                <a:lnTo>
                  <a:pt x="144047" y="1008638"/>
                </a:lnTo>
                <a:lnTo>
                  <a:pt x="141874" y="1010811"/>
                </a:lnTo>
                <a:lnTo>
                  <a:pt x="139701" y="1012984"/>
                </a:lnTo>
                <a:lnTo>
                  <a:pt x="137528" y="1015157"/>
                </a:lnTo>
                <a:lnTo>
                  <a:pt x="136596" y="1015157"/>
                </a:lnTo>
                <a:lnTo>
                  <a:pt x="132561" y="1014847"/>
                </a:lnTo>
                <a:lnTo>
                  <a:pt x="127283" y="1014847"/>
                </a:lnTo>
                <a:lnTo>
                  <a:pt x="125110" y="1004292"/>
                </a:lnTo>
                <a:lnTo>
                  <a:pt x="119832" y="989701"/>
                </a:lnTo>
                <a:lnTo>
                  <a:pt x="115797" y="979146"/>
                </a:lnTo>
                <a:lnTo>
                  <a:pt x="112692" y="982250"/>
                </a:lnTo>
                <a:lnTo>
                  <a:pt x="110519" y="984423"/>
                </a:lnTo>
                <a:lnTo>
                  <a:pt x="108346" y="984423"/>
                </a:lnTo>
                <a:lnTo>
                  <a:pt x="105241" y="984423"/>
                </a:lnTo>
                <a:lnTo>
                  <a:pt x="103068" y="982250"/>
                </a:lnTo>
                <a:lnTo>
                  <a:pt x="85373" y="969522"/>
                </a:lnTo>
                <a:lnTo>
                  <a:pt x="70782" y="950585"/>
                </a:lnTo>
                <a:lnTo>
                  <a:pt x="59295" y="930716"/>
                </a:lnTo>
                <a:lnTo>
                  <a:pt x="65504" y="920161"/>
                </a:lnTo>
                <a:lnTo>
                  <a:pt x="70782" y="906501"/>
                </a:lnTo>
                <a:lnTo>
                  <a:pt x="76059" y="895946"/>
                </a:lnTo>
                <a:lnTo>
                  <a:pt x="83200" y="886633"/>
                </a:lnTo>
                <a:lnTo>
                  <a:pt x="95618" y="879182"/>
                </a:lnTo>
                <a:lnTo>
                  <a:pt x="107104" y="876078"/>
                </a:lnTo>
                <a:lnTo>
                  <a:pt x="117659" y="870800"/>
                </a:lnTo>
                <a:lnTo>
                  <a:pt x="124799" y="863349"/>
                </a:lnTo>
                <a:lnTo>
                  <a:pt x="130077" y="851863"/>
                </a:lnTo>
                <a:lnTo>
                  <a:pt x="130077" y="833857"/>
                </a:lnTo>
                <a:lnTo>
                  <a:pt x="132250" y="831684"/>
                </a:lnTo>
                <a:lnTo>
                  <a:pt x="134423" y="831684"/>
                </a:lnTo>
                <a:lnTo>
                  <a:pt x="134423" y="829511"/>
                </a:lnTo>
                <a:lnTo>
                  <a:pt x="134423" y="827338"/>
                </a:lnTo>
                <a:lnTo>
                  <a:pt x="136596" y="826406"/>
                </a:lnTo>
                <a:lnTo>
                  <a:pt x="121695" y="826406"/>
                </a:lnTo>
                <a:lnTo>
                  <a:pt x="117659" y="829511"/>
                </a:lnTo>
                <a:lnTo>
                  <a:pt x="116728" y="831684"/>
                </a:lnTo>
                <a:lnTo>
                  <a:pt x="114555" y="833857"/>
                </a:lnTo>
                <a:lnTo>
                  <a:pt x="110519" y="834788"/>
                </a:lnTo>
                <a:lnTo>
                  <a:pt x="107415" y="836962"/>
                </a:lnTo>
                <a:lnTo>
                  <a:pt x="102137" y="836962"/>
                </a:lnTo>
                <a:lnTo>
                  <a:pt x="90650" y="833857"/>
                </a:lnTo>
                <a:lnTo>
                  <a:pt x="75128" y="827648"/>
                </a:lnTo>
                <a:lnTo>
                  <a:pt x="56501" y="824544"/>
                </a:lnTo>
                <a:lnTo>
                  <a:pt x="41910" y="817093"/>
                </a:lnTo>
                <a:lnTo>
                  <a:pt x="38806" y="789774"/>
                </a:lnTo>
                <a:lnTo>
                  <a:pt x="45946" y="789774"/>
                </a:lnTo>
                <a:lnTo>
                  <a:pt x="49051" y="787601"/>
                </a:lnTo>
                <a:lnTo>
                  <a:pt x="54328" y="785428"/>
                </a:lnTo>
                <a:lnTo>
                  <a:pt x="58364" y="784496"/>
                </a:lnTo>
                <a:lnTo>
                  <a:pt x="61469" y="784496"/>
                </a:lnTo>
                <a:lnTo>
                  <a:pt x="65504" y="780150"/>
                </a:lnTo>
                <a:lnTo>
                  <a:pt x="68609" y="777046"/>
                </a:lnTo>
                <a:lnTo>
                  <a:pt x="67677" y="774872"/>
                </a:lnTo>
                <a:lnTo>
                  <a:pt x="67677" y="772699"/>
                </a:lnTo>
                <a:lnTo>
                  <a:pt x="65504" y="769595"/>
                </a:lnTo>
                <a:lnTo>
                  <a:pt x="82268" y="769595"/>
                </a:lnTo>
                <a:lnTo>
                  <a:pt x="83200" y="767422"/>
                </a:lnTo>
                <a:lnTo>
                  <a:pt x="85373" y="767422"/>
                </a:lnTo>
                <a:lnTo>
                  <a:pt x="87546" y="765249"/>
                </a:lnTo>
                <a:lnTo>
                  <a:pt x="88477" y="765249"/>
                </a:lnTo>
                <a:lnTo>
                  <a:pt x="92513" y="765249"/>
                </a:lnTo>
                <a:lnTo>
                  <a:pt x="97791" y="770526"/>
                </a:lnTo>
                <a:lnTo>
                  <a:pt x="103068" y="774872"/>
                </a:lnTo>
                <a:lnTo>
                  <a:pt x="109277" y="780150"/>
                </a:lnTo>
                <a:lnTo>
                  <a:pt x="112382" y="785428"/>
                </a:lnTo>
                <a:lnTo>
                  <a:pt x="124799" y="780150"/>
                </a:lnTo>
                <a:lnTo>
                  <a:pt x="124799" y="772699"/>
                </a:lnTo>
                <a:lnTo>
                  <a:pt x="121695" y="767422"/>
                </a:lnTo>
                <a:lnTo>
                  <a:pt x="119522" y="762144"/>
                </a:lnTo>
                <a:lnTo>
                  <a:pt x="117349" y="755935"/>
                </a:lnTo>
                <a:lnTo>
                  <a:pt x="116417" y="750658"/>
                </a:lnTo>
                <a:lnTo>
                  <a:pt x="112382" y="745380"/>
                </a:lnTo>
                <a:lnTo>
                  <a:pt x="99964" y="730789"/>
                </a:lnTo>
                <a:lnTo>
                  <a:pt x="85373" y="719303"/>
                </a:lnTo>
                <a:lnTo>
                  <a:pt x="68609" y="708747"/>
                </a:lnTo>
                <a:lnTo>
                  <a:pt x="54018" y="698192"/>
                </a:lnTo>
                <a:lnTo>
                  <a:pt x="45636" y="681428"/>
                </a:lnTo>
                <a:lnTo>
                  <a:pt x="48740" y="676151"/>
                </a:lnTo>
                <a:lnTo>
                  <a:pt x="50913" y="669942"/>
                </a:lnTo>
                <a:lnTo>
                  <a:pt x="53087" y="664664"/>
                </a:lnTo>
                <a:lnTo>
                  <a:pt x="74818" y="666837"/>
                </a:lnTo>
                <a:lnTo>
                  <a:pt x="95618" y="664664"/>
                </a:lnTo>
                <a:lnTo>
                  <a:pt x="112382" y="655351"/>
                </a:lnTo>
                <a:lnTo>
                  <a:pt x="117659" y="642622"/>
                </a:lnTo>
                <a:lnTo>
                  <a:pt x="121695" y="629894"/>
                </a:lnTo>
                <a:lnTo>
                  <a:pt x="124799" y="618408"/>
                </a:lnTo>
                <a:lnTo>
                  <a:pt x="138459" y="607853"/>
                </a:lnTo>
                <a:lnTo>
                  <a:pt x="156154" y="598539"/>
                </a:lnTo>
                <a:lnTo>
                  <a:pt x="176023" y="593262"/>
                </a:lnTo>
                <a:lnTo>
                  <a:pt x="192787" y="585811"/>
                </a:lnTo>
                <a:lnTo>
                  <a:pt x="209551" y="575256"/>
                </a:lnTo>
                <a:lnTo>
                  <a:pt x="214829" y="578360"/>
                </a:lnTo>
                <a:lnTo>
                  <a:pt x="217933" y="580533"/>
                </a:lnTo>
                <a:lnTo>
                  <a:pt x="217933" y="583638"/>
                </a:lnTo>
                <a:lnTo>
                  <a:pt x="220106" y="585811"/>
                </a:lnTo>
                <a:lnTo>
                  <a:pt x="220106" y="590157"/>
                </a:lnTo>
                <a:lnTo>
                  <a:pt x="222279" y="591088"/>
                </a:lnTo>
                <a:lnTo>
                  <a:pt x="225384" y="595435"/>
                </a:lnTo>
                <a:lnTo>
                  <a:pt x="229420" y="598539"/>
                </a:lnTo>
                <a:lnTo>
                  <a:pt x="234697" y="598539"/>
                </a:lnTo>
                <a:lnTo>
                  <a:pt x="238733" y="598539"/>
                </a:lnTo>
                <a:lnTo>
                  <a:pt x="241838" y="597608"/>
                </a:lnTo>
                <a:lnTo>
                  <a:pt x="245873" y="595435"/>
                </a:lnTo>
                <a:lnTo>
                  <a:pt x="248978" y="595435"/>
                </a:lnTo>
                <a:lnTo>
                  <a:pt x="253014" y="595435"/>
                </a:lnTo>
                <a:lnTo>
                  <a:pt x="256118" y="597608"/>
                </a:lnTo>
                <a:lnTo>
                  <a:pt x="260154" y="600712"/>
                </a:lnTo>
                <a:lnTo>
                  <a:pt x="265431" y="605990"/>
                </a:lnTo>
                <a:lnTo>
                  <a:pt x="268536" y="610336"/>
                </a:lnTo>
                <a:lnTo>
                  <a:pt x="272572" y="613441"/>
                </a:lnTo>
                <a:lnTo>
                  <a:pt x="277849" y="615614"/>
                </a:lnTo>
                <a:lnTo>
                  <a:pt x="283127" y="617787"/>
                </a:lnTo>
                <a:lnTo>
                  <a:pt x="288404" y="615614"/>
                </a:lnTo>
                <a:lnTo>
                  <a:pt x="292440" y="615614"/>
                </a:lnTo>
                <a:lnTo>
                  <a:pt x="295545" y="613441"/>
                </a:lnTo>
                <a:lnTo>
                  <a:pt x="301754" y="611267"/>
                </a:lnTo>
                <a:lnTo>
                  <a:pt x="304858" y="611267"/>
                </a:lnTo>
                <a:lnTo>
                  <a:pt x="316345" y="615614"/>
                </a:lnTo>
                <a:lnTo>
                  <a:pt x="331867" y="620891"/>
                </a:lnTo>
                <a:lnTo>
                  <a:pt x="346458" y="628342"/>
                </a:lnTo>
                <a:lnTo>
                  <a:pt x="361049" y="632688"/>
                </a:lnTo>
                <a:lnTo>
                  <a:pt x="392404" y="628342"/>
                </a:lnTo>
                <a:lnTo>
                  <a:pt x="412272" y="637655"/>
                </a:lnTo>
                <a:lnTo>
                  <a:pt x="430899" y="650384"/>
                </a:lnTo>
                <a:lnTo>
                  <a:pt x="448594" y="661870"/>
                </a:lnTo>
                <a:lnTo>
                  <a:pt x="468463" y="672425"/>
                </a:lnTo>
                <a:lnTo>
                  <a:pt x="492367" y="676772"/>
                </a:lnTo>
                <a:lnTo>
                  <a:pt x="492367" y="669321"/>
                </a:lnTo>
                <a:lnTo>
                  <a:pt x="487090" y="663112"/>
                </a:lnTo>
                <a:lnTo>
                  <a:pt x="481812" y="655661"/>
                </a:lnTo>
                <a:lnTo>
                  <a:pt x="475603" y="648211"/>
                </a:lnTo>
                <a:lnTo>
                  <a:pt x="472499" y="639828"/>
                </a:lnTo>
                <a:lnTo>
                  <a:pt x="494230" y="637655"/>
                </a:lnTo>
                <a:lnTo>
                  <a:pt x="508821" y="633309"/>
                </a:lnTo>
                <a:lnTo>
                  <a:pt x="521239" y="625858"/>
                </a:lnTo>
                <a:lnTo>
                  <a:pt x="531794" y="618408"/>
                </a:lnTo>
                <a:lnTo>
                  <a:pt x="543280" y="610026"/>
                </a:lnTo>
                <a:lnTo>
                  <a:pt x="555698" y="603817"/>
                </a:lnTo>
                <a:lnTo>
                  <a:pt x="572462" y="600712"/>
                </a:lnTo>
                <a:lnTo>
                  <a:pt x="575567" y="602885"/>
                </a:lnTo>
                <a:lnTo>
                  <a:pt x="581776" y="603817"/>
                </a:lnTo>
                <a:lnTo>
                  <a:pt x="584880" y="605990"/>
                </a:lnTo>
                <a:lnTo>
                  <a:pt x="587985" y="608163"/>
                </a:lnTo>
                <a:lnTo>
                  <a:pt x="581776" y="608163"/>
                </a:lnTo>
                <a:lnTo>
                  <a:pt x="563149" y="622754"/>
                </a:lnTo>
                <a:lnTo>
                  <a:pt x="543280" y="635482"/>
                </a:lnTo>
                <a:lnTo>
                  <a:pt x="521549" y="644796"/>
                </a:lnTo>
                <a:lnTo>
                  <a:pt x="521549" y="652246"/>
                </a:lnTo>
                <a:lnTo>
                  <a:pt x="541418" y="655351"/>
                </a:lnTo>
                <a:lnTo>
                  <a:pt x="550731" y="644796"/>
                </a:lnTo>
                <a:lnTo>
                  <a:pt x="560044" y="639518"/>
                </a:lnTo>
                <a:lnTo>
                  <a:pt x="572462" y="637345"/>
                </a:lnTo>
                <a:lnTo>
                  <a:pt x="584880" y="637345"/>
                </a:lnTo>
                <a:lnTo>
                  <a:pt x="601644" y="635172"/>
                </a:lnTo>
                <a:lnTo>
                  <a:pt x="602576" y="629894"/>
                </a:lnTo>
                <a:lnTo>
                  <a:pt x="604749" y="624617"/>
                </a:lnTo>
                <a:lnTo>
                  <a:pt x="608784" y="618408"/>
                </a:lnTo>
                <a:lnTo>
                  <a:pt x="611889" y="615303"/>
                </a:lnTo>
                <a:lnTo>
                  <a:pt x="617166" y="628032"/>
                </a:lnTo>
                <a:lnTo>
                  <a:pt x="623375" y="637345"/>
                </a:lnTo>
                <a:lnTo>
                  <a:pt x="631757" y="644796"/>
                </a:lnTo>
                <a:lnTo>
                  <a:pt x="645417" y="647900"/>
                </a:lnTo>
                <a:lnTo>
                  <a:pt x="648521" y="644796"/>
                </a:lnTo>
                <a:lnTo>
                  <a:pt x="650695" y="642622"/>
                </a:lnTo>
                <a:lnTo>
                  <a:pt x="653799" y="640449"/>
                </a:lnTo>
                <a:lnTo>
                  <a:pt x="655972" y="639518"/>
                </a:lnTo>
                <a:lnTo>
                  <a:pt x="660008" y="639518"/>
                </a:lnTo>
                <a:lnTo>
                  <a:pt x="660939" y="639518"/>
                </a:lnTo>
                <a:lnTo>
                  <a:pt x="664975" y="644796"/>
                </a:lnTo>
                <a:lnTo>
                  <a:pt x="667148" y="647900"/>
                </a:lnTo>
                <a:lnTo>
                  <a:pt x="668080" y="652246"/>
                </a:lnTo>
                <a:lnTo>
                  <a:pt x="674288" y="650073"/>
                </a:lnTo>
                <a:lnTo>
                  <a:pt x="679566" y="646969"/>
                </a:lnTo>
                <a:lnTo>
                  <a:pt x="682671" y="642622"/>
                </a:lnTo>
                <a:lnTo>
                  <a:pt x="687948" y="640449"/>
                </a:lnTo>
                <a:lnTo>
                  <a:pt x="691984" y="639518"/>
                </a:lnTo>
                <a:lnTo>
                  <a:pt x="711853" y="644796"/>
                </a:lnTo>
                <a:lnTo>
                  <a:pt x="728618" y="657524"/>
                </a:lnTo>
                <a:lnTo>
                  <a:pt x="745382" y="670252"/>
                </a:lnTo>
                <a:lnTo>
                  <a:pt x="760904" y="681739"/>
                </a:lnTo>
                <a:lnTo>
                  <a:pt x="767113" y="681739"/>
                </a:lnTo>
                <a:lnTo>
                  <a:pt x="772390" y="681739"/>
                </a:lnTo>
                <a:lnTo>
                  <a:pt x="775495" y="679566"/>
                </a:lnTo>
                <a:lnTo>
                  <a:pt x="781704" y="677392"/>
                </a:lnTo>
                <a:lnTo>
                  <a:pt x="784808" y="676461"/>
                </a:lnTo>
                <a:lnTo>
                  <a:pt x="787913" y="676461"/>
                </a:lnTo>
                <a:lnTo>
                  <a:pt x="791948" y="679566"/>
                </a:lnTo>
                <a:lnTo>
                  <a:pt x="795053" y="683912"/>
                </a:lnTo>
                <a:lnTo>
                  <a:pt x="799089" y="689189"/>
                </a:lnTo>
                <a:lnTo>
                  <a:pt x="802193" y="696640"/>
                </a:lnTo>
                <a:lnTo>
                  <a:pt x="804366" y="699744"/>
                </a:lnTo>
                <a:lnTo>
                  <a:pt x="801262" y="701918"/>
                </a:lnTo>
                <a:lnTo>
                  <a:pt x="797226" y="704091"/>
                </a:lnTo>
                <a:lnTo>
                  <a:pt x="795053" y="705022"/>
                </a:lnTo>
                <a:lnTo>
                  <a:pt x="795053" y="707195"/>
                </a:lnTo>
                <a:lnTo>
                  <a:pt x="794122" y="709368"/>
                </a:lnTo>
                <a:lnTo>
                  <a:pt x="791948" y="712473"/>
                </a:lnTo>
                <a:lnTo>
                  <a:pt x="804366" y="712473"/>
                </a:lnTo>
                <a:lnTo>
                  <a:pt x="821130" y="714646"/>
                </a:lnTo>
                <a:lnTo>
                  <a:pt x="837894" y="714646"/>
                </a:lnTo>
                <a:lnTo>
                  <a:pt x="852485" y="714646"/>
                </a:lnTo>
                <a:lnTo>
                  <a:pt x="860867" y="716819"/>
                </a:lnTo>
                <a:lnTo>
                  <a:pt x="870181" y="727374"/>
                </a:lnTo>
                <a:lnTo>
                  <a:pt x="879494" y="738861"/>
                </a:lnTo>
                <a:lnTo>
                  <a:pt x="887876" y="749416"/>
                </a:lnTo>
                <a:lnTo>
                  <a:pt x="887876" y="712783"/>
                </a:lnTo>
                <a:lnTo>
                  <a:pt x="897190" y="712783"/>
                </a:lnTo>
                <a:lnTo>
                  <a:pt x="904330" y="712783"/>
                </a:lnTo>
                <a:lnTo>
                  <a:pt x="909607" y="711852"/>
                </a:lnTo>
                <a:lnTo>
                  <a:pt x="916748" y="709679"/>
                </a:lnTo>
                <a:lnTo>
                  <a:pt x="916748" y="705333"/>
                </a:lnTo>
                <a:lnTo>
                  <a:pt x="884461" y="705333"/>
                </a:lnTo>
                <a:lnTo>
                  <a:pt x="882288" y="700055"/>
                </a:lnTo>
                <a:lnTo>
                  <a:pt x="881357" y="699124"/>
                </a:lnTo>
                <a:lnTo>
                  <a:pt x="879184" y="694777"/>
                </a:lnTo>
                <a:lnTo>
                  <a:pt x="877011" y="691673"/>
                </a:lnTo>
                <a:lnTo>
                  <a:pt x="877011" y="685464"/>
                </a:lnTo>
                <a:lnTo>
                  <a:pt x="881046" y="685464"/>
                </a:lnTo>
                <a:lnTo>
                  <a:pt x="881046" y="682360"/>
                </a:lnTo>
                <a:lnTo>
                  <a:pt x="927924" y="677082"/>
                </a:lnTo>
                <a:lnTo>
                  <a:pt x="927924" y="689810"/>
                </a:lnTo>
                <a:lnTo>
                  <a:pt x="933201" y="692915"/>
                </a:lnTo>
                <a:lnTo>
                  <a:pt x="937237" y="699124"/>
                </a:lnTo>
                <a:lnTo>
                  <a:pt x="940342" y="702228"/>
                </a:lnTo>
                <a:lnTo>
                  <a:pt x="944377" y="709679"/>
                </a:lnTo>
                <a:lnTo>
                  <a:pt x="964246" y="709679"/>
                </a:lnTo>
                <a:lnTo>
                  <a:pt x="976664" y="712783"/>
                </a:lnTo>
                <a:lnTo>
                  <a:pt x="989082" y="714956"/>
                </a:lnTo>
                <a:lnTo>
                  <a:pt x="1001499" y="717129"/>
                </a:lnTo>
                <a:lnTo>
                  <a:pt x="1020126" y="717129"/>
                </a:lnTo>
                <a:lnTo>
                  <a:pt x="1022299" y="714956"/>
                </a:lnTo>
                <a:lnTo>
                  <a:pt x="1023231" y="712783"/>
                </a:lnTo>
                <a:lnTo>
                  <a:pt x="1025404" y="711852"/>
                </a:lnTo>
                <a:lnTo>
                  <a:pt x="1027577" y="709679"/>
                </a:lnTo>
                <a:lnTo>
                  <a:pt x="1027577" y="696951"/>
                </a:lnTo>
                <a:lnTo>
                  <a:pt x="1051481" y="696951"/>
                </a:lnTo>
                <a:lnTo>
                  <a:pt x="1058621" y="712783"/>
                </a:lnTo>
                <a:lnTo>
                  <a:pt x="1067003" y="729547"/>
                </a:lnTo>
                <a:lnTo>
                  <a:pt x="1069176" y="722097"/>
                </a:lnTo>
                <a:lnTo>
                  <a:pt x="1069176" y="718992"/>
                </a:lnTo>
                <a:lnTo>
                  <a:pt x="1071350" y="712783"/>
                </a:lnTo>
                <a:lnTo>
                  <a:pt x="1071350" y="709679"/>
                </a:lnTo>
                <a:lnTo>
                  <a:pt x="1083767" y="709679"/>
                </a:lnTo>
                <a:lnTo>
                  <a:pt x="1083767" y="695088"/>
                </a:lnTo>
                <a:lnTo>
                  <a:pt x="1083767" y="678324"/>
                </a:lnTo>
                <a:lnTo>
                  <a:pt x="1085941" y="663733"/>
                </a:lnTo>
                <a:lnTo>
                  <a:pt x="1083767" y="656282"/>
                </a:lnTo>
                <a:lnTo>
                  <a:pt x="1071350" y="641691"/>
                </a:lnTo>
                <a:lnTo>
                  <a:pt x="1062036" y="625858"/>
                </a:lnTo>
                <a:lnTo>
                  <a:pt x="1059863" y="606921"/>
                </a:lnTo>
                <a:lnTo>
                  <a:pt x="1063899" y="588915"/>
                </a:lnTo>
                <a:lnTo>
                  <a:pt x="1076317" y="569047"/>
                </a:lnTo>
                <a:lnTo>
                  <a:pt x="1085630" y="564701"/>
                </a:lnTo>
                <a:lnTo>
                  <a:pt x="1096185" y="561596"/>
                </a:lnTo>
                <a:close/>
                <a:moveTo>
                  <a:pt x="886944" y="508821"/>
                </a:moveTo>
                <a:lnTo>
                  <a:pt x="908675" y="523722"/>
                </a:lnTo>
                <a:lnTo>
                  <a:pt x="922335" y="541418"/>
                </a:lnTo>
                <a:lnTo>
                  <a:pt x="929475" y="563459"/>
                </a:lnTo>
                <a:lnTo>
                  <a:pt x="934752" y="592020"/>
                </a:lnTo>
                <a:lnTo>
                  <a:pt x="940030" y="620271"/>
                </a:lnTo>
                <a:lnTo>
                  <a:pt x="956484" y="622444"/>
                </a:lnTo>
                <a:lnTo>
                  <a:pt x="967039" y="624307"/>
                </a:lnTo>
                <a:lnTo>
                  <a:pt x="976352" y="631758"/>
                </a:lnTo>
                <a:lnTo>
                  <a:pt x="981630" y="641381"/>
                </a:lnTo>
                <a:lnTo>
                  <a:pt x="983803" y="656904"/>
                </a:lnTo>
                <a:lnTo>
                  <a:pt x="980698" y="656904"/>
                </a:lnTo>
                <a:lnTo>
                  <a:pt x="978525" y="655972"/>
                </a:lnTo>
                <a:lnTo>
                  <a:pt x="976352" y="653799"/>
                </a:lnTo>
                <a:lnTo>
                  <a:pt x="974179" y="651626"/>
                </a:lnTo>
                <a:lnTo>
                  <a:pt x="971075" y="649763"/>
                </a:lnTo>
                <a:lnTo>
                  <a:pt x="971075" y="656904"/>
                </a:lnTo>
                <a:lnTo>
                  <a:pt x="974179" y="661250"/>
                </a:lnTo>
                <a:lnTo>
                  <a:pt x="976352" y="663423"/>
                </a:lnTo>
                <a:lnTo>
                  <a:pt x="978525" y="663423"/>
                </a:lnTo>
                <a:lnTo>
                  <a:pt x="978525" y="666527"/>
                </a:lnTo>
                <a:lnTo>
                  <a:pt x="978525" y="668701"/>
                </a:lnTo>
                <a:lnTo>
                  <a:pt x="980698" y="673668"/>
                </a:lnTo>
                <a:lnTo>
                  <a:pt x="971075" y="675841"/>
                </a:lnTo>
                <a:lnTo>
                  <a:pt x="961761" y="678014"/>
                </a:lnTo>
                <a:lnTo>
                  <a:pt x="951516" y="678014"/>
                </a:lnTo>
                <a:lnTo>
                  <a:pt x="932579" y="670563"/>
                </a:lnTo>
                <a:lnTo>
                  <a:pt x="914884" y="668701"/>
                </a:lnTo>
                <a:lnTo>
                  <a:pt x="894084" y="671805"/>
                </a:lnTo>
                <a:lnTo>
                  <a:pt x="874215" y="678014"/>
                </a:lnTo>
                <a:lnTo>
                  <a:pt x="854347" y="681118"/>
                </a:lnTo>
                <a:lnTo>
                  <a:pt x="832616" y="681118"/>
                </a:lnTo>
                <a:lnTo>
                  <a:pt x="807470" y="673668"/>
                </a:lnTo>
                <a:lnTo>
                  <a:pt x="794120" y="670563"/>
                </a:lnTo>
                <a:lnTo>
                  <a:pt x="783565" y="668701"/>
                </a:lnTo>
                <a:lnTo>
                  <a:pt x="774252" y="666527"/>
                </a:lnTo>
                <a:lnTo>
                  <a:pt x="765870" y="661250"/>
                </a:lnTo>
                <a:lnTo>
                  <a:pt x="759661" y="649763"/>
                </a:lnTo>
                <a:lnTo>
                  <a:pt x="763697" y="649763"/>
                </a:lnTo>
                <a:lnTo>
                  <a:pt x="773321" y="641381"/>
                </a:lnTo>
                <a:lnTo>
                  <a:pt x="786670" y="637035"/>
                </a:lnTo>
                <a:lnTo>
                  <a:pt x="803434" y="634862"/>
                </a:lnTo>
                <a:lnTo>
                  <a:pt x="820198" y="633931"/>
                </a:lnTo>
                <a:lnTo>
                  <a:pt x="820198" y="629584"/>
                </a:lnTo>
                <a:lnTo>
                  <a:pt x="812747" y="624307"/>
                </a:lnTo>
                <a:lnTo>
                  <a:pt x="807470" y="620271"/>
                </a:lnTo>
                <a:lnTo>
                  <a:pt x="800329" y="619340"/>
                </a:lnTo>
                <a:lnTo>
                  <a:pt x="786670" y="617167"/>
                </a:lnTo>
                <a:lnTo>
                  <a:pt x="780461" y="617167"/>
                </a:lnTo>
                <a:lnTo>
                  <a:pt x="767112" y="617167"/>
                </a:lnTo>
                <a:lnTo>
                  <a:pt x="751279" y="617167"/>
                </a:lnTo>
                <a:lnTo>
                  <a:pt x="749106" y="605680"/>
                </a:lnTo>
                <a:lnTo>
                  <a:pt x="744139" y="595125"/>
                </a:lnTo>
                <a:lnTo>
                  <a:pt x="739792" y="585501"/>
                </a:lnTo>
                <a:lnTo>
                  <a:pt x="736688" y="574946"/>
                </a:lnTo>
                <a:lnTo>
                  <a:pt x="736688" y="556319"/>
                </a:lnTo>
                <a:lnTo>
                  <a:pt x="744139" y="545764"/>
                </a:lnTo>
                <a:lnTo>
                  <a:pt x="751279" y="533036"/>
                </a:lnTo>
                <a:lnTo>
                  <a:pt x="759661" y="521549"/>
                </a:lnTo>
                <a:lnTo>
                  <a:pt x="771147" y="514099"/>
                </a:lnTo>
                <a:lnTo>
                  <a:pt x="783565" y="516272"/>
                </a:lnTo>
                <a:lnTo>
                  <a:pt x="786670" y="516272"/>
                </a:lnTo>
                <a:lnTo>
                  <a:pt x="786670" y="519376"/>
                </a:lnTo>
                <a:lnTo>
                  <a:pt x="786670" y="521549"/>
                </a:lnTo>
                <a:lnTo>
                  <a:pt x="785738" y="521549"/>
                </a:lnTo>
                <a:lnTo>
                  <a:pt x="785738" y="523722"/>
                </a:lnTo>
                <a:lnTo>
                  <a:pt x="786670" y="525585"/>
                </a:lnTo>
                <a:lnTo>
                  <a:pt x="786670" y="529000"/>
                </a:lnTo>
                <a:lnTo>
                  <a:pt x="795983" y="529000"/>
                </a:lnTo>
                <a:lnTo>
                  <a:pt x="808711" y="529000"/>
                </a:lnTo>
                <a:lnTo>
                  <a:pt x="820198" y="529000"/>
                </a:lnTo>
                <a:lnTo>
                  <a:pt x="827338" y="529000"/>
                </a:lnTo>
                <a:lnTo>
                  <a:pt x="830443" y="530863"/>
                </a:lnTo>
                <a:lnTo>
                  <a:pt x="832616" y="533036"/>
                </a:lnTo>
                <a:lnTo>
                  <a:pt x="834789" y="536140"/>
                </a:lnTo>
                <a:lnTo>
                  <a:pt x="836652" y="540487"/>
                </a:lnTo>
                <a:lnTo>
                  <a:pt x="839756" y="541418"/>
                </a:lnTo>
                <a:lnTo>
                  <a:pt x="844102" y="545764"/>
                </a:lnTo>
                <a:lnTo>
                  <a:pt x="845034" y="540487"/>
                </a:lnTo>
                <a:lnTo>
                  <a:pt x="847207" y="538313"/>
                </a:lnTo>
                <a:lnTo>
                  <a:pt x="851243" y="536140"/>
                </a:lnTo>
                <a:lnTo>
                  <a:pt x="852484" y="534278"/>
                </a:lnTo>
                <a:lnTo>
                  <a:pt x="858693" y="534278"/>
                </a:lnTo>
                <a:lnTo>
                  <a:pt x="863971" y="533036"/>
                </a:lnTo>
                <a:lnTo>
                  <a:pt x="871111" y="547627"/>
                </a:lnTo>
                <a:lnTo>
                  <a:pt x="878562" y="558182"/>
                </a:lnTo>
                <a:lnTo>
                  <a:pt x="883529" y="565633"/>
                </a:lnTo>
                <a:lnTo>
                  <a:pt x="885702" y="560355"/>
                </a:lnTo>
                <a:lnTo>
                  <a:pt x="886944" y="555077"/>
                </a:lnTo>
                <a:lnTo>
                  <a:pt x="886944" y="548869"/>
                </a:lnTo>
                <a:lnTo>
                  <a:pt x="886944" y="541418"/>
                </a:lnTo>
                <a:lnTo>
                  <a:pt x="880424" y="530863"/>
                </a:lnTo>
                <a:lnTo>
                  <a:pt x="881666" y="519376"/>
                </a:lnTo>
                <a:close/>
                <a:moveTo>
                  <a:pt x="907744" y="492057"/>
                </a:moveTo>
                <a:lnTo>
                  <a:pt x="916126" y="492057"/>
                </a:lnTo>
                <a:lnTo>
                  <a:pt x="923266" y="494230"/>
                </a:lnTo>
                <a:lnTo>
                  <a:pt x="930717" y="496403"/>
                </a:lnTo>
                <a:lnTo>
                  <a:pt x="936926" y="499508"/>
                </a:lnTo>
                <a:lnTo>
                  <a:pt x="937857" y="504785"/>
                </a:lnTo>
                <a:lnTo>
                  <a:pt x="937857" y="508821"/>
                </a:lnTo>
                <a:lnTo>
                  <a:pt x="940030" y="514099"/>
                </a:lnTo>
                <a:lnTo>
                  <a:pt x="940030" y="521550"/>
                </a:lnTo>
                <a:lnTo>
                  <a:pt x="934753" y="521550"/>
                </a:lnTo>
                <a:lnTo>
                  <a:pt x="930717" y="523723"/>
                </a:lnTo>
                <a:lnTo>
                  <a:pt x="925439" y="523723"/>
                </a:lnTo>
                <a:lnTo>
                  <a:pt x="920162" y="525586"/>
                </a:lnTo>
                <a:lnTo>
                  <a:pt x="910848" y="516273"/>
                </a:lnTo>
                <a:lnTo>
                  <a:pt x="900293" y="508821"/>
                </a:lnTo>
                <a:close/>
                <a:moveTo>
                  <a:pt x="4445583" y="484606"/>
                </a:moveTo>
                <a:lnTo>
                  <a:pt x="4465141" y="484606"/>
                </a:lnTo>
                <a:lnTo>
                  <a:pt x="4481905" y="488952"/>
                </a:lnTo>
                <a:lnTo>
                  <a:pt x="4497427" y="492057"/>
                </a:lnTo>
                <a:lnTo>
                  <a:pt x="4501774" y="508821"/>
                </a:lnTo>
                <a:lnTo>
                  <a:pt x="4448687" y="508821"/>
                </a:lnTo>
                <a:lnTo>
                  <a:pt x="4446514" y="503543"/>
                </a:lnTo>
                <a:lnTo>
                  <a:pt x="4446514" y="498266"/>
                </a:lnTo>
                <a:lnTo>
                  <a:pt x="4445583" y="492057"/>
                </a:lnTo>
                <a:close/>
                <a:moveTo>
                  <a:pt x="3438497" y="478087"/>
                </a:moveTo>
                <a:lnTo>
                  <a:pt x="3449985" y="482433"/>
                </a:lnTo>
                <a:lnTo>
                  <a:pt x="3449985" y="489885"/>
                </a:lnTo>
                <a:lnTo>
                  <a:pt x="3445949" y="489885"/>
                </a:lnTo>
                <a:lnTo>
                  <a:pt x="3443776" y="492058"/>
                </a:lnTo>
                <a:lnTo>
                  <a:pt x="3442845" y="492989"/>
                </a:lnTo>
                <a:lnTo>
                  <a:pt x="3440672" y="492989"/>
                </a:lnTo>
                <a:lnTo>
                  <a:pt x="3438497" y="492989"/>
                </a:lnTo>
                <a:lnTo>
                  <a:pt x="3435393" y="492989"/>
                </a:lnTo>
                <a:lnTo>
                  <a:pt x="3435393" y="487712"/>
                </a:lnTo>
                <a:lnTo>
                  <a:pt x="3435393" y="484606"/>
                </a:lnTo>
                <a:lnTo>
                  <a:pt x="3436635" y="482433"/>
                </a:lnTo>
                <a:close/>
                <a:moveTo>
                  <a:pt x="1215395" y="469705"/>
                </a:moveTo>
                <a:lnTo>
                  <a:pt x="1215395" y="472809"/>
                </a:lnTo>
                <a:lnTo>
                  <a:pt x="1219431" y="472809"/>
                </a:lnTo>
                <a:lnTo>
                  <a:pt x="1217568" y="492057"/>
                </a:lnTo>
                <a:lnTo>
                  <a:pt x="1219431" y="507890"/>
                </a:lnTo>
                <a:lnTo>
                  <a:pt x="1226881" y="522481"/>
                </a:lnTo>
                <a:lnTo>
                  <a:pt x="1229986" y="524654"/>
                </a:lnTo>
                <a:lnTo>
                  <a:pt x="1234022" y="524654"/>
                </a:lnTo>
                <a:lnTo>
                  <a:pt x="1237126" y="526827"/>
                </a:lnTo>
                <a:lnTo>
                  <a:pt x="1243335" y="526827"/>
                </a:lnTo>
                <a:lnTo>
                  <a:pt x="1243335" y="482433"/>
                </a:lnTo>
                <a:lnTo>
                  <a:pt x="1270654" y="482433"/>
                </a:lnTo>
                <a:lnTo>
                  <a:pt x="1275621" y="495162"/>
                </a:lnTo>
                <a:lnTo>
                  <a:pt x="1283072" y="507890"/>
                </a:lnTo>
                <a:lnTo>
                  <a:pt x="1290212" y="519376"/>
                </a:lnTo>
                <a:lnTo>
                  <a:pt x="1302941" y="522481"/>
                </a:lnTo>
                <a:lnTo>
                  <a:pt x="1302941" y="527758"/>
                </a:lnTo>
                <a:lnTo>
                  <a:pt x="1304803" y="539555"/>
                </a:lnTo>
                <a:lnTo>
                  <a:pt x="1306976" y="552284"/>
                </a:lnTo>
                <a:lnTo>
                  <a:pt x="1306976" y="559734"/>
                </a:lnTo>
                <a:lnTo>
                  <a:pt x="1310081" y="557561"/>
                </a:lnTo>
                <a:lnTo>
                  <a:pt x="1312254" y="557561"/>
                </a:lnTo>
                <a:lnTo>
                  <a:pt x="1314118" y="556319"/>
                </a:lnTo>
                <a:lnTo>
                  <a:pt x="1315359" y="554457"/>
                </a:lnTo>
                <a:lnTo>
                  <a:pt x="1317532" y="550110"/>
                </a:lnTo>
                <a:lnTo>
                  <a:pt x="1319395" y="544833"/>
                </a:lnTo>
                <a:lnTo>
                  <a:pt x="1321568" y="539555"/>
                </a:lnTo>
                <a:lnTo>
                  <a:pt x="1322500" y="535209"/>
                </a:lnTo>
                <a:lnTo>
                  <a:pt x="1326846" y="532105"/>
                </a:lnTo>
                <a:lnTo>
                  <a:pt x="1329950" y="529931"/>
                </a:lnTo>
                <a:lnTo>
                  <a:pt x="1336159" y="527758"/>
                </a:lnTo>
                <a:lnTo>
                  <a:pt x="1339264" y="524654"/>
                </a:lnTo>
                <a:lnTo>
                  <a:pt x="1343300" y="522481"/>
                </a:lnTo>
                <a:lnTo>
                  <a:pt x="1339264" y="522481"/>
                </a:lnTo>
                <a:lnTo>
                  <a:pt x="1339264" y="519376"/>
                </a:lnTo>
                <a:lnTo>
                  <a:pt x="1329950" y="522481"/>
                </a:lnTo>
                <a:lnTo>
                  <a:pt x="1324673" y="526827"/>
                </a:lnTo>
                <a:lnTo>
                  <a:pt x="1317532" y="532105"/>
                </a:lnTo>
                <a:lnTo>
                  <a:pt x="1306976" y="535209"/>
                </a:lnTo>
                <a:lnTo>
                  <a:pt x="1304803" y="519376"/>
                </a:lnTo>
                <a:lnTo>
                  <a:pt x="1302941" y="507890"/>
                </a:lnTo>
                <a:lnTo>
                  <a:pt x="1299836" y="498266"/>
                </a:lnTo>
                <a:lnTo>
                  <a:pt x="1295490" y="485538"/>
                </a:lnTo>
                <a:lnTo>
                  <a:pt x="1299836" y="484606"/>
                </a:lnTo>
                <a:lnTo>
                  <a:pt x="1300767" y="484606"/>
                </a:lnTo>
                <a:lnTo>
                  <a:pt x="1304803" y="482433"/>
                </a:lnTo>
                <a:lnTo>
                  <a:pt x="1310081" y="482433"/>
                </a:lnTo>
                <a:lnTo>
                  <a:pt x="1315359" y="485538"/>
                </a:lnTo>
                <a:lnTo>
                  <a:pt x="1319395" y="487711"/>
                </a:lnTo>
                <a:lnTo>
                  <a:pt x="1324673" y="489884"/>
                </a:lnTo>
                <a:lnTo>
                  <a:pt x="1329950" y="492057"/>
                </a:lnTo>
                <a:lnTo>
                  <a:pt x="1336159" y="492988"/>
                </a:lnTo>
                <a:lnTo>
                  <a:pt x="1343300" y="505717"/>
                </a:lnTo>
                <a:lnTo>
                  <a:pt x="1350750" y="520618"/>
                </a:lnTo>
                <a:lnTo>
                  <a:pt x="1356028" y="534278"/>
                </a:lnTo>
                <a:lnTo>
                  <a:pt x="1363168" y="542660"/>
                </a:lnTo>
                <a:lnTo>
                  <a:pt x="1366273" y="544833"/>
                </a:lnTo>
                <a:lnTo>
                  <a:pt x="1372481" y="544833"/>
                </a:lnTo>
                <a:lnTo>
                  <a:pt x="1377759" y="544833"/>
                </a:lnTo>
                <a:lnTo>
                  <a:pt x="1383037" y="544833"/>
                </a:lnTo>
                <a:lnTo>
                  <a:pt x="1386141" y="544833"/>
                </a:lnTo>
                <a:lnTo>
                  <a:pt x="1390177" y="547006"/>
                </a:lnTo>
                <a:lnTo>
                  <a:pt x="1407872" y="559734"/>
                </a:lnTo>
                <a:lnTo>
                  <a:pt x="1422463" y="576498"/>
                </a:lnTo>
                <a:lnTo>
                  <a:pt x="1439227" y="591401"/>
                </a:lnTo>
                <a:lnTo>
                  <a:pt x="1439227" y="604129"/>
                </a:lnTo>
                <a:lnTo>
                  <a:pt x="1453818" y="609407"/>
                </a:lnTo>
                <a:lnTo>
                  <a:pt x="1466236" y="616857"/>
                </a:lnTo>
                <a:lnTo>
                  <a:pt x="1473687" y="628344"/>
                </a:lnTo>
                <a:lnTo>
                  <a:pt x="1483000" y="641072"/>
                </a:lnTo>
                <a:lnTo>
                  <a:pt x="1490140" y="653800"/>
                </a:lnTo>
                <a:lnTo>
                  <a:pt x="1499764" y="665287"/>
                </a:lnTo>
                <a:lnTo>
                  <a:pt x="1493245" y="672738"/>
                </a:lnTo>
                <a:lnTo>
                  <a:pt x="1490140" y="676152"/>
                </a:lnTo>
                <a:lnTo>
                  <a:pt x="1488278" y="681430"/>
                </a:lnTo>
                <a:lnTo>
                  <a:pt x="1486105" y="685466"/>
                </a:lnTo>
                <a:lnTo>
                  <a:pt x="1493245" y="698194"/>
                </a:lnTo>
                <a:lnTo>
                  <a:pt x="1504731" y="707818"/>
                </a:lnTo>
                <a:lnTo>
                  <a:pt x="1519322" y="713095"/>
                </a:lnTo>
                <a:lnTo>
                  <a:pt x="1519322" y="718373"/>
                </a:lnTo>
                <a:lnTo>
                  <a:pt x="1519322" y="720546"/>
                </a:lnTo>
                <a:lnTo>
                  <a:pt x="1521495" y="722409"/>
                </a:lnTo>
                <a:lnTo>
                  <a:pt x="1521495" y="723651"/>
                </a:lnTo>
                <a:lnTo>
                  <a:pt x="1522427" y="725824"/>
                </a:lnTo>
                <a:lnTo>
                  <a:pt x="1526773" y="727997"/>
                </a:lnTo>
                <a:lnTo>
                  <a:pt x="1529877" y="731101"/>
                </a:lnTo>
                <a:lnTo>
                  <a:pt x="1536086" y="733274"/>
                </a:lnTo>
                <a:lnTo>
                  <a:pt x="1539191" y="735137"/>
                </a:lnTo>
                <a:lnTo>
                  <a:pt x="1543227" y="738552"/>
                </a:lnTo>
                <a:lnTo>
                  <a:pt x="1544468" y="740415"/>
                </a:lnTo>
                <a:lnTo>
                  <a:pt x="1546642" y="744761"/>
                </a:lnTo>
                <a:lnTo>
                  <a:pt x="1544468" y="745692"/>
                </a:lnTo>
                <a:lnTo>
                  <a:pt x="1544468" y="747865"/>
                </a:lnTo>
                <a:lnTo>
                  <a:pt x="1544468" y="750039"/>
                </a:lnTo>
                <a:lnTo>
                  <a:pt x="1546642" y="752212"/>
                </a:lnTo>
                <a:lnTo>
                  <a:pt x="1550677" y="753143"/>
                </a:lnTo>
                <a:lnTo>
                  <a:pt x="1555955" y="755316"/>
                </a:lnTo>
                <a:lnTo>
                  <a:pt x="1559059" y="757489"/>
                </a:lnTo>
                <a:lnTo>
                  <a:pt x="1565268" y="757489"/>
                </a:lnTo>
                <a:lnTo>
                  <a:pt x="1570546" y="757489"/>
                </a:lnTo>
                <a:lnTo>
                  <a:pt x="1563095" y="807161"/>
                </a:lnTo>
                <a:lnTo>
                  <a:pt x="1557818" y="809334"/>
                </a:lnTo>
                <a:lnTo>
                  <a:pt x="1551609" y="809334"/>
                </a:lnTo>
                <a:lnTo>
                  <a:pt x="1546642" y="810265"/>
                </a:lnTo>
                <a:lnTo>
                  <a:pt x="1539191" y="810265"/>
                </a:lnTo>
                <a:lnTo>
                  <a:pt x="1532051" y="801883"/>
                </a:lnTo>
                <a:lnTo>
                  <a:pt x="1522427" y="792259"/>
                </a:lnTo>
                <a:lnTo>
                  <a:pt x="1515286" y="782946"/>
                </a:lnTo>
                <a:lnTo>
                  <a:pt x="1510009" y="770218"/>
                </a:lnTo>
                <a:lnTo>
                  <a:pt x="1502869" y="770218"/>
                </a:lnTo>
                <a:lnTo>
                  <a:pt x="1497591" y="772391"/>
                </a:lnTo>
                <a:lnTo>
                  <a:pt x="1492314" y="772391"/>
                </a:lnTo>
                <a:lnTo>
                  <a:pt x="1486105" y="774253"/>
                </a:lnTo>
                <a:lnTo>
                  <a:pt x="1495418" y="802814"/>
                </a:lnTo>
                <a:lnTo>
                  <a:pt x="1502869" y="834790"/>
                </a:lnTo>
                <a:lnTo>
                  <a:pt x="1515286" y="834790"/>
                </a:lnTo>
                <a:lnTo>
                  <a:pt x="1522427" y="849381"/>
                </a:lnTo>
                <a:lnTo>
                  <a:pt x="1528636" y="864283"/>
                </a:lnTo>
                <a:lnTo>
                  <a:pt x="1529877" y="884462"/>
                </a:lnTo>
                <a:lnTo>
                  <a:pt x="1528636" y="886635"/>
                </a:lnTo>
                <a:lnTo>
                  <a:pt x="1526773" y="888497"/>
                </a:lnTo>
                <a:lnTo>
                  <a:pt x="1526773" y="890670"/>
                </a:lnTo>
                <a:lnTo>
                  <a:pt x="1524600" y="891912"/>
                </a:lnTo>
                <a:lnTo>
                  <a:pt x="1522427" y="894085"/>
                </a:lnTo>
                <a:lnTo>
                  <a:pt x="1519322" y="895948"/>
                </a:lnTo>
                <a:lnTo>
                  <a:pt x="1512182" y="891912"/>
                </a:lnTo>
                <a:lnTo>
                  <a:pt x="1502869" y="886635"/>
                </a:lnTo>
                <a:lnTo>
                  <a:pt x="1493245" y="881357"/>
                </a:lnTo>
                <a:lnTo>
                  <a:pt x="1486105" y="877011"/>
                </a:lnTo>
                <a:lnTo>
                  <a:pt x="1483000" y="876080"/>
                </a:lnTo>
                <a:lnTo>
                  <a:pt x="1479896" y="876080"/>
                </a:lnTo>
                <a:lnTo>
                  <a:pt x="1490140" y="890670"/>
                </a:lnTo>
                <a:lnTo>
                  <a:pt x="1499764" y="903399"/>
                </a:lnTo>
                <a:lnTo>
                  <a:pt x="1506904" y="919232"/>
                </a:lnTo>
                <a:lnTo>
                  <a:pt x="1502869" y="919232"/>
                </a:lnTo>
                <a:lnTo>
                  <a:pt x="1490140" y="913954"/>
                </a:lnTo>
                <a:lnTo>
                  <a:pt x="1473687" y="910849"/>
                </a:lnTo>
                <a:lnTo>
                  <a:pt x="1455991" y="906503"/>
                </a:lnTo>
                <a:lnTo>
                  <a:pt x="1443263" y="899363"/>
                </a:lnTo>
                <a:lnTo>
                  <a:pt x="1432087" y="888497"/>
                </a:lnTo>
                <a:lnTo>
                  <a:pt x="1424636" y="871733"/>
                </a:lnTo>
                <a:lnTo>
                  <a:pt x="1417496" y="856832"/>
                </a:lnTo>
                <a:lnTo>
                  <a:pt x="1406941" y="842241"/>
                </a:lnTo>
                <a:lnTo>
                  <a:pt x="1395454" y="831375"/>
                </a:lnTo>
                <a:lnTo>
                  <a:pt x="1379932" y="840068"/>
                </a:lnTo>
                <a:lnTo>
                  <a:pt x="1360995" y="846277"/>
                </a:lnTo>
                <a:lnTo>
                  <a:pt x="1339264" y="847519"/>
                </a:lnTo>
                <a:lnTo>
                  <a:pt x="1337091" y="842241"/>
                </a:lnTo>
                <a:lnTo>
                  <a:pt x="1336159" y="836963"/>
                </a:lnTo>
                <a:lnTo>
                  <a:pt x="1336159" y="831375"/>
                </a:lnTo>
                <a:lnTo>
                  <a:pt x="1336159" y="824235"/>
                </a:lnTo>
                <a:lnTo>
                  <a:pt x="1351682" y="817716"/>
                </a:lnTo>
                <a:lnTo>
                  <a:pt x="1372481" y="812438"/>
                </a:lnTo>
                <a:lnTo>
                  <a:pt x="1390177" y="807161"/>
                </a:lnTo>
                <a:lnTo>
                  <a:pt x="1395454" y="796605"/>
                </a:lnTo>
                <a:lnTo>
                  <a:pt x="1400732" y="781704"/>
                </a:lnTo>
                <a:lnTo>
                  <a:pt x="1406941" y="764940"/>
                </a:lnTo>
                <a:lnTo>
                  <a:pt x="1410045" y="747865"/>
                </a:lnTo>
                <a:lnTo>
                  <a:pt x="1412218" y="735137"/>
                </a:lnTo>
                <a:lnTo>
                  <a:pt x="1410045" y="725824"/>
                </a:lnTo>
                <a:lnTo>
                  <a:pt x="1402905" y="713095"/>
                </a:lnTo>
                <a:lnTo>
                  <a:pt x="1393281" y="705645"/>
                </a:lnTo>
                <a:lnTo>
                  <a:pt x="1383037" y="698194"/>
                </a:lnTo>
                <a:lnTo>
                  <a:pt x="1375586" y="688570"/>
                </a:lnTo>
                <a:lnTo>
                  <a:pt x="1366273" y="644177"/>
                </a:lnTo>
                <a:lnTo>
                  <a:pt x="1351682" y="641072"/>
                </a:lnTo>
                <a:lnTo>
                  <a:pt x="1341437" y="633621"/>
                </a:lnTo>
                <a:lnTo>
                  <a:pt x="1332123" y="626171"/>
                </a:lnTo>
                <a:lnTo>
                  <a:pt x="1322500" y="624308"/>
                </a:lnTo>
                <a:lnTo>
                  <a:pt x="1314118" y="628344"/>
                </a:lnTo>
                <a:lnTo>
                  <a:pt x="1307908" y="633621"/>
                </a:lnTo>
                <a:lnTo>
                  <a:pt x="1302941" y="638899"/>
                </a:lnTo>
                <a:lnTo>
                  <a:pt x="1295490" y="644177"/>
                </a:lnTo>
                <a:lnTo>
                  <a:pt x="1283072" y="648523"/>
                </a:lnTo>
                <a:lnTo>
                  <a:pt x="1270654" y="641072"/>
                </a:lnTo>
                <a:lnTo>
                  <a:pt x="1253890" y="635795"/>
                </a:lnTo>
                <a:lnTo>
                  <a:pt x="1236195" y="631448"/>
                </a:lnTo>
                <a:lnTo>
                  <a:pt x="1219431" y="626171"/>
                </a:lnTo>
                <a:lnTo>
                  <a:pt x="1204840" y="620893"/>
                </a:lnTo>
                <a:lnTo>
                  <a:pt x="1193353" y="611580"/>
                </a:lnTo>
                <a:lnTo>
                  <a:pt x="1186213" y="596678"/>
                </a:lnTo>
                <a:lnTo>
                  <a:pt x="1188386" y="594505"/>
                </a:lnTo>
                <a:lnTo>
                  <a:pt x="1188386" y="593574"/>
                </a:lnTo>
                <a:lnTo>
                  <a:pt x="1190249" y="593574"/>
                </a:lnTo>
                <a:lnTo>
                  <a:pt x="1190249" y="591401"/>
                </a:lnTo>
                <a:lnTo>
                  <a:pt x="1190249" y="587055"/>
                </a:lnTo>
                <a:lnTo>
                  <a:pt x="1183109" y="586123"/>
                </a:lnTo>
                <a:lnTo>
                  <a:pt x="1175658" y="583950"/>
                </a:lnTo>
                <a:lnTo>
                  <a:pt x="1170691" y="579603"/>
                </a:lnTo>
                <a:lnTo>
                  <a:pt x="1166344" y="574325"/>
                </a:lnTo>
                <a:lnTo>
                  <a:pt x="1163240" y="567185"/>
                </a:lnTo>
                <a:lnTo>
                  <a:pt x="1172553" y="549179"/>
                </a:lnTo>
                <a:lnTo>
                  <a:pt x="1180004" y="524654"/>
                </a:lnTo>
                <a:lnTo>
                  <a:pt x="1183109" y="498266"/>
                </a:lnTo>
                <a:lnTo>
                  <a:pt x="1186213" y="472809"/>
                </a:lnTo>
                <a:close/>
                <a:moveTo>
                  <a:pt x="1046513" y="465358"/>
                </a:moveTo>
                <a:lnTo>
                  <a:pt x="1063277" y="465358"/>
                </a:lnTo>
                <a:lnTo>
                  <a:pt x="1072591" y="502611"/>
                </a:lnTo>
                <a:lnTo>
                  <a:pt x="1080042" y="542660"/>
                </a:lnTo>
                <a:lnTo>
                  <a:pt x="1075695" y="542660"/>
                </a:lnTo>
                <a:lnTo>
                  <a:pt x="1070728" y="550111"/>
                </a:lnTo>
                <a:lnTo>
                  <a:pt x="1059242" y="547006"/>
                </a:lnTo>
                <a:lnTo>
                  <a:pt x="1056137" y="550111"/>
                </a:lnTo>
                <a:lnTo>
                  <a:pt x="1056137" y="554457"/>
                </a:lnTo>
                <a:lnTo>
                  <a:pt x="1056137" y="557561"/>
                </a:lnTo>
                <a:lnTo>
                  <a:pt x="1056137" y="559735"/>
                </a:lnTo>
                <a:lnTo>
                  <a:pt x="1053964" y="561908"/>
                </a:lnTo>
                <a:lnTo>
                  <a:pt x="1051791" y="565012"/>
                </a:lnTo>
                <a:lnTo>
                  <a:pt x="1046513" y="567185"/>
                </a:lnTo>
                <a:lnTo>
                  <a:pt x="1041546" y="563770"/>
                </a:lnTo>
                <a:lnTo>
                  <a:pt x="1034096" y="557561"/>
                </a:lnTo>
                <a:lnTo>
                  <a:pt x="1026954" y="554457"/>
                </a:lnTo>
                <a:lnTo>
                  <a:pt x="1026954" y="542660"/>
                </a:lnTo>
                <a:lnTo>
                  <a:pt x="1003050" y="539556"/>
                </a:lnTo>
                <a:lnTo>
                  <a:pt x="1007086" y="505716"/>
                </a:lnTo>
                <a:lnTo>
                  <a:pt x="1014226" y="502611"/>
                </a:lnTo>
                <a:lnTo>
                  <a:pt x="1021677" y="497334"/>
                </a:lnTo>
                <a:lnTo>
                  <a:pt x="1026954" y="489883"/>
                </a:lnTo>
                <a:lnTo>
                  <a:pt x="1021677" y="487710"/>
                </a:lnTo>
                <a:lnTo>
                  <a:pt x="1017331" y="485537"/>
                </a:lnTo>
                <a:lnTo>
                  <a:pt x="1014226" y="484606"/>
                </a:lnTo>
                <a:lnTo>
                  <a:pt x="1010190" y="480259"/>
                </a:lnTo>
                <a:lnTo>
                  <a:pt x="1008017" y="477155"/>
                </a:lnTo>
                <a:lnTo>
                  <a:pt x="1007086" y="469704"/>
                </a:lnTo>
                <a:lnTo>
                  <a:pt x="1026954" y="467531"/>
                </a:lnTo>
                <a:close/>
                <a:moveTo>
                  <a:pt x="4442479" y="448594"/>
                </a:moveTo>
                <a:lnTo>
                  <a:pt x="4454897" y="454803"/>
                </a:lnTo>
                <a:lnTo>
                  <a:pt x="4454897" y="462255"/>
                </a:lnTo>
                <a:lnTo>
                  <a:pt x="4438443" y="462255"/>
                </a:lnTo>
                <a:close/>
                <a:moveTo>
                  <a:pt x="1086249" y="448594"/>
                </a:moveTo>
                <a:lnTo>
                  <a:pt x="1099599" y="450767"/>
                </a:lnTo>
                <a:lnTo>
                  <a:pt x="1114190" y="452940"/>
                </a:lnTo>
                <a:lnTo>
                  <a:pt x="1126918" y="454803"/>
                </a:lnTo>
                <a:lnTo>
                  <a:pt x="1136231" y="458218"/>
                </a:lnTo>
                <a:lnTo>
                  <a:pt x="1137163" y="462254"/>
                </a:lnTo>
                <a:lnTo>
                  <a:pt x="1137163" y="467531"/>
                </a:lnTo>
                <a:lnTo>
                  <a:pt x="1139336" y="474982"/>
                </a:lnTo>
                <a:lnTo>
                  <a:pt x="1139336" y="482433"/>
                </a:lnTo>
                <a:lnTo>
                  <a:pt x="1137163" y="485537"/>
                </a:lnTo>
                <a:lnTo>
                  <a:pt x="1136231" y="489883"/>
                </a:lnTo>
                <a:lnTo>
                  <a:pt x="1134058" y="495161"/>
                </a:lnTo>
                <a:lnTo>
                  <a:pt x="1130022" y="498265"/>
                </a:lnTo>
                <a:lnTo>
                  <a:pt x="1126918" y="500438"/>
                </a:lnTo>
                <a:lnTo>
                  <a:pt x="1122572" y="502612"/>
                </a:lnTo>
                <a:lnTo>
                  <a:pt x="1121640" y="504785"/>
                </a:lnTo>
                <a:lnTo>
                  <a:pt x="1117605" y="505716"/>
                </a:lnTo>
                <a:lnTo>
                  <a:pt x="1115431" y="510062"/>
                </a:lnTo>
                <a:lnTo>
                  <a:pt x="1117605" y="519376"/>
                </a:lnTo>
                <a:lnTo>
                  <a:pt x="1115431" y="529931"/>
                </a:lnTo>
                <a:lnTo>
                  <a:pt x="1114190" y="537382"/>
                </a:lnTo>
                <a:lnTo>
                  <a:pt x="1110154" y="542659"/>
                </a:lnTo>
                <a:lnTo>
                  <a:pt x="1107049" y="544832"/>
                </a:lnTo>
                <a:lnTo>
                  <a:pt x="1103014" y="547005"/>
                </a:lnTo>
                <a:lnTo>
                  <a:pt x="1097736" y="547005"/>
                </a:lnTo>
                <a:lnTo>
                  <a:pt x="1090285" y="547005"/>
                </a:lnTo>
                <a:lnTo>
                  <a:pt x="1086249" y="535208"/>
                </a:lnTo>
                <a:lnTo>
                  <a:pt x="1090285" y="524653"/>
                </a:lnTo>
                <a:lnTo>
                  <a:pt x="1090285" y="511925"/>
                </a:lnTo>
                <a:lnTo>
                  <a:pt x="1086249" y="497334"/>
                </a:lnTo>
                <a:lnTo>
                  <a:pt x="1085318" y="480259"/>
                </a:lnTo>
                <a:lnTo>
                  <a:pt x="1083145" y="465358"/>
                </a:lnTo>
                <a:close/>
                <a:moveTo>
                  <a:pt x="692606" y="447663"/>
                </a:moveTo>
                <a:lnTo>
                  <a:pt x="707197" y="448594"/>
                </a:lnTo>
                <a:lnTo>
                  <a:pt x="707197" y="462254"/>
                </a:lnTo>
                <a:lnTo>
                  <a:pt x="724892" y="462254"/>
                </a:lnTo>
                <a:lnTo>
                  <a:pt x="739483" y="462254"/>
                </a:lnTo>
                <a:lnTo>
                  <a:pt x="756247" y="462254"/>
                </a:lnTo>
                <a:lnTo>
                  <a:pt x="759351" y="469705"/>
                </a:lnTo>
                <a:lnTo>
                  <a:pt x="763387" y="478087"/>
                </a:lnTo>
                <a:lnTo>
                  <a:pt x="766492" y="487711"/>
                </a:lnTo>
                <a:lnTo>
                  <a:pt x="770838" y="495161"/>
                </a:lnTo>
                <a:lnTo>
                  <a:pt x="770838" y="498266"/>
                </a:lnTo>
                <a:lnTo>
                  <a:pt x="759351" y="511925"/>
                </a:lnTo>
                <a:lnTo>
                  <a:pt x="744760" y="517203"/>
                </a:lnTo>
                <a:lnTo>
                  <a:pt x="730170" y="522480"/>
                </a:lnTo>
                <a:lnTo>
                  <a:pt x="721788" y="539555"/>
                </a:lnTo>
                <a:lnTo>
                  <a:pt x="714337" y="554456"/>
                </a:lnTo>
                <a:lnTo>
                  <a:pt x="712474" y="571220"/>
                </a:lnTo>
                <a:lnTo>
                  <a:pt x="715579" y="587053"/>
                </a:lnTo>
                <a:lnTo>
                  <a:pt x="699746" y="589226"/>
                </a:lnTo>
                <a:lnTo>
                  <a:pt x="685155" y="594504"/>
                </a:lnTo>
                <a:lnTo>
                  <a:pt x="666527" y="599781"/>
                </a:lnTo>
                <a:lnTo>
                  <a:pt x="665596" y="596677"/>
                </a:lnTo>
                <a:lnTo>
                  <a:pt x="663423" y="593573"/>
                </a:lnTo>
                <a:lnTo>
                  <a:pt x="661250" y="591399"/>
                </a:lnTo>
                <a:lnTo>
                  <a:pt x="661250" y="587053"/>
                </a:lnTo>
                <a:lnTo>
                  <a:pt x="659387" y="583949"/>
                </a:lnTo>
                <a:lnTo>
                  <a:pt x="661250" y="581776"/>
                </a:lnTo>
                <a:lnTo>
                  <a:pt x="661250" y="579602"/>
                </a:lnTo>
                <a:lnTo>
                  <a:pt x="661250" y="578671"/>
                </a:lnTo>
                <a:lnTo>
                  <a:pt x="663423" y="574325"/>
                </a:lnTo>
                <a:lnTo>
                  <a:pt x="663423" y="571220"/>
                </a:lnTo>
                <a:lnTo>
                  <a:pt x="651005" y="571220"/>
                </a:lnTo>
                <a:lnTo>
                  <a:pt x="651005" y="565012"/>
                </a:lnTo>
                <a:lnTo>
                  <a:pt x="651005" y="563770"/>
                </a:lnTo>
                <a:lnTo>
                  <a:pt x="648832" y="561907"/>
                </a:lnTo>
                <a:lnTo>
                  <a:pt x="648832" y="559734"/>
                </a:lnTo>
                <a:lnTo>
                  <a:pt x="646659" y="557561"/>
                </a:lnTo>
                <a:lnTo>
                  <a:pt x="643554" y="554456"/>
                </a:lnTo>
                <a:lnTo>
                  <a:pt x="641691" y="554456"/>
                </a:lnTo>
                <a:lnTo>
                  <a:pt x="639518" y="554456"/>
                </a:lnTo>
                <a:lnTo>
                  <a:pt x="637345" y="554456"/>
                </a:lnTo>
                <a:lnTo>
                  <a:pt x="636414" y="554456"/>
                </a:lnTo>
                <a:lnTo>
                  <a:pt x="630205" y="554456"/>
                </a:lnTo>
                <a:lnTo>
                  <a:pt x="630205" y="542659"/>
                </a:lnTo>
                <a:lnTo>
                  <a:pt x="643554" y="527758"/>
                </a:lnTo>
                <a:lnTo>
                  <a:pt x="651936" y="507890"/>
                </a:lnTo>
                <a:lnTo>
                  <a:pt x="659387" y="485537"/>
                </a:lnTo>
                <a:lnTo>
                  <a:pt x="654109" y="482433"/>
                </a:lnTo>
                <a:lnTo>
                  <a:pt x="651936" y="477155"/>
                </a:lnTo>
                <a:lnTo>
                  <a:pt x="651005" y="472809"/>
                </a:lnTo>
                <a:lnTo>
                  <a:pt x="648832" y="465358"/>
                </a:lnTo>
                <a:lnTo>
                  <a:pt x="646659" y="458218"/>
                </a:lnTo>
                <a:lnTo>
                  <a:pt x="661250" y="454803"/>
                </a:lnTo>
                <a:lnTo>
                  <a:pt x="672736" y="452941"/>
                </a:lnTo>
                <a:lnTo>
                  <a:pt x="681118" y="448594"/>
                </a:lnTo>
                <a:close/>
                <a:moveTo>
                  <a:pt x="2250421" y="404200"/>
                </a:moveTo>
                <a:lnTo>
                  <a:pt x="2265943" y="404200"/>
                </a:lnTo>
                <a:lnTo>
                  <a:pt x="2265943" y="408237"/>
                </a:lnTo>
                <a:lnTo>
                  <a:pt x="2262839" y="408237"/>
                </a:lnTo>
                <a:lnTo>
                  <a:pt x="2258803" y="410410"/>
                </a:lnTo>
                <a:lnTo>
                  <a:pt x="2257872" y="410410"/>
                </a:lnTo>
                <a:lnTo>
                  <a:pt x="2255698" y="410410"/>
                </a:lnTo>
                <a:lnTo>
                  <a:pt x="2253525" y="408237"/>
                </a:lnTo>
                <a:close/>
                <a:moveTo>
                  <a:pt x="1103015" y="404200"/>
                </a:moveTo>
                <a:lnTo>
                  <a:pt x="1107050" y="428415"/>
                </a:lnTo>
                <a:lnTo>
                  <a:pt x="1100842" y="432761"/>
                </a:lnTo>
                <a:lnTo>
                  <a:pt x="1097737" y="433692"/>
                </a:lnTo>
                <a:lnTo>
                  <a:pt x="1093391" y="435865"/>
                </a:lnTo>
                <a:lnTo>
                  <a:pt x="1088424" y="440212"/>
                </a:lnTo>
                <a:lnTo>
                  <a:pt x="1083146" y="441143"/>
                </a:lnTo>
                <a:lnTo>
                  <a:pt x="1080972" y="440212"/>
                </a:lnTo>
                <a:lnTo>
                  <a:pt x="1080041" y="440212"/>
                </a:lnTo>
                <a:lnTo>
                  <a:pt x="1077868" y="438039"/>
                </a:lnTo>
                <a:lnTo>
                  <a:pt x="1075694" y="438039"/>
                </a:lnTo>
                <a:lnTo>
                  <a:pt x="1070727" y="438039"/>
                </a:lnTo>
                <a:lnTo>
                  <a:pt x="1070727" y="433692"/>
                </a:lnTo>
                <a:lnTo>
                  <a:pt x="1070727" y="432761"/>
                </a:lnTo>
                <a:lnTo>
                  <a:pt x="1068554" y="432761"/>
                </a:lnTo>
                <a:lnTo>
                  <a:pt x="1068554" y="430588"/>
                </a:lnTo>
                <a:lnTo>
                  <a:pt x="1066381" y="428415"/>
                </a:lnTo>
                <a:lnTo>
                  <a:pt x="1066381" y="420964"/>
                </a:lnTo>
                <a:lnTo>
                  <a:pt x="1075694" y="415686"/>
                </a:lnTo>
                <a:lnTo>
                  <a:pt x="1083146" y="410409"/>
                </a:lnTo>
                <a:lnTo>
                  <a:pt x="1090286" y="406373"/>
                </a:lnTo>
                <a:close/>
                <a:moveTo>
                  <a:pt x="743518" y="401096"/>
                </a:moveTo>
                <a:lnTo>
                  <a:pt x="746622" y="401096"/>
                </a:lnTo>
                <a:lnTo>
                  <a:pt x="750970" y="402959"/>
                </a:lnTo>
                <a:lnTo>
                  <a:pt x="751901" y="402959"/>
                </a:lnTo>
                <a:lnTo>
                  <a:pt x="754074" y="404200"/>
                </a:lnTo>
                <a:lnTo>
                  <a:pt x="756247" y="408237"/>
                </a:lnTo>
                <a:lnTo>
                  <a:pt x="743518" y="408237"/>
                </a:lnTo>
                <a:close/>
                <a:moveTo>
                  <a:pt x="4528782" y="388368"/>
                </a:moveTo>
                <a:lnTo>
                  <a:pt x="4545547" y="390541"/>
                </a:lnTo>
                <a:lnTo>
                  <a:pt x="4562311" y="393646"/>
                </a:lnTo>
                <a:lnTo>
                  <a:pt x="4576903" y="398923"/>
                </a:lnTo>
                <a:lnTo>
                  <a:pt x="4587147" y="408237"/>
                </a:lnTo>
                <a:lnTo>
                  <a:pt x="4594598" y="420965"/>
                </a:lnTo>
                <a:lnTo>
                  <a:pt x="4598634" y="438039"/>
                </a:lnTo>
                <a:lnTo>
                  <a:pt x="4574729" y="433693"/>
                </a:lnTo>
                <a:lnTo>
                  <a:pt x="4552688" y="426242"/>
                </a:lnTo>
                <a:lnTo>
                  <a:pt x="4536233" y="415687"/>
                </a:lnTo>
                <a:lnTo>
                  <a:pt x="4525678" y="401096"/>
                </a:lnTo>
                <a:lnTo>
                  <a:pt x="4527851" y="398923"/>
                </a:lnTo>
                <a:lnTo>
                  <a:pt x="4527851" y="396750"/>
                </a:lnTo>
                <a:lnTo>
                  <a:pt x="4528782" y="395819"/>
                </a:lnTo>
                <a:lnTo>
                  <a:pt x="4528782" y="391472"/>
                </a:lnTo>
                <a:close/>
                <a:moveTo>
                  <a:pt x="1030060" y="376571"/>
                </a:moveTo>
                <a:lnTo>
                  <a:pt x="1036269" y="376571"/>
                </a:lnTo>
                <a:lnTo>
                  <a:pt x="1037200" y="376571"/>
                </a:lnTo>
                <a:lnTo>
                  <a:pt x="1039373" y="378744"/>
                </a:lnTo>
                <a:lnTo>
                  <a:pt x="1041546" y="378744"/>
                </a:lnTo>
                <a:lnTo>
                  <a:pt x="1043409" y="380917"/>
                </a:lnTo>
                <a:lnTo>
                  <a:pt x="1044651" y="384022"/>
                </a:lnTo>
                <a:lnTo>
                  <a:pt x="1046513" y="386195"/>
                </a:lnTo>
                <a:lnTo>
                  <a:pt x="1046513" y="391472"/>
                </a:lnTo>
                <a:lnTo>
                  <a:pt x="1046513" y="396750"/>
                </a:lnTo>
                <a:lnTo>
                  <a:pt x="1043409" y="408236"/>
                </a:lnTo>
                <a:lnTo>
                  <a:pt x="1041546" y="425311"/>
                </a:lnTo>
                <a:lnTo>
                  <a:pt x="1039373" y="438039"/>
                </a:lnTo>
                <a:lnTo>
                  <a:pt x="1034095" y="440212"/>
                </a:lnTo>
                <a:lnTo>
                  <a:pt x="1030060" y="441144"/>
                </a:lnTo>
                <a:lnTo>
                  <a:pt x="1026955" y="445490"/>
                </a:lnTo>
                <a:lnTo>
                  <a:pt x="1022609" y="445490"/>
                </a:lnTo>
                <a:lnTo>
                  <a:pt x="1022609" y="443317"/>
                </a:lnTo>
                <a:lnTo>
                  <a:pt x="1021678" y="443317"/>
                </a:lnTo>
                <a:lnTo>
                  <a:pt x="1019504" y="441144"/>
                </a:lnTo>
                <a:lnTo>
                  <a:pt x="1015469" y="438039"/>
                </a:lnTo>
                <a:lnTo>
                  <a:pt x="1014227" y="433693"/>
                </a:lnTo>
                <a:lnTo>
                  <a:pt x="1014227" y="428415"/>
                </a:lnTo>
                <a:lnTo>
                  <a:pt x="1014227" y="425311"/>
                </a:lnTo>
                <a:lnTo>
                  <a:pt x="1010191" y="420965"/>
                </a:lnTo>
                <a:lnTo>
                  <a:pt x="1003051" y="415687"/>
                </a:lnTo>
                <a:lnTo>
                  <a:pt x="993427" y="413514"/>
                </a:lnTo>
                <a:lnTo>
                  <a:pt x="985354" y="415687"/>
                </a:lnTo>
                <a:lnTo>
                  <a:pt x="975731" y="413514"/>
                </a:lnTo>
                <a:lnTo>
                  <a:pt x="966417" y="408236"/>
                </a:lnTo>
                <a:lnTo>
                  <a:pt x="959277" y="396750"/>
                </a:lnTo>
                <a:lnTo>
                  <a:pt x="963313" y="396750"/>
                </a:lnTo>
                <a:lnTo>
                  <a:pt x="965486" y="393646"/>
                </a:lnTo>
                <a:lnTo>
                  <a:pt x="966417" y="391472"/>
                </a:lnTo>
                <a:lnTo>
                  <a:pt x="966417" y="390541"/>
                </a:lnTo>
                <a:lnTo>
                  <a:pt x="968590" y="390541"/>
                </a:lnTo>
                <a:lnTo>
                  <a:pt x="970764" y="390541"/>
                </a:lnTo>
                <a:lnTo>
                  <a:pt x="973868" y="390541"/>
                </a:lnTo>
                <a:lnTo>
                  <a:pt x="980077" y="388368"/>
                </a:lnTo>
                <a:lnTo>
                  <a:pt x="990322" y="391472"/>
                </a:lnTo>
                <a:lnTo>
                  <a:pt x="1003051" y="390541"/>
                </a:lnTo>
                <a:lnTo>
                  <a:pt x="1017331" y="388368"/>
                </a:lnTo>
                <a:lnTo>
                  <a:pt x="1030060" y="388368"/>
                </a:lnTo>
                <a:close/>
                <a:moveTo>
                  <a:pt x="883218" y="373466"/>
                </a:moveTo>
                <a:lnTo>
                  <a:pt x="888496" y="373466"/>
                </a:lnTo>
                <a:lnTo>
                  <a:pt x="895636" y="373466"/>
                </a:lnTo>
                <a:lnTo>
                  <a:pt x="897809" y="376570"/>
                </a:lnTo>
                <a:lnTo>
                  <a:pt x="899672" y="378744"/>
                </a:lnTo>
                <a:lnTo>
                  <a:pt x="900914" y="383090"/>
                </a:lnTo>
                <a:lnTo>
                  <a:pt x="900914" y="386194"/>
                </a:lnTo>
                <a:lnTo>
                  <a:pt x="903087" y="390541"/>
                </a:lnTo>
                <a:lnTo>
                  <a:pt x="903087" y="396749"/>
                </a:lnTo>
                <a:lnTo>
                  <a:pt x="899672" y="396749"/>
                </a:lnTo>
                <a:lnTo>
                  <a:pt x="899672" y="401096"/>
                </a:lnTo>
                <a:lnTo>
                  <a:pt x="903087" y="401096"/>
                </a:lnTo>
                <a:lnTo>
                  <a:pt x="908054" y="402958"/>
                </a:lnTo>
                <a:lnTo>
                  <a:pt x="914263" y="404200"/>
                </a:lnTo>
                <a:lnTo>
                  <a:pt x="919541" y="404200"/>
                </a:lnTo>
                <a:lnTo>
                  <a:pt x="926991" y="404200"/>
                </a:lnTo>
                <a:lnTo>
                  <a:pt x="930096" y="401096"/>
                </a:lnTo>
                <a:lnTo>
                  <a:pt x="931958" y="398923"/>
                </a:lnTo>
                <a:lnTo>
                  <a:pt x="934131" y="398923"/>
                </a:lnTo>
                <a:lnTo>
                  <a:pt x="936305" y="398923"/>
                </a:lnTo>
                <a:lnTo>
                  <a:pt x="939409" y="401096"/>
                </a:lnTo>
                <a:lnTo>
                  <a:pt x="941582" y="402958"/>
                </a:lnTo>
                <a:lnTo>
                  <a:pt x="941582" y="404200"/>
                </a:lnTo>
                <a:lnTo>
                  <a:pt x="941582" y="406373"/>
                </a:lnTo>
                <a:lnTo>
                  <a:pt x="943445" y="408236"/>
                </a:lnTo>
                <a:lnTo>
                  <a:pt x="943445" y="411651"/>
                </a:lnTo>
                <a:lnTo>
                  <a:pt x="941582" y="415687"/>
                </a:lnTo>
                <a:lnTo>
                  <a:pt x="941582" y="417860"/>
                </a:lnTo>
                <a:lnTo>
                  <a:pt x="941582" y="419102"/>
                </a:lnTo>
                <a:lnTo>
                  <a:pt x="941582" y="420964"/>
                </a:lnTo>
                <a:lnTo>
                  <a:pt x="939409" y="425310"/>
                </a:lnTo>
                <a:lnTo>
                  <a:pt x="928854" y="430588"/>
                </a:lnTo>
                <a:lnTo>
                  <a:pt x="915505" y="430588"/>
                </a:lnTo>
                <a:lnTo>
                  <a:pt x="900914" y="430588"/>
                </a:lnTo>
                <a:lnTo>
                  <a:pt x="886323" y="433692"/>
                </a:lnTo>
                <a:lnTo>
                  <a:pt x="875768" y="441143"/>
                </a:lnTo>
                <a:lnTo>
                  <a:pt x="863350" y="450767"/>
                </a:lnTo>
                <a:lnTo>
                  <a:pt x="851863" y="460080"/>
                </a:lnTo>
                <a:lnTo>
                  <a:pt x="836341" y="465358"/>
                </a:lnTo>
                <a:lnTo>
                  <a:pt x="834168" y="462253"/>
                </a:lnTo>
                <a:lnTo>
                  <a:pt x="831995" y="458218"/>
                </a:lnTo>
                <a:lnTo>
                  <a:pt x="831995" y="454803"/>
                </a:lnTo>
                <a:lnTo>
                  <a:pt x="830132" y="448594"/>
                </a:lnTo>
                <a:lnTo>
                  <a:pt x="836341" y="445489"/>
                </a:lnTo>
                <a:lnTo>
                  <a:pt x="841619" y="441143"/>
                </a:lnTo>
                <a:lnTo>
                  <a:pt x="844723" y="435866"/>
                </a:lnTo>
                <a:lnTo>
                  <a:pt x="848759" y="430588"/>
                </a:lnTo>
                <a:lnTo>
                  <a:pt x="850932" y="425310"/>
                </a:lnTo>
                <a:lnTo>
                  <a:pt x="830132" y="425310"/>
                </a:lnTo>
                <a:lnTo>
                  <a:pt x="817404" y="430588"/>
                </a:lnTo>
                <a:lnTo>
                  <a:pt x="803123" y="432761"/>
                </a:lnTo>
                <a:lnTo>
                  <a:pt x="786359" y="430588"/>
                </a:lnTo>
                <a:lnTo>
                  <a:pt x="775804" y="425310"/>
                </a:lnTo>
                <a:lnTo>
                  <a:pt x="770837" y="425310"/>
                </a:lnTo>
                <a:lnTo>
                  <a:pt x="770837" y="420964"/>
                </a:lnTo>
                <a:lnTo>
                  <a:pt x="775804" y="419102"/>
                </a:lnTo>
                <a:lnTo>
                  <a:pt x="780150" y="417860"/>
                </a:lnTo>
                <a:lnTo>
                  <a:pt x="781082" y="415687"/>
                </a:lnTo>
                <a:lnTo>
                  <a:pt x="785117" y="413513"/>
                </a:lnTo>
                <a:lnTo>
                  <a:pt x="786359" y="408236"/>
                </a:lnTo>
                <a:lnTo>
                  <a:pt x="783255" y="408236"/>
                </a:lnTo>
                <a:lnTo>
                  <a:pt x="783255" y="404200"/>
                </a:lnTo>
                <a:lnTo>
                  <a:pt x="788532" y="404200"/>
                </a:lnTo>
                <a:lnTo>
                  <a:pt x="792568" y="402958"/>
                </a:lnTo>
                <a:lnTo>
                  <a:pt x="795673" y="402958"/>
                </a:lnTo>
                <a:lnTo>
                  <a:pt x="799708" y="401096"/>
                </a:lnTo>
                <a:lnTo>
                  <a:pt x="797846" y="398923"/>
                </a:lnTo>
                <a:lnTo>
                  <a:pt x="795673" y="396749"/>
                </a:lnTo>
                <a:lnTo>
                  <a:pt x="793500" y="395818"/>
                </a:lnTo>
                <a:lnTo>
                  <a:pt x="793500" y="393645"/>
                </a:lnTo>
                <a:lnTo>
                  <a:pt x="792568" y="391472"/>
                </a:lnTo>
                <a:lnTo>
                  <a:pt x="790395" y="388367"/>
                </a:lnTo>
                <a:lnTo>
                  <a:pt x="793500" y="388367"/>
                </a:lnTo>
                <a:lnTo>
                  <a:pt x="795673" y="386194"/>
                </a:lnTo>
                <a:lnTo>
                  <a:pt x="797846" y="386194"/>
                </a:lnTo>
                <a:lnTo>
                  <a:pt x="799708" y="384021"/>
                </a:lnTo>
                <a:lnTo>
                  <a:pt x="819577" y="390541"/>
                </a:lnTo>
                <a:lnTo>
                  <a:pt x="836341" y="396749"/>
                </a:lnTo>
                <a:lnTo>
                  <a:pt x="850932" y="404200"/>
                </a:lnTo>
                <a:lnTo>
                  <a:pt x="866454" y="410409"/>
                </a:lnTo>
                <a:lnTo>
                  <a:pt x="886323" y="411651"/>
                </a:lnTo>
                <a:lnTo>
                  <a:pt x="883218" y="402958"/>
                </a:lnTo>
                <a:lnTo>
                  <a:pt x="880114" y="395818"/>
                </a:lnTo>
                <a:lnTo>
                  <a:pt x="877941" y="390541"/>
                </a:lnTo>
                <a:lnTo>
                  <a:pt x="875768" y="376570"/>
                </a:lnTo>
                <a:lnTo>
                  <a:pt x="880114" y="375639"/>
                </a:lnTo>
                <a:close/>
                <a:moveTo>
                  <a:pt x="4452724" y="351114"/>
                </a:moveTo>
                <a:lnTo>
                  <a:pt x="4462347" y="351114"/>
                </a:lnTo>
                <a:lnTo>
                  <a:pt x="4465452" y="360738"/>
                </a:lnTo>
                <a:lnTo>
                  <a:pt x="4465452" y="371293"/>
                </a:lnTo>
                <a:lnTo>
                  <a:pt x="4465452" y="384021"/>
                </a:lnTo>
                <a:lnTo>
                  <a:pt x="4481905" y="378744"/>
                </a:lnTo>
                <a:lnTo>
                  <a:pt x="4494634" y="371293"/>
                </a:lnTo>
                <a:lnTo>
                  <a:pt x="4509225" y="363842"/>
                </a:lnTo>
                <a:lnTo>
                  <a:pt x="4509225" y="420965"/>
                </a:lnTo>
                <a:lnTo>
                  <a:pt x="4509225" y="423138"/>
                </a:lnTo>
                <a:lnTo>
                  <a:pt x="4507052" y="423138"/>
                </a:lnTo>
                <a:lnTo>
                  <a:pt x="4506120" y="425312"/>
                </a:lnTo>
                <a:lnTo>
                  <a:pt x="4492460" y="425312"/>
                </a:lnTo>
                <a:lnTo>
                  <a:pt x="4474765" y="426243"/>
                </a:lnTo>
                <a:lnTo>
                  <a:pt x="4457070" y="428416"/>
                </a:lnTo>
                <a:lnTo>
                  <a:pt x="4442479" y="430589"/>
                </a:lnTo>
                <a:lnTo>
                  <a:pt x="4430992" y="432762"/>
                </a:lnTo>
                <a:lnTo>
                  <a:pt x="4425715" y="433694"/>
                </a:lnTo>
                <a:lnTo>
                  <a:pt x="4413297" y="423138"/>
                </a:lnTo>
                <a:lnTo>
                  <a:pt x="4403983" y="408237"/>
                </a:lnTo>
                <a:lnTo>
                  <a:pt x="4398706" y="388367"/>
                </a:lnTo>
                <a:lnTo>
                  <a:pt x="4399637" y="383090"/>
                </a:lnTo>
                <a:lnTo>
                  <a:pt x="4401810" y="378744"/>
                </a:lnTo>
                <a:lnTo>
                  <a:pt x="4403983" y="375639"/>
                </a:lnTo>
                <a:lnTo>
                  <a:pt x="4406157" y="371293"/>
                </a:lnTo>
                <a:lnTo>
                  <a:pt x="4407088" y="368189"/>
                </a:lnTo>
                <a:lnTo>
                  <a:pt x="4414228" y="363842"/>
                </a:lnTo>
                <a:lnTo>
                  <a:pt x="4423852" y="358565"/>
                </a:lnTo>
                <a:lnTo>
                  <a:pt x="4438443" y="353287"/>
                </a:lnTo>
                <a:close/>
                <a:moveTo>
                  <a:pt x="1402904" y="351114"/>
                </a:moveTo>
                <a:lnTo>
                  <a:pt x="1415323" y="356392"/>
                </a:lnTo>
                <a:lnTo>
                  <a:pt x="1415323" y="360738"/>
                </a:lnTo>
                <a:lnTo>
                  <a:pt x="1410045" y="360738"/>
                </a:lnTo>
                <a:lnTo>
                  <a:pt x="1406940" y="360738"/>
                </a:lnTo>
                <a:lnTo>
                  <a:pt x="1404767" y="360738"/>
                </a:lnTo>
                <a:lnTo>
                  <a:pt x="1402904" y="358565"/>
                </a:lnTo>
                <a:lnTo>
                  <a:pt x="1402904" y="356392"/>
                </a:lnTo>
                <a:close/>
                <a:moveTo>
                  <a:pt x="775804" y="351114"/>
                </a:moveTo>
                <a:lnTo>
                  <a:pt x="775804" y="358565"/>
                </a:lnTo>
                <a:lnTo>
                  <a:pt x="775804" y="363842"/>
                </a:lnTo>
                <a:lnTo>
                  <a:pt x="777977" y="369120"/>
                </a:lnTo>
                <a:lnTo>
                  <a:pt x="775804" y="373466"/>
                </a:lnTo>
                <a:lnTo>
                  <a:pt x="775804" y="376571"/>
                </a:lnTo>
                <a:lnTo>
                  <a:pt x="770837" y="380917"/>
                </a:lnTo>
                <a:lnTo>
                  <a:pt x="765560" y="384021"/>
                </a:lnTo>
                <a:lnTo>
                  <a:pt x="759351" y="388368"/>
                </a:lnTo>
                <a:lnTo>
                  <a:pt x="756246" y="393646"/>
                </a:lnTo>
                <a:lnTo>
                  <a:pt x="748795" y="390542"/>
                </a:lnTo>
                <a:lnTo>
                  <a:pt x="744760" y="388368"/>
                </a:lnTo>
                <a:lnTo>
                  <a:pt x="741655" y="386194"/>
                </a:lnTo>
                <a:lnTo>
                  <a:pt x="739482" y="384021"/>
                </a:lnTo>
                <a:lnTo>
                  <a:pt x="736378" y="380917"/>
                </a:lnTo>
                <a:lnTo>
                  <a:pt x="734205" y="398924"/>
                </a:lnTo>
                <a:lnTo>
                  <a:pt x="728927" y="408237"/>
                </a:lnTo>
                <a:lnTo>
                  <a:pt x="715578" y="411652"/>
                </a:lnTo>
                <a:lnTo>
                  <a:pt x="705023" y="411652"/>
                </a:lnTo>
                <a:lnTo>
                  <a:pt x="693536" y="411652"/>
                </a:lnTo>
                <a:lnTo>
                  <a:pt x="680187" y="411652"/>
                </a:lnTo>
                <a:lnTo>
                  <a:pt x="680187" y="396751"/>
                </a:lnTo>
                <a:lnTo>
                  <a:pt x="699745" y="383090"/>
                </a:lnTo>
                <a:lnTo>
                  <a:pt x="721787" y="369120"/>
                </a:lnTo>
                <a:lnTo>
                  <a:pt x="746622" y="358565"/>
                </a:lnTo>
                <a:close/>
                <a:moveTo>
                  <a:pt x="1100841" y="343974"/>
                </a:moveTo>
                <a:lnTo>
                  <a:pt x="1107050" y="343974"/>
                </a:lnTo>
                <a:lnTo>
                  <a:pt x="1110154" y="354529"/>
                </a:lnTo>
                <a:lnTo>
                  <a:pt x="1117605" y="358565"/>
                </a:lnTo>
                <a:lnTo>
                  <a:pt x="1128781" y="358565"/>
                </a:lnTo>
                <a:lnTo>
                  <a:pt x="1146476" y="356392"/>
                </a:lnTo>
                <a:lnTo>
                  <a:pt x="1146476" y="360738"/>
                </a:lnTo>
                <a:lnTo>
                  <a:pt x="1148650" y="366016"/>
                </a:lnTo>
                <a:lnTo>
                  <a:pt x="1150823" y="371293"/>
                </a:lnTo>
                <a:lnTo>
                  <a:pt x="1150823" y="375639"/>
                </a:lnTo>
                <a:lnTo>
                  <a:pt x="1150823" y="380917"/>
                </a:lnTo>
                <a:lnTo>
                  <a:pt x="1150823" y="384021"/>
                </a:lnTo>
                <a:lnTo>
                  <a:pt x="1170692" y="395818"/>
                </a:lnTo>
                <a:lnTo>
                  <a:pt x="1193355" y="401096"/>
                </a:lnTo>
                <a:lnTo>
                  <a:pt x="1219432" y="401096"/>
                </a:lnTo>
                <a:lnTo>
                  <a:pt x="1244578" y="401096"/>
                </a:lnTo>
                <a:lnTo>
                  <a:pt x="1272518" y="398923"/>
                </a:lnTo>
                <a:lnTo>
                  <a:pt x="1295491" y="401096"/>
                </a:lnTo>
                <a:lnTo>
                  <a:pt x="1295491" y="406374"/>
                </a:lnTo>
                <a:lnTo>
                  <a:pt x="1297665" y="411651"/>
                </a:lnTo>
                <a:lnTo>
                  <a:pt x="1299838" y="415687"/>
                </a:lnTo>
                <a:lnTo>
                  <a:pt x="1299838" y="417860"/>
                </a:lnTo>
                <a:lnTo>
                  <a:pt x="1299838" y="420965"/>
                </a:lnTo>
                <a:lnTo>
                  <a:pt x="1299838" y="425311"/>
                </a:lnTo>
                <a:lnTo>
                  <a:pt x="1295491" y="438039"/>
                </a:lnTo>
                <a:lnTo>
                  <a:pt x="1285247" y="438039"/>
                </a:lnTo>
                <a:lnTo>
                  <a:pt x="1272518" y="435866"/>
                </a:lnTo>
                <a:lnTo>
                  <a:pt x="1263205" y="433693"/>
                </a:lnTo>
                <a:lnTo>
                  <a:pt x="1259169" y="433693"/>
                </a:lnTo>
                <a:lnTo>
                  <a:pt x="1256065" y="435866"/>
                </a:lnTo>
                <a:lnTo>
                  <a:pt x="1253892" y="440212"/>
                </a:lnTo>
                <a:lnTo>
                  <a:pt x="1251719" y="441144"/>
                </a:lnTo>
                <a:lnTo>
                  <a:pt x="1248614" y="441144"/>
                </a:lnTo>
                <a:lnTo>
                  <a:pt x="1246441" y="443317"/>
                </a:lnTo>
                <a:lnTo>
                  <a:pt x="1241474" y="445490"/>
                </a:lnTo>
                <a:lnTo>
                  <a:pt x="1236196" y="445490"/>
                </a:lnTo>
                <a:lnTo>
                  <a:pt x="1229987" y="447663"/>
                </a:lnTo>
                <a:lnTo>
                  <a:pt x="1226883" y="448594"/>
                </a:lnTo>
                <a:lnTo>
                  <a:pt x="1221605" y="448594"/>
                </a:lnTo>
                <a:lnTo>
                  <a:pt x="1215396" y="448594"/>
                </a:lnTo>
                <a:lnTo>
                  <a:pt x="1212292" y="443317"/>
                </a:lnTo>
                <a:lnTo>
                  <a:pt x="1210119" y="438039"/>
                </a:lnTo>
                <a:lnTo>
                  <a:pt x="1207014" y="433693"/>
                </a:lnTo>
                <a:lnTo>
                  <a:pt x="1207014" y="438039"/>
                </a:lnTo>
                <a:lnTo>
                  <a:pt x="1202979" y="441144"/>
                </a:lnTo>
                <a:lnTo>
                  <a:pt x="1200805" y="445490"/>
                </a:lnTo>
                <a:lnTo>
                  <a:pt x="1199874" y="448594"/>
                </a:lnTo>
                <a:lnTo>
                  <a:pt x="1190250" y="448594"/>
                </a:lnTo>
                <a:lnTo>
                  <a:pt x="1186215" y="443317"/>
                </a:lnTo>
                <a:lnTo>
                  <a:pt x="1183110" y="435866"/>
                </a:lnTo>
                <a:lnTo>
                  <a:pt x="1180006" y="428415"/>
                </a:lnTo>
                <a:lnTo>
                  <a:pt x="1177832" y="433693"/>
                </a:lnTo>
                <a:lnTo>
                  <a:pt x="1175659" y="438039"/>
                </a:lnTo>
                <a:lnTo>
                  <a:pt x="1173797" y="440212"/>
                </a:lnTo>
                <a:lnTo>
                  <a:pt x="1170692" y="440212"/>
                </a:lnTo>
                <a:lnTo>
                  <a:pt x="1166346" y="438039"/>
                </a:lnTo>
                <a:lnTo>
                  <a:pt x="1163242" y="435866"/>
                </a:lnTo>
                <a:lnTo>
                  <a:pt x="1161068" y="433693"/>
                </a:lnTo>
                <a:lnTo>
                  <a:pt x="1161068" y="432761"/>
                </a:lnTo>
                <a:lnTo>
                  <a:pt x="1161068" y="430588"/>
                </a:lnTo>
                <a:lnTo>
                  <a:pt x="1161068" y="428415"/>
                </a:lnTo>
                <a:lnTo>
                  <a:pt x="1161068" y="426242"/>
                </a:lnTo>
                <a:lnTo>
                  <a:pt x="1159206" y="425311"/>
                </a:lnTo>
                <a:lnTo>
                  <a:pt x="1157964" y="425311"/>
                </a:lnTo>
                <a:lnTo>
                  <a:pt x="1156101" y="426242"/>
                </a:lnTo>
                <a:lnTo>
                  <a:pt x="1151755" y="426242"/>
                </a:lnTo>
                <a:lnTo>
                  <a:pt x="1146476" y="428415"/>
                </a:lnTo>
                <a:lnTo>
                  <a:pt x="1143372" y="428415"/>
                </a:lnTo>
                <a:lnTo>
                  <a:pt x="1137163" y="430588"/>
                </a:lnTo>
                <a:lnTo>
                  <a:pt x="1136232" y="428415"/>
                </a:lnTo>
                <a:lnTo>
                  <a:pt x="1134059" y="428415"/>
                </a:lnTo>
                <a:lnTo>
                  <a:pt x="1130023" y="426242"/>
                </a:lnTo>
                <a:lnTo>
                  <a:pt x="1128781" y="425311"/>
                </a:lnTo>
                <a:lnTo>
                  <a:pt x="1124745" y="423138"/>
                </a:lnTo>
                <a:lnTo>
                  <a:pt x="1122572" y="420965"/>
                </a:lnTo>
                <a:lnTo>
                  <a:pt x="1124745" y="410409"/>
                </a:lnTo>
                <a:lnTo>
                  <a:pt x="1122572" y="402959"/>
                </a:lnTo>
                <a:lnTo>
                  <a:pt x="1119468" y="396750"/>
                </a:lnTo>
                <a:lnTo>
                  <a:pt x="1115432" y="388368"/>
                </a:lnTo>
                <a:lnTo>
                  <a:pt x="1115432" y="376571"/>
                </a:lnTo>
                <a:lnTo>
                  <a:pt x="1097737" y="375639"/>
                </a:lnTo>
                <a:lnTo>
                  <a:pt x="1080972" y="369120"/>
                </a:lnTo>
                <a:lnTo>
                  <a:pt x="1066381" y="363843"/>
                </a:lnTo>
                <a:lnTo>
                  <a:pt x="1065450" y="361980"/>
                </a:lnTo>
                <a:lnTo>
                  <a:pt x="1065450" y="360738"/>
                </a:lnTo>
                <a:lnTo>
                  <a:pt x="1065450" y="358565"/>
                </a:lnTo>
                <a:lnTo>
                  <a:pt x="1063277" y="356392"/>
                </a:lnTo>
                <a:lnTo>
                  <a:pt x="1063277" y="351114"/>
                </a:lnTo>
                <a:lnTo>
                  <a:pt x="1070728" y="349252"/>
                </a:lnTo>
                <a:lnTo>
                  <a:pt x="1080041" y="349252"/>
                </a:lnTo>
                <a:lnTo>
                  <a:pt x="1090286" y="347078"/>
                </a:lnTo>
                <a:lnTo>
                  <a:pt x="1093390" y="345837"/>
                </a:lnTo>
                <a:lnTo>
                  <a:pt x="1097737" y="345837"/>
                </a:lnTo>
                <a:close/>
                <a:moveTo>
                  <a:pt x="1022608" y="343974"/>
                </a:moveTo>
                <a:lnTo>
                  <a:pt x="1056136" y="343974"/>
                </a:lnTo>
                <a:lnTo>
                  <a:pt x="1056136" y="347078"/>
                </a:lnTo>
                <a:lnTo>
                  <a:pt x="1057999" y="351114"/>
                </a:lnTo>
                <a:lnTo>
                  <a:pt x="1057999" y="354529"/>
                </a:lnTo>
                <a:lnTo>
                  <a:pt x="1059241" y="360738"/>
                </a:lnTo>
                <a:lnTo>
                  <a:pt x="1050859" y="360738"/>
                </a:lnTo>
                <a:lnTo>
                  <a:pt x="1046512" y="360738"/>
                </a:lnTo>
                <a:lnTo>
                  <a:pt x="1043408" y="360738"/>
                </a:lnTo>
                <a:lnTo>
                  <a:pt x="1036268" y="358565"/>
                </a:lnTo>
                <a:lnTo>
                  <a:pt x="1030059" y="358565"/>
                </a:lnTo>
                <a:lnTo>
                  <a:pt x="1022608" y="356392"/>
                </a:lnTo>
                <a:close/>
                <a:moveTo>
                  <a:pt x="943445" y="339628"/>
                </a:moveTo>
                <a:lnTo>
                  <a:pt x="950896" y="343974"/>
                </a:lnTo>
                <a:lnTo>
                  <a:pt x="958036" y="347079"/>
                </a:lnTo>
                <a:lnTo>
                  <a:pt x="961140" y="353288"/>
                </a:lnTo>
                <a:lnTo>
                  <a:pt x="965487" y="360738"/>
                </a:lnTo>
                <a:lnTo>
                  <a:pt x="966418" y="368189"/>
                </a:lnTo>
                <a:lnTo>
                  <a:pt x="956173" y="368189"/>
                </a:lnTo>
                <a:lnTo>
                  <a:pt x="956173" y="363843"/>
                </a:lnTo>
                <a:lnTo>
                  <a:pt x="950896" y="360738"/>
                </a:lnTo>
                <a:lnTo>
                  <a:pt x="948723" y="356392"/>
                </a:lnTo>
                <a:lnTo>
                  <a:pt x="946549" y="353288"/>
                </a:lnTo>
                <a:lnTo>
                  <a:pt x="944687" y="347079"/>
                </a:lnTo>
                <a:close/>
                <a:moveTo>
                  <a:pt x="1139336" y="331246"/>
                </a:moveTo>
                <a:lnTo>
                  <a:pt x="1156100" y="331246"/>
                </a:lnTo>
                <a:lnTo>
                  <a:pt x="1156100" y="339629"/>
                </a:lnTo>
                <a:lnTo>
                  <a:pt x="1139336" y="339629"/>
                </a:lnTo>
                <a:close/>
                <a:moveTo>
                  <a:pt x="830132" y="331246"/>
                </a:moveTo>
                <a:lnTo>
                  <a:pt x="839445" y="332177"/>
                </a:lnTo>
                <a:lnTo>
                  <a:pt x="846586" y="332177"/>
                </a:lnTo>
                <a:lnTo>
                  <a:pt x="854036" y="334350"/>
                </a:lnTo>
                <a:lnTo>
                  <a:pt x="859314" y="336524"/>
                </a:lnTo>
                <a:lnTo>
                  <a:pt x="856209" y="341801"/>
                </a:lnTo>
                <a:lnTo>
                  <a:pt x="851863" y="347079"/>
                </a:lnTo>
                <a:lnTo>
                  <a:pt x="848759" y="351115"/>
                </a:lnTo>
                <a:lnTo>
                  <a:pt x="843481" y="356392"/>
                </a:lnTo>
                <a:lnTo>
                  <a:pt x="837272" y="360738"/>
                </a:lnTo>
                <a:lnTo>
                  <a:pt x="831995" y="361980"/>
                </a:lnTo>
                <a:lnTo>
                  <a:pt x="828890" y="361980"/>
                </a:lnTo>
                <a:lnTo>
                  <a:pt x="822681" y="360738"/>
                </a:lnTo>
                <a:lnTo>
                  <a:pt x="819577" y="356392"/>
                </a:lnTo>
                <a:lnTo>
                  <a:pt x="817404" y="353288"/>
                </a:lnTo>
                <a:lnTo>
                  <a:pt x="815541" y="349252"/>
                </a:lnTo>
                <a:lnTo>
                  <a:pt x="815541" y="343974"/>
                </a:lnTo>
                <a:lnTo>
                  <a:pt x="822681" y="338697"/>
                </a:lnTo>
                <a:close/>
                <a:moveTo>
                  <a:pt x="1083145" y="323795"/>
                </a:moveTo>
                <a:lnTo>
                  <a:pt x="1088423" y="323795"/>
                </a:lnTo>
                <a:lnTo>
                  <a:pt x="1092459" y="323795"/>
                </a:lnTo>
                <a:lnTo>
                  <a:pt x="1095564" y="323795"/>
                </a:lnTo>
                <a:lnTo>
                  <a:pt x="1097737" y="323795"/>
                </a:lnTo>
                <a:lnTo>
                  <a:pt x="1100841" y="323795"/>
                </a:lnTo>
                <a:lnTo>
                  <a:pt x="1104877" y="323795"/>
                </a:lnTo>
                <a:lnTo>
                  <a:pt x="1110155" y="323795"/>
                </a:lnTo>
                <a:lnTo>
                  <a:pt x="1110155" y="331246"/>
                </a:lnTo>
                <a:lnTo>
                  <a:pt x="1086249" y="336524"/>
                </a:lnTo>
                <a:close/>
                <a:moveTo>
                  <a:pt x="859314" y="311998"/>
                </a:moveTo>
                <a:lnTo>
                  <a:pt x="866454" y="314171"/>
                </a:lnTo>
                <a:lnTo>
                  <a:pt x="873905" y="316344"/>
                </a:lnTo>
                <a:lnTo>
                  <a:pt x="880114" y="319449"/>
                </a:lnTo>
                <a:lnTo>
                  <a:pt x="875767" y="319449"/>
                </a:lnTo>
                <a:lnTo>
                  <a:pt x="866454" y="323795"/>
                </a:lnTo>
                <a:lnTo>
                  <a:pt x="856209" y="323795"/>
                </a:lnTo>
                <a:lnTo>
                  <a:pt x="843481" y="323795"/>
                </a:lnTo>
                <a:lnTo>
                  <a:pt x="843481" y="319449"/>
                </a:lnTo>
                <a:lnTo>
                  <a:pt x="846585" y="319449"/>
                </a:lnTo>
                <a:lnTo>
                  <a:pt x="850932" y="316344"/>
                </a:lnTo>
                <a:lnTo>
                  <a:pt x="856209" y="314171"/>
                </a:lnTo>
                <a:close/>
                <a:moveTo>
                  <a:pt x="3411488" y="310135"/>
                </a:moveTo>
                <a:lnTo>
                  <a:pt x="3429184" y="311998"/>
                </a:lnTo>
                <a:lnTo>
                  <a:pt x="3433530" y="316344"/>
                </a:lnTo>
                <a:lnTo>
                  <a:pt x="3435393" y="319448"/>
                </a:lnTo>
                <a:lnTo>
                  <a:pt x="3438497" y="323795"/>
                </a:lnTo>
                <a:lnTo>
                  <a:pt x="3436634" y="326899"/>
                </a:lnTo>
                <a:lnTo>
                  <a:pt x="3436634" y="329072"/>
                </a:lnTo>
                <a:lnTo>
                  <a:pt x="3435393" y="331245"/>
                </a:lnTo>
                <a:lnTo>
                  <a:pt x="3423906" y="345836"/>
                </a:lnTo>
                <a:lnTo>
                  <a:pt x="3409315" y="356391"/>
                </a:lnTo>
                <a:lnTo>
                  <a:pt x="3392862" y="366015"/>
                </a:lnTo>
                <a:lnTo>
                  <a:pt x="3372993" y="373466"/>
                </a:lnTo>
                <a:lnTo>
                  <a:pt x="3355298" y="380917"/>
                </a:lnTo>
                <a:lnTo>
                  <a:pt x="3338534" y="388367"/>
                </a:lnTo>
                <a:lnTo>
                  <a:pt x="3320838" y="402958"/>
                </a:lnTo>
                <a:lnTo>
                  <a:pt x="3300038" y="425310"/>
                </a:lnTo>
                <a:lnTo>
                  <a:pt x="3279239" y="450767"/>
                </a:lnTo>
                <a:lnTo>
                  <a:pt x="3258438" y="480259"/>
                </a:lnTo>
                <a:lnTo>
                  <a:pt x="3242916" y="510062"/>
                </a:lnTo>
                <a:lnTo>
                  <a:pt x="3231430" y="539554"/>
                </a:lnTo>
                <a:lnTo>
                  <a:pt x="3226152" y="567185"/>
                </a:lnTo>
                <a:lnTo>
                  <a:pt x="3228325" y="576498"/>
                </a:lnTo>
                <a:lnTo>
                  <a:pt x="3235465" y="587054"/>
                </a:lnTo>
                <a:lnTo>
                  <a:pt x="3243848" y="598851"/>
                </a:lnTo>
                <a:lnTo>
                  <a:pt x="3255334" y="607233"/>
                </a:lnTo>
                <a:lnTo>
                  <a:pt x="3255334" y="611579"/>
                </a:lnTo>
                <a:lnTo>
                  <a:pt x="3250057" y="611579"/>
                </a:lnTo>
                <a:lnTo>
                  <a:pt x="3246021" y="620892"/>
                </a:lnTo>
                <a:lnTo>
                  <a:pt x="3231430" y="614683"/>
                </a:lnTo>
                <a:lnTo>
                  <a:pt x="3214666" y="611579"/>
                </a:lnTo>
                <a:lnTo>
                  <a:pt x="3209388" y="596677"/>
                </a:lnTo>
                <a:lnTo>
                  <a:pt x="3200075" y="583949"/>
                </a:lnTo>
                <a:lnTo>
                  <a:pt x="3191693" y="574325"/>
                </a:lnTo>
                <a:lnTo>
                  <a:pt x="3182379" y="565012"/>
                </a:lnTo>
                <a:lnTo>
                  <a:pt x="3175239" y="550111"/>
                </a:lnTo>
                <a:lnTo>
                  <a:pt x="3185484" y="542660"/>
                </a:lnTo>
                <a:lnTo>
                  <a:pt x="3191693" y="539554"/>
                </a:lnTo>
                <a:lnTo>
                  <a:pt x="3191693" y="534277"/>
                </a:lnTo>
                <a:lnTo>
                  <a:pt x="3189830" y="529931"/>
                </a:lnTo>
                <a:lnTo>
                  <a:pt x="3187657" y="522480"/>
                </a:lnTo>
                <a:lnTo>
                  <a:pt x="3189830" y="515340"/>
                </a:lnTo>
                <a:lnTo>
                  <a:pt x="3194797" y="505716"/>
                </a:lnTo>
                <a:lnTo>
                  <a:pt x="3202248" y="500438"/>
                </a:lnTo>
                <a:lnTo>
                  <a:pt x="3209388" y="492988"/>
                </a:lnTo>
                <a:lnTo>
                  <a:pt x="3214666" y="482432"/>
                </a:lnTo>
                <a:lnTo>
                  <a:pt x="3211561" y="480259"/>
                </a:lnTo>
                <a:lnTo>
                  <a:pt x="3207525" y="478086"/>
                </a:lnTo>
                <a:lnTo>
                  <a:pt x="3207525" y="477155"/>
                </a:lnTo>
                <a:lnTo>
                  <a:pt x="3206284" y="477155"/>
                </a:lnTo>
                <a:lnTo>
                  <a:pt x="3206284" y="474982"/>
                </a:lnTo>
                <a:lnTo>
                  <a:pt x="3206284" y="472809"/>
                </a:lnTo>
                <a:lnTo>
                  <a:pt x="3214666" y="463495"/>
                </a:lnTo>
                <a:lnTo>
                  <a:pt x="3223979" y="454803"/>
                </a:lnTo>
                <a:lnTo>
                  <a:pt x="3229256" y="441143"/>
                </a:lnTo>
                <a:lnTo>
                  <a:pt x="3231430" y="438039"/>
                </a:lnTo>
                <a:lnTo>
                  <a:pt x="3229256" y="432761"/>
                </a:lnTo>
                <a:lnTo>
                  <a:pt x="3229256" y="428415"/>
                </a:lnTo>
                <a:lnTo>
                  <a:pt x="3228325" y="426242"/>
                </a:lnTo>
                <a:lnTo>
                  <a:pt x="3228325" y="420964"/>
                </a:lnTo>
                <a:lnTo>
                  <a:pt x="3228325" y="417860"/>
                </a:lnTo>
                <a:lnTo>
                  <a:pt x="3229256" y="411651"/>
                </a:lnTo>
                <a:lnTo>
                  <a:pt x="3243848" y="395818"/>
                </a:lnTo>
                <a:lnTo>
                  <a:pt x="3262474" y="378744"/>
                </a:lnTo>
                <a:lnTo>
                  <a:pt x="3285447" y="361979"/>
                </a:lnTo>
                <a:lnTo>
                  <a:pt x="3309352" y="349251"/>
                </a:lnTo>
                <a:lnTo>
                  <a:pt x="3329220" y="339627"/>
                </a:lnTo>
                <a:lnTo>
                  <a:pt x="3362438" y="339627"/>
                </a:lnTo>
                <a:lnTo>
                  <a:pt x="3372993" y="334350"/>
                </a:lnTo>
                <a:lnTo>
                  <a:pt x="3380444" y="329072"/>
                </a:lnTo>
                <a:lnTo>
                  <a:pt x="3385411" y="321621"/>
                </a:lnTo>
                <a:lnTo>
                  <a:pt x="3391620" y="317275"/>
                </a:lnTo>
                <a:lnTo>
                  <a:pt x="3399071" y="314171"/>
                </a:lnTo>
                <a:close/>
                <a:moveTo>
                  <a:pt x="1046512" y="282506"/>
                </a:moveTo>
                <a:lnTo>
                  <a:pt x="1063277" y="282506"/>
                </a:lnTo>
                <a:lnTo>
                  <a:pt x="1068554" y="289957"/>
                </a:lnTo>
                <a:lnTo>
                  <a:pt x="1075694" y="297407"/>
                </a:lnTo>
                <a:lnTo>
                  <a:pt x="1083145" y="302685"/>
                </a:lnTo>
                <a:lnTo>
                  <a:pt x="1080041" y="306721"/>
                </a:lnTo>
                <a:lnTo>
                  <a:pt x="1077868" y="308895"/>
                </a:lnTo>
                <a:lnTo>
                  <a:pt x="1075694" y="310137"/>
                </a:lnTo>
                <a:lnTo>
                  <a:pt x="1073832" y="314172"/>
                </a:lnTo>
                <a:lnTo>
                  <a:pt x="1072590" y="317277"/>
                </a:lnTo>
                <a:lnTo>
                  <a:pt x="1070727" y="323796"/>
                </a:lnTo>
                <a:lnTo>
                  <a:pt x="1065450" y="323796"/>
                </a:lnTo>
                <a:lnTo>
                  <a:pt x="1057999" y="323796"/>
                </a:lnTo>
                <a:lnTo>
                  <a:pt x="1053963" y="321623"/>
                </a:lnTo>
                <a:lnTo>
                  <a:pt x="1048686" y="321623"/>
                </a:lnTo>
                <a:lnTo>
                  <a:pt x="1043408" y="319450"/>
                </a:lnTo>
                <a:lnTo>
                  <a:pt x="1043408" y="311999"/>
                </a:lnTo>
                <a:lnTo>
                  <a:pt x="1044650" y="306721"/>
                </a:lnTo>
                <a:lnTo>
                  <a:pt x="1046512" y="299270"/>
                </a:lnTo>
                <a:lnTo>
                  <a:pt x="1046512" y="292130"/>
                </a:lnTo>
                <a:close/>
                <a:moveTo>
                  <a:pt x="3926518" y="265431"/>
                </a:moveTo>
                <a:lnTo>
                  <a:pt x="3946387" y="265431"/>
                </a:lnTo>
                <a:lnTo>
                  <a:pt x="3950423" y="270709"/>
                </a:lnTo>
                <a:lnTo>
                  <a:pt x="3951354" y="272882"/>
                </a:lnTo>
                <a:lnTo>
                  <a:pt x="3953527" y="275986"/>
                </a:lnTo>
                <a:lnTo>
                  <a:pt x="3957563" y="280332"/>
                </a:lnTo>
                <a:lnTo>
                  <a:pt x="3958494" y="285610"/>
                </a:lnTo>
                <a:lnTo>
                  <a:pt x="3953217" y="287783"/>
                </a:lnTo>
                <a:lnTo>
                  <a:pt x="3951043" y="288714"/>
                </a:lnTo>
                <a:lnTo>
                  <a:pt x="3947939" y="290888"/>
                </a:lnTo>
                <a:lnTo>
                  <a:pt x="3945766" y="293992"/>
                </a:lnTo>
                <a:lnTo>
                  <a:pt x="3943593" y="296165"/>
                </a:lnTo>
                <a:lnTo>
                  <a:pt x="3942661" y="301443"/>
                </a:lnTo>
                <a:lnTo>
                  <a:pt x="3957252" y="305789"/>
                </a:lnTo>
                <a:lnTo>
                  <a:pt x="3964393" y="308893"/>
                </a:lnTo>
                <a:lnTo>
                  <a:pt x="3971533" y="316344"/>
                </a:lnTo>
                <a:lnTo>
                  <a:pt x="3978673" y="325968"/>
                </a:lnTo>
                <a:lnTo>
                  <a:pt x="3991091" y="320690"/>
                </a:lnTo>
                <a:lnTo>
                  <a:pt x="4003509" y="318517"/>
                </a:lnTo>
                <a:lnTo>
                  <a:pt x="4018100" y="316344"/>
                </a:lnTo>
                <a:lnTo>
                  <a:pt x="4034864" y="311067"/>
                </a:lnTo>
                <a:lnTo>
                  <a:pt x="4035795" y="308893"/>
                </a:lnTo>
                <a:lnTo>
                  <a:pt x="4037968" y="311067"/>
                </a:lnTo>
                <a:lnTo>
                  <a:pt x="4037968" y="313240"/>
                </a:lnTo>
                <a:lnTo>
                  <a:pt x="4037968" y="315413"/>
                </a:lnTo>
                <a:lnTo>
                  <a:pt x="4052559" y="322863"/>
                </a:lnTo>
                <a:lnTo>
                  <a:pt x="4064046" y="331246"/>
                </a:lnTo>
                <a:lnTo>
                  <a:pt x="4072428" y="342732"/>
                </a:lnTo>
                <a:lnTo>
                  <a:pt x="4081741" y="355460"/>
                </a:lnTo>
                <a:lnTo>
                  <a:pt x="4081741" y="379675"/>
                </a:lnTo>
                <a:lnTo>
                  <a:pt x="4069323" y="389299"/>
                </a:lnTo>
                <a:lnTo>
                  <a:pt x="4064046" y="397681"/>
                </a:lnTo>
                <a:lnTo>
                  <a:pt x="4060010" y="407305"/>
                </a:lnTo>
                <a:lnTo>
                  <a:pt x="4054732" y="416929"/>
                </a:lnTo>
                <a:lnTo>
                  <a:pt x="4040141" y="425311"/>
                </a:lnTo>
                <a:lnTo>
                  <a:pt x="4023377" y="434934"/>
                </a:lnTo>
                <a:lnTo>
                  <a:pt x="4006613" y="446421"/>
                </a:lnTo>
                <a:lnTo>
                  <a:pt x="3994195" y="461322"/>
                </a:lnTo>
                <a:lnTo>
                  <a:pt x="3998231" y="461322"/>
                </a:lnTo>
                <a:lnTo>
                  <a:pt x="4010649" y="453872"/>
                </a:lnTo>
                <a:lnTo>
                  <a:pt x="4025240" y="451698"/>
                </a:lnTo>
                <a:lnTo>
                  <a:pt x="4042004" y="453872"/>
                </a:lnTo>
                <a:lnTo>
                  <a:pt x="4042004" y="456976"/>
                </a:lnTo>
                <a:lnTo>
                  <a:pt x="4039831" y="461322"/>
                </a:lnTo>
                <a:lnTo>
                  <a:pt x="4039831" y="462254"/>
                </a:lnTo>
                <a:lnTo>
                  <a:pt x="4039831" y="464427"/>
                </a:lnTo>
                <a:lnTo>
                  <a:pt x="4039831" y="466600"/>
                </a:lnTo>
                <a:lnTo>
                  <a:pt x="4042004" y="466600"/>
                </a:lnTo>
                <a:lnTo>
                  <a:pt x="4045109" y="468773"/>
                </a:lnTo>
                <a:lnTo>
                  <a:pt x="4050386" y="462564"/>
                </a:lnTo>
                <a:lnTo>
                  <a:pt x="4057526" y="457287"/>
                </a:lnTo>
                <a:lnTo>
                  <a:pt x="4064667" y="452009"/>
                </a:lnTo>
                <a:lnTo>
                  <a:pt x="4073980" y="447663"/>
                </a:lnTo>
                <a:lnTo>
                  <a:pt x="4073980" y="453872"/>
                </a:lnTo>
                <a:lnTo>
                  <a:pt x="4070876" y="459149"/>
                </a:lnTo>
                <a:lnTo>
                  <a:pt x="4068702" y="464427"/>
                </a:lnTo>
                <a:lnTo>
                  <a:pt x="4066529" y="471877"/>
                </a:lnTo>
                <a:lnTo>
                  <a:pt x="4064356" y="481501"/>
                </a:lnTo>
                <a:lnTo>
                  <a:pt x="4066529" y="483674"/>
                </a:lnTo>
                <a:lnTo>
                  <a:pt x="4068702" y="483674"/>
                </a:lnTo>
                <a:lnTo>
                  <a:pt x="4068702" y="484606"/>
                </a:lnTo>
                <a:lnTo>
                  <a:pt x="4078016" y="484606"/>
                </a:lnTo>
                <a:lnTo>
                  <a:pt x="4078016" y="471877"/>
                </a:lnTo>
                <a:lnTo>
                  <a:pt x="4095711" y="469704"/>
                </a:lnTo>
                <a:lnTo>
                  <a:pt x="4112475" y="469704"/>
                </a:lnTo>
                <a:lnTo>
                  <a:pt x="4124893" y="471877"/>
                </a:lnTo>
                <a:lnTo>
                  <a:pt x="4137311" y="481501"/>
                </a:lnTo>
                <a:lnTo>
                  <a:pt x="4137311" y="483674"/>
                </a:lnTo>
                <a:lnTo>
                  <a:pt x="4137311" y="488952"/>
                </a:lnTo>
                <a:lnTo>
                  <a:pt x="4139484" y="494230"/>
                </a:lnTo>
                <a:lnTo>
                  <a:pt x="4139484" y="499507"/>
                </a:lnTo>
                <a:lnTo>
                  <a:pt x="4141657" y="504785"/>
                </a:lnTo>
                <a:lnTo>
                  <a:pt x="4193812" y="509131"/>
                </a:lnTo>
                <a:lnTo>
                  <a:pt x="4197848" y="497644"/>
                </a:lnTo>
                <a:lnTo>
                  <a:pt x="4197848" y="494540"/>
                </a:lnTo>
                <a:lnTo>
                  <a:pt x="4197848" y="492367"/>
                </a:lnTo>
                <a:lnTo>
                  <a:pt x="4197848" y="489262"/>
                </a:lnTo>
                <a:lnTo>
                  <a:pt x="4197848" y="483985"/>
                </a:lnTo>
                <a:lnTo>
                  <a:pt x="4197848" y="477776"/>
                </a:lnTo>
                <a:lnTo>
                  <a:pt x="4200952" y="476845"/>
                </a:lnTo>
                <a:lnTo>
                  <a:pt x="4203126" y="476845"/>
                </a:lnTo>
                <a:lnTo>
                  <a:pt x="4203126" y="474671"/>
                </a:lnTo>
                <a:lnTo>
                  <a:pt x="4205298" y="472498"/>
                </a:lnTo>
                <a:lnTo>
                  <a:pt x="4215854" y="477776"/>
                </a:lnTo>
                <a:lnTo>
                  <a:pt x="4227340" y="483985"/>
                </a:lnTo>
                <a:lnTo>
                  <a:pt x="4237895" y="489262"/>
                </a:lnTo>
                <a:lnTo>
                  <a:pt x="4249382" y="479639"/>
                </a:lnTo>
                <a:lnTo>
                  <a:pt x="4261800" y="474361"/>
                </a:lnTo>
                <a:lnTo>
                  <a:pt x="4281668" y="472188"/>
                </a:lnTo>
                <a:lnTo>
                  <a:pt x="4281668" y="477465"/>
                </a:lnTo>
                <a:lnTo>
                  <a:pt x="4284773" y="477465"/>
                </a:lnTo>
                <a:lnTo>
                  <a:pt x="4294086" y="514409"/>
                </a:lnTo>
                <a:lnTo>
                  <a:pt x="4281668" y="527137"/>
                </a:lnTo>
                <a:lnTo>
                  <a:pt x="4274528" y="546074"/>
                </a:lnTo>
                <a:lnTo>
                  <a:pt x="4276701" y="549178"/>
                </a:lnTo>
                <a:lnTo>
                  <a:pt x="4278874" y="553525"/>
                </a:lnTo>
                <a:lnTo>
                  <a:pt x="4278874" y="556629"/>
                </a:lnTo>
                <a:lnTo>
                  <a:pt x="4279805" y="560975"/>
                </a:lnTo>
                <a:lnTo>
                  <a:pt x="4281979" y="566253"/>
                </a:lnTo>
                <a:lnTo>
                  <a:pt x="4291292" y="575877"/>
                </a:lnTo>
                <a:lnTo>
                  <a:pt x="4303710" y="583327"/>
                </a:lnTo>
                <a:lnTo>
                  <a:pt x="4314265" y="590778"/>
                </a:lnTo>
                <a:lnTo>
                  <a:pt x="4316438" y="588605"/>
                </a:lnTo>
                <a:lnTo>
                  <a:pt x="4318611" y="586432"/>
                </a:lnTo>
                <a:lnTo>
                  <a:pt x="4323889" y="578050"/>
                </a:lnTo>
                <a:lnTo>
                  <a:pt x="4327925" y="566563"/>
                </a:lnTo>
                <a:lnTo>
                  <a:pt x="4331029" y="556008"/>
                </a:lnTo>
                <a:lnTo>
                  <a:pt x="4338169" y="546384"/>
                </a:lnTo>
                <a:lnTo>
                  <a:pt x="4338169" y="556008"/>
                </a:lnTo>
                <a:lnTo>
                  <a:pt x="4340342" y="563459"/>
                </a:lnTo>
                <a:lnTo>
                  <a:pt x="4343447" y="568737"/>
                </a:lnTo>
                <a:lnTo>
                  <a:pt x="4349656" y="571841"/>
                </a:lnTo>
                <a:lnTo>
                  <a:pt x="4356796" y="574014"/>
                </a:lnTo>
                <a:lnTo>
                  <a:pt x="4365178" y="576187"/>
                </a:lnTo>
                <a:lnTo>
                  <a:pt x="4378838" y="553835"/>
                </a:lnTo>
                <a:lnTo>
                  <a:pt x="4384115" y="559113"/>
                </a:lnTo>
                <a:lnTo>
                  <a:pt x="4389393" y="563459"/>
                </a:lnTo>
                <a:lnTo>
                  <a:pt x="4392497" y="568737"/>
                </a:lnTo>
                <a:lnTo>
                  <a:pt x="4398706" y="571841"/>
                </a:lnTo>
                <a:lnTo>
                  <a:pt x="4405846" y="576187"/>
                </a:lnTo>
                <a:lnTo>
                  <a:pt x="4408951" y="571841"/>
                </a:lnTo>
                <a:lnTo>
                  <a:pt x="4412987" y="568737"/>
                </a:lnTo>
                <a:lnTo>
                  <a:pt x="4416091" y="568737"/>
                </a:lnTo>
                <a:lnTo>
                  <a:pt x="4418264" y="568737"/>
                </a:lnTo>
                <a:lnTo>
                  <a:pt x="4423542" y="568737"/>
                </a:lnTo>
                <a:lnTo>
                  <a:pt x="4427578" y="570910"/>
                </a:lnTo>
                <a:lnTo>
                  <a:pt x="4434718" y="570910"/>
                </a:lnTo>
                <a:lnTo>
                  <a:pt x="4432545" y="551972"/>
                </a:lnTo>
                <a:lnTo>
                  <a:pt x="4428509" y="539244"/>
                </a:lnTo>
                <a:lnTo>
                  <a:pt x="4425405" y="522170"/>
                </a:lnTo>
                <a:lnTo>
                  <a:pt x="4437823" y="519065"/>
                </a:lnTo>
                <a:lnTo>
                  <a:pt x="4449309" y="514719"/>
                </a:lnTo>
                <a:lnTo>
                  <a:pt x="4467004" y="514719"/>
                </a:lnTo>
                <a:lnTo>
                  <a:pt x="4486873" y="516892"/>
                </a:lnTo>
                <a:lnTo>
                  <a:pt x="4506741" y="522170"/>
                </a:lnTo>
                <a:lnTo>
                  <a:pt x="4525368" y="527447"/>
                </a:lnTo>
                <a:lnTo>
                  <a:pt x="4542132" y="533656"/>
                </a:lnTo>
                <a:lnTo>
                  <a:pt x="4549273" y="538934"/>
                </a:lnTo>
                <a:lnTo>
                  <a:pt x="4552377" y="542038"/>
                </a:lnTo>
                <a:lnTo>
                  <a:pt x="4554550" y="548247"/>
                </a:lnTo>
                <a:lnTo>
                  <a:pt x="4554550" y="551352"/>
                </a:lnTo>
                <a:lnTo>
                  <a:pt x="4556723" y="553525"/>
                </a:lnTo>
                <a:lnTo>
                  <a:pt x="4556723" y="556629"/>
                </a:lnTo>
                <a:lnTo>
                  <a:pt x="4559828" y="558802"/>
                </a:lnTo>
                <a:lnTo>
                  <a:pt x="4563863" y="560975"/>
                </a:lnTo>
                <a:lnTo>
                  <a:pt x="4569141" y="563149"/>
                </a:lnTo>
                <a:lnTo>
                  <a:pt x="4579696" y="558802"/>
                </a:lnTo>
                <a:lnTo>
                  <a:pt x="4592114" y="558802"/>
                </a:lnTo>
                <a:lnTo>
                  <a:pt x="4605774" y="558802"/>
                </a:lnTo>
                <a:lnTo>
                  <a:pt x="4611051" y="570289"/>
                </a:lnTo>
                <a:lnTo>
                  <a:pt x="4618191" y="580844"/>
                </a:lnTo>
                <a:lnTo>
                  <a:pt x="4628747" y="590468"/>
                </a:lnTo>
                <a:lnTo>
                  <a:pt x="4642406" y="595745"/>
                </a:lnTo>
                <a:lnTo>
                  <a:pt x="4654824" y="590468"/>
                </a:lnTo>
                <a:lnTo>
                  <a:pt x="4672519" y="590468"/>
                </a:lnTo>
                <a:lnTo>
                  <a:pt x="4689284" y="592641"/>
                </a:lnTo>
                <a:lnTo>
                  <a:pt x="4706048" y="595745"/>
                </a:lnTo>
                <a:lnTo>
                  <a:pt x="4718466" y="598850"/>
                </a:lnTo>
                <a:lnTo>
                  <a:pt x="4723743" y="615924"/>
                </a:lnTo>
                <a:lnTo>
                  <a:pt x="4725916" y="630826"/>
                </a:lnTo>
                <a:lnTo>
                  <a:pt x="4729021" y="643554"/>
                </a:lnTo>
                <a:lnTo>
                  <a:pt x="4733056" y="645727"/>
                </a:lnTo>
                <a:lnTo>
                  <a:pt x="4735230" y="650073"/>
                </a:lnTo>
                <a:lnTo>
                  <a:pt x="4738334" y="651005"/>
                </a:lnTo>
                <a:lnTo>
                  <a:pt x="4772794" y="647900"/>
                </a:lnTo>
                <a:lnTo>
                  <a:pt x="4807253" y="647900"/>
                </a:lnTo>
                <a:lnTo>
                  <a:pt x="4842644" y="647900"/>
                </a:lnTo>
                <a:lnTo>
                  <a:pt x="4845748" y="655351"/>
                </a:lnTo>
                <a:lnTo>
                  <a:pt x="4851026" y="660629"/>
                </a:lnTo>
                <a:lnTo>
                  <a:pt x="4857235" y="668079"/>
                </a:lnTo>
                <a:lnTo>
                  <a:pt x="4862512" y="672425"/>
                </a:lnTo>
                <a:lnTo>
                  <a:pt x="4869652" y="677703"/>
                </a:lnTo>
                <a:lnTo>
                  <a:pt x="4869652" y="672425"/>
                </a:lnTo>
                <a:lnTo>
                  <a:pt x="4871826" y="670252"/>
                </a:lnTo>
                <a:lnTo>
                  <a:pt x="4872757" y="665906"/>
                </a:lnTo>
                <a:lnTo>
                  <a:pt x="4872757" y="662802"/>
                </a:lnTo>
                <a:lnTo>
                  <a:pt x="4874930" y="657524"/>
                </a:lnTo>
                <a:lnTo>
                  <a:pt x="4871826" y="651315"/>
                </a:lnTo>
                <a:lnTo>
                  <a:pt x="4869652" y="648211"/>
                </a:lnTo>
                <a:lnTo>
                  <a:pt x="4867480" y="646038"/>
                </a:lnTo>
                <a:lnTo>
                  <a:pt x="4867480" y="642933"/>
                </a:lnTo>
                <a:lnTo>
                  <a:pt x="4869652" y="638587"/>
                </a:lnTo>
                <a:lnTo>
                  <a:pt x="4869652" y="633309"/>
                </a:lnTo>
                <a:lnTo>
                  <a:pt x="4869652" y="628032"/>
                </a:lnTo>
                <a:lnTo>
                  <a:pt x="4887348" y="631136"/>
                </a:lnTo>
                <a:lnTo>
                  <a:pt x="4899766" y="638587"/>
                </a:lnTo>
                <a:lnTo>
                  <a:pt x="4914357" y="643864"/>
                </a:lnTo>
                <a:lnTo>
                  <a:pt x="4920566" y="643864"/>
                </a:lnTo>
                <a:lnTo>
                  <a:pt x="4925843" y="643864"/>
                </a:lnTo>
                <a:lnTo>
                  <a:pt x="4931121" y="642933"/>
                </a:lnTo>
                <a:lnTo>
                  <a:pt x="4935156" y="638587"/>
                </a:lnTo>
                <a:lnTo>
                  <a:pt x="4938261" y="636414"/>
                </a:lnTo>
                <a:lnTo>
                  <a:pt x="4942297" y="635482"/>
                </a:lnTo>
                <a:lnTo>
                  <a:pt x="5001592" y="660939"/>
                </a:lnTo>
                <a:lnTo>
                  <a:pt x="5034810" y="695709"/>
                </a:lnTo>
                <a:lnTo>
                  <a:pt x="5040087" y="700055"/>
                </a:lnTo>
                <a:lnTo>
                  <a:pt x="5045365" y="700055"/>
                </a:lnTo>
                <a:lnTo>
                  <a:pt x="5050643" y="700986"/>
                </a:lnTo>
                <a:lnTo>
                  <a:pt x="5056851" y="700986"/>
                </a:lnTo>
                <a:lnTo>
                  <a:pt x="5062129" y="705333"/>
                </a:lnTo>
                <a:lnTo>
                  <a:pt x="5072684" y="714957"/>
                </a:lnTo>
                <a:lnTo>
                  <a:pt x="5079824" y="725512"/>
                </a:lnTo>
                <a:lnTo>
                  <a:pt x="5086965" y="735136"/>
                </a:lnTo>
                <a:lnTo>
                  <a:pt x="5096278" y="742586"/>
                </a:lnTo>
                <a:lnTo>
                  <a:pt x="5113974" y="745691"/>
                </a:lnTo>
                <a:lnTo>
                  <a:pt x="5116146" y="744759"/>
                </a:lnTo>
                <a:lnTo>
                  <a:pt x="5118319" y="744759"/>
                </a:lnTo>
                <a:lnTo>
                  <a:pt x="5120493" y="742586"/>
                </a:lnTo>
                <a:lnTo>
                  <a:pt x="5121424" y="742586"/>
                </a:lnTo>
                <a:lnTo>
                  <a:pt x="5125460" y="742586"/>
                </a:lnTo>
                <a:lnTo>
                  <a:pt x="5136015" y="755314"/>
                </a:lnTo>
                <a:lnTo>
                  <a:pt x="5147501" y="768043"/>
                </a:lnTo>
                <a:lnTo>
                  <a:pt x="5156815" y="781702"/>
                </a:lnTo>
                <a:lnTo>
                  <a:pt x="5160230" y="797846"/>
                </a:lnTo>
                <a:lnTo>
                  <a:pt x="5123908" y="797846"/>
                </a:lnTo>
                <a:lnTo>
                  <a:pt x="5121735" y="800950"/>
                </a:lnTo>
                <a:lnTo>
                  <a:pt x="5118630" y="805296"/>
                </a:lnTo>
                <a:lnTo>
                  <a:pt x="5116457" y="807469"/>
                </a:lnTo>
                <a:lnTo>
                  <a:pt x="5114284" y="812747"/>
                </a:lnTo>
                <a:lnTo>
                  <a:pt x="5112111" y="818025"/>
                </a:lnTo>
                <a:lnTo>
                  <a:pt x="5116146" y="820198"/>
                </a:lnTo>
                <a:lnTo>
                  <a:pt x="5118319" y="822371"/>
                </a:lnTo>
                <a:lnTo>
                  <a:pt x="5119251" y="823302"/>
                </a:lnTo>
                <a:lnTo>
                  <a:pt x="5121424" y="827648"/>
                </a:lnTo>
                <a:lnTo>
                  <a:pt x="5121424" y="829821"/>
                </a:lnTo>
                <a:lnTo>
                  <a:pt x="5119251" y="832926"/>
                </a:lnTo>
                <a:lnTo>
                  <a:pt x="5116146" y="838204"/>
                </a:lnTo>
                <a:lnTo>
                  <a:pt x="5113974" y="840377"/>
                </a:lnTo>
                <a:lnTo>
                  <a:pt x="5110869" y="842550"/>
                </a:lnTo>
                <a:lnTo>
                  <a:pt x="5106833" y="842550"/>
                </a:lnTo>
                <a:lnTo>
                  <a:pt x="5103729" y="842550"/>
                </a:lnTo>
                <a:lnTo>
                  <a:pt x="5096588" y="842550"/>
                </a:lnTo>
                <a:lnTo>
                  <a:pt x="5089448" y="831063"/>
                </a:lnTo>
                <a:lnTo>
                  <a:pt x="5077962" y="825786"/>
                </a:lnTo>
                <a:lnTo>
                  <a:pt x="5063371" y="822681"/>
                </a:lnTo>
                <a:lnTo>
                  <a:pt x="5063371" y="809022"/>
                </a:lnTo>
                <a:lnTo>
                  <a:pt x="5060266" y="808090"/>
                </a:lnTo>
                <a:lnTo>
                  <a:pt x="5056230" y="805917"/>
                </a:lnTo>
                <a:lnTo>
                  <a:pt x="5055299" y="803744"/>
                </a:lnTo>
                <a:lnTo>
                  <a:pt x="5051263" y="801571"/>
                </a:lnTo>
                <a:lnTo>
                  <a:pt x="5044123" y="801571"/>
                </a:lnTo>
                <a:lnTo>
                  <a:pt x="5041950" y="801571"/>
                </a:lnTo>
                <a:lnTo>
                  <a:pt x="5041019" y="803744"/>
                </a:lnTo>
                <a:lnTo>
                  <a:pt x="5038845" y="803744"/>
                </a:lnTo>
                <a:lnTo>
                  <a:pt x="5036672" y="803744"/>
                </a:lnTo>
                <a:lnTo>
                  <a:pt x="5033568" y="805917"/>
                </a:lnTo>
                <a:lnTo>
                  <a:pt x="5029532" y="798467"/>
                </a:lnTo>
                <a:lnTo>
                  <a:pt x="5024255" y="791016"/>
                </a:lnTo>
                <a:lnTo>
                  <a:pt x="5020219" y="785738"/>
                </a:lnTo>
                <a:lnTo>
                  <a:pt x="5020219" y="798467"/>
                </a:lnTo>
                <a:lnTo>
                  <a:pt x="5017114" y="813368"/>
                </a:lnTo>
                <a:lnTo>
                  <a:pt x="5013079" y="826096"/>
                </a:lnTo>
                <a:lnTo>
                  <a:pt x="5004696" y="833547"/>
                </a:lnTo>
                <a:lnTo>
                  <a:pt x="5000661" y="835720"/>
                </a:lnTo>
                <a:lnTo>
                  <a:pt x="4997556" y="835720"/>
                </a:lnTo>
                <a:lnTo>
                  <a:pt x="4995383" y="835720"/>
                </a:lnTo>
                <a:lnTo>
                  <a:pt x="4993210" y="835720"/>
                </a:lnTo>
                <a:lnTo>
                  <a:pt x="4991037" y="833547"/>
                </a:lnTo>
                <a:lnTo>
                  <a:pt x="4990106" y="833547"/>
                </a:lnTo>
                <a:lnTo>
                  <a:pt x="4987932" y="833547"/>
                </a:lnTo>
                <a:lnTo>
                  <a:pt x="4985759" y="835720"/>
                </a:lnTo>
                <a:lnTo>
                  <a:pt x="4983586" y="837893"/>
                </a:lnTo>
                <a:lnTo>
                  <a:pt x="4980482" y="843171"/>
                </a:lnTo>
                <a:lnTo>
                  <a:pt x="4991037" y="855899"/>
                </a:lnTo>
                <a:lnTo>
                  <a:pt x="5002523" y="878251"/>
                </a:lnTo>
                <a:lnTo>
                  <a:pt x="5007801" y="903708"/>
                </a:lnTo>
                <a:lnTo>
                  <a:pt x="5004696" y="903708"/>
                </a:lnTo>
                <a:lnTo>
                  <a:pt x="5002523" y="905881"/>
                </a:lnTo>
                <a:lnTo>
                  <a:pt x="4998487" y="905881"/>
                </a:lnTo>
                <a:lnTo>
                  <a:pt x="4993210" y="908054"/>
                </a:lnTo>
                <a:lnTo>
                  <a:pt x="4986070" y="902776"/>
                </a:lnTo>
                <a:lnTo>
                  <a:pt x="4980792" y="898430"/>
                </a:lnTo>
                <a:lnTo>
                  <a:pt x="4973652" y="897499"/>
                </a:lnTo>
                <a:lnTo>
                  <a:pt x="4964338" y="895326"/>
                </a:lnTo>
                <a:lnTo>
                  <a:pt x="4959061" y="910227"/>
                </a:lnTo>
                <a:lnTo>
                  <a:pt x="4948506" y="917678"/>
                </a:lnTo>
                <a:lnTo>
                  <a:pt x="4934846" y="922955"/>
                </a:lnTo>
                <a:lnTo>
                  <a:pt x="4920255" y="928233"/>
                </a:lnTo>
                <a:lnTo>
                  <a:pt x="4919324" y="943134"/>
                </a:lnTo>
                <a:lnTo>
                  <a:pt x="4915288" y="954621"/>
                </a:lnTo>
                <a:lnTo>
                  <a:pt x="4908148" y="965176"/>
                </a:lnTo>
                <a:lnTo>
                  <a:pt x="4893557" y="967349"/>
                </a:lnTo>
                <a:lnTo>
                  <a:pt x="4883002" y="970453"/>
                </a:lnTo>
                <a:lnTo>
                  <a:pt x="4875861" y="974800"/>
                </a:lnTo>
                <a:lnTo>
                  <a:pt x="4868721" y="976973"/>
                </a:lnTo>
                <a:lnTo>
                  <a:pt x="4863444" y="972627"/>
                </a:lnTo>
                <a:lnTo>
                  <a:pt x="4857235" y="967349"/>
                </a:lnTo>
                <a:lnTo>
                  <a:pt x="4854130" y="962071"/>
                </a:lnTo>
                <a:lnTo>
                  <a:pt x="4846990" y="963003"/>
                </a:lnTo>
                <a:lnTo>
                  <a:pt x="4837677" y="965176"/>
                </a:lnTo>
                <a:lnTo>
                  <a:pt x="4830536" y="969522"/>
                </a:lnTo>
                <a:lnTo>
                  <a:pt x="4825259" y="972627"/>
                </a:lnTo>
                <a:lnTo>
                  <a:pt x="4825259" y="980077"/>
                </a:lnTo>
                <a:lnTo>
                  <a:pt x="4819981" y="982250"/>
                </a:lnTo>
                <a:lnTo>
                  <a:pt x="4810668" y="982250"/>
                </a:lnTo>
                <a:lnTo>
                  <a:pt x="4798250" y="982250"/>
                </a:lnTo>
                <a:lnTo>
                  <a:pt x="4786764" y="984424"/>
                </a:lnTo>
                <a:lnTo>
                  <a:pt x="4781486" y="985355"/>
                </a:lnTo>
                <a:lnTo>
                  <a:pt x="4772172" y="1007707"/>
                </a:lnTo>
                <a:lnTo>
                  <a:pt x="4771241" y="1031922"/>
                </a:lnTo>
                <a:lnTo>
                  <a:pt x="4771241" y="1059551"/>
                </a:lnTo>
                <a:lnTo>
                  <a:pt x="4774346" y="1083766"/>
                </a:lnTo>
                <a:lnTo>
                  <a:pt x="4769068" y="1083766"/>
                </a:lnTo>
                <a:lnTo>
                  <a:pt x="4766895" y="1083766"/>
                </a:lnTo>
                <a:lnTo>
                  <a:pt x="4764722" y="1083766"/>
                </a:lnTo>
                <a:lnTo>
                  <a:pt x="4763791" y="1085939"/>
                </a:lnTo>
                <a:lnTo>
                  <a:pt x="4761618" y="1086871"/>
                </a:lnTo>
                <a:lnTo>
                  <a:pt x="4759444" y="1093080"/>
                </a:lnTo>
                <a:lnTo>
                  <a:pt x="4757271" y="1098357"/>
                </a:lnTo>
                <a:lnTo>
                  <a:pt x="4757271" y="1105808"/>
                </a:lnTo>
                <a:lnTo>
                  <a:pt x="4757271" y="1114190"/>
                </a:lnTo>
                <a:lnTo>
                  <a:pt x="4744853" y="1114190"/>
                </a:lnTo>
                <a:lnTo>
                  <a:pt x="4737713" y="1125676"/>
                </a:lnTo>
                <a:lnTo>
                  <a:pt x="4732436" y="1133127"/>
                </a:lnTo>
                <a:lnTo>
                  <a:pt x="4730262" y="1140578"/>
                </a:lnTo>
                <a:lnTo>
                  <a:pt x="4728089" y="1155479"/>
                </a:lnTo>
                <a:lnTo>
                  <a:pt x="4724985" y="1155479"/>
                </a:lnTo>
                <a:lnTo>
                  <a:pt x="4720949" y="1155479"/>
                </a:lnTo>
                <a:lnTo>
                  <a:pt x="4720018" y="1155479"/>
                </a:lnTo>
                <a:lnTo>
                  <a:pt x="4717844" y="1155479"/>
                </a:lnTo>
                <a:lnTo>
                  <a:pt x="4713809" y="1155479"/>
                </a:lnTo>
                <a:lnTo>
                  <a:pt x="4706668" y="1170381"/>
                </a:lnTo>
                <a:lnTo>
                  <a:pt x="4701391" y="1188386"/>
                </a:lnTo>
                <a:lnTo>
                  <a:pt x="4688973" y="1188386"/>
                </a:lnTo>
                <a:lnTo>
                  <a:pt x="4684937" y="1208565"/>
                </a:lnTo>
                <a:lnTo>
                  <a:pt x="4678728" y="1208565"/>
                </a:lnTo>
                <a:lnTo>
                  <a:pt x="4678728" y="1203288"/>
                </a:lnTo>
                <a:lnTo>
                  <a:pt x="4664138" y="1183109"/>
                </a:lnTo>
                <a:lnTo>
                  <a:pt x="4654824" y="1158894"/>
                </a:lnTo>
                <a:lnTo>
                  <a:pt x="4652651" y="1131264"/>
                </a:lnTo>
                <a:lnTo>
                  <a:pt x="4654824" y="1098357"/>
                </a:lnTo>
                <a:lnTo>
                  <a:pt x="4660102" y="1094011"/>
                </a:lnTo>
                <a:lnTo>
                  <a:pt x="4664138" y="1090906"/>
                </a:lnTo>
                <a:lnTo>
                  <a:pt x="4669415" y="1086560"/>
                </a:lnTo>
                <a:lnTo>
                  <a:pt x="4671588" y="1081283"/>
                </a:lnTo>
                <a:lnTo>
                  <a:pt x="4674693" y="1073832"/>
                </a:lnTo>
                <a:lnTo>
                  <a:pt x="4669415" y="1064208"/>
                </a:lnTo>
                <a:lnTo>
                  <a:pt x="4667242" y="1051480"/>
                </a:lnTo>
                <a:lnTo>
                  <a:pt x="4674382" y="1036578"/>
                </a:lnTo>
                <a:lnTo>
                  <a:pt x="4681522" y="1031301"/>
                </a:lnTo>
                <a:lnTo>
                  <a:pt x="4690836" y="1026955"/>
                </a:lnTo>
                <a:lnTo>
                  <a:pt x="4701391" y="1023850"/>
                </a:lnTo>
                <a:lnTo>
                  <a:pt x="4708531" y="1016399"/>
                </a:lnTo>
                <a:lnTo>
                  <a:pt x="4723122" y="994047"/>
                </a:lnTo>
                <a:lnTo>
                  <a:pt x="4737713" y="971695"/>
                </a:lnTo>
                <a:lnTo>
                  <a:pt x="4749200" y="962071"/>
                </a:lnTo>
                <a:lnTo>
                  <a:pt x="4761618" y="953689"/>
                </a:lnTo>
                <a:lnTo>
                  <a:pt x="4774035" y="944066"/>
                </a:lnTo>
                <a:lnTo>
                  <a:pt x="4779313" y="931337"/>
                </a:lnTo>
                <a:lnTo>
                  <a:pt x="4783349" y="916436"/>
                </a:lnTo>
                <a:lnTo>
                  <a:pt x="4788626" y="902776"/>
                </a:lnTo>
                <a:lnTo>
                  <a:pt x="4788626" y="901845"/>
                </a:lnTo>
                <a:lnTo>
                  <a:pt x="4786453" y="901845"/>
                </a:lnTo>
                <a:lnTo>
                  <a:pt x="4786453" y="899672"/>
                </a:lnTo>
                <a:lnTo>
                  <a:pt x="4784280" y="897499"/>
                </a:lnTo>
                <a:lnTo>
                  <a:pt x="4781175" y="899672"/>
                </a:lnTo>
                <a:lnTo>
                  <a:pt x="4779002" y="901845"/>
                </a:lnTo>
                <a:lnTo>
                  <a:pt x="4778071" y="902776"/>
                </a:lnTo>
                <a:lnTo>
                  <a:pt x="4768758" y="916436"/>
                </a:lnTo>
                <a:lnTo>
                  <a:pt x="4759444" y="931337"/>
                </a:lnTo>
                <a:lnTo>
                  <a:pt x="4750131" y="944066"/>
                </a:lnTo>
                <a:lnTo>
                  <a:pt x="4737713" y="953689"/>
                </a:lnTo>
                <a:lnTo>
                  <a:pt x="4720949" y="961140"/>
                </a:lnTo>
                <a:lnTo>
                  <a:pt x="4720018" y="954931"/>
                </a:lnTo>
                <a:lnTo>
                  <a:pt x="4720018" y="954000"/>
                </a:lnTo>
                <a:lnTo>
                  <a:pt x="4717844" y="949654"/>
                </a:lnTo>
                <a:lnTo>
                  <a:pt x="4717844" y="944376"/>
                </a:lnTo>
                <a:lnTo>
                  <a:pt x="4720018" y="942203"/>
                </a:lnTo>
                <a:lnTo>
                  <a:pt x="4720018" y="940030"/>
                </a:lnTo>
                <a:lnTo>
                  <a:pt x="4720018" y="939098"/>
                </a:lnTo>
                <a:lnTo>
                  <a:pt x="4720949" y="934752"/>
                </a:lnTo>
                <a:lnTo>
                  <a:pt x="4720949" y="931648"/>
                </a:lnTo>
                <a:lnTo>
                  <a:pt x="4715671" y="927302"/>
                </a:lnTo>
                <a:lnTo>
                  <a:pt x="4710394" y="925128"/>
                </a:lnTo>
                <a:lnTo>
                  <a:pt x="4706358" y="924197"/>
                </a:lnTo>
                <a:lnTo>
                  <a:pt x="4701081" y="922024"/>
                </a:lnTo>
                <a:lnTo>
                  <a:pt x="4697976" y="924197"/>
                </a:lnTo>
                <a:lnTo>
                  <a:pt x="4688663" y="929475"/>
                </a:lnTo>
                <a:lnTo>
                  <a:pt x="4676245" y="940030"/>
                </a:lnTo>
                <a:lnTo>
                  <a:pt x="4664758" y="953689"/>
                </a:lnTo>
                <a:lnTo>
                  <a:pt x="4654203" y="966418"/>
                </a:lnTo>
                <a:lnTo>
                  <a:pt x="4648926" y="976041"/>
                </a:lnTo>
                <a:lnTo>
                  <a:pt x="4648926" y="979146"/>
                </a:lnTo>
                <a:lnTo>
                  <a:pt x="4648926" y="983492"/>
                </a:lnTo>
                <a:lnTo>
                  <a:pt x="4649857" y="986597"/>
                </a:lnTo>
                <a:lnTo>
                  <a:pt x="4652030" y="991874"/>
                </a:lnTo>
                <a:lnTo>
                  <a:pt x="4654203" y="996220"/>
                </a:lnTo>
                <a:lnTo>
                  <a:pt x="4654203" y="999325"/>
                </a:lnTo>
                <a:lnTo>
                  <a:pt x="4642717" y="1004602"/>
                </a:lnTo>
                <a:lnTo>
                  <a:pt x="4630299" y="1006776"/>
                </a:lnTo>
                <a:lnTo>
                  <a:pt x="4613535" y="1008949"/>
                </a:lnTo>
                <a:lnTo>
                  <a:pt x="4598012" y="1008949"/>
                </a:lnTo>
                <a:lnTo>
                  <a:pt x="4598012" y="988770"/>
                </a:lnTo>
                <a:lnTo>
                  <a:pt x="4581248" y="991874"/>
                </a:lnTo>
                <a:lnTo>
                  <a:pt x="4566657" y="998083"/>
                </a:lnTo>
                <a:lnTo>
                  <a:pt x="4554240" y="995910"/>
                </a:lnTo>
                <a:lnTo>
                  <a:pt x="4544926" y="984424"/>
                </a:lnTo>
                <a:lnTo>
                  <a:pt x="4508604" y="979146"/>
                </a:lnTo>
                <a:lnTo>
                  <a:pt x="4496186" y="991874"/>
                </a:lnTo>
                <a:lnTo>
                  <a:pt x="4481595" y="1001498"/>
                </a:lnTo>
                <a:lnTo>
                  <a:pt x="4469177" y="1012053"/>
                </a:lnTo>
                <a:lnTo>
                  <a:pt x="4462037" y="1025713"/>
                </a:lnTo>
                <a:lnTo>
                  <a:pt x="4454897" y="1038441"/>
                </a:lnTo>
                <a:lnTo>
                  <a:pt x="4447757" y="1051169"/>
                </a:lnTo>
                <a:lnTo>
                  <a:pt x="4438443" y="1060793"/>
                </a:lnTo>
                <a:lnTo>
                  <a:pt x="4409262" y="1070417"/>
                </a:lnTo>
                <a:lnTo>
                  <a:pt x="4402121" y="1077868"/>
                </a:lnTo>
                <a:lnTo>
                  <a:pt x="4396844" y="1086250"/>
                </a:lnTo>
                <a:lnTo>
                  <a:pt x="4391566" y="1093700"/>
                </a:lnTo>
                <a:lnTo>
                  <a:pt x="4379148" y="1103324"/>
                </a:lnTo>
                <a:lnTo>
                  <a:pt x="4379148" y="1113879"/>
                </a:lnTo>
                <a:lnTo>
                  <a:pt x="4394670" y="1113879"/>
                </a:lnTo>
                <a:lnTo>
                  <a:pt x="4396844" y="1120088"/>
                </a:lnTo>
                <a:lnTo>
                  <a:pt x="4399017" y="1123193"/>
                </a:lnTo>
                <a:lnTo>
                  <a:pt x="4399948" y="1127539"/>
                </a:lnTo>
                <a:lnTo>
                  <a:pt x="4403984" y="1130644"/>
                </a:lnTo>
                <a:lnTo>
                  <a:pt x="4407088" y="1132817"/>
                </a:lnTo>
                <a:lnTo>
                  <a:pt x="4414229" y="1134990"/>
                </a:lnTo>
                <a:lnTo>
                  <a:pt x="4418264" y="1130644"/>
                </a:lnTo>
                <a:lnTo>
                  <a:pt x="4421369" y="1128470"/>
                </a:lnTo>
                <a:lnTo>
                  <a:pt x="4427578" y="1127539"/>
                </a:lnTo>
                <a:lnTo>
                  <a:pt x="4432855" y="1127539"/>
                </a:lnTo>
                <a:lnTo>
                  <a:pt x="4442169" y="1127539"/>
                </a:lnTo>
                <a:lnTo>
                  <a:pt x="4449309" y="1135921"/>
                </a:lnTo>
                <a:lnTo>
                  <a:pt x="4454587" y="1143372"/>
                </a:lnTo>
                <a:lnTo>
                  <a:pt x="4457691" y="1152996"/>
                </a:lnTo>
                <a:lnTo>
                  <a:pt x="4461727" y="1167897"/>
                </a:lnTo>
                <a:lnTo>
                  <a:pt x="4463900" y="1177521"/>
                </a:lnTo>
                <a:lnTo>
                  <a:pt x="4461727" y="1182798"/>
                </a:lnTo>
                <a:lnTo>
                  <a:pt x="4456449" y="1188076"/>
                </a:lnTo>
                <a:lnTo>
                  <a:pt x="4454276" y="1197700"/>
                </a:lnTo>
                <a:lnTo>
                  <a:pt x="4454276" y="1208255"/>
                </a:lnTo>
                <a:lnTo>
                  <a:pt x="4457381" y="1217879"/>
                </a:lnTo>
                <a:lnTo>
                  <a:pt x="4461416" y="1227503"/>
                </a:lnTo>
                <a:lnTo>
                  <a:pt x="4464521" y="1240231"/>
                </a:lnTo>
                <a:lnTo>
                  <a:pt x="4453966" y="1251717"/>
                </a:lnTo>
                <a:lnTo>
                  <a:pt x="4446826" y="1264446"/>
                </a:lnTo>
                <a:lnTo>
                  <a:pt x="4441548" y="1277174"/>
                </a:lnTo>
                <a:lnTo>
                  <a:pt x="4434408" y="1294248"/>
                </a:lnTo>
                <a:lnTo>
                  <a:pt x="4430372" y="1297353"/>
                </a:lnTo>
                <a:lnTo>
                  <a:pt x="4421058" y="1308839"/>
                </a:lnTo>
                <a:lnTo>
                  <a:pt x="4410503" y="1321568"/>
                </a:lnTo>
                <a:lnTo>
                  <a:pt x="4399017" y="1336469"/>
                </a:lnTo>
                <a:lnTo>
                  <a:pt x="4386599" y="1349197"/>
                </a:lnTo>
                <a:lnTo>
                  <a:pt x="4376044" y="1361926"/>
                </a:lnTo>
                <a:lnTo>
                  <a:pt x="4368904" y="1371549"/>
                </a:lnTo>
                <a:lnTo>
                  <a:pt x="4364868" y="1375896"/>
                </a:lnTo>
                <a:lnTo>
                  <a:pt x="4352450" y="1379000"/>
                </a:lnTo>
                <a:lnTo>
                  <a:pt x="4340032" y="1376827"/>
                </a:lnTo>
                <a:lnTo>
                  <a:pt x="4328546" y="1376827"/>
                </a:lnTo>
                <a:lnTo>
                  <a:pt x="4317991" y="1379000"/>
                </a:lnTo>
                <a:lnTo>
                  <a:pt x="4308677" y="1388624"/>
                </a:lnTo>
                <a:lnTo>
                  <a:pt x="4301537" y="1399179"/>
                </a:lnTo>
                <a:lnTo>
                  <a:pt x="4296259" y="1410666"/>
                </a:lnTo>
                <a:lnTo>
                  <a:pt x="4289119" y="1421221"/>
                </a:lnTo>
                <a:lnTo>
                  <a:pt x="4278564" y="1428672"/>
                </a:lnTo>
                <a:lnTo>
                  <a:pt x="4276391" y="1428672"/>
                </a:lnTo>
                <a:lnTo>
                  <a:pt x="4274218" y="1430845"/>
                </a:lnTo>
                <a:lnTo>
                  <a:pt x="4272044" y="1430845"/>
                </a:lnTo>
                <a:lnTo>
                  <a:pt x="4268940" y="1430845"/>
                </a:lnTo>
                <a:lnTo>
                  <a:pt x="4264904" y="1433018"/>
                </a:lnTo>
                <a:lnTo>
                  <a:pt x="4268940" y="1443573"/>
                </a:lnTo>
                <a:lnTo>
                  <a:pt x="4276080" y="1455059"/>
                </a:lnTo>
                <a:lnTo>
                  <a:pt x="4281358" y="1467788"/>
                </a:lnTo>
                <a:lnTo>
                  <a:pt x="4288498" y="1480516"/>
                </a:lnTo>
                <a:lnTo>
                  <a:pt x="4291603" y="1492002"/>
                </a:lnTo>
                <a:lnTo>
                  <a:pt x="4293776" y="1504731"/>
                </a:lnTo>
                <a:lnTo>
                  <a:pt x="4290671" y="1513113"/>
                </a:lnTo>
                <a:lnTo>
                  <a:pt x="4283531" y="1520563"/>
                </a:lnTo>
                <a:lnTo>
                  <a:pt x="4268940" y="1526772"/>
                </a:lnTo>
                <a:lnTo>
                  <a:pt x="4245036" y="1529877"/>
                </a:lnTo>
                <a:lnTo>
                  <a:pt x="4245036" y="1520253"/>
                </a:lnTo>
                <a:lnTo>
                  <a:pt x="4242862" y="1511871"/>
                </a:lnTo>
                <a:lnTo>
                  <a:pt x="4242862" y="1499143"/>
                </a:lnTo>
                <a:lnTo>
                  <a:pt x="4245036" y="1484241"/>
                </a:lnTo>
                <a:lnTo>
                  <a:pt x="4245036" y="1472755"/>
                </a:lnTo>
                <a:lnTo>
                  <a:pt x="4239758" y="1472755"/>
                </a:lnTo>
                <a:lnTo>
                  <a:pt x="4235722" y="1472755"/>
                </a:lnTo>
                <a:lnTo>
                  <a:pt x="4232618" y="1472755"/>
                </a:lnTo>
                <a:lnTo>
                  <a:pt x="4230445" y="1472755"/>
                </a:lnTo>
                <a:lnTo>
                  <a:pt x="4228272" y="1470582"/>
                </a:lnTo>
                <a:lnTo>
                  <a:pt x="4225167" y="1469650"/>
                </a:lnTo>
                <a:lnTo>
                  <a:pt x="4221131" y="1463441"/>
                </a:lnTo>
                <a:lnTo>
                  <a:pt x="4225167" y="1458164"/>
                </a:lnTo>
                <a:lnTo>
                  <a:pt x="4228272" y="1452886"/>
                </a:lnTo>
                <a:lnTo>
                  <a:pt x="4230445" y="1447609"/>
                </a:lnTo>
                <a:lnTo>
                  <a:pt x="4234480" y="1440158"/>
                </a:lnTo>
                <a:lnTo>
                  <a:pt x="4225167" y="1440158"/>
                </a:lnTo>
                <a:lnTo>
                  <a:pt x="4213681" y="1437985"/>
                </a:lnTo>
                <a:lnTo>
                  <a:pt x="4201263" y="1441089"/>
                </a:lnTo>
                <a:lnTo>
                  <a:pt x="4186672" y="1447298"/>
                </a:lnTo>
                <a:lnTo>
                  <a:pt x="4174254" y="1452576"/>
                </a:lnTo>
                <a:lnTo>
                  <a:pt x="4174254" y="1448230"/>
                </a:lnTo>
                <a:lnTo>
                  <a:pt x="4176427" y="1442952"/>
                </a:lnTo>
                <a:lnTo>
                  <a:pt x="4178600" y="1439847"/>
                </a:lnTo>
                <a:lnTo>
                  <a:pt x="4179532" y="1433639"/>
                </a:lnTo>
                <a:lnTo>
                  <a:pt x="4181705" y="1430534"/>
                </a:lnTo>
                <a:lnTo>
                  <a:pt x="4184809" y="1423083"/>
                </a:lnTo>
                <a:lnTo>
                  <a:pt x="4181705" y="1423083"/>
                </a:lnTo>
                <a:lnTo>
                  <a:pt x="4178600" y="1420910"/>
                </a:lnTo>
                <a:lnTo>
                  <a:pt x="4174564" y="1420910"/>
                </a:lnTo>
                <a:lnTo>
                  <a:pt x="4169287" y="1418737"/>
                </a:lnTo>
                <a:lnTo>
                  <a:pt x="4157801" y="1430224"/>
                </a:lnTo>
                <a:lnTo>
                  <a:pt x="4145383" y="1439847"/>
                </a:lnTo>
                <a:lnTo>
                  <a:pt x="4132965" y="1450403"/>
                </a:lnTo>
                <a:lnTo>
                  <a:pt x="4125824" y="1463131"/>
                </a:lnTo>
                <a:lnTo>
                  <a:pt x="4132965" y="1467477"/>
                </a:lnTo>
                <a:lnTo>
                  <a:pt x="4138242" y="1470582"/>
                </a:lnTo>
                <a:lnTo>
                  <a:pt x="4142278" y="1474928"/>
                </a:lnTo>
                <a:lnTo>
                  <a:pt x="4145383" y="1478032"/>
                </a:lnTo>
                <a:lnTo>
                  <a:pt x="4149418" y="1484241"/>
                </a:lnTo>
                <a:lnTo>
                  <a:pt x="4159973" y="1478032"/>
                </a:lnTo>
                <a:lnTo>
                  <a:pt x="4169287" y="1474928"/>
                </a:lnTo>
                <a:lnTo>
                  <a:pt x="4178600" y="1474928"/>
                </a:lnTo>
                <a:lnTo>
                  <a:pt x="4189155" y="1480205"/>
                </a:lnTo>
                <a:lnTo>
                  <a:pt x="4194433" y="1480205"/>
                </a:lnTo>
                <a:lnTo>
                  <a:pt x="4194433" y="1492934"/>
                </a:lnTo>
                <a:lnTo>
                  <a:pt x="4174564" y="1492934"/>
                </a:lnTo>
                <a:lnTo>
                  <a:pt x="4167424" y="1502558"/>
                </a:lnTo>
                <a:lnTo>
                  <a:pt x="4160284" y="1510008"/>
                </a:lnTo>
                <a:lnTo>
                  <a:pt x="4155006" y="1517459"/>
                </a:lnTo>
                <a:lnTo>
                  <a:pt x="4149729" y="1530187"/>
                </a:lnTo>
                <a:lnTo>
                  <a:pt x="4164320" y="1539811"/>
                </a:lnTo>
                <a:lnTo>
                  <a:pt x="4172702" y="1554712"/>
                </a:lnTo>
                <a:lnTo>
                  <a:pt x="4179842" y="1574891"/>
                </a:lnTo>
                <a:lnTo>
                  <a:pt x="4183878" y="1595070"/>
                </a:lnTo>
                <a:lnTo>
                  <a:pt x="4184809" y="1617423"/>
                </a:lnTo>
                <a:lnTo>
                  <a:pt x="4184809" y="1636981"/>
                </a:lnTo>
                <a:lnTo>
                  <a:pt x="4172391" y="1645363"/>
                </a:lnTo>
                <a:lnTo>
                  <a:pt x="4165251" y="1660264"/>
                </a:lnTo>
                <a:lnTo>
                  <a:pt x="4158111" y="1673924"/>
                </a:lnTo>
                <a:lnTo>
                  <a:pt x="4149729" y="1688825"/>
                </a:lnTo>
                <a:lnTo>
                  <a:pt x="4131102" y="1709004"/>
                </a:lnTo>
                <a:lnTo>
                  <a:pt x="4107198" y="1723905"/>
                </a:lnTo>
                <a:lnTo>
                  <a:pt x="4082052" y="1734461"/>
                </a:lnTo>
                <a:lnTo>
                  <a:pt x="4052870" y="1744084"/>
                </a:lnTo>
                <a:lnTo>
                  <a:pt x="4025861" y="1749362"/>
                </a:lnTo>
                <a:lnTo>
                  <a:pt x="4025861" y="1756813"/>
                </a:lnTo>
                <a:lnTo>
                  <a:pt x="4025861" y="1761159"/>
                </a:lnTo>
                <a:lnTo>
                  <a:pt x="4025861" y="1764263"/>
                </a:lnTo>
                <a:lnTo>
                  <a:pt x="4025861" y="1766437"/>
                </a:lnTo>
                <a:lnTo>
                  <a:pt x="4028034" y="1768610"/>
                </a:lnTo>
                <a:lnTo>
                  <a:pt x="4028034" y="1773887"/>
                </a:lnTo>
                <a:lnTo>
                  <a:pt x="4028966" y="1779165"/>
                </a:lnTo>
                <a:lnTo>
                  <a:pt x="4025861" y="1783511"/>
                </a:lnTo>
                <a:lnTo>
                  <a:pt x="4021825" y="1786615"/>
                </a:lnTo>
                <a:lnTo>
                  <a:pt x="4020894" y="1788789"/>
                </a:lnTo>
                <a:lnTo>
                  <a:pt x="4016858" y="1791893"/>
                </a:lnTo>
                <a:lnTo>
                  <a:pt x="4009718" y="1796239"/>
                </a:lnTo>
                <a:lnTo>
                  <a:pt x="4007545" y="1796239"/>
                </a:lnTo>
                <a:lnTo>
                  <a:pt x="4006613" y="1798412"/>
                </a:lnTo>
                <a:lnTo>
                  <a:pt x="4004440" y="1798412"/>
                </a:lnTo>
                <a:lnTo>
                  <a:pt x="4002267" y="1798412"/>
                </a:lnTo>
                <a:lnTo>
                  <a:pt x="3999162" y="1799344"/>
                </a:lnTo>
                <a:lnTo>
                  <a:pt x="3996989" y="1794066"/>
                </a:lnTo>
                <a:lnTo>
                  <a:pt x="3994816" y="1788789"/>
                </a:lnTo>
                <a:lnTo>
                  <a:pt x="3994816" y="1783511"/>
                </a:lnTo>
                <a:lnTo>
                  <a:pt x="3994816" y="1773887"/>
                </a:lnTo>
                <a:lnTo>
                  <a:pt x="3998852" y="1771714"/>
                </a:lnTo>
                <a:lnTo>
                  <a:pt x="4001957" y="1771714"/>
                </a:lnTo>
                <a:lnTo>
                  <a:pt x="4005992" y="1769541"/>
                </a:lnTo>
                <a:lnTo>
                  <a:pt x="4006924" y="1766437"/>
                </a:lnTo>
                <a:lnTo>
                  <a:pt x="4009097" y="1762090"/>
                </a:lnTo>
                <a:lnTo>
                  <a:pt x="4006924" y="1758986"/>
                </a:lnTo>
                <a:lnTo>
                  <a:pt x="4003819" y="1753708"/>
                </a:lnTo>
                <a:lnTo>
                  <a:pt x="4001646" y="1749362"/>
                </a:lnTo>
                <a:lnTo>
                  <a:pt x="3998542" y="1747189"/>
                </a:lnTo>
                <a:lnTo>
                  <a:pt x="3996369" y="1747189"/>
                </a:lnTo>
                <a:lnTo>
                  <a:pt x="3991091" y="1746258"/>
                </a:lnTo>
                <a:lnTo>
                  <a:pt x="3984882" y="1746258"/>
                </a:lnTo>
                <a:lnTo>
                  <a:pt x="3978673" y="1754640"/>
                </a:lnTo>
                <a:lnTo>
                  <a:pt x="3971533" y="1760849"/>
                </a:lnTo>
                <a:lnTo>
                  <a:pt x="3965324" y="1766126"/>
                </a:lnTo>
                <a:lnTo>
                  <a:pt x="3960046" y="1775750"/>
                </a:lnTo>
                <a:lnTo>
                  <a:pt x="3957873" y="1790651"/>
                </a:lnTo>
                <a:lnTo>
                  <a:pt x="3974638" y="1806484"/>
                </a:lnTo>
                <a:lnTo>
                  <a:pt x="3987055" y="1823559"/>
                </a:lnTo>
                <a:lnTo>
                  <a:pt x="3998542" y="1841564"/>
                </a:lnTo>
                <a:lnTo>
                  <a:pt x="4003819" y="1865779"/>
                </a:lnTo>
                <a:lnTo>
                  <a:pt x="4005992" y="1895272"/>
                </a:lnTo>
                <a:lnTo>
                  <a:pt x="3945456" y="1944943"/>
                </a:lnTo>
                <a:lnTo>
                  <a:pt x="3938315" y="1944943"/>
                </a:lnTo>
                <a:lnTo>
                  <a:pt x="3933038" y="1924764"/>
                </a:lnTo>
                <a:lnTo>
                  <a:pt x="3921551" y="1909862"/>
                </a:lnTo>
                <a:lnTo>
                  <a:pt x="3906960" y="1897134"/>
                </a:lnTo>
                <a:lnTo>
                  <a:pt x="3891438" y="1884406"/>
                </a:lnTo>
                <a:lnTo>
                  <a:pt x="3874674" y="1870746"/>
                </a:lnTo>
                <a:lnTo>
                  <a:pt x="3867534" y="1900239"/>
                </a:lnTo>
                <a:lnTo>
                  <a:pt x="3858220" y="1924453"/>
                </a:lnTo>
                <a:lnTo>
                  <a:pt x="3867534" y="1929731"/>
                </a:lnTo>
                <a:lnTo>
                  <a:pt x="3871569" y="1937182"/>
                </a:lnTo>
                <a:lnTo>
                  <a:pt x="3872501" y="1946805"/>
                </a:lnTo>
                <a:lnTo>
                  <a:pt x="3878710" y="1957361"/>
                </a:lnTo>
                <a:lnTo>
                  <a:pt x="3879641" y="1959534"/>
                </a:lnTo>
                <a:lnTo>
                  <a:pt x="3883677" y="1959534"/>
                </a:lnTo>
                <a:lnTo>
                  <a:pt x="3886781" y="1959534"/>
                </a:lnTo>
                <a:lnTo>
                  <a:pt x="3890817" y="1959534"/>
                </a:lnTo>
                <a:lnTo>
                  <a:pt x="3893922" y="1961707"/>
                </a:lnTo>
                <a:lnTo>
                  <a:pt x="3908512" y="1976608"/>
                </a:lnTo>
                <a:lnTo>
                  <a:pt x="3919999" y="1998960"/>
                </a:lnTo>
                <a:lnTo>
                  <a:pt x="3927139" y="2024417"/>
                </a:lnTo>
                <a:lnTo>
                  <a:pt x="3928071" y="2050805"/>
                </a:lnTo>
                <a:lnTo>
                  <a:pt x="3919275" y="2050805"/>
                </a:lnTo>
                <a:lnTo>
                  <a:pt x="3923414" y="2055773"/>
                </a:lnTo>
                <a:lnTo>
                  <a:pt x="3934900" y="2071605"/>
                </a:lnTo>
                <a:lnTo>
                  <a:pt x="3947318" y="2090543"/>
                </a:lnTo>
                <a:lnTo>
                  <a:pt x="3965013" y="2105444"/>
                </a:lnTo>
                <a:lnTo>
                  <a:pt x="3961909" y="2123450"/>
                </a:lnTo>
                <a:lnTo>
                  <a:pt x="3961909" y="2145492"/>
                </a:lnTo>
                <a:lnTo>
                  <a:pt x="3976500" y="2147665"/>
                </a:lnTo>
                <a:lnTo>
                  <a:pt x="3985813" y="2150769"/>
                </a:lnTo>
                <a:lnTo>
                  <a:pt x="3992333" y="2157289"/>
                </a:lnTo>
                <a:lnTo>
                  <a:pt x="4001646" y="2162566"/>
                </a:lnTo>
                <a:lnTo>
                  <a:pt x="4013132" y="2162566"/>
                </a:lnTo>
                <a:lnTo>
                  <a:pt x="4021515" y="2158220"/>
                </a:lnTo>
                <a:lnTo>
                  <a:pt x="4028655" y="2155115"/>
                </a:lnTo>
                <a:lnTo>
                  <a:pt x="4036106" y="2152942"/>
                </a:lnTo>
                <a:lnTo>
                  <a:pt x="4052559" y="2158220"/>
                </a:lnTo>
                <a:lnTo>
                  <a:pt x="4071496" y="2165670"/>
                </a:lnTo>
                <a:lnTo>
                  <a:pt x="4089192" y="2175294"/>
                </a:lnTo>
                <a:lnTo>
                  <a:pt x="4105645" y="2182745"/>
                </a:lnTo>
                <a:lnTo>
                  <a:pt x="4103783" y="2182745"/>
                </a:lnTo>
                <a:lnTo>
                  <a:pt x="4101610" y="2184918"/>
                </a:lnTo>
                <a:lnTo>
                  <a:pt x="4099437" y="2184918"/>
                </a:lnTo>
                <a:lnTo>
                  <a:pt x="4096332" y="2186781"/>
                </a:lnTo>
                <a:lnTo>
                  <a:pt x="4086087" y="2190196"/>
                </a:lnTo>
                <a:lnTo>
                  <a:pt x="4065288" y="2190196"/>
                </a:lnTo>
                <a:lnTo>
                  <a:pt x="4042314" y="2186781"/>
                </a:lnTo>
                <a:lnTo>
                  <a:pt x="4018410" y="2180572"/>
                </a:lnTo>
                <a:lnTo>
                  <a:pt x="3992333" y="2175294"/>
                </a:lnTo>
                <a:lnTo>
                  <a:pt x="3972464" y="2170017"/>
                </a:lnTo>
                <a:lnTo>
                  <a:pt x="3956942" y="2162566"/>
                </a:lnTo>
                <a:lnTo>
                  <a:pt x="3949491" y="2158220"/>
                </a:lnTo>
                <a:lnTo>
                  <a:pt x="3952596" y="2155115"/>
                </a:lnTo>
                <a:lnTo>
                  <a:pt x="3954769" y="2152942"/>
                </a:lnTo>
                <a:lnTo>
                  <a:pt x="3956942" y="2149838"/>
                </a:lnTo>
                <a:lnTo>
                  <a:pt x="3934900" y="2143629"/>
                </a:lnTo>
                <a:lnTo>
                  <a:pt x="3916274" y="2133074"/>
                </a:lnTo>
                <a:lnTo>
                  <a:pt x="3899509" y="2115999"/>
                </a:lnTo>
                <a:lnTo>
                  <a:pt x="3887092" y="2097993"/>
                </a:lnTo>
                <a:lnTo>
                  <a:pt x="3874363" y="2077814"/>
                </a:lnTo>
                <a:lnTo>
                  <a:pt x="3864119" y="2056704"/>
                </a:lnTo>
                <a:lnTo>
                  <a:pt x="3852632" y="2040871"/>
                </a:lnTo>
                <a:lnTo>
                  <a:pt x="3842077" y="2027211"/>
                </a:lnTo>
                <a:lnTo>
                  <a:pt x="3830901" y="2018518"/>
                </a:lnTo>
                <a:lnTo>
                  <a:pt x="3818173" y="2007032"/>
                </a:lnTo>
                <a:lnTo>
                  <a:pt x="3806686" y="1996477"/>
                </a:lnTo>
                <a:lnTo>
                  <a:pt x="3801719" y="1979402"/>
                </a:lnTo>
                <a:lnTo>
                  <a:pt x="3835868" y="1983748"/>
                </a:lnTo>
                <a:lnTo>
                  <a:pt x="3849528" y="1999581"/>
                </a:lnTo>
                <a:lnTo>
                  <a:pt x="3864119" y="2009205"/>
                </a:lnTo>
                <a:lnTo>
                  <a:pt x="3878710" y="2018518"/>
                </a:lnTo>
                <a:lnTo>
                  <a:pt x="3881279" y="2019780"/>
                </a:lnTo>
                <a:lnTo>
                  <a:pt x="3877778" y="2011378"/>
                </a:lnTo>
                <a:lnTo>
                  <a:pt x="3873743" y="1994304"/>
                </a:lnTo>
                <a:lnTo>
                  <a:pt x="3868465" y="1979402"/>
                </a:lnTo>
                <a:lnTo>
                  <a:pt x="3863187" y="1964501"/>
                </a:lnTo>
                <a:lnTo>
                  <a:pt x="3853874" y="1951773"/>
                </a:lnTo>
                <a:lnTo>
                  <a:pt x="3853874" y="1948668"/>
                </a:lnTo>
                <a:lnTo>
                  <a:pt x="3844561" y="1951773"/>
                </a:lnTo>
                <a:lnTo>
                  <a:pt x="3844561" y="1948668"/>
                </a:lnTo>
                <a:lnTo>
                  <a:pt x="3841456" y="1933767"/>
                </a:lnTo>
                <a:lnTo>
                  <a:pt x="3841456" y="1914830"/>
                </a:lnTo>
                <a:lnTo>
                  <a:pt x="3841456" y="1894651"/>
                </a:lnTo>
                <a:lnTo>
                  <a:pt x="3841456" y="1872298"/>
                </a:lnTo>
                <a:lnTo>
                  <a:pt x="3839283" y="1852119"/>
                </a:lnTo>
                <a:lnTo>
                  <a:pt x="3832143" y="1835045"/>
                </a:lnTo>
                <a:lnTo>
                  <a:pt x="3820656" y="1822317"/>
                </a:lnTo>
                <a:lnTo>
                  <a:pt x="3817552" y="1825421"/>
                </a:lnTo>
                <a:lnTo>
                  <a:pt x="3812274" y="1829768"/>
                </a:lnTo>
                <a:lnTo>
                  <a:pt x="3808238" y="1831940"/>
                </a:lnTo>
                <a:lnTo>
                  <a:pt x="3801098" y="1832872"/>
                </a:lnTo>
                <a:lnTo>
                  <a:pt x="3793958" y="1832872"/>
                </a:lnTo>
                <a:lnTo>
                  <a:pt x="3791785" y="1832872"/>
                </a:lnTo>
                <a:lnTo>
                  <a:pt x="3791785" y="1831940"/>
                </a:lnTo>
                <a:lnTo>
                  <a:pt x="3790853" y="1831940"/>
                </a:lnTo>
                <a:lnTo>
                  <a:pt x="3788680" y="1829768"/>
                </a:lnTo>
                <a:lnTo>
                  <a:pt x="3788680" y="1807415"/>
                </a:lnTo>
                <a:lnTo>
                  <a:pt x="3783403" y="1789410"/>
                </a:lnTo>
                <a:lnTo>
                  <a:pt x="3776263" y="1774508"/>
                </a:lnTo>
                <a:lnTo>
                  <a:pt x="3764776" y="1760849"/>
                </a:lnTo>
                <a:lnTo>
                  <a:pt x="3756394" y="1745947"/>
                </a:lnTo>
                <a:lnTo>
                  <a:pt x="3744908" y="1727941"/>
                </a:lnTo>
                <a:lnTo>
                  <a:pt x="3741803" y="1731046"/>
                </a:lnTo>
                <a:lnTo>
                  <a:pt x="3739630" y="1733219"/>
                </a:lnTo>
                <a:lnTo>
                  <a:pt x="3737457" y="1737565"/>
                </a:lnTo>
                <a:lnTo>
                  <a:pt x="3735284" y="1738496"/>
                </a:lnTo>
                <a:lnTo>
                  <a:pt x="3734352" y="1740670"/>
                </a:lnTo>
                <a:lnTo>
                  <a:pt x="3717588" y="1742843"/>
                </a:lnTo>
                <a:lnTo>
                  <a:pt x="3702997" y="1740670"/>
                </a:lnTo>
                <a:lnTo>
                  <a:pt x="3688406" y="1740670"/>
                </a:lnTo>
                <a:lnTo>
                  <a:pt x="3684371" y="1755571"/>
                </a:lnTo>
                <a:lnTo>
                  <a:pt x="3679093" y="1763022"/>
                </a:lnTo>
                <a:lnTo>
                  <a:pt x="3675988" y="1765195"/>
                </a:lnTo>
                <a:lnTo>
                  <a:pt x="3668848" y="1765195"/>
                </a:lnTo>
                <a:lnTo>
                  <a:pt x="3661708" y="1767368"/>
                </a:lnTo>
                <a:lnTo>
                  <a:pt x="3654568" y="1772645"/>
                </a:lnTo>
                <a:lnTo>
                  <a:pt x="3642150" y="1805553"/>
                </a:lnTo>
                <a:lnTo>
                  <a:pt x="3625386" y="1805553"/>
                </a:lnTo>
                <a:lnTo>
                  <a:pt x="3616073" y="1813003"/>
                </a:lnTo>
                <a:lnTo>
                  <a:pt x="3606759" y="1822627"/>
                </a:lnTo>
                <a:lnTo>
                  <a:pt x="3594341" y="1830078"/>
                </a:lnTo>
                <a:lnTo>
                  <a:pt x="3591237" y="1867021"/>
                </a:lnTo>
                <a:lnTo>
                  <a:pt x="3581924" y="1898686"/>
                </a:lnTo>
                <a:lnTo>
                  <a:pt x="3569506" y="1924143"/>
                </a:lnTo>
                <a:lnTo>
                  <a:pt x="3549637" y="1948358"/>
                </a:lnTo>
                <a:lnTo>
                  <a:pt x="3547464" y="1948358"/>
                </a:lnTo>
                <a:lnTo>
                  <a:pt x="3545291" y="1946185"/>
                </a:lnTo>
                <a:lnTo>
                  <a:pt x="3543118" y="1946185"/>
                </a:lnTo>
                <a:lnTo>
                  <a:pt x="3542186" y="1944012"/>
                </a:lnTo>
                <a:lnTo>
                  <a:pt x="3530700" y="1931283"/>
                </a:lnTo>
                <a:lnTo>
                  <a:pt x="3520145" y="1911104"/>
                </a:lnTo>
                <a:lnTo>
                  <a:pt x="3513936" y="1894030"/>
                </a:lnTo>
                <a:lnTo>
                  <a:pt x="3513004" y="1890925"/>
                </a:lnTo>
                <a:lnTo>
                  <a:pt x="3513936" y="1886579"/>
                </a:lnTo>
                <a:lnTo>
                  <a:pt x="3516109" y="1883475"/>
                </a:lnTo>
                <a:lnTo>
                  <a:pt x="3518282" y="1881301"/>
                </a:lnTo>
                <a:lnTo>
                  <a:pt x="3518282" y="1879128"/>
                </a:lnTo>
                <a:lnTo>
                  <a:pt x="3499656" y="1851499"/>
                </a:lnTo>
                <a:lnTo>
                  <a:pt x="3487238" y="1822006"/>
                </a:lnTo>
                <a:lnTo>
                  <a:pt x="3478855" y="1790341"/>
                </a:lnTo>
                <a:lnTo>
                  <a:pt x="3474820" y="1752156"/>
                </a:lnTo>
                <a:lnTo>
                  <a:pt x="3462402" y="1753087"/>
                </a:lnTo>
                <a:lnTo>
                  <a:pt x="3453089" y="1753087"/>
                </a:lnTo>
                <a:lnTo>
                  <a:pt x="3442533" y="1752156"/>
                </a:lnTo>
                <a:lnTo>
                  <a:pt x="3438497" y="1747810"/>
                </a:lnTo>
                <a:lnTo>
                  <a:pt x="3433220" y="1744705"/>
                </a:lnTo>
                <a:lnTo>
                  <a:pt x="3429184" y="1740359"/>
                </a:lnTo>
                <a:lnTo>
                  <a:pt x="3426080" y="1737255"/>
                </a:lnTo>
                <a:lnTo>
                  <a:pt x="3429184" y="1723595"/>
                </a:lnTo>
                <a:lnTo>
                  <a:pt x="3422044" y="1713040"/>
                </a:lnTo>
                <a:lnTo>
                  <a:pt x="3409626" y="1703416"/>
                </a:lnTo>
                <a:lnTo>
                  <a:pt x="3397208" y="1695034"/>
                </a:lnTo>
                <a:lnTo>
                  <a:pt x="3385722" y="1683547"/>
                </a:lnTo>
                <a:lnTo>
                  <a:pt x="3355609" y="1687894"/>
                </a:lnTo>
                <a:lnTo>
                  <a:pt x="3324254" y="1687894"/>
                </a:lnTo>
                <a:lnTo>
                  <a:pt x="3292898" y="1685721"/>
                </a:lnTo>
                <a:lnTo>
                  <a:pt x="3262785" y="1683547"/>
                </a:lnTo>
                <a:lnTo>
                  <a:pt x="3257508" y="1672992"/>
                </a:lnTo>
                <a:lnTo>
                  <a:pt x="3250367" y="1659333"/>
                </a:lnTo>
                <a:lnTo>
                  <a:pt x="3238881" y="1663679"/>
                </a:lnTo>
                <a:lnTo>
                  <a:pt x="3231741" y="1665852"/>
                </a:lnTo>
                <a:lnTo>
                  <a:pt x="3222427" y="1666783"/>
                </a:lnTo>
                <a:lnTo>
                  <a:pt x="3210009" y="1666783"/>
                </a:lnTo>
                <a:lnTo>
                  <a:pt x="3199454" y="1659333"/>
                </a:lnTo>
                <a:lnTo>
                  <a:pt x="3187968" y="1654055"/>
                </a:lnTo>
                <a:lnTo>
                  <a:pt x="3175550" y="1646604"/>
                </a:lnTo>
                <a:lnTo>
                  <a:pt x="3166237" y="1639154"/>
                </a:lnTo>
                <a:lnTo>
                  <a:pt x="3163132" y="1628598"/>
                </a:lnTo>
                <a:lnTo>
                  <a:pt x="3157855" y="1618975"/>
                </a:lnTo>
                <a:lnTo>
                  <a:pt x="3146368" y="1609351"/>
                </a:lnTo>
                <a:lnTo>
                  <a:pt x="3144195" y="1609351"/>
                </a:lnTo>
                <a:lnTo>
                  <a:pt x="3143264" y="1609351"/>
                </a:lnTo>
                <a:lnTo>
                  <a:pt x="3141090" y="1609351"/>
                </a:lnTo>
                <a:lnTo>
                  <a:pt x="3137055" y="1609351"/>
                </a:lnTo>
                <a:lnTo>
                  <a:pt x="3129914" y="1609351"/>
                </a:lnTo>
                <a:lnTo>
                  <a:pt x="3133950" y="1624252"/>
                </a:lnTo>
                <a:lnTo>
                  <a:pt x="3139228" y="1641327"/>
                </a:lnTo>
                <a:lnTo>
                  <a:pt x="3148541" y="1658401"/>
                </a:lnTo>
                <a:lnTo>
                  <a:pt x="3155681" y="1673303"/>
                </a:lnTo>
                <a:lnTo>
                  <a:pt x="3162822" y="1683858"/>
                </a:lnTo>
                <a:lnTo>
                  <a:pt x="3164995" y="1678580"/>
                </a:lnTo>
                <a:lnTo>
                  <a:pt x="3165926" y="1676407"/>
                </a:lnTo>
                <a:lnTo>
                  <a:pt x="3165926" y="1674234"/>
                </a:lnTo>
                <a:lnTo>
                  <a:pt x="3168099" y="1674234"/>
                </a:lnTo>
                <a:lnTo>
                  <a:pt x="3170272" y="1674234"/>
                </a:lnTo>
                <a:lnTo>
                  <a:pt x="3175550" y="1676407"/>
                </a:lnTo>
                <a:lnTo>
                  <a:pt x="3177723" y="1681685"/>
                </a:lnTo>
                <a:lnTo>
                  <a:pt x="3179896" y="1687894"/>
                </a:lnTo>
                <a:lnTo>
                  <a:pt x="3179896" y="1693171"/>
                </a:lnTo>
                <a:lnTo>
                  <a:pt x="3180827" y="1698449"/>
                </a:lnTo>
                <a:lnTo>
                  <a:pt x="3183001" y="1703726"/>
                </a:lnTo>
                <a:lnTo>
                  <a:pt x="3190141" y="1702795"/>
                </a:lnTo>
                <a:lnTo>
                  <a:pt x="3199454" y="1700622"/>
                </a:lnTo>
                <a:lnTo>
                  <a:pt x="3210009" y="1700622"/>
                </a:lnTo>
                <a:lnTo>
                  <a:pt x="3226774" y="1681685"/>
                </a:lnTo>
                <a:lnTo>
                  <a:pt x="3246642" y="1666783"/>
                </a:lnTo>
                <a:lnTo>
                  <a:pt x="3248815" y="1685721"/>
                </a:lnTo>
                <a:lnTo>
                  <a:pt x="3250988" y="1700622"/>
                </a:lnTo>
                <a:lnTo>
                  <a:pt x="3277997" y="1715523"/>
                </a:lnTo>
                <a:lnTo>
                  <a:pt x="3299728" y="1733529"/>
                </a:lnTo>
                <a:lnTo>
                  <a:pt x="3292588" y="1743153"/>
                </a:lnTo>
                <a:lnTo>
                  <a:pt x="3286379" y="1752777"/>
                </a:lnTo>
                <a:lnTo>
                  <a:pt x="3280170" y="1760228"/>
                </a:lnTo>
                <a:lnTo>
                  <a:pt x="3266510" y="1765505"/>
                </a:lnTo>
                <a:lnTo>
                  <a:pt x="3266510" y="1785684"/>
                </a:lnTo>
                <a:lnTo>
                  <a:pt x="3248815" y="1797171"/>
                </a:lnTo>
                <a:lnTo>
                  <a:pt x="3230188" y="1809899"/>
                </a:lnTo>
                <a:lnTo>
                  <a:pt x="3230188" y="1818902"/>
                </a:lnTo>
                <a:lnTo>
                  <a:pt x="3207215" y="1818902"/>
                </a:lnTo>
                <a:lnTo>
                  <a:pt x="3193556" y="1826353"/>
                </a:lnTo>
                <a:lnTo>
                  <a:pt x="3183001" y="1837839"/>
                </a:lnTo>
                <a:lnTo>
                  <a:pt x="3170583" y="1847463"/>
                </a:lnTo>
                <a:lnTo>
                  <a:pt x="3153819" y="1854914"/>
                </a:lnTo>
                <a:lnTo>
                  <a:pt x="3137055" y="1858018"/>
                </a:lnTo>
                <a:lnTo>
                  <a:pt x="3119359" y="1863296"/>
                </a:lnTo>
                <a:lnTo>
                  <a:pt x="3104768" y="1869505"/>
                </a:lnTo>
                <a:lnTo>
                  <a:pt x="3092350" y="1876955"/>
                </a:lnTo>
                <a:lnTo>
                  <a:pt x="3079933" y="1880060"/>
                </a:lnTo>
                <a:lnTo>
                  <a:pt x="3070619" y="1880060"/>
                </a:lnTo>
                <a:lnTo>
                  <a:pt x="3066583" y="1877887"/>
                </a:lnTo>
                <a:lnTo>
                  <a:pt x="3065652" y="1877887"/>
                </a:lnTo>
                <a:lnTo>
                  <a:pt x="3063479" y="1876955"/>
                </a:lnTo>
                <a:lnTo>
                  <a:pt x="3061306" y="1874782"/>
                </a:lnTo>
                <a:lnTo>
                  <a:pt x="3059133" y="1870436"/>
                </a:lnTo>
                <a:lnTo>
                  <a:pt x="3053855" y="1859881"/>
                </a:lnTo>
                <a:lnTo>
                  <a:pt x="3051682" y="1848394"/>
                </a:lnTo>
                <a:lnTo>
                  <a:pt x="3051682" y="1837839"/>
                </a:lnTo>
                <a:lnTo>
                  <a:pt x="3050751" y="1826353"/>
                </a:lnTo>
                <a:lnTo>
                  <a:pt x="3041437" y="1808347"/>
                </a:lnTo>
                <a:lnTo>
                  <a:pt x="3029020" y="1791272"/>
                </a:lnTo>
                <a:lnTo>
                  <a:pt x="3015360" y="1776371"/>
                </a:lnTo>
                <a:lnTo>
                  <a:pt x="3002942" y="1761469"/>
                </a:lnTo>
                <a:lnTo>
                  <a:pt x="2999838" y="1750914"/>
                </a:lnTo>
                <a:lnTo>
                  <a:pt x="2997664" y="1738186"/>
                </a:lnTo>
                <a:lnTo>
                  <a:pt x="2995491" y="1724526"/>
                </a:lnTo>
                <a:lnTo>
                  <a:pt x="2990214" y="1713971"/>
                </a:lnTo>
                <a:lnTo>
                  <a:pt x="2970345" y="1701243"/>
                </a:lnTo>
                <a:lnTo>
                  <a:pt x="2965068" y="1688515"/>
                </a:lnTo>
                <a:lnTo>
                  <a:pt x="2958859" y="1674855"/>
                </a:lnTo>
                <a:lnTo>
                  <a:pt x="2953581" y="1662127"/>
                </a:lnTo>
                <a:lnTo>
                  <a:pt x="2946441" y="1651572"/>
                </a:lnTo>
                <a:lnTo>
                  <a:pt x="2935886" y="1644121"/>
                </a:lnTo>
                <a:lnTo>
                  <a:pt x="2929677" y="1641948"/>
                </a:lnTo>
                <a:lnTo>
                  <a:pt x="2928746" y="1637601"/>
                </a:lnTo>
                <a:lnTo>
                  <a:pt x="2924710" y="1636670"/>
                </a:lnTo>
                <a:lnTo>
                  <a:pt x="2921605" y="1634497"/>
                </a:lnTo>
                <a:lnTo>
                  <a:pt x="2917569" y="1632324"/>
                </a:lnTo>
                <a:lnTo>
                  <a:pt x="2914465" y="1629219"/>
                </a:lnTo>
                <a:lnTo>
                  <a:pt x="2910429" y="1623011"/>
                </a:lnTo>
                <a:lnTo>
                  <a:pt x="2907325" y="1615560"/>
                </a:lnTo>
                <a:lnTo>
                  <a:pt x="2903289" y="1615560"/>
                </a:lnTo>
                <a:lnTo>
                  <a:pt x="2903289" y="1623011"/>
                </a:lnTo>
                <a:lnTo>
                  <a:pt x="2915707" y="1640085"/>
                </a:lnTo>
                <a:lnTo>
                  <a:pt x="2927193" y="1659022"/>
                </a:lnTo>
                <a:lnTo>
                  <a:pt x="2934334" y="1681374"/>
                </a:lnTo>
                <a:lnTo>
                  <a:pt x="2941474" y="1701553"/>
                </a:lnTo>
                <a:lnTo>
                  <a:pt x="2950787" y="1721732"/>
                </a:lnTo>
                <a:lnTo>
                  <a:pt x="2953892" y="1724837"/>
                </a:lnTo>
                <a:lnTo>
                  <a:pt x="2959169" y="1729183"/>
                </a:lnTo>
                <a:lnTo>
                  <a:pt x="2963205" y="1732287"/>
                </a:lnTo>
                <a:lnTo>
                  <a:pt x="2968483" y="1736634"/>
                </a:lnTo>
                <a:lnTo>
                  <a:pt x="2970656" y="1741911"/>
                </a:lnTo>
                <a:lnTo>
                  <a:pt x="2970656" y="1778854"/>
                </a:lnTo>
                <a:lnTo>
                  <a:pt x="2973760" y="1783201"/>
                </a:lnTo>
                <a:lnTo>
                  <a:pt x="2977796" y="1788478"/>
                </a:lnTo>
                <a:lnTo>
                  <a:pt x="2983074" y="1791583"/>
                </a:lnTo>
                <a:lnTo>
                  <a:pt x="2988351" y="1795929"/>
                </a:lnTo>
                <a:lnTo>
                  <a:pt x="2990524" y="1799033"/>
                </a:lnTo>
                <a:lnTo>
                  <a:pt x="2993629" y="1810520"/>
                </a:lnTo>
                <a:lnTo>
                  <a:pt x="2995802" y="1818902"/>
                </a:lnTo>
                <a:lnTo>
                  <a:pt x="2999838" y="1830388"/>
                </a:lnTo>
                <a:lnTo>
                  <a:pt x="3010393" y="1843117"/>
                </a:lnTo>
                <a:lnTo>
                  <a:pt x="3027157" y="1854603"/>
                </a:lnTo>
                <a:lnTo>
                  <a:pt x="3044852" y="1865158"/>
                </a:lnTo>
                <a:lnTo>
                  <a:pt x="3059443" y="1876645"/>
                </a:lnTo>
                <a:lnTo>
                  <a:pt x="3063479" y="1881922"/>
                </a:lnTo>
                <a:lnTo>
                  <a:pt x="3063479" y="1889373"/>
                </a:lnTo>
                <a:lnTo>
                  <a:pt x="3063479" y="1894651"/>
                </a:lnTo>
                <a:lnTo>
                  <a:pt x="3065652" y="1899928"/>
                </a:lnTo>
                <a:lnTo>
                  <a:pt x="3070930" y="1906137"/>
                </a:lnTo>
                <a:lnTo>
                  <a:pt x="3086452" y="1907068"/>
                </a:lnTo>
                <a:lnTo>
                  <a:pt x="3105079" y="1898686"/>
                </a:lnTo>
                <a:lnTo>
                  <a:pt x="3130225" y="1892477"/>
                </a:lnTo>
                <a:lnTo>
                  <a:pt x="3154129" y="1887200"/>
                </a:lnTo>
                <a:lnTo>
                  <a:pt x="3175860" y="1884096"/>
                </a:lnTo>
                <a:lnTo>
                  <a:pt x="3175860" y="1887200"/>
                </a:lnTo>
                <a:lnTo>
                  <a:pt x="3170583" y="1896824"/>
                </a:lnTo>
                <a:lnTo>
                  <a:pt x="3170583" y="1908000"/>
                </a:lnTo>
                <a:lnTo>
                  <a:pt x="3166547" y="1920728"/>
                </a:lnTo>
                <a:lnTo>
                  <a:pt x="3159407" y="1939665"/>
                </a:lnTo>
                <a:lnTo>
                  <a:pt x="3148852" y="1962017"/>
                </a:lnTo>
                <a:lnTo>
                  <a:pt x="3136434" y="1984369"/>
                </a:lnTo>
                <a:lnTo>
                  <a:pt x="3122774" y="2002375"/>
                </a:lnTo>
                <a:lnTo>
                  <a:pt x="3102906" y="2022554"/>
                </a:lnTo>
                <a:lnTo>
                  <a:pt x="3081174" y="2041491"/>
                </a:lnTo>
                <a:lnTo>
                  <a:pt x="3058201" y="2059497"/>
                </a:lnTo>
                <a:lnTo>
                  <a:pt x="3036470" y="2080608"/>
                </a:lnTo>
                <a:lnTo>
                  <a:pt x="3017843" y="2102960"/>
                </a:lnTo>
                <a:lnTo>
                  <a:pt x="3003253" y="2128416"/>
                </a:lnTo>
                <a:lnTo>
                  <a:pt x="2997975" y="2152631"/>
                </a:lnTo>
                <a:lnTo>
                  <a:pt x="3001079" y="2174983"/>
                </a:lnTo>
                <a:lnTo>
                  <a:pt x="3008220" y="2197335"/>
                </a:lnTo>
                <a:lnTo>
                  <a:pt x="3015360" y="2217514"/>
                </a:lnTo>
                <a:lnTo>
                  <a:pt x="3022500" y="2239866"/>
                </a:lnTo>
                <a:lnTo>
                  <a:pt x="3028709" y="2262218"/>
                </a:lnTo>
                <a:lnTo>
                  <a:pt x="3026536" y="2284571"/>
                </a:lnTo>
                <a:lnTo>
                  <a:pt x="3015050" y="2307854"/>
                </a:lnTo>
                <a:lnTo>
                  <a:pt x="2999527" y="2319340"/>
                </a:lnTo>
                <a:lnTo>
                  <a:pt x="2980900" y="2327722"/>
                </a:lnTo>
                <a:lnTo>
                  <a:pt x="2963205" y="2337346"/>
                </a:lnTo>
                <a:lnTo>
                  <a:pt x="2948614" y="2350075"/>
                </a:lnTo>
                <a:lnTo>
                  <a:pt x="2939301" y="2369012"/>
                </a:lnTo>
                <a:lnTo>
                  <a:pt x="2948614" y="2379567"/>
                </a:lnTo>
                <a:lnTo>
                  <a:pt x="2955754" y="2396642"/>
                </a:lnTo>
                <a:lnTo>
                  <a:pt x="2958859" y="2416821"/>
                </a:lnTo>
                <a:lnTo>
                  <a:pt x="2953581" y="2421167"/>
                </a:lnTo>
                <a:lnTo>
                  <a:pt x="2950477" y="2424271"/>
                </a:lnTo>
                <a:lnTo>
                  <a:pt x="2948304" y="2426444"/>
                </a:lnTo>
                <a:lnTo>
                  <a:pt x="2944268" y="2429549"/>
                </a:lnTo>
                <a:lnTo>
                  <a:pt x="2943336" y="2433895"/>
                </a:lnTo>
                <a:lnTo>
                  <a:pt x="2939301" y="2436999"/>
                </a:lnTo>
                <a:lnTo>
                  <a:pt x="2919432" y="2441346"/>
                </a:lnTo>
                <a:lnTo>
                  <a:pt x="2914155" y="2454074"/>
                </a:lnTo>
                <a:lnTo>
                  <a:pt x="2911981" y="2468975"/>
                </a:lnTo>
                <a:lnTo>
                  <a:pt x="2909808" y="2483877"/>
                </a:lnTo>
                <a:lnTo>
                  <a:pt x="2906704" y="2498778"/>
                </a:lnTo>
                <a:lnTo>
                  <a:pt x="2882800" y="2518957"/>
                </a:lnTo>
                <a:lnTo>
                  <a:pt x="2875659" y="2536032"/>
                </a:lnTo>
                <a:lnTo>
                  <a:pt x="2866346" y="2553106"/>
                </a:lnTo>
                <a:lnTo>
                  <a:pt x="2848650" y="2568939"/>
                </a:lnTo>
                <a:lnTo>
                  <a:pt x="2826919" y="2582599"/>
                </a:lnTo>
                <a:lnTo>
                  <a:pt x="2799911" y="2590049"/>
                </a:lnTo>
                <a:lnTo>
                  <a:pt x="2772902" y="2597500"/>
                </a:lnTo>
                <a:lnTo>
                  <a:pt x="2744651" y="2602778"/>
                </a:lnTo>
                <a:lnTo>
                  <a:pt x="2719505" y="2608055"/>
                </a:lnTo>
                <a:lnTo>
                  <a:pt x="2714227" y="2604951"/>
                </a:lnTo>
                <a:lnTo>
                  <a:pt x="2710192" y="2600604"/>
                </a:lnTo>
                <a:lnTo>
                  <a:pt x="2707087" y="2598431"/>
                </a:lnTo>
                <a:lnTo>
                  <a:pt x="2703052" y="2593154"/>
                </a:lnTo>
                <a:lnTo>
                  <a:pt x="2699947" y="2590049"/>
                </a:lnTo>
                <a:lnTo>
                  <a:pt x="2697774" y="2580425"/>
                </a:lnTo>
                <a:lnTo>
                  <a:pt x="2697774" y="2568939"/>
                </a:lnTo>
                <a:lnTo>
                  <a:pt x="2697774" y="2556211"/>
                </a:lnTo>
                <a:lnTo>
                  <a:pt x="2695601" y="2543482"/>
                </a:lnTo>
                <a:lnTo>
                  <a:pt x="2685046" y="2525477"/>
                </a:lnTo>
                <a:lnTo>
                  <a:pt x="2670455" y="2508402"/>
                </a:lnTo>
                <a:lnTo>
                  <a:pt x="2655864" y="2489465"/>
                </a:lnTo>
                <a:lnTo>
                  <a:pt x="2646550" y="2471459"/>
                </a:lnTo>
                <a:lnTo>
                  <a:pt x="2650586" y="2458731"/>
                </a:lnTo>
                <a:lnTo>
                  <a:pt x="2650586" y="2456558"/>
                </a:lnTo>
                <a:lnTo>
                  <a:pt x="2646550" y="2452211"/>
                </a:lnTo>
                <a:lnTo>
                  <a:pt x="2643446" y="2451280"/>
                </a:lnTo>
                <a:lnTo>
                  <a:pt x="2641273" y="2446934"/>
                </a:lnTo>
                <a:lnTo>
                  <a:pt x="2639100" y="2446934"/>
                </a:lnTo>
                <a:lnTo>
                  <a:pt x="2636927" y="2441656"/>
                </a:lnTo>
                <a:lnTo>
                  <a:pt x="2639100" y="2436379"/>
                </a:lnTo>
                <a:lnTo>
                  <a:pt x="2639100" y="2432032"/>
                </a:lnTo>
                <a:lnTo>
                  <a:pt x="2641273" y="2428928"/>
                </a:lnTo>
                <a:lnTo>
                  <a:pt x="2643446" y="2424582"/>
                </a:lnTo>
                <a:lnTo>
                  <a:pt x="2636306" y="2421477"/>
                </a:lnTo>
                <a:lnTo>
                  <a:pt x="2636306" y="2417131"/>
                </a:lnTo>
                <a:lnTo>
                  <a:pt x="2636306" y="2414026"/>
                </a:lnTo>
                <a:lnTo>
                  <a:pt x="2637237" y="2408749"/>
                </a:lnTo>
                <a:lnTo>
                  <a:pt x="2639410" y="2404403"/>
                </a:lnTo>
                <a:lnTo>
                  <a:pt x="2639410" y="2399125"/>
                </a:lnTo>
                <a:lnTo>
                  <a:pt x="2639410" y="2393847"/>
                </a:lnTo>
                <a:lnTo>
                  <a:pt x="2632270" y="2378946"/>
                </a:lnTo>
                <a:lnTo>
                  <a:pt x="2621715" y="2361872"/>
                </a:lnTo>
                <a:lnTo>
                  <a:pt x="2610228" y="2346970"/>
                </a:lnTo>
                <a:lnTo>
                  <a:pt x="2603088" y="2332069"/>
                </a:lnTo>
                <a:lnTo>
                  <a:pt x="2600915" y="2314063"/>
                </a:lnTo>
                <a:lnTo>
                  <a:pt x="2604951" y="2292953"/>
                </a:lnTo>
                <a:lnTo>
                  <a:pt x="2612091" y="2274947"/>
                </a:lnTo>
                <a:lnTo>
                  <a:pt x="2622646" y="2254768"/>
                </a:lnTo>
                <a:lnTo>
                  <a:pt x="2629786" y="2237693"/>
                </a:lnTo>
                <a:lnTo>
                  <a:pt x="2635995" y="2222792"/>
                </a:lnTo>
                <a:lnTo>
                  <a:pt x="2628855" y="2207890"/>
                </a:lnTo>
                <a:lnTo>
                  <a:pt x="2626682" y="2195162"/>
                </a:lnTo>
                <a:lnTo>
                  <a:pt x="2626682" y="2182434"/>
                </a:lnTo>
                <a:lnTo>
                  <a:pt x="2622646" y="2165359"/>
                </a:lnTo>
                <a:lnTo>
                  <a:pt x="2612091" y="2143007"/>
                </a:lnTo>
                <a:lnTo>
                  <a:pt x="2595327" y="2120655"/>
                </a:lnTo>
                <a:lnTo>
                  <a:pt x="2579805" y="2100476"/>
                </a:lnTo>
                <a:lnTo>
                  <a:pt x="2563040" y="2083402"/>
                </a:lnTo>
                <a:lnTo>
                  <a:pt x="2568318" y="2061050"/>
                </a:lnTo>
                <a:lnTo>
                  <a:pt x="2573596" y="2040871"/>
                </a:lnTo>
                <a:lnTo>
                  <a:pt x="2579805" y="2018519"/>
                </a:lnTo>
                <a:lnTo>
                  <a:pt x="2573596" y="2015414"/>
                </a:lnTo>
                <a:lnTo>
                  <a:pt x="2570491" y="2013241"/>
                </a:lnTo>
                <a:lnTo>
                  <a:pt x="2566455" y="2008895"/>
                </a:lnTo>
                <a:lnTo>
                  <a:pt x="2563351" y="2007963"/>
                </a:lnTo>
                <a:lnTo>
                  <a:pt x="2558073" y="2007963"/>
                </a:lnTo>
                <a:lnTo>
                  <a:pt x="2550933" y="2005790"/>
                </a:lnTo>
                <a:lnTo>
                  <a:pt x="2546897" y="2008895"/>
                </a:lnTo>
                <a:lnTo>
                  <a:pt x="2544724" y="2011068"/>
                </a:lnTo>
                <a:lnTo>
                  <a:pt x="2539447" y="2013241"/>
                </a:lnTo>
                <a:lnTo>
                  <a:pt x="2534169" y="2013241"/>
                </a:lnTo>
                <a:lnTo>
                  <a:pt x="2527029" y="2013241"/>
                </a:lnTo>
                <a:lnTo>
                  <a:pt x="2507160" y="1981575"/>
                </a:lnTo>
                <a:lnTo>
                  <a:pt x="2493501" y="1979402"/>
                </a:lnTo>
                <a:lnTo>
                  <a:pt x="2481083" y="1978471"/>
                </a:lnTo>
                <a:lnTo>
                  <a:pt x="2466492" y="1976298"/>
                </a:lnTo>
                <a:lnTo>
                  <a:pt x="2448796" y="1983749"/>
                </a:lnTo>
                <a:lnTo>
                  <a:pt x="2430170" y="1991199"/>
                </a:lnTo>
                <a:lnTo>
                  <a:pt x="2415579" y="1996477"/>
                </a:lnTo>
                <a:lnTo>
                  <a:pt x="2380188" y="1989026"/>
                </a:lnTo>
                <a:lnTo>
                  <a:pt x="2376152" y="2001754"/>
                </a:lnTo>
                <a:lnTo>
                  <a:pt x="2363734" y="2001754"/>
                </a:lnTo>
                <a:lnTo>
                  <a:pt x="2352248" y="1998650"/>
                </a:lnTo>
                <a:lnTo>
                  <a:pt x="2343866" y="1996477"/>
                </a:lnTo>
                <a:lnTo>
                  <a:pt x="2339830" y="1998650"/>
                </a:lnTo>
                <a:lnTo>
                  <a:pt x="2336726" y="2001754"/>
                </a:lnTo>
                <a:lnTo>
                  <a:pt x="2330517" y="2003928"/>
                </a:lnTo>
                <a:lnTo>
                  <a:pt x="2323376" y="2006101"/>
                </a:lnTo>
                <a:lnTo>
                  <a:pt x="2312821" y="1993372"/>
                </a:lnTo>
                <a:lnTo>
                  <a:pt x="2298230" y="1985922"/>
                </a:lnTo>
                <a:lnTo>
                  <a:pt x="2283639" y="1978471"/>
                </a:lnTo>
                <a:lnTo>
                  <a:pt x="2269048" y="1971020"/>
                </a:lnTo>
                <a:lnTo>
                  <a:pt x="2256631" y="1961396"/>
                </a:lnTo>
                <a:lnTo>
                  <a:pt x="2247317" y="1937182"/>
                </a:lnTo>
                <a:lnTo>
                  <a:pt x="2236762" y="1924453"/>
                </a:lnTo>
                <a:lnTo>
                  <a:pt x="2219998" y="1911725"/>
                </a:lnTo>
                <a:lnTo>
                  <a:pt x="2205407" y="1898997"/>
                </a:lnTo>
                <a:lnTo>
                  <a:pt x="2196094" y="1887510"/>
                </a:lnTo>
                <a:lnTo>
                  <a:pt x="2196094" y="1863296"/>
                </a:lnTo>
                <a:lnTo>
                  <a:pt x="2192989" y="1852740"/>
                </a:lnTo>
                <a:lnTo>
                  <a:pt x="2193920" y="1835666"/>
                </a:lnTo>
                <a:lnTo>
                  <a:pt x="2197956" y="1820765"/>
                </a:lnTo>
                <a:lnTo>
                  <a:pt x="2201061" y="1808036"/>
                </a:lnTo>
                <a:lnTo>
                  <a:pt x="2203234" y="1798412"/>
                </a:lnTo>
                <a:lnTo>
                  <a:pt x="2203234" y="1783511"/>
                </a:lnTo>
                <a:lnTo>
                  <a:pt x="2200129" y="1775129"/>
                </a:lnTo>
                <a:lnTo>
                  <a:pt x="2193920" y="1765505"/>
                </a:lnTo>
                <a:lnTo>
                  <a:pt x="2190816" y="1758054"/>
                </a:lnTo>
                <a:lnTo>
                  <a:pt x="2190816" y="1746568"/>
                </a:lnTo>
                <a:lnTo>
                  <a:pt x="2193920" y="1731667"/>
                </a:lnTo>
                <a:lnTo>
                  <a:pt x="2201061" y="1715834"/>
                </a:lnTo>
                <a:lnTo>
                  <a:pt x="2208201" y="1696897"/>
                </a:lnTo>
                <a:lnTo>
                  <a:pt x="2215341" y="1681064"/>
                </a:lnTo>
                <a:lnTo>
                  <a:pt x="2222482" y="1667404"/>
                </a:lnTo>
                <a:lnTo>
                  <a:pt x="2226517" y="1659954"/>
                </a:lnTo>
                <a:lnTo>
                  <a:pt x="2238935" y="1649398"/>
                </a:lnTo>
                <a:lnTo>
                  <a:pt x="2253526" y="1639775"/>
                </a:lnTo>
                <a:lnTo>
                  <a:pt x="2268117" y="1632324"/>
                </a:lnTo>
                <a:lnTo>
                  <a:pt x="2282708" y="1622700"/>
                </a:lnTo>
                <a:lnTo>
                  <a:pt x="2285812" y="1614318"/>
                </a:lnTo>
                <a:lnTo>
                  <a:pt x="2285812" y="1602832"/>
                </a:lnTo>
                <a:lnTo>
                  <a:pt x="2284881" y="1590103"/>
                </a:lnTo>
                <a:lnTo>
                  <a:pt x="2285812" y="1579548"/>
                </a:lnTo>
                <a:lnTo>
                  <a:pt x="2295126" y="1564647"/>
                </a:lnTo>
                <a:lnTo>
                  <a:pt x="2307544" y="1553160"/>
                </a:lnTo>
                <a:lnTo>
                  <a:pt x="2321203" y="1542605"/>
                </a:lnTo>
                <a:lnTo>
                  <a:pt x="2333621" y="1531119"/>
                </a:lnTo>
                <a:lnTo>
                  <a:pt x="2344176" y="1518390"/>
                </a:lnTo>
                <a:lnTo>
                  <a:pt x="2350385" y="1501316"/>
                </a:lnTo>
                <a:lnTo>
                  <a:pt x="2350385" y="1500384"/>
                </a:lnTo>
                <a:lnTo>
                  <a:pt x="2348212" y="1500384"/>
                </a:lnTo>
                <a:lnTo>
                  <a:pt x="2348212" y="1498211"/>
                </a:lnTo>
                <a:lnTo>
                  <a:pt x="2348212" y="1496038"/>
                </a:lnTo>
                <a:lnTo>
                  <a:pt x="2346039" y="1493865"/>
                </a:lnTo>
                <a:lnTo>
                  <a:pt x="2342934" y="1492934"/>
                </a:lnTo>
                <a:lnTo>
                  <a:pt x="2338899" y="1490761"/>
                </a:lnTo>
                <a:lnTo>
                  <a:pt x="2335794" y="1490761"/>
                </a:lnTo>
                <a:lnTo>
                  <a:pt x="2329585" y="1488588"/>
                </a:lnTo>
                <a:lnTo>
                  <a:pt x="2326481" y="1492934"/>
                </a:lnTo>
                <a:lnTo>
                  <a:pt x="2322445" y="1492934"/>
                </a:lnTo>
                <a:lnTo>
                  <a:pt x="2317167" y="1493865"/>
                </a:lnTo>
                <a:lnTo>
                  <a:pt x="2310027" y="1493865"/>
                </a:lnTo>
                <a:lnTo>
                  <a:pt x="2310027" y="1488588"/>
                </a:lnTo>
                <a:lnTo>
                  <a:pt x="2306923" y="1488588"/>
                </a:lnTo>
                <a:lnTo>
                  <a:pt x="2306923" y="1473686"/>
                </a:lnTo>
                <a:lnTo>
                  <a:pt x="2304750" y="1453507"/>
                </a:lnTo>
                <a:lnTo>
                  <a:pt x="2302576" y="1429292"/>
                </a:lnTo>
                <a:lnTo>
                  <a:pt x="2302576" y="1406009"/>
                </a:lnTo>
                <a:lnTo>
                  <a:pt x="2302576" y="1384899"/>
                </a:lnTo>
                <a:lnTo>
                  <a:pt x="2306612" y="1372170"/>
                </a:lnTo>
                <a:lnTo>
                  <a:pt x="2307233" y="1368445"/>
                </a:lnTo>
                <a:lnTo>
                  <a:pt x="2309406" y="1364099"/>
                </a:lnTo>
                <a:lnTo>
                  <a:pt x="2311579" y="1363167"/>
                </a:lnTo>
                <a:lnTo>
                  <a:pt x="2313752" y="1363167"/>
                </a:lnTo>
                <a:lnTo>
                  <a:pt x="2316857" y="1363167"/>
                </a:lnTo>
                <a:lnTo>
                  <a:pt x="2320893" y="1360994"/>
                </a:lnTo>
                <a:lnTo>
                  <a:pt x="2326170" y="1360994"/>
                </a:lnTo>
                <a:lnTo>
                  <a:pt x="2340761" y="1366272"/>
                </a:lnTo>
                <a:lnTo>
                  <a:pt x="2357525" y="1370618"/>
                </a:lnTo>
                <a:lnTo>
                  <a:pt x="2375221" y="1370618"/>
                </a:lnTo>
                <a:lnTo>
                  <a:pt x="2392916" y="1366272"/>
                </a:lnTo>
                <a:lnTo>
                  <a:pt x="2406576" y="1360994"/>
                </a:lnTo>
                <a:lnTo>
                  <a:pt x="2407507" y="1358821"/>
                </a:lnTo>
                <a:lnTo>
                  <a:pt x="2407507" y="1356648"/>
                </a:lnTo>
                <a:lnTo>
                  <a:pt x="2409680" y="1356648"/>
                </a:lnTo>
                <a:lnTo>
                  <a:pt x="2409680" y="1355717"/>
                </a:lnTo>
                <a:lnTo>
                  <a:pt x="2409680" y="1353544"/>
                </a:lnTo>
                <a:lnTo>
                  <a:pt x="2413716" y="1338642"/>
                </a:lnTo>
                <a:lnTo>
                  <a:pt x="2413716" y="1321568"/>
                </a:lnTo>
                <a:lnTo>
                  <a:pt x="2411543" y="1305735"/>
                </a:lnTo>
                <a:lnTo>
                  <a:pt x="2409370" y="1286798"/>
                </a:lnTo>
                <a:lnTo>
                  <a:pt x="2396952" y="1283693"/>
                </a:lnTo>
                <a:lnTo>
                  <a:pt x="2384534" y="1279347"/>
                </a:lnTo>
                <a:lnTo>
                  <a:pt x="2372116" y="1271896"/>
                </a:lnTo>
                <a:lnTo>
                  <a:pt x="2362803" y="1262273"/>
                </a:lnTo>
                <a:lnTo>
                  <a:pt x="2365907" y="1261341"/>
                </a:lnTo>
                <a:lnTo>
                  <a:pt x="2369943" y="1259168"/>
                </a:lnTo>
                <a:lnTo>
                  <a:pt x="2372116" y="1256995"/>
                </a:lnTo>
                <a:lnTo>
                  <a:pt x="2375221" y="1256995"/>
                </a:lnTo>
                <a:lnTo>
                  <a:pt x="2379257" y="1254822"/>
                </a:lnTo>
                <a:lnTo>
                  <a:pt x="2385466" y="1254822"/>
                </a:lnTo>
                <a:lnTo>
                  <a:pt x="2389501" y="1253890"/>
                </a:lnTo>
                <a:lnTo>
                  <a:pt x="2394779" y="1251717"/>
                </a:lnTo>
                <a:lnTo>
                  <a:pt x="2400056" y="1251717"/>
                </a:lnTo>
                <a:lnTo>
                  <a:pt x="2406265" y="1251717"/>
                </a:lnTo>
                <a:lnTo>
                  <a:pt x="2406265" y="1231538"/>
                </a:lnTo>
                <a:lnTo>
                  <a:pt x="2411543" y="1231538"/>
                </a:lnTo>
                <a:lnTo>
                  <a:pt x="2416820" y="1232470"/>
                </a:lnTo>
                <a:lnTo>
                  <a:pt x="2418994" y="1234643"/>
                </a:lnTo>
                <a:lnTo>
                  <a:pt x="2422098" y="1234643"/>
                </a:lnTo>
                <a:lnTo>
                  <a:pt x="2426134" y="1236816"/>
                </a:lnTo>
                <a:lnTo>
                  <a:pt x="2429238" y="1238989"/>
                </a:lnTo>
                <a:lnTo>
                  <a:pt x="2433274" y="1234643"/>
                </a:lnTo>
                <a:lnTo>
                  <a:pt x="2438552" y="1232470"/>
                </a:lnTo>
                <a:lnTo>
                  <a:pt x="2442587" y="1231538"/>
                </a:lnTo>
                <a:lnTo>
                  <a:pt x="2447865" y="1229365"/>
                </a:lnTo>
                <a:lnTo>
                  <a:pt x="2450038" y="1227192"/>
                </a:lnTo>
                <a:lnTo>
                  <a:pt x="2450970" y="1224088"/>
                </a:lnTo>
                <a:lnTo>
                  <a:pt x="2450970" y="1219741"/>
                </a:lnTo>
                <a:lnTo>
                  <a:pt x="2450970" y="1216637"/>
                </a:lnTo>
                <a:lnTo>
                  <a:pt x="2450970" y="1212291"/>
                </a:lnTo>
                <a:lnTo>
                  <a:pt x="2453143" y="1209186"/>
                </a:lnTo>
                <a:lnTo>
                  <a:pt x="2455316" y="1204840"/>
                </a:lnTo>
                <a:lnTo>
                  <a:pt x="2489775" y="1194285"/>
                </a:lnTo>
                <a:lnTo>
                  <a:pt x="2496915" y="1182798"/>
                </a:lnTo>
                <a:lnTo>
                  <a:pt x="2499089" y="1172243"/>
                </a:lnTo>
                <a:lnTo>
                  <a:pt x="2504366" y="1160757"/>
                </a:lnTo>
                <a:lnTo>
                  <a:pt x="2514921" y="1153306"/>
                </a:lnTo>
                <a:lnTo>
                  <a:pt x="2528581" y="1148028"/>
                </a:lnTo>
                <a:lnTo>
                  <a:pt x="2544103" y="1142751"/>
                </a:lnTo>
                <a:lnTo>
                  <a:pt x="2558694" y="1137473"/>
                </a:lnTo>
                <a:lnTo>
                  <a:pt x="2560867" y="1135300"/>
                </a:lnTo>
                <a:lnTo>
                  <a:pt x="2560867" y="1133127"/>
                </a:lnTo>
                <a:lnTo>
                  <a:pt x="2560867" y="1130954"/>
                </a:lnTo>
                <a:lnTo>
                  <a:pt x="2563040" y="1130023"/>
                </a:lnTo>
                <a:lnTo>
                  <a:pt x="2555900" y="1111085"/>
                </a:lnTo>
                <a:lnTo>
                  <a:pt x="2551864" y="1088733"/>
                </a:lnTo>
                <a:lnTo>
                  <a:pt x="2551864" y="1068554"/>
                </a:lnTo>
                <a:lnTo>
                  <a:pt x="2550933" y="1051480"/>
                </a:lnTo>
                <a:lnTo>
                  <a:pt x="2566455" y="1050548"/>
                </a:lnTo>
                <a:lnTo>
                  <a:pt x="2577942" y="1046202"/>
                </a:lnTo>
                <a:lnTo>
                  <a:pt x="2590360" y="1043098"/>
                </a:lnTo>
                <a:lnTo>
                  <a:pt x="2590360" y="1051480"/>
                </a:lnTo>
                <a:lnTo>
                  <a:pt x="2588187" y="1058931"/>
                </a:lnTo>
                <a:lnTo>
                  <a:pt x="2586013" y="1072590"/>
                </a:lnTo>
                <a:lnTo>
                  <a:pt x="2585082" y="1090596"/>
                </a:lnTo>
                <a:lnTo>
                  <a:pt x="2582909" y="1107670"/>
                </a:lnTo>
                <a:lnTo>
                  <a:pt x="2582909" y="1120399"/>
                </a:lnTo>
                <a:lnTo>
                  <a:pt x="2588187" y="1123503"/>
                </a:lnTo>
                <a:lnTo>
                  <a:pt x="2592222" y="1125676"/>
                </a:lnTo>
                <a:lnTo>
                  <a:pt x="2593154" y="1127849"/>
                </a:lnTo>
                <a:lnTo>
                  <a:pt x="2597189" y="1130023"/>
                </a:lnTo>
                <a:lnTo>
                  <a:pt x="2602467" y="1133127"/>
                </a:lnTo>
                <a:lnTo>
                  <a:pt x="2613954" y="1127849"/>
                </a:lnTo>
                <a:lnTo>
                  <a:pt x="2622025" y="1127849"/>
                </a:lnTo>
                <a:lnTo>
                  <a:pt x="2627303" y="1130954"/>
                </a:lnTo>
                <a:lnTo>
                  <a:pt x="2634443" y="1137163"/>
                </a:lnTo>
                <a:lnTo>
                  <a:pt x="2643756" y="1137163"/>
                </a:lnTo>
                <a:lnTo>
                  <a:pt x="2654311" y="1132817"/>
                </a:lnTo>
                <a:lnTo>
                  <a:pt x="2663625" y="1127539"/>
                </a:lnTo>
                <a:lnTo>
                  <a:pt x="2668902" y="1122261"/>
                </a:lnTo>
                <a:lnTo>
                  <a:pt x="2676043" y="1117915"/>
                </a:lnTo>
                <a:lnTo>
                  <a:pt x="2685356" y="1114811"/>
                </a:lnTo>
                <a:lnTo>
                  <a:pt x="2699947" y="1115742"/>
                </a:lnTo>
                <a:lnTo>
                  <a:pt x="2719815" y="1120088"/>
                </a:lnTo>
                <a:lnTo>
                  <a:pt x="2721989" y="1114811"/>
                </a:lnTo>
                <a:lnTo>
                  <a:pt x="2722920" y="1112638"/>
                </a:lnTo>
                <a:lnTo>
                  <a:pt x="2726956" y="1108291"/>
                </a:lnTo>
                <a:lnTo>
                  <a:pt x="2730060" y="1107360"/>
                </a:lnTo>
                <a:lnTo>
                  <a:pt x="2734096" y="1107360"/>
                </a:lnTo>
                <a:lnTo>
                  <a:pt x="2739374" y="1105187"/>
                </a:lnTo>
                <a:lnTo>
                  <a:pt x="2739374" y="1073521"/>
                </a:lnTo>
                <a:lnTo>
                  <a:pt x="2743409" y="1048065"/>
                </a:lnTo>
                <a:lnTo>
                  <a:pt x="2746514" y="1043719"/>
                </a:lnTo>
                <a:lnTo>
                  <a:pt x="2750550" y="1042787"/>
                </a:lnTo>
                <a:lnTo>
                  <a:pt x="2753654" y="1038441"/>
                </a:lnTo>
                <a:lnTo>
                  <a:pt x="2757690" y="1036268"/>
                </a:lnTo>
                <a:lnTo>
                  <a:pt x="2762968" y="1035337"/>
                </a:lnTo>
                <a:lnTo>
                  <a:pt x="2762968" y="1038441"/>
                </a:lnTo>
                <a:lnTo>
                  <a:pt x="2766072" y="1042787"/>
                </a:lnTo>
                <a:lnTo>
                  <a:pt x="2768245" y="1045892"/>
                </a:lnTo>
                <a:lnTo>
                  <a:pt x="2770418" y="1050238"/>
                </a:lnTo>
                <a:lnTo>
                  <a:pt x="2772591" y="1051169"/>
                </a:lnTo>
                <a:lnTo>
                  <a:pt x="2777869" y="1053342"/>
                </a:lnTo>
                <a:lnTo>
                  <a:pt x="2783147" y="1055516"/>
                </a:lnTo>
                <a:lnTo>
                  <a:pt x="2780973" y="1038441"/>
                </a:lnTo>
                <a:lnTo>
                  <a:pt x="2780042" y="1027886"/>
                </a:lnTo>
                <a:lnTo>
                  <a:pt x="2776006" y="1020435"/>
                </a:lnTo>
                <a:lnTo>
                  <a:pt x="2773833" y="1010811"/>
                </a:lnTo>
                <a:lnTo>
                  <a:pt x="2770729" y="993737"/>
                </a:lnTo>
                <a:lnTo>
                  <a:pt x="2780042" y="992806"/>
                </a:lnTo>
                <a:lnTo>
                  <a:pt x="2786251" y="988459"/>
                </a:lnTo>
                <a:lnTo>
                  <a:pt x="2792460" y="985355"/>
                </a:lnTo>
                <a:lnTo>
                  <a:pt x="2799600" y="981009"/>
                </a:lnTo>
                <a:lnTo>
                  <a:pt x="2812018" y="981009"/>
                </a:lnTo>
                <a:lnTo>
                  <a:pt x="2824436" y="983182"/>
                </a:lnTo>
                <a:lnTo>
                  <a:pt x="2833749" y="985355"/>
                </a:lnTo>
                <a:lnTo>
                  <a:pt x="2843062" y="981009"/>
                </a:lnTo>
                <a:lnTo>
                  <a:pt x="2850203" y="970453"/>
                </a:lnTo>
                <a:lnTo>
                  <a:pt x="2843994" y="968280"/>
                </a:lnTo>
                <a:lnTo>
                  <a:pt x="2838716" y="966107"/>
                </a:lnTo>
                <a:lnTo>
                  <a:pt x="2835612" y="963934"/>
                </a:lnTo>
                <a:lnTo>
                  <a:pt x="2829403" y="963003"/>
                </a:lnTo>
                <a:lnTo>
                  <a:pt x="2822263" y="963003"/>
                </a:lnTo>
                <a:lnTo>
                  <a:pt x="2804567" y="971385"/>
                </a:lnTo>
                <a:lnTo>
                  <a:pt x="2784699" y="977594"/>
                </a:lnTo>
                <a:lnTo>
                  <a:pt x="2762968" y="980698"/>
                </a:lnTo>
                <a:lnTo>
                  <a:pt x="2758932" y="971074"/>
                </a:lnTo>
                <a:lnTo>
                  <a:pt x="2753654" y="963624"/>
                </a:lnTo>
                <a:lnTo>
                  <a:pt x="2748377" y="956173"/>
                </a:lnTo>
                <a:lnTo>
                  <a:pt x="2744341" y="947791"/>
                </a:lnTo>
                <a:lnTo>
                  <a:pt x="2743409" y="932889"/>
                </a:lnTo>
                <a:lnTo>
                  <a:pt x="2744341" y="921403"/>
                </a:lnTo>
                <a:lnTo>
                  <a:pt x="2743409" y="908675"/>
                </a:lnTo>
                <a:lnTo>
                  <a:pt x="2741236" y="893773"/>
                </a:lnTo>
                <a:lnTo>
                  <a:pt x="2743409" y="881045"/>
                </a:lnTo>
                <a:lnTo>
                  <a:pt x="2751792" y="862108"/>
                </a:lnTo>
                <a:lnTo>
                  <a:pt x="2766382" y="849380"/>
                </a:lnTo>
                <a:lnTo>
                  <a:pt x="2780973" y="834478"/>
                </a:lnTo>
                <a:lnTo>
                  <a:pt x="2793391" y="819577"/>
                </a:lnTo>
                <a:lnTo>
                  <a:pt x="2802705" y="802502"/>
                </a:lnTo>
                <a:lnTo>
                  <a:pt x="2797427" y="797225"/>
                </a:lnTo>
                <a:lnTo>
                  <a:pt x="2792150" y="791947"/>
                </a:lnTo>
                <a:lnTo>
                  <a:pt x="2785941" y="786669"/>
                </a:lnTo>
                <a:lnTo>
                  <a:pt x="2772281" y="788843"/>
                </a:lnTo>
                <a:lnTo>
                  <a:pt x="2755517" y="789774"/>
                </a:lnTo>
                <a:lnTo>
                  <a:pt x="2750239" y="816162"/>
                </a:lnTo>
                <a:lnTo>
                  <a:pt x="2740926" y="836341"/>
                </a:lnTo>
                <a:lnTo>
                  <a:pt x="2728508" y="853415"/>
                </a:lnTo>
                <a:lnTo>
                  <a:pt x="2713917" y="869248"/>
                </a:lnTo>
                <a:lnTo>
                  <a:pt x="2700257" y="888185"/>
                </a:lnTo>
                <a:lnTo>
                  <a:pt x="2691875" y="910537"/>
                </a:lnTo>
                <a:lnTo>
                  <a:pt x="2685666" y="935994"/>
                </a:lnTo>
                <a:lnTo>
                  <a:pt x="2697153" y="945618"/>
                </a:lnTo>
                <a:lnTo>
                  <a:pt x="2707708" y="956173"/>
                </a:lnTo>
                <a:lnTo>
                  <a:pt x="2714848" y="969833"/>
                </a:lnTo>
                <a:lnTo>
                  <a:pt x="2718884" y="985665"/>
                </a:lnTo>
                <a:lnTo>
                  <a:pt x="2713607" y="987838"/>
                </a:lnTo>
                <a:lnTo>
                  <a:pt x="2711434" y="990012"/>
                </a:lnTo>
                <a:lnTo>
                  <a:pt x="2709260" y="992185"/>
                </a:lnTo>
                <a:lnTo>
                  <a:pt x="2709260" y="993116"/>
                </a:lnTo>
                <a:lnTo>
                  <a:pt x="2707087" y="995289"/>
                </a:lnTo>
                <a:lnTo>
                  <a:pt x="2707087" y="999635"/>
                </a:lnTo>
                <a:lnTo>
                  <a:pt x="2706156" y="1000567"/>
                </a:lnTo>
                <a:lnTo>
                  <a:pt x="2682252" y="1010190"/>
                </a:lnTo>
                <a:lnTo>
                  <a:pt x="2679147" y="1032543"/>
                </a:lnTo>
                <a:lnTo>
                  <a:pt x="2672007" y="1049617"/>
                </a:lnTo>
                <a:lnTo>
                  <a:pt x="2664867" y="1062345"/>
                </a:lnTo>
                <a:lnTo>
                  <a:pt x="2653380" y="1072901"/>
                </a:lnTo>
                <a:lnTo>
                  <a:pt x="2644067" y="1084387"/>
                </a:lnTo>
                <a:lnTo>
                  <a:pt x="2635685" y="1099288"/>
                </a:lnTo>
                <a:lnTo>
                  <a:pt x="2629476" y="1099288"/>
                </a:lnTo>
                <a:lnTo>
                  <a:pt x="2629476" y="1094942"/>
                </a:lnTo>
                <a:lnTo>
                  <a:pt x="2614885" y="1074763"/>
                </a:lnTo>
                <a:lnTo>
                  <a:pt x="2606503" y="1052411"/>
                </a:lnTo>
                <a:lnTo>
                  <a:pt x="2600294" y="1028196"/>
                </a:lnTo>
                <a:lnTo>
                  <a:pt x="2589739" y="1000567"/>
                </a:lnTo>
                <a:lnTo>
                  <a:pt x="2575148" y="1008017"/>
                </a:lnTo>
                <a:lnTo>
                  <a:pt x="2565834" y="1017641"/>
                </a:lnTo>
                <a:lnTo>
                  <a:pt x="2555279" y="1025092"/>
                </a:lnTo>
                <a:lnTo>
                  <a:pt x="2543793" y="1030369"/>
                </a:lnTo>
                <a:lnTo>
                  <a:pt x="2526097" y="1034716"/>
                </a:lnTo>
                <a:lnTo>
                  <a:pt x="2523924" y="1032543"/>
                </a:lnTo>
                <a:lnTo>
                  <a:pt x="2521751" y="1032543"/>
                </a:lnTo>
                <a:lnTo>
                  <a:pt x="2520820" y="1032543"/>
                </a:lnTo>
                <a:lnTo>
                  <a:pt x="2518647" y="1030369"/>
                </a:lnTo>
                <a:lnTo>
                  <a:pt x="2514611" y="1030369"/>
                </a:lnTo>
                <a:lnTo>
                  <a:pt x="2513680" y="1008017"/>
                </a:lnTo>
                <a:lnTo>
                  <a:pt x="2511506" y="990012"/>
                </a:lnTo>
                <a:lnTo>
                  <a:pt x="2507471" y="975110"/>
                </a:lnTo>
                <a:lnTo>
                  <a:pt x="2504366" y="958036"/>
                </a:lnTo>
                <a:lnTo>
                  <a:pt x="2502193" y="935683"/>
                </a:lnTo>
                <a:lnTo>
                  <a:pt x="2511506" y="926060"/>
                </a:lnTo>
                <a:lnTo>
                  <a:pt x="2514611" y="917678"/>
                </a:lnTo>
                <a:lnTo>
                  <a:pt x="2516784" y="906191"/>
                </a:lnTo>
                <a:lnTo>
                  <a:pt x="2522062" y="891290"/>
                </a:lnTo>
                <a:lnTo>
                  <a:pt x="2526097" y="888185"/>
                </a:lnTo>
                <a:lnTo>
                  <a:pt x="2531375" y="882908"/>
                </a:lnTo>
                <a:lnTo>
                  <a:pt x="2536652" y="876699"/>
                </a:lnTo>
                <a:lnTo>
                  <a:pt x="2542861" y="871421"/>
                </a:lnTo>
                <a:lnTo>
                  <a:pt x="2545966" y="873594"/>
                </a:lnTo>
                <a:lnTo>
                  <a:pt x="2548139" y="875767"/>
                </a:lnTo>
                <a:lnTo>
                  <a:pt x="2550312" y="876699"/>
                </a:lnTo>
                <a:lnTo>
                  <a:pt x="2551243" y="878872"/>
                </a:lnTo>
                <a:lnTo>
                  <a:pt x="2555279" y="875767"/>
                </a:lnTo>
                <a:lnTo>
                  <a:pt x="2557452" y="871421"/>
                </a:lnTo>
                <a:lnTo>
                  <a:pt x="2558384" y="868317"/>
                </a:lnTo>
                <a:lnTo>
                  <a:pt x="2560557" y="862108"/>
                </a:lnTo>
                <a:lnTo>
                  <a:pt x="2562730" y="859003"/>
                </a:lnTo>
                <a:lnTo>
                  <a:pt x="2575148" y="851553"/>
                </a:lnTo>
                <a:lnTo>
                  <a:pt x="2585703" y="847206"/>
                </a:lnTo>
                <a:lnTo>
                  <a:pt x="2595016" y="838824"/>
                </a:lnTo>
                <a:lnTo>
                  <a:pt x="2591912" y="836651"/>
                </a:lnTo>
                <a:lnTo>
                  <a:pt x="2589739" y="836651"/>
                </a:lnTo>
                <a:lnTo>
                  <a:pt x="2587566" y="836651"/>
                </a:lnTo>
                <a:lnTo>
                  <a:pt x="2587566" y="834478"/>
                </a:lnTo>
                <a:lnTo>
                  <a:pt x="2587566" y="831374"/>
                </a:lnTo>
                <a:lnTo>
                  <a:pt x="2585393" y="827027"/>
                </a:lnTo>
                <a:lnTo>
                  <a:pt x="2599052" y="809953"/>
                </a:lnTo>
                <a:lnTo>
                  <a:pt x="2611470" y="789774"/>
                </a:lnTo>
                <a:lnTo>
                  <a:pt x="2622025" y="766491"/>
                </a:lnTo>
                <a:lnTo>
                  <a:pt x="2633512" y="742276"/>
                </a:lnTo>
                <a:lnTo>
                  <a:pt x="2644067" y="718061"/>
                </a:lnTo>
                <a:lnTo>
                  <a:pt x="2657726" y="695709"/>
                </a:lnTo>
                <a:lnTo>
                  <a:pt x="2670144" y="680808"/>
                </a:lnTo>
                <a:lnTo>
                  <a:pt x="2685666" y="672425"/>
                </a:lnTo>
                <a:lnTo>
                  <a:pt x="2685666" y="657524"/>
                </a:lnTo>
                <a:lnTo>
                  <a:pt x="2702431" y="657524"/>
                </a:lnTo>
                <a:lnTo>
                  <a:pt x="2711744" y="640450"/>
                </a:lnTo>
                <a:lnTo>
                  <a:pt x="2726335" y="628963"/>
                </a:lnTo>
                <a:lnTo>
                  <a:pt x="2746203" y="623685"/>
                </a:lnTo>
                <a:lnTo>
                  <a:pt x="2748377" y="625859"/>
                </a:lnTo>
                <a:lnTo>
                  <a:pt x="2750550" y="625859"/>
                </a:lnTo>
                <a:lnTo>
                  <a:pt x="2751481" y="625859"/>
                </a:lnTo>
                <a:lnTo>
                  <a:pt x="2755517" y="628032"/>
                </a:lnTo>
                <a:lnTo>
                  <a:pt x="2755517" y="614372"/>
                </a:lnTo>
                <a:lnTo>
                  <a:pt x="2760794" y="614372"/>
                </a:lnTo>
                <a:lnTo>
                  <a:pt x="2764830" y="614372"/>
                </a:lnTo>
                <a:lnTo>
                  <a:pt x="2767935" y="614372"/>
                </a:lnTo>
                <a:lnTo>
                  <a:pt x="2770108" y="614372"/>
                </a:lnTo>
                <a:lnTo>
                  <a:pt x="2772281" y="616545"/>
                </a:lnTo>
                <a:lnTo>
                  <a:pt x="2774144" y="616545"/>
                </a:lnTo>
                <a:lnTo>
                  <a:pt x="2780352" y="620891"/>
                </a:lnTo>
                <a:lnTo>
                  <a:pt x="2786561" y="605990"/>
                </a:lnTo>
                <a:lnTo>
                  <a:pt x="2798048" y="596366"/>
                </a:lnTo>
                <a:lnTo>
                  <a:pt x="2810466" y="593262"/>
                </a:lnTo>
                <a:lnTo>
                  <a:pt x="2827230" y="588916"/>
                </a:lnTo>
                <a:lnTo>
                  <a:pt x="2843994" y="586742"/>
                </a:lnTo>
                <a:lnTo>
                  <a:pt x="2851134" y="594193"/>
                </a:lnTo>
                <a:lnTo>
                  <a:pt x="2859516" y="598539"/>
                </a:lnTo>
                <a:lnTo>
                  <a:pt x="2866656" y="599471"/>
                </a:lnTo>
                <a:lnTo>
                  <a:pt x="2873797" y="601644"/>
                </a:lnTo>
                <a:lnTo>
                  <a:pt x="2880006" y="609095"/>
                </a:lnTo>
                <a:lnTo>
                  <a:pt x="2883110" y="623996"/>
                </a:lnTo>
                <a:lnTo>
                  <a:pt x="2880937" y="626169"/>
                </a:lnTo>
                <a:lnTo>
                  <a:pt x="2880006" y="628342"/>
                </a:lnTo>
                <a:lnTo>
                  <a:pt x="2877832" y="628342"/>
                </a:lnTo>
                <a:lnTo>
                  <a:pt x="2877832" y="629273"/>
                </a:lnTo>
                <a:lnTo>
                  <a:pt x="2875659" y="631447"/>
                </a:lnTo>
                <a:lnTo>
                  <a:pt x="2875659" y="635793"/>
                </a:lnTo>
                <a:lnTo>
                  <a:pt x="2877832" y="638897"/>
                </a:lnTo>
                <a:lnTo>
                  <a:pt x="2880006" y="638897"/>
                </a:lnTo>
                <a:lnTo>
                  <a:pt x="2880937" y="641070"/>
                </a:lnTo>
                <a:lnTo>
                  <a:pt x="2883110" y="644175"/>
                </a:lnTo>
                <a:lnTo>
                  <a:pt x="2895528" y="638897"/>
                </a:lnTo>
                <a:lnTo>
                  <a:pt x="2902668" y="636724"/>
                </a:lnTo>
                <a:lnTo>
                  <a:pt x="2907946" y="636724"/>
                </a:lnTo>
                <a:lnTo>
                  <a:pt x="2910119" y="641070"/>
                </a:lnTo>
                <a:lnTo>
                  <a:pt x="2912292" y="646348"/>
                </a:lnTo>
                <a:lnTo>
                  <a:pt x="2917569" y="651626"/>
                </a:lnTo>
                <a:lnTo>
                  <a:pt x="2922847" y="657834"/>
                </a:lnTo>
                <a:lnTo>
                  <a:pt x="2956065" y="660939"/>
                </a:lnTo>
                <a:lnTo>
                  <a:pt x="2968483" y="668390"/>
                </a:lnTo>
                <a:lnTo>
                  <a:pt x="2983074" y="679876"/>
                </a:lnTo>
                <a:lnTo>
                  <a:pt x="2997664" y="694778"/>
                </a:lnTo>
                <a:lnTo>
                  <a:pt x="3010082" y="710610"/>
                </a:lnTo>
                <a:lnTo>
                  <a:pt x="3021569" y="727685"/>
                </a:lnTo>
                <a:lnTo>
                  <a:pt x="3024673" y="744759"/>
                </a:lnTo>
                <a:lnTo>
                  <a:pt x="3022500" y="760592"/>
                </a:lnTo>
                <a:lnTo>
                  <a:pt x="3010082" y="774252"/>
                </a:lnTo>
                <a:lnTo>
                  <a:pt x="2993318" y="782634"/>
                </a:lnTo>
                <a:lnTo>
                  <a:pt x="2975623" y="782634"/>
                </a:lnTo>
                <a:lnTo>
                  <a:pt x="2958859" y="775183"/>
                </a:lnTo>
                <a:lnTo>
                  <a:pt x="2944268" y="767732"/>
                </a:lnTo>
                <a:lnTo>
                  <a:pt x="2929677" y="762455"/>
                </a:lnTo>
                <a:lnTo>
                  <a:pt x="2931850" y="775183"/>
                </a:lnTo>
                <a:lnTo>
                  <a:pt x="2934023" y="792258"/>
                </a:lnTo>
                <a:lnTo>
                  <a:pt x="2936196" y="810263"/>
                </a:lnTo>
                <a:lnTo>
                  <a:pt x="2939301" y="825165"/>
                </a:lnTo>
                <a:lnTo>
                  <a:pt x="2943336" y="834789"/>
                </a:lnTo>
                <a:lnTo>
                  <a:pt x="2946441" y="840066"/>
                </a:lnTo>
                <a:lnTo>
                  <a:pt x="2951719" y="842239"/>
                </a:lnTo>
                <a:lnTo>
                  <a:pt x="2955754" y="846586"/>
                </a:lnTo>
                <a:lnTo>
                  <a:pt x="2962895" y="847517"/>
                </a:lnTo>
                <a:lnTo>
                  <a:pt x="2960722" y="834789"/>
                </a:lnTo>
                <a:lnTo>
                  <a:pt x="2958548" y="825165"/>
                </a:lnTo>
                <a:lnTo>
                  <a:pt x="2958548" y="814610"/>
                </a:lnTo>
                <a:lnTo>
                  <a:pt x="2965068" y="814610"/>
                </a:lnTo>
                <a:lnTo>
                  <a:pt x="2965068" y="810263"/>
                </a:lnTo>
                <a:lnTo>
                  <a:pt x="2977485" y="817714"/>
                </a:lnTo>
                <a:lnTo>
                  <a:pt x="2989903" y="825165"/>
                </a:lnTo>
                <a:lnTo>
                  <a:pt x="3004494" y="831374"/>
                </a:lnTo>
                <a:lnTo>
                  <a:pt x="3006667" y="827027"/>
                </a:lnTo>
                <a:lnTo>
                  <a:pt x="3008841" y="823923"/>
                </a:lnTo>
                <a:lnTo>
                  <a:pt x="3009772" y="821750"/>
                </a:lnTo>
                <a:lnTo>
                  <a:pt x="3011945" y="816472"/>
                </a:lnTo>
                <a:lnTo>
                  <a:pt x="3011945" y="810263"/>
                </a:lnTo>
                <a:lnTo>
                  <a:pt x="3009772" y="809332"/>
                </a:lnTo>
                <a:lnTo>
                  <a:pt x="3008841" y="807159"/>
                </a:lnTo>
                <a:lnTo>
                  <a:pt x="3006667" y="804986"/>
                </a:lnTo>
                <a:lnTo>
                  <a:pt x="3006667" y="802813"/>
                </a:lnTo>
                <a:lnTo>
                  <a:pt x="3006667" y="799708"/>
                </a:lnTo>
                <a:lnTo>
                  <a:pt x="3004494" y="794431"/>
                </a:lnTo>
                <a:lnTo>
                  <a:pt x="3021258" y="786980"/>
                </a:lnTo>
                <a:lnTo>
                  <a:pt x="3031813" y="775493"/>
                </a:lnTo>
                <a:lnTo>
                  <a:pt x="3041127" y="762765"/>
                </a:lnTo>
                <a:lnTo>
                  <a:pt x="3046404" y="764938"/>
                </a:lnTo>
                <a:lnTo>
                  <a:pt x="3053545" y="767111"/>
                </a:lnTo>
                <a:lnTo>
                  <a:pt x="3060685" y="768043"/>
                </a:lnTo>
                <a:lnTo>
                  <a:pt x="3067825" y="770216"/>
                </a:lnTo>
                <a:lnTo>
                  <a:pt x="3064721" y="730168"/>
                </a:lnTo>
                <a:lnTo>
                  <a:pt x="3057581" y="685775"/>
                </a:lnTo>
                <a:lnTo>
                  <a:pt x="3087694" y="685775"/>
                </a:lnTo>
                <a:lnTo>
                  <a:pt x="3094834" y="693225"/>
                </a:lnTo>
                <a:lnTo>
                  <a:pt x="3101974" y="703780"/>
                </a:lnTo>
                <a:lnTo>
                  <a:pt x="3108183" y="713404"/>
                </a:lnTo>
                <a:lnTo>
                  <a:pt x="3108183" y="723028"/>
                </a:lnTo>
                <a:lnTo>
                  <a:pt x="3104147" y="723959"/>
                </a:lnTo>
                <a:lnTo>
                  <a:pt x="3101974" y="723959"/>
                </a:lnTo>
                <a:lnTo>
                  <a:pt x="3098870" y="726133"/>
                </a:lnTo>
                <a:lnTo>
                  <a:pt x="3091730" y="726133"/>
                </a:lnTo>
                <a:lnTo>
                  <a:pt x="3091730" y="746312"/>
                </a:lnTo>
                <a:lnTo>
                  <a:pt x="3097007" y="748485"/>
                </a:lnTo>
                <a:lnTo>
                  <a:pt x="3099180" y="750658"/>
                </a:lnTo>
                <a:lnTo>
                  <a:pt x="3102285" y="752831"/>
                </a:lnTo>
                <a:lnTo>
                  <a:pt x="3106320" y="753762"/>
                </a:lnTo>
                <a:lnTo>
                  <a:pt x="3111598" y="753762"/>
                </a:lnTo>
                <a:lnTo>
                  <a:pt x="3113771" y="753762"/>
                </a:lnTo>
                <a:lnTo>
                  <a:pt x="3115944" y="752831"/>
                </a:lnTo>
                <a:lnTo>
                  <a:pt x="3116876" y="752831"/>
                </a:lnTo>
                <a:lnTo>
                  <a:pt x="3120911" y="750658"/>
                </a:lnTo>
                <a:lnTo>
                  <a:pt x="3123085" y="745380"/>
                </a:lnTo>
                <a:lnTo>
                  <a:pt x="3123085" y="741034"/>
                </a:lnTo>
                <a:lnTo>
                  <a:pt x="3123085" y="735756"/>
                </a:lnTo>
                <a:lnTo>
                  <a:pt x="3123085" y="731410"/>
                </a:lnTo>
                <a:lnTo>
                  <a:pt x="3120911" y="726133"/>
                </a:lnTo>
                <a:lnTo>
                  <a:pt x="3133329" y="709058"/>
                </a:lnTo>
                <a:lnTo>
                  <a:pt x="3147920" y="695398"/>
                </a:lnTo>
                <a:lnTo>
                  <a:pt x="3160338" y="678324"/>
                </a:lnTo>
                <a:lnTo>
                  <a:pt x="3166547" y="676151"/>
                </a:lnTo>
                <a:lnTo>
                  <a:pt x="3171825" y="676151"/>
                </a:lnTo>
                <a:lnTo>
                  <a:pt x="3173998" y="673978"/>
                </a:lnTo>
                <a:lnTo>
                  <a:pt x="3177102" y="676151"/>
                </a:lnTo>
                <a:lnTo>
                  <a:pt x="3181138" y="678324"/>
                </a:lnTo>
                <a:lnTo>
                  <a:pt x="3182069" y="681428"/>
                </a:lnTo>
                <a:lnTo>
                  <a:pt x="3184242" y="685775"/>
                </a:lnTo>
                <a:lnTo>
                  <a:pt x="3186416" y="687948"/>
                </a:lnTo>
                <a:lnTo>
                  <a:pt x="3187347" y="691052"/>
                </a:lnTo>
                <a:lnTo>
                  <a:pt x="3191383" y="693225"/>
                </a:lnTo>
                <a:lnTo>
                  <a:pt x="3191383" y="688879"/>
                </a:lnTo>
                <a:lnTo>
                  <a:pt x="3194487" y="685775"/>
                </a:lnTo>
                <a:lnTo>
                  <a:pt x="3196660" y="681428"/>
                </a:lnTo>
                <a:lnTo>
                  <a:pt x="3198833" y="678324"/>
                </a:lnTo>
                <a:lnTo>
                  <a:pt x="3198833" y="673046"/>
                </a:lnTo>
                <a:lnTo>
                  <a:pt x="3201006" y="665596"/>
                </a:lnTo>
                <a:lnTo>
                  <a:pt x="3216529" y="665596"/>
                </a:lnTo>
                <a:lnTo>
                  <a:pt x="3231120" y="668700"/>
                </a:lnTo>
                <a:lnTo>
                  <a:pt x="3244779" y="673046"/>
                </a:lnTo>
                <a:lnTo>
                  <a:pt x="3235466" y="680497"/>
                </a:lnTo>
                <a:lnTo>
                  <a:pt x="3226152" y="685775"/>
                </a:lnTo>
                <a:lnTo>
                  <a:pt x="3219012" y="691052"/>
                </a:lnTo>
                <a:lnTo>
                  <a:pt x="3211872" y="701607"/>
                </a:lnTo>
                <a:lnTo>
                  <a:pt x="3221185" y="701607"/>
                </a:lnTo>
                <a:lnTo>
                  <a:pt x="3226463" y="696330"/>
                </a:lnTo>
                <a:lnTo>
                  <a:pt x="3238881" y="691052"/>
                </a:lnTo>
                <a:lnTo>
                  <a:pt x="3252540" y="685775"/>
                </a:lnTo>
                <a:lnTo>
                  <a:pt x="3263096" y="681428"/>
                </a:lnTo>
                <a:lnTo>
                  <a:pt x="3274582" y="678324"/>
                </a:lnTo>
                <a:lnTo>
                  <a:pt x="3277687" y="678324"/>
                </a:lnTo>
                <a:lnTo>
                  <a:pt x="3279860" y="680497"/>
                </a:lnTo>
                <a:lnTo>
                  <a:pt x="3282964" y="683601"/>
                </a:lnTo>
                <a:lnTo>
                  <a:pt x="3285137" y="685775"/>
                </a:lnTo>
                <a:lnTo>
                  <a:pt x="3287311" y="687948"/>
                </a:lnTo>
                <a:lnTo>
                  <a:pt x="3290415" y="687948"/>
                </a:lnTo>
                <a:lnTo>
                  <a:pt x="3297555" y="688879"/>
                </a:lnTo>
                <a:lnTo>
                  <a:pt x="3299728" y="685775"/>
                </a:lnTo>
                <a:lnTo>
                  <a:pt x="3301901" y="681428"/>
                </a:lnTo>
                <a:lnTo>
                  <a:pt x="3302833" y="680497"/>
                </a:lnTo>
                <a:lnTo>
                  <a:pt x="3302833" y="676151"/>
                </a:lnTo>
                <a:lnTo>
                  <a:pt x="3305006" y="670873"/>
                </a:lnTo>
                <a:lnTo>
                  <a:pt x="3305006" y="665596"/>
                </a:lnTo>
                <a:lnTo>
                  <a:pt x="3301901" y="661249"/>
                </a:lnTo>
                <a:lnTo>
                  <a:pt x="3299728" y="658145"/>
                </a:lnTo>
                <a:lnTo>
                  <a:pt x="3297555" y="653799"/>
                </a:lnTo>
                <a:lnTo>
                  <a:pt x="3297555" y="648521"/>
                </a:lnTo>
                <a:lnTo>
                  <a:pt x="3297555" y="641070"/>
                </a:lnTo>
                <a:lnTo>
                  <a:pt x="3302833" y="636724"/>
                </a:lnTo>
                <a:lnTo>
                  <a:pt x="3306868" y="633620"/>
                </a:lnTo>
                <a:lnTo>
                  <a:pt x="3309973" y="631447"/>
                </a:lnTo>
                <a:lnTo>
                  <a:pt x="3317113" y="628342"/>
                </a:lnTo>
                <a:lnTo>
                  <a:pt x="3321149" y="629273"/>
                </a:lnTo>
                <a:lnTo>
                  <a:pt x="3326427" y="631447"/>
                </a:lnTo>
                <a:lnTo>
                  <a:pt x="3333567" y="631447"/>
                </a:lnTo>
                <a:lnTo>
                  <a:pt x="3340707" y="631447"/>
                </a:lnTo>
                <a:lnTo>
                  <a:pt x="3350020" y="642933"/>
                </a:lnTo>
                <a:lnTo>
                  <a:pt x="3362438" y="655661"/>
                </a:lnTo>
                <a:lnTo>
                  <a:pt x="3381065" y="668390"/>
                </a:lnTo>
                <a:lnTo>
                  <a:pt x="3396587" y="681118"/>
                </a:lnTo>
                <a:lnTo>
                  <a:pt x="3411178" y="688569"/>
                </a:lnTo>
                <a:lnTo>
                  <a:pt x="3420492" y="692915"/>
                </a:lnTo>
                <a:lnTo>
                  <a:pt x="3422665" y="690742"/>
                </a:lnTo>
                <a:lnTo>
                  <a:pt x="3422665" y="688569"/>
                </a:lnTo>
                <a:lnTo>
                  <a:pt x="3423596" y="685464"/>
                </a:lnTo>
                <a:lnTo>
                  <a:pt x="3418318" y="680187"/>
                </a:lnTo>
                <a:lnTo>
                  <a:pt x="3415214" y="675840"/>
                </a:lnTo>
                <a:lnTo>
                  <a:pt x="3413041" y="670563"/>
                </a:lnTo>
                <a:lnTo>
                  <a:pt x="3409005" y="665285"/>
                </a:lnTo>
                <a:lnTo>
                  <a:pt x="3408074" y="657834"/>
                </a:lnTo>
                <a:lnTo>
                  <a:pt x="3391310" y="657834"/>
                </a:lnTo>
                <a:lnTo>
                  <a:pt x="3393483" y="635482"/>
                </a:lnTo>
                <a:lnTo>
                  <a:pt x="3389447" y="618408"/>
                </a:lnTo>
                <a:lnTo>
                  <a:pt x="3387274" y="603506"/>
                </a:lnTo>
                <a:lnTo>
                  <a:pt x="3384169" y="583327"/>
                </a:lnTo>
                <a:lnTo>
                  <a:pt x="3394725" y="575877"/>
                </a:lnTo>
                <a:lnTo>
                  <a:pt x="3401865" y="566253"/>
                </a:lnTo>
                <a:lnTo>
                  <a:pt x="3405901" y="555698"/>
                </a:lnTo>
                <a:lnTo>
                  <a:pt x="3409005" y="542038"/>
                </a:lnTo>
                <a:lnTo>
                  <a:pt x="3413041" y="531483"/>
                </a:lnTo>
                <a:lnTo>
                  <a:pt x="3418318" y="519997"/>
                </a:lnTo>
                <a:lnTo>
                  <a:pt x="3425459" y="511615"/>
                </a:lnTo>
                <a:lnTo>
                  <a:pt x="3434772" y="505406"/>
                </a:lnTo>
                <a:lnTo>
                  <a:pt x="3451536" y="504474"/>
                </a:lnTo>
                <a:lnTo>
                  <a:pt x="3471405" y="505406"/>
                </a:lnTo>
                <a:lnTo>
                  <a:pt x="3476682" y="515029"/>
                </a:lnTo>
                <a:lnTo>
                  <a:pt x="3483822" y="522480"/>
                </a:lnTo>
                <a:lnTo>
                  <a:pt x="3481649" y="537382"/>
                </a:lnTo>
                <a:lnTo>
                  <a:pt x="3478545" y="552283"/>
                </a:lnTo>
                <a:lnTo>
                  <a:pt x="3474509" y="565011"/>
                </a:lnTo>
                <a:lnTo>
                  <a:pt x="3473578" y="576498"/>
                </a:lnTo>
                <a:lnTo>
                  <a:pt x="3471405" y="583948"/>
                </a:lnTo>
                <a:lnTo>
                  <a:pt x="3474509" y="593572"/>
                </a:lnTo>
                <a:lnTo>
                  <a:pt x="3480718" y="606301"/>
                </a:lnTo>
                <a:lnTo>
                  <a:pt x="3483822" y="621202"/>
                </a:lnTo>
                <a:lnTo>
                  <a:pt x="3486927" y="631757"/>
                </a:lnTo>
                <a:lnTo>
                  <a:pt x="3486927" y="644485"/>
                </a:lnTo>
                <a:lnTo>
                  <a:pt x="3483822" y="655972"/>
                </a:lnTo>
                <a:lnTo>
                  <a:pt x="3480718" y="665596"/>
                </a:lnTo>
                <a:lnTo>
                  <a:pt x="3480718" y="673046"/>
                </a:lnTo>
                <a:lnTo>
                  <a:pt x="3481649" y="678324"/>
                </a:lnTo>
                <a:lnTo>
                  <a:pt x="3483822" y="681428"/>
                </a:lnTo>
                <a:lnTo>
                  <a:pt x="3486927" y="685775"/>
                </a:lnTo>
                <a:lnTo>
                  <a:pt x="3490963" y="688879"/>
                </a:lnTo>
                <a:lnTo>
                  <a:pt x="3493136" y="695088"/>
                </a:lnTo>
                <a:lnTo>
                  <a:pt x="3496240" y="701297"/>
                </a:lnTo>
                <a:lnTo>
                  <a:pt x="3490963" y="712783"/>
                </a:lnTo>
                <a:lnTo>
                  <a:pt x="3486927" y="725512"/>
                </a:lnTo>
                <a:lnTo>
                  <a:pt x="3486927" y="742586"/>
                </a:lnTo>
                <a:lnTo>
                  <a:pt x="3481649" y="745691"/>
                </a:lnTo>
                <a:lnTo>
                  <a:pt x="3478545" y="750037"/>
                </a:lnTo>
                <a:lnTo>
                  <a:pt x="3473268" y="752210"/>
                </a:lnTo>
                <a:lnTo>
                  <a:pt x="3467059" y="755314"/>
                </a:lnTo>
                <a:lnTo>
                  <a:pt x="3459918" y="757488"/>
                </a:lnTo>
                <a:lnTo>
                  <a:pt x="3459918" y="763076"/>
                </a:lnTo>
                <a:lnTo>
                  <a:pt x="3480718" y="763076"/>
                </a:lnTo>
                <a:lnTo>
                  <a:pt x="3481649" y="760903"/>
                </a:lnTo>
                <a:lnTo>
                  <a:pt x="3483822" y="759971"/>
                </a:lnTo>
                <a:lnTo>
                  <a:pt x="3486927" y="757798"/>
                </a:lnTo>
                <a:lnTo>
                  <a:pt x="3494067" y="745070"/>
                </a:lnTo>
                <a:lnTo>
                  <a:pt x="3501208" y="730168"/>
                </a:lnTo>
                <a:lnTo>
                  <a:pt x="3507417" y="718682"/>
                </a:lnTo>
                <a:lnTo>
                  <a:pt x="3510521" y="700676"/>
                </a:lnTo>
                <a:lnTo>
                  <a:pt x="3507417" y="683601"/>
                </a:lnTo>
                <a:lnTo>
                  <a:pt x="3505243" y="666527"/>
                </a:lnTo>
                <a:lnTo>
                  <a:pt x="3503070" y="651626"/>
                </a:lnTo>
                <a:lnTo>
                  <a:pt x="3522939" y="651626"/>
                </a:lnTo>
                <a:lnTo>
                  <a:pt x="3541566" y="651626"/>
                </a:lnTo>
                <a:lnTo>
                  <a:pt x="3559261" y="657834"/>
                </a:lnTo>
                <a:lnTo>
                  <a:pt x="3559261" y="651626"/>
                </a:lnTo>
                <a:lnTo>
                  <a:pt x="3541566" y="644175"/>
                </a:lnTo>
                <a:lnTo>
                  <a:pt x="3519834" y="635793"/>
                </a:lnTo>
                <a:lnTo>
                  <a:pt x="3499966" y="628342"/>
                </a:lnTo>
                <a:lnTo>
                  <a:pt x="3495930" y="609405"/>
                </a:lnTo>
                <a:lnTo>
                  <a:pt x="3490653" y="596677"/>
                </a:lnTo>
                <a:lnTo>
                  <a:pt x="3485375" y="586122"/>
                </a:lnTo>
                <a:lnTo>
                  <a:pt x="3480097" y="571220"/>
                </a:lnTo>
                <a:lnTo>
                  <a:pt x="3503070" y="550110"/>
                </a:lnTo>
                <a:lnTo>
                  <a:pt x="3503070" y="515340"/>
                </a:lnTo>
                <a:lnTo>
                  <a:pt x="3507106" y="515340"/>
                </a:lnTo>
                <a:lnTo>
                  <a:pt x="3510210" y="515340"/>
                </a:lnTo>
                <a:lnTo>
                  <a:pt x="3512384" y="515340"/>
                </a:lnTo>
                <a:lnTo>
                  <a:pt x="3512384" y="515961"/>
                </a:lnTo>
                <a:lnTo>
                  <a:pt x="3515488" y="518134"/>
                </a:lnTo>
                <a:lnTo>
                  <a:pt x="3519524" y="528689"/>
                </a:lnTo>
                <a:lnTo>
                  <a:pt x="3522628" y="540176"/>
                </a:lnTo>
                <a:lnTo>
                  <a:pt x="3529769" y="548558"/>
                </a:lnTo>
                <a:lnTo>
                  <a:pt x="3543428" y="541107"/>
                </a:lnTo>
                <a:lnTo>
                  <a:pt x="3558951" y="538002"/>
                </a:lnTo>
                <a:lnTo>
                  <a:pt x="3579750" y="538002"/>
                </a:lnTo>
                <a:lnTo>
                  <a:pt x="3590306" y="552904"/>
                </a:lnTo>
                <a:lnTo>
                  <a:pt x="3607070" y="567805"/>
                </a:lnTo>
                <a:lnTo>
                  <a:pt x="3622592" y="578360"/>
                </a:lnTo>
                <a:lnTo>
                  <a:pt x="3622592" y="569978"/>
                </a:lnTo>
                <a:lnTo>
                  <a:pt x="3610174" y="556319"/>
                </a:lnTo>
                <a:lnTo>
                  <a:pt x="3600861" y="540486"/>
                </a:lnTo>
                <a:lnTo>
                  <a:pt x="3595583" y="519376"/>
                </a:lnTo>
                <a:lnTo>
                  <a:pt x="3590306" y="499197"/>
                </a:lnTo>
                <a:lnTo>
                  <a:pt x="3586270" y="476845"/>
                </a:lnTo>
                <a:lnTo>
                  <a:pt x="3610174" y="469394"/>
                </a:lnTo>
                <a:lnTo>
                  <a:pt x="3636252" y="464116"/>
                </a:lnTo>
                <a:lnTo>
                  <a:pt x="3643392" y="481191"/>
                </a:lnTo>
                <a:lnTo>
                  <a:pt x="3646496" y="481191"/>
                </a:lnTo>
                <a:lnTo>
                  <a:pt x="3650532" y="464116"/>
                </a:lnTo>
                <a:lnTo>
                  <a:pt x="3653637" y="446110"/>
                </a:lnTo>
                <a:lnTo>
                  <a:pt x="3658914" y="427173"/>
                </a:lnTo>
                <a:lnTo>
                  <a:pt x="3675678" y="417549"/>
                </a:lnTo>
                <a:lnTo>
                  <a:pt x="3688096" y="406994"/>
                </a:lnTo>
                <a:lnTo>
                  <a:pt x="3702687" y="395508"/>
                </a:lnTo>
                <a:lnTo>
                  <a:pt x="3717278" y="389299"/>
                </a:lnTo>
                <a:lnTo>
                  <a:pt x="3734042" y="383090"/>
                </a:lnTo>
                <a:lnTo>
                  <a:pt x="3755773" y="383090"/>
                </a:lnTo>
                <a:lnTo>
                  <a:pt x="3757946" y="375639"/>
                </a:lnTo>
                <a:lnTo>
                  <a:pt x="3761051" y="370362"/>
                </a:lnTo>
                <a:lnTo>
                  <a:pt x="3763224" y="365084"/>
                </a:lnTo>
                <a:lnTo>
                  <a:pt x="3766328" y="359807"/>
                </a:lnTo>
                <a:lnTo>
                  <a:pt x="3777815" y="359807"/>
                </a:lnTo>
                <a:lnTo>
                  <a:pt x="3792406" y="359807"/>
                </a:lnTo>
                <a:lnTo>
                  <a:pt x="3806997" y="359807"/>
                </a:lnTo>
                <a:lnTo>
                  <a:pt x="3817552" y="359807"/>
                </a:lnTo>
                <a:lnTo>
                  <a:pt x="3822829" y="359807"/>
                </a:lnTo>
                <a:lnTo>
                  <a:pt x="3829969" y="353598"/>
                </a:lnTo>
                <a:lnTo>
                  <a:pt x="3837110" y="348320"/>
                </a:lnTo>
                <a:lnTo>
                  <a:pt x="3844250" y="340869"/>
                </a:lnTo>
                <a:lnTo>
                  <a:pt x="3850459" y="335592"/>
                </a:lnTo>
                <a:lnTo>
                  <a:pt x="3855737" y="337765"/>
                </a:lnTo>
                <a:lnTo>
                  <a:pt x="3858841" y="337765"/>
                </a:lnTo>
                <a:lnTo>
                  <a:pt x="3865050" y="338696"/>
                </a:lnTo>
                <a:lnTo>
                  <a:pt x="3870327" y="338696"/>
                </a:lnTo>
                <a:lnTo>
                  <a:pt x="3870327" y="318517"/>
                </a:lnTo>
                <a:lnTo>
                  <a:pt x="3885850" y="311067"/>
                </a:lnTo>
                <a:lnTo>
                  <a:pt x="3899509" y="303616"/>
                </a:lnTo>
                <a:lnTo>
                  <a:pt x="3911927" y="293992"/>
                </a:lnTo>
                <a:lnTo>
                  <a:pt x="3922482" y="283437"/>
                </a:lnTo>
                <a:close/>
                <a:moveTo>
                  <a:pt x="964555" y="256428"/>
                </a:moveTo>
                <a:lnTo>
                  <a:pt x="983492" y="261706"/>
                </a:lnTo>
                <a:lnTo>
                  <a:pt x="995910" y="271330"/>
                </a:lnTo>
                <a:lnTo>
                  <a:pt x="1006465" y="279712"/>
                </a:lnTo>
                <a:lnTo>
                  <a:pt x="1017952" y="291198"/>
                </a:lnTo>
                <a:lnTo>
                  <a:pt x="1028507" y="299580"/>
                </a:lnTo>
                <a:lnTo>
                  <a:pt x="1028507" y="296476"/>
                </a:lnTo>
                <a:lnTo>
                  <a:pt x="1034716" y="296476"/>
                </a:lnTo>
                <a:lnTo>
                  <a:pt x="1034716" y="299580"/>
                </a:lnTo>
                <a:lnTo>
                  <a:pt x="1035647" y="303926"/>
                </a:lnTo>
                <a:lnTo>
                  <a:pt x="1039683" y="309204"/>
                </a:lnTo>
                <a:lnTo>
                  <a:pt x="1041856" y="316655"/>
                </a:lnTo>
                <a:lnTo>
                  <a:pt x="1034406" y="316655"/>
                </a:lnTo>
                <a:lnTo>
                  <a:pt x="1030370" y="316655"/>
                </a:lnTo>
                <a:lnTo>
                  <a:pt x="1030370" y="318828"/>
                </a:lnTo>
                <a:lnTo>
                  <a:pt x="1028197" y="318828"/>
                </a:lnTo>
                <a:lnTo>
                  <a:pt x="1025092" y="318828"/>
                </a:lnTo>
                <a:lnTo>
                  <a:pt x="1021056" y="321001"/>
                </a:lnTo>
                <a:lnTo>
                  <a:pt x="1006465" y="309514"/>
                </a:lnTo>
                <a:lnTo>
                  <a:pt x="991875" y="304237"/>
                </a:lnTo>
                <a:lnTo>
                  <a:pt x="974179" y="299891"/>
                </a:lnTo>
                <a:lnTo>
                  <a:pt x="957415" y="291509"/>
                </a:lnTo>
                <a:lnTo>
                  <a:pt x="963624" y="286231"/>
                </a:lnTo>
                <a:lnTo>
                  <a:pt x="964555" y="280022"/>
                </a:lnTo>
                <a:lnTo>
                  <a:pt x="963624" y="274745"/>
                </a:lnTo>
                <a:lnTo>
                  <a:pt x="963624" y="266983"/>
                </a:lnTo>
                <a:close/>
                <a:moveTo>
                  <a:pt x="2232416" y="248978"/>
                </a:moveTo>
                <a:lnTo>
                  <a:pt x="2236452" y="248978"/>
                </a:lnTo>
                <a:lnTo>
                  <a:pt x="2239556" y="249909"/>
                </a:lnTo>
                <a:lnTo>
                  <a:pt x="2241729" y="252082"/>
                </a:lnTo>
                <a:lnTo>
                  <a:pt x="2243902" y="254255"/>
                </a:lnTo>
                <a:lnTo>
                  <a:pt x="2244834" y="256428"/>
                </a:lnTo>
                <a:lnTo>
                  <a:pt x="2244834" y="257670"/>
                </a:lnTo>
                <a:lnTo>
                  <a:pt x="2244834" y="259843"/>
                </a:lnTo>
                <a:lnTo>
                  <a:pt x="2247007" y="264189"/>
                </a:lnTo>
                <a:lnTo>
                  <a:pt x="2239556" y="264189"/>
                </a:lnTo>
                <a:lnTo>
                  <a:pt x="2236452" y="265121"/>
                </a:lnTo>
                <a:lnTo>
                  <a:pt x="2232416" y="265121"/>
                </a:lnTo>
                <a:lnTo>
                  <a:pt x="2229311" y="267294"/>
                </a:lnTo>
                <a:lnTo>
                  <a:pt x="2223102" y="267294"/>
                </a:lnTo>
                <a:lnTo>
                  <a:pt x="2223102" y="264189"/>
                </a:lnTo>
                <a:lnTo>
                  <a:pt x="2219998" y="264189"/>
                </a:lnTo>
                <a:lnTo>
                  <a:pt x="2219998" y="250530"/>
                </a:lnTo>
                <a:lnTo>
                  <a:pt x="2225276" y="250530"/>
                </a:lnTo>
                <a:lnTo>
                  <a:pt x="2230553" y="249598"/>
                </a:lnTo>
                <a:lnTo>
                  <a:pt x="2232416" y="249598"/>
                </a:lnTo>
                <a:close/>
                <a:moveTo>
                  <a:pt x="1021056" y="239664"/>
                </a:moveTo>
                <a:lnTo>
                  <a:pt x="1037820" y="239664"/>
                </a:lnTo>
                <a:lnTo>
                  <a:pt x="1037820" y="242769"/>
                </a:lnTo>
                <a:lnTo>
                  <a:pt x="1034716" y="242769"/>
                </a:lnTo>
                <a:lnTo>
                  <a:pt x="1030680" y="242769"/>
                </a:lnTo>
                <a:lnTo>
                  <a:pt x="1028507" y="244942"/>
                </a:lnTo>
                <a:lnTo>
                  <a:pt x="1027576" y="244942"/>
                </a:lnTo>
                <a:lnTo>
                  <a:pt x="1025403" y="244942"/>
                </a:lnTo>
                <a:lnTo>
                  <a:pt x="1023230" y="242769"/>
                </a:lnTo>
                <a:close/>
                <a:moveTo>
                  <a:pt x="2748066" y="213276"/>
                </a:moveTo>
                <a:lnTo>
                  <a:pt x="2760484" y="213276"/>
                </a:lnTo>
                <a:lnTo>
                  <a:pt x="2764520" y="228178"/>
                </a:lnTo>
                <a:lnTo>
                  <a:pt x="2767624" y="237801"/>
                </a:lnTo>
                <a:lnTo>
                  <a:pt x="2775075" y="242148"/>
                </a:lnTo>
                <a:lnTo>
                  <a:pt x="2787493" y="247425"/>
                </a:lnTo>
                <a:lnTo>
                  <a:pt x="2782215" y="269467"/>
                </a:lnTo>
                <a:lnTo>
                  <a:pt x="2774765" y="291509"/>
                </a:lnTo>
                <a:lnTo>
                  <a:pt x="2764209" y="307341"/>
                </a:lnTo>
                <a:lnTo>
                  <a:pt x="2764209" y="287162"/>
                </a:lnTo>
                <a:lnTo>
                  <a:pt x="2740305" y="287162"/>
                </a:lnTo>
                <a:lnTo>
                  <a:pt x="2742478" y="263879"/>
                </a:lnTo>
                <a:lnTo>
                  <a:pt x="2744651" y="241837"/>
                </a:lnTo>
                <a:close/>
                <a:moveTo>
                  <a:pt x="3898578" y="165778"/>
                </a:moveTo>
                <a:lnTo>
                  <a:pt x="3899199" y="165778"/>
                </a:lnTo>
                <a:lnTo>
                  <a:pt x="3903235" y="165778"/>
                </a:lnTo>
                <a:lnTo>
                  <a:pt x="3903235" y="170124"/>
                </a:lnTo>
                <a:lnTo>
                  <a:pt x="3904166" y="175402"/>
                </a:lnTo>
                <a:lnTo>
                  <a:pt x="3906340" y="177575"/>
                </a:lnTo>
                <a:lnTo>
                  <a:pt x="3908513" y="180679"/>
                </a:lnTo>
                <a:lnTo>
                  <a:pt x="3910686" y="182853"/>
                </a:lnTo>
                <a:lnTo>
                  <a:pt x="3913790" y="185957"/>
                </a:lnTo>
                <a:lnTo>
                  <a:pt x="3917826" y="182853"/>
                </a:lnTo>
                <a:lnTo>
                  <a:pt x="3918757" y="178506"/>
                </a:lnTo>
                <a:lnTo>
                  <a:pt x="3920930" y="177575"/>
                </a:lnTo>
                <a:lnTo>
                  <a:pt x="3924966" y="177575"/>
                </a:lnTo>
                <a:lnTo>
                  <a:pt x="3930244" y="175402"/>
                </a:lnTo>
                <a:lnTo>
                  <a:pt x="3933348" y="185957"/>
                </a:lnTo>
                <a:lnTo>
                  <a:pt x="3939557" y="193408"/>
                </a:lnTo>
                <a:lnTo>
                  <a:pt x="3944835" y="200858"/>
                </a:lnTo>
                <a:lnTo>
                  <a:pt x="3947939" y="210482"/>
                </a:lnTo>
                <a:lnTo>
                  <a:pt x="3950112" y="223211"/>
                </a:lnTo>
                <a:lnTo>
                  <a:pt x="3950112" y="225384"/>
                </a:lnTo>
                <a:lnTo>
                  <a:pt x="3947939" y="227557"/>
                </a:lnTo>
                <a:lnTo>
                  <a:pt x="3947939" y="228488"/>
                </a:lnTo>
                <a:lnTo>
                  <a:pt x="3947939" y="230661"/>
                </a:lnTo>
                <a:lnTo>
                  <a:pt x="3947939" y="232834"/>
                </a:lnTo>
                <a:lnTo>
                  <a:pt x="3947008" y="235939"/>
                </a:lnTo>
                <a:lnTo>
                  <a:pt x="3935521" y="243390"/>
                </a:lnTo>
                <a:lnTo>
                  <a:pt x="3918757" y="250840"/>
                </a:lnTo>
                <a:lnTo>
                  <a:pt x="3898889" y="255186"/>
                </a:lnTo>
                <a:lnTo>
                  <a:pt x="3879020" y="258291"/>
                </a:lnTo>
                <a:lnTo>
                  <a:pt x="3862256" y="260464"/>
                </a:lnTo>
                <a:lnTo>
                  <a:pt x="3864429" y="250840"/>
                </a:lnTo>
                <a:lnTo>
                  <a:pt x="3866602" y="247736"/>
                </a:lnTo>
                <a:lnTo>
                  <a:pt x="3868775" y="243390"/>
                </a:lnTo>
                <a:lnTo>
                  <a:pt x="3869707" y="242458"/>
                </a:lnTo>
                <a:lnTo>
                  <a:pt x="3871880" y="242458"/>
                </a:lnTo>
                <a:lnTo>
                  <a:pt x="3875916" y="240285"/>
                </a:lnTo>
                <a:lnTo>
                  <a:pt x="3876847" y="240285"/>
                </a:lnTo>
                <a:lnTo>
                  <a:pt x="3879020" y="238112"/>
                </a:lnTo>
                <a:lnTo>
                  <a:pt x="3883056" y="235939"/>
                </a:lnTo>
                <a:lnTo>
                  <a:pt x="3888334" y="221037"/>
                </a:lnTo>
                <a:lnTo>
                  <a:pt x="3888334" y="206136"/>
                </a:lnTo>
                <a:lnTo>
                  <a:pt x="3886161" y="192476"/>
                </a:lnTo>
                <a:lnTo>
                  <a:pt x="3889265" y="180990"/>
                </a:lnTo>
                <a:lnTo>
                  <a:pt x="3898578" y="170435"/>
                </a:lnTo>
                <a:close/>
                <a:moveTo>
                  <a:pt x="1099599" y="158327"/>
                </a:moveTo>
                <a:lnTo>
                  <a:pt x="1101772" y="158327"/>
                </a:lnTo>
                <a:lnTo>
                  <a:pt x="1105498" y="158327"/>
                </a:lnTo>
                <a:lnTo>
                  <a:pt x="1125366" y="180369"/>
                </a:lnTo>
                <a:lnTo>
                  <a:pt x="1150512" y="197133"/>
                </a:lnTo>
                <a:lnTo>
                  <a:pt x="1181867" y="209861"/>
                </a:lnTo>
                <a:lnTo>
                  <a:pt x="1184040" y="227867"/>
                </a:lnTo>
                <a:lnTo>
                  <a:pt x="1189318" y="241527"/>
                </a:lnTo>
                <a:lnTo>
                  <a:pt x="1194596" y="248978"/>
                </a:lnTo>
                <a:lnTo>
                  <a:pt x="1202046" y="256428"/>
                </a:lnTo>
                <a:lnTo>
                  <a:pt x="1209497" y="266983"/>
                </a:lnTo>
                <a:lnTo>
                  <a:pt x="1197079" y="269157"/>
                </a:lnTo>
                <a:lnTo>
                  <a:pt x="1184661" y="271330"/>
                </a:lnTo>
                <a:lnTo>
                  <a:pt x="1173175" y="276607"/>
                </a:lnTo>
                <a:lnTo>
                  <a:pt x="1165724" y="284058"/>
                </a:lnTo>
                <a:lnTo>
                  <a:pt x="1164793" y="287162"/>
                </a:lnTo>
                <a:lnTo>
                  <a:pt x="1162620" y="291509"/>
                </a:lnTo>
                <a:lnTo>
                  <a:pt x="1160447" y="294613"/>
                </a:lnTo>
                <a:lnTo>
                  <a:pt x="1158273" y="296786"/>
                </a:lnTo>
                <a:lnTo>
                  <a:pt x="1155169" y="299891"/>
                </a:lnTo>
                <a:lnTo>
                  <a:pt x="1143682" y="302064"/>
                </a:lnTo>
                <a:lnTo>
                  <a:pt x="1128160" y="304237"/>
                </a:lnTo>
                <a:lnTo>
                  <a:pt x="1109223" y="302064"/>
                </a:lnTo>
                <a:lnTo>
                  <a:pt x="1094632" y="299891"/>
                </a:lnTo>
                <a:lnTo>
                  <a:pt x="1091528" y="289335"/>
                </a:lnTo>
                <a:lnTo>
                  <a:pt x="1089354" y="281885"/>
                </a:lnTo>
                <a:lnTo>
                  <a:pt x="1087181" y="276607"/>
                </a:lnTo>
                <a:lnTo>
                  <a:pt x="1081904" y="266983"/>
                </a:lnTo>
                <a:lnTo>
                  <a:pt x="1105808" y="259533"/>
                </a:lnTo>
                <a:lnTo>
                  <a:pt x="1105808" y="256428"/>
                </a:lnTo>
                <a:lnTo>
                  <a:pt x="1086871" y="254255"/>
                </a:lnTo>
                <a:lnTo>
                  <a:pt x="1074453" y="249909"/>
                </a:lnTo>
                <a:lnTo>
                  <a:pt x="1065140" y="242458"/>
                </a:lnTo>
                <a:lnTo>
                  <a:pt x="1064208" y="237181"/>
                </a:lnTo>
                <a:lnTo>
                  <a:pt x="1060173" y="231903"/>
                </a:lnTo>
                <a:lnTo>
                  <a:pt x="1057999" y="226625"/>
                </a:lnTo>
                <a:lnTo>
                  <a:pt x="1057999" y="220417"/>
                </a:lnTo>
                <a:lnTo>
                  <a:pt x="1057999" y="217312"/>
                </a:lnTo>
                <a:lnTo>
                  <a:pt x="1057999" y="212966"/>
                </a:lnTo>
                <a:lnTo>
                  <a:pt x="1060173" y="212966"/>
                </a:lnTo>
                <a:lnTo>
                  <a:pt x="1062346" y="212034"/>
                </a:lnTo>
                <a:lnTo>
                  <a:pt x="1064519" y="212034"/>
                </a:lnTo>
                <a:lnTo>
                  <a:pt x="1065450" y="212034"/>
                </a:lnTo>
                <a:lnTo>
                  <a:pt x="1069486" y="209861"/>
                </a:lnTo>
                <a:lnTo>
                  <a:pt x="1071038" y="204894"/>
                </a:lnTo>
                <a:lnTo>
                  <a:pt x="1071038" y="198685"/>
                </a:lnTo>
                <a:lnTo>
                  <a:pt x="1071038" y="195581"/>
                </a:lnTo>
                <a:lnTo>
                  <a:pt x="1071969" y="193408"/>
                </a:lnTo>
                <a:lnTo>
                  <a:pt x="1074143" y="190303"/>
                </a:lnTo>
                <a:lnTo>
                  <a:pt x="1076316" y="190303"/>
                </a:lnTo>
                <a:lnTo>
                  <a:pt x="1078489" y="188130"/>
                </a:lnTo>
                <a:lnTo>
                  <a:pt x="1079420" y="188130"/>
                </a:lnTo>
                <a:lnTo>
                  <a:pt x="1081593" y="188130"/>
                </a:lnTo>
                <a:lnTo>
                  <a:pt x="1084698" y="185957"/>
                </a:lnTo>
                <a:lnTo>
                  <a:pt x="1086871" y="178506"/>
                </a:lnTo>
                <a:lnTo>
                  <a:pt x="1089044" y="173229"/>
                </a:lnTo>
                <a:lnTo>
                  <a:pt x="1091217" y="167951"/>
                </a:lnTo>
                <a:lnTo>
                  <a:pt x="1094322" y="162674"/>
                </a:lnTo>
                <a:lnTo>
                  <a:pt x="1096495" y="160500"/>
                </a:lnTo>
                <a:lnTo>
                  <a:pt x="1098668" y="160500"/>
                </a:lnTo>
                <a:close/>
                <a:moveTo>
                  <a:pt x="2180261" y="138148"/>
                </a:moveTo>
                <a:lnTo>
                  <a:pt x="2185539" y="140322"/>
                </a:lnTo>
                <a:lnTo>
                  <a:pt x="2190816" y="141253"/>
                </a:lnTo>
                <a:lnTo>
                  <a:pt x="2193921" y="143426"/>
                </a:lnTo>
                <a:lnTo>
                  <a:pt x="2200129" y="145599"/>
                </a:lnTo>
                <a:lnTo>
                  <a:pt x="2200129" y="150877"/>
                </a:lnTo>
                <a:lnTo>
                  <a:pt x="2201061" y="155223"/>
                </a:lnTo>
                <a:lnTo>
                  <a:pt x="2201061" y="158327"/>
                </a:lnTo>
                <a:lnTo>
                  <a:pt x="2203234" y="162674"/>
                </a:lnTo>
                <a:lnTo>
                  <a:pt x="2190816" y="162674"/>
                </a:lnTo>
                <a:lnTo>
                  <a:pt x="2188643" y="158327"/>
                </a:lnTo>
                <a:lnTo>
                  <a:pt x="2186470" y="155223"/>
                </a:lnTo>
                <a:lnTo>
                  <a:pt x="2183365" y="150877"/>
                </a:lnTo>
                <a:lnTo>
                  <a:pt x="2181192" y="148704"/>
                </a:lnTo>
                <a:lnTo>
                  <a:pt x="2181192" y="143426"/>
                </a:lnTo>
                <a:close/>
                <a:moveTo>
                  <a:pt x="2687529" y="113934"/>
                </a:moveTo>
                <a:lnTo>
                  <a:pt x="2693738" y="123557"/>
                </a:lnTo>
                <a:lnTo>
                  <a:pt x="2699016" y="141563"/>
                </a:lnTo>
                <a:lnTo>
                  <a:pt x="2706466" y="158327"/>
                </a:lnTo>
                <a:lnTo>
                  <a:pt x="2715780" y="175091"/>
                </a:lnTo>
                <a:lnTo>
                  <a:pt x="2721057" y="182542"/>
                </a:lnTo>
                <a:lnTo>
                  <a:pt x="2724162" y="178196"/>
                </a:lnTo>
                <a:lnTo>
                  <a:pt x="2726335" y="177265"/>
                </a:lnTo>
                <a:lnTo>
                  <a:pt x="2730371" y="177265"/>
                </a:lnTo>
                <a:lnTo>
                  <a:pt x="2733475" y="175091"/>
                </a:lnTo>
                <a:lnTo>
                  <a:pt x="2740926" y="175091"/>
                </a:lnTo>
                <a:lnTo>
                  <a:pt x="2740926" y="178196"/>
                </a:lnTo>
                <a:lnTo>
                  <a:pt x="2744962" y="178196"/>
                </a:lnTo>
                <a:lnTo>
                  <a:pt x="2744962" y="189682"/>
                </a:lnTo>
                <a:lnTo>
                  <a:pt x="2716711" y="192787"/>
                </a:lnTo>
                <a:lnTo>
                  <a:pt x="2713607" y="222279"/>
                </a:lnTo>
                <a:lnTo>
                  <a:pt x="2704293" y="246494"/>
                </a:lnTo>
                <a:lnTo>
                  <a:pt x="2696843" y="270709"/>
                </a:lnTo>
                <a:lnTo>
                  <a:pt x="2693738" y="290888"/>
                </a:lnTo>
                <a:lnTo>
                  <a:pt x="2691565" y="311067"/>
                </a:lnTo>
                <a:lnTo>
                  <a:pt x="2691565" y="327831"/>
                </a:lnTo>
                <a:lnTo>
                  <a:pt x="2687529" y="343664"/>
                </a:lnTo>
                <a:lnTo>
                  <a:pt x="2684425" y="343664"/>
                </a:lnTo>
                <a:lnTo>
                  <a:pt x="2684425" y="340559"/>
                </a:lnTo>
                <a:lnTo>
                  <a:pt x="2679147" y="333108"/>
                </a:lnTo>
                <a:lnTo>
                  <a:pt x="2669834" y="323485"/>
                </a:lnTo>
                <a:lnTo>
                  <a:pt x="2659279" y="310756"/>
                </a:lnTo>
                <a:lnTo>
                  <a:pt x="2649965" y="298028"/>
                </a:lnTo>
                <a:lnTo>
                  <a:pt x="2642515" y="285300"/>
                </a:lnTo>
                <a:lnTo>
                  <a:pt x="2638479" y="273813"/>
                </a:lnTo>
                <a:lnTo>
                  <a:pt x="2640652" y="266363"/>
                </a:lnTo>
                <a:lnTo>
                  <a:pt x="2644688" y="264189"/>
                </a:lnTo>
                <a:lnTo>
                  <a:pt x="2647792" y="264189"/>
                </a:lnTo>
                <a:lnTo>
                  <a:pt x="2649965" y="264189"/>
                </a:lnTo>
                <a:lnTo>
                  <a:pt x="2652138" y="264189"/>
                </a:lnTo>
                <a:lnTo>
                  <a:pt x="2653070" y="264189"/>
                </a:lnTo>
                <a:lnTo>
                  <a:pt x="2655243" y="264189"/>
                </a:lnTo>
                <a:lnTo>
                  <a:pt x="2657416" y="263879"/>
                </a:lnTo>
                <a:lnTo>
                  <a:pt x="2660521" y="259533"/>
                </a:lnTo>
                <a:lnTo>
                  <a:pt x="2657416" y="259533"/>
                </a:lnTo>
                <a:lnTo>
                  <a:pt x="2657416" y="256428"/>
                </a:lnTo>
                <a:lnTo>
                  <a:pt x="2640652" y="254255"/>
                </a:lnTo>
                <a:lnTo>
                  <a:pt x="2631339" y="248978"/>
                </a:lnTo>
                <a:lnTo>
                  <a:pt x="2623888" y="239354"/>
                </a:lnTo>
                <a:lnTo>
                  <a:pt x="2631339" y="237181"/>
                </a:lnTo>
                <a:lnTo>
                  <a:pt x="2637547" y="235007"/>
                </a:lnTo>
                <a:lnTo>
                  <a:pt x="2640652" y="234076"/>
                </a:lnTo>
                <a:lnTo>
                  <a:pt x="2644688" y="231903"/>
                </a:lnTo>
                <a:lnTo>
                  <a:pt x="2647792" y="229730"/>
                </a:lnTo>
                <a:lnTo>
                  <a:pt x="2651828" y="226625"/>
                </a:lnTo>
                <a:lnTo>
                  <a:pt x="2651828" y="222279"/>
                </a:lnTo>
                <a:lnTo>
                  <a:pt x="2637237" y="222279"/>
                </a:lnTo>
                <a:lnTo>
                  <a:pt x="2633201" y="224452"/>
                </a:lnTo>
                <a:lnTo>
                  <a:pt x="2630097" y="224452"/>
                </a:lnTo>
                <a:lnTo>
                  <a:pt x="2626061" y="226625"/>
                </a:lnTo>
                <a:lnTo>
                  <a:pt x="2620784" y="226625"/>
                </a:lnTo>
                <a:lnTo>
                  <a:pt x="2611470" y="209861"/>
                </a:lnTo>
                <a:lnTo>
                  <a:pt x="2600915" y="193097"/>
                </a:lnTo>
                <a:lnTo>
                  <a:pt x="2601846" y="187820"/>
                </a:lnTo>
                <a:lnTo>
                  <a:pt x="2601846" y="184715"/>
                </a:lnTo>
                <a:lnTo>
                  <a:pt x="2604019" y="182542"/>
                </a:lnTo>
                <a:lnTo>
                  <a:pt x="2606193" y="178196"/>
                </a:lnTo>
                <a:lnTo>
                  <a:pt x="2606193" y="175091"/>
                </a:lnTo>
                <a:lnTo>
                  <a:pt x="2608366" y="169814"/>
                </a:lnTo>
                <a:lnTo>
                  <a:pt x="2604330" y="169814"/>
                </a:lnTo>
                <a:lnTo>
                  <a:pt x="2604330" y="165468"/>
                </a:lnTo>
                <a:lnTo>
                  <a:pt x="2601225" y="167641"/>
                </a:lnTo>
                <a:lnTo>
                  <a:pt x="2599052" y="167641"/>
                </a:lnTo>
                <a:lnTo>
                  <a:pt x="2596879" y="167641"/>
                </a:lnTo>
                <a:lnTo>
                  <a:pt x="2594706" y="167641"/>
                </a:lnTo>
                <a:lnTo>
                  <a:pt x="2594706" y="165468"/>
                </a:lnTo>
                <a:lnTo>
                  <a:pt x="2591602" y="162363"/>
                </a:lnTo>
                <a:lnTo>
                  <a:pt x="2589428" y="158017"/>
                </a:lnTo>
                <a:lnTo>
                  <a:pt x="2587255" y="154912"/>
                </a:lnTo>
                <a:lnTo>
                  <a:pt x="2586324" y="152739"/>
                </a:lnTo>
                <a:lnTo>
                  <a:pt x="2586324" y="147462"/>
                </a:lnTo>
                <a:lnTo>
                  <a:pt x="2584151" y="141253"/>
                </a:lnTo>
                <a:lnTo>
                  <a:pt x="2604019" y="128525"/>
                </a:lnTo>
                <a:lnTo>
                  <a:pt x="2623888" y="117969"/>
                </a:lnTo>
                <a:lnTo>
                  <a:pt x="2626061" y="123247"/>
                </a:lnTo>
                <a:lnTo>
                  <a:pt x="2628234" y="128525"/>
                </a:lnTo>
                <a:lnTo>
                  <a:pt x="2630407" y="130698"/>
                </a:lnTo>
                <a:lnTo>
                  <a:pt x="2633512" y="132871"/>
                </a:lnTo>
                <a:lnTo>
                  <a:pt x="2635685" y="132871"/>
                </a:lnTo>
                <a:lnTo>
                  <a:pt x="2637858" y="133802"/>
                </a:lnTo>
                <a:lnTo>
                  <a:pt x="2640962" y="135975"/>
                </a:lnTo>
                <a:lnTo>
                  <a:pt x="2644998" y="138148"/>
                </a:lnTo>
                <a:lnTo>
                  <a:pt x="2648103" y="148704"/>
                </a:lnTo>
                <a:lnTo>
                  <a:pt x="2650276" y="162363"/>
                </a:lnTo>
                <a:lnTo>
                  <a:pt x="2652449" y="175091"/>
                </a:lnTo>
                <a:lnTo>
                  <a:pt x="2660831" y="175091"/>
                </a:lnTo>
                <a:lnTo>
                  <a:pt x="2660831" y="165468"/>
                </a:lnTo>
                <a:lnTo>
                  <a:pt x="2657726" y="154912"/>
                </a:lnTo>
                <a:lnTo>
                  <a:pt x="2657726" y="141253"/>
                </a:lnTo>
                <a:lnTo>
                  <a:pt x="2660831" y="128525"/>
                </a:lnTo>
                <a:lnTo>
                  <a:pt x="2664867" y="117969"/>
                </a:lnTo>
                <a:close/>
                <a:moveTo>
                  <a:pt x="3713242" y="104620"/>
                </a:moveTo>
                <a:lnTo>
                  <a:pt x="3718520" y="108966"/>
                </a:lnTo>
                <a:lnTo>
                  <a:pt x="3722555" y="112071"/>
                </a:lnTo>
                <a:lnTo>
                  <a:pt x="3727833" y="112071"/>
                </a:lnTo>
                <a:lnTo>
                  <a:pt x="3733111" y="112071"/>
                </a:lnTo>
                <a:lnTo>
                  <a:pt x="3742424" y="114244"/>
                </a:lnTo>
                <a:lnTo>
                  <a:pt x="3740251" y="118590"/>
                </a:lnTo>
                <a:lnTo>
                  <a:pt x="3740251" y="119522"/>
                </a:lnTo>
                <a:lnTo>
                  <a:pt x="3740251" y="121695"/>
                </a:lnTo>
                <a:lnTo>
                  <a:pt x="3739320" y="123868"/>
                </a:lnTo>
                <a:lnTo>
                  <a:pt x="3739320" y="126041"/>
                </a:lnTo>
                <a:lnTo>
                  <a:pt x="3725660" y="133492"/>
                </a:lnTo>
                <a:lnTo>
                  <a:pt x="3707965" y="136596"/>
                </a:lnTo>
                <a:lnTo>
                  <a:pt x="3689028" y="138769"/>
                </a:lnTo>
                <a:lnTo>
                  <a:pt x="3688096" y="134423"/>
                </a:lnTo>
                <a:lnTo>
                  <a:pt x="3688096" y="131319"/>
                </a:lnTo>
                <a:lnTo>
                  <a:pt x="3685923" y="126972"/>
                </a:lnTo>
                <a:lnTo>
                  <a:pt x="3685923" y="121695"/>
                </a:lnTo>
                <a:lnTo>
                  <a:pt x="3691201" y="118590"/>
                </a:lnTo>
                <a:lnTo>
                  <a:pt x="3695236" y="114244"/>
                </a:lnTo>
                <a:lnTo>
                  <a:pt x="3698341" y="112071"/>
                </a:lnTo>
                <a:lnTo>
                  <a:pt x="3702376" y="108966"/>
                </a:lnTo>
                <a:lnTo>
                  <a:pt x="3705481" y="106793"/>
                </a:lnTo>
                <a:close/>
                <a:moveTo>
                  <a:pt x="3152887" y="104620"/>
                </a:moveTo>
                <a:lnTo>
                  <a:pt x="3167478" y="106793"/>
                </a:lnTo>
                <a:lnTo>
                  <a:pt x="3178034" y="112071"/>
                </a:lnTo>
                <a:lnTo>
                  <a:pt x="3188589" y="118280"/>
                </a:lnTo>
                <a:lnTo>
                  <a:pt x="3185484" y="121384"/>
                </a:lnTo>
                <a:lnTo>
                  <a:pt x="3183311" y="126662"/>
                </a:lnTo>
                <a:lnTo>
                  <a:pt x="3180207" y="128835"/>
                </a:lnTo>
                <a:lnTo>
                  <a:pt x="3174929" y="131008"/>
                </a:lnTo>
                <a:lnTo>
                  <a:pt x="3168720" y="133181"/>
                </a:lnTo>
                <a:lnTo>
                  <a:pt x="3161270" y="133181"/>
                </a:lnTo>
                <a:lnTo>
                  <a:pt x="3155992" y="136286"/>
                </a:lnTo>
                <a:lnTo>
                  <a:pt x="3150715" y="136286"/>
                </a:lnTo>
                <a:lnTo>
                  <a:pt x="3145437" y="138459"/>
                </a:lnTo>
                <a:lnTo>
                  <a:pt x="3137986" y="138459"/>
                </a:lnTo>
                <a:lnTo>
                  <a:pt x="3137986" y="126972"/>
                </a:lnTo>
                <a:lnTo>
                  <a:pt x="3138917" y="119522"/>
                </a:lnTo>
                <a:lnTo>
                  <a:pt x="3146368" y="114244"/>
                </a:lnTo>
                <a:close/>
                <a:moveTo>
                  <a:pt x="1755261" y="104620"/>
                </a:moveTo>
                <a:lnTo>
                  <a:pt x="1755571" y="104620"/>
                </a:lnTo>
                <a:lnTo>
                  <a:pt x="1770162" y="104620"/>
                </a:lnTo>
                <a:lnTo>
                  <a:pt x="1773267" y="114244"/>
                </a:lnTo>
                <a:lnTo>
                  <a:pt x="1777302" y="119522"/>
                </a:lnTo>
                <a:lnTo>
                  <a:pt x="1780407" y="126972"/>
                </a:lnTo>
                <a:lnTo>
                  <a:pt x="1782580" y="138459"/>
                </a:lnTo>
                <a:lnTo>
                  <a:pt x="1779475" y="138459"/>
                </a:lnTo>
                <a:lnTo>
                  <a:pt x="1767989" y="131008"/>
                </a:lnTo>
                <a:lnTo>
                  <a:pt x="1760538" y="123557"/>
                </a:lnTo>
                <a:lnTo>
                  <a:pt x="1755261" y="116107"/>
                </a:lnTo>
                <a:close/>
                <a:moveTo>
                  <a:pt x="3810412" y="81337"/>
                </a:moveTo>
                <a:lnTo>
                  <a:pt x="3813516" y="81337"/>
                </a:lnTo>
                <a:lnTo>
                  <a:pt x="3817552" y="83510"/>
                </a:lnTo>
                <a:lnTo>
                  <a:pt x="3818483" y="83510"/>
                </a:lnTo>
                <a:lnTo>
                  <a:pt x="3820656" y="83510"/>
                </a:lnTo>
                <a:lnTo>
                  <a:pt x="3822830" y="84441"/>
                </a:lnTo>
                <a:lnTo>
                  <a:pt x="3818794" y="88788"/>
                </a:lnTo>
                <a:lnTo>
                  <a:pt x="3815689" y="91892"/>
                </a:lnTo>
                <a:lnTo>
                  <a:pt x="3813516" y="97170"/>
                </a:lnTo>
                <a:lnTo>
                  <a:pt x="3811343" y="101516"/>
                </a:lnTo>
                <a:lnTo>
                  <a:pt x="3810412" y="108966"/>
                </a:lnTo>
                <a:lnTo>
                  <a:pt x="3813516" y="108966"/>
                </a:lnTo>
                <a:lnTo>
                  <a:pt x="3817552" y="103689"/>
                </a:lnTo>
                <a:lnTo>
                  <a:pt x="3820656" y="99343"/>
                </a:lnTo>
                <a:lnTo>
                  <a:pt x="3824692" y="96238"/>
                </a:lnTo>
                <a:lnTo>
                  <a:pt x="3829970" y="94065"/>
                </a:lnTo>
                <a:lnTo>
                  <a:pt x="3840525" y="104620"/>
                </a:lnTo>
                <a:lnTo>
                  <a:pt x="3854185" y="114244"/>
                </a:lnTo>
                <a:lnTo>
                  <a:pt x="3862566" y="121695"/>
                </a:lnTo>
                <a:lnTo>
                  <a:pt x="3862566" y="145910"/>
                </a:lnTo>
                <a:lnTo>
                  <a:pt x="3868775" y="151187"/>
                </a:lnTo>
                <a:lnTo>
                  <a:pt x="3874053" y="155533"/>
                </a:lnTo>
                <a:lnTo>
                  <a:pt x="3879331" y="156465"/>
                </a:lnTo>
                <a:lnTo>
                  <a:pt x="3883367" y="163915"/>
                </a:lnTo>
                <a:lnTo>
                  <a:pt x="3886471" y="178817"/>
                </a:lnTo>
                <a:lnTo>
                  <a:pt x="3879020" y="188441"/>
                </a:lnTo>
                <a:lnTo>
                  <a:pt x="3875916" y="198064"/>
                </a:lnTo>
                <a:lnTo>
                  <a:pt x="3868465" y="203342"/>
                </a:lnTo>
                <a:lnTo>
                  <a:pt x="3859152" y="205515"/>
                </a:lnTo>
                <a:lnTo>
                  <a:pt x="3842387" y="206446"/>
                </a:lnTo>
                <a:lnTo>
                  <a:pt x="3829970" y="195891"/>
                </a:lnTo>
                <a:lnTo>
                  <a:pt x="3811033" y="186267"/>
                </a:lnTo>
                <a:lnTo>
                  <a:pt x="3791164" y="180990"/>
                </a:lnTo>
                <a:lnTo>
                  <a:pt x="3771296" y="173539"/>
                </a:lnTo>
                <a:lnTo>
                  <a:pt x="3753600" y="166089"/>
                </a:lnTo>
                <a:lnTo>
                  <a:pt x="3742114" y="155533"/>
                </a:lnTo>
                <a:lnTo>
                  <a:pt x="3749564" y="151187"/>
                </a:lnTo>
                <a:lnTo>
                  <a:pt x="3754842" y="148083"/>
                </a:lnTo>
                <a:lnTo>
                  <a:pt x="3758878" y="143736"/>
                </a:lnTo>
                <a:lnTo>
                  <a:pt x="3761051" y="138459"/>
                </a:lnTo>
                <a:lnTo>
                  <a:pt x="3761982" y="128835"/>
                </a:lnTo>
                <a:lnTo>
                  <a:pt x="3761051" y="125731"/>
                </a:lnTo>
                <a:lnTo>
                  <a:pt x="3758878" y="119522"/>
                </a:lnTo>
                <a:lnTo>
                  <a:pt x="3758878" y="111760"/>
                </a:lnTo>
                <a:lnTo>
                  <a:pt x="3758878" y="104310"/>
                </a:lnTo>
                <a:lnTo>
                  <a:pt x="3758878" y="103378"/>
                </a:lnTo>
                <a:lnTo>
                  <a:pt x="3761051" y="103378"/>
                </a:lnTo>
                <a:lnTo>
                  <a:pt x="3761982" y="101205"/>
                </a:lnTo>
                <a:lnTo>
                  <a:pt x="3778746" y="96859"/>
                </a:lnTo>
                <a:lnTo>
                  <a:pt x="3796442" y="88477"/>
                </a:lnTo>
                <a:close/>
                <a:moveTo>
                  <a:pt x="3578819" y="76991"/>
                </a:moveTo>
                <a:lnTo>
                  <a:pt x="3589374" y="76991"/>
                </a:lnTo>
                <a:lnTo>
                  <a:pt x="3603965" y="91892"/>
                </a:lnTo>
                <a:lnTo>
                  <a:pt x="3622902" y="104620"/>
                </a:lnTo>
                <a:lnTo>
                  <a:pt x="3622902" y="108656"/>
                </a:lnTo>
                <a:lnTo>
                  <a:pt x="3618866" y="108656"/>
                </a:lnTo>
                <a:lnTo>
                  <a:pt x="3618866" y="113934"/>
                </a:lnTo>
                <a:lnTo>
                  <a:pt x="3601171" y="104310"/>
                </a:lnTo>
                <a:lnTo>
                  <a:pt x="3588753" y="91582"/>
                </a:lnTo>
                <a:close/>
                <a:moveTo>
                  <a:pt x="3212493" y="71713"/>
                </a:moveTo>
                <a:lnTo>
                  <a:pt x="3227084" y="76059"/>
                </a:lnTo>
                <a:lnTo>
                  <a:pt x="3238570" y="79164"/>
                </a:lnTo>
                <a:lnTo>
                  <a:pt x="3249126" y="84441"/>
                </a:lnTo>
                <a:lnTo>
                  <a:pt x="3249126" y="94065"/>
                </a:lnTo>
                <a:lnTo>
                  <a:pt x="3239812" y="96238"/>
                </a:lnTo>
                <a:lnTo>
                  <a:pt x="3231430" y="99343"/>
                </a:lnTo>
                <a:lnTo>
                  <a:pt x="3217771" y="101516"/>
                </a:lnTo>
                <a:lnTo>
                  <a:pt x="3212493" y="103689"/>
                </a:lnTo>
                <a:lnTo>
                  <a:pt x="3209389" y="104620"/>
                </a:lnTo>
                <a:lnTo>
                  <a:pt x="3203180" y="104620"/>
                </a:lnTo>
                <a:lnTo>
                  <a:pt x="3197902" y="104620"/>
                </a:lnTo>
                <a:lnTo>
                  <a:pt x="3197902" y="94065"/>
                </a:lnTo>
                <a:lnTo>
                  <a:pt x="3201938" y="88788"/>
                </a:lnTo>
                <a:lnTo>
                  <a:pt x="3207215" y="81337"/>
                </a:lnTo>
                <a:close/>
                <a:moveTo>
                  <a:pt x="2767935" y="61158"/>
                </a:moveTo>
                <a:lnTo>
                  <a:pt x="2767935" y="81337"/>
                </a:lnTo>
                <a:lnTo>
                  <a:pt x="2775385" y="81337"/>
                </a:lnTo>
                <a:lnTo>
                  <a:pt x="2779421" y="79164"/>
                </a:lnTo>
                <a:lnTo>
                  <a:pt x="2782526" y="79164"/>
                </a:lnTo>
                <a:lnTo>
                  <a:pt x="2786561" y="79164"/>
                </a:lnTo>
                <a:lnTo>
                  <a:pt x="2787493" y="79164"/>
                </a:lnTo>
                <a:lnTo>
                  <a:pt x="2791529" y="81337"/>
                </a:lnTo>
                <a:lnTo>
                  <a:pt x="2796806" y="84441"/>
                </a:lnTo>
                <a:lnTo>
                  <a:pt x="2796806" y="94065"/>
                </a:lnTo>
                <a:lnTo>
                  <a:pt x="2800842" y="96238"/>
                </a:lnTo>
                <a:lnTo>
                  <a:pt x="2806120" y="96238"/>
                </a:lnTo>
                <a:lnTo>
                  <a:pt x="2809224" y="94065"/>
                </a:lnTo>
                <a:lnTo>
                  <a:pt x="2815433" y="94065"/>
                </a:lnTo>
                <a:lnTo>
                  <a:pt x="2816364" y="91892"/>
                </a:lnTo>
                <a:lnTo>
                  <a:pt x="2820400" y="94065"/>
                </a:lnTo>
                <a:lnTo>
                  <a:pt x="2823505" y="97170"/>
                </a:lnTo>
                <a:lnTo>
                  <a:pt x="2827540" y="103378"/>
                </a:lnTo>
                <a:lnTo>
                  <a:pt x="2830645" y="108656"/>
                </a:lnTo>
                <a:lnTo>
                  <a:pt x="2825367" y="121384"/>
                </a:lnTo>
                <a:lnTo>
                  <a:pt x="2820090" y="134113"/>
                </a:lnTo>
                <a:lnTo>
                  <a:pt x="2816054" y="149014"/>
                </a:lnTo>
                <a:lnTo>
                  <a:pt x="2803636" y="149014"/>
                </a:lnTo>
                <a:lnTo>
                  <a:pt x="2794323" y="153360"/>
                </a:lnTo>
                <a:lnTo>
                  <a:pt x="2785941" y="158638"/>
                </a:lnTo>
                <a:lnTo>
                  <a:pt x="2771350" y="162984"/>
                </a:lnTo>
                <a:lnTo>
                  <a:pt x="2762036" y="155533"/>
                </a:lnTo>
                <a:lnTo>
                  <a:pt x="2749618" y="151187"/>
                </a:lnTo>
                <a:lnTo>
                  <a:pt x="2737201" y="145910"/>
                </a:lnTo>
                <a:lnTo>
                  <a:pt x="2735028" y="141563"/>
                </a:lnTo>
                <a:lnTo>
                  <a:pt x="2735028" y="138459"/>
                </a:lnTo>
                <a:lnTo>
                  <a:pt x="2732854" y="134113"/>
                </a:lnTo>
                <a:lnTo>
                  <a:pt x="2730681" y="128835"/>
                </a:lnTo>
                <a:lnTo>
                  <a:pt x="2725404" y="123557"/>
                </a:lnTo>
                <a:lnTo>
                  <a:pt x="2720126" y="118280"/>
                </a:lnTo>
                <a:lnTo>
                  <a:pt x="2716090" y="113934"/>
                </a:lnTo>
                <a:lnTo>
                  <a:pt x="2712986" y="106483"/>
                </a:lnTo>
                <a:lnTo>
                  <a:pt x="2710813" y="93755"/>
                </a:lnTo>
                <a:lnTo>
                  <a:pt x="2718263" y="84131"/>
                </a:lnTo>
                <a:lnTo>
                  <a:pt x="2723541" y="76680"/>
                </a:lnTo>
                <a:lnTo>
                  <a:pt x="2730992" y="76680"/>
                </a:lnTo>
                <a:lnTo>
                  <a:pt x="2737201" y="78853"/>
                </a:lnTo>
                <a:lnTo>
                  <a:pt x="2744651" y="81026"/>
                </a:lnTo>
                <a:lnTo>
                  <a:pt x="2752102" y="81026"/>
                </a:lnTo>
                <a:lnTo>
                  <a:pt x="2752102" y="68298"/>
                </a:lnTo>
                <a:lnTo>
                  <a:pt x="2755206" y="66125"/>
                </a:lnTo>
                <a:lnTo>
                  <a:pt x="2759242" y="63952"/>
                </a:lnTo>
                <a:lnTo>
                  <a:pt x="2760174" y="63952"/>
                </a:lnTo>
                <a:lnTo>
                  <a:pt x="2764209" y="61779"/>
                </a:lnTo>
                <a:close/>
                <a:moveTo>
                  <a:pt x="3238570" y="47498"/>
                </a:moveTo>
                <a:lnTo>
                  <a:pt x="3253162" y="47498"/>
                </a:lnTo>
                <a:lnTo>
                  <a:pt x="3261544" y="57122"/>
                </a:lnTo>
                <a:lnTo>
                  <a:pt x="3270857" y="62400"/>
                </a:lnTo>
                <a:lnTo>
                  <a:pt x="3278308" y="69850"/>
                </a:lnTo>
                <a:lnTo>
                  <a:pt x="3285758" y="81337"/>
                </a:lnTo>
                <a:lnTo>
                  <a:pt x="3268994" y="81337"/>
                </a:lnTo>
                <a:lnTo>
                  <a:pt x="3258439" y="69850"/>
                </a:lnTo>
                <a:lnTo>
                  <a:pt x="3246953" y="61468"/>
                </a:lnTo>
                <a:close/>
                <a:moveTo>
                  <a:pt x="1396696" y="47498"/>
                </a:moveTo>
                <a:lnTo>
                  <a:pt x="1409114" y="47498"/>
                </a:lnTo>
                <a:lnTo>
                  <a:pt x="1414391" y="51844"/>
                </a:lnTo>
                <a:lnTo>
                  <a:pt x="1418427" y="54949"/>
                </a:lnTo>
                <a:lnTo>
                  <a:pt x="1420600" y="59295"/>
                </a:lnTo>
                <a:lnTo>
                  <a:pt x="1423705" y="64573"/>
                </a:lnTo>
                <a:lnTo>
                  <a:pt x="1425878" y="68919"/>
                </a:lnTo>
                <a:lnTo>
                  <a:pt x="1435191" y="59295"/>
                </a:lnTo>
                <a:lnTo>
                  <a:pt x="1445746" y="54949"/>
                </a:lnTo>
                <a:lnTo>
                  <a:pt x="1462510" y="57122"/>
                </a:lnTo>
                <a:lnTo>
                  <a:pt x="1462510" y="72023"/>
                </a:lnTo>
                <a:lnTo>
                  <a:pt x="1485483" y="74197"/>
                </a:lnTo>
                <a:lnTo>
                  <a:pt x="1506283" y="77301"/>
                </a:lnTo>
                <a:lnTo>
                  <a:pt x="1523979" y="81647"/>
                </a:lnTo>
                <a:lnTo>
                  <a:pt x="1543847" y="83820"/>
                </a:lnTo>
                <a:lnTo>
                  <a:pt x="1565889" y="81647"/>
                </a:lnTo>
                <a:lnTo>
                  <a:pt x="1565889" y="94376"/>
                </a:lnTo>
                <a:lnTo>
                  <a:pt x="1569925" y="94376"/>
                </a:lnTo>
                <a:lnTo>
                  <a:pt x="1573029" y="94376"/>
                </a:lnTo>
                <a:lnTo>
                  <a:pt x="1575202" y="94376"/>
                </a:lnTo>
                <a:lnTo>
                  <a:pt x="1577375" y="96549"/>
                </a:lnTo>
                <a:lnTo>
                  <a:pt x="1579548" y="97480"/>
                </a:lnTo>
                <a:lnTo>
                  <a:pt x="1575513" y="97480"/>
                </a:lnTo>
                <a:lnTo>
                  <a:pt x="1558438" y="108656"/>
                </a:lnTo>
                <a:lnTo>
                  <a:pt x="1538570" y="121384"/>
                </a:lnTo>
                <a:lnTo>
                  <a:pt x="1514665" y="132871"/>
                </a:lnTo>
                <a:lnTo>
                  <a:pt x="1492624" y="145599"/>
                </a:lnTo>
                <a:lnTo>
                  <a:pt x="1477101" y="156154"/>
                </a:lnTo>
                <a:lnTo>
                  <a:pt x="1465615" y="165778"/>
                </a:lnTo>
                <a:lnTo>
                  <a:pt x="1482379" y="165778"/>
                </a:lnTo>
                <a:lnTo>
                  <a:pt x="1487656" y="162674"/>
                </a:lnTo>
                <a:lnTo>
                  <a:pt x="1492934" y="160500"/>
                </a:lnTo>
                <a:lnTo>
                  <a:pt x="1499143" y="158327"/>
                </a:lnTo>
                <a:lnTo>
                  <a:pt x="1506594" y="158327"/>
                </a:lnTo>
                <a:lnTo>
                  <a:pt x="1506594" y="162674"/>
                </a:lnTo>
                <a:lnTo>
                  <a:pt x="1484552" y="178506"/>
                </a:lnTo>
                <a:lnTo>
                  <a:pt x="1465615" y="195270"/>
                </a:lnTo>
                <a:lnTo>
                  <a:pt x="1450092" y="212034"/>
                </a:lnTo>
                <a:lnTo>
                  <a:pt x="1431155" y="226936"/>
                </a:lnTo>
                <a:lnTo>
                  <a:pt x="1411287" y="239664"/>
                </a:lnTo>
                <a:lnTo>
                  <a:pt x="1385209" y="247115"/>
                </a:lnTo>
                <a:lnTo>
                  <a:pt x="1385209" y="259843"/>
                </a:lnTo>
                <a:lnTo>
                  <a:pt x="1372792" y="262016"/>
                </a:lnTo>
                <a:lnTo>
                  <a:pt x="1358201" y="267294"/>
                </a:lnTo>
                <a:lnTo>
                  <a:pt x="1349818" y="274745"/>
                </a:lnTo>
                <a:lnTo>
                  <a:pt x="1355096" y="279091"/>
                </a:lnTo>
                <a:lnTo>
                  <a:pt x="1358201" y="282195"/>
                </a:lnTo>
                <a:lnTo>
                  <a:pt x="1360374" y="284368"/>
                </a:lnTo>
                <a:lnTo>
                  <a:pt x="1360374" y="287473"/>
                </a:lnTo>
                <a:lnTo>
                  <a:pt x="1360374" y="291819"/>
                </a:lnTo>
                <a:lnTo>
                  <a:pt x="1358201" y="297097"/>
                </a:lnTo>
                <a:lnTo>
                  <a:pt x="1358201" y="304547"/>
                </a:lnTo>
                <a:lnTo>
                  <a:pt x="1318463" y="307652"/>
                </a:lnTo>
                <a:lnTo>
                  <a:pt x="1318463" y="311998"/>
                </a:lnTo>
                <a:lnTo>
                  <a:pt x="1323741" y="314171"/>
                </a:lnTo>
                <a:lnTo>
                  <a:pt x="1325914" y="314171"/>
                </a:lnTo>
                <a:lnTo>
                  <a:pt x="1329019" y="314171"/>
                </a:lnTo>
                <a:lnTo>
                  <a:pt x="1331192" y="315103"/>
                </a:lnTo>
                <a:lnTo>
                  <a:pt x="1331192" y="317276"/>
                </a:lnTo>
                <a:lnTo>
                  <a:pt x="1335228" y="321622"/>
                </a:lnTo>
                <a:lnTo>
                  <a:pt x="1329019" y="321622"/>
                </a:lnTo>
                <a:lnTo>
                  <a:pt x="1320637" y="324726"/>
                </a:lnTo>
                <a:lnTo>
                  <a:pt x="1309150" y="329073"/>
                </a:lnTo>
                <a:lnTo>
                  <a:pt x="1298595" y="332177"/>
                </a:lnTo>
                <a:lnTo>
                  <a:pt x="1301699" y="334350"/>
                </a:lnTo>
                <a:lnTo>
                  <a:pt x="1303873" y="334350"/>
                </a:lnTo>
                <a:lnTo>
                  <a:pt x="1306046" y="334350"/>
                </a:lnTo>
                <a:lnTo>
                  <a:pt x="1306977" y="336523"/>
                </a:lnTo>
                <a:lnTo>
                  <a:pt x="1309150" y="336523"/>
                </a:lnTo>
                <a:lnTo>
                  <a:pt x="1306977" y="339628"/>
                </a:lnTo>
                <a:lnTo>
                  <a:pt x="1306046" y="343974"/>
                </a:lnTo>
                <a:lnTo>
                  <a:pt x="1303873" y="344905"/>
                </a:lnTo>
                <a:lnTo>
                  <a:pt x="1306046" y="347078"/>
                </a:lnTo>
                <a:lnTo>
                  <a:pt x="1306046" y="349252"/>
                </a:lnTo>
                <a:lnTo>
                  <a:pt x="1306977" y="352356"/>
                </a:lnTo>
                <a:lnTo>
                  <a:pt x="1309150" y="356702"/>
                </a:lnTo>
                <a:lnTo>
                  <a:pt x="1301699" y="358875"/>
                </a:lnTo>
                <a:lnTo>
                  <a:pt x="1296422" y="358875"/>
                </a:lnTo>
                <a:lnTo>
                  <a:pt x="1291144" y="358875"/>
                </a:lnTo>
                <a:lnTo>
                  <a:pt x="1284935" y="361980"/>
                </a:lnTo>
                <a:lnTo>
                  <a:pt x="1303873" y="361980"/>
                </a:lnTo>
                <a:lnTo>
                  <a:pt x="1318463" y="366326"/>
                </a:lnTo>
                <a:lnTo>
                  <a:pt x="1318463" y="373777"/>
                </a:lnTo>
                <a:lnTo>
                  <a:pt x="1294559" y="373777"/>
                </a:lnTo>
                <a:lnTo>
                  <a:pt x="1292386" y="379054"/>
                </a:lnTo>
                <a:lnTo>
                  <a:pt x="1292386" y="381227"/>
                </a:lnTo>
                <a:lnTo>
                  <a:pt x="1292386" y="382159"/>
                </a:lnTo>
                <a:lnTo>
                  <a:pt x="1291455" y="384332"/>
                </a:lnTo>
                <a:lnTo>
                  <a:pt x="1289282" y="386505"/>
                </a:lnTo>
                <a:lnTo>
                  <a:pt x="1279968" y="389609"/>
                </a:lnTo>
                <a:lnTo>
                  <a:pt x="1267550" y="389609"/>
                </a:lnTo>
                <a:lnTo>
                  <a:pt x="1255132" y="389609"/>
                </a:lnTo>
                <a:lnTo>
                  <a:pt x="1242715" y="382159"/>
                </a:lnTo>
                <a:lnTo>
                  <a:pt x="1225951" y="382159"/>
                </a:lnTo>
                <a:lnTo>
                  <a:pt x="1209187" y="384332"/>
                </a:lnTo>
                <a:lnTo>
                  <a:pt x="1191491" y="386505"/>
                </a:lnTo>
                <a:lnTo>
                  <a:pt x="1174727" y="384332"/>
                </a:lnTo>
                <a:lnTo>
                  <a:pt x="1157963" y="379054"/>
                </a:lnTo>
                <a:lnTo>
                  <a:pt x="1157032" y="376881"/>
                </a:lnTo>
                <a:lnTo>
                  <a:pt x="1157032" y="374708"/>
                </a:lnTo>
                <a:lnTo>
                  <a:pt x="1154859" y="374708"/>
                </a:lnTo>
                <a:lnTo>
                  <a:pt x="1154859" y="372535"/>
                </a:lnTo>
                <a:lnTo>
                  <a:pt x="1154859" y="368189"/>
                </a:lnTo>
                <a:lnTo>
                  <a:pt x="1157963" y="368189"/>
                </a:lnTo>
                <a:lnTo>
                  <a:pt x="1160136" y="365084"/>
                </a:lnTo>
                <a:lnTo>
                  <a:pt x="1164172" y="360738"/>
                </a:lnTo>
                <a:lnTo>
                  <a:pt x="1165103" y="358565"/>
                </a:lnTo>
                <a:lnTo>
                  <a:pt x="1169139" y="357634"/>
                </a:lnTo>
                <a:lnTo>
                  <a:pt x="1171312" y="353287"/>
                </a:lnTo>
                <a:lnTo>
                  <a:pt x="1174417" y="348010"/>
                </a:lnTo>
                <a:lnTo>
                  <a:pt x="1166966" y="345837"/>
                </a:lnTo>
                <a:lnTo>
                  <a:pt x="1161688" y="342732"/>
                </a:lnTo>
                <a:lnTo>
                  <a:pt x="1157653" y="336523"/>
                </a:lnTo>
                <a:lnTo>
                  <a:pt x="1156721" y="331246"/>
                </a:lnTo>
                <a:lnTo>
                  <a:pt x="1154548" y="323795"/>
                </a:lnTo>
                <a:lnTo>
                  <a:pt x="1161999" y="323795"/>
                </a:lnTo>
                <a:lnTo>
                  <a:pt x="1174417" y="320691"/>
                </a:lnTo>
                <a:lnTo>
                  <a:pt x="1189008" y="323795"/>
                </a:lnTo>
                <a:lnTo>
                  <a:pt x="1201425" y="329073"/>
                </a:lnTo>
                <a:lnTo>
                  <a:pt x="1213843" y="335281"/>
                </a:lnTo>
                <a:lnTo>
                  <a:pt x="1213843" y="327831"/>
                </a:lnTo>
                <a:lnTo>
                  <a:pt x="1201425" y="321622"/>
                </a:lnTo>
                <a:lnTo>
                  <a:pt x="1190870" y="316344"/>
                </a:lnTo>
                <a:lnTo>
                  <a:pt x="1181557" y="306720"/>
                </a:lnTo>
                <a:lnTo>
                  <a:pt x="1184661" y="306720"/>
                </a:lnTo>
                <a:lnTo>
                  <a:pt x="1193975" y="293061"/>
                </a:lnTo>
                <a:lnTo>
                  <a:pt x="1205461" y="283437"/>
                </a:lnTo>
                <a:lnTo>
                  <a:pt x="1220052" y="275986"/>
                </a:lnTo>
                <a:lnTo>
                  <a:pt x="1237748" y="270709"/>
                </a:lnTo>
                <a:lnTo>
                  <a:pt x="1237748" y="266983"/>
                </a:lnTo>
                <a:lnTo>
                  <a:pt x="1220983" y="261706"/>
                </a:lnTo>
                <a:lnTo>
                  <a:pt x="1208566" y="252082"/>
                </a:lnTo>
                <a:lnTo>
                  <a:pt x="1198010" y="239354"/>
                </a:lnTo>
                <a:lnTo>
                  <a:pt x="1188697" y="226625"/>
                </a:lnTo>
                <a:lnTo>
                  <a:pt x="1193975" y="224452"/>
                </a:lnTo>
                <a:lnTo>
                  <a:pt x="1198010" y="224452"/>
                </a:lnTo>
                <a:lnTo>
                  <a:pt x="1203288" y="222279"/>
                </a:lnTo>
                <a:lnTo>
                  <a:pt x="1208566" y="222279"/>
                </a:lnTo>
                <a:lnTo>
                  <a:pt x="1216016" y="227557"/>
                </a:lnTo>
                <a:lnTo>
                  <a:pt x="1221294" y="233766"/>
                </a:lnTo>
                <a:lnTo>
                  <a:pt x="1228745" y="239043"/>
                </a:lnTo>
                <a:lnTo>
                  <a:pt x="1228745" y="234697"/>
                </a:lnTo>
                <a:lnTo>
                  <a:pt x="1227813" y="231593"/>
                </a:lnTo>
                <a:lnTo>
                  <a:pt x="1225640" y="231593"/>
                </a:lnTo>
                <a:lnTo>
                  <a:pt x="1225640" y="229419"/>
                </a:lnTo>
                <a:lnTo>
                  <a:pt x="1223467" y="227246"/>
                </a:lnTo>
                <a:lnTo>
                  <a:pt x="1223467" y="226315"/>
                </a:lnTo>
                <a:lnTo>
                  <a:pt x="1221294" y="221969"/>
                </a:lnTo>
                <a:lnTo>
                  <a:pt x="1225330" y="221969"/>
                </a:lnTo>
                <a:lnTo>
                  <a:pt x="1225330" y="218864"/>
                </a:lnTo>
                <a:lnTo>
                  <a:pt x="1242094" y="212655"/>
                </a:lnTo>
                <a:lnTo>
                  <a:pt x="1257616" y="209551"/>
                </a:lnTo>
                <a:lnTo>
                  <a:pt x="1274380" y="207378"/>
                </a:lnTo>
                <a:lnTo>
                  <a:pt x="1294249" y="209551"/>
                </a:lnTo>
                <a:lnTo>
                  <a:pt x="1284935" y="198064"/>
                </a:lnTo>
                <a:lnTo>
                  <a:pt x="1296422" y="194960"/>
                </a:lnTo>
                <a:lnTo>
                  <a:pt x="1308840" y="189682"/>
                </a:lnTo>
                <a:lnTo>
                  <a:pt x="1321257" y="184405"/>
                </a:lnTo>
                <a:lnTo>
                  <a:pt x="1328708" y="178196"/>
                </a:lnTo>
                <a:lnTo>
                  <a:pt x="1334917" y="178196"/>
                </a:lnTo>
                <a:lnTo>
                  <a:pt x="1334917" y="175091"/>
                </a:lnTo>
                <a:lnTo>
                  <a:pt x="1325604" y="175091"/>
                </a:lnTo>
                <a:lnTo>
                  <a:pt x="1321568" y="177265"/>
                </a:lnTo>
                <a:lnTo>
                  <a:pt x="1318463" y="178196"/>
                </a:lnTo>
                <a:lnTo>
                  <a:pt x="1316290" y="178196"/>
                </a:lnTo>
                <a:lnTo>
                  <a:pt x="1314117" y="178196"/>
                </a:lnTo>
                <a:lnTo>
                  <a:pt x="1313186" y="178196"/>
                </a:lnTo>
                <a:lnTo>
                  <a:pt x="1311013" y="177265"/>
                </a:lnTo>
                <a:lnTo>
                  <a:pt x="1308840" y="175091"/>
                </a:lnTo>
                <a:lnTo>
                  <a:pt x="1305735" y="175091"/>
                </a:lnTo>
                <a:lnTo>
                  <a:pt x="1301699" y="178196"/>
                </a:lnTo>
                <a:lnTo>
                  <a:pt x="1296422" y="184405"/>
                </a:lnTo>
                <a:lnTo>
                  <a:pt x="1291144" y="189682"/>
                </a:lnTo>
                <a:lnTo>
                  <a:pt x="1287108" y="194960"/>
                </a:lnTo>
                <a:lnTo>
                  <a:pt x="1281831" y="198064"/>
                </a:lnTo>
                <a:lnTo>
                  <a:pt x="1261962" y="204273"/>
                </a:lnTo>
                <a:lnTo>
                  <a:pt x="1243025" y="204273"/>
                </a:lnTo>
                <a:lnTo>
                  <a:pt x="1225330" y="199927"/>
                </a:lnTo>
                <a:lnTo>
                  <a:pt x="1208566" y="192476"/>
                </a:lnTo>
                <a:lnTo>
                  <a:pt x="1206393" y="192476"/>
                </a:lnTo>
                <a:lnTo>
                  <a:pt x="1203288" y="194650"/>
                </a:lnTo>
                <a:lnTo>
                  <a:pt x="1198010" y="196823"/>
                </a:lnTo>
                <a:lnTo>
                  <a:pt x="1193975" y="197754"/>
                </a:lnTo>
                <a:lnTo>
                  <a:pt x="1190870" y="199927"/>
                </a:lnTo>
                <a:lnTo>
                  <a:pt x="1184661" y="202100"/>
                </a:lnTo>
                <a:lnTo>
                  <a:pt x="1181557" y="192476"/>
                </a:lnTo>
                <a:lnTo>
                  <a:pt x="1184661" y="191545"/>
                </a:lnTo>
                <a:lnTo>
                  <a:pt x="1186834" y="189372"/>
                </a:lnTo>
                <a:lnTo>
                  <a:pt x="1189008" y="185026"/>
                </a:lnTo>
                <a:lnTo>
                  <a:pt x="1178452" y="185026"/>
                </a:lnTo>
                <a:lnTo>
                  <a:pt x="1174417" y="187199"/>
                </a:lnTo>
                <a:lnTo>
                  <a:pt x="1169139" y="189372"/>
                </a:lnTo>
                <a:lnTo>
                  <a:pt x="1163861" y="189372"/>
                </a:lnTo>
                <a:lnTo>
                  <a:pt x="1157653" y="189372"/>
                </a:lnTo>
                <a:lnTo>
                  <a:pt x="1154548" y="177885"/>
                </a:lnTo>
                <a:lnTo>
                  <a:pt x="1157653" y="176954"/>
                </a:lnTo>
                <a:lnTo>
                  <a:pt x="1159826" y="176954"/>
                </a:lnTo>
                <a:lnTo>
                  <a:pt x="1161999" y="176954"/>
                </a:lnTo>
                <a:lnTo>
                  <a:pt x="1164027" y="174926"/>
                </a:lnTo>
                <a:lnTo>
                  <a:pt x="1165103" y="174781"/>
                </a:lnTo>
                <a:lnTo>
                  <a:pt x="1164172" y="174781"/>
                </a:lnTo>
                <a:lnTo>
                  <a:pt x="1164027" y="174926"/>
                </a:lnTo>
                <a:lnTo>
                  <a:pt x="1142130" y="177885"/>
                </a:lnTo>
                <a:lnTo>
                  <a:pt x="1139957" y="172608"/>
                </a:lnTo>
                <a:lnTo>
                  <a:pt x="1135921" y="169503"/>
                </a:lnTo>
                <a:lnTo>
                  <a:pt x="1134990" y="167330"/>
                </a:lnTo>
                <a:lnTo>
                  <a:pt x="1132817" y="162984"/>
                </a:lnTo>
                <a:lnTo>
                  <a:pt x="1128781" y="157706"/>
                </a:lnTo>
                <a:lnTo>
                  <a:pt x="1134990" y="155533"/>
                </a:lnTo>
                <a:lnTo>
                  <a:pt x="1138094" y="155533"/>
                </a:lnTo>
                <a:lnTo>
                  <a:pt x="1140268" y="155533"/>
                </a:lnTo>
                <a:lnTo>
                  <a:pt x="1142441" y="155533"/>
                </a:lnTo>
                <a:lnTo>
                  <a:pt x="1142441" y="155223"/>
                </a:lnTo>
                <a:lnTo>
                  <a:pt x="1143372" y="153050"/>
                </a:lnTo>
                <a:lnTo>
                  <a:pt x="1145545" y="148704"/>
                </a:lnTo>
                <a:lnTo>
                  <a:pt x="1138094" y="147772"/>
                </a:lnTo>
                <a:lnTo>
                  <a:pt x="1130644" y="145599"/>
                </a:lnTo>
                <a:lnTo>
                  <a:pt x="1127539" y="141253"/>
                </a:lnTo>
                <a:lnTo>
                  <a:pt x="1121330" y="138148"/>
                </a:lnTo>
                <a:lnTo>
                  <a:pt x="1125366" y="138148"/>
                </a:lnTo>
                <a:lnTo>
                  <a:pt x="1125366" y="132871"/>
                </a:lnTo>
                <a:lnTo>
                  <a:pt x="1143062" y="135975"/>
                </a:lnTo>
                <a:lnTo>
                  <a:pt x="1152375" y="133802"/>
                </a:lnTo>
                <a:lnTo>
                  <a:pt x="1159826" y="130698"/>
                </a:lnTo>
                <a:lnTo>
                  <a:pt x="1163861" y="125420"/>
                </a:lnTo>
                <a:lnTo>
                  <a:pt x="1169139" y="117969"/>
                </a:lnTo>
                <a:lnTo>
                  <a:pt x="1178452" y="113623"/>
                </a:lnTo>
                <a:lnTo>
                  <a:pt x="1189008" y="110519"/>
                </a:lnTo>
                <a:lnTo>
                  <a:pt x="1196458" y="113623"/>
                </a:lnTo>
                <a:lnTo>
                  <a:pt x="1205772" y="117969"/>
                </a:lnTo>
                <a:lnTo>
                  <a:pt x="1213222" y="118901"/>
                </a:lnTo>
                <a:lnTo>
                  <a:pt x="1221604" y="117969"/>
                </a:lnTo>
                <a:lnTo>
                  <a:pt x="1218500" y="115796"/>
                </a:lnTo>
                <a:lnTo>
                  <a:pt x="1214464" y="113623"/>
                </a:lnTo>
                <a:lnTo>
                  <a:pt x="1213533" y="113623"/>
                </a:lnTo>
                <a:lnTo>
                  <a:pt x="1213533" y="111760"/>
                </a:lnTo>
                <a:lnTo>
                  <a:pt x="1211360" y="110829"/>
                </a:lnTo>
                <a:lnTo>
                  <a:pt x="1211360" y="106483"/>
                </a:lnTo>
                <a:lnTo>
                  <a:pt x="1209187" y="101205"/>
                </a:lnTo>
                <a:lnTo>
                  <a:pt x="1214464" y="99032"/>
                </a:lnTo>
                <a:lnTo>
                  <a:pt x="1218500" y="96859"/>
                </a:lnTo>
                <a:lnTo>
                  <a:pt x="1221604" y="96859"/>
                </a:lnTo>
                <a:lnTo>
                  <a:pt x="1223778" y="95928"/>
                </a:lnTo>
                <a:lnTo>
                  <a:pt x="1227813" y="93755"/>
                </a:lnTo>
                <a:lnTo>
                  <a:pt x="1235264" y="93755"/>
                </a:lnTo>
                <a:lnTo>
                  <a:pt x="1238368" y="95928"/>
                </a:lnTo>
                <a:lnTo>
                  <a:pt x="1242404" y="99032"/>
                </a:lnTo>
                <a:lnTo>
                  <a:pt x="1245509" y="101205"/>
                </a:lnTo>
                <a:lnTo>
                  <a:pt x="1245509" y="96859"/>
                </a:lnTo>
                <a:lnTo>
                  <a:pt x="1243336" y="95928"/>
                </a:lnTo>
                <a:lnTo>
                  <a:pt x="1243336" y="93755"/>
                </a:lnTo>
                <a:lnTo>
                  <a:pt x="1243336" y="91582"/>
                </a:lnTo>
                <a:lnTo>
                  <a:pt x="1242404" y="88477"/>
                </a:lnTo>
                <a:lnTo>
                  <a:pt x="1247682" y="86304"/>
                </a:lnTo>
                <a:lnTo>
                  <a:pt x="1250786" y="84131"/>
                </a:lnTo>
                <a:lnTo>
                  <a:pt x="1256995" y="81026"/>
                </a:lnTo>
                <a:lnTo>
                  <a:pt x="1260100" y="76680"/>
                </a:lnTo>
                <a:lnTo>
                  <a:pt x="1262273" y="76680"/>
                </a:lnTo>
                <a:lnTo>
                  <a:pt x="1269723" y="76680"/>
                </a:lnTo>
                <a:lnTo>
                  <a:pt x="1275001" y="78853"/>
                </a:lnTo>
                <a:lnTo>
                  <a:pt x="1279037" y="83199"/>
                </a:lnTo>
                <a:lnTo>
                  <a:pt x="1285246" y="83199"/>
                </a:lnTo>
                <a:lnTo>
                  <a:pt x="1294559" y="81026"/>
                </a:lnTo>
                <a:lnTo>
                  <a:pt x="1298595" y="68298"/>
                </a:lnTo>
                <a:lnTo>
                  <a:pt x="1303873" y="66125"/>
                </a:lnTo>
                <a:lnTo>
                  <a:pt x="1309150" y="66125"/>
                </a:lnTo>
                <a:lnTo>
                  <a:pt x="1314428" y="66125"/>
                </a:lnTo>
                <a:lnTo>
                  <a:pt x="1318463" y="68298"/>
                </a:lnTo>
                <a:lnTo>
                  <a:pt x="1321568" y="68298"/>
                </a:lnTo>
                <a:lnTo>
                  <a:pt x="1329019" y="56812"/>
                </a:lnTo>
                <a:lnTo>
                  <a:pt x="1340505" y="54638"/>
                </a:lnTo>
                <a:lnTo>
                  <a:pt x="1347956" y="58985"/>
                </a:lnTo>
                <a:lnTo>
                  <a:pt x="1355407" y="62089"/>
                </a:lnTo>
                <a:lnTo>
                  <a:pt x="1362857" y="64262"/>
                </a:lnTo>
                <a:lnTo>
                  <a:pt x="1372171" y="61158"/>
                </a:lnTo>
                <a:lnTo>
                  <a:pt x="1384588" y="53707"/>
                </a:lnTo>
                <a:close/>
                <a:moveTo>
                  <a:pt x="3152887" y="44394"/>
                </a:moveTo>
                <a:lnTo>
                  <a:pt x="3160338" y="46567"/>
                </a:lnTo>
                <a:lnTo>
                  <a:pt x="3167789" y="49671"/>
                </a:lnTo>
                <a:lnTo>
                  <a:pt x="3170893" y="54018"/>
                </a:lnTo>
                <a:lnTo>
                  <a:pt x="3176171" y="57122"/>
                </a:lnTo>
                <a:lnTo>
                  <a:pt x="3182380" y="61468"/>
                </a:lnTo>
                <a:lnTo>
                  <a:pt x="3178344" y="72023"/>
                </a:lnTo>
                <a:lnTo>
                  <a:pt x="3156303" y="84752"/>
                </a:lnTo>
                <a:lnTo>
                  <a:pt x="3139538" y="99653"/>
                </a:lnTo>
                <a:lnTo>
                  <a:pt x="3124947" y="118590"/>
                </a:lnTo>
                <a:lnTo>
                  <a:pt x="3121843" y="118590"/>
                </a:lnTo>
                <a:lnTo>
                  <a:pt x="3121843" y="114244"/>
                </a:lnTo>
                <a:lnTo>
                  <a:pt x="3116565" y="111140"/>
                </a:lnTo>
                <a:lnTo>
                  <a:pt x="3112530" y="106793"/>
                </a:lnTo>
                <a:lnTo>
                  <a:pt x="3110357" y="103689"/>
                </a:lnTo>
                <a:lnTo>
                  <a:pt x="3107252" y="99343"/>
                </a:lnTo>
                <a:lnTo>
                  <a:pt x="3105079" y="94065"/>
                </a:lnTo>
                <a:lnTo>
                  <a:pt x="3109115" y="86614"/>
                </a:lnTo>
                <a:lnTo>
                  <a:pt x="3110046" y="81337"/>
                </a:lnTo>
                <a:lnTo>
                  <a:pt x="3112219" y="71713"/>
                </a:lnTo>
                <a:lnTo>
                  <a:pt x="3085210" y="71713"/>
                </a:lnTo>
                <a:lnTo>
                  <a:pt x="3085210" y="64262"/>
                </a:lnTo>
                <a:lnTo>
                  <a:pt x="3099801" y="58985"/>
                </a:lnTo>
                <a:lnTo>
                  <a:pt x="3114392" y="54638"/>
                </a:lnTo>
                <a:lnTo>
                  <a:pt x="3132088" y="51534"/>
                </a:lnTo>
                <a:lnTo>
                  <a:pt x="3134261" y="56812"/>
                </a:lnTo>
                <a:lnTo>
                  <a:pt x="3136434" y="58985"/>
                </a:lnTo>
                <a:lnTo>
                  <a:pt x="3136434" y="61158"/>
                </a:lnTo>
                <a:lnTo>
                  <a:pt x="3138607" y="61158"/>
                </a:lnTo>
                <a:lnTo>
                  <a:pt x="3138607" y="62089"/>
                </a:lnTo>
                <a:lnTo>
                  <a:pt x="3141712" y="64262"/>
                </a:lnTo>
                <a:lnTo>
                  <a:pt x="3143885" y="58985"/>
                </a:lnTo>
                <a:lnTo>
                  <a:pt x="3146058" y="54638"/>
                </a:lnTo>
                <a:lnTo>
                  <a:pt x="3146989" y="51534"/>
                </a:lnTo>
                <a:lnTo>
                  <a:pt x="3151025" y="47188"/>
                </a:lnTo>
                <a:close/>
                <a:moveTo>
                  <a:pt x="3197592" y="24215"/>
                </a:moveTo>
                <a:lnTo>
                  <a:pt x="3197902" y="24215"/>
                </a:lnTo>
                <a:lnTo>
                  <a:pt x="3201938" y="25146"/>
                </a:lnTo>
                <a:lnTo>
                  <a:pt x="3202869" y="25146"/>
                </a:lnTo>
                <a:lnTo>
                  <a:pt x="3205043" y="27319"/>
                </a:lnTo>
                <a:lnTo>
                  <a:pt x="3207215" y="29492"/>
                </a:lnTo>
                <a:lnTo>
                  <a:pt x="3209389" y="32597"/>
                </a:lnTo>
                <a:lnTo>
                  <a:pt x="3212493" y="38806"/>
                </a:lnTo>
                <a:lnTo>
                  <a:pt x="3216529" y="44083"/>
                </a:lnTo>
                <a:lnTo>
                  <a:pt x="3217460" y="51534"/>
                </a:lnTo>
                <a:lnTo>
                  <a:pt x="3209078" y="51534"/>
                </a:lnTo>
                <a:lnTo>
                  <a:pt x="3209078" y="47188"/>
                </a:lnTo>
                <a:lnTo>
                  <a:pt x="3205043" y="44083"/>
                </a:lnTo>
                <a:lnTo>
                  <a:pt x="3201938" y="39737"/>
                </a:lnTo>
                <a:lnTo>
                  <a:pt x="3199765" y="36633"/>
                </a:lnTo>
                <a:lnTo>
                  <a:pt x="3197592" y="31355"/>
                </a:lnTo>
                <a:close/>
                <a:moveTo>
                  <a:pt x="1941528" y="20179"/>
                </a:moveTo>
                <a:lnTo>
                  <a:pt x="1966674" y="20179"/>
                </a:lnTo>
                <a:lnTo>
                  <a:pt x="1992752" y="24525"/>
                </a:lnTo>
                <a:lnTo>
                  <a:pt x="2015725" y="27630"/>
                </a:lnTo>
                <a:lnTo>
                  <a:pt x="2036525" y="32907"/>
                </a:lnTo>
                <a:lnTo>
                  <a:pt x="2066638" y="27630"/>
                </a:lnTo>
                <a:lnTo>
                  <a:pt x="2070674" y="31976"/>
                </a:lnTo>
                <a:lnTo>
                  <a:pt x="2073778" y="32907"/>
                </a:lnTo>
                <a:lnTo>
                  <a:pt x="2077814" y="39116"/>
                </a:lnTo>
                <a:lnTo>
                  <a:pt x="2079987" y="42221"/>
                </a:lnTo>
                <a:lnTo>
                  <a:pt x="2083091" y="44394"/>
                </a:lnTo>
                <a:lnTo>
                  <a:pt x="2100787" y="51844"/>
                </a:lnTo>
                <a:lnTo>
                  <a:pt x="2121587" y="57122"/>
                </a:lnTo>
                <a:lnTo>
                  <a:pt x="2139282" y="61468"/>
                </a:lnTo>
                <a:lnTo>
                  <a:pt x="2139282" y="68919"/>
                </a:lnTo>
                <a:lnTo>
                  <a:pt x="2110100" y="68919"/>
                </a:lnTo>
                <a:lnTo>
                  <a:pt x="2097682" y="62710"/>
                </a:lnTo>
                <a:lnTo>
                  <a:pt x="2083091" y="62710"/>
                </a:lnTo>
                <a:lnTo>
                  <a:pt x="2066327" y="64883"/>
                </a:lnTo>
                <a:lnTo>
                  <a:pt x="2050805" y="69229"/>
                </a:lnTo>
                <a:lnTo>
                  <a:pt x="2050805" y="77611"/>
                </a:lnTo>
                <a:lnTo>
                  <a:pt x="2070674" y="77611"/>
                </a:lnTo>
                <a:lnTo>
                  <a:pt x="2085265" y="74507"/>
                </a:lnTo>
                <a:lnTo>
                  <a:pt x="2102960" y="72334"/>
                </a:lnTo>
                <a:lnTo>
                  <a:pt x="2125002" y="72334"/>
                </a:lnTo>
                <a:lnTo>
                  <a:pt x="2147043" y="72334"/>
                </a:lnTo>
                <a:lnTo>
                  <a:pt x="2163807" y="72334"/>
                </a:lnTo>
                <a:lnTo>
                  <a:pt x="2178398" y="87235"/>
                </a:lnTo>
                <a:lnTo>
                  <a:pt x="2196094" y="97790"/>
                </a:lnTo>
                <a:lnTo>
                  <a:pt x="2190816" y="109277"/>
                </a:lnTo>
                <a:lnTo>
                  <a:pt x="2180261" y="116728"/>
                </a:lnTo>
                <a:lnTo>
                  <a:pt x="2170948" y="122005"/>
                </a:lnTo>
                <a:lnTo>
                  <a:pt x="2158530" y="126351"/>
                </a:lnTo>
                <a:lnTo>
                  <a:pt x="2139593" y="126351"/>
                </a:lnTo>
                <a:lnTo>
                  <a:pt x="2122828" y="131629"/>
                </a:lnTo>
                <a:lnTo>
                  <a:pt x="2105133" y="131629"/>
                </a:lnTo>
                <a:lnTo>
                  <a:pt x="2085265" y="129456"/>
                </a:lnTo>
                <a:lnTo>
                  <a:pt x="2066327" y="127283"/>
                </a:lnTo>
                <a:lnTo>
                  <a:pt x="2048942" y="127283"/>
                </a:lnTo>
                <a:lnTo>
                  <a:pt x="2034351" y="131629"/>
                </a:lnTo>
                <a:lnTo>
                  <a:pt x="2022865" y="142184"/>
                </a:lnTo>
                <a:lnTo>
                  <a:pt x="2066638" y="142184"/>
                </a:lnTo>
                <a:lnTo>
                  <a:pt x="2080297" y="139080"/>
                </a:lnTo>
                <a:lnTo>
                  <a:pt x="2095820" y="136907"/>
                </a:lnTo>
                <a:lnTo>
                  <a:pt x="2114757" y="139080"/>
                </a:lnTo>
                <a:lnTo>
                  <a:pt x="2127175" y="142184"/>
                </a:lnTo>
                <a:lnTo>
                  <a:pt x="2130279" y="155844"/>
                </a:lnTo>
                <a:lnTo>
                  <a:pt x="2136488" y="153671"/>
                </a:lnTo>
                <a:lnTo>
                  <a:pt x="2144870" y="148393"/>
                </a:lnTo>
                <a:lnTo>
                  <a:pt x="2156357" y="144047"/>
                </a:lnTo>
                <a:lnTo>
                  <a:pt x="2166912" y="141874"/>
                </a:lnTo>
                <a:lnTo>
                  <a:pt x="2169085" y="148083"/>
                </a:lnTo>
                <a:lnTo>
                  <a:pt x="2171258" y="151187"/>
                </a:lnTo>
                <a:lnTo>
                  <a:pt x="2173431" y="153360"/>
                </a:lnTo>
                <a:lnTo>
                  <a:pt x="2176536" y="155533"/>
                </a:lnTo>
                <a:lnTo>
                  <a:pt x="2180571" y="158638"/>
                </a:lnTo>
                <a:lnTo>
                  <a:pt x="2163807" y="189993"/>
                </a:lnTo>
                <a:lnTo>
                  <a:pt x="2171258" y="189993"/>
                </a:lnTo>
                <a:lnTo>
                  <a:pt x="2183676" y="182542"/>
                </a:lnTo>
                <a:lnTo>
                  <a:pt x="2200440" y="172918"/>
                </a:lnTo>
                <a:lnTo>
                  <a:pt x="2220308" y="165468"/>
                </a:lnTo>
                <a:lnTo>
                  <a:pt x="2242350" y="158017"/>
                </a:lnTo>
                <a:lnTo>
                  <a:pt x="2266254" y="152739"/>
                </a:lnTo>
                <a:lnTo>
                  <a:pt x="2287054" y="152739"/>
                </a:lnTo>
                <a:lnTo>
                  <a:pt x="2307854" y="154912"/>
                </a:lnTo>
                <a:lnTo>
                  <a:pt x="2322445" y="163294"/>
                </a:lnTo>
                <a:lnTo>
                  <a:pt x="2330827" y="178196"/>
                </a:lnTo>
                <a:lnTo>
                  <a:pt x="2337036" y="178196"/>
                </a:lnTo>
                <a:lnTo>
                  <a:pt x="2337036" y="180369"/>
                </a:lnTo>
                <a:lnTo>
                  <a:pt x="2334863" y="182542"/>
                </a:lnTo>
                <a:lnTo>
                  <a:pt x="2332690" y="182542"/>
                </a:lnTo>
                <a:lnTo>
                  <a:pt x="2330517" y="182542"/>
                </a:lnTo>
                <a:lnTo>
                  <a:pt x="2327412" y="185647"/>
                </a:lnTo>
                <a:lnTo>
                  <a:pt x="2322135" y="187820"/>
                </a:lnTo>
                <a:lnTo>
                  <a:pt x="2315926" y="189993"/>
                </a:lnTo>
                <a:lnTo>
                  <a:pt x="2308475" y="192166"/>
                </a:lnTo>
                <a:lnTo>
                  <a:pt x="2303198" y="193097"/>
                </a:lnTo>
                <a:lnTo>
                  <a:pt x="2290780" y="213276"/>
                </a:lnTo>
                <a:lnTo>
                  <a:pt x="2266875" y="228178"/>
                </a:lnTo>
                <a:lnTo>
                  <a:pt x="2239867" y="237801"/>
                </a:lnTo>
                <a:lnTo>
                  <a:pt x="2207580" y="243079"/>
                </a:lnTo>
                <a:lnTo>
                  <a:pt x="2207580" y="249288"/>
                </a:lnTo>
                <a:lnTo>
                  <a:pt x="2207580" y="252392"/>
                </a:lnTo>
                <a:lnTo>
                  <a:pt x="2207580" y="254566"/>
                </a:lnTo>
                <a:lnTo>
                  <a:pt x="2205407" y="256739"/>
                </a:lnTo>
                <a:lnTo>
                  <a:pt x="2207580" y="257670"/>
                </a:lnTo>
                <a:lnTo>
                  <a:pt x="2207580" y="259843"/>
                </a:lnTo>
                <a:lnTo>
                  <a:pt x="2210685" y="264189"/>
                </a:lnTo>
                <a:lnTo>
                  <a:pt x="2215962" y="267294"/>
                </a:lnTo>
                <a:lnTo>
                  <a:pt x="2219998" y="269467"/>
                </a:lnTo>
                <a:lnTo>
                  <a:pt x="2223102" y="272571"/>
                </a:lnTo>
                <a:lnTo>
                  <a:pt x="2227138" y="274745"/>
                </a:lnTo>
                <a:lnTo>
                  <a:pt x="2230243" y="280022"/>
                </a:lnTo>
                <a:lnTo>
                  <a:pt x="2227138" y="287473"/>
                </a:lnTo>
                <a:lnTo>
                  <a:pt x="2223102" y="304237"/>
                </a:lnTo>
                <a:lnTo>
                  <a:pt x="2219998" y="324416"/>
                </a:lnTo>
                <a:lnTo>
                  <a:pt x="2215962" y="344595"/>
                </a:lnTo>
                <a:lnTo>
                  <a:pt x="2215962" y="361359"/>
                </a:lnTo>
                <a:lnTo>
                  <a:pt x="2219998" y="359186"/>
                </a:lnTo>
                <a:lnTo>
                  <a:pt x="2223102" y="359186"/>
                </a:lnTo>
                <a:lnTo>
                  <a:pt x="2225276" y="359186"/>
                </a:lnTo>
                <a:lnTo>
                  <a:pt x="2229311" y="359186"/>
                </a:lnTo>
                <a:lnTo>
                  <a:pt x="2230243" y="359186"/>
                </a:lnTo>
                <a:lnTo>
                  <a:pt x="2236452" y="361359"/>
                </a:lnTo>
                <a:lnTo>
                  <a:pt x="2234279" y="366636"/>
                </a:lnTo>
                <a:lnTo>
                  <a:pt x="2234279" y="368810"/>
                </a:lnTo>
                <a:lnTo>
                  <a:pt x="2234279" y="373156"/>
                </a:lnTo>
                <a:lnTo>
                  <a:pt x="2234279" y="374087"/>
                </a:lnTo>
                <a:lnTo>
                  <a:pt x="2234279" y="378433"/>
                </a:lnTo>
                <a:lnTo>
                  <a:pt x="2236452" y="385884"/>
                </a:lnTo>
                <a:lnTo>
                  <a:pt x="2230243" y="385884"/>
                </a:lnTo>
                <a:lnTo>
                  <a:pt x="2230243" y="388989"/>
                </a:lnTo>
                <a:lnTo>
                  <a:pt x="2227138" y="388057"/>
                </a:lnTo>
                <a:lnTo>
                  <a:pt x="2223102" y="383711"/>
                </a:lnTo>
                <a:lnTo>
                  <a:pt x="2222171" y="381538"/>
                </a:lnTo>
                <a:lnTo>
                  <a:pt x="2218135" y="380607"/>
                </a:lnTo>
                <a:lnTo>
                  <a:pt x="2215031" y="378433"/>
                </a:lnTo>
                <a:lnTo>
                  <a:pt x="2207580" y="378433"/>
                </a:lnTo>
                <a:lnTo>
                  <a:pt x="2203544" y="380607"/>
                </a:lnTo>
                <a:lnTo>
                  <a:pt x="2200440" y="381538"/>
                </a:lnTo>
                <a:lnTo>
                  <a:pt x="2196404" y="383711"/>
                </a:lnTo>
                <a:lnTo>
                  <a:pt x="2194231" y="385884"/>
                </a:lnTo>
                <a:lnTo>
                  <a:pt x="2191126" y="388057"/>
                </a:lnTo>
                <a:lnTo>
                  <a:pt x="2188953" y="391162"/>
                </a:lnTo>
                <a:lnTo>
                  <a:pt x="2186780" y="398612"/>
                </a:lnTo>
                <a:lnTo>
                  <a:pt x="2210685" y="406063"/>
                </a:lnTo>
                <a:lnTo>
                  <a:pt x="2215962" y="438660"/>
                </a:lnTo>
                <a:lnTo>
                  <a:pt x="2210685" y="438660"/>
                </a:lnTo>
                <a:lnTo>
                  <a:pt x="2207580" y="438660"/>
                </a:lnTo>
                <a:lnTo>
                  <a:pt x="2203544" y="440833"/>
                </a:lnTo>
                <a:lnTo>
                  <a:pt x="2200440" y="443006"/>
                </a:lnTo>
                <a:lnTo>
                  <a:pt x="2200440" y="450457"/>
                </a:lnTo>
                <a:lnTo>
                  <a:pt x="2208822" y="455734"/>
                </a:lnTo>
                <a:lnTo>
                  <a:pt x="2215031" y="463185"/>
                </a:lnTo>
                <a:lnTo>
                  <a:pt x="2218135" y="472809"/>
                </a:lnTo>
                <a:lnTo>
                  <a:pt x="2220308" y="487710"/>
                </a:lnTo>
                <a:lnTo>
                  <a:pt x="2210995" y="487710"/>
                </a:lnTo>
                <a:lnTo>
                  <a:pt x="2208822" y="487710"/>
                </a:lnTo>
                <a:lnTo>
                  <a:pt x="2203544" y="485537"/>
                </a:lnTo>
                <a:lnTo>
                  <a:pt x="2200440" y="487710"/>
                </a:lnTo>
                <a:lnTo>
                  <a:pt x="2194231" y="487710"/>
                </a:lnTo>
                <a:lnTo>
                  <a:pt x="2191126" y="490815"/>
                </a:lnTo>
                <a:lnTo>
                  <a:pt x="2187091" y="495161"/>
                </a:lnTo>
                <a:lnTo>
                  <a:pt x="2193300" y="498266"/>
                </a:lnTo>
                <a:lnTo>
                  <a:pt x="2196404" y="500439"/>
                </a:lnTo>
                <a:lnTo>
                  <a:pt x="2198577" y="502612"/>
                </a:lnTo>
                <a:lnTo>
                  <a:pt x="2200750" y="503543"/>
                </a:lnTo>
                <a:lnTo>
                  <a:pt x="2201682" y="509752"/>
                </a:lnTo>
                <a:lnTo>
                  <a:pt x="2203855" y="515030"/>
                </a:lnTo>
                <a:lnTo>
                  <a:pt x="2201682" y="517203"/>
                </a:lnTo>
                <a:lnTo>
                  <a:pt x="2201682" y="518134"/>
                </a:lnTo>
                <a:lnTo>
                  <a:pt x="2200750" y="520307"/>
                </a:lnTo>
                <a:lnTo>
                  <a:pt x="2200750" y="524653"/>
                </a:lnTo>
                <a:lnTo>
                  <a:pt x="2185539" y="524653"/>
                </a:lnTo>
                <a:lnTo>
                  <a:pt x="2170948" y="527758"/>
                </a:lnTo>
                <a:lnTo>
                  <a:pt x="2159461" y="532104"/>
                </a:lnTo>
                <a:lnTo>
                  <a:pt x="2163497" y="532104"/>
                </a:lnTo>
                <a:lnTo>
                  <a:pt x="2168774" y="535209"/>
                </a:lnTo>
                <a:lnTo>
                  <a:pt x="2172810" y="537382"/>
                </a:lnTo>
                <a:lnTo>
                  <a:pt x="2175915" y="537382"/>
                </a:lnTo>
                <a:lnTo>
                  <a:pt x="2179951" y="539555"/>
                </a:lnTo>
                <a:lnTo>
                  <a:pt x="2183055" y="542659"/>
                </a:lnTo>
                <a:lnTo>
                  <a:pt x="2186159" y="547937"/>
                </a:lnTo>
                <a:lnTo>
                  <a:pt x="2179951" y="557561"/>
                </a:lnTo>
                <a:lnTo>
                  <a:pt x="2175915" y="569047"/>
                </a:lnTo>
                <a:lnTo>
                  <a:pt x="2170637" y="581775"/>
                </a:lnTo>
                <a:lnTo>
                  <a:pt x="2168464" y="576498"/>
                </a:lnTo>
                <a:lnTo>
                  <a:pt x="2165360" y="572152"/>
                </a:lnTo>
                <a:lnTo>
                  <a:pt x="2163186" y="569979"/>
                </a:lnTo>
                <a:lnTo>
                  <a:pt x="2159151" y="569979"/>
                </a:lnTo>
                <a:lnTo>
                  <a:pt x="2153873" y="569047"/>
                </a:lnTo>
                <a:lnTo>
                  <a:pt x="2146422" y="569047"/>
                </a:lnTo>
                <a:lnTo>
                  <a:pt x="2146422" y="572152"/>
                </a:lnTo>
                <a:lnTo>
                  <a:pt x="2150458" y="572152"/>
                </a:lnTo>
                <a:lnTo>
                  <a:pt x="2162876" y="584880"/>
                </a:lnTo>
                <a:lnTo>
                  <a:pt x="2173431" y="599781"/>
                </a:lnTo>
                <a:lnTo>
                  <a:pt x="2179640" y="618719"/>
                </a:lnTo>
                <a:lnTo>
                  <a:pt x="2182744" y="640760"/>
                </a:lnTo>
                <a:lnTo>
                  <a:pt x="2179640" y="640760"/>
                </a:lnTo>
                <a:lnTo>
                  <a:pt x="2179640" y="646038"/>
                </a:lnTo>
                <a:lnTo>
                  <a:pt x="2150458" y="649142"/>
                </a:lnTo>
                <a:lnTo>
                  <a:pt x="2150458" y="628963"/>
                </a:lnTo>
                <a:lnTo>
                  <a:pt x="2146422" y="625859"/>
                </a:lnTo>
                <a:lnTo>
                  <a:pt x="2143318" y="623686"/>
                </a:lnTo>
                <a:lnTo>
                  <a:pt x="2141145" y="621513"/>
                </a:lnTo>
                <a:lnTo>
                  <a:pt x="2135867" y="618408"/>
                </a:lnTo>
                <a:lnTo>
                  <a:pt x="2129658" y="616235"/>
                </a:lnTo>
                <a:lnTo>
                  <a:pt x="2121276" y="621513"/>
                </a:lnTo>
                <a:lnTo>
                  <a:pt x="2109790" y="625859"/>
                </a:lnTo>
                <a:lnTo>
                  <a:pt x="2097372" y="626790"/>
                </a:lnTo>
                <a:lnTo>
                  <a:pt x="2085885" y="631136"/>
                </a:lnTo>
                <a:lnTo>
                  <a:pt x="2079677" y="636414"/>
                </a:lnTo>
                <a:lnTo>
                  <a:pt x="2085885" y="636414"/>
                </a:lnTo>
                <a:lnTo>
                  <a:pt x="2095199" y="636414"/>
                </a:lnTo>
                <a:lnTo>
                  <a:pt x="2109790" y="634241"/>
                </a:lnTo>
                <a:lnTo>
                  <a:pt x="2126554" y="633309"/>
                </a:lnTo>
                <a:lnTo>
                  <a:pt x="2126554" y="640760"/>
                </a:lnTo>
                <a:lnTo>
                  <a:pt x="2089921" y="653488"/>
                </a:lnTo>
                <a:lnTo>
                  <a:pt x="2089921" y="656593"/>
                </a:lnTo>
                <a:lnTo>
                  <a:pt x="2099235" y="656593"/>
                </a:lnTo>
                <a:lnTo>
                  <a:pt x="2104512" y="655662"/>
                </a:lnTo>
                <a:lnTo>
                  <a:pt x="2111963" y="653488"/>
                </a:lnTo>
                <a:lnTo>
                  <a:pt x="2119414" y="651315"/>
                </a:lnTo>
                <a:lnTo>
                  <a:pt x="2126864" y="649142"/>
                </a:lnTo>
                <a:lnTo>
                  <a:pt x="2129037" y="658766"/>
                </a:lnTo>
                <a:lnTo>
                  <a:pt x="2136488" y="663112"/>
                </a:lnTo>
                <a:lnTo>
                  <a:pt x="2143939" y="664044"/>
                </a:lnTo>
                <a:lnTo>
                  <a:pt x="2156357" y="663112"/>
                </a:lnTo>
                <a:lnTo>
                  <a:pt x="2170948" y="663112"/>
                </a:lnTo>
                <a:lnTo>
                  <a:pt x="2170948" y="666217"/>
                </a:lnTo>
                <a:lnTo>
                  <a:pt x="2166912" y="666217"/>
                </a:lnTo>
                <a:lnTo>
                  <a:pt x="2147043" y="685154"/>
                </a:lnTo>
                <a:lnTo>
                  <a:pt x="2125002" y="703160"/>
                </a:lnTo>
                <a:lnTo>
                  <a:pt x="2102960" y="718061"/>
                </a:lnTo>
                <a:lnTo>
                  <a:pt x="2077814" y="730789"/>
                </a:lnTo>
                <a:lnTo>
                  <a:pt x="2050805" y="736067"/>
                </a:lnTo>
                <a:lnTo>
                  <a:pt x="2019450" y="735136"/>
                </a:lnTo>
                <a:lnTo>
                  <a:pt x="2019450" y="740413"/>
                </a:lnTo>
                <a:lnTo>
                  <a:pt x="2019450" y="745691"/>
                </a:lnTo>
                <a:lnTo>
                  <a:pt x="2017277" y="750037"/>
                </a:lnTo>
                <a:lnTo>
                  <a:pt x="2015104" y="750968"/>
                </a:lnTo>
                <a:lnTo>
                  <a:pt x="2014172" y="750968"/>
                </a:lnTo>
                <a:lnTo>
                  <a:pt x="2011999" y="753142"/>
                </a:lnTo>
                <a:lnTo>
                  <a:pt x="2007963" y="755315"/>
                </a:lnTo>
                <a:lnTo>
                  <a:pt x="2004859" y="757488"/>
                </a:lnTo>
                <a:lnTo>
                  <a:pt x="2002686" y="758419"/>
                </a:lnTo>
                <a:lnTo>
                  <a:pt x="1999581" y="762765"/>
                </a:lnTo>
                <a:lnTo>
                  <a:pt x="1995546" y="773321"/>
                </a:lnTo>
                <a:lnTo>
                  <a:pt x="1993372" y="786980"/>
                </a:lnTo>
                <a:lnTo>
                  <a:pt x="1990268" y="795362"/>
                </a:lnTo>
                <a:lnTo>
                  <a:pt x="1980955" y="804986"/>
                </a:lnTo>
                <a:lnTo>
                  <a:pt x="1965432" y="815541"/>
                </a:lnTo>
                <a:lnTo>
                  <a:pt x="1944633" y="825165"/>
                </a:lnTo>
                <a:lnTo>
                  <a:pt x="1926937" y="832616"/>
                </a:lnTo>
                <a:lnTo>
                  <a:pt x="1910173" y="836962"/>
                </a:lnTo>
                <a:lnTo>
                  <a:pt x="1910173" y="832616"/>
                </a:lnTo>
                <a:lnTo>
                  <a:pt x="1910173" y="829511"/>
                </a:lnTo>
                <a:lnTo>
                  <a:pt x="1908000" y="829511"/>
                </a:lnTo>
                <a:lnTo>
                  <a:pt x="1908000" y="827338"/>
                </a:lnTo>
                <a:lnTo>
                  <a:pt x="1907069" y="825165"/>
                </a:lnTo>
                <a:lnTo>
                  <a:pt x="1904895" y="840066"/>
                </a:lnTo>
                <a:lnTo>
                  <a:pt x="1899618" y="852795"/>
                </a:lnTo>
                <a:lnTo>
                  <a:pt x="1895582" y="864281"/>
                </a:lnTo>
                <a:lnTo>
                  <a:pt x="1890305" y="874836"/>
                </a:lnTo>
                <a:lnTo>
                  <a:pt x="1886269" y="889738"/>
                </a:lnTo>
                <a:lnTo>
                  <a:pt x="1890305" y="891911"/>
                </a:lnTo>
                <a:lnTo>
                  <a:pt x="1890305" y="894084"/>
                </a:lnTo>
                <a:lnTo>
                  <a:pt x="1892478" y="894084"/>
                </a:lnTo>
                <a:lnTo>
                  <a:pt x="1892478" y="896257"/>
                </a:lnTo>
                <a:lnTo>
                  <a:pt x="1890305" y="897188"/>
                </a:lnTo>
                <a:lnTo>
                  <a:pt x="1886269" y="901535"/>
                </a:lnTo>
                <a:lnTo>
                  <a:pt x="1883164" y="903708"/>
                </a:lnTo>
                <a:lnTo>
                  <a:pt x="1880060" y="906812"/>
                </a:lnTo>
                <a:lnTo>
                  <a:pt x="1876024" y="908985"/>
                </a:lnTo>
                <a:lnTo>
                  <a:pt x="1873851" y="912090"/>
                </a:lnTo>
                <a:lnTo>
                  <a:pt x="1870746" y="917367"/>
                </a:lnTo>
                <a:lnTo>
                  <a:pt x="1863296" y="938478"/>
                </a:lnTo>
                <a:lnTo>
                  <a:pt x="1858018" y="960519"/>
                </a:lnTo>
                <a:lnTo>
                  <a:pt x="1855845" y="985976"/>
                </a:lnTo>
                <a:lnTo>
                  <a:pt x="1851809" y="1010191"/>
                </a:lnTo>
                <a:lnTo>
                  <a:pt x="1846532" y="1032232"/>
                </a:lnTo>
                <a:lnTo>
                  <a:pt x="1843427" y="1030059"/>
                </a:lnTo>
                <a:lnTo>
                  <a:pt x="1841254" y="1030059"/>
                </a:lnTo>
                <a:lnTo>
                  <a:pt x="1841254" y="1027886"/>
                </a:lnTo>
                <a:lnTo>
                  <a:pt x="1839081" y="1027886"/>
                </a:lnTo>
                <a:lnTo>
                  <a:pt x="1833803" y="1024782"/>
                </a:lnTo>
                <a:lnTo>
                  <a:pt x="1824490" y="1017331"/>
                </a:lnTo>
                <a:lnTo>
                  <a:pt x="1809899" y="1005844"/>
                </a:lnTo>
                <a:lnTo>
                  <a:pt x="1793135" y="996221"/>
                </a:lnTo>
                <a:lnTo>
                  <a:pt x="1777613" y="985665"/>
                </a:lnTo>
                <a:lnTo>
                  <a:pt x="1765195" y="976042"/>
                </a:lnTo>
                <a:lnTo>
                  <a:pt x="1753709" y="970764"/>
                </a:lnTo>
                <a:lnTo>
                  <a:pt x="1750604" y="968591"/>
                </a:lnTo>
                <a:lnTo>
                  <a:pt x="1746568" y="928543"/>
                </a:lnTo>
                <a:lnTo>
                  <a:pt x="1744395" y="924197"/>
                </a:lnTo>
                <a:lnTo>
                  <a:pt x="1739118" y="921093"/>
                </a:lnTo>
                <a:lnTo>
                  <a:pt x="1736013" y="918920"/>
                </a:lnTo>
                <a:lnTo>
                  <a:pt x="1729804" y="914573"/>
                </a:lnTo>
                <a:lnTo>
                  <a:pt x="1726700" y="911469"/>
                </a:lnTo>
                <a:lnTo>
                  <a:pt x="1729804" y="909296"/>
                </a:lnTo>
                <a:lnTo>
                  <a:pt x="1729804" y="907123"/>
                </a:lnTo>
                <a:lnTo>
                  <a:pt x="1731977" y="906191"/>
                </a:lnTo>
                <a:lnTo>
                  <a:pt x="1734150" y="901845"/>
                </a:lnTo>
                <a:lnTo>
                  <a:pt x="1736323" y="898741"/>
                </a:lnTo>
                <a:lnTo>
                  <a:pt x="1727010" y="898741"/>
                </a:lnTo>
                <a:lnTo>
                  <a:pt x="1721732" y="898741"/>
                </a:lnTo>
                <a:lnTo>
                  <a:pt x="1717697" y="898741"/>
                </a:lnTo>
                <a:lnTo>
                  <a:pt x="1715524" y="896567"/>
                </a:lnTo>
                <a:lnTo>
                  <a:pt x="1714592" y="893463"/>
                </a:lnTo>
                <a:lnTo>
                  <a:pt x="1710556" y="887254"/>
                </a:lnTo>
                <a:lnTo>
                  <a:pt x="1708383" y="884150"/>
                </a:lnTo>
                <a:lnTo>
                  <a:pt x="1708383" y="879803"/>
                </a:lnTo>
                <a:lnTo>
                  <a:pt x="1708383" y="878872"/>
                </a:lnTo>
                <a:lnTo>
                  <a:pt x="1708383" y="874526"/>
                </a:lnTo>
                <a:lnTo>
                  <a:pt x="1710556" y="871421"/>
                </a:lnTo>
                <a:lnTo>
                  <a:pt x="1710556" y="867075"/>
                </a:lnTo>
                <a:lnTo>
                  <a:pt x="1700001" y="867075"/>
                </a:lnTo>
                <a:lnTo>
                  <a:pt x="1700001" y="861798"/>
                </a:lnTo>
                <a:lnTo>
                  <a:pt x="1700933" y="856520"/>
                </a:lnTo>
                <a:lnTo>
                  <a:pt x="1703106" y="854347"/>
                </a:lnTo>
                <a:lnTo>
                  <a:pt x="1703106" y="850622"/>
                </a:lnTo>
                <a:lnTo>
                  <a:pt x="1705279" y="847517"/>
                </a:lnTo>
                <a:lnTo>
                  <a:pt x="1707452" y="842239"/>
                </a:lnTo>
                <a:lnTo>
                  <a:pt x="1701243" y="842239"/>
                </a:lnTo>
                <a:lnTo>
                  <a:pt x="1695034" y="842239"/>
                </a:lnTo>
                <a:lnTo>
                  <a:pt x="1691930" y="840066"/>
                </a:lnTo>
                <a:lnTo>
                  <a:pt x="1685721" y="837893"/>
                </a:lnTo>
                <a:lnTo>
                  <a:pt x="1684790" y="810574"/>
                </a:lnTo>
                <a:lnTo>
                  <a:pt x="1682616" y="785117"/>
                </a:lnTo>
                <a:lnTo>
                  <a:pt x="1682616" y="760903"/>
                </a:lnTo>
                <a:lnTo>
                  <a:pt x="1690067" y="736688"/>
                </a:lnTo>
                <a:lnTo>
                  <a:pt x="1697518" y="726133"/>
                </a:lnTo>
                <a:lnTo>
                  <a:pt x="1706831" y="718682"/>
                </a:lnTo>
                <a:lnTo>
                  <a:pt x="1714282" y="712473"/>
                </a:lnTo>
                <a:lnTo>
                  <a:pt x="1719559" y="704091"/>
                </a:lnTo>
                <a:lnTo>
                  <a:pt x="1724837" y="692605"/>
                </a:lnTo>
                <a:lnTo>
                  <a:pt x="1727010" y="672426"/>
                </a:lnTo>
                <a:lnTo>
                  <a:pt x="1722974" y="672426"/>
                </a:lnTo>
                <a:lnTo>
                  <a:pt x="1719870" y="676772"/>
                </a:lnTo>
                <a:lnTo>
                  <a:pt x="1715834" y="677703"/>
                </a:lnTo>
                <a:lnTo>
                  <a:pt x="1714903" y="677703"/>
                </a:lnTo>
                <a:lnTo>
                  <a:pt x="1710867" y="677703"/>
                </a:lnTo>
                <a:lnTo>
                  <a:pt x="1707762" y="676772"/>
                </a:lnTo>
                <a:lnTo>
                  <a:pt x="1693172" y="672426"/>
                </a:lnTo>
                <a:lnTo>
                  <a:pt x="1681685" y="664975"/>
                </a:lnTo>
                <a:lnTo>
                  <a:pt x="1674234" y="654420"/>
                </a:lnTo>
                <a:lnTo>
                  <a:pt x="1671130" y="635483"/>
                </a:lnTo>
                <a:lnTo>
                  <a:pt x="1676407" y="635483"/>
                </a:lnTo>
                <a:lnTo>
                  <a:pt x="1676407" y="632378"/>
                </a:lnTo>
                <a:lnTo>
                  <a:pt x="1685721" y="637656"/>
                </a:lnTo>
                <a:lnTo>
                  <a:pt x="1696276" y="645106"/>
                </a:lnTo>
                <a:lnTo>
                  <a:pt x="1705589" y="648211"/>
                </a:lnTo>
                <a:lnTo>
                  <a:pt x="1716144" y="648211"/>
                </a:lnTo>
                <a:lnTo>
                  <a:pt x="1716144" y="647280"/>
                </a:lnTo>
                <a:lnTo>
                  <a:pt x="1718318" y="645106"/>
                </a:lnTo>
                <a:lnTo>
                  <a:pt x="1718318" y="642623"/>
                </a:lnTo>
                <a:lnTo>
                  <a:pt x="1720491" y="639518"/>
                </a:lnTo>
                <a:lnTo>
                  <a:pt x="1700622" y="624617"/>
                </a:lnTo>
                <a:lnTo>
                  <a:pt x="1683858" y="603507"/>
                </a:lnTo>
                <a:lnTo>
                  <a:pt x="1678581" y="605680"/>
                </a:lnTo>
                <a:lnTo>
                  <a:pt x="1674545" y="607853"/>
                </a:lnTo>
                <a:lnTo>
                  <a:pt x="1669267" y="610026"/>
                </a:lnTo>
                <a:lnTo>
                  <a:pt x="1663990" y="610957"/>
                </a:lnTo>
                <a:lnTo>
                  <a:pt x="1659954" y="607853"/>
                </a:lnTo>
                <a:lnTo>
                  <a:pt x="1659023" y="605680"/>
                </a:lnTo>
                <a:lnTo>
                  <a:pt x="1656849" y="602575"/>
                </a:lnTo>
                <a:lnTo>
                  <a:pt x="1654676" y="600402"/>
                </a:lnTo>
                <a:lnTo>
                  <a:pt x="1651572" y="595125"/>
                </a:lnTo>
                <a:lnTo>
                  <a:pt x="1662127" y="583638"/>
                </a:lnTo>
                <a:lnTo>
                  <a:pt x="1664300" y="567805"/>
                </a:lnTo>
                <a:lnTo>
                  <a:pt x="1662127" y="546695"/>
                </a:lnTo>
                <a:lnTo>
                  <a:pt x="1656849" y="524653"/>
                </a:lnTo>
                <a:lnTo>
                  <a:pt x="1647536" y="501370"/>
                </a:lnTo>
                <a:lnTo>
                  <a:pt x="1636981" y="479328"/>
                </a:lnTo>
                <a:lnTo>
                  <a:pt x="1623321" y="459149"/>
                </a:lnTo>
                <a:lnTo>
                  <a:pt x="1612766" y="440212"/>
                </a:lnTo>
                <a:lnTo>
                  <a:pt x="1603453" y="425311"/>
                </a:lnTo>
                <a:lnTo>
                  <a:pt x="1581411" y="410409"/>
                </a:lnTo>
                <a:lnTo>
                  <a:pt x="1556265" y="405132"/>
                </a:lnTo>
                <a:lnTo>
                  <a:pt x="1530187" y="405132"/>
                </a:lnTo>
                <a:lnTo>
                  <a:pt x="1501006" y="405132"/>
                </a:lnTo>
                <a:lnTo>
                  <a:pt x="1472755" y="407305"/>
                </a:lnTo>
                <a:lnTo>
                  <a:pt x="1443573" y="405132"/>
                </a:lnTo>
                <a:lnTo>
                  <a:pt x="1443573" y="399854"/>
                </a:lnTo>
                <a:lnTo>
                  <a:pt x="1443573" y="395508"/>
                </a:lnTo>
                <a:lnTo>
                  <a:pt x="1444504" y="394577"/>
                </a:lnTo>
                <a:lnTo>
                  <a:pt x="1444504" y="392404"/>
                </a:lnTo>
                <a:lnTo>
                  <a:pt x="1444504" y="390230"/>
                </a:lnTo>
                <a:lnTo>
                  <a:pt x="1443573" y="388057"/>
                </a:lnTo>
                <a:lnTo>
                  <a:pt x="1432087" y="382780"/>
                </a:lnTo>
                <a:lnTo>
                  <a:pt x="1421531" y="379675"/>
                </a:lnTo>
                <a:lnTo>
                  <a:pt x="1410045" y="372225"/>
                </a:lnTo>
                <a:lnTo>
                  <a:pt x="1419358" y="372225"/>
                </a:lnTo>
                <a:lnTo>
                  <a:pt x="1429914" y="367878"/>
                </a:lnTo>
                <a:lnTo>
                  <a:pt x="1444504" y="364774"/>
                </a:lnTo>
                <a:lnTo>
                  <a:pt x="1461269" y="362601"/>
                </a:lnTo>
                <a:lnTo>
                  <a:pt x="1473686" y="358254"/>
                </a:lnTo>
                <a:lnTo>
                  <a:pt x="1483000" y="350804"/>
                </a:lnTo>
                <a:lnTo>
                  <a:pt x="1439227" y="350804"/>
                </a:lnTo>
                <a:lnTo>
                  <a:pt x="1428672" y="347699"/>
                </a:lnTo>
                <a:lnTo>
                  <a:pt x="1419358" y="347699"/>
                </a:lnTo>
                <a:lnTo>
                  <a:pt x="1407872" y="345526"/>
                </a:lnTo>
                <a:lnTo>
                  <a:pt x="1399490" y="343353"/>
                </a:lnTo>
                <a:lnTo>
                  <a:pt x="1390176" y="340249"/>
                </a:lnTo>
                <a:lnTo>
                  <a:pt x="1384899" y="330625"/>
                </a:lnTo>
                <a:lnTo>
                  <a:pt x="1382726" y="315723"/>
                </a:lnTo>
                <a:lnTo>
                  <a:pt x="1404767" y="312619"/>
                </a:lnTo>
                <a:lnTo>
                  <a:pt x="1424636" y="305168"/>
                </a:lnTo>
                <a:lnTo>
                  <a:pt x="1441400" y="297718"/>
                </a:lnTo>
                <a:lnTo>
                  <a:pt x="1459095" y="290267"/>
                </a:lnTo>
                <a:lnTo>
                  <a:pt x="1495728" y="290267"/>
                </a:lnTo>
                <a:lnTo>
                  <a:pt x="1510319" y="241837"/>
                </a:lnTo>
                <a:lnTo>
                  <a:pt x="1475859" y="241837"/>
                </a:lnTo>
                <a:lnTo>
                  <a:pt x="1466546" y="229109"/>
                </a:lnTo>
                <a:lnTo>
                  <a:pt x="1478033" y="221658"/>
                </a:lnTo>
                <a:lnTo>
                  <a:pt x="1486415" y="214208"/>
                </a:lnTo>
                <a:lnTo>
                  <a:pt x="1497901" y="208930"/>
                </a:lnTo>
                <a:lnTo>
                  <a:pt x="1510319" y="204584"/>
                </a:lnTo>
                <a:lnTo>
                  <a:pt x="1510319" y="191856"/>
                </a:lnTo>
                <a:lnTo>
                  <a:pt x="1524910" y="184405"/>
                </a:lnTo>
                <a:lnTo>
                  <a:pt x="1532361" y="176023"/>
                </a:lnTo>
                <a:lnTo>
                  <a:pt x="1539811" y="164536"/>
                </a:lnTo>
                <a:lnTo>
                  <a:pt x="1551298" y="157086"/>
                </a:lnTo>
                <a:lnTo>
                  <a:pt x="1563716" y="151808"/>
                </a:lnTo>
                <a:lnTo>
                  <a:pt x="1574271" y="151808"/>
                </a:lnTo>
                <a:lnTo>
                  <a:pt x="1583584" y="154912"/>
                </a:lnTo>
                <a:lnTo>
                  <a:pt x="1596002" y="153981"/>
                </a:lnTo>
                <a:lnTo>
                  <a:pt x="1586689" y="149635"/>
                </a:lnTo>
                <a:lnTo>
                  <a:pt x="1581411" y="147462"/>
                </a:lnTo>
                <a:lnTo>
                  <a:pt x="1576133" y="146530"/>
                </a:lnTo>
                <a:lnTo>
                  <a:pt x="1570856" y="140322"/>
                </a:lnTo>
                <a:lnTo>
                  <a:pt x="1588551" y="137217"/>
                </a:lnTo>
                <a:lnTo>
                  <a:pt x="1605315" y="131939"/>
                </a:lnTo>
                <a:lnTo>
                  <a:pt x="1619906" y="127593"/>
                </a:lnTo>
                <a:lnTo>
                  <a:pt x="1636670" y="124489"/>
                </a:lnTo>
                <a:lnTo>
                  <a:pt x="1637602" y="131939"/>
                </a:lnTo>
                <a:lnTo>
                  <a:pt x="1639775" y="135044"/>
                </a:lnTo>
                <a:lnTo>
                  <a:pt x="1641948" y="140322"/>
                </a:lnTo>
                <a:lnTo>
                  <a:pt x="1644121" y="144668"/>
                </a:lnTo>
                <a:lnTo>
                  <a:pt x="1649399" y="146841"/>
                </a:lnTo>
                <a:lnTo>
                  <a:pt x="1656849" y="147772"/>
                </a:lnTo>
                <a:lnTo>
                  <a:pt x="1656849" y="142495"/>
                </a:lnTo>
                <a:lnTo>
                  <a:pt x="1659954" y="137217"/>
                </a:lnTo>
                <a:lnTo>
                  <a:pt x="1662127" y="129766"/>
                </a:lnTo>
                <a:lnTo>
                  <a:pt x="1664300" y="124489"/>
                </a:lnTo>
                <a:lnTo>
                  <a:pt x="1667404" y="129766"/>
                </a:lnTo>
                <a:lnTo>
                  <a:pt x="1673613" y="135044"/>
                </a:lnTo>
                <a:lnTo>
                  <a:pt x="1676718" y="139390"/>
                </a:lnTo>
                <a:lnTo>
                  <a:pt x="1684169" y="142495"/>
                </a:lnTo>
                <a:lnTo>
                  <a:pt x="1691619" y="144668"/>
                </a:lnTo>
                <a:lnTo>
                  <a:pt x="1687583" y="120453"/>
                </a:lnTo>
                <a:lnTo>
                  <a:pt x="1701243" y="117349"/>
                </a:lnTo>
                <a:lnTo>
                  <a:pt x="1711798" y="113002"/>
                </a:lnTo>
                <a:lnTo>
                  <a:pt x="1728562" y="117349"/>
                </a:lnTo>
                <a:lnTo>
                  <a:pt x="1746258" y="124799"/>
                </a:lnTo>
                <a:lnTo>
                  <a:pt x="1765195" y="135354"/>
                </a:lnTo>
                <a:lnTo>
                  <a:pt x="1785063" y="144978"/>
                </a:lnTo>
                <a:lnTo>
                  <a:pt x="1801828" y="152429"/>
                </a:lnTo>
                <a:lnTo>
                  <a:pt x="1817350" y="157706"/>
                </a:lnTo>
                <a:lnTo>
                  <a:pt x="1817350" y="154602"/>
                </a:lnTo>
                <a:lnTo>
                  <a:pt x="1806795" y="144978"/>
                </a:lnTo>
                <a:lnTo>
                  <a:pt x="1799344" y="137527"/>
                </a:lnTo>
                <a:lnTo>
                  <a:pt x="1795308" y="127904"/>
                </a:lnTo>
                <a:lnTo>
                  <a:pt x="1801517" y="117349"/>
                </a:lnTo>
                <a:lnTo>
                  <a:pt x="1797481" y="113002"/>
                </a:lnTo>
                <a:lnTo>
                  <a:pt x="1792204" y="107725"/>
                </a:lnTo>
                <a:lnTo>
                  <a:pt x="1786926" y="103378"/>
                </a:lnTo>
                <a:lnTo>
                  <a:pt x="1781649" y="100274"/>
                </a:lnTo>
                <a:lnTo>
                  <a:pt x="1777613" y="95928"/>
                </a:lnTo>
                <a:lnTo>
                  <a:pt x="1781649" y="87546"/>
                </a:lnTo>
                <a:lnTo>
                  <a:pt x="1792204" y="90650"/>
                </a:lnTo>
                <a:lnTo>
                  <a:pt x="1806795" y="92823"/>
                </a:lnTo>
                <a:lnTo>
                  <a:pt x="1819212" y="90650"/>
                </a:lnTo>
                <a:lnTo>
                  <a:pt x="1828526" y="83199"/>
                </a:lnTo>
                <a:lnTo>
                  <a:pt x="1784753" y="83199"/>
                </a:lnTo>
                <a:lnTo>
                  <a:pt x="1784753" y="80095"/>
                </a:lnTo>
                <a:lnTo>
                  <a:pt x="1781649" y="80095"/>
                </a:lnTo>
                <a:lnTo>
                  <a:pt x="1781649" y="75749"/>
                </a:lnTo>
                <a:lnTo>
                  <a:pt x="1786926" y="72644"/>
                </a:lnTo>
                <a:lnTo>
                  <a:pt x="1792204" y="68298"/>
                </a:lnTo>
                <a:lnTo>
                  <a:pt x="1797481" y="65194"/>
                </a:lnTo>
                <a:lnTo>
                  <a:pt x="1802759" y="60847"/>
                </a:lnTo>
                <a:lnTo>
                  <a:pt x="1808968" y="59916"/>
                </a:lnTo>
                <a:lnTo>
                  <a:pt x="1831941" y="63020"/>
                </a:lnTo>
                <a:lnTo>
                  <a:pt x="1838150" y="46256"/>
                </a:lnTo>
                <a:lnTo>
                  <a:pt x="1865158" y="50603"/>
                </a:lnTo>
                <a:lnTo>
                  <a:pt x="1867332" y="50603"/>
                </a:lnTo>
                <a:lnTo>
                  <a:pt x="1868263" y="46256"/>
                </a:lnTo>
                <a:lnTo>
                  <a:pt x="1870436" y="45325"/>
                </a:lnTo>
                <a:lnTo>
                  <a:pt x="1872609" y="40979"/>
                </a:lnTo>
                <a:lnTo>
                  <a:pt x="1877887" y="38806"/>
                </a:lnTo>
                <a:lnTo>
                  <a:pt x="1881923" y="45015"/>
                </a:lnTo>
                <a:lnTo>
                  <a:pt x="1887200" y="50292"/>
                </a:lnTo>
                <a:lnTo>
                  <a:pt x="1892478" y="55570"/>
                </a:lnTo>
                <a:lnTo>
                  <a:pt x="1892478" y="45946"/>
                </a:lnTo>
                <a:lnTo>
                  <a:pt x="1894651" y="45015"/>
                </a:lnTo>
                <a:lnTo>
                  <a:pt x="1894651" y="42842"/>
                </a:lnTo>
                <a:lnTo>
                  <a:pt x="1894651" y="40668"/>
                </a:lnTo>
                <a:lnTo>
                  <a:pt x="1894651" y="38495"/>
                </a:lnTo>
                <a:lnTo>
                  <a:pt x="1895582" y="35391"/>
                </a:lnTo>
                <a:lnTo>
                  <a:pt x="1897755" y="33218"/>
                </a:lnTo>
                <a:lnTo>
                  <a:pt x="1901791" y="31045"/>
                </a:lnTo>
                <a:lnTo>
                  <a:pt x="1919486" y="22663"/>
                </a:lnTo>
                <a:close/>
                <a:moveTo>
                  <a:pt x="3258439" y="16764"/>
                </a:moveTo>
                <a:lnTo>
                  <a:pt x="3268994" y="19869"/>
                </a:lnTo>
                <a:lnTo>
                  <a:pt x="3268994" y="27319"/>
                </a:lnTo>
                <a:lnTo>
                  <a:pt x="3253472" y="27319"/>
                </a:lnTo>
                <a:close/>
                <a:moveTo>
                  <a:pt x="3622902" y="320"/>
                </a:moveTo>
                <a:lnTo>
                  <a:pt x="3631905" y="9624"/>
                </a:lnTo>
                <a:lnTo>
                  <a:pt x="3637183" y="20179"/>
                </a:lnTo>
                <a:lnTo>
                  <a:pt x="3642461" y="32907"/>
                </a:lnTo>
                <a:lnTo>
                  <a:pt x="3633147" y="32907"/>
                </a:lnTo>
                <a:lnTo>
                  <a:pt x="3633147" y="27319"/>
                </a:lnTo>
                <a:lnTo>
                  <a:pt x="3630043" y="24215"/>
                </a:lnTo>
                <a:lnTo>
                  <a:pt x="3626007" y="19869"/>
                </a:lnTo>
                <a:lnTo>
                  <a:pt x="3625075" y="14591"/>
                </a:lnTo>
                <a:lnTo>
                  <a:pt x="3622902" y="9313"/>
                </a:lnTo>
                <a:close/>
                <a:moveTo>
                  <a:pt x="3749875" y="0"/>
                </a:moveTo>
                <a:lnTo>
                  <a:pt x="3755152" y="3104"/>
                </a:lnTo>
                <a:lnTo>
                  <a:pt x="3759188" y="7451"/>
                </a:lnTo>
                <a:lnTo>
                  <a:pt x="3761361" y="10555"/>
                </a:lnTo>
                <a:lnTo>
                  <a:pt x="3762293" y="16764"/>
                </a:lnTo>
                <a:lnTo>
                  <a:pt x="3764466" y="19869"/>
                </a:lnTo>
                <a:lnTo>
                  <a:pt x="3766639" y="25146"/>
                </a:lnTo>
                <a:lnTo>
                  <a:pt x="3769743" y="27319"/>
                </a:lnTo>
                <a:lnTo>
                  <a:pt x="3781230" y="32597"/>
                </a:lnTo>
                <a:lnTo>
                  <a:pt x="3791785" y="34770"/>
                </a:lnTo>
                <a:lnTo>
                  <a:pt x="3799236" y="34770"/>
                </a:lnTo>
                <a:lnTo>
                  <a:pt x="3804513" y="39116"/>
                </a:lnTo>
                <a:lnTo>
                  <a:pt x="3808549" y="46567"/>
                </a:lnTo>
                <a:lnTo>
                  <a:pt x="3810722" y="61468"/>
                </a:lnTo>
                <a:lnTo>
                  <a:pt x="3808549" y="62400"/>
                </a:lnTo>
                <a:lnTo>
                  <a:pt x="3808549" y="64573"/>
                </a:lnTo>
                <a:lnTo>
                  <a:pt x="3808549" y="66746"/>
                </a:lnTo>
                <a:lnTo>
                  <a:pt x="3806376" y="68919"/>
                </a:lnTo>
                <a:lnTo>
                  <a:pt x="3783403" y="68919"/>
                </a:lnTo>
                <a:lnTo>
                  <a:pt x="3759499" y="68919"/>
                </a:lnTo>
                <a:lnTo>
                  <a:pt x="3739630" y="77301"/>
                </a:lnTo>
                <a:lnTo>
                  <a:pt x="3735594" y="79474"/>
                </a:lnTo>
                <a:lnTo>
                  <a:pt x="3733421" y="83820"/>
                </a:lnTo>
                <a:lnTo>
                  <a:pt x="3732490" y="84752"/>
                </a:lnTo>
                <a:lnTo>
                  <a:pt x="3730317" y="86925"/>
                </a:lnTo>
                <a:lnTo>
                  <a:pt x="3728144" y="89098"/>
                </a:lnTo>
                <a:lnTo>
                  <a:pt x="3725039" y="91271"/>
                </a:lnTo>
                <a:lnTo>
                  <a:pt x="3718830" y="94376"/>
                </a:lnTo>
                <a:lnTo>
                  <a:pt x="3715726" y="89098"/>
                </a:lnTo>
                <a:lnTo>
                  <a:pt x="3713552" y="84752"/>
                </a:lnTo>
                <a:lnTo>
                  <a:pt x="3710448" y="81647"/>
                </a:lnTo>
                <a:lnTo>
                  <a:pt x="3722866" y="49982"/>
                </a:lnTo>
                <a:lnTo>
                  <a:pt x="3735284" y="24525"/>
                </a:lnTo>
                <a:close/>
                <a:moveTo>
                  <a:pt x="3622592" y="0"/>
                </a:moveTo>
                <a:lnTo>
                  <a:pt x="3622902" y="0"/>
                </a:lnTo>
                <a:lnTo>
                  <a:pt x="3622902" y="320"/>
                </a:lnTo>
                <a:close/>
              </a:path>
            </a:pathLst>
          </a:custGeom>
          <a:solidFill>
            <a:srgbClr val="D9D9D9"/>
          </a:solidFill>
          <a:ln w="3104" cap="flat">
            <a:noFill/>
            <a:prstDash val="solid"/>
            <a:miter/>
          </a:ln>
        </p:spPr>
        <p:txBody>
          <a:bodyPr wrap="square" rtlCol="0" anchor="ctr">
            <a:noAutofit/>
          </a:bodyPr>
          <a:lstStyle/>
          <a:p>
            <a:endParaRPr lang="en-US"/>
          </a:p>
        </p:txBody>
      </p:sp>
      <p:sp>
        <p:nvSpPr>
          <p:cNvPr id="2" name="Text Placeholder 1">
            <a:extLst>
              <a:ext uri="{FF2B5EF4-FFF2-40B4-BE49-F238E27FC236}">
                <a16:creationId xmlns="" xmlns:a16="http://schemas.microsoft.com/office/drawing/2014/main" id="{206381AD-4C2B-4745-99B1-0BBCE6131A71}"/>
              </a:ext>
            </a:extLst>
          </p:cNvPr>
          <p:cNvSpPr>
            <a:spLocks noGrp="1"/>
          </p:cNvSpPr>
          <p:nvPr>
            <p:ph type="body" sz="quarter" idx="10"/>
          </p:nvPr>
        </p:nvSpPr>
        <p:spPr>
          <a:prstGeom prst="rect">
            <a:avLst/>
          </a:prstGeom>
        </p:spPr>
        <p:txBody>
          <a:bodyPr/>
          <a:lstStyle/>
          <a:p>
            <a:r>
              <a:rPr lang="en-US" dirty="0" smtClean="0"/>
              <a:t>DISKUSI </a:t>
            </a:r>
            <a:endParaRPr lang="en-US" dirty="0"/>
          </a:p>
        </p:txBody>
      </p:sp>
      <p:sp>
        <p:nvSpPr>
          <p:cNvPr id="293" name="TextBox 292">
            <a:extLst>
              <a:ext uri="{FF2B5EF4-FFF2-40B4-BE49-F238E27FC236}">
                <a16:creationId xmlns="" xmlns:a16="http://schemas.microsoft.com/office/drawing/2014/main" id="{64C909B2-D3EC-48FD-91E2-85D99CF65EF8}"/>
              </a:ext>
            </a:extLst>
          </p:cNvPr>
          <p:cNvSpPr txBox="1"/>
          <p:nvPr/>
        </p:nvSpPr>
        <p:spPr>
          <a:xfrm>
            <a:off x="7179863" y="1862565"/>
            <a:ext cx="566806" cy="261610"/>
          </a:xfrm>
          <a:prstGeom prst="rect">
            <a:avLst/>
          </a:prstGeom>
          <a:noFill/>
        </p:spPr>
        <p:txBody>
          <a:bodyPr wrap="square" rtlCol="0">
            <a:spAutoFit/>
          </a:bodyPr>
          <a:lstStyle/>
          <a:p>
            <a:pPr algn="ctr"/>
            <a:r>
              <a:rPr lang="en-US" altLang="ko-KR" sz="1100" b="1" dirty="0">
                <a:solidFill>
                  <a:schemeClr val="bg1"/>
                </a:solidFill>
                <a:cs typeface="Arial" pitchFamily="34" charset="0"/>
              </a:rPr>
              <a:t>15%</a:t>
            </a:r>
            <a:endParaRPr lang="ko-KR" altLang="en-US" sz="1100" b="1" dirty="0">
              <a:solidFill>
                <a:schemeClr val="bg1"/>
              </a:solidFill>
              <a:cs typeface="Arial" pitchFamily="34" charset="0"/>
            </a:endParaRPr>
          </a:p>
        </p:txBody>
      </p:sp>
      <p:sp>
        <p:nvSpPr>
          <p:cNvPr id="294" name="TextBox 293">
            <a:extLst>
              <a:ext uri="{FF2B5EF4-FFF2-40B4-BE49-F238E27FC236}">
                <a16:creationId xmlns="" xmlns:a16="http://schemas.microsoft.com/office/drawing/2014/main" id="{683FA92B-BCB1-40CB-81BD-042FBD71DFC3}"/>
              </a:ext>
            </a:extLst>
          </p:cNvPr>
          <p:cNvSpPr txBox="1"/>
          <p:nvPr/>
        </p:nvSpPr>
        <p:spPr>
          <a:xfrm>
            <a:off x="7012546" y="2202332"/>
            <a:ext cx="566806" cy="261610"/>
          </a:xfrm>
          <a:prstGeom prst="rect">
            <a:avLst/>
          </a:prstGeom>
          <a:noFill/>
        </p:spPr>
        <p:txBody>
          <a:bodyPr wrap="square" rtlCol="0">
            <a:spAutoFit/>
          </a:bodyPr>
          <a:lstStyle/>
          <a:p>
            <a:pPr algn="ctr"/>
            <a:r>
              <a:rPr lang="en-US" altLang="ko-KR" sz="1100" b="1" dirty="0">
                <a:solidFill>
                  <a:schemeClr val="bg1"/>
                </a:solidFill>
                <a:cs typeface="Arial" pitchFamily="34" charset="0"/>
              </a:rPr>
              <a:t>20%</a:t>
            </a:r>
            <a:endParaRPr lang="ko-KR" altLang="en-US" sz="1100" b="1" dirty="0">
              <a:solidFill>
                <a:schemeClr val="bg1"/>
              </a:solidFill>
              <a:cs typeface="Arial" pitchFamily="34" charset="0"/>
            </a:endParaRPr>
          </a:p>
        </p:txBody>
      </p:sp>
      <p:sp>
        <p:nvSpPr>
          <p:cNvPr id="295" name="TextBox 294">
            <a:extLst>
              <a:ext uri="{FF2B5EF4-FFF2-40B4-BE49-F238E27FC236}">
                <a16:creationId xmlns="" xmlns:a16="http://schemas.microsoft.com/office/drawing/2014/main" id="{3F885D49-9011-4AD6-BDBD-1AFF98F6331D}"/>
              </a:ext>
            </a:extLst>
          </p:cNvPr>
          <p:cNvSpPr txBox="1"/>
          <p:nvPr/>
        </p:nvSpPr>
        <p:spPr>
          <a:xfrm>
            <a:off x="7648409" y="2298632"/>
            <a:ext cx="566806" cy="261610"/>
          </a:xfrm>
          <a:prstGeom prst="rect">
            <a:avLst/>
          </a:prstGeom>
          <a:noFill/>
        </p:spPr>
        <p:txBody>
          <a:bodyPr wrap="square" rtlCol="0">
            <a:spAutoFit/>
          </a:bodyPr>
          <a:lstStyle/>
          <a:p>
            <a:pPr algn="ctr"/>
            <a:r>
              <a:rPr lang="en-US" altLang="ko-KR" sz="1100" b="1" dirty="0">
                <a:solidFill>
                  <a:schemeClr val="bg1"/>
                </a:solidFill>
                <a:cs typeface="Arial" pitchFamily="34" charset="0"/>
              </a:rPr>
              <a:t>60%</a:t>
            </a:r>
            <a:endParaRPr lang="ko-KR" altLang="en-US" sz="1100" b="1" dirty="0">
              <a:solidFill>
                <a:schemeClr val="bg1"/>
              </a:solidFill>
              <a:cs typeface="Arial" pitchFamily="34" charset="0"/>
            </a:endParaRPr>
          </a:p>
        </p:txBody>
      </p:sp>
      <p:grpSp>
        <p:nvGrpSpPr>
          <p:cNvPr id="45" name="Group 44">
            <a:extLst>
              <a:ext uri="{FF2B5EF4-FFF2-40B4-BE49-F238E27FC236}">
                <a16:creationId xmlns:a16="http://schemas.microsoft.com/office/drawing/2014/main" xmlns="" id="{E9131A1A-1304-41AE-B1CA-08BFA4C0D94C}"/>
              </a:ext>
            </a:extLst>
          </p:cNvPr>
          <p:cNvGrpSpPr/>
          <p:nvPr/>
        </p:nvGrpSpPr>
        <p:grpSpPr>
          <a:xfrm>
            <a:off x="3000942" y="2963896"/>
            <a:ext cx="2248962" cy="2209800"/>
            <a:chOff x="2116863" y="3644339"/>
            <a:chExt cx="979176" cy="979176"/>
          </a:xfrm>
        </p:grpSpPr>
        <p:sp>
          <p:nvSpPr>
            <p:cNvPr id="46" name="Oval 45">
              <a:extLst>
                <a:ext uri="{FF2B5EF4-FFF2-40B4-BE49-F238E27FC236}">
                  <a16:creationId xmlns:a16="http://schemas.microsoft.com/office/drawing/2014/main" xmlns="" id="{81B543A1-CB2E-4F96-833C-CB874BB296F6}"/>
                </a:ext>
              </a:extLst>
            </p:cNvPr>
            <p:cNvSpPr/>
            <p:nvPr/>
          </p:nvSpPr>
          <p:spPr>
            <a:xfrm>
              <a:off x="2116863" y="3644339"/>
              <a:ext cx="979176" cy="979176"/>
            </a:xfrm>
            <a:prstGeom prst="ellipse">
              <a:avLst/>
            </a:prstGeom>
            <a:solidFill>
              <a:schemeClr val="bg1"/>
            </a:solidFill>
            <a:ln w="508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47" name="Oval 46">
              <a:extLst>
                <a:ext uri="{FF2B5EF4-FFF2-40B4-BE49-F238E27FC236}">
                  <a16:creationId xmlns:a16="http://schemas.microsoft.com/office/drawing/2014/main" xmlns="" id="{64EC9465-5513-4A77-9C7B-1C05062D7056}"/>
                </a:ext>
              </a:extLst>
            </p:cNvPr>
            <p:cNvSpPr/>
            <p:nvPr/>
          </p:nvSpPr>
          <p:spPr>
            <a:xfrm>
              <a:off x="2235420" y="3762895"/>
              <a:ext cx="742062" cy="74206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solidFill>
                  <a:schemeClr val="tx1"/>
                </a:solidFill>
              </a:endParaRPr>
            </a:p>
          </p:txBody>
        </p:sp>
        <p:sp>
          <p:nvSpPr>
            <p:cNvPr id="48" name="TextBox 47">
              <a:extLst>
                <a:ext uri="{FF2B5EF4-FFF2-40B4-BE49-F238E27FC236}">
                  <a16:creationId xmlns:a16="http://schemas.microsoft.com/office/drawing/2014/main" xmlns="" id="{DA715580-72DE-4A19-B8D0-86CA56C8A909}"/>
                </a:ext>
              </a:extLst>
            </p:cNvPr>
            <p:cNvSpPr txBox="1"/>
            <p:nvPr/>
          </p:nvSpPr>
          <p:spPr>
            <a:xfrm>
              <a:off x="2246411" y="4008848"/>
              <a:ext cx="720080" cy="250157"/>
            </a:xfrm>
            <a:prstGeom prst="rect">
              <a:avLst/>
            </a:prstGeom>
            <a:noFill/>
          </p:spPr>
          <p:txBody>
            <a:bodyPr wrap="square" rtlCol="0" anchor="ctr">
              <a:spAutoFit/>
            </a:bodyPr>
            <a:lstStyle/>
            <a:p>
              <a:pPr algn="ctr"/>
              <a:r>
                <a:rPr lang="en-US" altLang="ko-KR" sz="1400" b="1" dirty="0">
                  <a:solidFill>
                    <a:schemeClr val="bg1"/>
                  </a:solidFill>
                  <a:cs typeface="Arial" pitchFamily="34" charset="0"/>
                </a:rPr>
                <a:t>START</a:t>
              </a:r>
              <a:endParaRPr lang="ko-KR" altLang="en-US" sz="1400" b="1" dirty="0">
                <a:solidFill>
                  <a:schemeClr val="bg1"/>
                </a:solidFill>
                <a:cs typeface="Arial" pitchFamily="34" charset="0"/>
              </a:endParaRPr>
            </a:p>
          </p:txBody>
        </p:sp>
      </p:grpSp>
      <p:grpSp>
        <p:nvGrpSpPr>
          <p:cNvPr id="49" name="Group 48">
            <a:extLst>
              <a:ext uri="{FF2B5EF4-FFF2-40B4-BE49-F238E27FC236}">
                <a16:creationId xmlns:a16="http://schemas.microsoft.com/office/drawing/2014/main" xmlns="" id="{97F01D60-B7F0-4844-B1A2-3BC84CDC0440}"/>
              </a:ext>
            </a:extLst>
          </p:cNvPr>
          <p:cNvGrpSpPr/>
          <p:nvPr/>
        </p:nvGrpSpPr>
        <p:grpSpPr>
          <a:xfrm>
            <a:off x="1" y="3304391"/>
            <a:ext cx="3826073" cy="1888933"/>
            <a:chOff x="-3373" y="3444677"/>
            <a:chExt cx="3155739" cy="1643520"/>
          </a:xfrm>
        </p:grpSpPr>
        <p:sp>
          <p:nvSpPr>
            <p:cNvPr id="50" name="Freeform 61">
              <a:extLst>
                <a:ext uri="{FF2B5EF4-FFF2-40B4-BE49-F238E27FC236}">
                  <a16:creationId xmlns:a16="http://schemas.microsoft.com/office/drawing/2014/main" xmlns="" id="{2CD9D2F7-8A52-4B8E-8CFD-C53BAAC53D7C}"/>
                </a:ext>
              </a:extLst>
            </p:cNvPr>
            <p:cNvSpPr/>
            <p:nvPr/>
          </p:nvSpPr>
          <p:spPr>
            <a:xfrm rot="5400000">
              <a:off x="1185646" y="3121477"/>
              <a:ext cx="1643520" cy="2289920"/>
            </a:xfrm>
            <a:custGeom>
              <a:avLst/>
              <a:gdLst>
                <a:gd name="connsiteX0" fmla="*/ 0 w 1404518"/>
                <a:gd name="connsiteY0" fmla="*/ 1053388 h 2070201"/>
                <a:gd name="connsiteX1" fmla="*/ 124358 w 1404518"/>
                <a:gd name="connsiteY1" fmla="*/ 1382572 h 2070201"/>
                <a:gd name="connsiteX2" fmla="*/ 292608 w 1404518"/>
                <a:gd name="connsiteY2" fmla="*/ 1675180 h 2070201"/>
                <a:gd name="connsiteX3" fmla="*/ 687628 w 1404518"/>
                <a:gd name="connsiteY3" fmla="*/ 2070201 h 2070201"/>
                <a:gd name="connsiteX4" fmla="*/ 1302105 w 1404518"/>
                <a:gd name="connsiteY4" fmla="*/ 2018995 h 2070201"/>
                <a:gd name="connsiteX5" fmla="*/ 1404518 w 1404518"/>
                <a:gd name="connsiteY5" fmla="*/ 1155801 h 2070201"/>
                <a:gd name="connsiteX6" fmla="*/ 1221638 w 1404518"/>
                <a:gd name="connsiteY6" fmla="*/ 768096 h 2070201"/>
                <a:gd name="connsiteX7" fmla="*/ 1177747 w 1404518"/>
                <a:gd name="connsiteY7" fmla="*/ 965606 h 2070201"/>
                <a:gd name="connsiteX8" fmla="*/ 1024128 w 1404518"/>
                <a:gd name="connsiteY8" fmla="*/ 694944 h 2070201"/>
                <a:gd name="connsiteX9" fmla="*/ 921715 w 1404518"/>
                <a:gd name="connsiteY9" fmla="*/ 929030 h 2070201"/>
                <a:gd name="connsiteX10" fmla="*/ 877824 w 1404518"/>
                <a:gd name="connsiteY10" fmla="*/ 629107 h 2070201"/>
                <a:gd name="connsiteX11" fmla="*/ 709574 w 1404518"/>
                <a:gd name="connsiteY11" fmla="*/ 936345 h 2070201"/>
                <a:gd name="connsiteX12" fmla="*/ 526694 w 1404518"/>
                <a:gd name="connsiteY12" fmla="*/ 0 h 2070201"/>
                <a:gd name="connsiteX13" fmla="*/ 468172 w 1404518"/>
                <a:gd name="connsiteY13" fmla="*/ 1338681 h 2070201"/>
                <a:gd name="connsiteX14" fmla="*/ 321868 w 1404518"/>
                <a:gd name="connsiteY14" fmla="*/ 1287475 h 2070201"/>
                <a:gd name="connsiteX15" fmla="*/ 0 w 1404518"/>
                <a:gd name="connsiteY15" fmla="*/ 1053388 h 2070201"/>
                <a:gd name="connsiteX0" fmla="*/ 0 w 1404518"/>
                <a:gd name="connsiteY0" fmla="*/ 1053388 h 2070201"/>
                <a:gd name="connsiteX1" fmla="*/ 124358 w 1404518"/>
                <a:gd name="connsiteY1" fmla="*/ 1382572 h 2070201"/>
                <a:gd name="connsiteX2" fmla="*/ 292608 w 1404518"/>
                <a:gd name="connsiteY2" fmla="*/ 1675180 h 2070201"/>
                <a:gd name="connsiteX3" fmla="*/ 687628 w 1404518"/>
                <a:gd name="connsiteY3" fmla="*/ 2070201 h 2070201"/>
                <a:gd name="connsiteX4" fmla="*/ 1302105 w 1404518"/>
                <a:gd name="connsiteY4" fmla="*/ 2018995 h 2070201"/>
                <a:gd name="connsiteX5" fmla="*/ 1404518 w 1404518"/>
                <a:gd name="connsiteY5" fmla="*/ 1155801 h 2070201"/>
                <a:gd name="connsiteX6" fmla="*/ 1221638 w 1404518"/>
                <a:gd name="connsiteY6" fmla="*/ 768096 h 2070201"/>
                <a:gd name="connsiteX7" fmla="*/ 1177747 w 1404518"/>
                <a:gd name="connsiteY7" fmla="*/ 965606 h 2070201"/>
                <a:gd name="connsiteX8" fmla="*/ 1024128 w 1404518"/>
                <a:gd name="connsiteY8" fmla="*/ 694944 h 2070201"/>
                <a:gd name="connsiteX9" fmla="*/ 921715 w 1404518"/>
                <a:gd name="connsiteY9" fmla="*/ 929030 h 2070201"/>
                <a:gd name="connsiteX10" fmla="*/ 877824 w 1404518"/>
                <a:gd name="connsiteY10" fmla="*/ 629107 h 2070201"/>
                <a:gd name="connsiteX11" fmla="*/ 709574 w 1404518"/>
                <a:gd name="connsiteY11" fmla="*/ 936345 h 2070201"/>
                <a:gd name="connsiteX12" fmla="*/ 526694 w 1404518"/>
                <a:gd name="connsiteY12" fmla="*/ 0 h 2070201"/>
                <a:gd name="connsiteX13" fmla="*/ 468172 w 1404518"/>
                <a:gd name="connsiteY13" fmla="*/ 1338681 h 2070201"/>
                <a:gd name="connsiteX14" fmla="*/ 321868 w 1404518"/>
                <a:gd name="connsiteY14" fmla="*/ 1287475 h 2070201"/>
                <a:gd name="connsiteX15" fmla="*/ 0 w 1404518"/>
                <a:gd name="connsiteY15" fmla="*/ 1053388 h 2070201"/>
                <a:gd name="connsiteX0" fmla="*/ 0 w 1404518"/>
                <a:gd name="connsiteY0" fmla="*/ 1053388 h 2070201"/>
                <a:gd name="connsiteX1" fmla="*/ 124358 w 1404518"/>
                <a:gd name="connsiteY1" fmla="*/ 1382572 h 2070201"/>
                <a:gd name="connsiteX2" fmla="*/ 292608 w 1404518"/>
                <a:gd name="connsiteY2" fmla="*/ 1741017 h 2070201"/>
                <a:gd name="connsiteX3" fmla="*/ 687628 w 1404518"/>
                <a:gd name="connsiteY3" fmla="*/ 2070201 h 2070201"/>
                <a:gd name="connsiteX4" fmla="*/ 1302105 w 1404518"/>
                <a:gd name="connsiteY4" fmla="*/ 2018995 h 2070201"/>
                <a:gd name="connsiteX5" fmla="*/ 1404518 w 1404518"/>
                <a:gd name="connsiteY5" fmla="*/ 1155801 h 2070201"/>
                <a:gd name="connsiteX6" fmla="*/ 1221638 w 1404518"/>
                <a:gd name="connsiteY6" fmla="*/ 768096 h 2070201"/>
                <a:gd name="connsiteX7" fmla="*/ 1177747 w 1404518"/>
                <a:gd name="connsiteY7" fmla="*/ 965606 h 2070201"/>
                <a:gd name="connsiteX8" fmla="*/ 1024128 w 1404518"/>
                <a:gd name="connsiteY8" fmla="*/ 694944 h 2070201"/>
                <a:gd name="connsiteX9" fmla="*/ 921715 w 1404518"/>
                <a:gd name="connsiteY9" fmla="*/ 929030 h 2070201"/>
                <a:gd name="connsiteX10" fmla="*/ 877824 w 1404518"/>
                <a:gd name="connsiteY10" fmla="*/ 629107 h 2070201"/>
                <a:gd name="connsiteX11" fmla="*/ 709574 w 1404518"/>
                <a:gd name="connsiteY11" fmla="*/ 936345 h 2070201"/>
                <a:gd name="connsiteX12" fmla="*/ 526694 w 1404518"/>
                <a:gd name="connsiteY12" fmla="*/ 0 h 2070201"/>
                <a:gd name="connsiteX13" fmla="*/ 468172 w 1404518"/>
                <a:gd name="connsiteY13" fmla="*/ 1338681 h 2070201"/>
                <a:gd name="connsiteX14" fmla="*/ 321868 w 1404518"/>
                <a:gd name="connsiteY14" fmla="*/ 1287475 h 2070201"/>
                <a:gd name="connsiteX15" fmla="*/ 0 w 1404518"/>
                <a:gd name="connsiteY15" fmla="*/ 1053388 h 2070201"/>
                <a:gd name="connsiteX0" fmla="*/ 0 w 1404518"/>
                <a:gd name="connsiteY0" fmla="*/ 1053388 h 2070201"/>
                <a:gd name="connsiteX1" fmla="*/ 124358 w 1404518"/>
                <a:gd name="connsiteY1" fmla="*/ 1382572 h 2070201"/>
                <a:gd name="connsiteX2" fmla="*/ 292608 w 1404518"/>
                <a:gd name="connsiteY2" fmla="*/ 1741017 h 2070201"/>
                <a:gd name="connsiteX3" fmla="*/ 687628 w 1404518"/>
                <a:gd name="connsiteY3" fmla="*/ 2070201 h 2070201"/>
                <a:gd name="connsiteX4" fmla="*/ 1302105 w 1404518"/>
                <a:gd name="connsiteY4" fmla="*/ 2018995 h 2070201"/>
                <a:gd name="connsiteX5" fmla="*/ 1404518 w 1404518"/>
                <a:gd name="connsiteY5" fmla="*/ 1155801 h 2070201"/>
                <a:gd name="connsiteX6" fmla="*/ 1221638 w 1404518"/>
                <a:gd name="connsiteY6" fmla="*/ 768096 h 2070201"/>
                <a:gd name="connsiteX7" fmla="*/ 1177747 w 1404518"/>
                <a:gd name="connsiteY7" fmla="*/ 965606 h 2070201"/>
                <a:gd name="connsiteX8" fmla="*/ 1024128 w 1404518"/>
                <a:gd name="connsiteY8" fmla="*/ 694944 h 2070201"/>
                <a:gd name="connsiteX9" fmla="*/ 921715 w 1404518"/>
                <a:gd name="connsiteY9" fmla="*/ 929030 h 2070201"/>
                <a:gd name="connsiteX10" fmla="*/ 877824 w 1404518"/>
                <a:gd name="connsiteY10" fmla="*/ 629107 h 2070201"/>
                <a:gd name="connsiteX11" fmla="*/ 709574 w 1404518"/>
                <a:gd name="connsiteY11" fmla="*/ 936345 h 2070201"/>
                <a:gd name="connsiteX12" fmla="*/ 526694 w 1404518"/>
                <a:gd name="connsiteY12" fmla="*/ 0 h 2070201"/>
                <a:gd name="connsiteX13" fmla="*/ 468172 w 1404518"/>
                <a:gd name="connsiteY13" fmla="*/ 1338681 h 2070201"/>
                <a:gd name="connsiteX14" fmla="*/ 321868 w 1404518"/>
                <a:gd name="connsiteY14" fmla="*/ 1287475 h 2070201"/>
                <a:gd name="connsiteX15" fmla="*/ 0 w 1404518"/>
                <a:gd name="connsiteY15" fmla="*/ 1053388 h 2070201"/>
                <a:gd name="connsiteX0" fmla="*/ 0 w 1404518"/>
                <a:gd name="connsiteY0" fmla="*/ 1053388 h 2070201"/>
                <a:gd name="connsiteX1" fmla="*/ 124358 w 1404518"/>
                <a:gd name="connsiteY1" fmla="*/ 1382572 h 2070201"/>
                <a:gd name="connsiteX2" fmla="*/ 292608 w 1404518"/>
                <a:gd name="connsiteY2" fmla="*/ 1741017 h 2070201"/>
                <a:gd name="connsiteX3" fmla="*/ 687628 w 1404518"/>
                <a:gd name="connsiteY3" fmla="*/ 2070201 h 2070201"/>
                <a:gd name="connsiteX4" fmla="*/ 1302105 w 1404518"/>
                <a:gd name="connsiteY4" fmla="*/ 2018995 h 2070201"/>
                <a:gd name="connsiteX5" fmla="*/ 1404518 w 1404518"/>
                <a:gd name="connsiteY5" fmla="*/ 1155801 h 2070201"/>
                <a:gd name="connsiteX6" fmla="*/ 1221638 w 1404518"/>
                <a:gd name="connsiteY6" fmla="*/ 768096 h 2070201"/>
                <a:gd name="connsiteX7" fmla="*/ 1177747 w 1404518"/>
                <a:gd name="connsiteY7" fmla="*/ 965606 h 2070201"/>
                <a:gd name="connsiteX8" fmla="*/ 1024128 w 1404518"/>
                <a:gd name="connsiteY8" fmla="*/ 694944 h 2070201"/>
                <a:gd name="connsiteX9" fmla="*/ 921715 w 1404518"/>
                <a:gd name="connsiteY9" fmla="*/ 929030 h 2070201"/>
                <a:gd name="connsiteX10" fmla="*/ 877824 w 1404518"/>
                <a:gd name="connsiteY10" fmla="*/ 629107 h 2070201"/>
                <a:gd name="connsiteX11" fmla="*/ 709574 w 1404518"/>
                <a:gd name="connsiteY11" fmla="*/ 936345 h 2070201"/>
                <a:gd name="connsiteX12" fmla="*/ 526694 w 1404518"/>
                <a:gd name="connsiteY12" fmla="*/ 0 h 2070201"/>
                <a:gd name="connsiteX13" fmla="*/ 468172 w 1404518"/>
                <a:gd name="connsiteY13" fmla="*/ 1338681 h 2070201"/>
                <a:gd name="connsiteX14" fmla="*/ 321868 w 1404518"/>
                <a:gd name="connsiteY14" fmla="*/ 1287475 h 2070201"/>
                <a:gd name="connsiteX15" fmla="*/ 0 w 1404518"/>
                <a:gd name="connsiteY15" fmla="*/ 1053388 h 2070201"/>
                <a:gd name="connsiteX0" fmla="*/ 0 w 1404518"/>
                <a:gd name="connsiteY0" fmla="*/ 1053388 h 2070201"/>
                <a:gd name="connsiteX1" fmla="*/ 124358 w 1404518"/>
                <a:gd name="connsiteY1" fmla="*/ 1382572 h 2070201"/>
                <a:gd name="connsiteX2" fmla="*/ 292608 w 1404518"/>
                <a:gd name="connsiteY2" fmla="*/ 1741017 h 2070201"/>
                <a:gd name="connsiteX3" fmla="*/ 687628 w 1404518"/>
                <a:gd name="connsiteY3" fmla="*/ 2070201 h 2070201"/>
                <a:gd name="connsiteX4" fmla="*/ 1331366 w 1404518"/>
                <a:gd name="connsiteY4" fmla="*/ 2055571 h 2070201"/>
                <a:gd name="connsiteX5" fmla="*/ 1404518 w 1404518"/>
                <a:gd name="connsiteY5" fmla="*/ 1155801 h 2070201"/>
                <a:gd name="connsiteX6" fmla="*/ 1221638 w 1404518"/>
                <a:gd name="connsiteY6" fmla="*/ 768096 h 2070201"/>
                <a:gd name="connsiteX7" fmla="*/ 1177747 w 1404518"/>
                <a:gd name="connsiteY7" fmla="*/ 965606 h 2070201"/>
                <a:gd name="connsiteX8" fmla="*/ 1024128 w 1404518"/>
                <a:gd name="connsiteY8" fmla="*/ 694944 h 2070201"/>
                <a:gd name="connsiteX9" fmla="*/ 921715 w 1404518"/>
                <a:gd name="connsiteY9" fmla="*/ 929030 h 2070201"/>
                <a:gd name="connsiteX10" fmla="*/ 877824 w 1404518"/>
                <a:gd name="connsiteY10" fmla="*/ 629107 h 2070201"/>
                <a:gd name="connsiteX11" fmla="*/ 709574 w 1404518"/>
                <a:gd name="connsiteY11" fmla="*/ 936345 h 2070201"/>
                <a:gd name="connsiteX12" fmla="*/ 526694 w 1404518"/>
                <a:gd name="connsiteY12" fmla="*/ 0 h 2070201"/>
                <a:gd name="connsiteX13" fmla="*/ 468172 w 1404518"/>
                <a:gd name="connsiteY13" fmla="*/ 1338681 h 2070201"/>
                <a:gd name="connsiteX14" fmla="*/ 321868 w 1404518"/>
                <a:gd name="connsiteY14" fmla="*/ 1287475 h 2070201"/>
                <a:gd name="connsiteX15" fmla="*/ 0 w 1404518"/>
                <a:gd name="connsiteY15" fmla="*/ 1053388 h 2070201"/>
                <a:gd name="connsiteX0" fmla="*/ 0 w 1404518"/>
                <a:gd name="connsiteY0" fmla="*/ 1053388 h 2070201"/>
                <a:gd name="connsiteX1" fmla="*/ 124358 w 1404518"/>
                <a:gd name="connsiteY1" fmla="*/ 1382572 h 2070201"/>
                <a:gd name="connsiteX2" fmla="*/ 292608 w 1404518"/>
                <a:gd name="connsiteY2" fmla="*/ 1741017 h 2070201"/>
                <a:gd name="connsiteX3" fmla="*/ 687628 w 1404518"/>
                <a:gd name="connsiteY3" fmla="*/ 2070201 h 2070201"/>
                <a:gd name="connsiteX4" fmla="*/ 1294790 w 1404518"/>
                <a:gd name="connsiteY4" fmla="*/ 2055571 h 2070201"/>
                <a:gd name="connsiteX5" fmla="*/ 1404518 w 1404518"/>
                <a:gd name="connsiteY5" fmla="*/ 1155801 h 2070201"/>
                <a:gd name="connsiteX6" fmla="*/ 1221638 w 1404518"/>
                <a:gd name="connsiteY6" fmla="*/ 768096 h 2070201"/>
                <a:gd name="connsiteX7" fmla="*/ 1177747 w 1404518"/>
                <a:gd name="connsiteY7" fmla="*/ 965606 h 2070201"/>
                <a:gd name="connsiteX8" fmla="*/ 1024128 w 1404518"/>
                <a:gd name="connsiteY8" fmla="*/ 694944 h 2070201"/>
                <a:gd name="connsiteX9" fmla="*/ 921715 w 1404518"/>
                <a:gd name="connsiteY9" fmla="*/ 929030 h 2070201"/>
                <a:gd name="connsiteX10" fmla="*/ 877824 w 1404518"/>
                <a:gd name="connsiteY10" fmla="*/ 629107 h 2070201"/>
                <a:gd name="connsiteX11" fmla="*/ 709574 w 1404518"/>
                <a:gd name="connsiteY11" fmla="*/ 936345 h 2070201"/>
                <a:gd name="connsiteX12" fmla="*/ 526694 w 1404518"/>
                <a:gd name="connsiteY12" fmla="*/ 0 h 2070201"/>
                <a:gd name="connsiteX13" fmla="*/ 468172 w 1404518"/>
                <a:gd name="connsiteY13" fmla="*/ 1338681 h 2070201"/>
                <a:gd name="connsiteX14" fmla="*/ 321868 w 1404518"/>
                <a:gd name="connsiteY14" fmla="*/ 1287475 h 2070201"/>
                <a:gd name="connsiteX15" fmla="*/ 0 w 1404518"/>
                <a:gd name="connsiteY15" fmla="*/ 1053388 h 2070201"/>
                <a:gd name="connsiteX0" fmla="*/ 0 w 1404518"/>
                <a:gd name="connsiteY0" fmla="*/ 1053388 h 2070201"/>
                <a:gd name="connsiteX1" fmla="*/ 124358 w 1404518"/>
                <a:gd name="connsiteY1" fmla="*/ 1382572 h 2070201"/>
                <a:gd name="connsiteX2" fmla="*/ 292608 w 1404518"/>
                <a:gd name="connsiteY2" fmla="*/ 1741017 h 2070201"/>
                <a:gd name="connsiteX3" fmla="*/ 687628 w 1404518"/>
                <a:gd name="connsiteY3" fmla="*/ 2070201 h 2070201"/>
                <a:gd name="connsiteX4" fmla="*/ 1294790 w 1404518"/>
                <a:gd name="connsiteY4" fmla="*/ 2055571 h 2070201"/>
                <a:gd name="connsiteX5" fmla="*/ 1404518 w 1404518"/>
                <a:gd name="connsiteY5" fmla="*/ 1155801 h 2070201"/>
                <a:gd name="connsiteX6" fmla="*/ 1221638 w 1404518"/>
                <a:gd name="connsiteY6" fmla="*/ 768096 h 2070201"/>
                <a:gd name="connsiteX7" fmla="*/ 1177747 w 1404518"/>
                <a:gd name="connsiteY7" fmla="*/ 965606 h 2070201"/>
                <a:gd name="connsiteX8" fmla="*/ 1024128 w 1404518"/>
                <a:gd name="connsiteY8" fmla="*/ 694944 h 2070201"/>
                <a:gd name="connsiteX9" fmla="*/ 921715 w 1404518"/>
                <a:gd name="connsiteY9" fmla="*/ 929030 h 2070201"/>
                <a:gd name="connsiteX10" fmla="*/ 877824 w 1404518"/>
                <a:gd name="connsiteY10" fmla="*/ 629107 h 2070201"/>
                <a:gd name="connsiteX11" fmla="*/ 709574 w 1404518"/>
                <a:gd name="connsiteY11" fmla="*/ 936345 h 2070201"/>
                <a:gd name="connsiteX12" fmla="*/ 526694 w 1404518"/>
                <a:gd name="connsiteY12" fmla="*/ 0 h 2070201"/>
                <a:gd name="connsiteX13" fmla="*/ 468172 w 1404518"/>
                <a:gd name="connsiteY13" fmla="*/ 1338681 h 2070201"/>
                <a:gd name="connsiteX14" fmla="*/ 321868 w 1404518"/>
                <a:gd name="connsiteY14" fmla="*/ 1287475 h 2070201"/>
                <a:gd name="connsiteX15" fmla="*/ 0 w 1404518"/>
                <a:gd name="connsiteY15" fmla="*/ 1053388 h 2070201"/>
                <a:gd name="connsiteX0" fmla="*/ 0 w 1413093"/>
                <a:gd name="connsiteY0" fmla="*/ 1053388 h 2070201"/>
                <a:gd name="connsiteX1" fmla="*/ 124358 w 1413093"/>
                <a:gd name="connsiteY1" fmla="*/ 1382572 h 2070201"/>
                <a:gd name="connsiteX2" fmla="*/ 292608 w 1413093"/>
                <a:gd name="connsiteY2" fmla="*/ 1741017 h 2070201"/>
                <a:gd name="connsiteX3" fmla="*/ 687628 w 1413093"/>
                <a:gd name="connsiteY3" fmla="*/ 2070201 h 2070201"/>
                <a:gd name="connsiteX4" fmla="*/ 1294790 w 1413093"/>
                <a:gd name="connsiteY4" fmla="*/ 2055571 h 2070201"/>
                <a:gd name="connsiteX5" fmla="*/ 1404518 w 1413093"/>
                <a:gd name="connsiteY5" fmla="*/ 1155801 h 2070201"/>
                <a:gd name="connsiteX6" fmla="*/ 1221638 w 1413093"/>
                <a:gd name="connsiteY6" fmla="*/ 768096 h 2070201"/>
                <a:gd name="connsiteX7" fmla="*/ 1177747 w 1413093"/>
                <a:gd name="connsiteY7" fmla="*/ 965606 h 2070201"/>
                <a:gd name="connsiteX8" fmla="*/ 1024128 w 1413093"/>
                <a:gd name="connsiteY8" fmla="*/ 694944 h 2070201"/>
                <a:gd name="connsiteX9" fmla="*/ 921715 w 1413093"/>
                <a:gd name="connsiteY9" fmla="*/ 929030 h 2070201"/>
                <a:gd name="connsiteX10" fmla="*/ 877824 w 1413093"/>
                <a:gd name="connsiteY10" fmla="*/ 629107 h 2070201"/>
                <a:gd name="connsiteX11" fmla="*/ 709574 w 1413093"/>
                <a:gd name="connsiteY11" fmla="*/ 936345 h 2070201"/>
                <a:gd name="connsiteX12" fmla="*/ 526694 w 1413093"/>
                <a:gd name="connsiteY12" fmla="*/ 0 h 2070201"/>
                <a:gd name="connsiteX13" fmla="*/ 468172 w 1413093"/>
                <a:gd name="connsiteY13" fmla="*/ 1338681 h 2070201"/>
                <a:gd name="connsiteX14" fmla="*/ 321868 w 1413093"/>
                <a:gd name="connsiteY14" fmla="*/ 1287475 h 2070201"/>
                <a:gd name="connsiteX15" fmla="*/ 0 w 1413093"/>
                <a:gd name="connsiteY15" fmla="*/ 1053388 h 2070201"/>
                <a:gd name="connsiteX0" fmla="*/ 0 w 1413093"/>
                <a:gd name="connsiteY0" fmla="*/ 1053388 h 2070201"/>
                <a:gd name="connsiteX1" fmla="*/ 124358 w 1413093"/>
                <a:gd name="connsiteY1" fmla="*/ 1382572 h 2070201"/>
                <a:gd name="connsiteX2" fmla="*/ 292608 w 1413093"/>
                <a:gd name="connsiteY2" fmla="*/ 1741017 h 2070201"/>
                <a:gd name="connsiteX3" fmla="*/ 687628 w 1413093"/>
                <a:gd name="connsiteY3" fmla="*/ 2070201 h 2070201"/>
                <a:gd name="connsiteX4" fmla="*/ 1294790 w 1413093"/>
                <a:gd name="connsiteY4" fmla="*/ 2055571 h 2070201"/>
                <a:gd name="connsiteX5" fmla="*/ 1404518 w 1413093"/>
                <a:gd name="connsiteY5" fmla="*/ 1155801 h 2070201"/>
                <a:gd name="connsiteX6" fmla="*/ 1221638 w 1413093"/>
                <a:gd name="connsiteY6" fmla="*/ 768096 h 2070201"/>
                <a:gd name="connsiteX7" fmla="*/ 1177747 w 1413093"/>
                <a:gd name="connsiteY7" fmla="*/ 965606 h 2070201"/>
                <a:gd name="connsiteX8" fmla="*/ 1024128 w 1413093"/>
                <a:gd name="connsiteY8" fmla="*/ 694944 h 2070201"/>
                <a:gd name="connsiteX9" fmla="*/ 921715 w 1413093"/>
                <a:gd name="connsiteY9" fmla="*/ 929030 h 2070201"/>
                <a:gd name="connsiteX10" fmla="*/ 877824 w 1413093"/>
                <a:gd name="connsiteY10" fmla="*/ 629107 h 2070201"/>
                <a:gd name="connsiteX11" fmla="*/ 709574 w 1413093"/>
                <a:gd name="connsiteY11" fmla="*/ 936345 h 2070201"/>
                <a:gd name="connsiteX12" fmla="*/ 526694 w 1413093"/>
                <a:gd name="connsiteY12" fmla="*/ 0 h 2070201"/>
                <a:gd name="connsiteX13" fmla="*/ 468172 w 1413093"/>
                <a:gd name="connsiteY13" fmla="*/ 1338681 h 2070201"/>
                <a:gd name="connsiteX14" fmla="*/ 321868 w 1413093"/>
                <a:gd name="connsiteY14" fmla="*/ 1287475 h 2070201"/>
                <a:gd name="connsiteX15" fmla="*/ 0 w 1413093"/>
                <a:gd name="connsiteY15" fmla="*/ 1053388 h 2070201"/>
                <a:gd name="connsiteX0" fmla="*/ 0 w 1404608"/>
                <a:gd name="connsiteY0" fmla="*/ 1053388 h 2070201"/>
                <a:gd name="connsiteX1" fmla="*/ 124358 w 1404608"/>
                <a:gd name="connsiteY1" fmla="*/ 1382572 h 2070201"/>
                <a:gd name="connsiteX2" fmla="*/ 292608 w 1404608"/>
                <a:gd name="connsiteY2" fmla="*/ 1741017 h 2070201"/>
                <a:gd name="connsiteX3" fmla="*/ 687628 w 1404608"/>
                <a:gd name="connsiteY3" fmla="*/ 2070201 h 2070201"/>
                <a:gd name="connsiteX4" fmla="*/ 1294790 w 1404608"/>
                <a:gd name="connsiteY4" fmla="*/ 2055571 h 2070201"/>
                <a:gd name="connsiteX5" fmla="*/ 1404518 w 1404608"/>
                <a:gd name="connsiteY5" fmla="*/ 1155801 h 2070201"/>
                <a:gd name="connsiteX6" fmla="*/ 1221638 w 1404608"/>
                <a:gd name="connsiteY6" fmla="*/ 768096 h 2070201"/>
                <a:gd name="connsiteX7" fmla="*/ 1177747 w 1404608"/>
                <a:gd name="connsiteY7" fmla="*/ 965606 h 2070201"/>
                <a:gd name="connsiteX8" fmla="*/ 1024128 w 1404608"/>
                <a:gd name="connsiteY8" fmla="*/ 694944 h 2070201"/>
                <a:gd name="connsiteX9" fmla="*/ 921715 w 1404608"/>
                <a:gd name="connsiteY9" fmla="*/ 929030 h 2070201"/>
                <a:gd name="connsiteX10" fmla="*/ 877824 w 1404608"/>
                <a:gd name="connsiteY10" fmla="*/ 629107 h 2070201"/>
                <a:gd name="connsiteX11" fmla="*/ 709574 w 1404608"/>
                <a:gd name="connsiteY11" fmla="*/ 936345 h 2070201"/>
                <a:gd name="connsiteX12" fmla="*/ 526694 w 1404608"/>
                <a:gd name="connsiteY12" fmla="*/ 0 h 2070201"/>
                <a:gd name="connsiteX13" fmla="*/ 468172 w 1404608"/>
                <a:gd name="connsiteY13" fmla="*/ 1338681 h 2070201"/>
                <a:gd name="connsiteX14" fmla="*/ 321868 w 1404608"/>
                <a:gd name="connsiteY14" fmla="*/ 1287475 h 2070201"/>
                <a:gd name="connsiteX15" fmla="*/ 0 w 1404608"/>
                <a:gd name="connsiteY15" fmla="*/ 1053388 h 2070201"/>
                <a:gd name="connsiteX0" fmla="*/ 0 w 1404608"/>
                <a:gd name="connsiteY0" fmla="*/ 1053388 h 2070201"/>
                <a:gd name="connsiteX1" fmla="*/ 124358 w 1404608"/>
                <a:gd name="connsiteY1" fmla="*/ 1382572 h 2070201"/>
                <a:gd name="connsiteX2" fmla="*/ 292608 w 1404608"/>
                <a:gd name="connsiteY2" fmla="*/ 1741017 h 2070201"/>
                <a:gd name="connsiteX3" fmla="*/ 687628 w 1404608"/>
                <a:gd name="connsiteY3" fmla="*/ 2070201 h 2070201"/>
                <a:gd name="connsiteX4" fmla="*/ 1294790 w 1404608"/>
                <a:gd name="connsiteY4" fmla="*/ 2055571 h 2070201"/>
                <a:gd name="connsiteX5" fmla="*/ 1404518 w 1404608"/>
                <a:gd name="connsiteY5" fmla="*/ 1155801 h 2070201"/>
                <a:gd name="connsiteX6" fmla="*/ 1221638 w 1404608"/>
                <a:gd name="connsiteY6" fmla="*/ 768096 h 2070201"/>
                <a:gd name="connsiteX7" fmla="*/ 1177747 w 1404608"/>
                <a:gd name="connsiteY7" fmla="*/ 965606 h 2070201"/>
                <a:gd name="connsiteX8" fmla="*/ 1024128 w 1404608"/>
                <a:gd name="connsiteY8" fmla="*/ 694944 h 2070201"/>
                <a:gd name="connsiteX9" fmla="*/ 921715 w 1404608"/>
                <a:gd name="connsiteY9" fmla="*/ 929030 h 2070201"/>
                <a:gd name="connsiteX10" fmla="*/ 877824 w 1404608"/>
                <a:gd name="connsiteY10" fmla="*/ 629107 h 2070201"/>
                <a:gd name="connsiteX11" fmla="*/ 709574 w 1404608"/>
                <a:gd name="connsiteY11" fmla="*/ 936345 h 2070201"/>
                <a:gd name="connsiteX12" fmla="*/ 526694 w 1404608"/>
                <a:gd name="connsiteY12" fmla="*/ 0 h 2070201"/>
                <a:gd name="connsiteX13" fmla="*/ 468172 w 1404608"/>
                <a:gd name="connsiteY13" fmla="*/ 1338681 h 2070201"/>
                <a:gd name="connsiteX14" fmla="*/ 321868 w 1404608"/>
                <a:gd name="connsiteY14" fmla="*/ 1287475 h 2070201"/>
                <a:gd name="connsiteX15" fmla="*/ 0 w 1404608"/>
                <a:gd name="connsiteY15" fmla="*/ 1053388 h 2070201"/>
                <a:gd name="connsiteX0" fmla="*/ 0 w 1404608"/>
                <a:gd name="connsiteY0" fmla="*/ 1053388 h 2070201"/>
                <a:gd name="connsiteX1" fmla="*/ 124358 w 1404608"/>
                <a:gd name="connsiteY1" fmla="*/ 1382572 h 2070201"/>
                <a:gd name="connsiteX2" fmla="*/ 292608 w 1404608"/>
                <a:gd name="connsiteY2" fmla="*/ 1741017 h 2070201"/>
                <a:gd name="connsiteX3" fmla="*/ 687628 w 1404608"/>
                <a:gd name="connsiteY3" fmla="*/ 2070201 h 2070201"/>
                <a:gd name="connsiteX4" fmla="*/ 1294790 w 1404608"/>
                <a:gd name="connsiteY4" fmla="*/ 2055571 h 2070201"/>
                <a:gd name="connsiteX5" fmla="*/ 1404518 w 1404608"/>
                <a:gd name="connsiteY5" fmla="*/ 1155801 h 2070201"/>
                <a:gd name="connsiteX6" fmla="*/ 1221638 w 1404608"/>
                <a:gd name="connsiteY6" fmla="*/ 768096 h 2070201"/>
                <a:gd name="connsiteX7" fmla="*/ 1177747 w 1404608"/>
                <a:gd name="connsiteY7" fmla="*/ 965606 h 2070201"/>
                <a:gd name="connsiteX8" fmla="*/ 1024128 w 1404608"/>
                <a:gd name="connsiteY8" fmla="*/ 694944 h 2070201"/>
                <a:gd name="connsiteX9" fmla="*/ 921715 w 1404608"/>
                <a:gd name="connsiteY9" fmla="*/ 929030 h 2070201"/>
                <a:gd name="connsiteX10" fmla="*/ 877824 w 1404608"/>
                <a:gd name="connsiteY10" fmla="*/ 629107 h 2070201"/>
                <a:gd name="connsiteX11" fmla="*/ 709574 w 1404608"/>
                <a:gd name="connsiteY11" fmla="*/ 936345 h 2070201"/>
                <a:gd name="connsiteX12" fmla="*/ 526694 w 1404608"/>
                <a:gd name="connsiteY12" fmla="*/ 0 h 2070201"/>
                <a:gd name="connsiteX13" fmla="*/ 468172 w 1404608"/>
                <a:gd name="connsiteY13" fmla="*/ 1338681 h 2070201"/>
                <a:gd name="connsiteX14" fmla="*/ 321868 w 1404608"/>
                <a:gd name="connsiteY14" fmla="*/ 1287475 h 2070201"/>
                <a:gd name="connsiteX15" fmla="*/ 0 w 1404608"/>
                <a:gd name="connsiteY15" fmla="*/ 1053388 h 2070201"/>
                <a:gd name="connsiteX0" fmla="*/ 0 w 1404608"/>
                <a:gd name="connsiteY0" fmla="*/ 1053388 h 2070201"/>
                <a:gd name="connsiteX1" fmla="*/ 124358 w 1404608"/>
                <a:gd name="connsiteY1" fmla="*/ 1382572 h 2070201"/>
                <a:gd name="connsiteX2" fmla="*/ 292608 w 1404608"/>
                <a:gd name="connsiteY2" fmla="*/ 1741017 h 2070201"/>
                <a:gd name="connsiteX3" fmla="*/ 687628 w 1404608"/>
                <a:gd name="connsiteY3" fmla="*/ 2070201 h 2070201"/>
                <a:gd name="connsiteX4" fmla="*/ 1294790 w 1404608"/>
                <a:gd name="connsiteY4" fmla="*/ 2055571 h 2070201"/>
                <a:gd name="connsiteX5" fmla="*/ 1404518 w 1404608"/>
                <a:gd name="connsiteY5" fmla="*/ 1155801 h 2070201"/>
                <a:gd name="connsiteX6" fmla="*/ 1221638 w 1404608"/>
                <a:gd name="connsiteY6" fmla="*/ 768096 h 2070201"/>
                <a:gd name="connsiteX7" fmla="*/ 1177747 w 1404608"/>
                <a:gd name="connsiteY7" fmla="*/ 965606 h 2070201"/>
                <a:gd name="connsiteX8" fmla="*/ 1024128 w 1404608"/>
                <a:gd name="connsiteY8" fmla="*/ 694944 h 2070201"/>
                <a:gd name="connsiteX9" fmla="*/ 921715 w 1404608"/>
                <a:gd name="connsiteY9" fmla="*/ 929030 h 2070201"/>
                <a:gd name="connsiteX10" fmla="*/ 877824 w 1404608"/>
                <a:gd name="connsiteY10" fmla="*/ 629107 h 2070201"/>
                <a:gd name="connsiteX11" fmla="*/ 709574 w 1404608"/>
                <a:gd name="connsiteY11" fmla="*/ 936345 h 2070201"/>
                <a:gd name="connsiteX12" fmla="*/ 526694 w 1404608"/>
                <a:gd name="connsiteY12" fmla="*/ 0 h 2070201"/>
                <a:gd name="connsiteX13" fmla="*/ 468172 w 1404608"/>
                <a:gd name="connsiteY13" fmla="*/ 1338681 h 2070201"/>
                <a:gd name="connsiteX14" fmla="*/ 321868 w 1404608"/>
                <a:gd name="connsiteY14" fmla="*/ 1287475 h 2070201"/>
                <a:gd name="connsiteX15" fmla="*/ 0 w 1404608"/>
                <a:gd name="connsiteY15" fmla="*/ 1053388 h 2070201"/>
                <a:gd name="connsiteX0" fmla="*/ 0 w 1404608"/>
                <a:gd name="connsiteY0" fmla="*/ 1053388 h 2070201"/>
                <a:gd name="connsiteX1" fmla="*/ 124358 w 1404608"/>
                <a:gd name="connsiteY1" fmla="*/ 1382572 h 2070201"/>
                <a:gd name="connsiteX2" fmla="*/ 292608 w 1404608"/>
                <a:gd name="connsiteY2" fmla="*/ 1741017 h 2070201"/>
                <a:gd name="connsiteX3" fmla="*/ 687628 w 1404608"/>
                <a:gd name="connsiteY3" fmla="*/ 2070201 h 2070201"/>
                <a:gd name="connsiteX4" fmla="*/ 1294790 w 1404608"/>
                <a:gd name="connsiteY4" fmla="*/ 2055571 h 2070201"/>
                <a:gd name="connsiteX5" fmla="*/ 1404518 w 1404608"/>
                <a:gd name="connsiteY5" fmla="*/ 1155801 h 2070201"/>
                <a:gd name="connsiteX6" fmla="*/ 1221638 w 1404608"/>
                <a:gd name="connsiteY6" fmla="*/ 768096 h 2070201"/>
                <a:gd name="connsiteX7" fmla="*/ 1177747 w 1404608"/>
                <a:gd name="connsiteY7" fmla="*/ 965606 h 2070201"/>
                <a:gd name="connsiteX8" fmla="*/ 980236 w 1404608"/>
                <a:gd name="connsiteY8" fmla="*/ 694944 h 2070201"/>
                <a:gd name="connsiteX9" fmla="*/ 921715 w 1404608"/>
                <a:gd name="connsiteY9" fmla="*/ 929030 h 2070201"/>
                <a:gd name="connsiteX10" fmla="*/ 877824 w 1404608"/>
                <a:gd name="connsiteY10" fmla="*/ 629107 h 2070201"/>
                <a:gd name="connsiteX11" fmla="*/ 709574 w 1404608"/>
                <a:gd name="connsiteY11" fmla="*/ 936345 h 2070201"/>
                <a:gd name="connsiteX12" fmla="*/ 526694 w 1404608"/>
                <a:gd name="connsiteY12" fmla="*/ 0 h 2070201"/>
                <a:gd name="connsiteX13" fmla="*/ 468172 w 1404608"/>
                <a:gd name="connsiteY13" fmla="*/ 1338681 h 2070201"/>
                <a:gd name="connsiteX14" fmla="*/ 321868 w 1404608"/>
                <a:gd name="connsiteY14" fmla="*/ 1287475 h 2070201"/>
                <a:gd name="connsiteX15" fmla="*/ 0 w 1404608"/>
                <a:gd name="connsiteY15" fmla="*/ 1053388 h 2070201"/>
                <a:gd name="connsiteX0" fmla="*/ 0 w 1404608"/>
                <a:gd name="connsiteY0" fmla="*/ 1053388 h 2070201"/>
                <a:gd name="connsiteX1" fmla="*/ 124358 w 1404608"/>
                <a:gd name="connsiteY1" fmla="*/ 1382572 h 2070201"/>
                <a:gd name="connsiteX2" fmla="*/ 292608 w 1404608"/>
                <a:gd name="connsiteY2" fmla="*/ 1741017 h 2070201"/>
                <a:gd name="connsiteX3" fmla="*/ 687628 w 1404608"/>
                <a:gd name="connsiteY3" fmla="*/ 2070201 h 2070201"/>
                <a:gd name="connsiteX4" fmla="*/ 1294790 w 1404608"/>
                <a:gd name="connsiteY4" fmla="*/ 2055571 h 2070201"/>
                <a:gd name="connsiteX5" fmla="*/ 1404518 w 1404608"/>
                <a:gd name="connsiteY5" fmla="*/ 1155801 h 2070201"/>
                <a:gd name="connsiteX6" fmla="*/ 1221638 w 1404608"/>
                <a:gd name="connsiteY6" fmla="*/ 768096 h 2070201"/>
                <a:gd name="connsiteX7" fmla="*/ 1177747 w 1404608"/>
                <a:gd name="connsiteY7" fmla="*/ 965606 h 2070201"/>
                <a:gd name="connsiteX8" fmla="*/ 980236 w 1404608"/>
                <a:gd name="connsiteY8" fmla="*/ 694944 h 2070201"/>
                <a:gd name="connsiteX9" fmla="*/ 921715 w 1404608"/>
                <a:gd name="connsiteY9" fmla="*/ 929030 h 2070201"/>
                <a:gd name="connsiteX10" fmla="*/ 877824 w 1404608"/>
                <a:gd name="connsiteY10" fmla="*/ 629107 h 2070201"/>
                <a:gd name="connsiteX11" fmla="*/ 709574 w 1404608"/>
                <a:gd name="connsiteY11" fmla="*/ 936345 h 2070201"/>
                <a:gd name="connsiteX12" fmla="*/ 526694 w 1404608"/>
                <a:gd name="connsiteY12" fmla="*/ 0 h 2070201"/>
                <a:gd name="connsiteX13" fmla="*/ 468172 w 1404608"/>
                <a:gd name="connsiteY13" fmla="*/ 1338681 h 2070201"/>
                <a:gd name="connsiteX14" fmla="*/ 321868 w 1404608"/>
                <a:gd name="connsiteY14" fmla="*/ 1287475 h 2070201"/>
                <a:gd name="connsiteX15" fmla="*/ 0 w 1404608"/>
                <a:gd name="connsiteY15" fmla="*/ 1053388 h 2070201"/>
                <a:gd name="connsiteX0" fmla="*/ 0 w 1404608"/>
                <a:gd name="connsiteY0" fmla="*/ 1053388 h 2070201"/>
                <a:gd name="connsiteX1" fmla="*/ 124358 w 1404608"/>
                <a:gd name="connsiteY1" fmla="*/ 1382572 h 2070201"/>
                <a:gd name="connsiteX2" fmla="*/ 292608 w 1404608"/>
                <a:gd name="connsiteY2" fmla="*/ 1741017 h 2070201"/>
                <a:gd name="connsiteX3" fmla="*/ 687628 w 1404608"/>
                <a:gd name="connsiteY3" fmla="*/ 2070201 h 2070201"/>
                <a:gd name="connsiteX4" fmla="*/ 1294790 w 1404608"/>
                <a:gd name="connsiteY4" fmla="*/ 2055571 h 2070201"/>
                <a:gd name="connsiteX5" fmla="*/ 1404518 w 1404608"/>
                <a:gd name="connsiteY5" fmla="*/ 1155801 h 2070201"/>
                <a:gd name="connsiteX6" fmla="*/ 1221638 w 1404608"/>
                <a:gd name="connsiteY6" fmla="*/ 768096 h 2070201"/>
                <a:gd name="connsiteX7" fmla="*/ 1177747 w 1404608"/>
                <a:gd name="connsiteY7" fmla="*/ 965606 h 2070201"/>
                <a:gd name="connsiteX8" fmla="*/ 980236 w 1404608"/>
                <a:gd name="connsiteY8" fmla="*/ 694944 h 2070201"/>
                <a:gd name="connsiteX9" fmla="*/ 921715 w 1404608"/>
                <a:gd name="connsiteY9" fmla="*/ 929030 h 2070201"/>
                <a:gd name="connsiteX10" fmla="*/ 790042 w 1404608"/>
                <a:gd name="connsiteY10" fmla="*/ 599846 h 2070201"/>
                <a:gd name="connsiteX11" fmla="*/ 709574 w 1404608"/>
                <a:gd name="connsiteY11" fmla="*/ 936345 h 2070201"/>
                <a:gd name="connsiteX12" fmla="*/ 526694 w 1404608"/>
                <a:gd name="connsiteY12" fmla="*/ 0 h 2070201"/>
                <a:gd name="connsiteX13" fmla="*/ 468172 w 1404608"/>
                <a:gd name="connsiteY13" fmla="*/ 1338681 h 2070201"/>
                <a:gd name="connsiteX14" fmla="*/ 321868 w 1404608"/>
                <a:gd name="connsiteY14" fmla="*/ 1287475 h 2070201"/>
                <a:gd name="connsiteX15" fmla="*/ 0 w 1404608"/>
                <a:gd name="connsiteY15" fmla="*/ 1053388 h 2070201"/>
                <a:gd name="connsiteX0" fmla="*/ 0 w 1404608"/>
                <a:gd name="connsiteY0" fmla="*/ 1053388 h 2070201"/>
                <a:gd name="connsiteX1" fmla="*/ 124358 w 1404608"/>
                <a:gd name="connsiteY1" fmla="*/ 1382572 h 2070201"/>
                <a:gd name="connsiteX2" fmla="*/ 292608 w 1404608"/>
                <a:gd name="connsiteY2" fmla="*/ 1741017 h 2070201"/>
                <a:gd name="connsiteX3" fmla="*/ 687628 w 1404608"/>
                <a:gd name="connsiteY3" fmla="*/ 2070201 h 2070201"/>
                <a:gd name="connsiteX4" fmla="*/ 1294790 w 1404608"/>
                <a:gd name="connsiteY4" fmla="*/ 2055571 h 2070201"/>
                <a:gd name="connsiteX5" fmla="*/ 1404518 w 1404608"/>
                <a:gd name="connsiteY5" fmla="*/ 1155801 h 2070201"/>
                <a:gd name="connsiteX6" fmla="*/ 1221638 w 1404608"/>
                <a:gd name="connsiteY6" fmla="*/ 768096 h 2070201"/>
                <a:gd name="connsiteX7" fmla="*/ 1177747 w 1404608"/>
                <a:gd name="connsiteY7" fmla="*/ 965606 h 2070201"/>
                <a:gd name="connsiteX8" fmla="*/ 980236 w 1404608"/>
                <a:gd name="connsiteY8" fmla="*/ 694944 h 2070201"/>
                <a:gd name="connsiteX9" fmla="*/ 921715 w 1404608"/>
                <a:gd name="connsiteY9" fmla="*/ 929030 h 2070201"/>
                <a:gd name="connsiteX10" fmla="*/ 738836 w 1404608"/>
                <a:gd name="connsiteY10" fmla="*/ 592531 h 2070201"/>
                <a:gd name="connsiteX11" fmla="*/ 709574 w 1404608"/>
                <a:gd name="connsiteY11" fmla="*/ 936345 h 2070201"/>
                <a:gd name="connsiteX12" fmla="*/ 526694 w 1404608"/>
                <a:gd name="connsiteY12" fmla="*/ 0 h 2070201"/>
                <a:gd name="connsiteX13" fmla="*/ 468172 w 1404608"/>
                <a:gd name="connsiteY13" fmla="*/ 1338681 h 2070201"/>
                <a:gd name="connsiteX14" fmla="*/ 321868 w 1404608"/>
                <a:gd name="connsiteY14" fmla="*/ 1287475 h 2070201"/>
                <a:gd name="connsiteX15" fmla="*/ 0 w 1404608"/>
                <a:gd name="connsiteY15" fmla="*/ 1053388 h 2070201"/>
                <a:gd name="connsiteX0" fmla="*/ 0 w 1404608"/>
                <a:gd name="connsiteY0" fmla="*/ 1053388 h 2070201"/>
                <a:gd name="connsiteX1" fmla="*/ 124358 w 1404608"/>
                <a:gd name="connsiteY1" fmla="*/ 1382572 h 2070201"/>
                <a:gd name="connsiteX2" fmla="*/ 292608 w 1404608"/>
                <a:gd name="connsiteY2" fmla="*/ 1741017 h 2070201"/>
                <a:gd name="connsiteX3" fmla="*/ 687628 w 1404608"/>
                <a:gd name="connsiteY3" fmla="*/ 2070201 h 2070201"/>
                <a:gd name="connsiteX4" fmla="*/ 1294790 w 1404608"/>
                <a:gd name="connsiteY4" fmla="*/ 2055571 h 2070201"/>
                <a:gd name="connsiteX5" fmla="*/ 1404518 w 1404608"/>
                <a:gd name="connsiteY5" fmla="*/ 1155801 h 2070201"/>
                <a:gd name="connsiteX6" fmla="*/ 1221638 w 1404608"/>
                <a:gd name="connsiteY6" fmla="*/ 768096 h 2070201"/>
                <a:gd name="connsiteX7" fmla="*/ 1177747 w 1404608"/>
                <a:gd name="connsiteY7" fmla="*/ 965606 h 2070201"/>
                <a:gd name="connsiteX8" fmla="*/ 980236 w 1404608"/>
                <a:gd name="connsiteY8" fmla="*/ 694944 h 2070201"/>
                <a:gd name="connsiteX9" fmla="*/ 921715 w 1404608"/>
                <a:gd name="connsiteY9" fmla="*/ 929030 h 2070201"/>
                <a:gd name="connsiteX10" fmla="*/ 738836 w 1404608"/>
                <a:gd name="connsiteY10" fmla="*/ 592531 h 2070201"/>
                <a:gd name="connsiteX11" fmla="*/ 709574 w 1404608"/>
                <a:gd name="connsiteY11" fmla="*/ 936345 h 2070201"/>
                <a:gd name="connsiteX12" fmla="*/ 526694 w 1404608"/>
                <a:gd name="connsiteY12" fmla="*/ 0 h 2070201"/>
                <a:gd name="connsiteX13" fmla="*/ 468172 w 1404608"/>
                <a:gd name="connsiteY13" fmla="*/ 1338681 h 2070201"/>
                <a:gd name="connsiteX14" fmla="*/ 321868 w 1404608"/>
                <a:gd name="connsiteY14" fmla="*/ 1287475 h 2070201"/>
                <a:gd name="connsiteX15" fmla="*/ 0 w 1404608"/>
                <a:gd name="connsiteY15" fmla="*/ 1053388 h 2070201"/>
                <a:gd name="connsiteX0" fmla="*/ 0 w 1404608"/>
                <a:gd name="connsiteY0" fmla="*/ 1053388 h 2070201"/>
                <a:gd name="connsiteX1" fmla="*/ 124358 w 1404608"/>
                <a:gd name="connsiteY1" fmla="*/ 1382572 h 2070201"/>
                <a:gd name="connsiteX2" fmla="*/ 292608 w 1404608"/>
                <a:gd name="connsiteY2" fmla="*/ 1741017 h 2070201"/>
                <a:gd name="connsiteX3" fmla="*/ 687628 w 1404608"/>
                <a:gd name="connsiteY3" fmla="*/ 2070201 h 2070201"/>
                <a:gd name="connsiteX4" fmla="*/ 1294790 w 1404608"/>
                <a:gd name="connsiteY4" fmla="*/ 2055571 h 2070201"/>
                <a:gd name="connsiteX5" fmla="*/ 1404518 w 1404608"/>
                <a:gd name="connsiteY5" fmla="*/ 1155801 h 2070201"/>
                <a:gd name="connsiteX6" fmla="*/ 1221638 w 1404608"/>
                <a:gd name="connsiteY6" fmla="*/ 768096 h 2070201"/>
                <a:gd name="connsiteX7" fmla="*/ 1177747 w 1404608"/>
                <a:gd name="connsiteY7" fmla="*/ 965606 h 2070201"/>
                <a:gd name="connsiteX8" fmla="*/ 980236 w 1404608"/>
                <a:gd name="connsiteY8" fmla="*/ 694944 h 2070201"/>
                <a:gd name="connsiteX9" fmla="*/ 921715 w 1404608"/>
                <a:gd name="connsiteY9" fmla="*/ 929030 h 2070201"/>
                <a:gd name="connsiteX10" fmla="*/ 738836 w 1404608"/>
                <a:gd name="connsiteY10" fmla="*/ 592531 h 2070201"/>
                <a:gd name="connsiteX11" fmla="*/ 709574 w 1404608"/>
                <a:gd name="connsiteY11" fmla="*/ 936345 h 2070201"/>
                <a:gd name="connsiteX12" fmla="*/ 702259 w 1404608"/>
                <a:gd name="connsiteY12" fmla="*/ 629107 h 2070201"/>
                <a:gd name="connsiteX13" fmla="*/ 526694 w 1404608"/>
                <a:gd name="connsiteY13" fmla="*/ 0 h 2070201"/>
                <a:gd name="connsiteX14" fmla="*/ 468172 w 1404608"/>
                <a:gd name="connsiteY14" fmla="*/ 1338681 h 2070201"/>
                <a:gd name="connsiteX15" fmla="*/ 321868 w 1404608"/>
                <a:gd name="connsiteY15" fmla="*/ 1287475 h 2070201"/>
                <a:gd name="connsiteX16" fmla="*/ 0 w 1404608"/>
                <a:gd name="connsiteY16" fmla="*/ 1053388 h 2070201"/>
                <a:gd name="connsiteX0" fmla="*/ 0 w 1404608"/>
                <a:gd name="connsiteY0" fmla="*/ 1056935 h 2073748"/>
                <a:gd name="connsiteX1" fmla="*/ 124358 w 1404608"/>
                <a:gd name="connsiteY1" fmla="*/ 1386119 h 2073748"/>
                <a:gd name="connsiteX2" fmla="*/ 292608 w 1404608"/>
                <a:gd name="connsiteY2" fmla="*/ 1744564 h 2073748"/>
                <a:gd name="connsiteX3" fmla="*/ 687628 w 1404608"/>
                <a:gd name="connsiteY3" fmla="*/ 2073748 h 2073748"/>
                <a:gd name="connsiteX4" fmla="*/ 1294790 w 1404608"/>
                <a:gd name="connsiteY4" fmla="*/ 2059118 h 2073748"/>
                <a:gd name="connsiteX5" fmla="*/ 1404518 w 1404608"/>
                <a:gd name="connsiteY5" fmla="*/ 1159348 h 2073748"/>
                <a:gd name="connsiteX6" fmla="*/ 1221638 w 1404608"/>
                <a:gd name="connsiteY6" fmla="*/ 771643 h 2073748"/>
                <a:gd name="connsiteX7" fmla="*/ 1177747 w 1404608"/>
                <a:gd name="connsiteY7" fmla="*/ 969153 h 2073748"/>
                <a:gd name="connsiteX8" fmla="*/ 980236 w 1404608"/>
                <a:gd name="connsiteY8" fmla="*/ 698491 h 2073748"/>
                <a:gd name="connsiteX9" fmla="*/ 921715 w 1404608"/>
                <a:gd name="connsiteY9" fmla="*/ 932577 h 2073748"/>
                <a:gd name="connsiteX10" fmla="*/ 738836 w 1404608"/>
                <a:gd name="connsiteY10" fmla="*/ 596078 h 2073748"/>
                <a:gd name="connsiteX11" fmla="*/ 709574 w 1404608"/>
                <a:gd name="connsiteY11" fmla="*/ 939892 h 2073748"/>
                <a:gd name="connsiteX12" fmla="*/ 526694 w 1404608"/>
                <a:gd name="connsiteY12" fmla="*/ 3547 h 2073748"/>
                <a:gd name="connsiteX13" fmla="*/ 468172 w 1404608"/>
                <a:gd name="connsiteY13" fmla="*/ 1342228 h 2073748"/>
                <a:gd name="connsiteX14" fmla="*/ 321868 w 1404608"/>
                <a:gd name="connsiteY14" fmla="*/ 1291022 h 2073748"/>
                <a:gd name="connsiteX15" fmla="*/ 0 w 1404608"/>
                <a:gd name="connsiteY15" fmla="*/ 1056935 h 2073748"/>
                <a:gd name="connsiteX0" fmla="*/ 0 w 1404608"/>
                <a:gd name="connsiteY0" fmla="*/ 1056935 h 2073748"/>
                <a:gd name="connsiteX1" fmla="*/ 124358 w 1404608"/>
                <a:gd name="connsiteY1" fmla="*/ 1386119 h 2073748"/>
                <a:gd name="connsiteX2" fmla="*/ 292608 w 1404608"/>
                <a:gd name="connsiteY2" fmla="*/ 1744564 h 2073748"/>
                <a:gd name="connsiteX3" fmla="*/ 687628 w 1404608"/>
                <a:gd name="connsiteY3" fmla="*/ 2073748 h 2073748"/>
                <a:gd name="connsiteX4" fmla="*/ 1294790 w 1404608"/>
                <a:gd name="connsiteY4" fmla="*/ 2059118 h 2073748"/>
                <a:gd name="connsiteX5" fmla="*/ 1404518 w 1404608"/>
                <a:gd name="connsiteY5" fmla="*/ 1159348 h 2073748"/>
                <a:gd name="connsiteX6" fmla="*/ 1221638 w 1404608"/>
                <a:gd name="connsiteY6" fmla="*/ 771643 h 2073748"/>
                <a:gd name="connsiteX7" fmla="*/ 1177747 w 1404608"/>
                <a:gd name="connsiteY7" fmla="*/ 969153 h 2073748"/>
                <a:gd name="connsiteX8" fmla="*/ 980236 w 1404608"/>
                <a:gd name="connsiteY8" fmla="*/ 698491 h 2073748"/>
                <a:gd name="connsiteX9" fmla="*/ 921715 w 1404608"/>
                <a:gd name="connsiteY9" fmla="*/ 932577 h 2073748"/>
                <a:gd name="connsiteX10" fmla="*/ 738836 w 1404608"/>
                <a:gd name="connsiteY10" fmla="*/ 596078 h 2073748"/>
                <a:gd name="connsiteX11" fmla="*/ 709574 w 1404608"/>
                <a:gd name="connsiteY11" fmla="*/ 939892 h 2073748"/>
                <a:gd name="connsiteX12" fmla="*/ 526694 w 1404608"/>
                <a:gd name="connsiteY12" fmla="*/ 3547 h 2073748"/>
                <a:gd name="connsiteX13" fmla="*/ 468172 w 1404608"/>
                <a:gd name="connsiteY13" fmla="*/ 1342228 h 2073748"/>
                <a:gd name="connsiteX14" fmla="*/ 321868 w 1404608"/>
                <a:gd name="connsiteY14" fmla="*/ 1291022 h 2073748"/>
                <a:gd name="connsiteX15" fmla="*/ 0 w 1404608"/>
                <a:gd name="connsiteY15" fmla="*/ 1056935 h 2073748"/>
                <a:gd name="connsiteX0" fmla="*/ 0 w 1404608"/>
                <a:gd name="connsiteY0" fmla="*/ 1056935 h 2073748"/>
                <a:gd name="connsiteX1" fmla="*/ 124358 w 1404608"/>
                <a:gd name="connsiteY1" fmla="*/ 1386119 h 2073748"/>
                <a:gd name="connsiteX2" fmla="*/ 292608 w 1404608"/>
                <a:gd name="connsiteY2" fmla="*/ 1744564 h 2073748"/>
                <a:gd name="connsiteX3" fmla="*/ 687628 w 1404608"/>
                <a:gd name="connsiteY3" fmla="*/ 2073748 h 2073748"/>
                <a:gd name="connsiteX4" fmla="*/ 1294790 w 1404608"/>
                <a:gd name="connsiteY4" fmla="*/ 2059118 h 2073748"/>
                <a:gd name="connsiteX5" fmla="*/ 1404518 w 1404608"/>
                <a:gd name="connsiteY5" fmla="*/ 1159348 h 2073748"/>
                <a:gd name="connsiteX6" fmla="*/ 1221638 w 1404608"/>
                <a:gd name="connsiteY6" fmla="*/ 771643 h 2073748"/>
                <a:gd name="connsiteX7" fmla="*/ 1177747 w 1404608"/>
                <a:gd name="connsiteY7" fmla="*/ 969153 h 2073748"/>
                <a:gd name="connsiteX8" fmla="*/ 980236 w 1404608"/>
                <a:gd name="connsiteY8" fmla="*/ 698491 h 2073748"/>
                <a:gd name="connsiteX9" fmla="*/ 921715 w 1404608"/>
                <a:gd name="connsiteY9" fmla="*/ 932577 h 2073748"/>
                <a:gd name="connsiteX10" fmla="*/ 738836 w 1404608"/>
                <a:gd name="connsiteY10" fmla="*/ 596078 h 2073748"/>
                <a:gd name="connsiteX11" fmla="*/ 709574 w 1404608"/>
                <a:gd name="connsiteY11" fmla="*/ 939892 h 2073748"/>
                <a:gd name="connsiteX12" fmla="*/ 526694 w 1404608"/>
                <a:gd name="connsiteY12" fmla="*/ 3547 h 2073748"/>
                <a:gd name="connsiteX13" fmla="*/ 468172 w 1404608"/>
                <a:gd name="connsiteY13" fmla="*/ 1342228 h 2073748"/>
                <a:gd name="connsiteX14" fmla="*/ 321868 w 1404608"/>
                <a:gd name="connsiteY14" fmla="*/ 1291022 h 2073748"/>
                <a:gd name="connsiteX15" fmla="*/ 0 w 1404608"/>
                <a:gd name="connsiteY15" fmla="*/ 1056935 h 2073748"/>
                <a:gd name="connsiteX0" fmla="*/ 0 w 1404608"/>
                <a:gd name="connsiteY0" fmla="*/ 1058942 h 2075755"/>
                <a:gd name="connsiteX1" fmla="*/ 124358 w 1404608"/>
                <a:gd name="connsiteY1" fmla="*/ 1388126 h 2075755"/>
                <a:gd name="connsiteX2" fmla="*/ 292608 w 1404608"/>
                <a:gd name="connsiteY2" fmla="*/ 1746571 h 2075755"/>
                <a:gd name="connsiteX3" fmla="*/ 687628 w 1404608"/>
                <a:gd name="connsiteY3" fmla="*/ 2075755 h 2075755"/>
                <a:gd name="connsiteX4" fmla="*/ 1294790 w 1404608"/>
                <a:gd name="connsiteY4" fmla="*/ 2061125 h 2075755"/>
                <a:gd name="connsiteX5" fmla="*/ 1404518 w 1404608"/>
                <a:gd name="connsiteY5" fmla="*/ 1161355 h 2075755"/>
                <a:gd name="connsiteX6" fmla="*/ 1221638 w 1404608"/>
                <a:gd name="connsiteY6" fmla="*/ 773650 h 2075755"/>
                <a:gd name="connsiteX7" fmla="*/ 1177747 w 1404608"/>
                <a:gd name="connsiteY7" fmla="*/ 971160 h 2075755"/>
                <a:gd name="connsiteX8" fmla="*/ 980236 w 1404608"/>
                <a:gd name="connsiteY8" fmla="*/ 700498 h 2075755"/>
                <a:gd name="connsiteX9" fmla="*/ 921715 w 1404608"/>
                <a:gd name="connsiteY9" fmla="*/ 934584 h 2075755"/>
                <a:gd name="connsiteX10" fmla="*/ 738836 w 1404608"/>
                <a:gd name="connsiteY10" fmla="*/ 598085 h 2075755"/>
                <a:gd name="connsiteX11" fmla="*/ 709574 w 1404608"/>
                <a:gd name="connsiteY11" fmla="*/ 941899 h 2075755"/>
                <a:gd name="connsiteX12" fmla="*/ 526694 w 1404608"/>
                <a:gd name="connsiteY12" fmla="*/ 5554 h 2075755"/>
                <a:gd name="connsiteX13" fmla="*/ 468172 w 1404608"/>
                <a:gd name="connsiteY13" fmla="*/ 1344235 h 2075755"/>
                <a:gd name="connsiteX14" fmla="*/ 321868 w 1404608"/>
                <a:gd name="connsiteY14" fmla="*/ 1293029 h 2075755"/>
                <a:gd name="connsiteX15" fmla="*/ 0 w 1404608"/>
                <a:gd name="connsiteY15" fmla="*/ 1058942 h 2075755"/>
                <a:gd name="connsiteX0" fmla="*/ 0 w 1404608"/>
                <a:gd name="connsiteY0" fmla="*/ 1029958 h 2046771"/>
                <a:gd name="connsiteX1" fmla="*/ 124358 w 1404608"/>
                <a:gd name="connsiteY1" fmla="*/ 1359142 h 2046771"/>
                <a:gd name="connsiteX2" fmla="*/ 292608 w 1404608"/>
                <a:gd name="connsiteY2" fmla="*/ 1717587 h 2046771"/>
                <a:gd name="connsiteX3" fmla="*/ 687628 w 1404608"/>
                <a:gd name="connsiteY3" fmla="*/ 2046771 h 2046771"/>
                <a:gd name="connsiteX4" fmla="*/ 1294790 w 1404608"/>
                <a:gd name="connsiteY4" fmla="*/ 2032141 h 2046771"/>
                <a:gd name="connsiteX5" fmla="*/ 1404518 w 1404608"/>
                <a:gd name="connsiteY5" fmla="*/ 1132371 h 2046771"/>
                <a:gd name="connsiteX6" fmla="*/ 1221638 w 1404608"/>
                <a:gd name="connsiteY6" fmla="*/ 744666 h 2046771"/>
                <a:gd name="connsiteX7" fmla="*/ 1177747 w 1404608"/>
                <a:gd name="connsiteY7" fmla="*/ 942176 h 2046771"/>
                <a:gd name="connsiteX8" fmla="*/ 980236 w 1404608"/>
                <a:gd name="connsiteY8" fmla="*/ 671514 h 2046771"/>
                <a:gd name="connsiteX9" fmla="*/ 921715 w 1404608"/>
                <a:gd name="connsiteY9" fmla="*/ 905600 h 2046771"/>
                <a:gd name="connsiteX10" fmla="*/ 738836 w 1404608"/>
                <a:gd name="connsiteY10" fmla="*/ 569101 h 2046771"/>
                <a:gd name="connsiteX11" fmla="*/ 709574 w 1404608"/>
                <a:gd name="connsiteY11" fmla="*/ 912915 h 2046771"/>
                <a:gd name="connsiteX12" fmla="*/ 526694 w 1404608"/>
                <a:gd name="connsiteY12" fmla="*/ 5831 h 2046771"/>
                <a:gd name="connsiteX13" fmla="*/ 468172 w 1404608"/>
                <a:gd name="connsiteY13" fmla="*/ 1315251 h 2046771"/>
                <a:gd name="connsiteX14" fmla="*/ 321868 w 1404608"/>
                <a:gd name="connsiteY14" fmla="*/ 1264045 h 2046771"/>
                <a:gd name="connsiteX15" fmla="*/ 0 w 1404608"/>
                <a:gd name="connsiteY15" fmla="*/ 1029958 h 2046771"/>
                <a:gd name="connsiteX0" fmla="*/ 0 w 1404608"/>
                <a:gd name="connsiteY0" fmla="*/ 1024127 h 2040940"/>
                <a:gd name="connsiteX1" fmla="*/ 124358 w 1404608"/>
                <a:gd name="connsiteY1" fmla="*/ 1353311 h 2040940"/>
                <a:gd name="connsiteX2" fmla="*/ 292608 w 1404608"/>
                <a:gd name="connsiteY2" fmla="*/ 1711756 h 2040940"/>
                <a:gd name="connsiteX3" fmla="*/ 687628 w 1404608"/>
                <a:gd name="connsiteY3" fmla="*/ 2040940 h 2040940"/>
                <a:gd name="connsiteX4" fmla="*/ 1294790 w 1404608"/>
                <a:gd name="connsiteY4" fmla="*/ 2026310 h 2040940"/>
                <a:gd name="connsiteX5" fmla="*/ 1404518 w 1404608"/>
                <a:gd name="connsiteY5" fmla="*/ 1126540 h 2040940"/>
                <a:gd name="connsiteX6" fmla="*/ 1221638 w 1404608"/>
                <a:gd name="connsiteY6" fmla="*/ 738835 h 2040940"/>
                <a:gd name="connsiteX7" fmla="*/ 1177747 w 1404608"/>
                <a:gd name="connsiteY7" fmla="*/ 936345 h 2040940"/>
                <a:gd name="connsiteX8" fmla="*/ 980236 w 1404608"/>
                <a:gd name="connsiteY8" fmla="*/ 665683 h 2040940"/>
                <a:gd name="connsiteX9" fmla="*/ 921715 w 1404608"/>
                <a:gd name="connsiteY9" fmla="*/ 899769 h 2040940"/>
                <a:gd name="connsiteX10" fmla="*/ 738836 w 1404608"/>
                <a:gd name="connsiteY10" fmla="*/ 563270 h 2040940"/>
                <a:gd name="connsiteX11" fmla="*/ 709574 w 1404608"/>
                <a:gd name="connsiteY11" fmla="*/ 907084 h 2040940"/>
                <a:gd name="connsiteX12" fmla="*/ 526694 w 1404608"/>
                <a:gd name="connsiteY12" fmla="*/ 0 h 2040940"/>
                <a:gd name="connsiteX13" fmla="*/ 468172 w 1404608"/>
                <a:gd name="connsiteY13" fmla="*/ 1309420 h 2040940"/>
                <a:gd name="connsiteX14" fmla="*/ 321868 w 1404608"/>
                <a:gd name="connsiteY14" fmla="*/ 1258214 h 2040940"/>
                <a:gd name="connsiteX15" fmla="*/ 0 w 1404608"/>
                <a:gd name="connsiteY15" fmla="*/ 1024127 h 2040940"/>
                <a:gd name="connsiteX0" fmla="*/ 0 w 1404608"/>
                <a:gd name="connsiteY0" fmla="*/ 1024614 h 2041427"/>
                <a:gd name="connsiteX1" fmla="*/ 124358 w 1404608"/>
                <a:gd name="connsiteY1" fmla="*/ 1353798 h 2041427"/>
                <a:gd name="connsiteX2" fmla="*/ 292608 w 1404608"/>
                <a:gd name="connsiteY2" fmla="*/ 1712243 h 2041427"/>
                <a:gd name="connsiteX3" fmla="*/ 687628 w 1404608"/>
                <a:gd name="connsiteY3" fmla="*/ 2041427 h 2041427"/>
                <a:gd name="connsiteX4" fmla="*/ 1294790 w 1404608"/>
                <a:gd name="connsiteY4" fmla="*/ 2026797 h 2041427"/>
                <a:gd name="connsiteX5" fmla="*/ 1404518 w 1404608"/>
                <a:gd name="connsiteY5" fmla="*/ 1127027 h 2041427"/>
                <a:gd name="connsiteX6" fmla="*/ 1221638 w 1404608"/>
                <a:gd name="connsiteY6" fmla="*/ 739322 h 2041427"/>
                <a:gd name="connsiteX7" fmla="*/ 1177747 w 1404608"/>
                <a:gd name="connsiteY7" fmla="*/ 936832 h 2041427"/>
                <a:gd name="connsiteX8" fmla="*/ 980236 w 1404608"/>
                <a:gd name="connsiteY8" fmla="*/ 666170 h 2041427"/>
                <a:gd name="connsiteX9" fmla="*/ 921715 w 1404608"/>
                <a:gd name="connsiteY9" fmla="*/ 900256 h 2041427"/>
                <a:gd name="connsiteX10" fmla="*/ 738836 w 1404608"/>
                <a:gd name="connsiteY10" fmla="*/ 563757 h 2041427"/>
                <a:gd name="connsiteX11" fmla="*/ 709574 w 1404608"/>
                <a:gd name="connsiteY11" fmla="*/ 907571 h 2041427"/>
                <a:gd name="connsiteX12" fmla="*/ 526694 w 1404608"/>
                <a:gd name="connsiteY12" fmla="*/ 487 h 2041427"/>
                <a:gd name="connsiteX13" fmla="*/ 468172 w 1404608"/>
                <a:gd name="connsiteY13" fmla="*/ 1309907 h 2041427"/>
                <a:gd name="connsiteX14" fmla="*/ 321868 w 1404608"/>
                <a:gd name="connsiteY14" fmla="*/ 1258701 h 2041427"/>
                <a:gd name="connsiteX15" fmla="*/ 0 w 1404608"/>
                <a:gd name="connsiteY15" fmla="*/ 1024614 h 2041427"/>
                <a:gd name="connsiteX0" fmla="*/ 0 w 1404608"/>
                <a:gd name="connsiteY0" fmla="*/ 1024614 h 2041427"/>
                <a:gd name="connsiteX1" fmla="*/ 124358 w 1404608"/>
                <a:gd name="connsiteY1" fmla="*/ 1353798 h 2041427"/>
                <a:gd name="connsiteX2" fmla="*/ 292608 w 1404608"/>
                <a:gd name="connsiteY2" fmla="*/ 1712243 h 2041427"/>
                <a:gd name="connsiteX3" fmla="*/ 687628 w 1404608"/>
                <a:gd name="connsiteY3" fmla="*/ 2041427 h 2041427"/>
                <a:gd name="connsiteX4" fmla="*/ 1294790 w 1404608"/>
                <a:gd name="connsiteY4" fmla="*/ 2026797 h 2041427"/>
                <a:gd name="connsiteX5" fmla="*/ 1404518 w 1404608"/>
                <a:gd name="connsiteY5" fmla="*/ 1127027 h 2041427"/>
                <a:gd name="connsiteX6" fmla="*/ 1221638 w 1404608"/>
                <a:gd name="connsiteY6" fmla="*/ 739322 h 2041427"/>
                <a:gd name="connsiteX7" fmla="*/ 1177747 w 1404608"/>
                <a:gd name="connsiteY7" fmla="*/ 936832 h 2041427"/>
                <a:gd name="connsiteX8" fmla="*/ 980236 w 1404608"/>
                <a:gd name="connsiteY8" fmla="*/ 666170 h 2041427"/>
                <a:gd name="connsiteX9" fmla="*/ 921715 w 1404608"/>
                <a:gd name="connsiteY9" fmla="*/ 900256 h 2041427"/>
                <a:gd name="connsiteX10" fmla="*/ 738836 w 1404608"/>
                <a:gd name="connsiteY10" fmla="*/ 563757 h 2041427"/>
                <a:gd name="connsiteX11" fmla="*/ 709574 w 1404608"/>
                <a:gd name="connsiteY11" fmla="*/ 907571 h 2041427"/>
                <a:gd name="connsiteX12" fmla="*/ 526694 w 1404608"/>
                <a:gd name="connsiteY12" fmla="*/ 487 h 2041427"/>
                <a:gd name="connsiteX13" fmla="*/ 468172 w 1404608"/>
                <a:gd name="connsiteY13" fmla="*/ 1309907 h 2041427"/>
                <a:gd name="connsiteX14" fmla="*/ 321868 w 1404608"/>
                <a:gd name="connsiteY14" fmla="*/ 1258701 h 2041427"/>
                <a:gd name="connsiteX15" fmla="*/ 0 w 1404608"/>
                <a:gd name="connsiteY15" fmla="*/ 1024614 h 2041427"/>
                <a:gd name="connsiteX0" fmla="*/ 0 w 1404608"/>
                <a:gd name="connsiteY0" fmla="*/ 1024370 h 2041183"/>
                <a:gd name="connsiteX1" fmla="*/ 124358 w 1404608"/>
                <a:gd name="connsiteY1" fmla="*/ 1353554 h 2041183"/>
                <a:gd name="connsiteX2" fmla="*/ 292608 w 1404608"/>
                <a:gd name="connsiteY2" fmla="*/ 1711999 h 2041183"/>
                <a:gd name="connsiteX3" fmla="*/ 687628 w 1404608"/>
                <a:gd name="connsiteY3" fmla="*/ 2041183 h 2041183"/>
                <a:gd name="connsiteX4" fmla="*/ 1294790 w 1404608"/>
                <a:gd name="connsiteY4" fmla="*/ 2026553 h 2041183"/>
                <a:gd name="connsiteX5" fmla="*/ 1404518 w 1404608"/>
                <a:gd name="connsiteY5" fmla="*/ 1126783 h 2041183"/>
                <a:gd name="connsiteX6" fmla="*/ 1221638 w 1404608"/>
                <a:gd name="connsiteY6" fmla="*/ 739078 h 2041183"/>
                <a:gd name="connsiteX7" fmla="*/ 1177747 w 1404608"/>
                <a:gd name="connsiteY7" fmla="*/ 936588 h 2041183"/>
                <a:gd name="connsiteX8" fmla="*/ 980236 w 1404608"/>
                <a:gd name="connsiteY8" fmla="*/ 665926 h 2041183"/>
                <a:gd name="connsiteX9" fmla="*/ 921715 w 1404608"/>
                <a:gd name="connsiteY9" fmla="*/ 900012 h 2041183"/>
                <a:gd name="connsiteX10" fmla="*/ 738836 w 1404608"/>
                <a:gd name="connsiteY10" fmla="*/ 563513 h 2041183"/>
                <a:gd name="connsiteX11" fmla="*/ 709574 w 1404608"/>
                <a:gd name="connsiteY11" fmla="*/ 907327 h 2041183"/>
                <a:gd name="connsiteX12" fmla="*/ 526694 w 1404608"/>
                <a:gd name="connsiteY12" fmla="*/ 243 h 2041183"/>
                <a:gd name="connsiteX13" fmla="*/ 468172 w 1404608"/>
                <a:gd name="connsiteY13" fmla="*/ 1309663 h 2041183"/>
                <a:gd name="connsiteX14" fmla="*/ 321868 w 1404608"/>
                <a:gd name="connsiteY14" fmla="*/ 1258457 h 2041183"/>
                <a:gd name="connsiteX15" fmla="*/ 0 w 1404608"/>
                <a:gd name="connsiteY15" fmla="*/ 1024370 h 2041183"/>
                <a:gd name="connsiteX0" fmla="*/ 0 w 1404608"/>
                <a:gd name="connsiteY0" fmla="*/ 1024383 h 2041196"/>
                <a:gd name="connsiteX1" fmla="*/ 124358 w 1404608"/>
                <a:gd name="connsiteY1" fmla="*/ 1353567 h 2041196"/>
                <a:gd name="connsiteX2" fmla="*/ 292608 w 1404608"/>
                <a:gd name="connsiteY2" fmla="*/ 1712012 h 2041196"/>
                <a:gd name="connsiteX3" fmla="*/ 687628 w 1404608"/>
                <a:gd name="connsiteY3" fmla="*/ 2041196 h 2041196"/>
                <a:gd name="connsiteX4" fmla="*/ 1294790 w 1404608"/>
                <a:gd name="connsiteY4" fmla="*/ 2026566 h 2041196"/>
                <a:gd name="connsiteX5" fmla="*/ 1404518 w 1404608"/>
                <a:gd name="connsiteY5" fmla="*/ 1126796 h 2041196"/>
                <a:gd name="connsiteX6" fmla="*/ 1221638 w 1404608"/>
                <a:gd name="connsiteY6" fmla="*/ 739091 h 2041196"/>
                <a:gd name="connsiteX7" fmla="*/ 1177747 w 1404608"/>
                <a:gd name="connsiteY7" fmla="*/ 936601 h 2041196"/>
                <a:gd name="connsiteX8" fmla="*/ 980236 w 1404608"/>
                <a:gd name="connsiteY8" fmla="*/ 665939 h 2041196"/>
                <a:gd name="connsiteX9" fmla="*/ 921715 w 1404608"/>
                <a:gd name="connsiteY9" fmla="*/ 900025 h 2041196"/>
                <a:gd name="connsiteX10" fmla="*/ 738836 w 1404608"/>
                <a:gd name="connsiteY10" fmla="*/ 563526 h 2041196"/>
                <a:gd name="connsiteX11" fmla="*/ 709574 w 1404608"/>
                <a:gd name="connsiteY11" fmla="*/ 907340 h 2041196"/>
                <a:gd name="connsiteX12" fmla="*/ 526694 w 1404608"/>
                <a:gd name="connsiteY12" fmla="*/ 256 h 2041196"/>
                <a:gd name="connsiteX13" fmla="*/ 453541 w 1404608"/>
                <a:gd name="connsiteY13" fmla="*/ 1258469 h 2041196"/>
                <a:gd name="connsiteX14" fmla="*/ 321868 w 1404608"/>
                <a:gd name="connsiteY14" fmla="*/ 1258470 h 2041196"/>
                <a:gd name="connsiteX15" fmla="*/ 0 w 1404608"/>
                <a:gd name="connsiteY15" fmla="*/ 1024383 h 2041196"/>
                <a:gd name="connsiteX0" fmla="*/ 0 w 1404608"/>
                <a:gd name="connsiteY0" fmla="*/ 1024383 h 2041196"/>
                <a:gd name="connsiteX1" fmla="*/ 124358 w 1404608"/>
                <a:gd name="connsiteY1" fmla="*/ 1353567 h 2041196"/>
                <a:gd name="connsiteX2" fmla="*/ 292608 w 1404608"/>
                <a:gd name="connsiteY2" fmla="*/ 1712012 h 2041196"/>
                <a:gd name="connsiteX3" fmla="*/ 687628 w 1404608"/>
                <a:gd name="connsiteY3" fmla="*/ 2041196 h 2041196"/>
                <a:gd name="connsiteX4" fmla="*/ 1294790 w 1404608"/>
                <a:gd name="connsiteY4" fmla="*/ 2026566 h 2041196"/>
                <a:gd name="connsiteX5" fmla="*/ 1404518 w 1404608"/>
                <a:gd name="connsiteY5" fmla="*/ 1126796 h 2041196"/>
                <a:gd name="connsiteX6" fmla="*/ 1221638 w 1404608"/>
                <a:gd name="connsiteY6" fmla="*/ 739091 h 2041196"/>
                <a:gd name="connsiteX7" fmla="*/ 1177747 w 1404608"/>
                <a:gd name="connsiteY7" fmla="*/ 936601 h 2041196"/>
                <a:gd name="connsiteX8" fmla="*/ 980236 w 1404608"/>
                <a:gd name="connsiteY8" fmla="*/ 665939 h 2041196"/>
                <a:gd name="connsiteX9" fmla="*/ 921715 w 1404608"/>
                <a:gd name="connsiteY9" fmla="*/ 900025 h 2041196"/>
                <a:gd name="connsiteX10" fmla="*/ 738836 w 1404608"/>
                <a:gd name="connsiteY10" fmla="*/ 563526 h 2041196"/>
                <a:gd name="connsiteX11" fmla="*/ 709574 w 1404608"/>
                <a:gd name="connsiteY11" fmla="*/ 907340 h 2041196"/>
                <a:gd name="connsiteX12" fmla="*/ 526694 w 1404608"/>
                <a:gd name="connsiteY12" fmla="*/ 256 h 2041196"/>
                <a:gd name="connsiteX13" fmla="*/ 453541 w 1404608"/>
                <a:gd name="connsiteY13" fmla="*/ 1258469 h 2041196"/>
                <a:gd name="connsiteX14" fmla="*/ 321868 w 1404608"/>
                <a:gd name="connsiteY14" fmla="*/ 1258470 h 2041196"/>
                <a:gd name="connsiteX15" fmla="*/ 0 w 1404608"/>
                <a:gd name="connsiteY15" fmla="*/ 1024383 h 2041196"/>
                <a:gd name="connsiteX0" fmla="*/ 0 w 1404608"/>
                <a:gd name="connsiteY0" fmla="*/ 1024369 h 2041182"/>
                <a:gd name="connsiteX1" fmla="*/ 124358 w 1404608"/>
                <a:gd name="connsiteY1" fmla="*/ 1353553 h 2041182"/>
                <a:gd name="connsiteX2" fmla="*/ 292608 w 1404608"/>
                <a:gd name="connsiteY2" fmla="*/ 1711998 h 2041182"/>
                <a:gd name="connsiteX3" fmla="*/ 687628 w 1404608"/>
                <a:gd name="connsiteY3" fmla="*/ 2041182 h 2041182"/>
                <a:gd name="connsiteX4" fmla="*/ 1294790 w 1404608"/>
                <a:gd name="connsiteY4" fmla="*/ 2026552 h 2041182"/>
                <a:gd name="connsiteX5" fmla="*/ 1404518 w 1404608"/>
                <a:gd name="connsiteY5" fmla="*/ 1126782 h 2041182"/>
                <a:gd name="connsiteX6" fmla="*/ 1221638 w 1404608"/>
                <a:gd name="connsiteY6" fmla="*/ 739077 h 2041182"/>
                <a:gd name="connsiteX7" fmla="*/ 1177747 w 1404608"/>
                <a:gd name="connsiteY7" fmla="*/ 936587 h 2041182"/>
                <a:gd name="connsiteX8" fmla="*/ 980236 w 1404608"/>
                <a:gd name="connsiteY8" fmla="*/ 665925 h 2041182"/>
                <a:gd name="connsiteX9" fmla="*/ 921715 w 1404608"/>
                <a:gd name="connsiteY9" fmla="*/ 900011 h 2041182"/>
                <a:gd name="connsiteX10" fmla="*/ 738836 w 1404608"/>
                <a:gd name="connsiteY10" fmla="*/ 563512 h 2041182"/>
                <a:gd name="connsiteX11" fmla="*/ 709574 w 1404608"/>
                <a:gd name="connsiteY11" fmla="*/ 907326 h 2041182"/>
                <a:gd name="connsiteX12" fmla="*/ 526694 w 1404608"/>
                <a:gd name="connsiteY12" fmla="*/ 242 h 2041182"/>
                <a:gd name="connsiteX13" fmla="*/ 456712 w 1404608"/>
                <a:gd name="connsiteY13" fmla="*/ 1312361 h 2041182"/>
                <a:gd name="connsiteX14" fmla="*/ 321868 w 1404608"/>
                <a:gd name="connsiteY14" fmla="*/ 1258456 h 2041182"/>
                <a:gd name="connsiteX15" fmla="*/ 0 w 1404608"/>
                <a:gd name="connsiteY15" fmla="*/ 1024369 h 2041182"/>
                <a:gd name="connsiteX0" fmla="*/ 0 w 1404608"/>
                <a:gd name="connsiteY0" fmla="*/ 1024369 h 2041182"/>
                <a:gd name="connsiteX1" fmla="*/ 124358 w 1404608"/>
                <a:gd name="connsiteY1" fmla="*/ 1353553 h 2041182"/>
                <a:gd name="connsiteX2" fmla="*/ 292608 w 1404608"/>
                <a:gd name="connsiteY2" fmla="*/ 1711998 h 2041182"/>
                <a:gd name="connsiteX3" fmla="*/ 687628 w 1404608"/>
                <a:gd name="connsiteY3" fmla="*/ 2041182 h 2041182"/>
                <a:gd name="connsiteX4" fmla="*/ 1294790 w 1404608"/>
                <a:gd name="connsiteY4" fmla="*/ 2026552 h 2041182"/>
                <a:gd name="connsiteX5" fmla="*/ 1404518 w 1404608"/>
                <a:gd name="connsiteY5" fmla="*/ 1126782 h 2041182"/>
                <a:gd name="connsiteX6" fmla="*/ 1221638 w 1404608"/>
                <a:gd name="connsiteY6" fmla="*/ 739077 h 2041182"/>
                <a:gd name="connsiteX7" fmla="*/ 1177747 w 1404608"/>
                <a:gd name="connsiteY7" fmla="*/ 936587 h 2041182"/>
                <a:gd name="connsiteX8" fmla="*/ 980236 w 1404608"/>
                <a:gd name="connsiteY8" fmla="*/ 665925 h 2041182"/>
                <a:gd name="connsiteX9" fmla="*/ 921715 w 1404608"/>
                <a:gd name="connsiteY9" fmla="*/ 900011 h 2041182"/>
                <a:gd name="connsiteX10" fmla="*/ 738836 w 1404608"/>
                <a:gd name="connsiteY10" fmla="*/ 563512 h 2041182"/>
                <a:gd name="connsiteX11" fmla="*/ 709574 w 1404608"/>
                <a:gd name="connsiteY11" fmla="*/ 907326 h 2041182"/>
                <a:gd name="connsiteX12" fmla="*/ 526694 w 1404608"/>
                <a:gd name="connsiteY12" fmla="*/ 242 h 2041182"/>
                <a:gd name="connsiteX13" fmla="*/ 456712 w 1404608"/>
                <a:gd name="connsiteY13" fmla="*/ 1312361 h 2041182"/>
                <a:gd name="connsiteX14" fmla="*/ 321868 w 1404608"/>
                <a:gd name="connsiteY14" fmla="*/ 1258456 h 2041182"/>
                <a:gd name="connsiteX15" fmla="*/ 0 w 1404608"/>
                <a:gd name="connsiteY15" fmla="*/ 1024369 h 2041182"/>
                <a:gd name="connsiteX0" fmla="*/ 0 w 1404608"/>
                <a:gd name="connsiteY0" fmla="*/ 1024369 h 2041182"/>
                <a:gd name="connsiteX1" fmla="*/ 124358 w 1404608"/>
                <a:gd name="connsiteY1" fmla="*/ 1353553 h 2041182"/>
                <a:gd name="connsiteX2" fmla="*/ 292608 w 1404608"/>
                <a:gd name="connsiteY2" fmla="*/ 1711998 h 2041182"/>
                <a:gd name="connsiteX3" fmla="*/ 687628 w 1404608"/>
                <a:gd name="connsiteY3" fmla="*/ 2041182 h 2041182"/>
                <a:gd name="connsiteX4" fmla="*/ 1294790 w 1404608"/>
                <a:gd name="connsiteY4" fmla="*/ 2026552 h 2041182"/>
                <a:gd name="connsiteX5" fmla="*/ 1404518 w 1404608"/>
                <a:gd name="connsiteY5" fmla="*/ 1126782 h 2041182"/>
                <a:gd name="connsiteX6" fmla="*/ 1221638 w 1404608"/>
                <a:gd name="connsiteY6" fmla="*/ 739077 h 2041182"/>
                <a:gd name="connsiteX7" fmla="*/ 1177747 w 1404608"/>
                <a:gd name="connsiteY7" fmla="*/ 936587 h 2041182"/>
                <a:gd name="connsiteX8" fmla="*/ 980236 w 1404608"/>
                <a:gd name="connsiteY8" fmla="*/ 665925 h 2041182"/>
                <a:gd name="connsiteX9" fmla="*/ 921715 w 1404608"/>
                <a:gd name="connsiteY9" fmla="*/ 900011 h 2041182"/>
                <a:gd name="connsiteX10" fmla="*/ 738836 w 1404608"/>
                <a:gd name="connsiteY10" fmla="*/ 563512 h 2041182"/>
                <a:gd name="connsiteX11" fmla="*/ 709574 w 1404608"/>
                <a:gd name="connsiteY11" fmla="*/ 907326 h 2041182"/>
                <a:gd name="connsiteX12" fmla="*/ 526694 w 1404608"/>
                <a:gd name="connsiteY12" fmla="*/ 242 h 2041182"/>
                <a:gd name="connsiteX13" fmla="*/ 456712 w 1404608"/>
                <a:gd name="connsiteY13" fmla="*/ 1312361 h 2041182"/>
                <a:gd name="connsiteX14" fmla="*/ 321868 w 1404608"/>
                <a:gd name="connsiteY14" fmla="*/ 1258456 h 2041182"/>
                <a:gd name="connsiteX15" fmla="*/ 0 w 1404608"/>
                <a:gd name="connsiteY15" fmla="*/ 1024369 h 2041182"/>
                <a:gd name="connsiteX0" fmla="*/ 0 w 1420463"/>
                <a:gd name="connsiteY0" fmla="*/ 957779 h 2041182"/>
                <a:gd name="connsiteX1" fmla="*/ 140213 w 1420463"/>
                <a:gd name="connsiteY1" fmla="*/ 1353553 h 2041182"/>
                <a:gd name="connsiteX2" fmla="*/ 308463 w 1420463"/>
                <a:gd name="connsiteY2" fmla="*/ 1711998 h 2041182"/>
                <a:gd name="connsiteX3" fmla="*/ 703483 w 1420463"/>
                <a:gd name="connsiteY3" fmla="*/ 2041182 h 2041182"/>
                <a:gd name="connsiteX4" fmla="*/ 1310645 w 1420463"/>
                <a:gd name="connsiteY4" fmla="*/ 2026552 h 2041182"/>
                <a:gd name="connsiteX5" fmla="*/ 1420373 w 1420463"/>
                <a:gd name="connsiteY5" fmla="*/ 1126782 h 2041182"/>
                <a:gd name="connsiteX6" fmla="*/ 1237493 w 1420463"/>
                <a:gd name="connsiteY6" fmla="*/ 739077 h 2041182"/>
                <a:gd name="connsiteX7" fmla="*/ 1193602 w 1420463"/>
                <a:gd name="connsiteY7" fmla="*/ 936587 h 2041182"/>
                <a:gd name="connsiteX8" fmla="*/ 996091 w 1420463"/>
                <a:gd name="connsiteY8" fmla="*/ 665925 h 2041182"/>
                <a:gd name="connsiteX9" fmla="*/ 937570 w 1420463"/>
                <a:gd name="connsiteY9" fmla="*/ 900011 h 2041182"/>
                <a:gd name="connsiteX10" fmla="*/ 754691 w 1420463"/>
                <a:gd name="connsiteY10" fmla="*/ 563512 h 2041182"/>
                <a:gd name="connsiteX11" fmla="*/ 725429 w 1420463"/>
                <a:gd name="connsiteY11" fmla="*/ 907326 h 2041182"/>
                <a:gd name="connsiteX12" fmla="*/ 542549 w 1420463"/>
                <a:gd name="connsiteY12" fmla="*/ 242 h 2041182"/>
                <a:gd name="connsiteX13" fmla="*/ 472567 w 1420463"/>
                <a:gd name="connsiteY13" fmla="*/ 1312361 h 2041182"/>
                <a:gd name="connsiteX14" fmla="*/ 337723 w 1420463"/>
                <a:gd name="connsiteY14" fmla="*/ 1258456 h 2041182"/>
                <a:gd name="connsiteX15" fmla="*/ 0 w 1420463"/>
                <a:gd name="connsiteY15" fmla="*/ 957779 h 2041182"/>
                <a:gd name="connsiteX0" fmla="*/ 0 w 1420463"/>
                <a:gd name="connsiteY0" fmla="*/ 957779 h 2041182"/>
                <a:gd name="connsiteX1" fmla="*/ 140213 w 1420463"/>
                <a:gd name="connsiteY1" fmla="*/ 1353553 h 2041182"/>
                <a:gd name="connsiteX2" fmla="*/ 308463 w 1420463"/>
                <a:gd name="connsiteY2" fmla="*/ 1711998 h 2041182"/>
                <a:gd name="connsiteX3" fmla="*/ 703483 w 1420463"/>
                <a:gd name="connsiteY3" fmla="*/ 2041182 h 2041182"/>
                <a:gd name="connsiteX4" fmla="*/ 1310645 w 1420463"/>
                <a:gd name="connsiteY4" fmla="*/ 2026552 h 2041182"/>
                <a:gd name="connsiteX5" fmla="*/ 1420373 w 1420463"/>
                <a:gd name="connsiteY5" fmla="*/ 1126782 h 2041182"/>
                <a:gd name="connsiteX6" fmla="*/ 1237493 w 1420463"/>
                <a:gd name="connsiteY6" fmla="*/ 739077 h 2041182"/>
                <a:gd name="connsiteX7" fmla="*/ 1193602 w 1420463"/>
                <a:gd name="connsiteY7" fmla="*/ 936587 h 2041182"/>
                <a:gd name="connsiteX8" fmla="*/ 996091 w 1420463"/>
                <a:gd name="connsiteY8" fmla="*/ 665925 h 2041182"/>
                <a:gd name="connsiteX9" fmla="*/ 937570 w 1420463"/>
                <a:gd name="connsiteY9" fmla="*/ 900011 h 2041182"/>
                <a:gd name="connsiteX10" fmla="*/ 754691 w 1420463"/>
                <a:gd name="connsiteY10" fmla="*/ 563512 h 2041182"/>
                <a:gd name="connsiteX11" fmla="*/ 725429 w 1420463"/>
                <a:gd name="connsiteY11" fmla="*/ 907326 h 2041182"/>
                <a:gd name="connsiteX12" fmla="*/ 542549 w 1420463"/>
                <a:gd name="connsiteY12" fmla="*/ 242 h 2041182"/>
                <a:gd name="connsiteX13" fmla="*/ 472567 w 1420463"/>
                <a:gd name="connsiteY13" fmla="*/ 1312361 h 2041182"/>
                <a:gd name="connsiteX14" fmla="*/ 337723 w 1420463"/>
                <a:gd name="connsiteY14" fmla="*/ 1258456 h 2041182"/>
                <a:gd name="connsiteX15" fmla="*/ 0 w 1420463"/>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238212 w 1421182"/>
                <a:gd name="connsiteY6" fmla="*/ 739077 h 2041182"/>
                <a:gd name="connsiteX7" fmla="*/ 1194321 w 1421182"/>
                <a:gd name="connsiteY7" fmla="*/ 936587 h 2041182"/>
                <a:gd name="connsiteX8" fmla="*/ 996810 w 1421182"/>
                <a:gd name="connsiteY8" fmla="*/ 665925 h 2041182"/>
                <a:gd name="connsiteX9" fmla="*/ 938289 w 1421182"/>
                <a:gd name="connsiteY9" fmla="*/ 900011 h 2041182"/>
                <a:gd name="connsiteX10" fmla="*/ 755410 w 1421182"/>
                <a:gd name="connsiteY10" fmla="*/ 563512 h 2041182"/>
                <a:gd name="connsiteX11" fmla="*/ 726148 w 1421182"/>
                <a:gd name="connsiteY11" fmla="*/ 907326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238212 w 1421182"/>
                <a:gd name="connsiteY6" fmla="*/ 739077 h 2041182"/>
                <a:gd name="connsiteX7" fmla="*/ 1194321 w 1421182"/>
                <a:gd name="connsiteY7" fmla="*/ 936587 h 2041182"/>
                <a:gd name="connsiteX8" fmla="*/ 996810 w 1421182"/>
                <a:gd name="connsiteY8" fmla="*/ 665925 h 2041182"/>
                <a:gd name="connsiteX9" fmla="*/ 938289 w 1421182"/>
                <a:gd name="connsiteY9" fmla="*/ 900011 h 2041182"/>
                <a:gd name="connsiteX10" fmla="*/ 736384 w 1421182"/>
                <a:gd name="connsiteY10" fmla="*/ 563512 h 2041182"/>
                <a:gd name="connsiteX11" fmla="*/ 726148 w 1421182"/>
                <a:gd name="connsiteY11" fmla="*/ 907326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238212 w 1421182"/>
                <a:gd name="connsiteY6" fmla="*/ 739077 h 2041182"/>
                <a:gd name="connsiteX7" fmla="*/ 1194321 w 1421182"/>
                <a:gd name="connsiteY7" fmla="*/ 936587 h 2041182"/>
                <a:gd name="connsiteX8" fmla="*/ 996810 w 1421182"/>
                <a:gd name="connsiteY8" fmla="*/ 665925 h 2041182"/>
                <a:gd name="connsiteX9" fmla="*/ 938289 w 1421182"/>
                <a:gd name="connsiteY9" fmla="*/ 900011 h 2041182"/>
                <a:gd name="connsiteX10" fmla="*/ 711016 w 1421182"/>
                <a:gd name="connsiteY10" fmla="*/ 569854 h 2041182"/>
                <a:gd name="connsiteX11" fmla="*/ 726148 w 1421182"/>
                <a:gd name="connsiteY11" fmla="*/ 907326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238212 w 1421182"/>
                <a:gd name="connsiteY6" fmla="*/ 739077 h 2041182"/>
                <a:gd name="connsiteX7" fmla="*/ 1194321 w 1421182"/>
                <a:gd name="connsiteY7" fmla="*/ 936587 h 2041182"/>
                <a:gd name="connsiteX8" fmla="*/ 996810 w 1421182"/>
                <a:gd name="connsiteY8" fmla="*/ 665925 h 2041182"/>
                <a:gd name="connsiteX9" fmla="*/ 938289 w 1421182"/>
                <a:gd name="connsiteY9" fmla="*/ 900011 h 2041182"/>
                <a:gd name="connsiteX10" fmla="*/ 711016 w 1421182"/>
                <a:gd name="connsiteY10" fmla="*/ 569854 h 2041182"/>
                <a:gd name="connsiteX11" fmla="*/ 726148 w 1421182"/>
                <a:gd name="connsiteY11" fmla="*/ 907326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238212 w 1421182"/>
                <a:gd name="connsiteY6" fmla="*/ 739077 h 2041182"/>
                <a:gd name="connsiteX7" fmla="*/ 1194321 w 1421182"/>
                <a:gd name="connsiteY7" fmla="*/ 936587 h 2041182"/>
                <a:gd name="connsiteX8" fmla="*/ 996810 w 1421182"/>
                <a:gd name="connsiteY8" fmla="*/ 665925 h 2041182"/>
                <a:gd name="connsiteX9" fmla="*/ 938289 w 1421182"/>
                <a:gd name="connsiteY9" fmla="*/ 900011 h 2041182"/>
                <a:gd name="connsiteX10" fmla="*/ 711016 w 1421182"/>
                <a:gd name="connsiteY10" fmla="*/ 569854 h 2041182"/>
                <a:gd name="connsiteX11" fmla="*/ 726148 w 1421182"/>
                <a:gd name="connsiteY11" fmla="*/ 907326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238212 w 1421182"/>
                <a:gd name="connsiteY6" fmla="*/ 739077 h 2041182"/>
                <a:gd name="connsiteX7" fmla="*/ 1194321 w 1421182"/>
                <a:gd name="connsiteY7" fmla="*/ 936587 h 2041182"/>
                <a:gd name="connsiteX8" fmla="*/ 996810 w 1421182"/>
                <a:gd name="connsiteY8" fmla="*/ 665925 h 2041182"/>
                <a:gd name="connsiteX9" fmla="*/ 938289 w 1421182"/>
                <a:gd name="connsiteY9" fmla="*/ 900011 h 2041182"/>
                <a:gd name="connsiteX10" fmla="*/ 711016 w 1421182"/>
                <a:gd name="connsiteY10" fmla="*/ 569854 h 2041182"/>
                <a:gd name="connsiteX11" fmla="*/ 726148 w 1421182"/>
                <a:gd name="connsiteY11" fmla="*/ 907326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238212 w 1421182"/>
                <a:gd name="connsiteY6" fmla="*/ 739077 h 2041182"/>
                <a:gd name="connsiteX7" fmla="*/ 1194321 w 1421182"/>
                <a:gd name="connsiteY7" fmla="*/ 936587 h 2041182"/>
                <a:gd name="connsiteX8" fmla="*/ 996810 w 1421182"/>
                <a:gd name="connsiteY8" fmla="*/ 665925 h 2041182"/>
                <a:gd name="connsiteX9" fmla="*/ 947802 w 1421182"/>
                <a:gd name="connsiteY9" fmla="*/ 906353 h 2041182"/>
                <a:gd name="connsiteX10" fmla="*/ 711016 w 1421182"/>
                <a:gd name="connsiteY10" fmla="*/ 569854 h 2041182"/>
                <a:gd name="connsiteX11" fmla="*/ 726148 w 1421182"/>
                <a:gd name="connsiteY11" fmla="*/ 907326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238212 w 1421182"/>
                <a:gd name="connsiteY6" fmla="*/ 739077 h 2041182"/>
                <a:gd name="connsiteX7" fmla="*/ 1194321 w 1421182"/>
                <a:gd name="connsiteY7" fmla="*/ 936587 h 2041182"/>
                <a:gd name="connsiteX8" fmla="*/ 996810 w 1421182"/>
                <a:gd name="connsiteY8" fmla="*/ 665925 h 2041182"/>
                <a:gd name="connsiteX9" fmla="*/ 947802 w 1421182"/>
                <a:gd name="connsiteY9" fmla="*/ 906353 h 2041182"/>
                <a:gd name="connsiteX10" fmla="*/ 711016 w 1421182"/>
                <a:gd name="connsiteY10" fmla="*/ 569854 h 2041182"/>
                <a:gd name="connsiteX11" fmla="*/ 726148 w 1421182"/>
                <a:gd name="connsiteY11" fmla="*/ 907326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238212 w 1421182"/>
                <a:gd name="connsiteY6" fmla="*/ 739077 h 2041182"/>
                <a:gd name="connsiteX7" fmla="*/ 1194321 w 1421182"/>
                <a:gd name="connsiteY7" fmla="*/ 936587 h 2041182"/>
                <a:gd name="connsiteX8" fmla="*/ 996810 w 1421182"/>
                <a:gd name="connsiteY8" fmla="*/ 665925 h 2041182"/>
                <a:gd name="connsiteX9" fmla="*/ 947802 w 1421182"/>
                <a:gd name="connsiteY9" fmla="*/ 906353 h 2041182"/>
                <a:gd name="connsiteX10" fmla="*/ 711016 w 1421182"/>
                <a:gd name="connsiteY10" fmla="*/ 569854 h 2041182"/>
                <a:gd name="connsiteX11" fmla="*/ 726148 w 1421182"/>
                <a:gd name="connsiteY11" fmla="*/ 907326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238212 w 1421182"/>
                <a:gd name="connsiteY6" fmla="*/ 739077 h 2041182"/>
                <a:gd name="connsiteX7" fmla="*/ 1194321 w 1421182"/>
                <a:gd name="connsiteY7" fmla="*/ 936587 h 2041182"/>
                <a:gd name="connsiteX8" fmla="*/ 996810 w 1421182"/>
                <a:gd name="connsiteY8" fmla="*/ 665925 h 2041182"/>
                <a:gd name="connsiteX9" fmla="*/ 947802 w 1421182"/>
                <a:gd name="connsiteY9" fmla="*/ 906353 h 2041182"/>
                <a:gd name="connsiteX10" fmla="*/ 711016 w 1421182"/>
                <a:gd name="connsiteY10" fmla="*/ 569854 h 2041182"/>
                <a:gd name="connsiteX11" fmla="*/ 726148 w 1421182"/>
                <a:gd name="connsiteY11" fmla="*/ 907326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238212 w 1421182"/>
                <a:gd name="connsiteY6" fmla="*/ 739077 h 2041182"/>
                <a:gd name="connsiteX7" fmla="*/ 1194321 w 1421182"/>
                <a:gd name="connsiteY7" fmla="*/ 936587 h 2041182"/>
                <a:gd name="connsiteX8" fmla="*/ 955588 w 1421182"/>
                <a:gd name="connsiteY8" fmla="*/ 659583 h 2041182"/>
                <a:gd name="connsiteX9" fmla="*/ 947802 w 1421182"/>
                <a:gd name="connsiteY9" fmla="*/ 906353 h 2041182"/>
                <a:gd name="connsiteX10" fmla="*/ 711016 w 1421182"/>
                <a:gd name="connsiteY10" fmla="*/ 569854 h 2041182"/>
                <a:gd name="connsiteX11" fmla="*/ 726148 w 1421182"/>
                <a:gd name="connsiteY11" fmla="*/ 907326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238212 w 1421182"/>
                <a:gd name="connsiteY6" fmla="*/ 739077 h 2041182"/>
                <a:gd name="connsiteX7" fmla="*/ 1178466 w 1421182"/>
                <a:gd name="connsiteY7" fmla="*/ 927074 h 2041182"/>
                <a:gd name="connsiteX8" fmla="*/ 955588 w 1421182"/>
                <a:gd name="connsiteY8" fmla="*/ 659583 h 2041182"/>
                <a:gd name="connsiteX9" fmla="*/ 947802 w 1421182"/>
                <a:gd name="connsiteY9" fmla="*/ 906353 h 2041182"/>
                <a:gd name="connsiteX10" fmla="*/ 711016 w 1421182"/>
                <a:gd name="connsiteY10" fmla="*/ 569854 h 2041182"/>
                <a:gd name="connsiteX11" fmla="*/ 726148 w 1421182"/>
                <a:gd name="connsiteY11" fmla="*/ 907326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238212 w 1421182"/>
                <a:gd name="connsiteY6" fmla="*/ 739077 h 2041182"/>
                <a:gd name="connsiteX7" fmla="*/ 1178466 w 1421182"/>
                <a:gd name="connsiteY7" fmla="*/ 927074 h 2041182"/>
                <a:gd name="connsiteX8" fmla="*/ 955588 w 1421182"/>
                <a:gd name="connsiteY8" fmla="*/ 659583 h 2041182"/>
                <a:gd name="connsiteX9" fmla="*/ 947802 w 1421182"/>
                <a:gd name="connsiteY9" fmla="*/ 906353 h 2041182"/>
                <a:gd name="connsiteX10" fmla="*/ 711016 w 1421182"/>
                <a:gd name="connsiteY10" fmla="*/ 569854 h 2041182"/>
                <a:gd name="connsiteX11" fmla="*/ 726148 w 1421182"/>
                <a:gd name="connsiteY11" fmla="*/ 907326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238212 w 1421182"/>
                <a:gd name="connsiteY6" fmla="*/ 739077 h 2041182"/>
                <a:gd name="connsiteX7" fmla="*/ 1178466 w 1421182"/>
                <a:gd name="connsiteY7" fmla="*/ 927074 h 2041182"/>
                <a:gd name="connsiteX8" fmla="*/ 955588 w 1421182"/>
                <a:gd name="connsiteY8" fmla="*/ 618361 h 2041182"/>
                <a:gd name="connsiteX9" fmla="*/ 947802 w 1421182"/>
                <a:gd name="connsiteY9" fmla="*/ 906353 h 2041182"/>
                <a:gd name="connsiteX10" fmla="*/ 711016 w 1421182"/>
                <a:gd name="connsiteY10" fmla="*/ 569854 h 2041182"/>
                <a:gd name="connsiteX11" fmla="*/ 726148 w 1421182"/>
                <a:gd name="connsiteY11" fmla="*/ 907326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238212 w 1421182"/>
                <a:gd name="connsiteY6" fmla="*/ 739077 h 2041182"/>
                <a:gd name="connsiteX7" fmla="*/ 1178466 w 1421182"/>
                <a:gd name="connsiteY7" fmla="*/ 927074 h 2041182"/>
                <a:gd name="connsiteX8" fmla="*/ 955588 w 1421182"/>
                <a:gd name="connsiteY8" fmla="*/ 618361 h 2041182"/>
                <a:gd name="connsiteX9" fmla="*/ 947802 w 1421182"/>
                <a:gd name="connsiteY9" fmla="*/ 906353 h 2041182"/>
                <a:gd name="connsiteX10" fmla="*/ 711016 w 1421182"/>
                <a:gd name="connsiteY10" fmla="*/ 569854 h 2041182"/>
                <a:gd name="connsiteX11" fmla="*/ 726148 w 1421182"/>
                <a:gd name="connsiteY11" fmla="*/ 907326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238212 w 1421182"/>
                <a:gd name="connsiteY6" fmla="*/ 739077 h 2041182"/>
                <a:gd name="connsiteX7" fmla="*/ 1178466 w 1421182"/>
                <a:gd name="connsiteY7" fmla="*/ 927074 h 2041182"/>
                <a:gd name="connsiteX8" fmla="*/ 955588 w 1421182"/>
                <a:gd name="connsiteY8" fmla="*/ 618361 h 2041182"/>
                <a:gd name="connsiteX9" fmla="*/ 947802 w 1421182"/>
                <a:gd name="connsiteY9" fmla="*/ 906353 h 2041182"/>
                <a:gd name="connsiteX10" fmla="*/ 711016 w 1421182"/>
                <a:gd name="connsiteY10" fmla="*/ 569854 h 2041182"/>
                <a:gd name="connsiteX11" fmla="*/ 726148 w 1421182"/>
                <a:gd name="connsiteY11" fmla="*/ 907326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187477 w 1421182"/>
                <a:gd name="connsiteY6" fmla="*/ 691513 h 2041182"/>
                <a:gd name="connsiteX7" fmla="*/ 1178466 w 1421182"/>
                <a:gd name="connsiteY7" fmla="*/ 927074 h 2041182"/>
                <a:gd name="connsiteX8" fmla="*/ 955588 w 1421182"/>
                <a:gd name="connsiteY8" fmla="*/ 618361 h 2041182"/>
                <a:gd name="connsiteX9" fmla="*/ 947802 w 1421182"/>
                <a:gd name="connsiteY9" fmla="*/ 906353 h 2041182"/>
                <a:gd name="connsiteX10" fmla="*/ 711016 w 1421182"/>
                <a:gd name="connsiteY10" fmla="*/ 569854 h 2041182"/>
                <a:gd name="connsiteX11" fmla="*/ 726148 w 1421182"/>
                <a:gd name="connsiteY11" fmla="*/ 907326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187477 w 1421182"/>
                <a:gd name="connsiteY6" fmla="*/ 691513 h 2041182"/>
                <a:gd name="connsiteX7" fmla="*/ 1178466 w 1421182"/>
                <a:gd name="connsiteY7" fmla="*/ 927074 h 2041182"/>
                <a:gd name="connsiteX8" fmla="*/ 955588 w 1421182"/>
                <a:gd name="connsiteY8" fmla="*/ 618361 h 2041182"/>
                <a:gd name="connsiteX9" fmla="*/ 947802 w 1421182"/>
                <a:gd name="connsiteY9" fmla="*/ 906353 h 2041182"/>
                <a:gd name="connsiteX10" fmla="*/ 711016 w 1421182"/>
                <a:gd name="connsiteY10" fmla="*/ 569854 h 2041182"/>
                <a:gd name="connsiteX11" fmla="*/ 726148 w 1421182"/>
                <a:gd name="connsiteY11" fmla="*/ 907326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187477 w 1421182"/>
                <a:gd name="connsiteY6" fmla="*/ 691513 h 2041182"/>
                <a:gd name="connsiteX7" fmla="*/ 1178466 w 1421182"/>
                <a:gd name="connsiteY7" fmla="*/ 927074 h 2041182"/>
                <a:gd name="connsiteX8" fmla="*/ 927050 w 1421182"/>
                <a:gd name="connsiteY8" fmla="*/ 615190 h 2041182"/>
                <a:gd name="connsiteX9" fmla="*/ 947802 w 1421182"/>
                <a:gd name="connsiteY9" fmla="*/ 906353 h 2041182"/>
                <a:gd name="connsiteX10" fmla="*/ 711016 w 1421182"/>
                <a:gd name="connsiteY10" fmla="*/ 569854 h 2041182"/>
                <a:gd name="connsiteX11" fmla="*/ 726148 w 1421182"/>
                <a:gd name="connsiteY11" fmla="*/ 907326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187477 w 1421182"/>
                <a:gd name="connsiteY6" fmla="*/ 691513 h 2041182"/>
                <a:gd name="connsiteX7" fmla="*/ 1178466 w 1421182"/>
                <a:gd name="connsiteY7" fmla="*/ 927074 h 2041182"/>
                <a:gd name="connsiteX8" fmla="*/ 927050 w 1421182"/>
                <a:gd name="connsiteY8" fmla="*/ 615190 h 2041182"/>
                <a:gd name="connsiteX9" fmla="*/ 947802 w 1421182"/>
                <a:gd name="connsiteY9" fmla="*/ 906353 h 2041182"/>
                <a:gd name="connsiteX10" fmla="*/ 711016 w 1421182"/>
                <a:gd name="connsiteY10" fmla="*/ 569854 h 2041182"/>
                <a:gd name="connsiteX11" fmla="*/ 726148 w 1421182"/>
                <a:gd name="connsiteY11" fmla="*/ 907326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187477 w 1421182"/>
                <a:gd name="connsiteY6" fmla="*/ 691513 h 2041182"/>
                <a:gd name="connsiteX7" fmla="*/ 1178466 w 1421182"/>
                <a:gd name="connsiteY7" fmla="*/ 927074 h 2041182"/>
                <a:gd name="connsiteX8" fmla="*/ 927050 w 1421182"/>
                <a:gd name="connsiteY8" fmla="*/ 615190 h 2041182"/>
                <a:gd name="connsiteX9" fmla="*/ 947802 w 1421182"/>
                <a:gd name="connsiteY9" fmla="*/ 906353 h 2041182"/>
                <a:gd name="connsiteX10" fmla="*/ 711016 w 1421182"/>
                <a:gd name="connsiteY10" fmla="*/ 569854 h 2041182"/>
                <a:gd name="connsiteX11" fmla="*/ 726148 w 1421182"/>
                <a:gd name="connsiteY11" fmla="*/ 907326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187477 w 1421182"/>
                <a:gd name="connsiteY6" fmla="*/ 691513 h 2041182"/>
                <a:gd name="connsiteX7" fmla="*/ 1178466 w 1421182"/>
                <a:gd name="connsiteY7" fmla="*/ 927074 h 2041182"/>
                <a:gd name="connsiteX8" fmla="*/ 927050 w 1421182"/>
                <a:gd name="connsiteY8" fmla="*/ 615190 h 2041182"/>
                <a:gd name="connsiteX9" fmla="*/ 947802 w 1421182"/>
                <a:gd name="connsiteY9" fmla="*/ 906353 h 2041182"/>
                <a:gd name="connsiteX10" fmla="*/ 711016 w 1421182"/>
                <a:gd name="connsiteY10" fmla="*/ 569854 h 2041182"/>
                <a:gd name="connsiteX11" fmla="*/ 726148 w 1421182"/>
                <a:gd name="connsiteY11" fmla="*/ 907326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162110 w 1421182"/>
                <a:gd name="connsiteY6" fmla="*/ 682000 h 2041182"/>
                <a:gd name="connsiteX7" fmla="*/ 1178466 w 1421182"/>
                <a:gd name="connsiteY7" fmla="*/ 927074 h 2041182"/>
                <a:gd name="connsiteX8" fmla="*/ 927050 w 1421182"/>
                <a:gd name="connsiteY8" fmla="*/ 615190 h 2041182"/>
                <a:gd name="connsiteX9" fmla="*/ 947802 w 1421182"/>
                <a:gd name="connsiteY9" fmla="*/ 906353 h 2041182"/>
                <a:gd name="connsiteX10" fmla="*/ 711016 w 1421182"/>
                <a:gd name="connsiteY10" fmla="*/ 569854 h 2041182"/>
                <a:gd name="connsiteX11" fmla="*/ 726148 w 1421182"/>
                <a:gd name="connsiteY11" fmla="*/ 907326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162110 w 1421182"/>
                <a:gd name="connsiteY6" fmla="*/ 682000 h 2041182"/>
                <a:gd name="connsiteX7" fmla="*/ 1178466 w 1421182"/>
                <a:gd name="connsiteY7" fmla="*/ 927074 h 2041182"/>
                <a:gd name="connsiteX8" fmla="*/ 927050 w 1421182"/>
                <a:gd name="connsiteY8" fmla="*/ 615190 h 2041182"/>
                <a:gd name="connsiteX9" fmla="*/ 947802 w 1421182"/>
                <a:gd name="connsiteY9" fmla="*/ 906353 h 2041182"/>
                <a:gd name="connsiteX10" fmla="*/ 711016 w 1421182"/>
                <a:gd name="connsiteY10" fmla="*/ 569854 h 2041182"/>
                <a:gd name="connsiteX11" fmla="*/ 726148 w 1421182"/>
                <a:gd name="connsiteY11" fmla="*/ 907326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162110 w 1421182"/>
                <a:gd name="connsiteY6" fmla="*/ 682000 h 2041182"/>
                <a:gd name="connsiteX7" fmla="*/ 1178466 w 1421182"/>
                <a:gd name="connsiteY7" fmla="*/ 927074 h 2041182"/>
                <a:gd name="connsiteX8" fmla="*/ 927050 w 1421182"/>
                <a:gd name="connsiteY8" fmla="*/ 615190 h 2041182"/>
                <a:gd name="connsiteX9" fmla="*/ 947802 w 1421182"/>
                <a:gd name="connsiteY9" fmla="*/ 906353 h 2041182"/>
                <a:gd name="connsiteX10" fmla="*/ 711016 w 1421182"/>
                <a:gd name="connsiteY10" fmla="*/ 569854 h 2041182"/>
                <a:gd name="connsiteX11" fmla="*/ 726148 w 1421182"/>
                <a:gd name="connsiteY11" fmla="*/ 907326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162110 w 1421182"/>
                <a:gd name="connsiteY6" fmla="*/ 682000 h 2041182"/>
                <a:gd name="connsiteX7" fmla="*/ 1178466 w 1421182"/>
                <a:gd name="connsiteY7" fmla="*/ 927074 h 2041182"/>
                <a:gd name="connsiteX8" fmla="*/ 927050 w 1421182"/>
                <a:gd name="connsiteY8" fmla="*/ 615190 h 2041182"/>
                <a:gd name="connsiteX9" fmla="*/ 947802 w 1421182"/>
                <a:gd name="connsiteY9" fmla="*/ 906353 h 2041182"/>
                <a:gd name="connsiteX10" fmla="*/ 711016 w 1421182"/>
                <a:gd name="connsiteY10" fmla="*/ 569854 h 2041182"/>
                <a:gd name="connsiteX11" fmla="*/ 729319 w 1421182"/>
                <a:gd name="connsiteY11" fmla="*/ 958061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162110 w 1421182"/>
                <a:gd name="connsiteY6" fmla="*/ 682000 h 2041182"/>
                <a:gd name="connsiteX7" fmla="*/ 1178466 w 1421182"/>
                <a:gd name="connsiteY7" fmla="*/ 927074 h 2041182"/>
                <a:gd name="connsiteX8" fmla="*/ 927050 w 1421182"/>
                <a:gd name="connsiteY8" fmla="*/ 615190 h 2041182"/>
                <a:gd name="connsiteX9" fmla="*/ 957315 w 1421182"/>
                <a:gd name="connsiteY9" fmla="*/ 944404 h 2041182"/>
                <a:gd name="connsiteX10" fmla="*/ 711016 w 1421182"/>
                <a:gd name="connsiteY10" fmla="*/ 569854 h 2041182"/>
                <a:gd name="connsiteX11" fmla="*/ 729319 w 1421182"/>
                <a:gd name="connsiteY11" fmla="*/ 958061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162110 w 1421182"/>
                <a:gd name="connsiteY6" fmla="*/ 682000 h 2041182"/>
                <a:gd name="connsiteX7" fmla="*/ 1178466 w 1421182"/>
                <a:gd name="connsiteY7" fmla="*/ 927074 h 2041182"/>
                <a:gd name="connsiteX8" fmla="*/ 927050 w 1421182"/>
                <a:gd name="connsiteY8" fmla="*/ 615190 h 2041182"/>
                <a:gd name="connsiteX9" fmla="*/ 957315 w 1421182"/>
                <a:gd name="connsiteY9" fmla="*/ 944404 h 2041182"/>
                <a:gd name="connsiteX10" fmla="*/ 711016 w 1421182"/>
                <a:gd name="connsiteY10" fmla="*/ 569854 h 2041182"/>
                <a:gd name="connsiteX11" fmla="*/ 729319 w 1421182"/>
                <a:gd name="connsiteY11" fmla="*/ 958061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162110 w 1421182"/>
                <a:gd name="connsiteY6" fmla="*/ 682000 h 2041182"/>
                <a:gd name="connsiteX7" fmla="*/ 1168953 w 1421182"/>
                <a:gd name="connsiteY7" fmla="*/ 968296 h 2041182"/>
                <a:gd name="connsiteX8" fmla="*/ 927050 w 1421182"/>
                <a:gd name="connsiteY8" fmla="*/ 615190 h 2041182"/>
                <a:gd name="connsiteX9" fmla="*/ 957315 w 1421182"/>
                <a:gd name="connsiteY9" fmla="*/ 944404 h 2041182"/>
                <a:gd name="connsiteX10" fmla="*/ 711016 w 1421182"/>
                <a:gd name="connsiteY10" fmla="*/ 569854 h 2041182"/>
                <a:gd name="connsiteX11" fmla="*/ 729319 w 1421182"/>
                <a:gd name="connsiteY11" fmla="*/ 958061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162110 w 1421182"/>
                <a:gd name="connsiteY6" fmla="*/ 682000 h 2041182"/>
                <a:gd name="connsiteX7" fmla="*/ 1168953 w 1421182"/>
                <a:gd name="connsiteY7" fmla="*/ 968296 h 2041182"/>
                <a:gd name="connsiteX8" fmla="*/ 927050 w 1421182"/>
                <a:gd name="connsiteY8" fmla="*/ 615190 h 2041182"/>
                <a:gd name="connsiteX9" fmla="*/ 957315 w 1421182"/>
                <a:gd name="connsiteY9" fmla="*/ 944404 h 2041182"/>
                <a:gd name="connsiteX10" fmla="*/ 711016 w 1421182"/>
                <a:gd name="connsiteY10" fmla="*/ 569854 h 2041182"/>
                <a:gd name="connsiteX11" fmla="*/ 729319 w 1421182"/>
                <a:gd name="connsiteY11" fmla="*/ 958061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162110 w 1421182"/>
                <a:gd name="connsiteY6" fmla="*/ 682000 h 2041182"/>
                <a:gd name="connsiteX7" fmla="*/ 1168953 w 1421182"/>
                <a:gd name="connsiteY7" fmla="*/ 968296 h 2041182"/>
                <a:gd name="connsiteX8" fmla="*/ 927050 w 1421182"/>
                <a:gd name="connsiteY8" fmla="*/ 615190 h 2041182"/>
                <a:gd name="connsiteX9" fmla="*/ 957315 w 1421182"/>
                <a:gd name="connsiteY9" fmla="*/ 944404 h 2041182"/>
                <a:gd name="connsiteX10" fmla="*/ 711016 w 1421182"/>
                <a:gd name="connsiteY10" fmla="*/ 569854 h 2041182"/>
                <a:gd name="connsiteX11" fmla="*/ 729319 w 1421182"/>
                <a:gd name="connsiteY11" fmla="*/ 958061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779 h 2041182"/>
                <a:gd name="connsiteX1" fmla="*/ 140932 w 1421182"/>
                <a:gd name="connsiteY1" fmla="*/ 1353553 h 2041182"/>
                <a:gd name="connsiteX2" fmla="*/ 309182 w 1421182"/>
                <a:gd name="connsiteY2" fmla="*/ 1711998 h 2041182"/>
                <a:gd name="connsiteX3" fmla="*/ 704202 w 1421182"/>
                <a:gd name="connsiteY3" fmla="*/ 2041182 h 2041182"/>
                <a:gd name="connsiteX4" fmla="*/ 1311364 w 1421182"/>
                <a:gd name="connsiteY4" fmla="*/ 2026552 h 2041182"/>
                <a:gd name="connsiteX5" fmla="*/ 1421092 w 1421182"/>
                <a:gd name="connsiteY5" fmla="*/ 1126782 h 2041182"/>
                <a:gd name="connsiteX6" fmla="*/ 1152597 w 1421182"/>
                <a:gd name="connsiteY6" fmla="*/ 669316 h 2041182"/>
                <a:gd name="connsiteX7" fmla="*/ 1168953 w 1421182"/>
                <a:gd name="connsiteY7" fmla="*/ 968296 h 2041182"/>
                <a:gd name="connsiteX8" fmla="*/ 927050 w 1421182"/>
                <a:gd name="connsiteY8" fmla="*/ 615190 h 2041182"/>
                <a:gd name="connsiteX9" fmla="*/ 957315 w 1421182"/>
                <a:gd name="connsiteY9" fmla="*/ 944404 h 2041182"/>
                <a:gd name="connsiteX10" fmla="*/ 711016 w 1421182"/>
                <a:gd name="connsiteY10" fmla="*/ 569854 h 2041182"/>
                <a:gd name="connsiteX11" fmla="*/ 729319 w 1421182"/>
                <a:gd name="connsiteY11" fmla="*/ 958061 h 2041182"/>
                <a:gd name="connsiteX12" fmla="*/ 543268 w 1421182"/>
                <a:gd name="connsiteY12" fmla="*/ 242 h 2041182"/>
                <a:gd name="connsiteX13" fmla="*/ 473286 w 1421182"/>
                <a:gd name="connsiteY13" fmla="*/ 1312361 h 2041182"/>
                <a:gd name="connsiteX14" fmla="*/ 338442 w 1421182"/>
                <a:gd name="connsiteY14" fmla="*/ 1258456 h 2041182"/>
                <a:gd name="connsiteX15" fmla="*/ 719 w 1421182"/>
                <a:gd name="connsiteY15" fmla="*/ 957779 h 2041182"/>
                <a:gd name="connsiteX0" fmla="*/ 719 w 1421182"/>
                <a:gd name="connsiteY0" fmla="*/ 957537 h 2040940"/>
                <a:gd name="connsiteX1" fmla="*/ 140932 w 1421182"/>
                <a:gd name="connsiteY1" fmla="*/ 1353311 h 2040940"/>
                <a:gd name="connsiteX2" fmla="*/ 309182 w 1421182"/>
                <a:gd name="connsiteY2" fmla="*/ 1711756 h 2040940"/>
                <a:gd name="connsiteX3" fmla="*/ 704202 w 1421182"/>
                <a:gd name="connsiteY3" fmla="*/ 2040940 h 2040940"/>
                <a:gd name="connsiteX4" fmla="*/ 1311364 w 1421182"/>
                <a:gd name="connsiteY4" fmla="*/ 2026310 h 2040940"/>
                <a:gd name="connsiteX5" fmla="*/ 1421092 w 1421182"/>
                <a:gd name="connsiteY5" fmla="*/ 1126540 h 2040940"/>
                <a:gd name="connsiteX6" fmla="*/ 1152597 w 1421182"/>
                <a:gd name="connsiteY6" fmla="*/ 669074 h 2040940"/>
                <a:gd name="connsiteX7" fmla="*/ 1168953 w 1421182"/>
                <a:gd name="connsiteY7" fmla="*/ 968054 h 2040940"/>
                <a:gd name="connsiteX8" fmla="*/ 927050 w 1421182"/>
                <a:gd name="connsiteY8" fmla="*/ 614948 h 2040940"/>
                <a:gd name="connsiteX9" fmla="*/ 957315 w 1421182"/>
                <a:gd name="connsiteY9" fmla="*/ 944162 h 2040940"/>
                <a:gd name="connsiteX10" fmla="*/ 711016 w 1421182"/>
                <a:gd name="connsiteY10" fmla="*/ 569612 h 2040940"/>
                <a:gd name="connsiteX11" fmla="*/ 729319 w 1421182"/>
                <a:gd name="connsiteY11" fmla="*/ 957819 h 2040940"/>
                <a:gd name="connsiteX12" fmla="*/ 543268 w 1421182"/>
                <a:gd name="connsiteY12" fmla="*/ 0 h 2040940"/>
                <a:gd name="connsiteX13" fmla="*/ 473286 w 1421182"/>
                <a:gd name="connsiteY13" fmla="*/ 1312119 h 2040940"/>
                <a:gd name="connsiteX14" fmla="*/ 338442 w 1421182"/>
                <a:gd name="connsiteY14" fmla="*/ 1258214 h 2040940"/>
                <a:gd name="connsiteX15" fmla="*/ 719 w 1421182"/>
                <a:gd name="connsiteY15" fmla="*/ 957537 h 2040940"/>
                <a:gd name="connsiteX0" fmla="*/ 719 w 1421182"/>
                <a:gd name="connsiteY0" fmla="*/ 957545 h 2040948"/>
                <a:gd name="connsiteX1" fmla="*/ 140932 w 1421182"/>
                <a:gd name="connsiteY1" fmla="*/ 1353319 h 2040948"/>
                <a:gd name="connsiteX2" fmla="*/ 309182 w 1421182"/>
                <a:gd name="connsiteY2" fmla="*/ 1711764 h 2040948"/>
                <a:gd name="connsiteX3" fmla="*/ 704202 w 1421182"/>
                <a:gd name="connsiteY3" fmla="*/ 2040948 h 2040948"/>
                <a:gd name="connsiteX4" fmla="*/ 1311364 w 1421182"/>
                <a:gd name="connsiteY4" fmla="*/ 2026318 h 2040948"/>
                <a:gd name="connsiteX5" fmla="*/ 1421092 w 1421182"/>
                <a:gd name="connsiteY5" fmla="*/ 1126548 h 2040948"/>
                <a:gd name="connsiteX6" fmla="*/ 1152597 w 1421182"/>
                <a:gd name="connsiteY6" fmla="*/ 669082 h 2040948"/>
                <a:gd name="connsiteX7" fmla="*/ 1168953 w 1421182"/>
                <a:gd name="connsiteY7" fmla="*/ 968062 h 2040948"/>
                <a:gd name="connsiteX8" fmla="*/ 927050 w 1421182"/>
                <a:gd name="connsiteY8" fmla="*/ 614956 h 2040948"/>
                <a:gd name="connsiteX9" fmla="*/ 957315 w 1421182"/>
                <a:gd name="connsiteY9" fmla="*/ 944170 h 2040948"/>
                <a:gd name="connsiteX10" fmla="*/ 711016 w 1421182"/>
                <a:gd name="connsiteY10" fmla="*/ 569620 h 2040948"/>
                <a:gd name="connsiteX11" fmla="*/ 729319 w 1421182"/>
                <a:gd name="connsiteY11" fmla="*/ 957827 h 2040948"/>
                <a:gd name="connsiteX12" fmla="*/ 543268 w 1421182"/>
                <a:gd name="connsiteY12" fmla="*/ 8 h 2040948"/>
                <a:gd name="connsiteX13" fmla="*/ 473286 w 1421182"/>
                <a:gd name="connsiteY13" fmla="*/ 1312127 h 2040948"/>
                <a:gd name="connsiteX14" fmla="*/ 338442 w 1421182"/>
                <a:gd name="connsiteY14" fmla="*/ 1258222 h 2040948"/>
                <a:gd name="connsiteX15" fmla="*/ 719 w 1421182"/>
                <a:gd name="connsiteY15" fmla="*/ 957545 h 2040948"/>
                <a:gd name="connsiteX0" fmla="*/ 719 w 1421182"/>
                <a:gd name="connsiteY0" fmla="*/ 957545 h 2040948"/>
                <a:gd name="connsiteX1" fmla="*/ 140932 w 1421182"/>
                <a:gd name="connsiteY1" fmla="*/ 1353319 h 2040948"/>
                <a:gd name="connsiteX2" fmla="*/ 309182 w 1421182"/>
                <a:gd name="connsiteY2" fmla="*/ 1711764 h 2040948"/>
                <a:gd name="connsiteX3" fmla="*/ 704202 w 1421182"/>
                <a:gd name="connsiteY3" fmla="*/ 2040948 h 2040948"/>
                <a:gd name="connsiteX4" fmla="*/ 1311364 w 1421182"/>
                <a:gd name="connsiteY4" fmla="*/ 2026318 h 2040948"/>
                <a:gd name="connsiteX5" fmla="*/ 1421092 w 1421182"/>
                <a:gd name="connsiteY5" fmla="*/ 1126548 h 2040948"/>
                <a:gd name="connsiteX6" fmla="*/ 1152597 w 1421182"/>
                <a:gd name="connsiteY6" fmla="*/ 669082 h 2040948"/>
                <a:gd name="connsiteX7" fmla="*/ 1168953 w 1421182"/>
                <a:gd name="connsiteY7" fmla="*/ 968062 h 2040948"/>
                <a:gd name="connsiteX8" fmla="*/ 927050 w 1421182"/>
                <a:gd name="connsiteY8" fmla="*/ 614956 h 2040948"/>
                <a:gd name="connsiteX9" fmla="*/ 957315 w 1421182"/>
                <a:gd name="connsiteY9" fmla="*/ 944170 h 2040948"/>
                <a:gd name="connsiteX10" fmla="*/ 711016 w 1421182"/>
                <a:gd name="connsiteY10" fmla="*/ 569620 h 2040948"/>
                <a:gd name="connsiteX11" fmla="*/ 729319 w 1421182"/>
                <a:gd name="connsiteY11" fmla="*/ 957827 h 2040948"/>
                <a:gd name="connsiteX12" fmla="*/ 543268 w 1421182"/>
                <a:gd name="connsiteY12" fmla="*/ 8 h 2040948"/>
                <a:gd name="connsiteX13" fmla="*/ 473286 w 1421182"/>
                <a:gd name="connsiteY13" fmla="*/ 1312127 h 2040948"/>
                <a:gd name="connsiteX14" fmla="*/ 338442 w 1421182"/>
                <a:gd name="connsiteY14" fmla="*/ 1258222 h 2040948"/>
                <a:gd name="connsiteX15" fmla="*/ 719 w 1421182"/>
                <a:gd name="connsiteY15" fmla="*/ 957545 h 2040948"/>
                <a:gd name="connsiteX0" fmla="*/ 719 w 1421182"/>
                <a:gd name="connsiteY0" fmla="*/ 957545 h 2026318"/>
                <a:gd name="connsiteX1" fmla="*/ 140932 w 1421182"/>
                <a:gd name="connsiteY1" fmla="*/ 1353319 h 2026318"/>
                <a:gd name="connsiteX2" fmla="*/ 309182 w 1421182"/>
                <a:gd name="connsiteY2" fmla="*/ 1711764 h 2026318"/>
                <a:gd name="connsiteX3" fmla="*/ 693290 w 1421182"/>
                <a:gd name="connsiteY3" fmla="*/ 2019121 h 2026318"/>
                <a:gd name="connsiteX4" fmla="*/ 1311364 w 1421182"/>
                <a:gd name="connsiteY4" fmla="*/ 2026318 h 2026318"/>
                <a:gd name="connsiteX5" fmla="*/ 1421092 w 1421182"/>
                <a:gd name="connsiteY5" fmla="*/ 1126548 h 2026318"/>
                <a:gd name="connsiteX6" fmla="*/ 1152597 w 1421182"/>
                <a:gd name="connsiteY6" fmla="*/ 669082 h 2026318"/>
                <a:gd name="connsiteX7" fmla="*/ 1168953 w 1421182"/>
                <a:gd name="connsiteY7" fmla="*/ 968062 h 2026318"/>
                <a:gd name="connsiteX8" fmla="*/ 927050 w 1421182"/>
                <a:gd name="connsiteY8" fmla="*/ 614956 h 2026318"/>
                <a:gd name="connsiteX9" fmla="*/ 957315 w 1421182"/>
                <a:gd name="connsiteY9" fmla="*/ 944170 h 2026318"/>
                <a:gd name="connsiteX10" fmla="*/ 711016 w 1421182"/>
                <a:gd name="connsiteY10" fmla="*/ 569620 h 2026318"/>
                <a:gd name="connsiteX11" fmla="*/ 729319 w 1421182"/>
                <a:gd name="connsiteY11" fmla="*/ 957827 h 2026318"/>
                <a:gd name="connsiteX12" fmla="*/ 543268 w 1421182"/>
                <a:gd name="connsiteY12" fmla="*/ 8 h 2026318"/>
                <a:gd name="connsiteX13" fmla="*/ 473286 w 1421182"/>
                <a:gd name="connsiteY13" fmla="*/ 1312127 h 2026318"/>
                <a:gd name="connsiteX14" fmla="*/ 338442 w 1421182"/>
                <a:gd name="connsiteY14" fmla="*/ 1258222 h 2026318"/>
                <a:gd name="connsiteX15" fmla="*/ 719 w 1421182"/>
                <a:gd name="connsiteY15" fmla="*/ 957545 h 2026318"/>
                <a:gd name="connsiteX0" fmla="*/ 719 w 1421182"/>
                <a:gd name="connsiteY0" fmla="*/ 957545 h 2295953"/>
                <a:gd name="connsiteX1" fmla="*/ 140932 w 1421182"/>
                <a:gd name="connsiteY1" fmla="*/ 1353319 h 2295953"/>
                <a:gd name="connsiteX2" fmla="*/ 309182 w 1421182"/>
                <a:gd name="connsiteY2" fmla="*/ 1711764 h 2295953"/>
                <a:gd name="connsiteX3" fmla="*/ 693290 w 1421182"/>
                <a:gd name="connsiteY3" fmla="*/ 2019121 h 2295953"/>
                <a:gd name="connsiteX4" fmla="*/ 722524 w 1421182"/>
                <a:gd name="connsiteY4" fmla="*/ 2295953 h 2295953"/>
                <a:gd name="connsiteX5" fmla="*/ 1311364 w 1421182"/>
                <a:gd name="connsiteY5" fmla="*/ 2026318 h 2295953"/>
                <a:gd name="connsiteX6" fmla="*/ 1421092 w 1421182"/>
                <a:gd name="connsiteY6" fmla="*/ 1126548 h 2295953"/>
                <a:gd name="connsiteX7" fmla="*/ 1152597 w 1421182"/>
                <a:gd name="connsiteY7" fmla="*/ 669082 h 2295953"/>
                <a:gd name="connsiteX8" fmla="*/ 1168953 w 1421182"/>
                <a:gd name="connsiteY8" fmla="*/ 968062 h 2295953"/>
                <a:gd name="connsiteX9" fmla="*/ 927050 w 1421182"/>
                <a:gd name="connsiteY9" fmla="*/ 614956 h 2295953"/>
                <a:gd name="connsiteX10" fmla="*/ 957315 w 1421182"/>
                <a:gd name="connsiteY10" fmla="*/ 944170 h 2295953"/>
                <a:gd name="connsiteX11" fmla="*/ 711016 w 1421182"/>
                <a:gd name="connsiteY11" fmla="*/ 569620 h 2295953"/>
                <a:gd name="connsiteX12" fmla="*/ 729319 w 1421182"/>
                <a:gd name="connsiteY12" fmla="*/ 957827 h 2295953"/>
                <a:gd name="connsiteX13" fmla="*/ 543268 w 1421182"/>
                <a:gd name="connsiteY13" fmla="*/ 8 h 2295953"/>
                <a:gd name="connsiteX14" fmla="*/ 473286 w 1421182"/>
                <a:gd name="connsiteY14" fmla="*/ 1312127 h 2295953"/>
                <a:gd name="connsiteX15" fmla="*/ 338442 w 1421182"/>
                <a:gd name="connsiteY15" fmla="*/ 1258222 h 2295953"/>
                <a:gd name="connsiteX16" fmla="*/ 719 w 1421182"/>
                <a:gd name="connsiteY16" fmla="*/ 957545 h 2295953"/>
                <a:gd name="connsiteX0" fmla="*/ 719 w 1421182"/>
                <a:gd name="connsiteY0" fmla="*/ 957545 h 2317397"/>
                <a:gd name="connsiteX1" fmla="*/ 140932 w 1421182"/>
                <a:gd name="connsiteY1" fmla="*/ 1353319 h 2317397"/>
                <a:gd name="connsiteX2" fmla="*/ 309182 w 1421182"/>
                <a:gd name="connsiteY2" fmla="*/ 1711764 h 2317397"/>
                <a:gd name="connsiteX3" fmla="*/ 693290 w 1421182"/>
                <a:gd name="connsiteY3" fmla="*/ 2019121 h 2317397"/>
                <a:gd name="connsiteX4" fmla="*/ 722524 w 1421182"/>
                <a:gd name="connsiteY4" fmla="*/ 2295953 h 2317397"/>
                <a:gd name="connsiteX5" fmla="*/ 1170733 w 1421182"/>
                <a:gd name="connsiteY5" fmla="*/ 2300858 h 2317397"/>
                <a:gd name="connsiteX6" fmla="*/ 1311364 w 1421182"/>
                <a:gd name="connsiteY6" fmla="*/ 2026318 h 2317397"/>
                <a:gd name="connsiteX7" fmla="*/ 1421092 w 1421182"/>
                <a:gd name="connsiteY7" fmla="*/ 1126548 h 2317397"/>
                <a:gd name="connsiteX8" fmla="*/ 1152597 w 1421182"/>
                <a:gd name="connsiteY8" fmla="*/ 669082 h 2317397"/>
                <a:gd name="connsiteX9" fmla="*/ 1168953 w 1421182"/>
                <a:gd name="connsiteY9" fmla="*/ 968062 h 2317397"/>
                <a:gd name="connsiteX10" fmla="*/ 927050 w 1421182"/>
                <a:gd name="connsiteY10" fmla="*/ 614956 h 2317397"/>
                <a:gd name="connsiteX11" fmla="*/ 957315 w 1421182"/>
                <a:gd name="connsiteY11" fmla="*/ 944170 h 2317397"/>
                <a:gd name="connsiteX12" fmla="*/ 711016 w 1421182"/>
                <a:gd name="connsiteY12" fmla="*/ 569620 h 2317397"/>
                <a:gd name="connsiteX13" fmla="*/ 729319 w 1421182"/>
                <a:gd name="connsiteY13" fmla="*/ 957827 h 2317397"/>
                <a:gd name="connsiteX14" fmla="*/ 543268 w 1421182"/>
                <a:gd name="connsiteY14" fmla="*/ 8 h 2317397"/>
                <a:gd name="connsiteX15" fmla="*/ 473286 w 1421182"/>
                <a:gd name="connsiteY15" fmla="*/ 1312127 h 2317397"/>
                <a:gd name="connsiteX16" fmla="*/ 338442 w 1421182"/>
                <a:gd name="connsiteY16" fmla="*/ 1258222 h 2317397"/>
                <a:gd name="connsiteX17" fmla="*/ 719 w 1421182"/>
                <a:gd name="connsiteY17" fmla="*/ 957545 h 2317397"/>
                <a:gd name="connsiteX0" fmla="*/ 719 w 1421182"/>
                <a:gd name="connsiteY0" fmla="*/ 957545 h 2317397"/>
                <a:gd name="connsiteX1" fmla="*/ 140932 w 1421182"/>
                <a:gd name="connsiteY1" fmla="*/ 1353319 h 2317397"/>
                <a:gd name="connsiteX2" fmla="*/ 309182 w 1421182"/>
                <a:gd name="connsiteY2" fmla="*/ 1711764 h 2317397"/>
                <a:gd name="connsiteX3" fmla="*/ 626141 w 1421182"/>
                <a:gd name="connsiteY3" fmla="*/ 1985150 h 2317397"/>
                <a:gd name="connsiteX4" fmla="*/ 722524 w 1421182"/>
                <a:gd name="connsiteY4" fmla="*/ 2295953 h 2317397"/>
                <a:gd name="connsiteX5" fmla="*/ 1170733 w 1421182"/>
                <a:gd name="connsiteY5" fmla="*/ 2300858 h 2317397"/>
                <a:gd name="connsiteX6" fmla="*/ 1311364 w 1421182"/>
                <a:gd name="connsiteY6" fmla="*/ 2026318 h 2317397"/>
                <a:gd name="connsiteX7" fmla="*/ 1421092 w 1421182"/>
                <a:gd name="connsiteY7" fmla="*/ 1126548 h 2317397"/>
                <a:gd name="connsiteX8" fmla="*/ 1152597 w 1421182"/>
                <a:gd name="connsiteY8" fmla="*/ 669082 h 2317397"/>
                <a:gd name="connsiteX9" fmla="*/ 1168953 w 1421182"/>
                <a:gd name="connsiteY9" fmla="*/ 968062 h 2317397"/>
                <a:gd name="connsiteX10" fmla="*/ 927050 w 1421182"/>
                <a:gd name="connsiteY10" fmla="*/ 614956 h 2317397"/>
                <a:gd name="connsiteX11" fmla="*/ 957315 w 1421182"/>
                <a:gd name="connsiteY11" fmla="*/ 944170 h 2317397"/>
                <a:gd name="connsiteX12" fmla="*/ 711016 w 1421182"/>
                <a:gd name="connsiteY12" fmla="*/ 569620 h 2317397"/>
                <a:gd name="connsiteX13" fmla="*/ 729319 w 1421182"/>
                <a:gd name="connsiteY13" fmla="*/ 957827 h 2317397"/>
                <a:gd name="connsiteX14" fmla="*/ 543268 w 1421182"/>
                <a:gd name="connsiteY14" fmla="*/ 8 h 2317397"/>
                <a:gd name="connsiteX15" fmla="*/ 473286 w 1421182"/>
                <a:gd name="connsiteY15" fmla="*/ 1312127 h 2317397"/>
                <a:gd name="connsiteX16" fmla="*/ 338442 w 1421182"/>
                <a:gd name="connsiteY16" fmla="*/ 1258222 h 2317397"/>
                <a:gd name="connsiteX17" fmla="*/ 719 w 1421182"/>
                <a:gd name="connsiteY17" fmla="*/ 957545 h 2317397"/>
                <a:gd name="connsiteX0" fmla="*/ 719 w 1421182"/>
                <a:gd name="connsiteY0" fmla="*/ 957545 h 2314785"/>
                <a:gd name="connsiteX1" fmla="*/ 140932 w 1421182"/>
                <a:gd name="connsiteY1" fmla="*/ 1353319 h 2314785"/>
                <a:gd name="connsiteX2" fmla="*/ 309182 w 1421182"/>
                <a:gd name="connsiteY2" fmla="*/ 1711764 h 2314785"/>
                <a:gd name="connsiteX3" fmla="*/ 626141 w 1421182"/>
                <a:gd name="connsiteY3" fmla="*/ 1985150 h 2314785"/>
                <a:gd name="connsiteX4" fmla="*/ 658780 w 1421182"/>
                <a:gd name="connsiteY4" fmla="*/ 2266927 h 2314785"/>
                <a:gd name="connsiteX5" fmla="*/ 1170733 w 1421182"/>
                <a:gd name="connsiteY5" fmla="*/ 2300858 h 2314785"/>
                <a:gd name="connsiteX6" fmla="*/ 1311364 w 1421182"/>
                <a:gd name="connsiteY6" fmla="*/ 2026318 h 2314785"/>
                <a:gd name="connsiteX7" fmla="*/ 1421092 w 1421182"/>
                <a:gd name="connsiteY7" fmla="*/ 1126548 h 2314785"/>
                <a:gd name="connsiteX8" fmla="*/ 1152597 w 1421182"/>
                <a:gd name="connsiteY8" fmla="*/ 669082 h 2314785"/>
                <a:gd name="connsiteX9" fmla="*/ 1168953 w 1421182"/>
                <a:gd name="connsiteY9" fmla="*/ 968062 h 2314785"/>
                <a:gd name="connsiteX10" fmla="*/ 927050 w 1421182"/>
                <a:gd name="connsiteY10" fmla="*/ 614956 h 2314785"/>
                <a:gd name="connsiteX11" fmla="*/ 957315 w 1421182"/>
                <a:gd name="connsiteY11" fmla="*/ 944170 h 2314785"/>
                <a:gd name="connsiteX12" fmla="*/ 711016 w 1421182"/>
                <a:gd name="connsiteY12" fmla="*/ 569620 h 2314785"/>
                <a:gd name="connsiteX13" fmla="*/ 729319 w 1421182"/>
                <a:gd name="connsiteY13" fmla="*/ 957827 h 2314785"/>
                <a:gd name="connsiteX14" fmla="*/ 543268 w 1421182"/>
                <a:gd name="connsiteY14" fmla="*/ 8 h 2314785"/>
                <a:gd name="connsiteX15" fmla="*/ 473286 w 1421182"/>
                <a:gd name="connsiteY15" fmla="*/ 1312127 h 2314785"/>
                <a:gd name="connsiteX16" fmla="*/ 338442 w 1421182"/>
                <a:gd name="connsiteY16" fmla="*/ 1258222 h 2314785"/>
                <a:gd name="connsiteX17" fmla="*/ 719 w 1421182"/>
                <a:gd name="connsiteY17" fmla="*/ 957545 h 2314785"/>
                <a:gd name="connsiteX0" fmla="*/ 719 w 1421182"/>
                <a:gd name="connsiteY0" fmla="*/ 957545 h 2323891"/>
                <a:gd name="connsiteX1" fmla="*/ 140932 w 1421182"/>
                <a:gd name="connsiteY1" fmla="*/ 1353319 h 2323891"/>
                <a:gd name="connsiteX2" fmla="*/ 309182 w 1421182"/>
                <a:gd name="connsiteY2" fmla="*/ 1711764 h 2323891"/>
                <a:gd name="connsiteX3" fmla="*/ 626141 w 1421182"/>
                <a:gd name="connsiteY3" fmla="*/ 1985150 h 2323891"/>
                <a:gd name="connsiteX4" fmla="*/ 658780 w 1421182"/>
                <a:gd name="connsiteY4" fmla="*/ 2266927 h 2323891"/>
                <a:gd name="connsiteX5" fmla="*/ 1170733 w 1421182"/>
                <a:gd name="connsiteY5" fmla="*/ 2300858 h 2323891"/>
                <a:gd name="connsiteX6" fmla="*/ 1311364 w 1421182"/>
                <a:gd name="connsiteY6" fmla="*/ 2026318 h 2323891"/>
                <a:gd name="connsiteX7" fmla="*/ 1421092 w 1421182"/>
                <a:gd name="connsiteY7" fmla="*/ 1126548 h 2323891"/>
                <a:gd name="connsiteX8" fmla="*/ 1152597 w 1421182"/>
                <a:gd name="connsiteY8" fmla="*/ 669082 h 2323891"/>
                <a:gd name="connsiteX9" fmla="*/ 1168953 w 1421182"/>
                <a:gd name="connsiteY9" fmla="*/ 968062 h 2323891"/>
                <a:gd name="connsiteX10" fmla="*/ 927050 w 1421182"/>
                <a:gd name="connsiteY10" fmla="*/ 614956 h 2323891"/>
                <a:gd name="connsiteX11" fmla="*/ 957315 w 1421182"/>
                <a:gd name="connsiteY11" fmla="*/ 944170 h 2323891"/>
                <a:gd name="connsiteX12" fmla="*/ 711016 w 1421182"/>
                <a:gd name="connsiteY12" fmla="*/ 569620 h 2323891"/>
                <a:gd name="connsiteX13" fmla="*/ 729319 w 1421182"/>
                <a:gd name="connsiteY13" fmla="*/ 957827 h 2323891"/>
                <a:gd name="connsiteX14" fmla="*/ 543268 w 1421182"/>
                <a:gd name="connsiteY14" fmla="*/ 8 h 2323891"/>
                <a:gd name="connsiteX15" fmla="*/ 473286 w 1421182"/>
                <a:gd name="connsiteY15" fmla="*/ 1312127 h 2323891"/>
                <a:gd name="connsiteX16" fmla="*/ 338442 w 1421182"/>
                <a:gd name="connsiteY16" fmla="*/ 1258222 h 2323891"/>
                <a:gd name="connsiteX17" fmla="*/ 719 w 1421182"/>
                <a:gd name="connsiteY17" fmla="*/ 957545 h 2323891"/>
                <a:gd name="connsiteX0" fmla="*/ 719 w 1421182"/>
                <a:gd name="connsiteY0" fmla="*/ 957545 h 2358736"/>
                <a:gd name="connsiteX1" fmla="*/ 140932 w 1421182"/>
                <a:gd name="connsiteY1" fmla="*/ 1353319 h 2358736"/>
                <a:gd name="connsiteX2" fmla="*/ 309182 w 1421182"/>
                <a:gd name="connsiteY2" fmla="*/ 1711764 h 2358736"/>
                <a:gd name="connsiteX3" fmla="*/ 626141 w 1421182"/>
                <a:gd name="connsiteY3" fmla="*/ 1985150 h 2358736"/>
                <a:gd name="connsiteX4" fmla="*/ 658780 w 1421182"/>
                <a:gd name="connsiteY4" fmla="*/ 2266927 h 2358736"/>
                <a:gd name="connsiteX5" fmla="*/ 1227989 w 1421182"/>
                <a:gd name="connsiteY5" fmla="*/ 2341644 h 2358736"/>
                <a:gd name="connsiteX6" fmla="*/ 1311364 w 1421182"/>
                <a:gd name="connsiteY6" fmla="*/ 2026318 h 2358736"/>
                <a:gd name="connsiteX7" fmla="*/ 1421092 w 1421182"/>
                <a:gd name="connsiteY7" fmla="*/ 1126548 h 2358736"/>
                <a:gd name="connsiteX8" fmla="*/ 1152597 w 1421182"/>
                <a:gd name="connsiteY8" fmla="*/ 669082 h 2358736"/>
                <a:gd name="connsiteX9" fmla="*/ 1168953 w 1421182"/>
                <a:gd name="connsiteY9" fmla="*/ 968062 h 2358736"/>
                <a:gd name="connsiteX10" fmla="*/ 927050 w 1421182"/>
                <a:gd name="connsiteY10" fmla="*/ 614956 h 2358736"/>
                <a:gd name="connsiteX11" fmla="*/ 957315 w 1421182"/>
                <a:gd name="connsiteY11" fmla="*/ 944170 h 2358736"/>
                <a:gd name="connsiteX12" fmla="*/ 711016 w 1421182"/>
                <a:gd name="connsiteY12" fmla="*/ 569620 h 2358736"/>
                <a:gd name="connsiteX13" fmla="*/ 729319 w 1421182"/>
                <a:gd name="connsiteY13" fmla="*/ 957827 h 2358736"/>
                <a:gd name="connsiteX14" fmla="*/ 543268 w 1421182"/>
                <a:gd name="connsiteY14" fmla="*/ 8 h 2358736"/>
                <a:gd name="connsiteX15" fmla="*/ 473286 w 1421182"/>
                <a:gd name="connsiteY15" fmla="*/ 1312127 h 2358736"/>
                <a:gd name="connsiteX16" fmla="*/ 338442 w 1421182"/>
                <a:gd name="connsiteY16" fmla="*/ 1258222 h 2358736"/>
                <a:gd name="connsiteX17" fmla="*/ 719 w 1421182"/>
                <a:gd name="connsiteY17" fmla="*/ 957545 h 2358736"/>
                <a:gd name="connsiteX0" fmla="*/ 719 w 1421182"/>
                <a:gd name="connsiteY0" fmla="*/ 957545 h 2341644"/>
                <a:gd name="connsiteX1" fmla="*/ 140932 w 1421182"/>
                <a:gd name="connsiteY1" fmla="*/ 1353319 h 2341644"/>
                <a:gd name="connsiteX2" fmla="*/ 309182 w 1421182"/>
                <a:gd name="connsiteY2" fmla="*/ 1711764 h 2341644"/>
                <a:gd name="connsiteX3" fmla="*/ 626141 w 1421182"/>
                <a:gd name="connsiteY3" fmla="*/ 1985150 h 2341644"/>
                <a:gd name="connsiteX4" fmla="*/ 658780 w 1421182"/>
                <a:gd name="connsiteY4" fmla="*/ 2266927 h 2341644"/>
                <a:gd name="connsiteX5" fmla="*/ 1227989 w 1421182"/>
                <a:gd name="connsiteY5" fmla="*/ 2341644 h 2341644"/>
                <a:gd name="connsiteX6" fmla="*/ 1311364 w 1421182"/>
                <a:gd name="connsiteY6" fmla="*/ 2026318 h 2341644"/>
                <a:gd name="connsiteX7" fmla="*/ 1421092 w 1421182"/>
                <a:gd name="connsiteY7" fmla="*/ 1126548 h 2341644"/>
                <a:gd name="connsiteX8" fmla="*/ 1152597 w 1421182"/>
                <a:gd name="connsiteY8" fmla="*/ 669082 h 2341644"/>
                <a:gd name="connsiteX9" fmla="*/ 1168953 w 1421182"/>
                <a:gd name="connsiteY9" fmla="*/ 968062 h 2341644"/>
                <a:gd name="connsiteX10" fmla="*/ 927050 w 1421182"/>
                <a:gd name="connsiteY10" fmla="*/ 614956 h 2341644"/>
                <a:gd name="connsiteX11" fmla="*/ 957315 w 1421182"/>
                <a:gd name="connsiteY11" fmla="*/ 944170 h 2341644"/>
                <a:gd name="connsiteX12" fmla="*/ 711016 w 1421182"/>
                <a:gd name="connsiteY12" fmla="*/ 569620 h 2341644"/>
                <a:gd name="connsiteX13" fmla="*/ 729319 w 1421182"/>
                <a:gd name="connsiteY13" fmla="*/ 957827 h 2341644"/>
                <a:gd name="connsiteX14" fmla="*/ 543268 w 1421182"/>
                <a:gd name="connsiteY14" fmla="*/ 8 h 2341644"/>
                <a:gd name="connsiteX15" fmla="*/ 473286 w 1421182"/>
                <a:gd name="connsiteY15" fmla="*/ 1312127 h 2341644"/>
                <a:gd name="connsiteX16" fmla="*/ 338442 w 1421182"/>
                <a:gd name="connsiteY16" fmla="*/ 1258222 h 2341644"/>
                <a:gd name="connsiteX17" fmla="*/ 719 w 1421182"/>
                <a:gd name="connsiteY17" fmla="*/ 957545 h 2341644"/>
                <a:gd name="connsiteX0" fmla="*/ 719 w 1421092"/>
                <a:gd name="connsiteY0" fmla="*/ 957545 h 2341644"/>
                <a:gd name="connsiteX1" fmla="*/ 140932 w 1421092"/>
                <a:gd name="connsiteY1" fmla="*/ 1353319 h 2341644"/>
                <a:gd name="connsiteX2" fmla="*/ 309182 w 1421092"/>
                <a:gd name="connsiteY2" fmla="*/ 1711764 h 2341644"/>
                <a:gd name="connsiteX3" fmla="*/ 626141 w 1421092"/>
                <a:gd name="connsiteY3" fmla="*/ 1985150 h 2341644"/>
                <a:gd name="connsiteX4" fmla="*/ 658780 w 1421092"/>
                <a:gd name="connsiteY4" fmla="*/ 2266927 h 2341644"/>
                <a:gd name="connsiteX5" fmla="*/ 1227989 w 1421092"/>
                <a:gd name="connsiteY5" fmla="*/ 2341644 h 2341644"/>
                <a:gd name="connsiteX6" fmla="*/ 1262460 w 1421092"/>
                <a:gd name="connsiteY6" fmla="*/ 1987074 h 2341644"/>
                <a:gd name="connsiteX7" fmla="*/ 1421092 w 1421092"/>
                <a:gd name="connsiteY7" fmla="*/ 1126548 h 2341644"/>
                <a:gd name="connsiteX8" fmla="*/ 1152597 w 1421092"/>
                <a:gd name="connsiteY8" fmla="*/ 669082 h 2341644"/>
                <a:gd name="connsiteX9" fmla="*/ 1168953 w 1421092"/>
                <a:gd name="connsiteY9" fmla="*/ 968062 h 2341644"/>
                <a:gd name="connsiteX10" fmla="*/ 927050 w 1421092"/>
                <a:gd name="connsiteY10" fmla="*/ 614956 h 2341644"/>
                <a:gd name="connsiteX11" fmla="*/ 957315 w 1421092"/>
                <a:gd name="connsiteY11" fmla="*/ 944170 h 2341644"/>
                <a:gd name="connsiteX12" fmla="*/ 711016 w 1421092"/>
                <a:gd name="connsiteY12" fmla="*/ 569620 h 2341644"/>
                <a:gd name="connsiteX13" fmla="*/ 729319 w 1421092"/>
                <a:gd name="connsiteY13" fmla="*/ 957827 h 2341644"/>
                <a:gd name="connsiteX14" fmla="*/ 543268 w 1421092"/>
                <a:gd name="connsiteY14" fmla="*/ 8 h 2341644"/>
                <a:gd name="connsiteX15" fmla="*/ 473286 w 1421092"/>
                <a:gd name="connsiteY15" fmla="*/ 1312127 h 2341644"/>
                <a:gd name="connsiteX16" fmla="*/ 338442 w 1421092"/>
                <a:gd name="connsiteY16" fmla="*/ 1258222 h 2341644"/>
                <a:gd name="connsiteX17" fmla="*/ 719 w 1421092"/>
                <a:gd name="connsiteY17" fmla="*/ 957545 h 2341644"/>
                <a:gd name="connsiteX0" fmla="*/ 719 w 1421109"/>
                <a:gd name="connsiteY0" fmla="*/ 957545 h 2341644"/>
                <a:gd name="connsiteX1" fmla="*/ 140932 w 1421109"/>
                <a:gd name="connsiteY1" fmla="*/ 1353319 h 2341644"/>
                <a:gd name="connsiteX2" fmla="*/ 309182 w 1421109"/>
                <a:gd name="connsiteY2" fmla="*/ 1711764 h 2341644"/>
                <a:gd name="connsiteX3" fmla="*/ 626141 w 1421109"/>
                <a:gd name="connsiteY3" fmla="*/ 1985150 h 2341644"/>
                <a:gd name="connsiteX4" fmla="*/ 658780 w 1421109"/>
                <a:gd name="connsiteY4" fmla="*/ 2266927 h 2341644"/>
                <a:gd name="connsiteX5" fmla="*/ 1227989 w 1421109"/>
                <a:gd name="connsiteY5" fmla="*/ 2341644 h 2341644"/>
                <a:gd name="connsiteX6" fmla="*/ 1262460 w 1421109"/>
                <a:gd name="connsiteY6" fmla="*/ 1987074 h 2341644"/>
                <a:gd name="connsiteX7" fmla="*/ 1421092 w 1421109"/>
                <a:gd name="connsiteY7" fmla="*/ 1126548 h 2341644"/>
                <a:gd name="connsiteX8" fmla="*/ 1152597 w 1421109"/>
                <a:gd name="connsiteY8" fmla="*/ 669082 h 2341644"/>
                <a:gd name="connsiteX9" fmla="*/ 1168953 w 1421109"/>
                <a:gd name="connsiteY9" fmla="*/ 968062 h 2341644"/>
                <a:gd name="connsiteX10" fmla="*/ 927050 w 1421109"/>
                <a:gd name="connsiteY10" fmla="*/ 614956 h 2341644"/>
                <a:gd name="connsiteX11" fmla="*/ 957315 w 1421109"/>
                <a:gd name="connsiteY11" fmla="*/ 944170 h 2341644"/>
                <a:gd name="connsiteX12" fmla="*/ 711016 w 1421109"/>
                <a:gd name="connsiteY12" fmla="*/ 569620 h 2341644"/>
                <a:gd name="connsiteX13" fmla="*/ 729319 w 1421109"/>
                <a:gd name="connsiteY13" fmla="*/ 957827 h 2341644"/>
                <a:gd name="connsiteX14" fmla="*/ 543268 w 1421109"/>
                <a:gd name="connsiteY14" fmla="*/ 8 h 2341644"/>
                <a:gd name="connsiteX15" fmla="*/ 473286 w 1421109"/>
                <a:gd name="connsiteY15" fmla="*/ 1312127 h 2341644"/>
                <a:gd name="connsiteX16" fmla="*/ 338442 w 1421109"/>
                <a:gd name="connsiteY16" fmla="*/ 1258222 h 2341644"/>
                <a:gd name="connsiteX17" fmla="*/ 719 w 1421109"/>
                <a:gd name="connsiteY17" fmla="*/ 957545 h 2341644"/>
                <a:gd name="connsiteX0" fmla="*/ 719 w 1421109"/>
                <a:gd name="connsiteY0" fmla="*/ 957545 h 2341644"/>
                <a:gd name="connsiteX1" fmla="*/ 140932 w 1421109"/>
                <a:gd name="connsiteY1" fmla="*/ 1353319 h 2341644"/>
                <a:gd name="connsiteX2" fmla="*/ 309182 w 1421109"/>
                <a:gd name="connsiteY2" fmla="*/ 1711764 h 2341644"/>
                <a:gd name="connsiteX3" fmla="*/ 626141 w 1421109"/>
                <a:gd name="connsiteY3" fmla="*/ 1985150 h 2341644"/>
                <a:gd name="connsiteX4" fmla="*/ 658780 w 1421109"/>
                <a:gd name="connsiteY4" fmla="*/ 2266927 h 2341644"/>
                <a:gd name="connsiteX5" fmla="*/ 1227989 w 1421109"/>
                <a:gd name="connsiteY5" fmla="*/ 2341644 h 2341644"/>
                <a:gd name="connsiteX6" fmla="*/ 1262460 w 1421109"/>
                <a:gd name="connsiteY6" fmla="*/ 1987074 h 2341644"/>
                <a:gd name="connsiteX7" fmla="*/ 1421092 w 1421109"/>
                <a:gd name="connsiteY7" fmla="*/ 1126548 h 2341644"/>
                <a:gd name="connsiteX8" fmla="*/ 1152597 w 1421109"/>
                <a:gd name="connsiteY8" fmla="*/ 669082 h 2341644"/>
                <a:gd name="connsiteX9" fmla="*/ 1168953 w 1421109"/>
                <a:gd name="connsiteY9" fmla="*/ 968062 h 2341644"/>
                <a:gd name="connsiteX10" fmla="*/ 927050 w 1421109"/>
                <a:gd name="connsiteY10" fmla="*/ 614956 h 2341644"/>
                <a:gd name="connsiteX11" fmla="*/ 957315 w 1421109"/>
                <a:gd name="connsiteY11" fmla="*/ 944170 h 2341644"/>
                <a:gd name="connsiteX12" fmla="*/ 711016 w 1421109"/>
                <a:gd name="connsiteY12" fmla="*/ 569620 h 2341644"/>
                <a:gd name="connsiteX13" fmla="*/ 729319 w 1421109"/>
                <a:gd name="connsiteY13" fmla="*/ 957827 h 2341644"/>
                <a:gd name="connsiteX14" fmla="*/ 543268 w 1421109"/>
                <a:gd name="connsiteY14" fmla="*/ 8 h 2341644"/>
                <a:gd name="connsiteX15" fmla="*/ 473286 w 1421109"/>
                <a:gd name="connsiteY15" fmla="*/ 1312127 h 2341644"/>
                <a:gd name="connsiteX16" fmla="*/ 338442 w 1421109"/>
                <a:gd name="connsiteY16" fmla="*/ 1258222 h 2341644"/>
                <a:gd name="connsiteX17" fmla="*/ 719 w 1421109"/>
                <a:gd name="connsiteY17" fmla="*/ 957545 h 2341644"/>
                <a:gd name="connsiteX0" fmla="*/ 719 w 1421109"/>
                <a:gd name="connsiteY0" fmla="*/ 957545 h 2341644"/>
                <a:gd name="connsiteX1" fmla="*/ 140932 w 1421109"/>
                <a:gd name="connsiteY1" fmla="*/ 1353319 h 2341644"/>
                <a:gd name="connsiteX2" fmla="*/ 309182 w 1421109"/>
                <a:gd name="connsiteY2" fmla="*/ 1711764 h 2341644"/>
                <a:gd name="connsiteX3" fmla="*/ 626141 w 1421109"/>
                <a:gd name="connsiteY3" fmla="*/ 1985150 h 2341644"/>
                <a:gd name="connsiteX4" fmla="*/ 622941 w 1421109"/>
                <a:gd name="connsiteY4" fmla="*/ 2320778 h 2341644"/>
                <a:gd name="connsiteX5" fmla="*/ 1227989 w 1421109"/>
                <a:gd name="connsiteY5" fmla="*/ 2341644 h 2341644"/>
                <a:gd name="connsiteX6" fmla="*/ 1262460 w 1421109"/>
                <a:gd name="connsiteY6" fmla="*/ 1987074 h 2341644"/>
                <a:gd name="connsiteX7" fmla="*/ 1421092 w 1421109"/>
                <a:gd name="connsiteY7" fmla="*/ 1126548 h 2341644"/>
                <a:gd name="connsiteX8" fmla="*/ 1152597 w 1421109"/>
                <a:gd name="connsiteY8" fmla="*/ 669082 h 2341644"/>
                <a:gd name="connsiteX9" fmla="*/ 1168953 w 1421109"/>
                <a:gd name="connsiteY9" fmla="*/ 968062 h 2341644"/>
                <a:gd name="connsiteX10" fmla="*/ 927050 w 1421109"/>
                <a:gd name="connsiteY10" fmla="*/ 614956 h 2341644"/>
                <a:gd name="connsiteX11" fmla="*/ 957315 w 1421109"/>
                <a:gd name="connsiteY11" fmla="*/ 944170 h 2341644"/>
                <a:gd name="connsiteX12" fmla="*/ 711016 w 1421109"/>
                <a:gd name="connsiteY12" fmla="*/ 569620 h 2341644"/>
                <a:gd name="connsiteX13" fmla="*/ 729319 w 1421109"/>
                <a:gd name="connsiteY13" fmla="*/ 957827 h 2341644"/>
                <a:gd name="connsiteX14" fmla="*/ 543268 w 1421109"/>
                <a:gd name="connsiteY14" fmla="*/ 8 h 2341644"/>
                <a:gd name="connsiteX15" fmla="*/ 473286 w 1421109"/>
                <a:gd name="connsiteY15" fmla="*/ 1312127 h 2341644"/>
                <a:gd name="connsiteX16" fmla="*/ 338442 w 1421109"/>
                <a:gd name="connsiteY16" fmla="*/ 1258222 h 2341644"/>
                <a:gd name="connsiteX17" fmla="*/ 719 w 1421109"/>
                <a:gd name="connsiteY17" fmla="*/ 957545 h 2341644"/>
                <a:gd name="connsiteX0" fmla="*/ 719 w 1421109"/>
                <a:gd name="connsiteY0" fmla="*/ 957545 h 2341644"/>
                <a:gd name="connsiteX1" fmla="*/ 140932 w 1421109"/>
                <a:gd name="connsiteY1" fmla="*/ 1353319 h 2341644"/>
                <a:gd name="connsiteX2" fmla="*/ 309182 w 1421109"/>
                <a:gd name="connsiteY2" fmla="*/ 1711764 h 2341644"/>
                <a:gd name="connsiteX3" fmla="*/ 548773 w 1421109"/>
                <a:gd name="connsiteY3" fmla="*/ 1936338 h 2341644"/>
                <a:gd name="connsiteX4" fmla="*/ 622941 w 1421109"/>
                <a:gd name="connsiteY4" fmla="*/ 2320778 h 2341644"/>
                <a:gd name="connsiteX5" fmla="*/ 1227989 w 1421109"/>
                <a:gd name="connsiteY5" fmla="*/ 2341644 h 2341644"/>
                <a:gd name="connsiteX6" fmla="*/ 1262460 w 1421109"/>
                <a:gd name="connsiteY6" fmla="*/ 1987074 h 2341644"/>
                <a:gd name="connsiteX7" fmla="*/ 1421092 w 1421109"/>
                <a:gd name="connsiteY7" fmla="*/ 1126548 h 2341644"/>
                <a:gd name="connsiteX8" fmla="*/ 1152597 w 1421109"/>
                <a:gd name="connsiteY8" fmla="*/ 669082 h 2341644"/>
                <a:gd name="connsiteX9" fmla="*/ 1168953 w 1421109"/>
                <a:gd name="connsiteY9" fmla="*/ 968062 h 2341644"/>
                <a:gd name="connsiteX10" fmla="*/ 927050 w 1421109"/>
                <a:gd name="connsiteY10" fmla="*/ 614956 h 2341644"/>
                <a:gd name="connsiteX11" fmla="*/ 957315 w 1421109"/>
                <a:gd name="connsiteY11" fmla="*/ 944170 h 2341644"/>
                <a:gd name="connsiteX12" fmla="*/ 711016 w 1421109"/>
                <a:gd name="connsiteY12" fmla="*/ 569620 h 2341644"/>
                <a:gd name="connsiteX13" fmla="*/ 729319 w 1421109"/>
                <a:gd name="connsiteY13" fmla="*/ 957827 h 2341644"/>
                <a:gd name="connsiteX14" fmla="*/ 543268 w 1421109"/>
                <a:gd name="connsiteY14" fmla="*/ 8 h 2341644"/>
                <a:gd name="connsiteX15" fmla="*/ 473286 w 1421109"/>
                <a:gd name="connsiteY15" fmla="*/ 1312127 h 2341644"/>
                <a:gd name="connsiteX16" fmla="*/ 338442 w 1421109"/>
                <a:gd name="connsiteY16" fmla="*/ 1258222 h 2341644"/>
                <a:gd name="connsiteX17" fmla="*/ 719 w 1421109"/>
                <a:gd name="connsiteY17" fmla="*/ 957545 h 2341644"/>
                <a:gd name="connsiteX0" fmla="*/ 719 w 1421109"/>
                <a:gd name="connsiteY0" fmla="*/ 957545 h 2341644"/>
                <a:gd name="connsiteX1" fmla="*/ 140932 w 1421109"/>
                <a:gd name="connsiteY1" fmla="*/ 1353319 h 2341644"/>
                <a:gd name="connsiteX2" fmla="*/ 309182 w 1421109"/>
                <a:gd name="connsiteY2" fmla="*/ 1711764 h 2341644"/>
                <a:gd name="connsiteX3" fmla="*/ 548773 w 1421109"/>
                <a:gd name="connsiteY3" fmla="*/ 1936338 h 2341644"/>
                <a:gd name="connsiteX4" fmla="*/ 557331 w 1421109"/>
                <a:gd name="connsiteY4" fmla="*/ 2278453 h 2341644"/>
                <a:gd name="connsiteX5" fmla="*/ 1227989 w 1421109"/>
                <a:gd name="connsiteY5" fmla="*/ 2341644 h 2341644"/>
                <a:gd name="connsiteX6" fmla="*/ 1262460 w 1421109"/>
                <a:gd name="connsiteY6" fmla="*/ 1987074 h 2341644"/>
                <a:gd name="connsiteX7" fmla="*/ 1421092 w 1421109"/>
                <a:gd name="connsiteY7" fmla="*/ 1126548 h 2341644"/>
                <a:gd name="connsiteX8" fmla="*/ 1152597 w 1421109"/>
                <a:gd name="connsiteY8" fmla="*/ 669082 h 2341644"/>
                <a:gd name="connsiteX9" fmla="*/ 1168953 w 1421109"/>
                <a:gd name="connsiteY9" fmla="*/ 968062 h 2341644"/>
                <a:gd name="connsiteX10" fmla="*/ 927050 w 1421109"/>
                <a:gd name="connsiteY10" fmla="*/ 614956 h 2341644"/>
                <a:gd name="connsiteX11" fmla="*/ 957315 w 1421109"/>
                <a:gd name="connsiteY11" fmla="*/ 944170 h 2341644"/>
                <a:gd name="connsiteX12" fmla="*/ 711016 w 1421109"/>
                <a:gd name="connsiteY12" fmla="*/ 569620 h 2341644"/>
                <a:gd name="connsiteX13" fmla="*/ 729319 w 1421109"/>
                <a:gd name="connsiteY13" fmla="*/ 957827 h 2341644"/>
                <a:gd name="connsiteX14" fmla="*/ 543268 w 1421109"/>
                <a:gd name="connsiteY14" fmla="*/ 8 h 2341644"/>
                <a:gd name="connsiteX15" fmla="*/ 473286 w 1421109"/>
                <a:gd name="connsiteY15" fmla="*/ 1312127 h 2341644"/>
                <a:gd name="connsiteX16" fmla="*/ 338442 w 1421109"/>
                <a:gd name="connsiteY16" fmla="*/ 1258222 h 2341644"/>
                <a:gd name="connsiteX17" fmla="*/ 719 w 1421109"/>
                <a:gd name="connsiteY17" fmla="*/ 957545 h 2341644"/>
                <a:gd name="connsiteX0" fmla="*/ 719 w 1421109"/>
                <a:gd name="connsiteY0" fmla="*/ 957545 h 2341644"/>
                <a:gd name="connsiteX1" fmla="*/ 140932 w 1421109"/>
                <a:gd name="connsiteY1" fmla="*/ 1353319 h 2341644"/>
                <a:gd name="connsiteX2" fmla="*/ 309182 w 1421109"/>
                <a:gd name="connsiteY2" fmla="*/ 1711764 h 2341644"/>
                <a:gd name="connsiteX3" fmla="*/ 548773 w 1421109"/>
                <a:gd name="connsiteY3" fmla="*/ 1936338 h 2341644"/>
                <a:gd name="connsiteX4" fmla="*/ 601148 w 1421109"/>
                <a:gd name="connsiteY4" fmla="*/ 2297232 h 2341644"/>
                <a:gd name="connsiteX5" fmla="*/ 1227989 w 1421109"/>
                <a:gd name="connsiteY5" fmla="*/ 2341644 h 2341644"/>
                <a:gd name="connsiteX6" fmla="*/ 1262460 w 1421109"/>
                <a:gd name="connsiteY6" fmla="*/ 1987074 h 2341644"/>
                <a:gd name="connsiteX7" fmla="*/ 1421092 w 1421109"/>
                <a:gd name="connsiteY7" fmla="*/ 1126548 h 2341644"/>
                <a:gd name="connsiteX8" fmla="*/ 1152597 w 1421109"/>
                <a:gd name="connsiteY8" fmla="*/ 669082 h 2341644"/>
                <a:gd name="connsiteX9" fmla="*/ 1168953 w 1421109"/>
                <a:gd name="connsiteY9" fmla="*/ 968062 h 2341644"/>
                <a:gd name="connsiteX10" fmla="*/ 927050 w 1421109"/>
                <a:gd name="connsiteY10" fmla="*/ 614956 h 2341644"/>
                <a:gd name="connsiteX11" fmla="*/ 957315 w 1421109"/>
                <a:gd name="connsiteY11" fmla="*/ 944170 h 2341644"/>
                <a:gd name="connsiteX12" fmla="*/ 711016 w 1421109"/>
                <a:gd name="connsiteY12" fmla="*/ 569620 h 2341644"/>
                <a:gd name="connsiteX13" fmla="*/ 729319 w 1421109"/>
                <a:gd name="connsiteY13" fmla="*/ 957827 h 2341644"/>
                <a:gd name="connsiteX14" fmla="*/ 543268 w 1421109"/>
                <a:gd name="connsiteY14" fmla="*/ 8 h 2341644"/>
                <a:gd name="connsiteX15" fmla="*/ 473286 w 1421109"/>
                <a:gd name="connsiteY15" fmla="*/ 1312127 h 2341644"/>
                <a:gd name="connsiteX16" fmla="*/ 338442 w 1421109"/>
                <a:gd name="connsiteY16" fmla="*/ 1258222 h 2341644"/>
                <a:gd name="connsiteX17" fmla="*/ 719 w 1421109"/>
                <a:gd name="connsiteY17" fmla="*/ 957545 h 2341644"/>
                <a:gd name="connsiteX0" fmla="*/ 719 w 1421109"/>
                <a:gd name="connsiteY0" fmla="*/ 957545 h 2310754"/>
                <a:gd name="connsiteX1" fmla="*/ 140932 w 1421109"/>
                <a:gd name="connsiteY1" fmla="*/ 1353319 h 2310754"/>
                <a:gd name="connsiteX2" fmla="*/ 309182 w 1421109"/>
                <a:gd name="connsiteY2" fmla="*/ 1711764 h 2310754"/>
                <a:gd name="connsiteX3" fmla="*/ 548773 w 1421109"/>
                <a:gd name="connsiteY3" fmla="*/ 1936338 h 2310754"/>
                <a:gd name="connsiteX4" fmla="*/ 601148 w 1421109"/>
                <a:gd name="connsiteY4" fmla="*/ 2297232 h 2310754"/>
                <a:gd name="connsiteX5" fmla="*/ 1253027 w 1421109"/>
                <a:gd name="connsiteY5" fmla="*/ 2310347 h 2310754"/>
                <a:gd name="connsiteX6" fmla="*/ 1262460 w 1421109"/>
                <a:gd name="connsiteY6" fmla="*/ 1987074 h 2310754"/>
                <a:gd name="connsiteX7" fmla="*/ 1421092 w 1421109"/>
                <a:gd name="connsiteY7" fmla="*/ 1126548 h 2310754"/>
                <a:gd name="connsiteX8" fmla="*/ 1152597 w 1421109"/>
                <a:gd name="connsiteY8" fmla="*/ 669082 h 2310754"/>
                <a:gd name="connsiteX9" fmla="*/ 1168953 w 1421109"/>
                <a:gd name="connsiteY9" fmla="*/ 968062 h 2310754"/>
                <a:gd name="connsiteX10" fmla="*/ 927050 w 1421109"/>
                <a:gd name="connsiteY10" fmla="*/ 614956 h 2310754"/>
                <a:gd name="connsiteX11" fmla="*/ 957315 w 1421109"/>
                <a:gd name="connsiteY11" fmla="*/ 944170 h 2310754"/>
                <a:gd name="connsiteX12" fmla="*/ 711016 w 1421109"/>
                <a:gd name="connsiteY12" fmla="*/ 569620 h 2310754"/>
                <a:gd name="connsiteX13" fmla="*/ 729319 w 1421109"/>
                <a:gd name="connsiteY13" fmla="*/ 957827 h 2310754"/>
                <a:gd name="connsiteX14" fmla="*/ 543268 w 1421109"/>
                <a:gd name="connsiteY14" fmla="*/ 8 h 2310754"/>
                <a:gd name="connsiteX15" fmla="*/ 473286 w 1421109"/>
                <a:gd name="connsiteY15" fmla="*/ 1312127 h 2310754"/>
                <a:gd name="connsiteX16" fmla="*/ 338442 w 1421109"/>
                <a:gd name="connsiteY16" fmla="*/ 1258222 h 2310754"/>
                <a:gd name="connsiteX17" fmla="*/ 719 w 1421109"/>
                <a:gd name="connsiteY17" fmla="*/ 957545 h 2310754"/>
                <a:gd name="connsiteX0" fmla="*/ 719 w 1421109"/>
                <a:gd name="connsiteY0" fmla="*/ 957545 h 2310755"/>
                <a:gd name="connsiteX1" fmla="*/ 140932 w 1421109"/>
                <a:gd name="connsiteY1" fmla="*/ 1353319 h 2310755"/>
                <a:gd name="connsiteX2" fmla="*/ 309182 w 1421109"/>
                <a:gd name="connsiteY2" fmla="*/ 1711764 h 2310755"/>
                <a:gd name="connsiteX3" fmla="*/ 548773 w 1421109"/>
                <a:gd name="connsiteY3" fmla="*/ 1936338 h 2310755"/>
                <a:gd name="connsiteX4" fmla="*/ 601148 w 1421109"/>
                <a:gd name="connsiteY4" fmla="*/ 2297232 h 2310755"/>
                <a:gd name="connsiteX5" fmla="*/ 1253027 w 1421109"/>
                <a:gd name="connsiteY5" fmla="*/ 2310347 h 2310755"/>
                <a:gd name="connsiteX6" fmla="*/ 1262460 w 1421109"/>
                <a:gd name="connsiteY6" fmla="*/ 1987074 h 2310755"/>
                <a:gd name="connsiteX7" fmla="*/ 1421092 w 1421109"/>
                <a:gd name="connsiteY7" fmla="*/ 1126548 h 2310755"/>
                <a:gd name="connsiteX8" fmla="*/ 1152597 w 1421109"/>
                <a:gd name="connsiteY8" fmla="*/ 669082 h 2310755"/>
                <a:gd name="connsiteX9" fmla="*/ 1168953 w 1421109"/>
                <a:gd name="connsiteY9" fmla="*/ 968062 h 2310755"/>
                <a:gd name="connsiteX10" fmla="*/ 927050 w 1421109"/>
                <a:gd name="connsiteY10" fmla="*/ 614956 h 2310755"/>
                <a:gd name="connsiteX11" fmla="*/ 957315 w 1421109"/>
                <a:gd name="connsiteY11" fmla="*/ 944170 h 2310755"/>
                <a:gd name="connsiteX12" fmla="*/ 711016 w 1421109"/>
                <a:gd name="connsiteY12" fmla="*/ 569620 h 2310755"/>
                <a:gd name="connsiteX13" fmla="*/ 729319 w 1421109"/>
                <a:gd name="connsiteY13" fmla="*/ 957827 h 2310755"/>
                <a:gd name="connsiteX14" fmla="*/ 543268 w 1421109"/>
                <a:gd name="connsiteY14" fmla="*/ 8 h 2310755"/>
                <a:gd name="connsiteX15" fmla="*/ 473286 w 1421109"/>
                <a:gd name="connsiteY15" fmla="*/ 1312127 h 2310755"/>
                <a:gd name="connsiteX16" fmla="*/ 338442 w 1421109"/>
                <a:gd name="connsiteY16" fmla="*/ 1258222 h 2310755"/>
                <a:gd name="connsiteX17" fmla="*/ 719 w 1421109"/>
                <a:gd name="connsiteY17" fmla="*/ 957545 h 2310755"/>
                <a:gd name="connsiteX0" fmla="*/ 719 w 1421109"/>
                <a:gd name="connsiteY0" fmla="*/ 957545 h 2310755"/>
                <a:gd name="connsiteX1" fmla="*/ 140932 w 1421109"/>
                <a:gd name="connsiteY1" fmla="*/ 1353319 h 2310755"/>
                <a:gd name="connsiteX2" fmla="*/ 309182 w 1421109"/>
                <a:gd name="connsiteY2" fmla="*/ 1711764 h 2310755"/>
                <a:gd name="connsiteX3" fmla="*/ 548773 w 1421109"/>
                <a:gd name="connsiteY3" fmla="*/ 1936338 h 2310755"/>
                <a:gd name="connsiteX4" fmla="*/ 582370 w 1421109"/>
                <a:gd name="connsiteY4" fmla="*/ 2297232 h 2310755"/>
                <a:gd name="connsiteX5" fmla="*/ 1253027 w 1421109"/>
                <a:gd name="connsiteY5" fmla="*/ 2310347 h 2310755"/>
                <a:gd name="connsiteX6" fmla="*/ 1262460 w 1421109"/>
                <a:gd name="connsiteY6" fmla="*/ 1987074 h 2310755"/>
                <a:gd name="connsiteX7" fmla="*/ 1421092 w 1421109"/>
                <a:gd name="connsiteY7" fmla="*/ 1126548 h 2310755"/>
                <a:gd name="connsiteX8" fmla="*/ 1152597 w 1421109"/>
                <a:gd name="connsiteY8" fmla="*/ 669082 h 2310755"/>
                <a:gd name="connsiteX9" fmla="*/ 1168953 w 1421109"/>
                <a:gd name="connsiteY9" fmla="*/ 968062 h 2310755"/>
                <a:gd name="connsiteX10" fmla="*/ 927050 w 1421109"/>
                <a:gd name="connsiteY10" fmla="*/ 614956 h 2310755"/>
                <a:gd name="connsiteX11" fmla="*/ 957315 w 1421109"/>
                <a:gd name="connsiteY11" fmla="*/ 944170 h 2310755"/>
                <a:gd name="connsiteX12" fmla="*/ 711016 w 1421109"/>
                <a:gd name="connsiteY12" fmla="*/ 569620 h 2310755"/>
                <a:gd name="connsiteX13" fmla="*/ 729319 w 1421109"/>
                <a:gd name="connsiteY13" fmla="*/ 957827 h 2310755"/>
                <a:gd name="connsiteX14" fmla="*/ 543268 w 1421109"/>
                <a:gd name="connsiteY14" fmla="*/ 8 h 2310755"/>
                <a:gd name="connsiteX15" fmla="*/ 473286 w 1421109"/>
                <a:gd name="connsiteY15" fmla="*/ 1312127 h 2310755"/>
                <a:gd name="connsiteX16" fmla="*/ 338442 w 1421109"/>
                <a:gd name="connsiteY16" fmla="*/ 1258222 h 2310755"/>
                <a:gd name="connsiteX17" fmla="*/ 719 w 1421109"/>
                <a:gd name="connsiteY17" fmla="*/ 957545 h 2310755"/>
                <a:gd name="connsiteX0" fmla="*/ 719 w 1421109"/>
                <a:gd name="connsiteY0" fmla="*/ 957545 h 2310755"/>
                <a:gd name="connsiteX1" fmla="*/ 140932 w 1421109"/>
                <a:gd name="connsiteY1" fmla="*/ 1353319 h 2310755"/>
                <a:gd name="connsiteX2" fmla="*/ 309182 w 1421109"/>
                <a:gd name="connsiteY2" fmla="*/ 1711764 h 2310755"/>
                <a:gd name="connsiteX3" fmla="*/ 548773 w 1421109"/>
                <a:gd name="connsiteY3" fmla="*/ 1936338 h 2310755"/>
                <a:gd name="connsiteX4" fmla="*/ 582370 w 1421109"/>
                <a:gd name="connsiteY4" fmla="*/ 2297232 h 2310755"/>
                <a:gd name="connsiteX5" fmla="*/ 1253027 w 1421109"/>
                <a:gd name="connsiteY5" fmla="*/ 2310347 h 2310755"/>
                <a:gd name="connsiteX6" fmla="*/ 1262460 w 1421109"/>
                <a:gd name="connsiteY6" fmla="*/ 1987074 h 2310755"/>
                <a:gd name="connsiteX7" fmla="*/ 1421092 w 1421109"/>
                <a:gd name="connsiteY7" fmla="*/ 1126548 h 2310755"/>
                <a:gd name="connsiteX8" fmla="*/ 1152597 w 1421109"/>
                <a:gd name="connsiteY8" fmla="*/ 669082 h 2310755"/>
                <a:gd name="connsiteX9" fmla="*/ 1168953 w 1421109"/>
                <a:gd name="connsiteY9" fmla="*/ 968062 h 2310755"/>
                <a:gd name="connsiteX10" fmla="*/ 927050 w 1421109"/>
                <a:gd name="connsiteY10" fmla="*/ 614956 h 2310755"/>
                <a:gd name="connsiteX11" fmla="*/ 957315 w 1421109"/>
                <a:gd name="connsiteY11" fmla="*/ 944170 h 2310755"/>
                <a:gd name="connsiteX12" fmla="*/ 711016 w 1421109"/>
                <a:gd name="connsiteY12" fmla="*/ 569620 h 2310755"/>
                <a:gd name="connsiteX13" fmla="*/ 729319 w 1421109"/>
                <a:gd name="connsiteY13" fmla="*/ 957827 h 2310755"/>
                <a:gd name="connsiteX14" fmla="*/ 543268 w 1421109"/>
                <a:gd name="connsiteY14" fmla="*/ 8 h 2310755"/>
                <a:gd name="connsiteX15" fmla="*/ 473286 w 1421109"/>
                <a:gd name="connsiteY15" fmla="*/ 1312127 h 2310755"/>
                <a:gd name="connsiteX16" fmla="*/ 338442 w 1421109"/>
                <a:gd name="connsiteY16" fmla="*/ 1258222 h 2310755"/>
                <a:gd name="connsiteX17" fmla="*/ 719 w 1421109"/>
                <a:gd name="connsiteY17" fmla="*/ 957545 h 2310755"/>
                <a:gd name="connsiteX0" fmla="*/ 719 w 1421109"/>
                <a:gd name="connsiteY0" fmla="*/ 957545 h 2310347"/>
                <a:gd name="connsiteX1" fmla="*/ 140932 w 1421109"/>
                <a:gd name="connsiteY1" fmla="*/ 1353319 h 2310347"/>
                <a:gd name="connsiteX2" fmla="*/ 309182 w 1421109"/>
                <a:gd name="connsiteY2" fmla="*/ 1711764 h 2310347"/>
                <a:gd name="connsiteX3" fmla="*/ 548773 w 1421109"/>
                <a:gd name="connsiteY3" fmla="*/ 1936338 h 2310347"/>
                <a:gd name="connsiteX4" fmla="*/ 582370 w 1421109"/>
                <a:gd name="connsiteY4" fmla="*/ 2297232 h 2310347"/>
                <a:gd name="connsiteX5" fmla="*/ 1253027 w 1421109"/>
                <a:gd name="connsiteY5" fmla="*/ 2310347 h 2310347"/>
                <a:gd name="connsiteX6" fmla="*/ 1262460 w 1421109"/>
                <a:gd name="connsiteY6" fmla="*/ 1987074 h 2310347"/>
                <a:gd name="connsiteX7" fmla="*/ 1421092 w 1421109"/>
                <a:gd name="connsiteY7" fmla="*/ 1126548 h 2310347"/>
                <a:gd name="connsiteX8" fmla="*/ 1152597 w 1421109"/>
                <a:gd name="connsiteY8" fmla="*/ 669082 h 2310347"/>
                <a:gd name="connsiteX9" fmla="*/ 1168953 w 1421109"/>
                <a:gd name="connsiteY9" fmla="*/ 968062 h 2310347"/>
                <a:gd name="connsiteX10" fmla="*/ 927050 w 1421109"/>
                <a:gd name="connsiteY10" fmla="*/ 614956 h 2310347"/>
                <a:gd name="connsiteX11" fmla="*/ 957315 w 1421109"/>
                <a:gd name="connsiteY11" fmla="*/ 944170 h 2310347"/>
                <a:gd name="connsiteX12" fmla="*/ 711016 w 1421109"/>
                <a:gd name="connsiteY12" fmla="*/ 569620 h 2310347"/>
                <a:gd name="connsiteX13" fmla="*/ 729319 w 1421109"/>
                <a:gd name="connsiteY13" fmla="*/ 957827 h 2310347"/>
                <a:gd name="connsiteX14" fmla="*/ 543268 w 1421109"/>
                <a:gd name="connsiteY14" fmla="*/ 8 h 2310347"/>
                <a:gd name="connsiteX15" fmla="*/ 473286 w 1421109"/>
                <a:gd name="connsiteY15" fmla="*/ 1312127 h 2310347"/>
                <a:gd name="connsiteX16" fmla="*/ 338442 w 1421109"/>
                <a:gd name="connsiteY16" fmla="*/ 1258222 h 2310347"/>
                <a:gd name="connsiteX17" fmla="*/ 719 w 1421109"/>
                <a:gd name="connsiteY17" fmla="*/ 957545 h 2310347"/>
                <a:gd name="connsiteX0" fmla="*/ 719 w 1423213"/>
                <a:gd name="connsiteY0" fmla="*/ 957545 h 2310347"/>
                <a:gd name="connsiteX1" fmla="*/ 140932 w 1423213"/>
                <a:gd name="connsiteY1" fmla="*/ 1353319 h 2310347"/>
                <a:gd name="connsiteX2" fmla="*/ 309182 w 1423213"/>
                <a:gd name="connsiteY2" fmla="*/ 1711764 h 2310347"/>
                <a:gd name="connsiteX3" fmla="*/ 548773 w 1423213"/>
                <a:gd name="connsiteY3" fmla="*/ 1936338 h 2310347"/>
                <a:gd name="connsiteX4" fmla="*/ 582370 w 1423213"/>
                <a:gd name="connsiteY4" fmla="*/ 2297232 h 2310347"/>
                <a:gd name="connsiteX5" fmla="*/ 1253027 w 1423213"/>
                <a:gd name="connsiteY5" fmla="*/ 2310347 h 2310347"/>
                <a:gd name="connsiteX6" fmla="*/ 1262460 w 1423213"/>
                <a:gd name="connsiteY6" fmla="*/ 1987074 h 2310347"/>
                <a:gd name="connsiteX7" fmla="*/ 1421092 w 1423213"/>
                <a:gd name="connsiteY7" fmla="*/ 1126548 h 2310347"/>
                <a:gd name="connsiteX8" fmla="*/ 1378773 w 1423213"/>
                <a:gd name="connsiteY8" fmla="*/ 734522 h 2310347"/>
                <a:gd name="connsiteX9" fmla="*/ 1152597 w 1423213"/>
                <a:gd name="connsiteY9" fmla="*/ 669082 h 2310347"/>
                <a:gd name="connsiteX10" fmla="*/ 1168953 w 1423213"/>
                <a:gd name="connsiteY10" fmla="*/ 968062 h 2310347"/>
                <a:gd name="connsiteX11" fmla="*/ 927050 w 1423213"/>
                <a:gd name="connsiteY11" fmla="*/ 614956 h 2310347"/>
                <a:gd name="connsiteX12" fmla="*/ 957315 w 1423213"/>
                <a:gd name="connsiteY12" fmla="*/ 944170 h 2310347"/>
                <a:gd name="connsiteX13" fmla="*/ 711016 w 1423213"/>
                <a:gd name="connsiteY13" fmla="*/ 569620 h 2310347"/>
                <a:gd name="connsiteX14" fmla="*/ 729319 w 1423213"/>
                <a:gd name="connsiteY14" fmla="*/ 957827 h 2310347"/>
                <a:gd name="connsiteX15" fmla="*/ 543268 w 1423213"/>
                <a:gd name="connsiteY15" fmla="*/ 8 h 2310347"/>
                <a:gd name="connsiteX16" fmla="*/ 473286 w 1423213"/>
                <a:gd name="connsiteY16" fmla="*/ 1312127 h 2310347"/>
                <a:gd name="connsiteX17" fmla="*/ 338442 w 1423213"/>
                <a:gd name="connsiteY17" fmla="*/ 1258222 h 2310347"/>
                <a:gd name="connsiteX18" fmla="*/ 719 w 1423213"/>
                <a:gd name="connsiteY18" fmla="*/ 957545 h 2310347"/>
                <a:gd name="connsiteX0" fmla="*/ 719 w 1423213"/>
                <a:gd name="connsiteY0" fmla="*/ 957545 h 2310347"/>
                <a:gd name="connsiteX1" fmla="*/ 140932 w 1423213"/>
                <a:gd name="connsiteY1" fmla="*/ 1353319 h 2310347"/>
                <a:gd name="connsiteX2" fmla="*/ 309182 w 1423213"/>
                <a:gd name="connsiteY2" fmla="*/ 1711764 h 2310347"/>
                <a:gd name="connsiteX3" fmla="*/ 548773 w 1423213"/>
                <a:gd name="connsiteY3" fmla="*/ 1936338 h 2310347"/>
                <a:gd name="connsiteX4" fmla="*/ 582370 w 1423213"/>
                <a:gd name="connsiteY4" fmla="*/ 2297232 h 2310347"/>
                <a:gd name="connsiteX5" fmla="*/ 1253027 w 1423213"/>
                <a:gd name="connsiteY5" fmla="*/ 2310347 h 2310347"/>
                <a:gd name="connsiteX6" fmla="*/ 1262460 w 1423213"/>
                <a:gd name="connsiteY6" fmla="*/ 1987074 h 2310347"/>
                <a:gd name="connsiteX7" fmla="*/ 1421092 w 1423213"/>
                <a:gd name="connsiteY7" fmla="*/ 1126548 h 2310347"/>
                <a:gd name="connsiteX8" fmla="*/ 1378773 w 1423213"/>
                <a:gd name="connsiteY8" fmla="*/ 734522 h 2310347"/>
                <a:gd name="connsiteX9" fmla="*/ 1152597 w 1423213"/>
                <a:gd name="connsiteY9" fmla="*/ 669082 h 2310347"/>
                <a:gd name="connsiteX10" fmla="*/ 1168953 w 1423213"/>
                <a:gd name="connsiteY10" fmla="*/ 968062 h 2310347"/>
                <a:gd name="connsiteX11" fmla="*/ 927050 w 1423213"/>
                <a:gd name="connsiteY11" fmla="*/ 614956 h 2310347"/>
                <a:gd name="connsiteX12" fmla="*/ 957315 w 1423213"/>
                <a:gd name="connsiteY12" fmla="*/ 944170 h 2310347"/>
                <a:gd name="connsiteX13" fmla="*/ 711016 w 1423213"/>
                <a:gd name="connsiteY13" fmla="*/ 569620 h 2310347"/>
                <a:gd name="connsiteX14" fmla="*/ 729319 w 1423213"/>
                <a:gd name="connsiteY14" fmla="*/ 957827 h 2310347"/>
                <a:gd name="connsiteX15" fmla="*/ 543268 w 1423213"/>
                <a:gd name="connsiteY15" fmla="*/ 8 h 2310347"/>
                <a:gd name="connsiteX16" fmla="*/ 473286 w 1423213"/>
                <a:gd name="connsiteY16" fmla="*/ 1312127 h 2310347"/>
                <a:gd name="connsiteX17" fmla="*/ 338442 w 1423213"/>
                <a:gd name="connsiteY17" fmla="*/ 1258222 h 2310347"/>
                <a:gd name="connsiteX18" fmla="*/ 719 w 1423213"/>
                <a:gd name="connsiteY18" fmla="*/ 957545 h 2310347"/>
                <a:gd name="connsiteX0" fmla="*/ 719 w 1423213"/>
                <a:gd name="connsiteY0" fmla="*/ 957545 h 2310347"/>
                <a:gd name="connsiteX1" fmla="*/ 140932 w 1423213"/>
                <a:gd name="connsiteY1" fmla="*/ 1353319 h 2310347"/>
                <a:gd name="connsiteX2" fmla="*/ 309182 w 1423213"/>
                <a:gd name="connsiteY2" fmla="*/ 1711764 h 2310347"/>
                <a:gd name="connsiteX3" fmla="*/ 548773 w 1423213"/>
                <a:gd name="connsiteY3" fmla="*/ 1936338 h 2310347"/>
                <a:gd name="connsiteX4" fmla="*/ 582370 w 1423213"/>
                <a:gd name="connsiteY4" fmla="*/ 2297232 h 2310347"/>
                <a:gd name="connsiteX5" fmla="*/ 1253027 w 1423213"/>
                <a:gd name="connsiteY5" fmla="*/ 2310347 h 2310347"/>
                <a:gd name="connsiteX6" fmla="*/ 1262460 w 1423213"/>
                <a:gd name="connsiteY6" fmla="*/ 1987074 h 2310347"/>
                <a:gd name="connsiteX7" fmla="*/ 1421092 w 1423213"/>
                <a:gd name="connsiteY7" fmla="*/ 1126548 h 2310347"/>
                <a:gd name="connsiteX8" fmla="*/ 1378773 w 1423213"/>
                <a:gd name="connsiteY8" fmla="*/ 734522 h 2310347"/>
                <a:gd name="connsiteX9" fmla="*/ 1176719 w 1423213"/>
                <a:gd name="connsiteY9" fmla="*/ 664258 h 2310347"/>
                <a:gd name="connsiteX10" fmla="*/ 1168953 w 1423213"/>
                <a:gd name="connsiteY10" fmla="*/ 968062 h 2310347"/>
                <a:gd name="connsiteX11" fmla="*/ 927050 w 1423213"/>
                <a:gd name="connsiteY11" fmla="*/ 614956 h 2310347"/>
                <a:gd name="connsiteX12" fmla="*/ 957315 w 1423213"/>
                <a:gd name="connsiteY12" fmla="*/ 944170 h 2310347"/>
                <a:gd name="connsiteX13" fmla="*/ 711016 w 1423213"/>
                <a:gd name="connsiteY13" fmla="*/ 569620 h 2310347"/>
                <a:gd name="connsiteX14" fmla="*/ 729319 w 1423213"/>
                <a:gd name="connsiteY14" fmla="*/ 957827 h 2310347"/>
                <a:gd name="connsiteX15" fmla="*/ 543268 w 1423213"/>
                <a:gd name="connsiteY15" fmla="*/ 8 h 2310347"/>
                <a:gd name="connsiteX16" fmla="*/ 473286 w 1423213"/>
                <a:gd name="connsiteY16" fmla="*/ 1312127 h 2310347"/>
                <a:gd name="connsiteX17" fmla="*/ 338442 w 1423213"/>
                <a:gd name="connsiteY17" fmla="*/ 1258222 h 2310347"/>
                <a:gd name="connsiteX18" fmla="*/ 719 w 1423213"/>
                <a:gd name="connsiteY18" fmla="*/ 957545 h 2310347"/>
                <a:gd name="connsiteX0" fmla="*/ 719 w 1423213"/>
                <a:gd name="connsiteY0" fmla="*/ 957545 h 2310347"/>
                <a:gd name="connsiteX1" fmla="*/ 140932 w 1423213"/>
                <a:gd name="connsiteY1" fmla="*/ 1353319 h 2310347"/>
                <a:gd name="connsiteX2" fmla="*/ 309182 w 1423213"/>
                <a:gd name="connsiteY2" fmla="*/ 1711764 h 2310347"/>
                <a:gd name="connsiteX3" fmla="*/ 548773 w 1423213"/>
                <a:gd name="connsiteY3" fmla="*/ 1936338 h 2310347"/>
                <a:gd name="connsiteX4" fmla="*/ 582370 w 1423213"/>
                <a:gd name="connsiteY4" fmla="*/ 2297232 h 2310347"/>
                <a:gd name="connsiteX5" fmla="*/ 1253027 w 1423213"/>
                <a:gd name="connsiteY5" fmla="*/ 2310347 h 2310347"/>
                <a:gd name="connsiteX6" fmla="*/ 1262460 w 1423213"/>
                <a:gd name="connsiteY6" fmla="*/ 1987074 h 2310347"/>
                <a:gd name="connsiteX7" fmla="*/ 1421092 w 1423213"/>
                <a:gd name="connsiteY7" fmla="*/ 1126548 h 2310347"/>
                <a:gd name="connsiteX8" fmla="*/ 1378773 w 1423213"/>
                <a:gd name="connsiteY8" fmla="*/ 734522 h 2310347"/>
                <a:gd name="connsiteX9" fmla="*/ 1176719 w 1423213"/>
                <a:gd name="connsiteY9" fmla="*/ 664258 h 2310347"/>
                <a:gd name="connsiteX10" fmla="*/ 1168953 w 1423213"/>
                <a:gd name="connsiteY10" fmla="*/ 968062 h 2310347"/>
                <a:gd name="connsiteX11" fmla="*/ 1156855 w 1423213"/>
                <a:gd name="connsiteY11" fmla="*/ 657333 h 2310347"/>
                <a:gd name="connsiteX12" fmla="*/ 927050 w 1423213"/>
                <a:gd name="connsiteY12" fmla="*/ 614956 h 2310347"/>
                <a:gd name="connsiteX13" fmla="*/ 957315 w 1423213"/>
                <a:gd name="connsiteY13" fmla="*/ 944170 h 2310347"/>
                <a:gd name="connsiteX14" fmla="*/ 711016 w 1423213"/>
                <a:gd name="connsiteY14" fmla="*/ 569620 h 2310347"/>
                <a:gd name="connsiteX15" fmla="*/ 729319 w 1423213"/>
                <a:gd name="connsiteY15" fmla="*/ 957827 h 2310347"/>
                <a:gd name="connsiteX16" fmla="*/ 543268 w 1423213"/>
                <a:gd name="connsiteY16" fmla="*/ 8 h 2310347"/>
                <a:gd name="connsiteX17" fmla="*/ 473286 w 1423213"/>
                <a:gd name="connsiteY17" fmla="*/ 1312127 h 2310347"/>
                <a:gd name="connsiteX18" fmla="*/ 338442 w 1423213"/>
                <a:gd name="connsiteY18" fmla="*/ 1258222 h 2310347"/>
                <a:gd name="connsiteX19" fmla="*/ 719 w 1423213"/>
                <a:gd name="connsiteY19" fmla="*/ 957545 h 2310347"/>
                <a:gd name="connsiteX0" fmla="*/ 719 w 1423213"/>
                <a:gd name="connsiteY0" fmla="*/ 957545 h 2310347"/>
                <a:gd name="connsiteX1" fmla="*/ 140932 w 1423213"/>
                <a:gd name="connsiteY1" fmla="*/ 1353319 h 2310347"/>
                <a:gd name="connsiteX2" fmla="*/ 309182 w 1423213"/>
                <a:gd name="connsiteY2" fmla="*/ 1711764 h 2310347"/>
                <a:gd name="connsiteX3" fmla="*/ 548773 w 1423213"/>
                <a:gd name="connsiteY3" fmla="*/ 1936338 h 2310347"/>
                <a:gd name="connsiteX4" fmla="*/ 582370 w 1423213"/>
                <a:gd name="connsiteY4" fmla="*/ 2297232 h 2310347"/>
                <a:gd name="connsiteX5" fmla="*/ 1253027 w 1423213"/>
                <a:gd name="connsiteY5" fmla="*/ 2310347 h 2310347"/>
                <a:gd name="connsiteX6" fmla="*/ 1262460 w 1423213"/>
                <a:gd name="connsiteY6" fmla="*/ 1987074 h 2310347"/>
                <a:gd name="connsiteX7" fmla="*/ 1421092 w 1423213"/>
                <a:gd name="connsiteY7" fmla="*/ 1126548 h 2310347"/>
                <a:gd name="connsiteX8" fmla="*/ 1378773 w 1423213"/>
                <a:gd name="connsiteY8" fmla="*/ 734522 h 2310347"/>
                <a:gd name="connsiteX9" fmla="*/ 1176719 w 1423213"/>
                <a:gd name="connsiteY9" fmla="*/ 664258 h 2310347"/>
                <a:gd name="connsiteX10" fmla="*/ 1168953 w 1423213"/>
                <a:gd name="connsiteY10" fmla="*/ 968062 h 2310347"/>
                <a:gd name="connsiteX11" fmla="*/ 1156855 w 1423213"/>
                <a:gd name="connsiteY11" fmla="*/ 657333 h 2310347"/>
                <a:gd name="connsiteX12" fmla="*/ 927050 w 1423213"/>
                <a:gd name="connsiteY12" fmla="*/ 614956 h 2310347"/>
                <a:gd name="connsiteX13" fmla="*/ 957315 w 1423213"/>
                <a:gd name="connsiteY13" fmla="*/ 944170 h 2310347"/>
                <a:gd name="connsiteX14" fmla="*/ 711016 w 1423213"/>
                <a:gd name="connsiteY14" fmla="*/ 569620 h 2310347"/>
                <a:gd name="connsiteX15" fmla="*/ 729319 w 1423213"/>
                <a:gd name="connsiteY15" fmla="*/ 957827 h 2310347"/>
                <a:gd name="connsiteX16" fmla="*/ 543268 w 1423213"/>
                <a:gd name="connsiteY16" fmla="*/ 8 h 2310347"/>
                <a:gd name="connsiteX17" fmla="*/ 473286 w 1423213"/>
                <a:gd name="connsiteY17" fmla="*/ 1312127 h 2310347"/>
                <a:gd name="connsiteX18" fmla="*/ 338442 w 1423213"/>
                <a:gd name="connsiteY18" fmla="*/ 1258222 h 2310347"/>
                <a:gd name="connsiteX19" fmla="*/ 719 w 1423213"/>
                <a:gd name="connsiteY19" fmla="*/ 957545 h 2310347"/>
                <a:gd name="connsiteX0" fmla="*/ 719 w 1423213"/>
                <a:gd name="connsiteY0" fmla="*/ 957545 h 2310347"/>
                <a:gd name="connsiteX1" fmla="*/ 140932 w 1423213"/>
                <a:gd name="connsiteY1" fmla="*/ 1353319 h 2310347"/>
                <a:gd name="connsiteX2" fmla="*/ 309182 w 1423213"/>
                <a:gd name="connsiteY2" fmla="*/ 1711764 h 2310347"/>
                <a:gd name="connsiteX3" fmla="*/ 548773 w 1423213"/>
                <a:gd name="connsiteY3" fmla="*/ 1936338 h 2310347"/>
                <a:gd name="connsiteX4" fmla="*/ 582370 w 1423213"/>
                <a:gd name="connsiteY4" fmla="*/ 2297232 h 2310347"/>
                <a:gd name="connsiteX5" fmla="*/ 1253027 w 1423213"/>
                <a:gd name="connsiteY5" fmla="*/ 2310347 h 2310347"/>
                <a:gd name="connsiteX6" fmla="*/ 1262460 w 1423213"/>
                <a:gd name="connsiteY6" fmla="*/ 1987074 h 2310347"/>
                <a:gd name="connsiteX7" fmla="*/ 1421092 w 1423213"/>
                <a:gd name="connsiteY7" fmla="*/ 1126548 h 2310347"/>
                <a:gd name="connsiteX8" fmla="*/ 1378773 w 1423213"/>
                <a:gd name="connsiteY8" fmla="*/ 734522 h 2310347"/>
                <a:gd name="connsiteX9" fmla="*/ 1176719 w 1423213"/>
                <a:gd name="connsiteY9" fmla="*/ 664258 h 2310347"/>
                <a:gd name="connsiteX10" fmla="*/ 1168953 w 1423213"/>
                <a:gd name="connsiteY10" fmla="*/ 968062 h 2310347"/>
                <a:gd name="connsiteX11" fmla="*/ 1156855 w 1423213"/>
                <a:gd name="connsiteY11" fmla="*/ 657333 h 2310347"/>
                <a:gd name="connsiteX12" fmla="*/ 927050 w 1423213"/>
                <a:gd name="connsiteY12" fmla="*/ 614956 h 2310347"/>
                <a:gd name="connsiteX13" fmla="*/ 957315 w 1423213"/>
                <a:gd name="connsiteY13" fmla="*/ 944170 h 2310347"/>
                <a:gd name="connsiteX14" fmla="*/ 711016 w 1423213"/>
                <a:gd name="connsiteY14" fmla="*/ 569620 h 2310347"/>
                <a:gd name="connsiteX15" fmla="*/ 729319 w 1423213"/>
                <a:gd name="connsiteY15" fmla="*/ 957827 h 2310347"/>
                <a:gd name="connsiteX16" fmla="*/ 543268 w 1423213"/>
                <a:gd name="connsiteY16" fmla="*/ 8 h 2310347"/>
                <a:gd name="connsiteX17" fmla="*/ 473286 w 1423213"/>
                <a:gd name="connsiteY17" fmla="*/ 1312127 h 2310347"/>
                <a:gd name="connsiteX18" fmla="*/ 338442 w 1423213"/>
                <a:gd name="connsiteY18" fmla="*/ 1258222 h 2310347"/>
                <a:gd name="connsiteX19" fmla="*/ 719 w 1423213"/>
                <a:gd name="connsiteY19" fmla="*/ 957545 h 2310347"/>
                <a:gd name="connsiteX0" fmla="*/ 719 w 1423213"/>
                <a:gd name="connsiteY0" fmla="*/ 957545 h 2310347"/>
                <a:gd name="connsiteX1" fmla="*/ 140932 w 1423213"/>
                <a:gd name="connsiteY1" fmla="*/ 1353319 h 2310347"/>
                <a:gd name="connsiteX2" fmla="*/ 309182 w 1423213"/>
                <a:gd name="connsiteY2" fmla="*/ 1711764 h 2310347"/>
                <a:gd name="connsiteX3" fmla="*/ 548773 w 1423213"/>
                <a:gd name="connsiteY3" fmla="*/ 1936338 h 2310347"/>
                <a:gd name="connsiteX4" fmla="*/ 582370 w 1423213"/>
                <a:gd name="connsiteY4" fmla="*/ 2297232 h 2310347"/>
                <a:gd name="connsiteX5" fmla="*/ 1253027 w 1423213"/>
                <a:gd name="connsiteY5" fmla="*/ 2310347 h 2310347"/>
                <a:gd name="connsiteX6" fmla="*/ 1262460 w 1423213"/>
                <a:gd name="connsiteY6" fmla="*/ 1987074 h 2310347"/>
                <a:gd name="connsiteX7" fmla="*/ 1421092 w 1423213"/>
                <a:gd name="connsiteY7" fmla="*/ 1126548 h 2310347"/>
                <a:gd name="connsiteX8" fmla="*/ 1378773 w 1423213"/>
                <a:gd name="connsiteY8" fmla="*/ 734522 h 2310347"/>
                <a:gd name="connsiteX9" fmla="*/ 1176719 w 1423213"/>
                <a:gd name="connsiteY9" fmla="*/ 664258 h 2310347"/>
                <a:gd name="connsiteX10" fmla="*/ 1168953 w 1423213"/>
                <a:gd name="connsiteY10" fmla="*/ 968062 h 2310347"/>
                <a:gd name="connsiteX11" fmla="*/ 1156855 w 1423213"/>
                <a:gd name="connsiteY11" fmla="*/ 657333 h 2310347"/>
                <a:gd name="connsiteX12" fmla="*/ 927050 w 1423213"/>
                <a:gd name="connsiteY12" fmla="*/ 614956 h 2310347"/>
                <a:gd name="connsiteX13" fmla="*/ 957315 w 1423213"/>
                <a:gd name="connsiteY13" fmla="*/ 944170 h 2310347"/>
                <a:gd name="connsiteX14" fmla="*/ 711016 w 1423213"/>
                <a:gd name="connsiteY14" fmla="*/ 569620 h 2310347"/>
                <a:gd name="connsiteX15" fmla="*/ 729319 w 1423213"/>
                <a:gd name="connsiteY15" fmla="*/ 957827 h 2310347"/>
                <a:gd name="connsiteX16" fmla="*/ 543268 w 1423213"/>
                <a:gd name="connsiteY16" fmla="*/ 8 h 2310347"/>
                <a:gd name="connsiteX17" fmla="*/ 473286 w 1423213"/>
                <a:gd name="connsiteY17" fmla="*/ 1312127 h 2310347"/>
                <a:gd name="connsiteX18" fmla="*/ 338442 w 1423213"/>
                <a:gd name="connsiteY18" fmla="*/ 1258222 h 2310347"/>
                <a:gd name="connsiteX19" fmla="*/ 719 w 1423213"/>
                <a:gd name="connsiteY19" fmla="*/ 957545 h 2310347"/>
                <a:gd name="connsiteX0" fmla="*/ 719 w 1423213"/>
                <a:gd name="connsiteY0" fmla="*/ 957545 h 2310347"/>
                <a:gd name="connsiteX1" fmla="*/ 140932 w 1423213"/>
                <a:gd name="connsiteY1" fmla="*/ 1353319 h 2310347"/>
                <a:gd name="connsiteX2" fmla="*/ 309182 w 1423213"/>
                <a:gd name="connsiteY2" fmla="*/ 1711764 h 2310347"/>
                <a:gd name="connsiteX3" fmla="*/ 548773 w 1423213"/>
                <a:gd name="connsiteY3" fmla="*/ 1936338 h 2310347"/>
                <a:gd name="connsiteX4" fmla="*/ 582370 w 1423213"/>
                <a:gd name="connsiteY4" fmla="*/ 2297232 h 2310347"/>
                <a:gd name="connsiteX5" fmla="*/ 1253027 w 1423213"/>
                <a:gd name="connsiteY5" fmla="*/ 2310347 h 2310347"/>
                <a:gd name="connsiteX6" fmla="*/ 1262460 w 1423213"/>
                <a:gd name="connsiteY6" fmla="*/ 1987074 h 2310347"/>
                <a:gd name="connsiteX7" fmla="*/ 1421092 w 1423213"/>
                <a:gd name="connsiteY7" fmla="*/ 1126548 h 2310347"/>
                <a:gd name="connsiteX8" fmla="*/ 1378773 w 1423213"/>
                <a:gd name="connsiteY8" fmla="*/ 734522 h 2310347"/>
                <a:gd name="connsiteX9" fmla="*/ 1186368 w 1423213"/>
                <a:gd name="connsiteY9" fmla="*/ 644961 h 2310347"/>
                <a:gd name="connsiteX10" fmla="*/ 1168953 w 1423213"/>
                <a:gd name="connsiteY10" fmla="*/ 968062 h 2310347"/>
                <a:gd name="connsiteX11" fmla="*/ 1156855 w 1423213"/>
                <a:gd name="connsiteY11" fmla="*/ 657333 h 2310347"/>
                <a:gd name="connsiteX12" fmla="*/ 927050 w 1423213"/>
                <a:gd name="connsiteY12" fmla="*/ 614956 h 2310347"/>
                <a:gd name="connsiteX13" fmla="*/ 957315 w 1423213"/>
                <a:gd name="connsiteY13" fmla="*/ 944170 h 2310347"/>
                <a:gd name="connsiteX14" fmla="*/ 711016 w 1423213"/>
                <a:gd name="connsiteY14" fmla="*/ 569620 h 2310347"/>
                <a:gd name="connsiteX15" fmla="*/ 729319 w 1423213"/>
                <a:gd name="connsiteY15" fmla="*/ 957827 h 2310347"/>
                <a:gd name="connsiteX16" fmla="*/ 543268 w 1423213"/>
                <a:gd name="connsiteY16" fmla="*/ 8 h 2310347"/>
                <a:gd name="connsiteX17" fmla="*/ 473286 w 1423213"/>
                <a:gd name="connsiteY17" fmla="*/ 1312127 h 2310347"/>
                <a:gd name="connsiteX18" fmla="*/ 338442 w 1423213"/>
                <a:gd name="connsiteY18" fmla="*/ 1258222 h 2310347"/>
                <a:gd name="connsiteX19" fmla="*/ 719 w 1423213"/>
                <a:gd name="connsiteY19" fmla="*/ 957545 h 2310347"/>
                <a:gd name="connsiteX0" fmla="*/ 719 w 1423213"/>
                <a:gd name="connsiteY0" fmla="*/ 957545 h 2310347"/>
                <a:gd name="connsiteX1" fmla="*/ 140932 w 1423213"/>
                <a:gd name="connsiteY1" fmla="*/ 1353319 h 2310347"/>
                <a:gd name="connsiteX2" fmla="*/ 309182 w 1423213"/>
                <a:gd name="connsiteY2" fmla="*/ 1711764 h 2310347"/>
                <a:gd name="connsiteX3" fmla="*/ 548773 w 1423213"/>
                <a:gd name="connsiteY3" fmla="*/ 1936338 h 2310347"/>
                <a:gd name="connsiteX4" fmla="*/ 582370 w 1423213"/>
                <a:gd name="connsiteY4" fmla="*/ 2297232 h 2310347"/>
                <a:gd name="connsiteX5" fmla="*/ 1253027 w 1423213"/>
                <a:gd name="connsiteY5" fmla="*/ 2310347 h 2310347"/>
                <a:gd name="connsiteX6" fmla="*/ 1262460 w 1423213"/>
                <a:gd name="connsiteY6" fmla="*/ 1987074 h 2310347"/>
                <a:gd name="connsiteX7" fmla="*/ 1421092 w 1423213"/>
                <a:gd name="connsiteY7" fmla="*/ 1126548 h 2310347"/>
                <a:gd name="connsiteX8" fmla="*/ 1378773 w 1423213"/>
                <a:gd name="connsiteY8" fmla="*/ 734522 h 2310347"/>
                <a:gd name="connsiteX9" fmla="*/ 1186368 w 1423213"/>
                <a:gd name="connsiteY9" fmla="*/ 644961 h 2310347"/>
                <a:gd name="connsiteX10" fmla="*/ 1168953 w 1423213"/>
                <a:gd name="connsiteY10" fmla="*/ 968062 h 2310347"/>
                <a:gd name="connsiteX11" fmla="*/ 1156855 w 1423213"/>
                <a:gd name="connsiteY11" fmla="*/ 657333 h 2310347"/>
                <a:gd name="connsiteX12" fmla="*/ 927050 w 1423213"/>
                <a:gd name="connsiteY12" fmla="*/ 614956 h 2310347"/>
                <a:gd name="connsiteX13" fmla="*/ 957315 w 1423213"/>
                <a:gd name="connsiteY13" fmla="*/ 944170 h 2310347"/>
                <a:gd name="connsiteX14" fmla="*/ 711016 w 1423213"/>
                <a:gd name="connsiteY14" fmla="*/ 569620 h 2310347"/>
                <a:gd name="connsiteX15" fmla="*/ 729319 w 1423213"/>
                <a:gd name="connsiteY15" fmla="*/ 957827 h 2310347"/>
                <a:gd name="connsiteX16" fmla="*/ 543268 w 1423213"/>
                <a:gd name="connsiteY16" fmla="*/ 8 h 2310347"/>
                <a:gd name="connsiteX17" fmla="*/ 473286 w 1423213"/>
                <a:gd name="connsiteY17" fmla="*/ 1312127 h 2310347"/>
                <a:gd name="connsiteX18" fmla="*/ 338442 w 1423213"/>
                <a:gd name="connsiteY18" fmla="*/ 1258222 h 2310347"/>
                <a:gd name="connsiteX19" fmla="*/ 719 w 1423213"/>
                <a:gd name="connsiteY19" fmla="*/ 957545 h 2310347"/>
                <a:gd name="connsiteX0" fmla="*/ 719 w 1426650"/>
                <a:gd name="connsiteY0" fmla="*/ 957545 h 2310347"/>
                <a:gd name="connsiteX1" fmla="*/ 140932 w 1426650"/>
                <a:gd name="connsiteY1" fmla="*/ 1353319 h 2310347"/>
                <a:gd name="connsiteX2" fmla="*/ 309182 w 1426650"/>
                <a:gd name="connsiteY2" fmla="*/ 1711764 h 2310347"/>
                <a:gd name="connsiteX3" fmla="*/ 548773 w 1426650"/>
                <a:gd name="connsiteY3" fmla="*/ 1936338 h 2310347"/>
                <a:gd name="connsiteX4" fmla="*/ 582370 w 1426650"/>
                <a:gd name="connsiteY4" fmla="*/ 2297232 h 2310347"/>
                <a:gd name="connsiteX5" fmla="*/ 1253027 w 1426650"/>
                <a:gd name="connsiteY5" fmla="*/ 2310347 h 2310347"/>
                <a:gd name="connsiteX6" fmla="*/ 1262460 w 1426650"/>
                <a:gd name="connsiteY6" fmla="*/ 1987074 h 2310347"/>
                <a:gd name="connsiteX7" fmla="*/ 1421092 w 1426650"/>
                <a:gd name="connsiteY7" fmla="*/ 1126548 h 2310347"/>
                <a:gd name="connsiteX8" fmla="*/ 1393246 w 1426650"/>
                <a:gd name="connsiteY8" fmla="*/ 734522 h 2310347"/>
                <a:gd name="connsiteX9" fmla="*/ 1186368 w 1426650"/>
                <a:gd name="connsiteY9" fmla="*/ 644961 h 2310347"/>
                <a:gd name="connsiteX10" fmla="*/ 1168953 w 1426650"/>
                <a:gd name="connsiteY10" fmla="*/ 968062 h 2310347"/>
                <a:gd name="connsiteX11" fmla="*/ 1156855 w 1426650"/>
                <a:gd name="connsiteY11" fmla="*/ 657333 h 2310347"/>
                <a:gd name="connsiteX12" fmla="*/ 927050 w 1426650"/>
                <a:gd name="connsiteY12" fmla="*/ 614956 h 2310347"/>
                <a:gd name="connsiteX13" fmla="*/ 957315 w 1426650"/>
                <a:gd name="connsiteY13" fmla="*/ 944170 h 2310347"/>
                <a:gd name="connsiteX14" fmla="*/ 711016 w 1426650"/>
                <a:gd name="connsiteY14" fmla="*/ 569620 h 2310347"/>
                <a:gd name="connsiteX15" fmla="*/ 729319 w 1426650"/>
                <a:gd name="connsiteY15" fmla="*/ 957827 h 2310347"/>
                <a:gd name="connsiteX16" fmla="*/ 543268 w 1426650"/>
                <a:gd name="connsiteY16" fmla="*/ 8 h 2310347"/>
                <a:gd name="connsiteX17" fmla="*/ 473286 w 1426650"/>
                <a:gd name="connsiteY17" fmla="*/ 1312127 h 2310347"/>
                <a:gd name="connsiteX18" fmla="*/ 338442 w 1426650"/>
                <a:gd name="connsiteY18" fmla="*/ 1258222 h 2310347"/>
                <a:gd name="connsiteX19" fmla="*/ 719 w 1426650"/>
                <a:gd name="connsiteY19" fmla="*/ 957545 h 2310347"/>
                <a:gd name="connsiteX0" fmla="*/ 719 w 1422362"/>
                <a:gd name="connsiteY0" fmla="*/ 957545 h 2310347"/>
                <a:gd name="connsiteX1" fmla="*/ 140932 w 1422362"/>
                <a:gd name="connsiteY1" fmla="*/ 1353319 h 2310347"/>
                <a:gd name="connsiteX2" fmla="*/ 309182 w 1422362"/>
                <a:gd name="connsiteY2" fmla="*/ 1711764 h 2310347"/>
                <a:gd name="connsiteX3" fmla="*/ 548773 w 1422362"/>
                <a:gd name="connsiteY3" fmla="*/ 1936338 h 2310347"/>
                <a:gd name="connsiteX4" fmla="*/ 582370 w 1422362"/>
                <a:gd name="connsiteY4" fmla="*/ 2297232 h 2310347"/>
                <a:gd name="connsiteX5" fmla="*/ 1253027 w 1422362"/>
                <a:gd name="connsiteY5" fmla="*/ 2310347 h 2310347"/>
                <a:gd name="connsiteX6" fmla="*/ 1262460 w 1422362"/>
                <a:gd name="connsiteY6" fmla="*/ 1987074 h 2310347"/>
                <a:gd name="connsiteX7" fmla="*/ 1421092 w 1422362"/>
                <a:gd name="connsiteY7" fmla="*/ 1126548 h 2310347"/>
                <a:gd name="connsiteX8" fmla="*/ 1369124 w 1422362"/>
                <a:gd name="connsiteY8" fmla="*/ 700752 h 2310347"/>
                <a:gd name="connsiteX9" fmla="*/ 1186368 w 1422362"/>
                <a:gd name="connsiteY9" fmla="*/ 644961 h 2310347"/>
                <a:gd name="connsiteX10" fmla="*/ 1168953 w 1422362"/>
                <a:gd name="connsiteY10" fmla="*/ 968062 h 2310347"/>
                <a:gd name="connsiteX11" fmla="*/ 1156855 w 1422362"/>
                <a:gd name="connsiteY11" fmla="*/ 657333 h 2310347"/>
                <a:gd name="connsiteX12" fmla="*/ 927050 w 1422362"/>
                <a:gd name="connsiteY12" fmla="*/ 614956 h 2310347"/>
                <a:gd name="connsiteX13" fmla="*/ 957315 w 1422362"/>
                <a:gd name="connsiteY13" fmla="*/ 944170 h 2310347"/>
                <a:gd name="connsiteX14" fmla="*/ 711016 w 1422362"/>
                <a:gd name="connsiteY14" fmla="*/ 569620 h 2310347"/>
                <a:gd name="connsiteX15" fmla="*/ 729319 w 1422362"/>
                <a:gd name="connsiteY15" fmla="*/ 957827 h 2310347"/>
                <a:gd name="connsiteX16" fmla="*/ 543268 w 1422362"/>
                <a:gd name="connsiteY16" fmla="*/ 8 h 2310347"/>
                <a:gd name="connsiteX17" fmla="*/ 473286 w 1422362"/>
                <a:gd name="connsiteY17" fmla="*/ 1312127 h 2310347"/>
                <a:gd name="connsiteX18" fmla="*/ 338442 w 1422362"/>
                <a:gd name="connsiteY18" fmla="*/ 1258222 h 2310347"/>
                <a:gd name="connsiteX19" fmla="*/ 719 w 1422362"/>
                <a:gd name="connsiteY19" fmla="*/ 957545 h 2310347"/>
                <a:gd name="connsiteX0" fmla="*/ 719 w 1422362"/>
                <a:gd name="connsiteY0" fmla="*/ 957545 h 2310347"/>
                <a:gd name="connsiteX1" fmla="*/ 140932 w 1422362"/>
                <a:gd name="connsiteY1" fmla="*/ 1353319 h 2310347"/>
                <a:gd name="connsiteX2" fmla="*/ 309182 w 1422362"/>
                <a:gd name="connsiteY2" fmla="*/ 1711764 h 2310347"/>
                <a:gd name="connsiteX3" fmla="*/ 548773 w 1422362"/>
                <a:gd name="connsiteY3" fmla="*/ 1936338 h 2310347"/>
                <a:gd name="connsiteX4" fmla="*/ 582370 w 1422362"/>
                <a:gd name="connsiteY4" fmla="*/ 2297232 h 2310347"/>
                <a:gd name="connsiteX5" fmla="*/ 1253027 w 1422362"/>
                <a:gd name="connsiteY5" fmla="*/ 2310347 h 2310347"/>
                <a:gd name="connsiteX6" fmla="*/ 1262460 w 1422362"/>
                <a:gd name="connsiteY6" fmla="*/ 1987074 h 2310347"/>
                <a:gd name="connsiteX7" fmla="*/ 1421092 w 1422362"/>
                <a:gd name="connsiteY7" fmla="*/ 1126548 h 2310347"/>
                <a:gd name="connsiteX8" fmla="*/ 1369124 w 1422362"/>
                <a:gd name="connsiteY8" fmla="*/ 700752 h 2310347"/>
                <a:gd name="connsiteX9" fmla="*/ 1186368 w 1422362"/>
                <a:gd name="connsiteY9" fmla="*/ 644961 h 2310347"/>
                <a:gd name="connsiteX10" fmla="*/ 1168953 w 1422362"/>
                <a:gd name="connsiteY10" fmla="*/ 968062 h 2310347"/>
                <a:gd name="connsiteX11" fmla="*/ 1156855 w 1422362"/>
                <a:gd name="connsiteY11" fmla="*/ 657333 h 2310347"/>
                <a:gd name="connsiteX12" fmla="*/ 927050 w 1422362"/>
                <a:gd name="connsiteY12" fmla="*/ 614956 h 2310347"/>
                <a:gd name="connsiteX13" fmla="*/ 957315 w 1422362"/>
                <a:gd name="connsiteY13" fmla="*/ 944170 h 2310347"/>
                <a:gd name="connsiteX14" fmla="*/ 905990 w 1422362"/>
                <a:gd name="connsiteY14" fmla="*/ 613914 h 2310347"/>
                <a:gd name="connsiteX15" fmla="*/ 711016 w 1422362"/>
                <a:gd name="connsiteY15" fmla="*/ 569620 h 2310347"/>
                <a:gd name="connsiteX16" fmla="*/ 729319 w 1422362"/>
                <a:gd name="connsiteY16" fmla="*/ 957827 h 2310347"/>
                <a:gd name="connsiteX17" fmla="*/ 543268 w 1422362"/>
                <a:gd name="connsiteY17" fmla="*/ 8 h 2310347"/>
                <a:gd name="connsiteX18" fmla="*/ 473286 w 1422362"/>
                <a:gd name="connsiteY18" fmla="*/ 1312127 h 2310347"/>
                <a:gd name="connsiteX19" fmla="*/ 338442 w 1422362"/>
                <a:gd name="connsiteY19" fmla="*/ 1258222 h 2310347"/>
                <a:gd name="connsiteX20" fmla="*/ 719 w 1422362"/>
                <a:gd name="connsiteY20" fmla="*/ 957545 h 2310347"/>
                <a:gd name="connsiteX0" fmla="*/ 719 w 1422362"/>
                <a:gd name="connsiteY0" fmla="*/ 957545 h 2310347"/>
                <a:gd name="connsiteX1" fmla="*/ 140932 w 1422362"/>
                <a:gd name="connsiteY1" fmla="*/ 1353319 h 2310347"/>
                <a:gd name="connsiteX2" fmla="*/ 309182 w 1422362"/>
                <a:gd name="connsiteY2" fmla="*/ 1711764 h 2310347"/>
                <a:gd name="connsiteX3" fmla="*/ 548773 w 1422362"/>
                <a:gd name="connsiteY3" fmla="*/ 1936338 h 2310347"/>
                <a:gd name="connsiteX4" fmla="*/ 582370 w 1422362"/>
                <a:gd name="connsiteY4" fmla="*/ 2297232 h 2310347"/>
                <a:gd name="connsiteX5" fmla="*/ 1253027 w 1422362"/>
                <a:gd name="connsiteY5" fmla="*/ 2310347 h 2310347"/>
                <a:gd name="connsiteX6" fmla="*/ 1262460 w 1422362"/>
                <a:gd name="connsiteY6" fmla="*/ 1987074 h 2310347"/>
                <a:gd name="connsiteX7" fmla="*/ 1421092 w 1422362"/>
                <a:gd name="connsiteY7" fmla="*/ 1126548 h 2310347"/>
                <a:gd name="connsiteX8" fmla="*/ 1369124 w 1422362"/>
                <a:gd name="connsiteY8" fmla="*/ 700752 h 2310347"/>
                <a:gd name="connsiteX9" fmla="*/ 1186368 w 1422362"/>
                <a:gd name="connsiteY9" fmla="*/ 644961 h 2310347"/>
                <a:gd name="connsiteX10" fmla="*/ 1168953 w 1422362"/>
                <a:gd name="connsiteY10" fmla="*/ 968062 h 2310347"/>
                <a:gd name="connsiteX11" fmla="*/ 1156855 w 1422362"/>
                <a:gd name="connsiteY11" fmla="*/ 657333 h 2310347"/>
                <a:gd name="connsiteX12" fmla="*/ 927050 w 1422362"/>
                <a:gd name="connsiteY12" fmla="*/ 614956 h 2310347"/>
                <a:gd name="connsiteX13" fmla="*/ 957315 w 1422362"/>
                <a:gd name="connsiteY13" fmla="*/ 944170 h 2310347"/>
                <a:gd name="connsiteX14" fmla="*/ 905990 w 1422362"/>
                <a:gd name="connsiteY14" fmla="*/ 613914 h 2310347"/>
                <a:gd name="connsiteX15" fmla="*/ 711016 w 1422362"/>
                <a:gd name="connsiteY15" fmla="*/ 569620 h 2310347"/>
                <a:gd name="connsiteX16" fmla="*/ 729319 w 1422362"/>
                <a:gd name="connsiteY16" fmla="*/ 957827 h 2310347"/>
                <a:gd name="connsiteX17" fmla="*/ 543268 w 1422362"/>
                <a:gd name="connsiteY17" fmla="*/ 8 h 2310347"/>
                <a:gd name="connsiteX18" fmla="*/ 473286 w 1422362"/>
                <a:gd name="connsiteY18" fmla="*/ 1312127 h 2310347"/>
                <a:gd name="connsiteX19" fmla="*/ 338442 w 1422362"/>
                <a:gd name="connsiteY19" fmla="*/ 1258222 h 2310347"/>
                <a:gd name="connsiteX20" fmla="*/ 719 w 1422362"/>
                <a:gd name="connsiteY20" fmla="*/ 957545 h 2310347"/>
                <a:gd name="connsiteX0" fmla="*/ 719 w 1422362"/>
                <a:gd name="connsiteY0" fmla="*/ 957545 h 2310347"/>
                <a:gd name="connsiteX1" fmla="*/ 140932 w 1422362"/>
                <a:gd name="connsiteY1" fmla="*/ 1353319 h 2310347"/>
                <a:gd name="connsiteX2" fmla="*/ 309182 w 1422362"/>
                <a:gd name="connsiteY2" fmla="*/ 1711764 h 2310347"/>
                <a:gd name="connsiteX3" fmla="*/ 548773 w 1422362"/>
                <a:gd name="connsiteY3" fmla="*/ 1936338 h 2310347"/>
                <a:gd name="connsiteX4" fmla="*/ 582370 w 1422362"/>
                <a:gd name="connsiteY4" fmla="*/ 2297232 h 2310347"/>
                <a:gd name="connsiteX5" fmla="*/ 1253027 w 1422362"/>
                <a:gd name="connsiteY5" fmla="*/ 2310347 h 2310347"/>
                <a:gd name="connsiteX6" fmla="*/ 1262460 w 1422362"/>
                <a:gd name="connsiteY6" fmla="*/ 1987074 h 2310347"/>
                <a:gd name="connsiteX7" fmla="*/ 1421092 w 1422362"/>
                <a:gd name="connsiteY7" fmla="*/ 1126548 h 2310347"/>
                <a:gd name="connsiteX8" fmla="*/ 1369124 w 1422362"/>
                <a:gd name="connsiteY8" fmla="*/ 700752 h 2310347"/>
                <a:gd name="connsiteX9" fmla="*/ 1186368 w 1422362"/>
                <a:gd name="connsiteY9" fmla="*/ 644961 h 2310347"/>
                <a:gd name="connsiteX10" fmla="*/ 1168953 w 1422362"/>
                <a:gd name="connsiteY10" fmla="*/ 968062 h 2310347"/>
                <a:gd name="connsiteX11" fmla="*/ 1156855 w 1422362"/>
                <a:gd name="connsiteY11" fmla="*/ 657333 h 2310347"/>
                <a:gd name="connsiteX12" fmla="*/ 927050 w 1422362"/>
                <a:gd name="connsiteY12" fmla="*/ 614956 h 2310347"/>
                <a:gd name="connsiteX13" fmla="*/ 957315 w 1422362"/>
                <a:gd name="connsiteY13" fmla="*/ 944170 h 2310347"/>
                <a:gd name="connsiteX14" fmla="*/ 905990 w 1422362"/>
                <a:gd name="connsiteY14" fmla="*/ 613914 h 2310347"/>
                <a:gd name="connsiteX15" fmla="*/ 711016 w 1422362"/>
                <a:gd name="connsiteY15" fmla="*/ 569620 h 2310347"/>
                <a:gd name="connsiteX16" fmla="*/ 729319 w 1422362"/>
                <a:gd name="connsiteY16" fmla="*/ 957827 h 2310347"/>
                <a:gd name="connsiteX17" fmla="*/ 543268 w 1422362"/>
                <a:gd name="connsiteY17" fmla="*/ 8 h 2310347"/>
                <a:gd name="connsiteX18" fmla="*/ 473286 w 1422362"/>
                <a:gd name="connsiteY18" fmla="*/ 1312127 h 2310347"/>
                <a:gd name="connsiteX19" fmla="*/ 338442 w 1422362"/>
                <a:gd name="connsiteY19" fmla="*/ 1258222 h 2310347"/>
                <a:gd name="connsiteX20" fmla="*/ 719 w 1422362"/>
                <a:gd name="connsiteY20" fmla="*/ 957545 h 2310347"/>
                <a:gd name="connsiteX0" fmla="*/ 719 w 1422362"/>
                <a:gd name="connsiteY0" fmla="*/ 957545 h 2310347"/>
                <a:gd name="connsiteX1" fmla="*/ 140932 w 1422362"/>
                <a:gd name="connsiteY1" fmla="*/ 1353319 h 2310347"/>
                <a:gd name="connsiteX2" fmla="*/ 309182 w 1422362"/>
                <a:gd name="connsiteY2" fmla="*/ 1711764 h 2310347"/>
                <a:gd name="connsiteX3" fmla="*/ 548773 w 1422362"/>
                <a:gd name="connsiteY3" fmla="*/ 1936338 h 2310347"/>
                <a:gd name="connsiteX4" fmla="*/ 582370 w 1422362"/>
                <a:gd name="connsiteY4" fmla="*/ 2297232 h 2310347"/>
                <a:gd name="connsiteX5" fmla="*/ 1253027 w 1422362"/>
                <a:gd name="connsiteY5" fmla="*/ 2310347 h 2310347"/>
                <a:gd name="connsiteX6" fmla="*/ 1262460 w 1422362"/>
                <a:gd name="connsiteY6" fmla="*/ 1987074 h 2310347"/>
                <a:gd name="connsiteX7" fmla="*/ 1421092 w 1422362"/>
                <a:gd name="connsiteY7" fmla="*/ 1126548 h 2310347"/>
                <a:gd name="connsiteX8" fmla="*/ 1369124 w 1422362"/>
                <a:gd name="connsiteY8" fmla="*/ 700752 h 2310347"/>
                <a:gd name="connsiteX9" fmla="*/ 1186368 w 1422362"/>
                <a:gd name="connsiteY9" fmla="*/ 644961 h 2310347"/>
                <a:gd name="connsiteX10" fmla="*/ 1168953 w 1422362"/>
                <a:gd name="connsiteY10" fmla="*/ 968062 h 2310347"/>
                <a:gd name="connsiteX11" fmla="*/ 1156855 w 1422362"/>
                <a:gd name="connsiteY11" fmla="*/ 657333 h 2310347"/>
                <a:gd name="connsiteX12" fmla="*/ 927050 w 1422362"/>
                <a:gd name="connsiteY12" fmla="*/ 614956 h 2310347"/>
                <a:gd name="connsiteX13" fmla="*/ 957315 w 1422362"/>
                <a:gd name="connsiteY13" fmla="*/ 944170 h 2310347"/>
                <a:gd name="connsiteX14" fmla="*/ 905990 w 1422362"/>
                <a:gd name="connsiteY14" fmla="*/ 613914 h 2310347"/>
                <a:gd name="connsiteX15" fmla="*/ 711016 w 1422362"/>
                <a:gd name="connsiteY15" fmla="*/ 569620 h 2310347"/>
                <a:gd name="connsiteX16" fmla="*/ 729319 w 1422362"/>
                <a:gd name="connsiteY16" fmla="*/ 957827 h 2310347"/>
                <a:gd name="connsiteX17" fmla="*/ 543268 w 1422362"/>
                <a:gd name="connsiteY17" fmla="*/ 8 h 2310347"/>
                <a:gd name="connsiteX18" fmla="*/ 473286 w 1422362"/>
                <a:gd name="connsiteY18" fmla="*/ 1312127 h 2310347"/>
                <a:gd name="connsiteX19" fmla="*/ 338442 w 1422362"/>
                <a:gd name="connsiteY19" fmla="*/ 1258222 h 2310347"/>
                <a:gd name="connsiteX20" fmla="*/ 719 w 1422362"/>
                <a:gd name="connsiteY20" fmla="*/ 957545 h 2310347"/>
                <a:gd name="connsiteX0" fmla="*/ 719 w 1422362"/>
                <a:gd name="connsiteY0" fmla="*/ 957545 h 2310347"/>
                <a:gd name="connsiteX1" fmla="*/ 140932 w 1422362"/>
                <a:gd name="connsiteY1" fmla="*/ 1353319 h 2310347"/>
                <a:gd name="connsiteX2" fmla="*/ 309182 w 1422362"/>
                <a:gd name="connsiteY2" fmla="*/ 1711764 h 2310347"/>
                <a:gd name="connsiteX3" fmla="*/ 548773 w 1422362"/>
                <a:gd name="connsiteY3" fmla="*/ 1936338 h 2310347"/>
                <a:gd name="connsiteX4" fmla="*/ 582370 w 1422362"/>
                <a:gd name="connsiteY4" fmla="*/ 2297232 h 2310347"/>
                <a:gd name="connsiteX5" fmla="*/ 1253027 w 1422362"/>
                <a:gd name="connsiteY5" fmla="*/ 2310347 h 2310347"/>
                <a:gd name="connsiteX6" fmla="*/ 1262460 w 1422362"/>
                <a:gd name="connsiteY6" fmla="*/ 1987074 h 2310347"/>
                <a:gd name="connsiteX7" fmla="*/ 1421092 w 1422362"/>
                <a:gd name="connsiteY7" fmla="*/ 1126548 h 2310347"/>
                <a:gd name="connsiteX8" fmla="*/ 1369124 w 1422362"/>
                <a:gd name="connsiteY8" fmla="*/ 700752 h 2310347"/>
                <a:gd name="connsiteX9" fmla="*/ 1186368 w 1422362"/>
                <a:gd name="connsiteY9" fmla="*/ 644961 h 2310347"/>
                <a:gd name="connsiteX10" fmla="*/ 1168953 w 1422362"/>
                <a:gd name="connsiteY10" fmla="*/ 968062 h 2310347"/>
                <a:gd name="connsiteX11" fmla="*/ 1156855 w 1422362"/>
                <a:gd name="connsiteY11" fmla="*/ 657333 h 2310347"/>
                <a:gd name="connsiteX12" fmla="*/ 927050 w 1422362"/>
                <a:gd name="connsiteY12" fmla="*/ 614956 h 2310347"/>
                <a:gd name="connsiteX13" fmla="*/ 957315 w 1422362"/>
                <a:gd name="connsiteY13" fmla="*/ 944170 h 2310347"/>
                <a:gd name="connsiteX14" fmla="*/ 905990 w 1422362"/>
                <a:gd name="connsiteY14" fmla="*/ 613914 h 2310347"/>
                <a:gd name="connsiteX15" fmla="*/ 711016 w 1422362"/>
                <a:gd name="connsiteY15" fmla="*/ 569620 h 2310347"/>
                <a:gd name="connsiteX16" fmla="*/ 729319 w 1422362"/>
                <a:gd name="connsiteY16" fmla="*/ 957827 h 2310347"/>
                <a:gd name="connsiteX17" fmla="*/ 543268 w 1422362"/>
                <a:gd name="connsiteY17" fmla="*/ 8 h 2310347"/>
                <a:gd name="connsiteX18" fmla="*/ 473286 w 1422362"/>
                <a:gd name="connsiteY18" fmla="*/ 1312127 h 2310347"/>
                <a:gd name="connsiteX19" fmla="*/ 338442 w 1422362"/>
                <a:gd name="connsiteY19" fmla="*/ 1258222 h 2310347"/>
                <a:gd name="connsiteX20" fmla="*/ 719 w 1422362"/>
                <a:gd name="connsiteY20" fmla="*/ 957545 h 2310347"/>
                <a:gd name="connsiteX0" fmla="*/ 719 w 1422362"/>
                <a:gd name="connsiteY0" fmla="*/ 957545 h 2310347"/>
                <a:gd name="connsiteX1" fmla="*/ 140932 w 1422362"/>
                <a:gd name="connsiteY1" fmla="*/ 1353319 h 2310347"/>
                <a:gd name="connsiteX2" fmla="*/ 309182 w 1422362"/>
                <a:gd name="connsiteY2" fmla="*/ 1711764 h 2310347"/>
                <a:gd name="connsiteX3" fmla="*/ 548773 w 1422362"/>
                <a:gd name="connsiteY3" fmla="*/ 1936338 h 2310347"/>
                <a:gd name="connsiteX4" fmla="*/ 582370 w 1422362"/>
                <a:gd name="connsiteY4" fmla="*/ 2297232 h 2310347"/>
                <a:gd name="connsiteX5" fmla="*/ 1253027 w 1422362"/>
                <a:gd name="connsiteY5" fmla="*/ 2310347 h 2310347"/>
                <a:gd name="connsiteX6" fmla="*/ 1262460 w 1422362"/>
                <a:gd name="connsiteY6" fmla="*/ 1987074 h 2310347"/>
                <a:gd name="connsiteX7" fmla="*/ 1421092 w 1422362"/>
                <a:gd name="connsiteY7" fmla="*/ 1126548 h 2310347"/>
                <a:gd name="connsiteX8" fmla="*/ 1369124 w 1422362"/>
                <a:gd name="connsiteY8" fmla="*/ 700752 h 2310347"/>
                <a:gd name="connsiteX9" fmla="*/ 1176719 w 1422362"/>
                <a:gd name="connsiteY9" fmla="*/ 669083 h 2310347"/>
                <a:gd name="connsiteX10" fmla="*/ 1168953 w 1422362"/>
                <a:gd name="connsiteY10" fmla="*/ 968062 h 2310347"/>
                <a:gd name="connsiteX11" fmla="*/ 1156855 w 1422362"/>
                <a:gd name="connsiteY11" fmla="*/ 657333 h 2310347"/>
                <a:gd name="connsiteX12" fmla="*/ 927050 w 1422362"/>
                <a:gd name="connsiteY12" fmla="*/ 614956 h 2310347"/>
                <a:gd name="connsiteX13" fmla="*/ 957315 w 1422362"/>
                <a:gd name="connsiteY13" fmla="*/ 944170 h 2310347"/>
                <a:gd name="connsiteX14" fmla="*/ 905990 w 1422362"/>
                <a:gd name="connsiteY14" fmla="*/ 613914 h 2310347"/>
                <a:gd name="connsiteX15" fmla="*/ 711016 w 1422362"/>
                <a:gd name="connsiteY15" fmla="*/ 569620 h 2310347"/>
                <a:gd name="connsiteX16" fmla="*/ 729319 w 1422362"/>
                <a:gd name="connsiteY16" fmla="*/ 957827 h 2310347"/>
                <a:gd name="connsiteX17" fmla="*/ 543268 w 1422362"/>
                <a:gd name="connsiteY17" fmla="*/ 8 h 2310347"/>
                <a:gd name="connsiteX18" fmla="*/ 473286 w 1422362"/>
                <a:gd name="connsiteY18" fmla="*/ 1312127 h 2310347"/>
                <a:gd name="connsiteX19" fmla="*/ 338442 w 1422362"/>
                <a:gd name="connsiteY19" fmla="*/ 1258222 h 2310347"/>
                <a:gd name="connsiteX20" fmla="*/ 719 w 1422362"/>
                <a:gd name="connsiteY20" fmla="*/ 957545 h 2310347"/>
                <a:gd name="connsiteX0" fmla="*/ 719 w 1422362"/>
                <a:gd name="connsiteY0" fmla="*/ 957545 h 2310347"/>
                <a:gd name="connsiteX1" fmla="*/ 140932 w 1422362"/>
                <a:gd name="connsiteY1" fmla="*/ 1353319 h 2310347"/>
                <a:gd name="connsiteX2" fmla="*/ 309182 w 1422362"/>
                <a:gd name="connsiteY2" fmla="*/ 1711764 h 2310347"/>
                <a:gd name="connsiteX3" fmla="*/ 548773 w 1422362"/>
                <a:gd name="connsiteY3" fmla="*/ 1936338 h 2310347"/>
                <a:gd name="connsiteX4" fmla="*/ 582370 w 1422362"/>
                <a:gd name="connsiteY4" fmla="*/ 2297232 h 2310347"/>
                <a:gd name="connsiteX5" fmla="*/ 1253027 w 1422362"/>
                <a:gd name="connsiteY5" fmla="*/ 2310347 h 2310347"/>
                <a:gd name="connsiteX6" fmla="*/ 1262460 w 1422362"/>
                <a:gd name="connsiteY6" fmla="*/ 1987074 h 2310347"/>
                <a:gd name="connsiteX7" fmla="*/ 1421092 w 1422362"/>
                <a:gd name="connsiteY7" fmla="*/ 1126548 h 2310347"/>
                <a:gd name="connsiteX8" fmla="*/ 1369124 w 1422362"/>
                <a:gd name="connsiteY8" fmla="*/ 700752 h 2310347"/>
                <a:gd name="connsiteX9" fmla="*/ 1176719 w 1422362"/>
                <a:gd name="connsiteY9" fmla="*/ 669083 h 2310347"/>
                <a:gd name="connsiteX10" fmla="*/ 1168953 w 1422362"/>
                <a:gd name="connsiteY10" fmla="*/ 968062 h 2310347"/>
                <a:gd name="connsiteX11" fmla="*/ 1156855 w 1422362"/>
                <a:gd name="connsiteY11" fmla="*/ 657333 h 2310347"/>
                <a:gd name="connsiteX12" fmla="*/ 927050 w 1422362"/>
                <a:gd name="connsiteY12" fmla="*/ 614956 h 2310347"/>
                <a:gd name="connsiteX13" fmla="*/ 957315 w 1422362"/>
                <a:gd name="connsiteY13" fmla="*/ 944170 h 2310347"/>
                <a:gd name="connsiteX14" fmla="*/ 905990 w 1422362"/>
                <a:gd name="connsiteY14" fmla="*/ 613914 h 2310347"/>
                <a:gd name="connsiteX15" fmla="*/ 711016 w 1422362"/>
                <a:gd name="connsiteY15" fmla="*/ 569620 h 2310347"/>
                <a:gd name="connsiteX16" fmla="*/ 729319 w 1422362"/>
                <a:gd name="connsiteY16" fmla="*/ 957827 h 2310347"/>
                <a:gd name="connsiteX17" fmla="*/ 543268 w 1422362"/>
                <a:gd name="connsiteY17" fmla="*/ 8 h 2310347"/>
                <a:gd name="connsiteX18" fmla="*/ 473286 w 1422362"/>
                <a:gd name="connsiteY18" fmla="*/ 1312127 h 2310347"/>
                <a:gd name="connsiteX19" fmla="*/ 338442 w 1422362"/>
                <a:gd name="connsiteY19" fmla="*/ 1258222 h 2310347"/>
                <a:gd name="connsiteX20" fmla="*/ 719 w 1422362"/>
                <a:gd name="connsiteY20" fmla="*/ 957545 h 2310347"/>
                <a:gd name="connsiteX0" fmla="*/ 719 w 1422362"/>
                <a:gd name="connsiteY0" fmla="*/ 957545 h 2310347"/>
                <a:gd name="connsiteX1" fmla="*/ 140932 w 1422362"/>
                <a:gd name="connsiteY1" fmla="*/ 1353319 h 2310347"/>
                <a:gd name="connsiteX2" fmla="*/ 309182 w 1422362"/>
                <a:gd name="connsiteY2" fmla="*/ 1711764 h 2310347"/>
                <a:gd name="connsiteX3" fmla="*/ 548773 w 1422362"/>
                <a:gd name="connsiteY3" fmla="*/ 1936338 h 2310347"/>
                <a:gd name="connsiteX4" fmla="*/ 582370 w 1422362"/>
                <a:gd name="connsiteY4" fmla="*/ 2297232 h 2310347"/>
                <a:gd name="connsiteX5" fmla="*/ 1253027 w 1422362"/>
                <a:gd name="connsiteY5" fmla="*/ 2310347 h 2310347"/>
                <a:gd name="connsiteX6" fmla="*/ 1262460 w 1422362"/>
                <a:gd name="connsiteY6" fmla="*/ 1987074 h 2310347"/>
                <a:gd name="connsiteX7" fmla="*/ 1421092 w 1422362"/>
                <a:gd name="connsiteY7" fmla="*/ 1126548 h 2310347"/>
                <a:gd name="connsiteX8" fmla="*/ 1369124 w 1422362"/>
                <a:gd name="connsiteY8" fmla="*/ 700752 h 2310347"/>
                <a:gd name="connsiteX9" fmla="*/ 1176719 w 1422362"/>
                <a:gd name="connsiteY9" fmla="*/ 669083 h 2310347"/>
                <a:gd name="connsiteX10" fmla="*/ 1168953 w 1422362"/>
                <a:gd name="connsiteY10" fmla="*/ 968062 h 2310347"/>
                <a:gd name="connsiteX11" fmla="*/ 1156855 w 1422362"/>
                <a:gd name="connsiteY11" fmla="*/ 657333 h 2310347"/>
                <a:gd name="connsiteX12" fmla="*/ 927050 w 1422362"/>
                <a:gd name="connsiteY12" fmla="*/ 614956 h 2310347"/>
                <a:gd name="connsiteX13" fmla="*/ 957315 w 1422362"/>
                <a:gd name="connsiteY13" fmla="*/ 944170 h 2310347"/>
                <a:gd name="connsiteX14" fmla="*/ 905990 w 1422362"/>
                <a:gd name="connsiteY14" fmla="*/ 613914 h 2310347"/>
                <a:gd name="connsiteX15" fmla="*/ 711016 w 1422362"/>
                <a:gd name="connsiteY15" fmla="*/ 569620 h 2310347"/>
                <a:gd name="connsiteX16" fmla="*/ 729319 w 1422362"/>
                <a:gd name="connsiteY16" fmla="*/ 957827 h 2310347"/>
                <a:gd name="connsiteX17" fmla="*/ 543268 w 1422362"/>
                <a:gd name="connsiteY17" fmla="*/ 8 h 2310347"/>
                <a:gd name="connsiteX18" fmla="*/ 473286 w 1422362"/>
                <a:gd name="connsiteY18" fmla="*/ 1312127 h 2310347"/>
                <a:gd name="connsiteX19" fmla="*/ 338442 w 1422362"/>
                <a:gd name="connsiteY19" fmla="*/ 1258222 h 2310347"/>
                <a:gd name="connsiteX20" fmla="*/ 719 w 1422362"/>
                <a:gd name="connsiteY20" fmla="*/ 957545 h 2310347"/>
                <a:gd name="connsiteX0" fmla="*/ 719 w 1422362"/>
                <a:gd name="connsiteY0" fmla="*/ 1028697 h 2381499"/>
                <a:gd name="connsiteX1" fmla="*/ 140932 w 1422362"/>
                <a:gd name="connsiteY1" fmla="*/ 1424471 h 2381499"/>
                <a:gd name="connsiteX2" fmla="*/ 309182 w 1422362"/>
                <a:gd name="connsiteY2" fmla="*/ 1782916 h 2381499"/>
                <a:gd name="connsiteX3" fmla="*/ 548773 w 1422362"/>
                <a:gd name="connsiteY3" fmla="*/ 2007490 h 2381499"/>
                <a:gd name="connsiteX4" fmla="*/ 582370 w 1422362"/>
                <a:gd name="connsiteY4" fmla="*/ 2368384 h 2381499"/>
                <a:gd name="connsiteX5" fmla="*/ 1253027 w 1422362"/>
                <a:gd name="connsiteY5" fmla="*/ 2381499 h 2381499"/>
                <a:gd name="connsiteX6" fmla="*/ 1262460 w 1422362"/>
                <a:gd name="connsiteY6" fmla="*/ 2058226 h 2381499"/>
                <a:gd name="connsiteX7" fmla="*/ 1421092 w 1422362"/>
                <a:gd name="connsiteY7" fmla="*/ 1197700 h 2381499"/>
                <a:gd name="connsiteX8" fmla="*/ 1369124 w 1422362"/>
                <a:gd name="connsiteY8" fmla="*/ 771904 h 2381499"/>
                <a:gd name="connsiteX9" fmla="*/ 1176719 w 1422362"/>
                <a:gd name="connsiteY9" fmla="*/ 740235 h 2381499"/>
                <a:gd name="connsiteX10" fmla="*/ 1168953 w 1422362"/>
                <a:gd name="connsiteY10" fmla="*/ 1039214 h 2381499"/>
                <a:gd name="connsiteX11" fmla="*/ 1156855 w 1422362"/>
                <a:gd name="connsiteY11" fmla="*/ 728485 h 2381499"/>
                <a:gd name="connsiteX12" fmla="*/ 927050 w 1422362"/>
                <a:gd name="connsiteY12" fmla="*/ 686108 h 2381499"/>
                <a:gd name="connsiteX13" fmla="*/ 957315 w 1422362"/>
                <a:gd name="connsiteY13" fmla="*/ 1015322 h 2381499"/>
                <a:gd name="connsiteX14" fmla="*/ 905990 w 1422362"/>
                <a:gd name="connsiteY14" fmla="*/ 685066 h 2381499"/>
                <a:gd name="connsiteX15" fmla="*/ 711016 w 1422362"/>
                <a:gd name="connsiteY15" fmla="*/ 640772 h 2381499"/>
                <a:gd name="connsiteX16" fmla="*/ 729319 w 1422362"/>
                <a:gd name="connsiteY16" fmla="*/ 1028979 h 2381499"/>
                <a:gd name="connsiteX17" fmla="*/ 543268 w 1422362"/>
                <a:gd name="connsiteY17" fmla="*/ 71160 h 2381499"/>
                <a:gd name="connsiteX18" fmla="*/ 471802 w 1422362"/>
                <a:gd name="connsiteY18" fmla="*/ 217109 h 2381499"/>
                <a:gd name="connsiteX19" fmla="*/ 473286 w 1422362"/>
                <a:gd name="connsiteY19" fmla="*/ 1383279 h 2381499"/>
                <a:gd name="connsiteX20" fmla="*/ 338442 w 1422362"/>
                <a:gd name="connsiteY20" fmla="*/ 1329374 h 2381499"/>
                <a:gd name="connsiteX21" fmla="*/ 719 w 1422362"/>
                <a:gd name="connsiteY21" fmla="*/ 1028697 h 2381499"/>
                <a:gd name="connsiteX0" fmla="*/ 719 w 1422362"/>
                <a:gd name="connsiteY0" fmla="*/ 1028697 h 2381499"/>
                <a:gd name="connsiteX1" fmla="*/ 140932 w 1422362"/>
                <a:gd name="connsiteY1" fmla="*/ 1424471 h 2381499"/>
                <a:gd name="connsiteX2" fmla="*/ 309182 w 1422362"/>
                <a:gd name="connsiteY2" fmla="*/ 1782916 h 2381499"/>
                <a:gd name="connsiteX3" fmla="*/ 548773 w 1422362"/>
                <a:gd name="connsiteY3" fmla="*/ 2007490 h 2381499"/>
                <a:gd name="connsiteX4" fmla="*/ 582370 w 1422362"/>
                <a:gd name="connsiteY4" fmla="*/ 2368384 h 2381499"/>
                <a:gd name="connsiteX5" fmla="*/ 1253027 w 1422362"/>
                <a:gd name="connsiteY5" fmla="*/ 2381499 h 2381499"/>
                <a:gd name="connsiteX6" fmla="*/ 1262460 w 1422362"/>
                <a:gd name="connsiteY6" fmla="*/ 2058226 h 2381499"/>
                <a:gd name="connsiteX7" fmla="*/ 1421092 w 1422362"/>
                <a:gd name="connsiteY7" fmla="*/ 1197700 h 2381499"/>
                <a:gd name="connsiteX8" fmla="*/ 1369124 w 1422362"/>
                <a:gd name="connsiteY8" fmla="*/ 771904 h 2381499"/>
                <a:gd name="connsiteX9" fmla="*/ 1176719 w 1422362"/>
                <a:gd name="connsiteY9" fmla="*/ 740235 h 2381499"/>
                <a:gd name="connsiteX10" fmla="*/ 1168953 w 1422362"/>
                <a:gd name="connsiteY10" fmla="*/ 1039214 h 2381499"/>
                <a:gd name="connsiteX11" fmla="*/ 1156855 w 1422362"/>
                <a:gd name="connsiteY11" fmla="*/ 728485 h 2381499"/>
                <a:gd name="connsiteX12" fmla="*/ 927050 w 1422362"/>
                <a:gd name="connsiteY12" fmla="*/ 686108 h 2381499"/>
                <a:gd name="connsiteX13" fmla="*/ 957315 w 1422362"/>
                <a:gd name="connsiteY13" fmla="*/ 1015322 h 2381499"/>
                <a:gd name="connsiteX14" fmla="*/ 905990 w 1422362"/>
                <a:gd name="connsiteY14" fmla="*/ 685066 h 2381499"/>
                <a:gd name="connsiteX15" fmla="*/ 711016 w 1422362"/>
                <a:gd name="connsiteY15" fmla="*/ 640772 h 2381499"/>
                <a:gd name="connsiteX16" fmla="*/ 729319 w 1422362"/>
                <a:gd name="connsiteY16" fmla="*/ 1028979 h 2381499"/>
                <a:gd name="connsiteX17" fmla="*/ 543268 w 1422362"/>
                <a:gd name="connsiteY17" fmla="*/ 71160 h 2381499"/>
                <a:gd name="connsiteX18" fmla="*/ 471802 w 1422362"/>
                <a:gd name="connsiteY18" fmla="*/ 217109 h 2381499"/>
                <a:gd name="connsiteX19" fmla="*/ 473286 w 1422362"/>
                <a:gd name="connsiteY19" fmla="*/ 1383279 h 2381499"/>
                <a:gd name="connsiteX20" fmla="*/ 338442 w 1422362"/>
                <a:gd name="connsiteY20" fmla="*/ 1329374 h 2381499"/>
                <a:gd name="connsiteX21" fmla="*/ 719 w 1422362"/>
                <a:gd name="connsiteY21" fmla="*/ 1028697 h 2381499"/>
                <a:gd name="connsiteX0" fmla="*/ 719 w 1422362"/>
                <a:gd name="connsiteY0" fmla="*/ 1025260 h 2378062"/>
                <a:gd name="connsiteX1" fmla="*/ 140932 w 1422362"/>
                <a:gd name="connsiteY1" fmla="*/ 1421034 h 2378062"/>
                <a:gd name="connsiteX2" fmla="*/ 309182 w 1422362"/>
                <a:gd name="connsiteY2" fmla="*/ 1779479 h 2378062"/>
                <a:gd name="connsiteX3" fmla="*/ 548773 w 1422362"/>
                <a:gd name="connsiteY3" fmla="*/ 2004053 h 2378062"/>
                <a:gd name="connsiteX4" fmla="*/ 582370 w 1422362"/>
                <a:gd name="connsiteY4" fmla="*/ 2364947 h 2378062"/>
                <a:gd name="connsiteX5" fmla="*/ 1253027 w 1422362"/>
                <a:gd name="connsiteY5" fmla="*/ 2378062 h 2378062"/>
                <a:gd name="connsiteX6" fmla="*/ 1262460 w 1422362"/>
                <a:gd name="connsiteY6" fmla="*/ 2054789 h 2378062"/>
                <a:gd name="connsiteX7" fmla="*/ 1421092 w 1422362"/>
                <a:gd name="connsiteY7" fmla="*/ 1194263 h 2378062"/>
                <a:gd name="connsiteX8" fmla="*/ 1369124 w 1422362"/>
                <a:gd name="connsiteY8" fmla="*/ 768467 h 2378062"/>
                <a:gd name="connsiteX9" fmla="*/ 1176719 w 1422362"/>
                <a:gd name="connsiteY9" fmla="*/ 736798 h 2378062"/>
                <a:gd name="connsiteX10" fmla="*/ 1168953 w 1422362"/>
                <a:gd name="connsiteY10" fmla="*/ 1035777 h 2378062"/>
                <a:gd name="connsiteX11" fmla="*/ 1156855 w 1422362"/>
                <a:gd name="connsiteY11" fmla="*/ 725048 h 2378062"/>
                <a:gd name="connsiteX12" fmla="*/ 927050 w 1422362"/>
                <a:gd name="connsiteY12" fmla="*/ 682671 h 2378062"/>
                <a:gd name="connsiteX13" fmla="*/ 957315 w 1422362"/>
                <a:gd name="connsiteY13" fmla="*/ 1011885 h 2378062"/>
                <a:gd name="connsiteX14" fmla="*/ 905990 w 1422362"/>
                <a:gd name="connsiteY14" fmla="*/ 681629 h 2378062"/>
                <a:gd name="connsiteX15" fmla="*/ 711016 w 1422362"/>
                <a:gd name="connsiteY15" fmla="*/ 637335 h 2378062"/>
                <a:gd name="connsiteX16" fmla="*/ 729319 w 1422362"/>
                <a:gd name="connsiteY16" fmla="*/ 1025542 h 2378062"/>
                <a:gd name="connsiteX17" fmla="*/ 543268 w 1422362"/>
                <a:gd name="connsiteY17" fmla="*/ 67723 h 2378062"/>
                <a:gd name="connsiteX18" fmla="*/ 471802 w 1422362"/>
                <a:gd name="connsiteY18" fmla="*/ 213672 h 2378062"/>
                <a:gd name="connsiteX19" fmla="*/ 473286 w 1422362"/>
                <a:gd name="connsiteY19" fmla="*/ 1379842 h 2378062"/>
                <a:gd name="connsiteX20" fmla="*/ 338442 w 1422362"/>
                <a:gd name="connsiteY20" fmla="*/ 1325937 h 2378062"/>
                <a:gd name="connsiteX21" fmla="*/ 719 w 1422362"/>
                <a:gd name="connsiteY21" fmla="*/ 1025260 h 2378062"/>
                <a:gd name="connsiteX0" fmla="*/ 719 w 1422362"/>
                <a:gd name="connsiteY0" fmla="*/ 1011512 h 2364314"/>
                <a:gd name="connsiteX1" fmla="*/ 140932 w 1422362"/>
                <a:gd name="connsiteY1" fmla="*/ 1407286 h 2364314"/>
                <a:gd name="connsiteX2" fmla="*/ 309182 w 1422362"/>
                <a:gd name="connsiteY2" fmla="*/ 1765731 h 2364314"/>
                <a:gd name="connsiteX3" fmla="*/ 548773 w 1422362"/>
                <a:gd name="connsiteY3" fmla="*/ 1990305 h 2364314"/>
                <a:gd name="connsiteX4" fmla="*/ 582370 w 1422362"/>
                <a:gd name="connsiteY4" fmla="*/ 2351199 h 2364314"/>
                <a:gd name="connsiteX5" fmla="*/ 1253027 w 1422362"/>
                <a:gd name="connsiteY5" fmla="*/ 2364314 h 2364314"/>
                <a:gd name="connsiteX6" fmla="*/ 1262460 w 1422362"/>
                <a:gd name="connsiteY6" fmla="*/ 2041041 h 2364314"/>
                <a:gd name="connsiteX7" fmla="*/ 1421092 w 1422362"/>
                <a:gd name="connsiteY7" fmla="*/ 1180515 h 2364314"/>
                <a:gd name="connsiteX8" fmla="*/ 1369124 w 1422362"/>
                <a:gd name="connsiteY8" fmla="*/ 754719 h 2364314"/>
                <a:gd name="connsiteX9" fmla="*/ 1176719 w 1422362"/>
                <a:gd name="connsiteY9" fmla="*/ 723050 h 2364314"/>
                <a:gd name="connsiteX10" fmla="*/ 1168953 w 1422362"/>
                <a:gd name="connsiteY10" fmla="*/ 1022029 h 2364314"/>
                <a:gd name="connsiteX11" fmla="*/ 1156855 w 1422362"/>
                <a:gd name="connsiteY11" fmla="*/ 711300 h 2364314"/>
                <a:gd name="connsiteX12" fmla="*/ 927050 w 1422362"/>
                <a:gd name="connsiteY12" fmla="*/ 668923 h 2364314"/>
                <a:gd name="connsiteX13" fmla="*/ 957315 w 1422362"/>
                <a:gd name="connsiteY13" fmla="*/ 998137 h 2364314"/>
                <a:gd name="connsiteX14" fmla="*/ 905990 w 1422362"/>
                <a:gd name="connsiteY14" fmla="*/ 667881 h 2364314"/>
                <a:gd name="connsiteX15" fmla="*/ 711016 w 1422362"/>
                <a:gd name="connsiteY15" fmla="*/ 623587 h 2364314"/>
                <a:gd name="connsiteX16" fmla="*/ 729319 w 1422362"/>
                <a:gd name="connsiteY16" fmla="*/ 1011794 h 2364314"/>
                <a:gd name="connsiteX17" fmla="*/ 630106 w 1422362"/>
                <a:gd name="connsiteY17" fmla="*/ 73272 h 2364314"/>
                <a:gd name="connsiteX18" fmla="*/ 471802 w 1422362"/>
                <a:gd name="connsiteY18" fmla="*/ 199924 h 2364314"/>
                <a:gd name="connsiteX19" fmla="*/ 473286 w 1422362"/>
                <a:gd name="connsiteY19" fmla="*/ 1366094 h 2364314"/>
                <a:gd name="connsiteX20" fmla="*/ 338442 w 1422362"/>
                <a:gd name="connsiteY20" fmla="*/ 1312189 h 2364314"/>
                <a:gd name="connsiteX21" fmla="*/ 719 w 1422362"/>
                <a:gd name="connsiteY21" fmla="*/ 1011512 h 2364314"/>
                <a:gd name="connsiteX0" fmla="*/ 719 w 1422362"/>
                <a:gd name="connsiteY0" fmla="*/ 938672 h 2291474"/>
                <a:gd name="connsiteX1" fmla="*/ 140932 w 1422362"/>
                <a:gd name="connsiteY1" fmla="*/ 1334446 h 2291474"/>
                <a:gd name="connsiteX2" fmla="*/ 309182 w 1422362"/>
                <a:gd name="connsiteY2" fmla="*/ 1692891 h 2291474"/>
                <a:gd name="connsiteX3" fmla="*/ 548773 w 1422362"/>
                <a:gd name="connsiteY3" fmla="*/ 1917465 h 2291474"/>
                <a:gd name="connsiteX4" fmla="*/ 582370 w 1422362"/>
                <a:gd name="connsiteY4" fmla="*/ 2278359 h 2291474"/>
                <a:gd name="connsiteX5" fmla="*/ 1253027 w 1422362"/>
                <a:gd name="connsiteY5" fmla="*/ 2291474 h 2291474"/>
                <a:gd name="connsiteX6" fmla="*/ 1262460 w 1422362"/>
                <a:gd name="connsiteY6" fmla="*/ 1968201 h 2291474"/>
                <a:gd name="connsiteX7" fmla="*/ 1421092 w 1422362"/>
                <a:gd name="connsiteY7" fmla="*/ 1107675 h 2291474"/>
                <a:gd name="connsiteX8" fmla="*/ 1369124 w 1422362"/>
                <a:gd name="connsiteY8" fmla="*/ 681879 h 2291474"/>
                <a:gd name="connsiteX9" fmla="*/ 1176719 w 1422362"/>
                <a:gd name="connsiteY9" fmla="*/ 650210 h 2291474"/>
                <a:gd name="connsiteX10" fmla="*/ 1168953 w 1422362"/>
                <a:gd name="connsiteY10" fmla="*/ 949189 h 2291474"/>
                <a:gd name="connsiteX11" fmla="*/ 1156855 w 1422362"/>
                <a:gd name="connsiteY11" fmla="*/ 638460 h 2291474"/>
                <a:gd name="connsiteX12" fmla="*/ 927050 w 1422362"/>
                <a:gd name="connsiteY12" fmla="*/ 596083 h 2291474"/>
                <a:gd name="connsiteX13" fmla="*/ 957315 w 1422362"/>
                <a:gd name="connsiteY13" fmla="*/ 925297 h 2291474"/>
                <a:gd name="connsiteX14" fmla="*/ 905990 w 1422362"/>
                <a:gd name="connsiteY14" fmla="*/ 595041 h 2291474"/>
                <a:gd name="connsiteX15" fmla="*/ 711016 w 1422362"/>
                <a:gd name="connsiteY15" fmla="*/ 550747 h 2291474"/>
                <a:gd name="connsiteX16" fmla="*/ 729319 w 1422362"/>
                <a:gd name="connsiteY16" fmla="*/ 938954 h 2291474"/>
                <a:gd name="connsiteX17" fmla="*/ 673525 w 1422362"/>
                <a:gd name="connsiteY17" fmla="*/ 130688 h 2291474"/>
                <a:gd name="connsiteX18" fmla="*/ 471802 w 1422362"/>
                <a:gd name="connsiteY18" fmla="*/ 127084 h 2291474"/>
                <a:gd name="connsiteX19" fmla="*/ 473286 w 1422362"/>
                <a:gd name="connsiteY19" fmla="*/ 1293254 h 2291474"/>
                <a:gd name="connsiteX20" fmla="*/ 338442 w 1422362"/>
                <a:gd name="connsiteY20" fmla="*/ 1239349 h 2291474"/>
                <a:gd name="connsiteX21" fmla="*/ 719 w 1422362"/>
                <a:gd name="connsiteY21" fmla="*/ 938672 h 2291474"/>
                <a:gd name="connsiteX0" fmla="*/ 719 w 1422362"/>
                <a:gd name="connsiteY0" fmla="*/ 948524 h 2301326"/>
                <a:gd name="connsiteX1" fmla="*/ 140932 w 1422362"/>
                <a:gd name="connsiteY1" fmla="*/ 1344298 h 2301326"/>
                <a:gd name="connsiteX2" fmla="*/ 309182 w 1422362"/>
                <a:gd name="connsiteY2" fmla="*/ 1702743 h 2301326"/>
                <a:gd name="connsiteX3" fmla="*/ 548773 w 1422362"/>
                <a:gd name="connsiteY3" fmla="*/ 1927317 h 2301326"/>
                <a:gd name="connsiteX4" fmla="*/ 582370 w 1422362"/>
                <a:gd name="connsiteY4" fmla="*/ 2288211 h 2301326"/>
                <a:gd name="connsiteX5" fmla="*/ 1253027 w 1422362"/>
                <a:gd name="connsiteY5" fmla="*/ 2301326 h 2301326"/>
                <a:gd name="connsiteX6" fmla="*/ 1262460 w 1422362"/>
                <a:gd name="connsiteY6" fmla="*/ 1978053 h 2301326"/>
                <a:gd name="connsiteX7" fmla="*/ 1421092 w 1422362"/>
                <a:gd name="connsiteY7" fmla="*/ 1117527 h 2301326"/>
                <a:gd name="connsiteX8" fmla="*/ 1369124 w 1422362"/>
                <a:gd name="connsiteY8" fmla="*/ 691731 h 2301326"/>
                <a:gd name="connsiteX9" fmla="*/ 1176719 w 1422362"/>
                <a:gd name="connsiteY9" fmla="*/ 660062 h 2301326"/>
                <a:gd name="connsiteX10" fmla="*/ 1168953 w 1422362"/>
                <a:gd name="connsiteY10" fmla="*/ 959041 h 2301326"/>
                <a:gd name="connsiteX11" fmla="*/ 1156855 w 1422362"/>
                <a:gd name="connsiteY11" fmla="*/ 648312 h 2301326"/>
                <a:gd name="connsiteX12" fmla="*/ 927050 w 1422362"/>
                <a:gd name="connsiteY12" fmla="*/ 605935 h 2301326"/>
                <a:gd name="connsiteX13" fmla="*/ 957315 w 1422362"/>
                <a:gd name="connsiteY13" fmla="*/ 935149 h 2301326"/>
                <a:gd name="connsiteX14" fmla="*/ 905990 w 1422362"/>
                <a:gd name="connsiteY14" fmla="*/ 604893 h 2301326"/>
                <a:gd name="connsiteX15" fmla="*/ 711016 w 1422362"/>
                <a:gd name="connsiteY15" fmla="*/ 560599 h 2301326"/>
                <a:gd name="connsiteX16" fmla="*/ 729319 w 1422362"/>
                <a:gd name="connsiteY16" fmla="*/ 948806 h 2301326"/>
                <a:gd name="connsiteX17" fmla="*/ 673525 w 1422362"/>
                <a:gd name="connsiteY17" fmla="*/ 140540 h 2301326"/>
                <a:gd name="connsiteX18" fmla="*/ 471802 w 1422362"/>
                <a:gd name="connsiteY18" fmla="*/ 136936 h 2301326"/>
                <a:gd name="connsiteX19" fmla="*/ 473286 w 1422362"/>
                <a:gd name="connsiteY19" fmla="*/ 1303106 h 2301326"/>
                <a:gd name="connsiteX20" fmla="*/ 338442 w 1422362"/>
                <a:gd name="connsiteY20" fmla="*/ 1249201 h 2301326"/>
                <a:gd name="connsiteX21" fmla="*/ 719 w 1422362"/>
                <a:gd name="connsiteY21" fmla="*/ 948524 h 2301326"/>
                <a:gd name="connsiteX0" fmla="*/ 719 w 1422362"/>
                <a:gd name="connsiteY0" fmla="*/ 948524 h 2301326"/>
                <a:gd name="connsiteX1" fmla="*/ 140932 w 1422362"/>
                <a:gd name="connsiteY1" fmla="*/ 1344298 h 2301326"/>
                <a:gd name="connsiteX2" fmla="*/ 309182 w 1422362"/>
                <a:gd name="connsiteY2" fmla="*/ 1702743 h 2301326"/>
                <a:gd name="connsiteX3" fmla="*/ 548773 w 1422362"/>
                <a:gd name="connsiteY3" fmla="*/ 1927317 h 2301326"/>
                <a:gd name="connsiteX4" fmla="*/ 582370 w 1422362"/>
                <a:gd name="connsiteY4" fmla="*/ 2288211 h 2301326"/>
                <a:gd name="connsiteX5" fmla="*/ 1253027 w 1422362"/>
                <a:gd name="connsiteY5" fmla="*/ 2301326 h 2301326"/>
                <a:gd name="connsiteX6" fmla="*/ 1262460 w 1422362"/>
                <a:gd name="connsiteY6" fmla="*/ 1978053 h 2301326"/>
                <a:gd name="connsiteX7" fmla="*/ 1421092 w 1422362"/>
                <a:gd name="connsiteY7" fmla="*/ 1117527 h 2301326"/>
                <a:gd name="connsiteX8" fmla="*/ 1369124 w 1422362"/>
                <a:gd name="connsiteY8" fmla="*/ 691731 h 2301326"/>
                <a:gd name="connsiteX9" fmla="*/ 1176719 w 1422362"/>
                <a:gd name="connsiteY9" fmla="*/ 660062 h 2301326"/>
                <a:gd name="connsiteX10" fmla="*/ 1168953 w 1422362"/>
                <a:gd name="connsiteY10" fmla="*/ 959041 h 2301326"/>
                <a:gd name="connsiteX11" fmla="*/ 1156855 w 1422362"/>
                <a:gd name="connsiteY11" fmla="*/ 648312 h 2301326"/>
                <a:gd name="connsiteX12" fmla="*/ 927050 w 1422362"/>
                <a:gd name="connsiteY12" fmla="*/ 605935 h 2301326"/>
                <a:gd name="connsiteX13" fmla="*/ 957315 w 1422362"/>
                <a:gd name="connsiteY13" fmla="*/ 935149 h 2301326"/>
                <a:gd name="connsiteX14" fmla="*/ 905990 w 1422362"/>
                <a:gd name="connsiteY14" fmla="*/ 604893 h 2301326"/>
                <a:gd name="connsiteX15" fmla="*/ 711016 w 1422362"/>
                <a:gd name="connsiteY15" fmla="*/ 560599 h 2301326"/>
                <a:gd name="connsiteX16" fmla="*/ 729319 w 1422362"/>
                <a:gd name="connsiteY16" fmla="*/ 948806 h 2301326"/>
                <a:gd name="connsiteX17" fmla="*/ 673525 w 1422362"/>
                <a:gd name="connsiteY17" fmla="*/ 140540 h 2301326"/>
                <a:gd name="connsiteX18" fmla="*/ 471802 w 1422362"/>
                <a:gd name="connsiteY18" fmla="*/ 136936 h 2301326"/>
                <a:gd name="connsiteX19" fmla="*/ 473286 w 1422362"/>
                <a:gd name="connsiteY19" fmla="*/ 1303106 h 2301326"/>
                <a:gd name="connsiteX20" fmla="*/ 338442 w 1422362"/>
                <a:gd name="connsiteY20" fmla="*/ 1249201 h 2301326"/>
                <a:gd name="connsiteX21" fmla="*/ 719 w 1422362"/>
                <a:gd name="connsiteY21" fmla="*/ 948524 h 2301326"/>
                <a:gd name="connsiteX0" fmla="*/ 719 w 1422362"/>
                <a:gd name="connsiteY0" fmla="*/ 948524 h 2301326"/>
                <a:gd name="connsiteX1" fmla="*/ 140932 w 1422362"/>
                <a:gd name="connsiteY1" fmla="*/ 1344298 h 2301326"/>
                <a:gd name="connsiteX2" fmla="*/ 309182 w 1422362"/>
                <a:gd name="connsiteY2" fmla="*/ 1702743 h 2301326"/>
                <a:gd name="connsiteX3" fmla="*/ 548773 w 1422362"/>
                <a:gd name="connsiteY3" fmla="*/ 1927317 h 2301326"/>
                <a:gd name="connsiteX4" fmla="*/ 582370 w 1422362"/>
                <a:gd name="connsiteY4" fmla="*/ 2288211 h 2301326"/>
                <a:gd name="connsiteX5" fmla="*/ 1253027 w 1422362"/>
                <a:gd name="connsiteY5" fmla="*/ 2301326 h 2301326"/>
                <a:gd name="connsiteX6" fmla="*/ 1262460 w 1422362"/>
                <a:gd name="connsiteY6" fmla="*/ 1978053 h 2301326"/>
                <a:gd name="connsiteX7" fmla="*/ 1421092 w 1422362"/>
                <a:gd name="connsiteY7" fmla="*/ 1117527 h 2301326"/>
                <a:gd name="connsiteX8" fmla="*/ 1369124 w 1422362"/>
                <a:gd name="connsiteY8" fmla="*/ 691731 h 2301326"/>
                <a:gd name="connsiteX9" fmla="*/ 1176719 w 1422362"/>
                <a:gd name="connsiteY9" fmla="*/ 660062 h 2301326"/>
                <a:gd name="connsiteX10" fmla="*/ 1168953 w 1422362"/>
                <a:gd name="connsiteY10" fmla="*/ 959041 h 2301326"/>
                <a:gd name="connsiteX11" fmla="*/ 1156855 w 1422362"/>
                <a:gd name="connsiteY11" fmla="*/ 648312 h 2301326"/>
                <a:gd name="connsiteX12" fmla="*/ 927050 w 1422362"/>
                <a:gd name="connsiteY12" fmla="*/ 605935 h 2301326"/>
                <a:gd name="connsiteX13" fmla="*/ 957315 w 1422362"/>
                <a:gd name="connsiteY13" fmla="*/ 935149 h 2301326"/>
                <a:gd name="connsiteX14" fmla="*/ 905990 w 1422362"/>
                <a:gd name="connsiteY14" fmla="*/ 604893 h 2301326"/>
                <a:gd name="connsiteX15" fmla="*/ 711016 w 1422362"/>
                <a:gd name="connsiteY15" fmla="*/ 560599 h 2301326"/>
                <a:gd name="connsiteX16" fmla="*/ 729319 w 1422362"/>
                <a:gd name="connsiteY16" fmla="*/ 948806 h 2301326"/>
                <a:gd name="connsiteX17" fmla="*/ 673525 w 1422362"/>
                <a:gd name="connsiteY17" fmla="*/ 140540 h 2301326"/>
                <a:gd name="connsiteX18" fmla="*/ 471802 w 1422362"/>
                <a:gd name="connsiteY18" fmla="*/ 136936 h 2301326"/>
                <a:gd name="connsiteX19" fmla="*/ 473286 w 1422362"/>
                <a:gd name="connsiteY19" fmla="*/ 1303106 h 2301326"/>
                <a:gd name="connsiteX20" fmla="*/ 338442 w 1422362"/>
                <a:gd name="connsiteY20" fmla="*/ 1249201 h 2301326"/>
                <a:gd name="connsiteX21" fmla="*/ 719 w 1422362"/>
                <a:gd name="connsiteY21" fmla="*/ 948524 h 2301326"/>
                <a:gd name="connsiteX0" fmla="*/ 719 w 1422362"/>
                <a:gd name="connsiteY0" fmla="*/ 948524 h 2301326"/>
                <a:gd name="connsiteX1" fmla="*/ 140932 w 1422362"/>
                <a:gd name="connsiteY1" fmla="*/ 1344298 h 2301326"/>
                <a:gd name="connsiteX2" fmla="*/ 309182 w 1422362"/>
                <a:gd name="connsiteY2" fmla="*/ 1702743 h 2301326"/>
                <a:gd name="connsiteX3" fmla="*/ 548773 w 1422362"/>
                <a:gd name="connsiteY3" fmla="*/ 1927317 h 2301326"/>
                <a:gd name="connsiteX4" fmla="*/ 582370 w 1422362"/>
                <a:gd name="connsiteY4" fmla="*/ 2288211 h 2301326"/>
                <a:gd name="connsiteX5" fmla="*/ 1253027 w 1422362"/>
                <a:gd name="connsiteY5" fmla="*/ 2301326 h 2301326"/>
                <a:gd name="connsiteX6" fmla="*/ 1262460 w 1422362"/>
                <a:gd name="connsiteY6" fmla="*/ 1978053 h 2301326"/>
                <a:gd name="connsiteX7" fmla="*/ 1421092 w 1422362"/>
                <a:gd name="connsiteY7" fmla="*/ 1117527 h 2301326"/>
                <a:gd name="connsiteX8" fmla="*/ 1369124 w 1422362"/>
                <a:gd name="connsiteY8" fmla="*/ 691731 h 2301326"/>
                <a:gd name="connsiteX9" fmla="*/ 1176719 w 1422362"/>
                <a:gd name="connsiteY9" fmla="*/ 660062 h 2301326"/>
                <a:gd name="connsiteX10" fmla="*/ 1168953 w 1422362"/>
                <a:gd name="connsiteY10" fmla="*/ 959041 h 2301326"/>
                <a:gd name="connsiteX11" fmla="*/ 1156855 w 1422362"/>
                <a:gd name="connsiteY11" fmla="*/ 648312 h 2301326"/>
                <a:gd name="connsiteX12" fmla="*/ 927050 w 1422362"/>
                <a:gd name="connsiteY12" fmla="*/ 605935 h 2301326"/>
                <a:gd name="connsiteX13" fmla="*/ 957315 w 1422362"/>
                <a:gd name="connsiteY13" fmla="*/ 935149 h 2301326"/>
                <a:gd name="connsiteX14" fmla="*/ 905990 w 1422362"/>
                <a:gd name="connsiteY14" fmla="*/ 604893 h 2301326"/>
                <a:gd name="connsiteX15" fmla="*/ 711016 w 1422362"/>
                <a:gd name="connsiteY15" fmla="*/ 560599 h 2301326"/>
                <a:gd name="connsiteX16" fmla="*/ 714846 w 1422362"/>
                <a:gd name="connsiteY16" fmla="*/ 948806 h 2301326"/>
                <a:gd name="connsiteX17" fmla="*/ 673525 w 1422362"/>
                <a:gd name="connsiteY17" fmla="*/ 140540 h 2301326"/>
                <a:gd name="connsiteX18" fmla="*/ 471802 w 1422362"/>
                <a:gd name="connsiteY18" fmla="*/ 136936 h 2301326"/>
                <a:gd name="connsiteX19" fmla="*/ 473286 w 1422362"/>
                <a:gd name="connsiteY19" fmla="*/ 1303106 h 2301326"/>
                <a:gd name="connsiteX20" fmla="*/ 338442 w 1422362"/>
                <a:gd name="connsiteY20" fmla="*/ 1249201 h 2301326"/>
                <a:gd name="connsiteX21" fmla="*/ 719 w 1422362"/>
                <a:gd name="connsiteY21" fmla="*/ 948524 h 2301326"/>
                <a:gd name="connsiteX0" fmla="*/ 719 w 1422362"/>
                <a:gd name="connsiteY0" fmla="*/ 948524 h 2301326"/>
                <a:gd name="connsiteX1" fmla="*/ 140932 w 1422362"/>
                <a:gd name="connsiteY1" fmla="*/ 1344298 h 2301326"/>
                <a:gd name="connsiteX2" fmla="*/ 309182 w 1422362"/>
                <a:gd name="connsiteY2" fmla="*/ 1702743 h 2301326"/>
                <a:gd name="connsiteX3" fmla="*/ 548773 w 1422362"/>
                <a:gd name="connsiteY3" fmla="*/ 1927317 h 2301326"/>
                <a:gd name="connsiteX4" fmla="*/ 582370 w 1422362"/>
                <a:gd name="connsiteY4" fmla="*/ 2288211 h 2301326"/>
                <a:gd name="connsiteX5" fmla="*/ 1253027 w 1422362"/>
                <a:gd name="connsiteY5" fmla="*/ 2301326 h 2301326"/>
                <a:gd name="connsiteX6" fmla="*/ 1262460 w 1422362"/>
                <a:gd name="connsiteY6" fmla="*/ 1978053 h 2301326"/>
                <a:gd name="connsiteX7" fmla="*/ 1421092 w 1422362"/>
                <a:gd name="connsiteY7" fmla="*/ 1117527 h 2301326"/>
                <a:gd name="connsiteX8" fmla="*/ 1369124 w 1422362"/>
                <a:gd name="connsiteY8" fmla="*/ 691731 h 2301326"/>
                <a:gd name="connsiteX9" fmla="*/ 1176719 w 1422362"/>
                <a:gd name="connsiteY9" fmla="*/ 660062 h 2301326"/>
                <a:gd name="connsiteX10" fmla="*/ 1168953 w 1422362"/>
                <a:gd name="connsiteY10" fmla="*/ 959041 h 2301326"/>
                <a:gd name="connsiteX11" fmla="*/ 1156855 w 1422362"/>
                <a:gd name="connsiteY11" fmla="*/ 648312 h 2301326"/>
                <a:gd name="connsiteX12" fmla="*/ 927050 w 1422362"/>
                <a:gd name="connsiteY12" fmla="*/ 605935 h 2301326"/>
                <a:gd name="connsiteX13" fmla="*/ 957315 w 1422362"/>
                <a:gd name="connsiteY13" fmla="*/ 935149 h 2301326"/>
                <a:gd name="connsiteX14" fmla="*/ 905990 w 1422362"/>
                <a:gd name="connsiteY14" fmla="*/ 604893 h 2301326"/>
                <a:gd name="connsiteX15" fmla="*/ 711016 w 1422362"/>
                <a:gd name="connsiteY15" fmla="*/ 560599 h 2301326"/>
                <a:gd name="connsiteX16" fmla="*/ 714846 w 1422362"/>
                <a:gd name="connsiteY16" fmla="*/ 948806 h 2301326"/>
                <a:gd name="connsiteX17" fmla="*/ 673525 w 1422362"/>
                <a:gd name="connsiteY17" fmla="*/ 140540 h 2301326"/>
                <a:gd name="connsiteX18" fmla="*/ 471802 w 1422362"/>
                <a:gd name="connsiteY18" fmla="*/ 136936 h 2301326"/>
                <a:gd name="connsiteX19" fmla="*/ 473286 w 1422362"/>
                <a:gd name="connsiteY19" fmla="*/ 1303106 h 2301326"/>
                <a:gd name="connsiteX20" fmla="*/ 338442 w 1422362"/>
                <a:gd name="connsiteY20" fmla="*/ 1249201 h 2301326"/>
                <a:gd name="connsiteX21" fmla="*/ 719 w 1422362"/>
                <a:gd name="connsiteY21" fmla="*/ 948524 h 2301326"/>
                <a:gd name="connsiteX0" fmla="*/ 719 w 1422362"/>
                <a:gd name="connsiteY0" fmla="*/ 948524 h 2301326"/>
                <a:gd name="connsiteX1" fmla="*/ 140932 w 1422362"/>
                <a:gd name="connsiteY1" fmla="*/ 1344298 h 2301326"/>
                <a:gd name="connsiteX2" fmla="*/ 309182 w 1422362"/>
                <a:gd name="connsiteY2" fmla="*/ 1702743 h 2301326"/>
                <a:gd name="connsiteX3" fmla="*/ 548773 w 1422362"/>
                <a:gd name="connsiteY3" fmla="*/ 1927317 h 2301326"/>
                <a:gd name="connsiteX4" fmla="*/ 582370 w 1422362"/>
                <a:gd name="connsiteY4" fmla="*/ 2288211 h 2301326"/>
                <a:gd name="connsiteX5" fmla="*/ 1253027 w 1422362"/>
                <a:gd name="connsiteY5" fmla="*/ 2301326 h 2301326"/>
                <a:gd name="connsiteX6" fmla="*/ 1262460 w 1422362"/>
                <a:gd name="connsiteY6" fmla="*/ 1978053 h 2301326"/>
                <a:gd name="connsiteX7" fmla="*/ 1421092 w 1422362"/>
                <a:gd name="connsiteY7" fmla="*/ 1117527 h 2301326"/>
                <a:gd name="connsiteX8" fmla="*/ 1369124 w 1422362"/>
                <a:gd name="connsiteY8" fmla="*/ 691731 h 2301326"/>
                <a:gd name="connsiteX9" fmla="*/ 1176719 w 1422362"/>
                <a:gd name="connsiteY9" fmla="*/ 660062 h 2301326"/>
                <a:gd name="connsiteX10" fmla="*/ 1168953 w 1422362"/>
                <a:gd name="connsiteY10" fmla="*/ 959041 h 2301326"/>
                <a:gd name="connsiteX11" fmla="*/ 1156855 w 1422362"/>
                <a:gd name="connsiteY11" fmla="*/ 648312 h 2301326"/>
                <a:gd name="connsiteX12" fmla="*/ 927050 w 1422362"/>
                <a:gd name="connsiteY12" fmla="*/ 605935 h 2301326"/>
                <a:gd name="connsiteX13" fmla="*/ 957315 w 1422362"/>
                <a:gd name="connsiteY13" fmla="*/ 935149 h 2301326"/>
                <a:gd name="connsiteX14" fmla="*/ 905990 w 1422362"/>
                <a:gd name="connsiteY14" fmla="*/ 604893 h 2301326"/>
                <a:gd name="connsiteX15" fmla="*/ 711016 w 1422362"/>
                <a:gd name="connsiteY15" fmla="*/ 560599 h 2301326"/>
                <a:gd name="connsiteX16" fmla="*/ 714846 w 1422362"/>
                <a:gd name="connsiteY16" fmla="*/ 948806 h 2301326"/>
                <a:gd name="connsiteX17" fmla="*/ 673525 w 1422362"/>
                <a:gd name="connsiteY17" fmla="*/ 140540 h 2301326"/>
                <a:gd name="connsiteX18" fmla="*/ 471802 w 1422362"/>
                <a:gd name="connsiteY18" fmla="*/ 136936 h 2301326"/>
                <a:gd name="connsiteX19" fmla="*/ 473286 w 1422362"/>
                <a:gd name="connsiteY19" fmla="*/ 1303106 h 2301326"/>
                <a:gd name="connsiteX20" fmla="*/ 338442 w 1422362"/>
                <a:gd name="connsiteY20" fmla="*/ 1249201 h 2301326"/>
                <a:gd name="connsiteX21" fmla="*/ 719 w 1422362"/>
                <a:gd name="connsiteY21" fmla="*/ 948524 h 2301326"/>
                <a:gd name="connsiteX0" fmla="*/ 719 w 1422362"/>
                <a:gd name="connsiteY0" fmla="*/ 948524 h 2301326"/>
                <a:gd name="connsiteX1" fmla="*/ 140932 w 1422362"/>
                <a:gd name="connsiteY1" fmla="*/ 1344298 h 2301326"/>
                <a:gd name="connsiteX2" fmla="*/ 309182 w 1422362"/>
                <a:gd name="connsiteY2" fmla="*/ 1702743 h 2301326"/>
                <a:gd name="connsiteX3" fmla="*/ 548773 w 1422362"/>
                <a:gd name="connsiteY3" fmla="*/ 1927317 h 2301326"/>
                <a:gd name="connsiteX4" fmla="*/ 582370 w 1422362"/>
                <a:gd name="connsiteY4" fmla="*/ 2288211 h 2301326"/>
                <a:gd name="connsiteX5" fmla="*/ 1253027 w 1422362"/>
                <a:gd name="connsiteY5" fmla="*/ 2301326 h 2301326"/>
                <a:gd name="connsiteX6" fmla="*/ 1262460 w 1422362"/>
                <a:gd name="connsiteY6" fmla="*/ 1978053 h 2301326"/>
                <a:gd name="connsiteX7" fmla="*/ 1421092 w 1422362"/>
                <a:gd name="connsiteY7" fmla="*/ 1117527 h 2301326"/>
                <a:gd name="connsiteX8" fmla="*/ 1369124 w 1422362"/>
                <a:gd name="connsiteY8" fmla="*/ 691731 h 2301326"/>
                <a:gd name="connsiteX9" fmla="*/ 1176719 w 1422362"/>
                <a:gd name="connsiteY9" fmla="*/ 660062 h 2301326"/>
                <a:gd name="connsiteX10" fmla="*/ 1168953 w 1422362"/>
                <a:gd name="connsiteY10" fmla="*/ 959041 h 2301326"/>
                <a:gd name="connsiteX11" fmla="*/ 1156855 w 1422362"/>
                <a:gd name="connsiteY11" fmla="*/ 648312 h 2301326"/>
                <a:gd name="connsiteX12" fmla="*/ 927050 w 1422362"/>
                <a:gd name="connsiteY12" fmla="*/ 605935 h 2301326"/>
                <a:gd name="connsiteX13" fmla="*/ 957315 w 1422362"/>
                <a:gd name="connsiteY13" fmla="*/ 935149 h 2301326"/>
                <a:gd name="connsiteX14" fmla="*/ 905990 w 1422362"/>
                <a:gd name="connsiteY14" fmla="*/ 604893 h 2301326"/>
                <a:gd name="connsiteX15" fmla="*/ 711016 w 1422362"/>
                <a:gd name="connsiteY15" fmla="*/ 560599 h 2301326"/>
                <a:gd name="connsiteX16" fmla="*/ 714846 w 1422362"/>
                <a:gd name="connsiteY16" fmla="*/ 948806 h 2301326"/>
                <a:gd name="connsiteX17" fmla="*/ 673525 w 1422362"/>
                <a:gd name="connsiteY17" fmla="*/ 140540 h 2301326"/>
                <a:gd name="connsiteX18" fmla="*/ 471802 w 1422362"/>
                <a:gd name="connsiteY18" fmla="*/ 136936 h 2301326"/>
                <a:gd name="connsiteX19" fmla="*/ 473286 w 1422362"/>
                <a:gd name="connsiteY19" fmla="*/ 1303106 h 2301326"/>
                <a:gd name="connsiteX20" fmla="*/ 338442 w 1422362"/>
                <a:gd name="connsiteY20" fmla="*/ 1249201 h 2301326"/>
                <a:gd name="connsiteX21" fmla="*/ 719 w 1422362"/>
                <a:gd name="connsiteY21" fmla="*/ 948524 h 2301326"/>
                <a:gd name="connsiteX0" fmla="*/ 719 w 1422362"/>
                <a:gd name="connsiteY0" fmla="*/ 948524 h 2301326"/>
                <a:gd name="connsiteX1" fmla="*/ 140932 w 1422362"/>
                <a:gd name="connsiteY1" fmla="*/ 1344298 h 2301326"/>
                <a:gd name="connsiteX2" fmla="*/ 309182 w 1422362"/>
                <a:gd name="connsiteY2" fmla="*/ 1702743 h 2301326"/>
                <a:gd name="connsiteX3" fmla="*/ 548773 w 1422362"/>
                <a:gd name="connsiteY3" fmla="*/ 1927317 h 2301326"/>
                <a:gd name="connsiteX4" fmla="*/ 582370 w 1422362"/>
                <a:gd name="connsiteY4" fmla="*/ 2288211 h 2301326"/>
                <a:gd name="connsiteX5" fmla="*/ 1253027 w 1422362"/>
                <a:gd name="connsiteY5" fmla="*/ 2301326 h 2301326"/>
                <a:gd name="connsiteX6" fmla="*/ 1262460 w 1422362"/>
                <a:gd name="connsiteY6" fmla="*/ 1978053 h 2301326"/>
                <a:gd name="connsiteX7" fmla="*/ 1421092 w 1422362"/>
                <a:gd name="connsiteY7" fmla="*/ 1117527 h 2301326"/>
                <a:gd name="connsiteX8" fmla="*/ 1369124 w 1422362"/>
                <a:gd name="connsiteY8" fmla="*/ 691731 h 2301326"/>
                <a:gd name="connsiteX9" fmla="*/ 1176719 w 1422362"/>
                <a:gd name="connsiteY9" fmla="*/ 660062 h 2301326"/>
                <a:gd name="connsiteX10" fmla="*/ 1168953 w 1422362"/>
                <a:gd name="connsiteY10" fmla="*/ 959041 h 2301326"/>
                <a:gd name="connsiteX11" fmla="*/ 1156855 w 1422362"/>
                <a:gd name="connsiteY11" fmla="*/ 648312 h 2301326"/>
                <a:gd name="connsiteX12" fmla="*/ 927050 w 1422362"/>
                <a:gd name="connsiteY12" fmla="*/ 605935 h 2301326"/>
                <a:gd name="connsiteX13" fmla="*/ 957315 w 1422362"/>
                <a:gd name="connsiteY13" fmla="*/ 935149 h 2301326"/>
                <a:gd name="connsiteX14" fmla="*/ 905990 w 1422362"/>
                <a:gd name="connsiteY14" fmla="*/ 604893 h 2301326"/>
                <a:gd name="connsiteX15" fmla="*/ 711016 w 1422362"/>
                <a:gd name="connsiteY15" fmla="*/ 560599 h 2301326"/>
                <a:gd name="connsiteX16" fmla="*/ 714846 w 1422362"/>
                <a:gd name="connsiteY16" fmla="*/ 948806 h 2301326"/>
                <a:gd name="connsiteX17" fmla="*/ 673525 w 1422362"/>
                <a:gd name="connsiteY17" fmla="*/ 140540 h 2301326"/>
                <a:gd name="connsiteX18" fmla="*/ 471802 w 1422362"/>
                <a:gd name="connsiteY18" fmla="*/ 136936 h 2301326"/>
                <a:gd name="connsiteX19" fmla="*/ 473286 w 1422362"/>
                <a:gd name="connsiteY19" fmla="*/ 1303106 h 2301326"/>
                <a:gd name="connsiteX20" fmla="*/ 338442 w 1422362"/>
                <a:gd name="connsiteY20" fmla="*/ 1249201 h 2301326"/>
                <a:gd name="connsiteX21" fmla="*/ 719 w 1422362"/>
                <a:gd name="connsiteY21" fmla="*/ 948524 h 2301326"/>
                <a:gd name="connsiteX0" fmla="*/ 719 w 1422362"/>
                <a:gd name="connsiteY0" fmla="*/ 914198 h 2267000"/>
                <a:gd name="connsiteX1" fmla="*/ 140932 w 1422362"/>
                <a:gd name="connsiteY1" fmla="*/ 1309972 h 2267000"/>
                <a:gd name="connsiteX2" fmla="*/ 309182 w 1422362"/>
                <a:gd name="connsiteY2" fmla="*/ 1668417 h 2267000"/>
                <a:gd name="connsiteX3" fmla="*/ 548773 w 1422362"/>
                <a:gd name="connsiteY3" fmla="*/ 1892991 h 2267000"/>
                <a:gd name="connsiteX4" fmla="*/ 582370 w 1422362"/>
                <a:gd name="connsiteY4" fmla="*/ 2253885 h 2267000"/>
                <a:gd name="connsiteX5" fmla="*/ 1253027 w 1422362"/>
                <a:gd name="connsiteY5" fmla="*/ 2267000 h 2267000"/>
                <a:gd name="connsiteX6" fmla="*/ 1262460 w 1422362"/>
                <a:gd name="connsiteY6" fmla="*/ 1943727 h 2267000"/>
                <a:gd name="connsiteX7" fmla="*/ 1421092 w 1422362"/>
                <a:gd name="connsiteY7" fmla="*/ 1083201 h 2267000"/>
                <a:gd name="connsiteX8" fmla="*/ 1369124 w 1422362"/>
                <a:gd name="connsiteY8" fmla="*/ 657405 h 2267000"/>
                <a:gd name="connsiteX9" fmla="*/ 1176719 w 1422362"/>
                <a:gd name="connsiteY9" fmla="*/ 625736 h 2267000"/>
                <a:gd name="connsiteX10" fmla="*/ 1168953 w 1422362"/>
                <a:gd name="connsiteY10" fmla="*/ 924715 h 2267000"/>
                <a:gd name="connsiteX11" fmla="*/ 1156855 w 1422362"/>
                <a:gd name="connsiteY11" fmla="*/ 613986 h 2267000"/>
                <a:gd name="connsiteX12" fmla="*/ 927050 w 1422362"/>
                <a:gd name="connsiteY12" fmla="*/ 571609 h 2267000"/>
                <a:gd name="connsiteX13" fmla="*/ 957315 w 1422362"/>
                <a:gd name="connsiteY13" fmla="*/ 900823 h 2267000"/>
                <a:gd name="connsiteX14" fmla="*/ 905990 w 1422362"/>
                <a:gd name="connsiteY14" fmla="*/ 570567 h 2267000"/>
                <a:gd name="connsiteX15" fmla="*/ 711016 w 1422362"/>
                <a:gd name="connsiteY15" fmla="*/ 526273 h 2267000"/>
                <a:gd name="connsiteX16" fmla="*/ 714846 w 1422362"/>
                <a:gd name="connsiteY16" fmla="*/ 914480 h 2267000"/>
                <a:gd name="connsiteX17" fmla="*/ 673525 w 1422362"/>
                <a:gd name="connsiteY17" fmla="*/ 106214 h 2267000"/>
                <a:gd name="connsiteX18" fmla="*/ 486275 w 1422362"/>
                <a:gd name="connsiteY18" fmla="*/ 174974 h 2267000"/>
                <a:gd name="connsiteX19" fmla="*/ 473286 w 1422362"/>
                <a:gd name="connsiteY19" fmla="*/ 1268780 h 2267000"/>
                <a:gd name="connsiteX20" fmla="*/ 338442 w 1422362"/>
                <a:gd name="connsiteY20" fmla="*/ 1214875 h 2267000"/>
                <a:gd name="connsiteX21" fmla="*/ 719 w 1422362"/>
                <a:gd name="connsiteY21" fmla="*/ 914198 h 2267000"/>
                <a:gd name="connsiteX0" fmla="*/ 719 w 1422362"/>
                <a:gd name="connsiteY0" fmla="*/ 897709 h 2250511"/>
                <a:gd name="connsiteX1" fmla="*/ 140932 w 1422362"/>
                <a:gd name="connsiteY1" fmla="*/ 1293483 h 2250511"/>
                <a:gd name="connsiteX2" fmla="*/ 309182 w 1422362"/>
                <a:gd name="connsiteY2" fmla="*/ 1651928 h 2250511"/>
                <a:gd name="connsiteX3" fmla="*/ 548773 w 1422362"/>
                <a:gd name="connsiteY3" fmla="*/ 1876502 h 2250511"/>
                <a:gd name="connsiteX4" fmla="*/ 582370 w 1422362"/>
                <a:gd name="connsiteY4" fmla="*/ 2237396 h 2250511"/>
                <a:gd name="connsiteX5" fmla="*/ 1253027 w 1422362"/>
                <a:gd name="connsiteY5" fmla="*/ 2250511 h 2250511"/>
                <a:gd name="connsiteX6" fmla="*/ 1262460 w 1422362"/>
                <a:gd name="connsiteY6" fmla="*/ 1927238 h 2250511"/>
                <a:gd name="connsiteX7" fmla="*/ 1421092 w 1422362"/>
                <a:gd name="connsiteY7" fmla="*/ 1066712 h 2250511"/>
                <a:gd name="connsiteX8" fmla="*/ 1369124 w 1422362"/>
                <a:gd name="connsiteY8" fmla="*/ 640916 h 2250511"/>
                <a:gd name="connsiteX9" fmla="*/ 1176719 w 1422362"/>
                <a:gd name="connsiteY9" fmla="*/ 609247 h 2250511"/>
                <a:gd name="connsiteX10" fmla="*/ 1168953 w 1422362"/>
                <a:gd name="connsiteY10" fmla="*/ 908226 h 2250511"/>
                <a:gd name="connsiteX11" fmla="*/ 1156855 w 1422362"/>
                <a:gd name="connsiteY11" fmla="*/ 597497 h 2250511"/>
                <a:gd name="connsiteX12" fmla="*/ 927050 w 1422362"/>
                <a:gd name="connsiteY12" fmla="*/ 555120 h 2250511"/>
                <a:gd name="connsiteX13" fmla="*/ 957315 w 1422362"/>
                <a:gd name="connsiteY13" fmla="*/ 884334 h 2250511"/>
                <a:gd name="connsiteX14" fmla="*/ 905990 w 1422362"/>
                <a:gd name="connsiteY14" fmla="*/ 554078 h 2250511"/>
                <a:gd name="connsiteX15" fmla="*/ 711016 w 1422362"/>
                <a:gd name="connsiteY15" fmla="*/ 509784 h 2250511"/>
                <a:gd name="connsiteX16" fmla="*/ 714846 w 1422362"/>
                <a:gd name="connsiteY16" fmla="*/ 897991 h 2250511"/>
                <a:gd name="connsiteX17" fmla="*/ 683174 w 1422362"/>
                <a:gd name="connsiteY17" fmla="*/ 118671 h 2250511"/>
                <a:gd name="connsiteX18" fmla="*/ 486275 w 1422362"/>
                <a:gd name="connsiteY18" fmla="*/ 158485 h 2250511"/>
                <a:gd name="connsiteX19" fmla="*/ 473286 w 1422362"/>
                <a:gd name="connsiteY19" fmla="*/ 1252291 h 2250511"/>
                <a:gd name="connsiteX20" fmla="*/ 338442 w 1422362"/>
                <a:gd name="connsiteY20" fmla="*/ 1198386 h 2250511"/>
                <a:gd name="connsiteX21" fmla="*/ 719 w 1422362"/>
                <a:gd name="connsiteY21" fmla="*/ 897709 h 2250511"/>
                <a:gd name="connsiteX0" fmla="*/ 719 w 1422362"/>
                <a:gd name="connsiteY0" fmla="*/ 897709 h 2250511"/>
                <a:gd name="connsiteX1" fmla="*/ 140932 w 1422362"/>
                <a:gd name="connsiteY1" fmla="*/ 1293483 h 2250511"/>
                <a:gd name="connsiteX2" fmla="*/ 309182 w 1422362"/>
                <a:gd name="connsiteY2" fmla="*/ 1651928 h 2250511"/>
                <a:gd name="connsiteX3" fmla="*/ 548773 w 1422362"/>
                <a:gd name="connsiteY3" fmla="*/ 1876502 h 2250511"/>
                <a:gd name="connsiteX4" fmla="*/ 582370 w 1422362"/>
                <a:gd name="connsiteY4" fmla="*/ 2237396 h 2250511"/>
                <a:gd name="connsiteX5" fmla="*/ 1253027 w 1422362"/>
                <a:gd name="connsiteY5" fmla="*/ 2250511 h 2250511"/>
                <a:gd name="connsiteX6" fmla="*/ 1262460 w 1422362"/>
                <a:gd name="connsiteY6" fmla="*/ 1927238 h 2250511"/>
                <a:gd name="connsiteX7" fmla="*/ 1421092 w 1422362"/>
                <a:gd name="connsiteY7" fmla="*/ 1066712 h 2250511"/>
                <a:gd name="connsiteX8" fmla="*/ 1369124 w 1422362"/>
                <a:gd name="connsiteY8" fmla="*/ 640916 h 2250511"/>
                <a:gd name="connsiteX9" fmla="*/ 1176719 w 1422362"/>
                <a:gd name="connsiteY9" fmla="*/ 609247 h 2250511"/>
                <a:gd name="connsiteX10" fmla="*/ 1168953 w 1422362"/>
                <a:gd name="connsiteY10" fmla="*/ 908226 h 2250511"/>
                <a:gd name="connsiteX11" fmla="*/ 1156855 w 1422362"/>
                <a:gd name="connsiteY11" fmla="*/ 597497 h 2250511"/>
                <a:gd name="connsiteX12" fmla="*/ 927050 w 1422362"/>
                <a:gd name="connsiteY12" fmla="*/ 555120 h 2250511"/>
                <a:gd name="connsiteX13" fmla="*/ 957315 w 1422362"/>
                <a:gd name="connsiteY13" fmla="*/ 884334 h 2250511"/>
                <a:gd name="connsiteX14" fmla="*/ 905990 w 1422362"/>
                <a:gd name="connsiteY14" fmla="*/ 554078 h 2250511"/>
                <a:gd name="connsiteX15" fmla="*/ 711016 w 1422362"/>
                <a:gd name="connsiteY15" fmla="*/ 509784 h 2250511"/>
                <a:gd name="connsiteX16" fmla="*/ 714846 w 1422362"/>
                <a:gd name="connsiteY16" fmla="*/ 897991 h 2250511"/>
                <a:gd name="connsiteX17" fmla="*/ 683174 w 1422362"/>
                <a:gd name="connsiteY17" fmla="*/ 118671 h 2250511"/>
                <a:gd name="connsiteX18" fmla="*/ 486275 w 1422362"/>
                <a:gd name="connsiteY18" fmla="*/ 158485 h 2250511"/>
                <a:gd name="connsiteX19" fmla="*/ 473286 w 1422362"/>
                <a:gd name="connsiteY19" fmla="*/ 1252291 h 2250511"/>
                <a:gd name="connsiteX20" fmla="*/ 338442 w 1422362"/>
                <a:gd name="connsiteY20" fmla="*/ 1198386 h 2250511"/>
                <a:gd name="connsiteX21" fmla="*/ 719 w 1422362"/>
                <a:gd name="connsiteY21" fmla="*/ 897709 h 2250511"/>
                <a:gd name="connsiteX0" fmla="*/ 719 w 1422362"/>
                <a:gd name="connsiteY0" fmla="*/ 904644 h 2257446"/>
                <a:gd name="connsiteX1" fmla="*/ 140932 w 1422362"/>
                <a:gd name="connsiteY1" fmla="*/ 1300418 h 2257446"/>
                <a:gd name="connsiteX2" fmla="*/ 309182 w 1422362"/>
                <a:gd name="connsiteY2" fmla="*/ 1658863 h 2257446"/>
                <a:gd name="connsiteX3" fmla="*/ 548773 w 1422362"/>
                <a:gd name="connsiteY3" fmla="*/ 1883437 h 2257446"/>
                <a:gd name="connsiteX4" fmla="*/ 582370 w 1422362"/>
                <a:gd name="connsiteY4" fmla="*/ 2244331 h 2257446"/>
                <a:gd name="connsiteX5" fmla="*/ 1253027 w 1422362"/>
                <a:gd name="connsiteY5" fmla="*/ 2257446 h 2257446"/>
                <a:gd name="connsiteX6" fmla="*/ 1262460 w 1422362"/>
                <a:gd name="connsiteY6" fmla="*/ 1934173 h 2257446"/>
                <a:gd name="connsiteX7" fmla="*/ 1421092 w 1422362"/>
                <a:gd name="connsiteY7" fmla="*/ 1073647 h 2257446"/>
                <a:gd name="connsiteX8" fmla="*/ 1369124 w 1422362"/>
                <a:gd name="connsiteY8" fmla="*/ 647851 h 2257446"/>
                <a:gd name="connsiteX9" fmla="*/ 1176719 w 1422362"/>
                <a:gd name="connsiteY9" fmla="*/ 616182 h 2257446"/>
                <a:gd name="connsiteX10" fmla="*/ 1168953 w 1422362"/>
                <a:gd name="connsiteY10" fmla="*/ 915161 h 2257446"/>
                <a:gd name="connsiteX11" fmla="*/ 1156855 w 1422362"/>
                <a:gd name="connsiteY11" fmla="*/ 604432 h 2257446"/>
                <a:gd name="connsiteX12" fmla="*/ 927050 w 1422362"/>
                <a:gd name="connsiteY12" fmla="*/ 562055 h 2257446"/>
                <a:gd name="connsiteX13" fmla="*/ 957315 w 1422362"/>
                <a:gd name="connsiteY13" fmla="*/ 891269 h 2257446"/>
                <a:gd name="connsiteX14" fmla="*/ 905990 w 1422362"/>
                <a:gd name="connsiteY14" fmla="*/ 561013 h 2257446"/>
                <a:gd name="connsiteX15" fmla="*/ 711016 w 1422362"/>
                <a:gd name="connsiteY15" fmla="*/ 516719 h 2257446"/>
                <a:gd name="connsiteX16" fmla="*/ 714846 w 1422362"/>
                <a:gd name="connsiteY16" fmla="*/ 904926 h 2257446"/>
                <a:gd name="connsiteX17" fmla="*/ 683174 w 1422362"/>
                <a:gd name="connsiteY17" fmla="*/ 125606 h 2257446"/>
                <a:gd name="connsiteX18" fmla="*/ 486275 w 1422362"/>
                <a:gd name="connsiteY18" fmla="*/ 165420 h 2257446"/>
                <a:gd name="connsiteX19" fmla="*/ 473286 w 1422362"/>
                <a:gd name="connsiteY19" fmla="*/ 1259226 h 2257446"/>
                <a:gd name="connsiteX20" fmla="*/ 338442 w 1422362"/>
                <a:gd name="connsiteY20" fmla="*/ 1205321 h 2257446"/>
                <a:gd name="connsiteX21" fmla="*/ 719 w 1422362"/>
                <a:gd name="connsiteY21" fmla="*/ 904644 h 2257446"/>
                <a:gd name="connsiteX0" fmla="*/ 719 w 1422362"/>
                <a:gd name="connsiteY0" fmla="*/ 900955 h 2253757"/>
                <a:gd name="connsiteX1" fmla="*/ 140932 w 1422362"/>
                <a:gd name="connsiteY1" fmla="*/ 1296729 h 2253757"/>
                <a:gd name="connsiteX2" fmla="*/ 309182 w 1422362"/>
                <a:gd name="connsiteY2" fmla="*/ 1655174 h 2253757"/>
                <a:gd name="connsiteX3" fmla="*/ 548773 w 1422362"/>
                <a:gd name="connsiteY3" fmla="*/ 1879748 h 2253757"/>
                <a:gd name="connsiteX4" fmla="*/ 582370 w 1422362"/>
                <a:gd name="connsiteY4" fmla="*/ 2240642 h 2253757"/>
                <a:gd name="connsiteX5" fmla="*/ 1253027 w 1422362"/>
                <a:gd name="connsiteY5" fmla="*/ 2253757 h 2253757"/>
                <a:gd name="connsiteX6" fmla="*/ 1262460 w 1422362"/>
                <a:gd name="connsiteY6" fmla="*/ 1930484 h 2253757"/>
                <a:gd name="connsiteX7" fmla="*/ 1421092 w 1422362"/>
                <a:gd name="connsiteY7" fmla="*/ 1069958 h 2253757"/>
                <a:gd name="connsiteX8" fmla="*/ 1369124 w 1422362"/>
                <a:gd name="connsiteY8" fmla="*/ 644162 h 2253757"/>
                <a:gd name="connsiteX9" fmla="*/ 1176719 w 1422362"/>
                <a:gd name="connsiteY9" fmla="*/ 612493 h 2253757"/>
                <a:gd name="connsiteX10" fmla="*/ 1168953 w 1422362"/>
                <a:gd name="connsiteY10" fmla="*/ 911472 h 2253757"/>
                <a:gd name="connsiteX11" fmla="*/ 1156855 w 1422362"/>
                <a:gd name="connsiteY11" fmla="*/ 600743 h 2253757"/>
                <a:gd name="connsiteX12" fmla="*/ 927050 w 1422362"/>
                <a:gd name="connsiteY12" fmla="*/ 558366 h 2253757"/>
                <a:gd name="connsiteX13" fmla="*/ 957315 w 1422362"/>
                <a:gd name="connsiteY13" fmla="*/ 887580 h 2253757"/>
                <a:gd name="connsiteX14" fmla="*/ 905990 w 1422362"/>
                <a:gd name="connsiteY14" fmla="*/ 557324 h 2253757"/>
                <a:gd name="connsiteX15" fmla="*/ 711016 w 1422362"/>
                <a:gd name="connsiteY15" fmla="*/ 513030 h 2253757"/>
                <a:gd name="connsiteX16" fmla="*/ 714846 w 1422362"/>
                <a:gd name="connsiteY16" fmla="*/ 901237 h 2253757"/>
                <a:gd name="connsiteX17" fmla="*/ 683174 w 1422362"/>
                <a:gd name="connsiteY17" fmla="*/ 121917 h 2253757"/>
                <a:gd name="connsiteX18" fmla="*/ 486275 w 1422362"/>
                <a:gd name="connsiteY18" fmla="*/ 161731 h 2253757"/>
                <a:gd name="connsiteX19" fmla="*/ 473286 w 1422362"/>
                <a:gd name="connsiteY19" fmla="*/ 1255537 h 2253757"/>
                <a:gd name="connsiteX20" fmla="*/ 338442 w 1422362"/>
                <a:gd name="connsiteY20" fmla="*/ 1201632 h 2253757"/>
                <a:gd name="connsiteX21" fmla="*/ 719 w 1422362"/>
                <a:gd name="connsiteY21" fmla="*/ 900955 h 2253757"/>
                <a:gd name="connsiteX0" fmla="*/ 719 w 1422362"/>
                <a:gd name="connsiteY0" fmla="*/ 900955 h 2253757"/>
                <a:gd name="connsiteX1" fmla="*/ 140932 w 1422362"/>
                <a:gd name="connsiteY1" fmla="*/ 1296729 h 2253757"/>
                <a:gd name="connsiteX2" fmla="*/ 309182 w 1422362"/>
                <a:gd name="connsiteY2" fmla="*/ 1655174 h 2253757"/>
                <a:gd name="connsiteX3" fmla="*/ 548773 w 1422362"/>
                <a:gd name="connsiteY3" fmla="*/ 1879748 h 2253757"/>
                <a:gd name="connsiteX4" fmla="*/ 582370 w 1422362"/>
                <a:gd name="connsiteY4" fmla="*/ 2240642 h 2253757"/>
                <a:gd name="connsiteX5" fmla="*/ 1253027 w 1422362"/>
                <a:gd name="connsiteY5" fmla="*/ 2253757 h 2253757"/>
                <a:gd name="connsiteX6" fmla="*/ 1262460 w 1422362"/>
                <a:gd name="connsiteY6" fmla="*/ 1930484 h 2253757"/>
                <a:gd name="connsiteX7" fmla="*/ 1421092 w 1422362"/>
                <a:gd name="connsiteY7" fmla="*/ 1069958 h 2253757"/>
                <a:gd name="connsiteX8" fmla="*/ 1369124 w 1422362"/>
                <a:gd name="connsiteY8" fmla="*/ 644162 h 2253757"/>
                <a:gd name="connsiteX9" fmla="*/ 1176719 w 1422362"/>
                <a:gd name="connsiteY9" fmla="*/ 612493 h 2253757"/>
                <a:gd name="connsiteX10" fmla="*/ 1168953 w 1422362"/>
                <a:gd name="connsiteY10" fmla="*/ 911472 h 2253757"/>
                <a:gd name="connsiteX11" fmla="*/ 1156855 w 1422362"/>
                <a:gd name="connsiteY11" fmla="*/ 600743 h 2253757"/>
                <a:gd name="connsiteX12" fmla="*/ 927050 w 1422362"/>
                <a:gd name="connsiteY12" fmla="*/ 558366 h 2253757"/>
                <a:gd name="connsiteX13" fmla="*/ 957315 w 1422362"/>
                <a:gd name="connsiteY13" fmla="*/ 887580 h 2253757"/>
                <a:gd name="connsiteX14" fmla="*/ 905990 w 1422362"/>
                <a:gd name="connsiteY14" fmla="*/ 557324 h 2253757"/>
                <a:gd name="connsiteX15" fmla="*/ 711016 w 1422362"/>
                <a:gd name="connsiteY15" fmla="*/ 513030 h 2253757"/>
                <a:gd name="connsiteX16" fmla="*/ 714846 w 1422362"/>
                <a:gd name="connsiteY16" fmla="*/ 901237 h 2253757"/>
                <a:gd name="connsiteX17" fmla="*/ 683174 w 1422362"/>
                <a:gd name="connsiteY17" fmla="*/ 121917 h 2253757"/>
                <a:gd name="connsiteX18" fmla="*/ 486275 w 1422362"/>
                <a:gd name="connsiteY18" fmla="*/ 161731 h 2253757"/>
                <a:gd name="connsiteX19" fmla="*/ 463637 w 1422362"/>
                <a:gd name="connsiteY19" fmla="*/ 1183173 h 2253757"/>
                <a:gd name="connsiteX20" fmla="*/ 338442 w 1422362"/>
                <a:gd name="connsiteY20" fmla="*/ 1201632 h 2253757"/>
                <a:gd name="connsiteX21" fmla="*/ 719 w 1422362"/>
                <a:gd name="connsiteY21" fmla="*/ 900955 h 2253757"/>
                <a:gd name="connsiteX0" fmla="*/ 719 w 1422362"/>
                <a:gd name="connsiteY0" fmla="*/ 900955 h 2253757"/>
                <a:gd name="connsiteX1" fmla="*/ 140932 w 1422362"/>
                <a:gd name="connsiteY1" fmla="*/ 1296729 h 2253757"/>
                <a:gd name="connsiteX2" fmla="*/ 309182 w 1422362"/>
                <a:gd name="connsiteY2" fmla="*/ 1655174 h 2253757"/>
                <a:gd name="connsiteX3" fmla="*/ 548773 w 1422362"/>
                <a:gd name="connsiteY3" fmla="*/ 1879748 h 2253757"/>
                <a:gd name="connsiteX4" fmla="*/ 582370 w 1422362"/>
                <a:gd name="connsiteY4" fmla="*/ 2240642 h 2253757"/>
                <a:gd name="connsiteX5" fmla="*/ 1253027 w 1422362"/>
                <a:gd name="connsiteY5" fmla="*/ 2253757 h 2253757"/>
                <a:gd name="connsiteX6" fmla="*/ 1262460 w 1422362"/>
                <a:gd name="connsiteY6" fmla="*/ 1930484 h 2253757"/>
                <a:gd name="connsiteX7" fmla="*/ 1421092 w 1422362"/>
                <a:gd name="connsiteY7" fmla="*/ 1069958 h 2253757"/>
                <a:gd name="connsiteX8" fmla="*/ 1369124 w 1422362"/>
                <a:gd name="connsiteY8" fmla="*/ 644162 h 2253757"/>
                <a:gd name="connsiteX9" fmla="*/ 1176719 w 1422362"/>
                <a:gd name="connsiteY9" fmla="*/ 612493 h 2253757"/>
                <a:gd name="connsiteX10" fmla="*/ 1168953 w 1422362"/>
                <a:gd name="connsiteY10" fmla="*/ 911472 h 2253757"/>
                <a:gd name="connsiteX11" fmla="*/ 1156855 w 1422362"/>
                <a:gd name="connsiteY11" fmla="*/ 600743 h 2253757"/>
                <a:gd name="connsiteX12" fmla="*/ 927050 w 1422362"/>
                <a:gd name="connsiteY12" fmla="*/ 558366 h 2253757"/>
                <a:gd name="connsiteX13" fmla="*/ 957315 w 1422362"/>
                <a:gd name="connsiteY13" fmla="*/ 887580 h 2253757"/>
                <a:gd name="connsiteX14" fmla="*/ 905990 w 1422362"/>
                <a:gd name="connsiteY14" fmla="*/ 557324 h 2253757"/>
                <a:gd name="connsiteX15" fmla="*/ 711016 w 1422362"/>
                <a:gd name="connsiteY15" fmla="*/ 513030 h 2253757"/>
                <a:gd name="connsiteX16" fmla="*/ 714846 w 1422362"/>
                <a:gd name="connsiteY16" fmla="*/ 901237 h 2253757"/>
                <a:gd name="connsiteX17" fmla="*/ 683174 w 1422362"/>
                <a:gd name="connsiteY17" fmla="*/ 121917 h 2253757"/>
                <a:gd name="connsiteX18" fmla="*/ 486275 w 1422362"/>
                <a:gd name="connsiteY18" fmla="*/ 161731 h 2253757"/>
                <a:gd name="connsiteX19" fmla="*/ 463637 w 1422362"/>
                <a:gd name="connsiteY19" fmla="*/ 1183173 h 2253757"/>
                <a:gd name="connsiteX20" fmla="*/ 304672 w 1422362"/>
                <a:gd name="connsiteY20" fmla="*/ 1148565 h 2253757"/>
                <a:gd name="connsiteX21" fmla="*/ 719 w 1422362"/>
                <a:gd name="connsiteY21" fmla="*/ 900955 h 2253757"/>
                <a:gd name="connsiteX0" fmla="*/ 719 w 1422362"/>
                <a:gd name="connsiteY0" fmla="*/ 900955 h 2253757"/>
                <a:gd name="connsiteX1" fmla="*/ 140932 w 1422362"/>
                <a:gd name="connsiteY1" fmla="*/ 1296729 h 2253757"/>
                <a:gd name="connsiteX2" fmla="*/ 309182 w 1422362"/>
                <a:gd name="connsiteY2" fmla="*/ 1655174 h 2253757"/>
                <a:gd name="connsiteX3" fmla="*/ 548773 w 1422362"/>
                <a:gd name="connsiteY3" fmla="*/ 1879748 h 2253757"/>
                <a:gd name="connsiteX4" fmla="*/ 582370 w 1422362"/>
                <a:gd name="connsiteY4" fmla="*/ 2240642 h 2253757"/>
                <a:gd name="connsiteX5" fmla="*/ 1253027 w 1422362"/>
                <a:gd name="connsiteY5" fmla="*/ 2253757 h 2253757"/>
                <a:gd name="connsiteX6" fmla="*/ 1262460 w 1422362"/>
                <a:gd name="connsiteY6" fmla="*/ 1930484 h 2253757"/>
                <a:gd name="connsiteX7" fmla="*/ 1421092 w 1422362"/>
                <a:gd name="connsiteY7" fmla="*/ 1069958 h 2253757"/>
                <a:gd name="connsiteX8" fmla="*/ 1369124 w 1422362"/>
                <a:gd name="connsiteY8" fmla="*/ 644162 h 2253757"/>
                <a:gd name="connsiteX9" fmla="*/ 1176719 w 1422362"/>
                <a:gd name="connsiteY9" fmla="*/ 612493 h 2253757"/>
                <a:gd name="connsiteX10" fmla="*/ 1168953 w 1422362"/>
                <a:gd name="connsiteY10" fmla="*/ 911472 h 2253757"/>
                <a:gd name="connsiteX11" fmla="*/ 1156855 w 1422362"/>
                <a:gd name="connsiteY11" fmla="*/ 600743 h 2253757"/>
                <a:gd name="connsiteX12" fmla="*/ 927050 w 1422362"/>
                <a:gd name="connsiteY12" fmla="*/ 558366 h 2253757"/>
                <a:gd name="connsiteX13" fmla="*/ 957315 w 1422362"/>
                <a:gd name="connsiteY13" fmla="*/ 887580 h 2253757"/>
                <a:gd name="connsiteX14" fmla="*/ 905990 w 1422362"/>
                <a:gd name="connsiteY14" fmla="*/ 557324 h 2253757"/>
                <a:gd name="connsiteX15" fmla="*/ 711016 w 1422362"/>
                <a:gd name="connsiteY15" fmla="*/ 513030 h 2253757"/>
                <a:gd name="connsiteX16" fmla="*/ 714846 w 1422362"/>
                <a:gd name="connsiteY16" fmla="*/ 901237 h 2253757"/>
                <a:gd name="connsiteX17" fmla="*/ 683174 w 1422362"/>
                <a:gd name="connsiteY17" fmla="*/ 121917 h 2253757"/>
                <a:gd name="connsiteX18" fmla="*/ 486275 w 1422362"/>
                <a:gd name="connsiteY18" fmla="*/ 161731 h 2253757"/>
                <a:gd name="connsiteX19" fmla="*/ 463637 w 1422362"/>
                <a:gd name="connsiteY19" fmla="*/ 1183173 h 2253757"/>
                <a:gd name="connsiteX20" fmla="*/ 304672 w 1422362"/>
                <a:gd name="connsiteY20" fmla="*/ 1148565 h 2253757"/>
                <a:gd name="connsiteX21" fmla="*/ 719 w 1422362"/>
                <a:gd name="connsiteY21" fmla="*/ 900955 h 2253757"/>
                <a:gd name="connsiteX0" fmla="*/ 719 w 1422362"/>
                <a:gd name="connsiteY0" fmla="*/ 900955 h 2253757"/>
                <a:gd name="connsiteX1" fmla="*/ 140932 w 1422362"/>
                <a:gd name="connsiteY1" fmla="*/ 1296729 h 2253757"/>
                <a:gd name="connsiteX2" fmla="*/ 309182 w 1422362"/>
                <a:gd name="connsiteY2" fmla="*/ 1655174 h 2253757"/>
                <a:gd name="connsiteX3" fmla="*/ 548773 w 1422362"/>
                <a:gd name="connsiteY3" fmla="*/ 1879748 h 2253757"/>
                <a:gd name="connsiteX4" fmla="*/ 582370 w 1422362"/>
                <a:gd name="connsiteY4" fmla="*/ 2240642 h 2253757"/>
                <a:gd name="connsiteX5" fmla="*/ 1253027 w 1422362"/>
                <a:gd name="connsiteY5" fmla="*/ 2253757 h 2253757"/>
                <a:gd name="connsiteX6" fmla="*/ 1262460 w 1422362"/>
                <a:gd name="connsiteY6" fmla="*/ 1930484 h 2253757"/>
                <a:gd name="connsiteX7" fmla="*/ 1421092 w 1422362"/>
                <a:gd name="connsiteY7" fmla="*/ 1069958 h 2253757"/>
                <a:gd name="connsiteX8" fmla="*/ 1369124 w 1422362"/>
                <a:gd name="connsiteY8" fmla="*/ 644162 h 2253757"/>
                <a:gd name="connsiteX9" fmla="*/ 1176719 w 1422362"/>
                <a:gd name="connsiteY9" fmla="*/ 612493 h 2253757"/>
                <a:gd name="connsiteX10" fmla="*/ 1168953 w 1422362"/>
                <a:gd name="connsiteY10" fmla="*/ 911472 h 2253757"/>
                <a:gd name="connsiteX11" fmla="*/ 1156855 w 1422362"/>
                <a:gd name="connsiteY11" fmla="*/ 600743 h 2253757"/>
                <a:gd name="connsiteX12" fmla="*/ 927050 w 1422362"/>
                <a:gd name="connsiteY12" fmla="*/ 558366 h 2253757"/>
                <a:gd name="connsiteX13" fmla="*/ 957315 w 1422362"/>
                <a:gd name="connsiteY13" fmla="*/ 887580 h 2253757"/>
                <a:gd name="connsiteX14" fmla="*/ 905990 w 1422362"/>
                <a:gd name="connsiteY14" fmla="*/ 557324 h 2253757"/>
                <a:gd name="connsiteX15" fmla="*/ 711016 w 1422362"/>
                <a:gd name="connsiteY15" fmla="*/ 513030 h 2253757"/>
                <a:gd name="connsiteX16" fmla="*/ 714846 w 1422362"/>
                <a:gd name="connsiteY16" fmla="*/ 901237 h 2253757"/>
                <a:gd name="connsiteX17" fmla="*/ 683174 w 1422362"/>
                <a:gd name="connsiteY17" fmla="*/ 121917 h 2253757"/>
                <a:gd name="connsiteX18" fmla="*/ 486275 w 1422362"/>
                <a:gd name="connsiteY18" fmla="*/ 161731 h 2253757"/>
                <a:gd name="connsiteX19" fmla="*/ 463637 w 1422362"/>
                <a:gd name="connsiteY19" fmla="*/ 1183173 h 2253757"/>
                <a:gd name="connsiteX20" fmla="*/ 304672 w 1422362"/>
                <a:gd name="connsiteY20" fmla="*/ 1148565 h 2253757"/>
                <a:gd name="connsiteX21" fmla="*/ 719 w 1422362"/>
                <a:gd name="connsiteY21" fmla="*/ 900955 h 2253757"/>
                <a:gd name="connsiteX0" fmla="*/ 436 w 1494443"/>
                <a:gd name="connsiteY0" fmla="*/ 886482 h 2253757"/>
                <a:gd name="connsiteX1" fmla="*/ 213013 w 1494443"/>
                <a:gd name="connsiteY1" fmla="*/ 1296729 h 2253757"/>
                <a:gd name="connsiteX2" fmla="*/ 381263 w 1494443"/>
                <a:gd name="connsiteY2" fmla="*/ 1655174 h 2253757"/>
                <a:gd name="connsiteX3" fmla="*/ 620854 w 1494443"/>
                <a:gd name="connsiteY3" fmla="*/ 1879748 h 2253757"/>
                <a:gd name="connsiteX4" fmla="*/ 654451 w 1494443"/>
                <a:gd name="connsiteY4" fmla="*/ 2240642 h 2253757"/>
                <a:gd name="connsiteX5" fmla="*/ 1325108 w 1494443"/>
                <a:gd name="connsiteY5" fmla="*/ 2253757 h 2253757"/>
                <a:gd name="connsiteX6" fmla="*/ 1334541 w 1494443"/>
                <a:gd name="connsiteY6" fmla="*/ 1930484 h 2253757"/>
                <a:gd name="connsiteX7" fmla="*/ 1493173 w 1494443"/>
                <a:gd name="connsiteY7" fmla="*/ 1069958 h 2253757"/>
                <a:gd name="connsiteX8" fmla="*/ 1441205 w 1494443"/>
                <a:gd name="connsiteY8" fmla="*/ 644162 h 2253757"/>
                <a:gd name="connsiteX9" fmla="*/ 1248800 w 1494443"/>
                <a:gd name="connsiteY9" fmla="*/ 612493 h 2253757"/>
                <a:gd name="connsiteX10" fmla="*/ 1241034 w 1494443"/>
                <a:gd name="connsiteY10" fmla="*/ 911472 h 2253757"/>
                <a:gd name="connsiteX11" fmla="*/ 1228936 w 1494443"/>
                <a:gd name="connsiteY11" fmla="*/ 600743 h 2253757"/>
                <a:gd name="connsiteX12" fmla="*/ 999131 w 1494443"/>
                <a:gd name="connsiteY12" fmla="*/ 558366 h 2253757"/>
                <a:gd name="connsiteX13" fmla="*/ 1029396 w 1494443"/>
                <a:gd name="connsiteY13" fmla="*/ 887580 h 2253757"/>
                <a:gd name="connsiteX14" fmla="*/ 978071 w 1494443"/>
                <a:gd name="connsiteY14" fmla="*/ 557324 h 2253757"/>
                <a:gd name="connsiteX15" fmla="*/ 783097 w 1494443"/>
                <a:gd name="connsiteY15" fmla="*/ 513030 h 2253757"/>
                <a:gd name="connsiteX16" fmla="*/ 786927 w 1494443"/>
                <a:gd name="connsiteY16" fmla="*/ 901237 h 2253757"/>
                <a:gd name="connsiteX17" fmla="*/ 755255 w 1494443"/>
                <a:gd name="connsiteY17" fmla="*/ 121917 h 2253757"/>
                <a:gd name="connsiteX18" fmla="*/ 558356 w 1494443"/>
                <a:gd name="connsiteY18" fmla="*/ 161731 h 2253757"/>
                <a:gd name="connsiteX19" fmla="*/ 535718 w 1494443"/>
                <a:gd name="connsiteY19" fmla="*/ 1183173 h 2253757"/>
                <a:gd name="connsiteX20" fmla="*/ 376753 w 1494443"/>
                <a:gd name="connsiteY20" fmla="*/ 1148565 h 2253757"/>
                <a:gd name="connsiteX21" fmla="*/ 436 w 1494443"/>
                <a:gd name="connsiteY21" fmla="*/ 886482 h 2253757"/>
                <a:gd name="connsiteX0" fmla="*/ 436 w 1494443"/>
                <a:gd name="connsiteY0" fmla="*/ 886482 h 2253757"/>
                <a:gd name="connsiteX1" fmla="*/ 213013 w 1494443"/>
                <a:gd name="connsiteY1" fmla="*/ 1296729 h 2253757"/>
                <a:gd name="connsiteX2" fmla="*/ 381263 w 1494443"/>
                <a:gd name="connsiteY2" fmla="*/ 1655174 h 2253757"/>
                <a:gd name="connsiteX3" fmla="*/ 620854 w 1494443"/>
                <a:gd name="connsiteY3" fmla="*/ 1879748 h 2253757"/>
                <a:gd name="connsiteX4" fmla="*/ 654451 w 1494443"/>
                <a:gd name="connsiteY4" fmla="*/ 2240642 h 2253757"/>
                <a:gd name="connsiteX5" fmla="*/ 1325108 w 1494443"/>
                <a:gd name="connsiteY5" fmla="*/ 2253757 h 2253757"/>
                <a:gd name="connsiteX6" fmla="*/ 1334541 w 1494443"/>
                <a:gd name="connsiteY6" fmla="*/ 1930484 h 2253757"/>
                <a:gd name="connsiteX7" fmla="*/ 1493173 w 1494443"/>
                <a:gd name="connsiteY7" fmla="*/ 1069958 h 2253757"/>
                <a:gd name="connsiteX8" fmla="*/ 1441205 w 1494443"/>
                <a:gd name="connsiteY8" fmla="*/ 644162 h 2253757"/>
                <a:gd name="connsiteX9" fmla="*/ 1248800 w 1494443"/>
                <a:gd name="connsiteY9" fmla="*/ 612493 h 2253757"/>
                <a:gd name="connsiteX10" fmla="*/ 1241034 w 1494443"/>
                <a:gd name="connsiteY10" fmla="*/ 911472 h 2253757"/>
                <a:gd name="connsiteX11" fmla="*/ 1228936 w 1494443"/>
                <a:gd name="connsiteY11" fmla="*/ 600743 h 2253757"/>
                <a:gd name="connsiteX12" fmla="*/ 999131 w 1494443"/>
                <a:gd name="connsiteY12" fmla="*/ 558366 h 2253757"/>
                <a:gd name="connsiteX13" fmla="*/ 1029396 w 1494443"/>
                <a:gd name="connsiteY13" fmla="*/ 887580 h 2253757"/>
                <a:gd name="connsiteX14" fmla="*/ 978071 w 1494443"/>
                <a:gd name="connsiteY14" fmla="*/ 557324 h 2253757"/>
                <a:gd name="connsiteX15" fmla="*/ 783097 w 1494443"/>
                <a:gd name="connsiteY15" fmla="*/ 513030 h 2253757"/>
                <a:gd name="connsiteX16" fmla="*/ 786927 w 1494443"/>
                <a:gd name="connsiteY16" fmla="*/ 901237 h 2253757"/>
                <a:gd name="connsiteX17" fmla="*/ 755255 w 1494443"/>
                <a:gd name="connsiteY17" fmla="*/ 121917 h 2253757"/>
                <a:gd name="connsiteX18" fmla="*/ 558356 w 1494443"/>
                <a:gd name="connsiteY18" fmla="*/ 161731 h 2253757"/>
                <a:gd name="connsiteX19" fmla="*/ 535718 w 1494443"/>
                <a:gd name="connsiteY19" fmla="*/ 1183173 h 2253757"/>
                <a:gd name="connsiteX20" fmla="*/ 376753 w 1494443"/>
                <a:gd name="connsiteY20" fmla="*/ 1148565 h 2253757"/>
                <a:gd name="connsiteX21" fmla="*/ 436 w 1494443"/>
                <a:gd name="connsiteY21" fmla="*/ 886482 h 2253757"/>
                <a:gd name="connsiteX0" fmla="*/ 0 w 1494007"/>
                <a:gd name="connsiteY0" fmla="*/ 886482 h 2253757"/>
                <a:gd name="connsiteX1" fmla="*/ 212577 w 1494007"/>
                <a:gd name="connsiteY1" fmla="*/ 1296729 h 2253757"/>
                <a:gd name="connsiteX2" fmla="*/ 380827 w 1494007"/>
                <a:gd name="connsiteY2" fmla="*/ 1655174 h 2253757"/>
                <a:gd name="connsiteX3" fmla="*/ 620418 w 1494007"/>
                <a:gd name="connsiteY3" fmla="*/ 1879748 h 2253757"/>
                <a:gd name="connsiteX4" fmla="*/ 654015 w 1494007"/>
                <a:gd name="connsiteY4" fmla="*/ 2240642 h 2253757"/>
                <a:gd name="connsiteX5" fmla="*/ 1324672 w 1494007"/>
                <a:gd name="connsiteY5" fmla="*/ 2253757 h 2253757"/>
                <a:gd name="connsiteX6" fmla="*/ 1334105 w 1494007"/>
                <a:gd name="connsiteY6" fmla="*/ 1930484 h 2253757"/>
                <a:gd name="connsiteX7" fmla="*/ 1492737 w 1494007"/>
                <a:gd name="connsiteY7" fmla="*/ 1069958 h 2253757"/>
                <a:gd name="connsiteX8" fmla="*/ 1440769 w 1494007"/>
                <a:gd name="connsiteY8" fmla="*/ 644162 h 2253757"/>
                <a:gd name="connsiteX9" fmla="*/ 1248364 w 1494007"/>
                <a:gd name="connsiteY9" fmla="*/ 612493 h 2253757"/>
                <a:gd name="connsiteX10" fmla="*/ 1240598 w 1494007"/>
                <a:gd name="connsiteY10" fmla="*/ 911472 h 2253757"/>
                <a:gd name="connsiteX11" fmla="*/ 1228500 w 1494007"/>
                <a:gd name="connsiteY11" fmla="*/ 600743 h 2253757"/>
                <a:gd name="connsiteX12" fmla="*/ 998695 w 1494007"/>
                <a:gd name="connsiteY12" fmla="*/ 558366 h 2253757"/>
                <a:gd name="connsiteX13" fmla="*/ 1028960 w 1494007"/>
                <a:gd name="connsiteY13" fmla="*/ 887580 h 2253757"/>
                <a:gd name="connsiteX14" fmla="*/ 977635 w 1494007"/>
                <a:gd name="connsiteY14" fmla="*/ 557324 h 2253757"/>
                <a:gd name="connsiteX15" fmla="*/ 782661 w 1494007"/>
                <a:gd name="connsiteY15" fmla="*/ 513030 h 2253757"/>
                <a:gd name="connsiteX16" fmla="*/ 786491 w 1494007"/>
                <a:gd name="connsiteY16" fmla="*/ 901237 h 2253757"/>
                <a:gd name="connsiteX17" fmla="*/ 754819 w 1494007"/>
                <a:gd name="connsiteY17" fmla="*/ 121917 h 2253757"/>
                <a:gd name="connsiteX18" fmla="*/ 557920 w 1494007"/>
                <a:gd name="connsiteY18" fmla="*/ 161731 h 2253757"/>
                <a:gd name="connsiteX19" fmla="*/ 535282 w 1494007"/>
                <a:gd name="connsiteY19" fmla="*/ 1183173 h 2253757"/>
                <a:gd name="connsiteX20" fmla="*/ 376317 w 1494007"/>
                <a:gd name="connsiteY20" fmla="*/ 1148565 h 2253757"/>
                <a:gd name="connsiteX21" fmla="*/ 0 w 1494007"/>
                <a:gd name="connsiteY21" fmla="*/ 886482 h 2253757"/>
                <a:gd name="connsiteX0" fmla="*/ 0 w 1494007"/>
                <a:gd name="connsiteY0" fmla="*/ 886482 h 2253757"/>
                <a:gd name="connsiteX1" fmla="*/ 202929 w 1494007"/>
                <a:gd name="connsiteY1" fmla="*/ 1320850 h 2253757"/>
                <a:gd name="connsiteX2" fmla="*/ 380827 w 1494007"/>
                <a:gd name="connsiteY2" fmla="*/ 1655174 h 2253757"/>
                <a:gd name="connsiteX3" fmla="*/ 620418 w 1494007"/>
                <a:gd name="connsiteY3" fmla="*/ 1879748 h 2253757"/>
                <a:gd name="connsiteX4" fmla="*/ 654015 w 1494007"/>
                <a:gd name="connsiteY4" fmla="*/ 2240642 h 2253757"/>
                <a:gd name="connsiteX5" fmla="*/ 1324672 w 1494007"/>
                <a:gd name="connsiteY5" fmla="*/ 2253757 h 2253757"/>
                <a:gd name="connsiteX6" fmla="*/ 1334105 w 1494007"/>
                <a:gd name="connsiteY6" fmla="*/ 1930484 h 2253757"/>
                <a:gd name="connsiteX7" fmla="*/ 1492737 w 1494007"/>
                <a:gd name="connsiteY7" fmla="*/ 1069958 h 2253757"/>
                <a:gd name="connsiteX8" fmla="*/ 1440769 w 1494007"/>
                <a:gd name="connsiteY8" fmla="*/ 644162 h 2253757"/>
                <a:gd name="connsiteX9" fmla="*/ 1248364 w 1494007"/>
                <a:gd name="connsiteY9" fmla="*/ 612493 h 2253757"/>
                <a:gd name="connsiteX10" fmla="*/ 1240598 w 1494007"/>
                <a:gd name="connsiteY10" fmla="*/ 911472 h 2253757"/>
                <a:gd name="connsiteX11" fmla="*/ 1228500 w 1494007"/>
                <a:gd name="connsiteY11" fmla="*/ 600743 h 2253757"/>
                <a:gd name="connsiteX12" fmla="*/ 998695 w 1494007"/>
                <a:gd name="connsiteY12" fmla="*/ 558366 h 2253757"/>
                <a:gd name="connsiteX13" fmla="*/ 1028960 w 1494007"/>
                <a:gd name="connsiteY13" fmla="*/ 887580 h 2253757"/>
                <a:gd name="connsiteX14" fmla="*/ 977635 w 1494007"/>
                <a:gd name="connsiteY14" fmla="*/ 557324 h 2253757"/>
                <a:gd name="connsiteX15" fmla="*/ 782661 w 1494007"/>
                <a:gd name="connsiteY15" fmla="*/ 513030 h 2253757"/>
                <a:gd name="connsiteX16" fmla="*/ 786491 w 1494007"/>
                <a:gd name="connsiteY16" fmla="*/ 901237 h 2253757"/>
                <a:gd name="connsiteX17" fmla="*/ 754819 w 1494007"/>
                <a:gd name="connsiteY17" fmla="*/ 121917 h 2253757"/>
                <a:gd name="connsiteX18" fmla="*/ 557920 w 1494007"/>
                <a:gd name="connsiteY18" fmla="*/ 161731 h 2253757"/>
                <a:gd name="connsiteX19" fmla="*/ 535282 w 1494007"/>
                <a:gd name="connsiteY19" fmla="*/ 1183173 h 2253757"/>
                <a:gd name="connsiteX20" fmla="*/ 376317 w 1494007"/>
                <a:gd name="connsiteY20" fmla="*/ 1148565 h 2253757"/>
                <a:gd name="connsiteX21" fmla="*/ 0 w 1494007"/>
                <a:gd name="connsiteY21" fmla="*/ 886482 h 2253757"/>
                <a:gd name="connsiteX0" fmla="*/ 0 w 1494007"/>
                <a:gd name="connsiteY0" fmla="*/ 886482 h 2253757"/>
                <a:gd name="connsiteX1" fmla="*/ 202929 w 1494007"/>
                <a:gd name="connsiteY1" fmla="*/ 1320850 h 2253757"/>
                <a:gd name="connsiteX2" fmla="*/ 438719 w 1494007"/>
                <a:gd name="connsiteY2" fmla="*/ 1655174 h 2253757"/>
                <a:gd name="connsiteX3" fmla="*/ 620418 w 1494007"/>
                <a:gd name="connsiteY3" fmla="*/ 1879748 h 2253757"/>
                <a:gd name="connsiteX4" fmla="*/ 654015 w 1494007"/>
                <a:gd name="connsiteY4" fmla="*/ 2240642 h 2253757"/>
                <a:gd name="connsiteX5" fmla="*/ 1324672 w 1494007"/>
                <a:gd name="connsiteY5" fmla="*/ 2253757 h 2253757"/>
                <a:gd name="connsiteX6" fmla="*/ 1334105 w 1494007"/>
                <a:gd name="connsiteY6" fmla="*/ 1930484 h 2253757"/>
                <a:gd name="connsiteX7" fmla="*/ 1492737 w 1494007"/>
                <a:gd name="connsiteY7" fmla="*/ 1069958 h 2253757"/>
                <a:gd name="connsiteX8" fmla="*/ 1440769 w 1494007"/>
                <a:gd name="connsiteY8" fmla="*/ 644162 h 2253757"/>
                <a:gd name="connsiteX9" fmla="*/ 1248364 w 1494007"/>
                <a:gd name="connsiteY9" fmla="*/ 612493 h 2253757"/>
                <a:gd name="connsiteX10" fmla="*/ 1240598 w 1494007"/>
                <a:gd name="connsiteY10" fmla="*/ 911472 h 2253757"/>
                <a:gd name="connsiteX11" fmla="*/ 1228500 w 1494007"/>
                <a:gd name="connsiteY11" fmla="*/ 600743 h 2253757"/>
                <a:gd name="connsiteX12" fmla="*/ 998695 w 1494007"/>
                <a:gd name="connsiteY12" fmla="*/ 558366 h 2253757"/>
                <a:gd name="connsiteX13" fmla="*/ 1028960 w 1494007"/>
                <a:gd name="connsiteY13" fmla="*/ 887580 h 2253757"/>
                <a:gd name="connsiteX14" fmla="*/ 977635 w 1494007"/>
                <a:gd name="connsiteY14" fmla="*/ 557324 h 2253757"/>
                <a:gd name="connsiteX15" fmla="*/ 782661 w 1494007"/>
                <a:gd name="connsiteY15" fmla="*/ 513030 h 2253757"/>
                <a:gd name="connsiteX16" fmla="*/ 786491 w 1494007"/>
                <a:gd name="connsiteY16" fmla="*/ 901237 h 2253757"/>
                <a:gd name="connsiteX17" fmla="*/ 754819 w 1494007"/>
                <a:gd name="connsiteY17" fmla="*/ 121917 h 2253757"/>
                <a:gd name="connsiteX18" fmla="*/ 557920 w 1494007"/>
                <a:gd name="connsiteY18" fmla="*/ 161731 h 2253757"/>
                <a:gd name="connsiteX19" fmla="*/ 535282 w 1494007"/>
                <a:gd name="connsiteY19" fmla="*/ 1183173 h 2253757"/>
                <a:gd name="connsiteX20" fmla="*/ 376317 w 1494007"/>
                <a:gd name="connsiteY20" fmla="*/ 1148565 h 2253757"/>
                <a:gd name="connsiteX21" fmla="*/ 0 w 1494007"/>
                <a:gd name="connsiteY21" fmla="*/ 886482 h 2253757"/>
                <a:gd name="connsiteX0" fmla="*/ 0 w 1494007"/>
                <a:gd name="connsiteY0" fmla="*/ 886482 h 2253757"/>
                <a:gd name="connsiteX1" fmla="*/ 202929 w 1494007"/>
                <a:gd name="connsiteY1" fmla="*/ 1320850 h 2253757"/>
                <a:gd name="connsiteX2" fmla="*/ 438719 w 1494007"/>
                <a:gd name="connsiteY2" fmla="*/ 1655174 h 2253757"/>
                <a:gd name="connsiteX3" fmla="*/ 620418 w 1494007"/>
                <a:gd name="connsiteY3" fmla="*/ 1879748 h 2253757"/>
                <a:gd name="connsiteX4" fmla="*/ 654015 w 1494007"/>
                <a:gd name="connsiteY4" fmla="*/ 2240642 h 2253757"/>
                <a:gd name="connsiteX5" fmla="*/ 1324672 w 1494007"/>
                <a:gd name="connsiteY5" fmla="*/ 2253757 h 2253757"/>
                <a:gd name="connsiteX6" fmla="*/ 1334105 w 1494007"/>
                <a:gd name="connsiteY6" fmla="*/ 1930484 h 2253757"/>
                <a:gd name="connsiteX7" fmla="*/ 1492737 w 1494007"/>
                <a:gd name="connsiteY7" fmla="*/ 1069958 h 2253757"/>
                <a:gd name="connsiteX8" fmla="*/ 1440769 w 1494007"/>
                <a:gd name="connsiteY8" fmla="*/ 644162 h 2253757"/>
                <a:gd name="connsiteX9" fmla="*/ 1248364 w 1494007"/>
                <a:gd name="connsiteY9" fmla="*/ 612493 h 2253757"/>
                <a:gd name="connsiteX10" fmla="*/ 1240598 w 1494007"/>
                <a:gd name="connsiteY10" fmla="*/ 911472 h 2253757"/>
                <a:gd name="connsiteX11" fmla="*/ 1228500 w 1494007"/>
                <a:gd name="connsiteY11" fmla="*/ 600743 h 2253757"/>
                <a:gd name="connsiteX12" fmla="*/ 998695 w 1494007"/>
                <a:gd name="connsiteY12" fmla="*/ 558366 h 2253757"/>
                <a:gd name="connsiteX13" fmla="*/ 1028960 w 1494007"/>
                <a:gd name="connsiteY13" fmla="*/ 887580 h 2253757"/>
                <a:gd name="connsiteX14" fmla="*/ 977635 w 1494007"/>
                <a:gd name="connsiteY14" fmla="*/ 557324 h 2253757"/>
                <a:gd name="connsiteX15" fmla="*/ 782661 w 1494007"/>
                <a:gd name="connsiteY15" fmla="*/ 513030 h 2253757"/>
                <a:gd name="connsiteX16" fmla="*/ 786491 w 1494007"/>
                <a:gd name="connsiteY16" fmla="*/ 901237 h 2253757"/>
                <a:gd name="connsiteX17" fmla="*/ 754819 w 1494007"/>
                <a:gd name="connsiteY17" fmla="*/ 121917 h 2253757"/>
                <a:gd name="connsiteX18" fmla="*/ 557920 w 1494007"/>
                <a:gd name="connsiteY18" fmla="*/ 161731 h 2253757"/>
                <a:gd name="connsiteX19" fmla="*/ 535282 w 1494007"/>
                <a:gd name="connsiteY19" fmla="*/ 1183173 h 2253757"/>
                <a:gd name="connsiteX20" fmla="*/ 376317 w 1494007"/>
                <a:gd name="connsiteY20" fmla="*/ 1148565 h 2253757"/>
                <a:gd name="connsiteX21" fmla="*/ 0 w 1494007"/>
                <a:gd name="connsiteY21" fmla="*/ 886482 h 2253757"/>
                <a:gd name="connsiteX0" fmla="*/ 0 w 1494007"/>
                <a:gd name="connsiteY0" fmla="*/ 886482 h 2253757"/>
                <a:gd name="connsiteX1" fmla="*/ 202929 w 1494007"/>
                <a:gd name="connsiteY1" fmla="*/ 1320850 h 2253757"/>
                <a:gd name="connsiteX2" fmla="*/ 438719 w 1494007"/>
                <a:gd name="connsiteY2" fmla="*/ 1655174 h 2253757"/>
                <a:gd name="connsiteX3" fmla="*/ 620418 w 1494007"/>
                <a:gd name="connsiteY3" fmla="*/ 1879748 h 2253757"/>
                <a:gd name="connsiteX4" fmla="*/ 654015 w 1494007"/>
                <a:gd name="connsiteY4" fmla="*/ 2240642 h 2253757"/>
                <a:gd name="connsiteX5" fmla="*/ 1324672 w 1494007"/>
                <a:gd name="connsiteY5" fmla="*/ 2253757 h 2253757"/>
                <a:gd name="connsiteX6" fmla="*/ 1334105 w 1494007"/>
                <a:gd name="connsiteY6" fmla="*/ 1930484 h 2253757"/>
                <a:gd name="connsiteX7" fmla="*/ 1492737 w 1494007"/>
                <a:gd name="connsiteY7" fmla="*/ 1069958 h 2253757"/>
                <a:gd name="connsiteX8" fmla="*/ 1440769 w 1494007"/>
                <a:gd name="connsiteY8" fmla="*/ 644162 h 2253757"/>
                <a:gd name="connsiteX9" fmla="*/ 1248364 w 1494007"/>
                <a:gd name="connsiteY9" fmla="*/ 612493 h 2253757"/>
                <a:gd name="connsiteX10" fmla="*/ 1240598 w 1494007"/>
                <a:gd name="connsiteY10" fmla="*/ 911472 h 2253757"/>
                <a:gd name="connsiteX11" fmla="*/ 1228500 w 1494007"/>
                <a:gd name="connsiteY11" fmla="*/ 600743 h 2253757"/>
                <a:gd name="connsiteX12" fmla="*/ 998695 w 1494007"/>
                <a:gd name="connsiteY12" fmla="*/ 558366 h 2253757"/>
                <a:gd name="connsiteX13" fmla="*/ 1028960 w 1494007"/>
                <a:gd name="connsiteY13" fmla="*/ 887580 h 2253757"/>
                <a:gd name="connsiteX14" fmla="*/ 977635 w 1494007"/>
                <a:gd name="connsiteY14" fmla="*/ 557324 h 2253757"/>
                <a:gd name="connsiteX15" fmla="*/ 782661 w 1494007"/>
                <a:gd name="connsiteY15" fmla="*/ 513030 h 2253757"/>
                <a:gd name="connsiteX16" fmla="*/ 786491 w 1494007"/>
                <a:gd name="connsiteY16" fmla="*/ 901237 h 2253757"/>
                <a:gd name="connsiteX17" fmla="*/ 754819 w 1494007"/>
                <a:gd name="connsiteY17" fmla="*/ 121917 h 2253757"/>
                <a:gd name="connsiteX18" fmla="*/ 557920 w 1494007"/>
                <a:gd name="connsiteY18" fmla="*/ 161731 h 2253757"/>
                <a:gd name="connsiteX19" fmla="*/ 535282 w 1494007"/>
                <a:gd name="connsiteY19" fmla="*/ 1183173 h 2253757"/>
                <a:gd name="connsiteX20" fmla="*/ 376317 w 1494007"/>
                <a:gd name="connsiteY20" fmla="*/ 1148565 h 2253757"/>
                <a:gd name="connsiteX21" fmla="*/ 0 w 1494007"/>
                <a:gd name="connsiteY21" fmla="*/ 886482 h 2253757"/>
                <a:gd name="connsiteX0" fmla="*/ 0 w 1494007"/>
                <a:gd name="connsiteY0" fmla="*/ 886482 h 2253757"/>
                <a:gd name="connsiteX1" fmla="*/ 202929 w 1494007"/>
                <a:gd name="connsiteY1" fmla="*/ 1320850 h 2253757"/>
                <a:gd name="connsiteX2" fmla="*/ 438719 w 1494007"/>
                <a:gd name="connsiteY2" fmla="*/ 1655174 h 2253757"/>
                <a:gd name="connsiteX3" fmla="*/ 620418 w 1494007"/>
                <a:gd name="connsiteY3" fmla="*/ 1879748 h 2253757"/>
                <a:gd name="connsiteX4" fmla="*/ 654015 w 1494007"/>
                <a:gd name="connsiteY4" fmla="*/ 2240642 h 2253757"/>
                <a:gd name="connsiteX5" fmla="*/ 1324672 w 1494007"/>
                <a:gd name="connsiteY5" fmla="*/ 2253757 h 2253757"/>
                <a:gd name="connsiteX6" fmla="*/ 1334105 w 1494007"/>
                <a:gd name="connsiteY6" fmla="*/ 1930484 h 2253757"/>
                <a:gd name="connsiteX7" fmla="*/ 1492737 w 1494007"/>
                <a:gd name="connsiteY7" fmla="*/ 1069958 h 2253757"/>
                <a:gd name="connsiteX8" fmla="*/ 1440769 w 1494007"/>
                <a:gd name="connsiteY8" fmla="*/ 644162 h 2253757"/>
                <a:gd name="connsiteX9" fmla="*/ 1248364 w 1494007"/>
                <a:gd name="connsiteY9" fmla="*/ 612493 h 2253757"/>
                <a:gd name="connsiteX10" fmla="*/ 1240598 w 1494007"/>
                <a:gd name="connsiteY10" fmla="*/ 911472 h 2253757"/>
                <a:gd name="connsiteX11" fmla="*/ 1228500 w 1494007"/>
                <a:gd name="connsiteY11" fmla="*/ 600743 h 2253757"/>
                <a:gd name="connsiteX12" fmla="*/ 998695 w 1494007"/>
                <a:gd name="connsiteY12" fmla="*/ 558366 h 2253757"/>
                <a:gd name="connsiteX13" fmla="*/ 1028960 w 1494007"/>
                <a:gd name="connsiteY13" fmla="*/ 887580 h 2253757"/>
                <a:gd name="connsiteX14" fmla="*/ 977635 w 1494007"/>
                <a:gd name="connsiteY14" fmla="*/ 557324 h 2253757"/>
                <a:gd name="connsiteX15" fmla="*/ 782661 w 1494007"/>
                <a:gd name="connsiteY15" fmla="*/ 513030 h 2253757"/>
                <a:gd name="connsiteX16" fmla="*/ 786491 w 1494007"/>
                <a:gd name="connsiteY16" fmla="*/ 901237 h 2253757"/>
                <a:gd name="connsiteX17" fmla="*/ 754819 w 1494007"/>
                <a:gd name="connsiteY17" fmla="*/ 121917 h 2253757"/>
                <a:gd name="connsiteX18" fmla="*/ 557920 w 1494007"/>
                <a:gd name="connsiteY18" fmla="*/ 161731 h 2253757"/>
                <a:gd name="connsiteX19" fmla="*/ 535282 w 1494007"/>
                <a:gd name="connsiteY19" fmla="*/ 1183173 h 2253757"/>
                <a:gd name="connsiteX20" fmla="*/ 376317 w 1494007"/>
                <a:gd name="connsiteY20" fmla="*/ 1148565 h 2253757"/>
                <a:gd name="connsiteX21" fmla="*/ 0 w 1494007"/>
                <a:gd name="connsiteY21" fmla="*/ 886482 h 2253757"/>
                <a:gd name="connsiteX0" fmla="*/ 0 w 1494007"/>
                <a:gd name="connsiteY0" fmla="*/ 886482 h 2253757"/>
                <a:gd name="connsiteX1" fmla="*/ 202929 w 1494007"/>
                <a:gd name="connsiteY1" fmla="*/ 1320850 h 2253757"/>
                <a:gd name="connsiteX2" fmla="*/ 438719 w 1494007"/>
                <a:gd name="connsiteY2" fmla="*/ 1655174 h 2253757"/>
                <a:gd name="connsiteX3" fmla="*/ 620418 w 1494007"/>
                <a:gd name="connsiteY3" fmla="*/ 1879748 h 2253757"/>
                <a:gd name="connsiteX4" fmla="*/ 654015 w 1494007"/>
                <a:gd name="connsiteY4" fmla="*/ 2240642 h 2253757"/>
                <a:gd name="connsiteX5" fmla="*/ 1324672 w 1494007"/>
                <a:gd name="connsiteY5" fmla="*/ 2253757 h 2253757"/>
                <a:gd name="connsiteX6" fmla="*/ 1334105 w 1494007"/>
                <a:gd name="connsiteY6" fmla="*/ 1930484 h 2253757"/>
                <a:gd name="connsiteX7" fmla="*/ 1492737 w 1494007"/>
                <a:gd name="connsiteY7" fmla="*/ 1069958 h 2253757"/>
                <a:gd name="connsiteX8" fmla="*/ 1440769 w 1494007"/>
                <a:gd name="connsiteY8" fmla="*/ 644162 h 2253757"/>
                <a:gd name="connsiteX9" fmla="*/ 1248364 w 1494007"/>
                <a:gd name="connsiteY9" fmla="*/ 612493 h 2253757"/>
                <a:gd name="connsiteX10" fmla="*/ 1240598 w 1494007"/>
                <a:gd name="connsiteY10" fmla="*/ 911472 h 2253757"/>
                <a:gd name="connsiteX11" fmla="*/ 1228500 w 1494007"/>
                <a:gd name="connsiteY11" fmla="*/ 600743 h 2253757"/>
                <a:gd name="connsiteX12" fmla="*/ 998695 w 1494007"/>
                <a:gd name="connsiteY12" fmla="*/ 558366 h 2253757"/>
                <a:gd name="connsiteX13" fmla="*/ 1028960 w 1494007"/>
                <a:gd name="connsiteY13" fmla="*/ 887580 h 2253757"/>
                <a:gd name="connsiteX14" fmla="*/ 977635 w 1494007"/>
                <a:gd name="connsiteY14" fmla="*/ 557324 h 2253757"/>
                <a:gd name="connsiteX15" fmla="*/ 782661 w 1494007"/>
                <a:gd name="connsiteY15" fmla="*/ 513030 h 2253757"/>
                <a:gd name="connsiteX16" fmla="*/ 786491 w 1494007"/>
                <a:gd name="connsiteY16" fmla="*/ 901237 h 2253757"/>
                <a:gd name="connsiteX17" fmla="*/ 754819 w 1494007"/>
                <a:gd name="connsiteY17" fmla="*/ 121917 h 2253757"/>
                <a:gd name="connsiteX18" fmla="*/ 557920 w 1494007"/>
                <a:gd name="connsiteY18" fmla="*/ 161731 h 2253757"/>
                <a:gd name="connsiteX19" fmla="*/ 535282 w 1494007"/>
                <a:gd name="connsiteY19" fmla="*/ 1183173 h 2253757"/>
                <a:gd name="connsiteX20" fmla="*/ 376317 w 1494007"/>
                <a:gd name="connsiteY20" fmla="*/ 1148565 h 2253757"/>
                <a:gd name="connsiteX21" fmla="*/ 0 w 1494007"/>
                <a:gd name="connsiteY21" fmla="*/ 886482 h 2253757"/>
                <a:gd name="connsiteX0" fmla="*/ 0 w 1494007"/>
                <a:gd name="connsiteY0" fmla="*/ 886482 h 2253757"/>
                <a:gd name="connsiteX1" fmla="*/ 202929 w 1494007"/>
                <a:gd name="connsiteY1" fmla="*/ 1320850 h 2253757"/>
                <a:gd name="connsiteX2" fmla="*/ 438719 w 1494007"/>
                <a:gd name="connsiteY2" fmla="*/ 1655174 h 2253757"/>
                <a:gd name="connsiteX3" fmla="*/ 620418 w 1494007"/>
                <a:gd name="connsiteY3" fmla="*/ 1879748 h 2253757"/>
                <a:gd name="connsiteX4" fmla="*/ 654015 w 1494007"/>
                <a:gd name="connsiteY4" fmla="*/ 2115210 h 2253757"/>
                <a:gd name="connsiteX5" fmla="*/ 1324672 w 1494007"/>
                <a:gd name="connsiteY5" fmla="*/ 2253757 h 2253757"/>
                <a:gd name="connsiteX6" fmla="*/ 1334105 w 1494007"/>
                <a:gd name="connsiteY6" fmla="*/ 1930484 h 2253757"/>
                <a:gd name="connsiteX7" fmla="*/ 1492737 w 1494007"/>
                <a:gd name="connsiteY7" fmla="*/ 1069958 h 2253757"/>
                <a:gd name="connsiteX8" fmla="*/ 1440769 w 1494007"/>
                <a:gd name="connsiteY8" fmla="*/ 644162 h 2253757"/>
                <a:gd name="connsiteX9" fmla="*/ 1248364 w 1494007"/>
                <a:gd name="connsiteY9" fmla="*/ 612493 h 2253757"/>
                <a:gd name="connsiteX10" fmla="*/ 1240598 w 1494007"/>
                <a:gd name="connsiteY10" fmla="*/ 911472 h 2253757"/>
                <a:gd name="connsiteX11" fmla="*/ 1228500 w 1494007"/>
                <a:gd name="connsiteY11" fmla="*/ 600743 h 2253757"/>
                <a:gd name="connsiteX12" fmla="*/ 998695 w 1494007"/>
                <a:gd name="connsiteY12" fmla="*/ 558366 h 2253757"/>
                <a:gd name="connsiteX13" fmla="*/ 1028960 w 1494007"/>
                <a:gd name="connsiteY13" fmla="*/ 887580 h 2253757"/>
                <a:gd name="connsiteX14" fmla="*/ 977635 w 1494007"/>
                <a:gd name="connsiteY14" fmla="*/ 557324 h 2253757"/>
                <a:gd name="connsiteX15" fmla="*/ 782661 w 1494007"/>
                <a:gd name="connsiteY15" fmla="*/ 513030 h 2253757"/>
                <a:gd name="connsiteX16" fmla="*/ 786491 w 1494007"/>
                <a:gd name="connsiteY16" fmla="*/ 901237 h 2253757"/>
                <a:gd name="connsiteX17" fmla="*/ 754819 w 1494007"/>
                <a:gd name="connsiteY17" fmla="*/ 121917 h 2253757"/>
                <a:gd name="connsiteX18" fmla="*/ 557920 w 1494007"/>
                <a:gd name="connsiteY18" fmla="*/ 161731 h 2253757"/>
                <a:gd name="connsiteX19" fmla="*/ 535282 w 1494007"/>
                <a:gd name="connsiteY19" fmla="*/ 1183173 h 2253757"/>
                <a:gd name="connsiteX20" fmla="*/ 376317 w 1494007"/>
                <a:gd name="connsiteY20" fmla="*/ 1148565 h 2253757"/>
                <a:gd name="connsiteX21" fmla="*/ 0 w 1494007"/>
                <a:gd name="connsiteY21" fmla="*/ 886482 h 2253757"/>
                <a:gd name="connsiteX0" fmla="*/ 0 w 1494007"/>
                <a:gd name="connsiteY0" fmla="*/ 886482 h 2147622"/>
                <a:gd name="connsiteX1" fmla="*/ 202929 w 1494007"/>
                <a:gd name="connsiteY1" fmla="*/ 1320850 h 2147622"/>
                <a:gd name="connsiteX2" fmla="*/ 438719 w 1494007"/>
                <a:gd name="connsiteY2" fmla="*/ 1655174 h 2147622"/>
                <a:gd name="connsiteX3" fmla="*/ 620418 w 1494007"/>
                <a:gd name="connsiteY3" fmla="*/ 1879748 h 2147622"/>
                <a:gd name="connsiteX4" fmla="*/ 654015 w 1494007"/>
                <a:gd name="connsiteY4" fmla="*/ 2115210 h 2147622"/>
                <a:gd name="connsiteX5" fmla="*/ 1339145 w 1494007"/>
                <a:gd name="connsiteY5" fmla="*/ 2147622 h 2147622"/>
                <a:gd name="connsiteX6" fmla="*/ 1334105 w 1494007"/>
                <a:gd name="connsiteY6" fmla="*/ 1930484 h 2147622"/>
                <a:gd name="connsiteX7" fmla="*/ 1492737 w 1494007"/>
                <a:gd name="connsiteY7" fmla="*/ 1069958 h 2147622"/>
                <a:gd name="connsiteX8" fmla="*/ 1440769 w 1494007"/>
                <a:gd name="connsiteY8" fmla="*/ 644162 h 2147622"/>
                <a:gd name="connsiteX9" fmla="*/ 1248364 w 1494007"/>
                <a:gd name="connsiteY9" fmla="*/ 612493 h 2147622"/>
                <a:gd name="connsiteX10" fmla="*/ 1240598 w 1494007"/>
                <a:gd name="connsiteY10" fmla="*/ 911472 h 2147622"/>
                <a:gd name="connsiteX11" fmla="*/ 1228500 w 1494007"/>
                <a:gd name="connsiteY11" fmla="*/ 600743 h 2147622"/>
                <a:gd name="connsiteX12" fmla="*/ 998695 w 1494007"/>
                <a:gd name="connsiteY12" fmla="*/ 558366 h 2147622"/>
                <a:gd name="connsiteX13" fmla="*/ 1028960 w 1494007"/>
                <a:gd name="connsiteY13" fmla="*/ 887580 h 2147622"/>
                <a:gd name="connsiteX14" fmla="*/ 977635 w 1494007"/>
                <a:gd name="connsiteY14" fmla="*/ 557324 h 2147622"/>
                <a:gd name="connsiteX15" fmla="*/ 782661 w 1494007"/>
                <a:gd name="connsiteY15" fmla="*/ 513030 h 2147622"/>
                <a:gd name="connsiteX16" fmla="*/ 786491 w 1494007"/>
                <a:gd name="connsiteY16" fmla="*/ 901237 h 2147622"/>
                <a:gd name="connsiteX17" fmla="*/ 754819 w 1494007"/>
                <a:gd name="connsiteY17" fmla="*/ 121917 h 2147622"/>
                <a:gd name="connsiteX18" fmla="*/ 557920 w 1494007"/>
                <a:gd name="connsiteY18" fmla="*/ 161731 h 2147622"/>
                <a:gd name="connsiteX19" fmla="*/ 535282 w 1494007"/>
                <a:gd name="connsiteY19" fmla="*/ 1183173 h 2147622"/>
                <a:gd name="connsiteX20" fmla="*/ 376317 w 1494007"/>
                <a:gd name="connsiteY20" fmla="*/ 1148565 h 2147622"/>
                <a:gd name="connsiteX21" fmla="*/ 0 w 1494007"/>
                <a:gd name="connsiteY21" fmla="*/ 886482 h 2147622"/>
                <a:gd name="connsiteX0" fmla="*/ 0 w 1494007"/>
                <a:gd name="connsiteY0" fmla="*/ 886482 h 2123500"/>
                <a:gd name="connsiteX1" fmla="*/ 202929 w 1494007"/>
                <a:gd name="connsiteY1" fmla="*/ 1320850 h 2123500"/>
                <a:gd name="connsiteX2" fmla="*/ 438719 w 1494007"/>
                <a:gd name="connsiteY2" fmla="*/ 1655174 h 2123500"/>
                <a:gd name="connsiteX3" fmla="*/ 620418 w 1494007"/>
                <a:gd name="connsiteY3" fmla="*/ 1879748 h 2123500"/>
                <a:gd name="connsiteX4" fmla="*/ 654015 w 1494007"/>
                <a:gd name="connsiteY4" fmla="*/ 2115210 h 2123500"/>
                <a:gd name="connsiteX5" fmla="*/ 1334321 w 1494007"/>
                <a:gd name="connsiteY5" fmla="*/ 2123500 h 2123500"/>
                <a:gd name="connsiteX6" fmla="*/ 1334105 w 1494007"/>
                <a:gd name="connsiteY6" fmla="*/ 1930484 h 2123500"/>
                <a:gd name="connsiteX7" fmla="*/ 1492737 w 1494007"/>
                <a:gd name="connsiteY7" fmla="*/ 1069958 h 2123500"/>
                <a:gd name="connsiteX8" fmla="*/ 1440769 w 1494007"/>
                <a:gd name="connsiteY8" fmla="*/ 644162 h 2123500"/>
                <a:gd name="connsiteX9" fmla="*/ 1248364 w 1494007"/>
                <a:gd name="connsiteY9" fmla="*/ 612493 h 2123500"/>
                <a:gd name="connsiteX10" fmla="*/ 1240598 w 1494007"/>
                <a:gd name="connsiteY10" fmla="*/ 911472 h 2123500"/>
                <a:gd name="connsiteX11" fmla="*/ 1228500 w 1494007"/>
                <a:gd name="connsiteY11" fmla="*/ 600743 h 2123500"/>
                <a:gd name="connsiteX12" fmla="*/ 998695 w 1494007"/>
                <a:gd name="connsiteY12" fmla="*/ 558366 h 2123500"/>
                <a:gd name="connsiteX13" fmla="*/ 1028960 w 1494007"/>
                <a:gd name="connsiteY13" fmla="*/ 887580 h 2123500"/>
                <a:gd name="connsiteX14" fmla="*/ 977635 w 1494007"/>
                <a:gd name="connsiteY14" fmla="*/ 557324 h 2123500"/>
                <a:gd name="connsiteX15" fmla="*/ 782661 w 1494007"/>
                <a:gd name="connsiteY15" fmla="*/ 513030 h 2123500"/>
                <a:gd name="connsiteX16" fmla="*/ 786491 w 1494007"/>
                <a:gd name="connsiteY16" fmla="*/ 901237 h 2123500"/>
                <a:gd name="connsiteX17" fmla="*/ 754819 w 1494007"/>
                <a:gd name="connsiteY17" fmla="*/ 121917 h 2123500"/>
                <a:gd name="connsiteX18" fmla="*/ 557920 w 1494007"/>
                <a:gd name="connsiteY18" fmla="*/ 161731 h 2123500"/>
                <a:gd name="connsiteX19" fmla="*/ 535282 w 1494007"/>
                <a:gd name="connsiteY19" fmla="*/ 1183173 h 2123500"/>
                <a:gd name="connsiteX20" fmla="*/ 376317 w 1494007"/>
                <a:gd name="connsiteY20" fmla="*/ 1148565 h 2123500"/>
                <a:gd name="connsiteX21" fmla="*/ 0 w 1494007"/>
                <a:gd name="connsiteY21" fmla="*/ 886482 h 2123500"/>
                <a:gd name="connsiteX0" fmla="*/ 0 w 1494007"/>
                <a:gd name="connsiteY0" fmla="*/ 886482 h 2123500"/>
                <a:gd name="connsiteX1" fmla="*/ 202929 w 1494007"/>
                <a:gd name="connsiteY1" fmla="*/ 1320850 h 2123500"/>
                <a:gd name="connsiteX2" fmla="*/ 438719 w 1494007"/>
                <a:gd name="connsiteY2" fmla="*/ 1655174 h 2123500"/>
                <a:gd name="connsiteX3" fmla="*/ 620418 w 1494007"/>
                <a:gd name="connsiteY3" fmla="*/ 1879748 h 2123500"/>
                <a:gd name="connsiteX4" fmla="*/ 654015 w 1494007"/>
                <a:gd name="connsiteY4" fmla="*/ 2115210 h 2123500"/>
                <a:gd name="connsiteX5" fmla="*/ 1334321 w 1494007"/>
                <a:gd name="connsiteY5" fmla="*/ 2123500 h 2123500"/>
                <a:gd name="connsiteX6" fmla="*/ 1334105 w 1494007"/>
                <a:gd name="connsiteY6" fmla="*/ 1930484 h 2123500"/>
                <a:gd name="connsiteX7" fmla="*/ 1492737 w 1494007"/>
                <a:gd name="connsiteY7" fmla="*/ 1069958 h 2123500"/>
                <a:gd name="connsiteX8" fmla="*/ 1440769 w 1494007"/>
                <a:gd name="connsiteY8" fmla="*/ 644162 h 2123500"/>
                <a:gd name="connsiteX9" fmla="*/ 1248364 w 1494007"/>
                <a:gd name="connsiteY9" fmla="*/ 612493 h 2123500"/>
                <a:gd name="connsiteX10" fmla="*/ 1240598 w 1494007"/>
                <a:gd name="connsiteY10" fmla="*/ 911472 h 2123500"/>
                <a:gd name="connsiteX11" fmla="*/ 1228500 w 1494007"/>
                <a:gd name="connsiteY11" fmla="*/ 600743 h 2123500"/>
                <a:gd name="connsiteX12" fmla="*/ 998695 w 1494007"/>
                <a:gd name="connsiteY12" fmla="*/ 558366 h 2123500"/>
                <a:gd name="connsiteX13" fmla="*/ 1028960 w 1494007"/>
                <a:gd name="connsiteY13" fmla="*/ 887580 h 2123500"/>
                <a:gd name="connsiteX14" fmla="*/ 977635 w 1494007"/>
                <a:gd name="connsiteY14" fmla="*/ 557324 h 2123500"/>
                <a:gd name="connsiteX15" fmla="*/ 782661 w 1494007"/>
                <a:gd name="connsiteY15" fmla="*/ 513030 h 2123500"/>
                <a:gd name="connsiteX16" fmla="*/ 786491 w 1494007"/>
                <a:gd name="connsiteY16" fmla="*/ 901237 h 2123500"/>
                <a:gd name="connsiteX17" fmla="*/ 754819 w 1494007"/>
                <a:gd name="connsiteY17" fmla="*/ 121917 h 2123500"/>
                <a:gd name="connsiteX18" fmla="*/ 557920 w 1494007"/>
                <a:gd name="connsiteY18" fmla="*/ 161731 h 2123500"/>
                <a:gd name="connsiteX19" fmla="*/ 535282 w 1494007"/>
                <a:gd name="connsiteY19" fmla="*/ 1183173 h 2123500"/>
                <a:gd name="connsiteX20" fmla="*/ 376317 w 1494007"/>
                <a:gd name="connsiteY20" fmla="*/ 1148565 h 2123500"/>
                <a:gd name="connsiteX21" fmla="*/ 0 w 1494007"/>
                <a:gd name="connsiteY21" fmla="*/ 886482 h 2123500"/>
                <a:gd name="connsiteX0" fmla="*/ 0 w 1494007"/>
                <a:gd name="connsiteY0" fmla="*/ 886482 h 2123500"/>
                <a:gd name="connsiteX1" fmla="*/ 202929 w 1494007"/>
                <a:gd name="connsiteY1" fmla="*/ 1320850 h 2123500"/>
                <a:gd name="connsiteX2" fmla="*/ 438719 w 1494007"/>
                <a:gd name="connsiteY2" fmla="*/ 1655174 h 2123500"/>
                <a:gd name="connsiteX3" fmla="*/ 620418 w 1494007"/>
                <a:gd name="connsiteY3" fmla="*/ 1879748 h 2123500"/>
                <a:gd name="connsiteX4" fmla="*/ 654015 w 1494007"/>
                <a:gd name="connsiteY4" fmla="*/ 2115210 h 2123500"/>
                <a:gd name="connsiteX5" fmla="*/ 1334321 w 1494007"/>
                <a:gd name="connsiteY5" fmla="*/ 2123500 h 2123500"/>
                <a:gd name="connsiteX6" fmla="*/ 1334105 w 1494007"/>
                <a:gd name="connsiteY6" fmla="*/ 1930484 h 2123500"/>
                <a:gd name="connsiteX7" fmla="*/ 1492737 w 1494007"/>
                <a:gd name="connsiteY7" fmla="*/ 1069958 h 2123500"/>
                <a:gd name="connsiteX8" fmla="*/ 1440769 w 1494007"/>
                <a:gd name="connsiteY8" fmla="*/ 644162 h 2123500"/>
                <a:gd name="connsiteX9" fmla="*/ 1248364 w 1494007"/>
                <a:gd name="connsiteY9" fmla="*/ 612493 h 2123500"/>
                <a:gd name="connsiteX10" fmla="*/ 1240598 w 1494007"/>
                <a:gd name="connsiteY10" fmla="*/ 911472 h 2123500"/>
                <a:gd name="connsiteX11" fmla="*/ 1228500 w 1494007"/>
                <a:gd name="connsiteY11" fmla="*/ 600743 h 2123500"/>
                <a:gd name="connsiteX12" fmla="*/ 998695 w 1494007"/>
                <a:gd name="connsiteY12" fmla="*/ 558366 h 2123500"/>
                <a:gd name="connsiteX13" fmla="*/ 1028960 w 1494007"/>
                <a:gd name="connsiteY13" fmla="*/ 887580 h 2123500"/>
                <a:gd name="connsiteX14" fmla="*/ 977635 w 1494007"/>
                <a:gd name="connsiteY14" fmla="*/ 557324 h 2123500"/>
                <a:gd name="connsiteX15" fmla="*/ 782661 w 1494007"/>
                <a:gd name="connsiteY15" fmla="*/ 513030 h 2123500"/>
                <a:gd name="connsiteX16" fmla="*/ 786491 w 1494007"/>
                <a:gd name="connsiteY16" fmla="*/ 901237 h 2123500"/>
                <a:gd name="connsiteX17" fmla="*/ 754819 w 1494007"/>
                <a:gd name="connsiteY17" fmla="*/ 121917 h 2123500"/>
                <a:gd name="connsiteX18" fmla="*/ 557920 w 1494007"/>
                <a:gd name="connsiteY18" fmla="*/ 161731 h 2123500"/>
                <a:gd name="connsiteX19" fmla="*/ 535282 w 1494007"/>
                <a:gd name="connsiteY19" fmla="*/ 1183173 h 2123500"/>
                <a:gd name="connsiteX20" fmla="*/ 376317 w 1494007"/>
                <a:gd name="connsiteY20" fmla="*/ 1148565 h 2123500"/>
                <a:gd name="connsiteX21" fmla="*/ 0 w 1494007"/>
                <a:gd name="connsiteY21" fmla="*/ 886482 h 2123500"/>
                <a:gd name="connsiteX0" fmla="*/ 0 w 1494007"/>
                <a:gd name="connsiteY0" fmla="*/ 886482 h 2123500"/>
                <a:gd name="connsiteX1" fmla="*/ 202929 w 1494007"/>
                <a:gd name="connsiteY1" fmla="*/ 1320850 h 2123500"/>
                <a:gd name="connsiteX2" fmla="*/ 438719 w 1494007"/>
                <a:gd name="connsiteY2" fmla="*/ 1655174 h 2123500"/>
                <a:gd name="connsiteX3" fmla="*/ 620418 w 1494007"/>
                <a:gd name="connsiteY3" fmla="*/ 1879748 h 2123500"/>
                <a:gd name="connsiteX4" fmla="*/ 654015 w 1494007"/>
                <a:gd name="connsiteY4" fmla="*/ 2115210 h 2123500"/>
                <a:gd name="connsiteX5" fmla="*/ 1334321 w 1494007"/>
                <a:gd name="connsiteY5" fmla="*/ 2123500 h 2123500"/>
                <a:gd name="connsiteX6" fmla="*/ 1334105 w 1494007"/>
                <a:gd name="connsiteY6" fmla="*/ 1930484 h 2123500"/>
                <a:gd name="connsiteX7" fmla="*/ 1492737 w 1494007"/>
                <a:gd name="connsiteY7" fmla="*/ 1069958 h 2123500"/>
                <a:gd name="connsiteX8" fmla="*/ 1440769 w 1494007"/>
                <a:gd name="connsiteY8" fmla="*/ 644162 h 2123500"/>
                <a:gd name="connsiteX9" fmla="*/ 1248364 w 1494007"/>
                <a:gd name="connsiteY9" fmla="*/ 612493 h 2123500"/>
                <a:gd name="connsiteX10" fmla="*/ 1240598 w 1494007"/>
                <a:gd name="connsiteY10" fmla="*/ 911472 h 2123500"/>
                <a:gd name="connsiteX11" fmla="*/ 1228500 w 1494007"/>
                <a:gd name="connsiteY11" fmla="*/ 600743 h 2123500"/>
                <a:gd name="connsiteX12" fmla="*/ 998695 w 1494007"/>
                <a:gd name="connsiteY12" fmla="*/ 558366 h 2123500"/>
                <a:gd name="connsiteX13" fmla="*/ 1028960 w 1494007"/>
                <a:gd name="connsiteY13" fmla="*/ 887580 h 2123500"/>
                <a:gd name="connsiteX14" fmla="*/ 977635 w 1494007"/>
                <a:gd name="connsiteY14" fmla="*/ 557324 h 2123500"/>
                <a:gd name="connsiteX15" fmla="*/ 782661 w 1494007"/>
                <a:gd name="connsiteY15" fmla="*/ 513030 h 2123500"/>
                <a:gd name="connsiteX16" fmla="*/ 786491 w 1494007"/>
                <a:gd name="connsiteY16" fmla="*/ 901237 h 2123500"/>
                <a:gd name="connsiteX17" fmla="*/ 754819 w 1494007"/>
                <a:gd name="connsiteY17" fmla="*/ 121917 h 2123500"/>
                <a:gd name="connsiteX18" fmla="*/ 557920 w 1494007"/>
                <a:gd name="connsiteY18" fmla="*/ 161731 h 2123500"/>
                <a:gd name="connsiteX19" fmla="*/ 535282 w 1494007"/>
                <a:gd name="connsiteY19" fmla="*/ 1183173 h 2123500"/>
                <a:gd name="connsiteX20" fmla="*/ 376317 w 1494007"/>
                <a:gd name="connsiteY20" fmla="*/ 1148565 h 2123500"/>
                <a:gd name="connsiteX21" fmla="*/ 0 w 1494007"/>
                <a:gd name="connsiteY21" fmla="*/ 886482 h 2123500"/>
                <a:gd name="connsiteX0" fmla="*/ 0 w 1494007"/>
                <a:gd name="connsiteY0" fmla="*/ 886482 h 2123500"/>
                <a:gd name="connsiteX1" fmla="*/ 202929 w 1494007"/>
                <a:gd name="connsiteY1" fmla="*/ 1320850 h 2123500"/>
                <a:gd name="connsiteX2" fmla="*/ 438719 w 1494007"/>
                <a:gd name="connsiteY2" fmla="*/ 1655174 h 2123500"/>
                <a:gd name="connsiteX3" fmla="*/ 620418 w 1494007"/>
                <a:gd name="connsiteY3" fmla="*/ 1879748 h 2123500"/>
                <a:gd name="connsiteX4" fmla="*/ 654015 w 1494007"/>
                <a:gd name="connsiteY4" fmla="*/ 2115210 h 2123500"/>
                <a:gd name="connsiteX5" fmla="*/ 1334321 w 1494007"/>
                <a:gd name="connsiteY5" fmla="*/ 2123500 h 2123500"/>
                <a:gd name="connsiteX6" fmla="*/ 1334105 w 1494007"/>
                <a:gd name="connsiteY6" fmla="*/ 1930484 h 2123500"/>
                <a:gd name="connsiteX7" fmla="*/ 1492737 w 1494007"/>
                <a:gd name="connsiteY7" fmla="*/ 1069958 h 2123500"/>
                <a:gd name="connsiteX8" fmla="*/ 1440769 w 1494007"/>
                <a:gd name="connsiteY8" fmla="*/ 644162 h 2123500"/>
                <a:gd name="connsiteX9" fmla="*/ 1248364 w 1494007"/>
                <a:gd name="connsiteY9" fmla="*/ 612493 h 2123500"/>
                <a:gd name="connsiteX10" fmla="*/ 1240598 w 1494007"/>
                <a:gd name="connsiteY10" fmla="*/ 911472 h 2123500"/>
                <a:gd name="connsiteX11" fmla="*/ 1228500 w 1494007"/>
                <a:gd name="connsiteY11" fmla="*/ 600743 h 2123500"/>
                <a:gd name="connsiteX12" fmla="*/ 998695 w 1494007"/>
                <a:gd name="connsiteY12" fmla="*/ 558366 h 2123500"/>
                <a:gd name="connsiteX13" fmla="*/ 1028960 w 1494007"/>
                <a:gd name="connsiteY13" fmla="*/ 887580 h 2123500"/>
                <a:gd name="connsiteX14" fmla="*/ 977635 w 1494007"/>
                <a:gd name="connsiteY14" fmla="*/ 557324 h 2123500"/>
                <a:gd name="connsiteX15" fmla="*/ 782661 w 1494007"/>
                <a:gd name="connsiteY15" fmla="*/ 513030 h 2123500"/>
                <a:gd name="connsiteX16" fmla="*/ 786491 w 1494007"/>
                <a:gd name="connsiteY16" fmla="*/ 901237 h 2123500"/>
                <a:gd name="connsiteX17" fmla="*/ 754819 w 1494007"/>
                <a:gd name="connsiteY17" fmla="*/ 121917 h 2123500"/>
                <a:gd name="connsiteX18" fmla="*/ 557920 w 1494007"/>
                <a:gd name="connsiteY18" fmla="*/ 161731 h 2123500"/>
                <a:gd name="connsiteX19" fmla="*/ 535282 w 1494007"/>
                <a:gd name="connsiteY19" fmla="*/ 1183173 h 2123500"/>
                <a:gd name="connsiteX20" fmla="*/ 376317 w 1494007"/>
                <a:gd name="connsiteY20" fmla="*/ 1148565 h 2123500"/>
                <a:gd name="connsiteX21" fmla="*/ 0 w 1494007"/>
                <a:gd name="connsiteY21" fmla="*/ 886482 h 2123500"/>
                <a:gd name="connsiteX0" fmla="*/ 0 w 1494007"/>
                <a:gd name="connsiteY0" fmla="*/ 886482 h 2123500"/>
                <a:gd name="connsiteX1" fmla="*/ 202929 w 1494007"/>
                <a:gd name="connsiteY1" fmla="*/ 1320850 h 2123500"/>
                <a:gd name="connsiteX2" fmla="*/ 438719 w 1494007"/>
                <a:gd name="connsiteY2" fmla="*/ 1655174 h 2123500"/>
                <a:gd name="connsiteX3" fmla="*/ 620418 w 1494007"/>
                <a:gd name="connsiteY3" fmla="*/ 1879748 h 2123500"/>
                <a:gd name="connsiteX4" fmla="*/ 654015 w 1494007"/>
                <a:gd name="connsiteY4" fmla="*/ 2115210 h 2123500"/>
                <a:gd name="connsiteX5" fmla="*/ 1334321 w 1494007"/>
                <a:gd name="connsiteY5" fmla="*/ 2123500 h 2123500"/>
                <a:gd name="connsiteX6" fmla="*/ 1334105 w 1494007"/>
                <a:gd name="connsiteY6" fmla="*/ 1930484 h 2123500"/>
                <a:gd name="connsiteX7" fmla="*/ 1492737 w 1494007"/>
                <a:gd name="connsiteY7" fmla="*/ 1069958 h 2123500"/>
                <a:gd name="connsiteX8" fmla="*/ 1440769 w 1494007"/>
                <a:gd name="connsiteY8" fmla="*/ 644162 h 2123500"/>
                <a:gd name="connsiteX9" fmla="*/ 1248364 w 1494007"/>
                <a:gd name="connsiteY9" fmla="*/ 612493 h 2123500"/>
                <a:gd name="connsiteX10" fmla="*/ 1240598 w 1494007"/>
                <a:gd name="connsiteY10" fmla="*/ 911472 h 2123500"/>
                <a:gd name="connsiteX11" fmla="*/ 1228500 w 1494007"/>
                <a:gd name="connsiteY11" fmla="*/ 600743 h 2123500"/>
                <a:gd name="connsiteX12" fmla="*/ 998695 w 1494007"/>
                <a:gd name="connsiteY12" fmla="*/ 558366 h 2123500"/>
                <a:gd name="connsiteX13" fmla="*/ 1028960 w 1494007"/>
                <a:gd name="connsiteY13" fmla="*/ 887580 h 2123500"/>
                <a:gd name="connsiteX14" fmla="*/ 977635 w 1494007"/>
                <a:gd name="connsiteY14" fmla="*/ 557324 h 2123500"/>
                <a:gd name="connsiteX15" fmla="*/ 782661 w 1494007"/>
                <a:gd name="connsiteY15" fmla="*/ 513030 h 2123500"/>
                <a:gd name="connsiteX16" fmla="*/ 786491 w 1494007"/>
                <a:gd name="connsiteY16" fmla="*/ 901237 h 2123500"/>
                <a:gd name="connsiteX17" fmla="*/ 754819 w 1494007"/>
                <a:gd name="connsiteY17" fmla="*/ 121917 h 2123500"/>
                <a:gd name="connsiteX18" fmla="*/ 557920 w 1494007"/>
                <a:gd name="connsiteY18" fmla="*/ 161731 h 2123500"/>
                <a:gd name="connsiteX19" fmla="*/ 501512 w 1494007"/>
                <a:gd name="connsiteY19" fmla="*/ 1192821 h 2123500"/>
                <a:gd name="connsiteX20" fmla="*/ 376317 w 1494007"/>
                <a:gd name="connsiteY20" fmla="*/ 1148565 h 2123500"/>
                <a:gd name="connsiteX21" fmla="*/ 0 w 1494007"/>
                <a:gd name="connsiteY21" fmla="*/ 886482 h 2123500"/>
                <a:gd name="connsiteX0" fmla="*/ 0 w 1494007"/>
                <a:gd name="connsiteY0" fmla="*/ 886482 h 2123500"/>
                <a:gd name="connsiteX1" fmla="*/ 202929 w 1494007"/>
                <a:gd name="connsiteY1" fmla="*/ 1320850 h 2123500"/>
                <a:gd name="connsiteX2" fmla="*/ 438719 w 1494007"/>
                <a:gd name="connsiteY2" fmla="*/ 1655174 h 2123500"/>
                <a:gd name="connsiteX3" fmla="*/ 620418 w 1494007"/>
                <a:gd name="connsiteY3" fmla="*/ 1879748 h 2123500"/>
                <a:gd name="connsiteX4" fmla="*/ 654015 w 1494007"/>
                <a:gd name="connsiteY4" fmla="*/ 2115210 h 2123500"/>
                <a:gd name="connsiteX5" fmla="*/ 1334321 w 1494007"/>
                <a:gd name="connsiteY5" fmla="*/ 2123500 h 2123500"/>
                <a:gd name="connsiteX6" fmla="*/ 1334105 w 1494007"/>
                <a:gd name="connsiteY6" fmla="*/ 1930484 h 2123500"/>
                <a:gd name="connsiteX7" fmla="*/ 1492737 w 1494007"/>
                <a:gd name="connsiteY7" fmla="*/ 1069958 h 2123500"/>
                <a:gd name="connsiteX8" fmla="*/ 1440769 w 1494007"/>
                <a:gd name="connsiteY8" fmla="*/ 644162 h 2123500"/>
                <a:gd name="connsiteX9" fmla="*/ 1248364 w 1494007"/>
                <a:gd name="connsiteY9" fmla="*/ 612493 h 2123500"/>
                <a:gd name="connsiteX10" fmla="*/ 1240598 w 1494007"/>
                <a:gd name="connsiteY10" fmla="*/ 911472 h 2123500"/>
                <a:gd name="connsiteX11" fmla="*/ 1228500 w 1494007"/>
                <a:gd name="connsiteY11" fmla="*/ 600743 h 2123500"/>
                <a:gd name="connsiteX12" fmla="*/ 998695 w 1494007"/>
                <a:gd name="connsiteY12" fmla="*/ 558366 h 2123500"/>
                <a:gd name="connsiteX13" fmla="*/ 1028960 w 1494007"/>
                <a:gd name="connsiteY13" fmla="*/ 887580 h 2123500"/>
                <a:gd name="connsiteX14" fmla="*/ 977635 w 1494007"/>
                <a:gd name="connsiteY14" fmla="*/ 557324 h 2123500"/>
                <a:gd name="connsiteX15" fmla="*/ 782661 w 1494007"/>
                <a:gd name="connsiteY15" fmla="*/ 513030 h 2123500"/>
                <a:gd name="connsiteX16" fmla="*/ 786491 w 1494007"/>
                <a:gd name="connsiteY16" fmla="*/ 901237 h 2123500"/>
                <a:gd name="connsiteX17" fmla="*/ 754819 w 1494007"/>
                <a:gd name="connsiteY17" fmla="*/ 121917 h 2123500"/>
                <a:gd name="connsiteX18" fmla="*/ 557920 w 1494007"/>
                <a:gd name="connsiteY18" fmla="*/ 161731 h 2123500"/>
                <a:gd name="connsiteX19" fmla="*/ 501512 w 1494007"/>
                <a:gd name="connsiteY19" fmla="*/ 1192821 h 2123500"/>
                <a:gd name="connsiteX20" fmla="*/ 376317 w 1494007"/>
                <a:gd name="connsiteY20" fmla="*/ 1148565 h 2123500"/>
                <a:gd name="connsiteX21" fmla="*/ 0 w 1494007"/>
                <a:gd name="connsiteY21" fmla="*/ 886482 h 2123500"/>
                <a:gd name="connsiteX0" fmla="*/ 0 w 1494007"/>
                <a:gd name="connsiteY0" fmla="*/ 886482 h 2123500"/>
                <a:gd name="connsiteX1" fmla="*/ 202929 w 1494007"/>
                <a:gd name="connsiteY1" fmla="*/ 1320850 h 2123500"/>
                <a:gd name="connsiteX2" fmla="*/ 438719 w 1494007"/>
                <a:gd name="connsiteY2" fmla="*/ 1655174 h 2123500"/>
                <a:gd name="connsiteX3" fmla="*/ 620418 w 1494007"/>
                <a:gd name="connsiteY3" fmla="*/ 1879748 h 2123500"/>
                <a:gd name="connsiteX4" fmla="*/ 654015 w 1494007"/>
                <a:gd name="connsiteY4" fmla="*/ 2115210 h 2123500"/>
                <a:gd name="connsiteX5" fmla="*/ 1334321 w 1494007"/>
                <a:gd name="connsiteY5" fmla="*/ 2123500 h 2123500"/>
                <a:gd name="connsiteX6" fmla="*/ 1334105 w 1494007"/>
                <a:gd name="connsiteY6" fmla="*/ 1930484 h 2123500"/>
                <a:gd name="connsiteX7" fmla="*/ 1492737 w 1494007"/>
                <a:gd name="connsiteY7" fmla="*/ 1069958 h 2123500"/>
                <a:gd name="connsiteX8" fmla="*/ 1440769 w 1494007"/>
                <a:gd name="connsiteY8" fmla="*/ 644162 h 2123500"/>
                <a:gd name="connsiteX9" fmla="*/ 1248364 w 1494007"/>
                <a:gd name="connsiteY9" fmla="*/ 612493 h 2123500"/>
                <a:gd name="connsiteX10" fmla="*/ 1240598 w 1494007"/>
                <a:gd name="connsiteY10" fmla="*/ 911472 h 2123500"/>
                <a:gd name="connsiteX11" fmla="*/ 1228500 w 1494007"/>
                <a:gd name="connsiteY11" fmla="*/ 600743 h 2123500"/>
                <a:gd name="connsiteX12" fmla="*/ 998695 w 1494007"/>
                <a:gd name="connsiteY12" fmla="*/ 558366 h 2123500"/>
                <a:gd name="connsiteX13" fmla="*/ 1028960 w 1494007"/>
                <a:gd name="connsiteY13" fmla="*/ 887580 h 2123500"/>
                <a:gd name="connsiteX14" fmla="*/ 977635 w 1494007"/>
                <a:gd name="connsiteY14" fmla="*/ 557324 h 2123500"/>
                <a:gd name="connsiteX15" fmla="*/ 782661 w 1494007"/>
                <a:gd name="connsiteY15" fmla="*/ 513030 h 2123500"/>
                <a:gd name="connsiteX16" fmla="*/ 786491 w 1494007"/>
                <a:gd name="connsiteY16" fmla="*/ 901237 h 2123500"/>
                <a:gd name="connsiteX17" fmla="*/ 754819 w 1494007"/>
                <a:gd name="connsiteY17" fmla="*/ 121917 h 2123500"/>
                <a:gd name="connsiteX18" fmla="*/ 557920 w 1494007"/>
                <a:gd name="connsiteY18" fmla="*/ 161731 h 2123500"/>
                <a:gd name="connsiteX19" fmla="*/ 501512 w 1494007"/>
                <a:gd name="connsiteY19" fmla="*/ 1192821 h 2123500"/>
                <a:gd name="connsiteX20" fmla="*/ 376317 w 1494007"/>
                <a:gd name="connsiteY20" fmla="*/ 1148565 h 2123500"/>
                <a:gd name="connsiteX21" fmla="*/ 0 w 1494007"/>
                <a:gd name="connsiteY21" fmla="*/ 886482 h 2123500"/>
                <a:gd name="connsiteX0" fmla="*/ 0 w 1494007"/>
                <a:gd name="connsiteY0" fmla="*/ 886482 h 2123500"/>
                <a:gd name="connsiteX1" fmla="*/ 202929 w 1494007"/>
                <a:gd name="connsiteY1" fmla="*/ 1320850 h 2123500"/>
                <a:gd name="connsiteX2" fmla="*/ 438719 w 1494007"/>
                <a:gd name="connsiteY2" fmla="*/ 1655174 h 2123500"/>
                <a:gd name="connsiteX3" fmla="*/ 620418 w 1494007"/>
                <a:gd name="connsiteY3" fmla="*/ 1879748 h 2123500"/>
                <a:gd name="connsiteX4" fmla="*/ 654015 w 1494007"/>
                <a:gd name="connsiteY4" fmla="*/ 2115210 h 2123500"/>
                <a:gd name="connsiteX5" fmla="*/ 1334321 w 1494007"/>
                <a:gd name="connsiteY5" fmla="*/ 2123500 h 2123500"/>
                <a:gd name="connsiteX6" fmla="*/ 1334105 w 1494007"/>
                <a:gd name="connsiteY6" fmla="*/ 1930484 h 2123500"/>
                <a:gd name="connsiteX7" fmla="*/ 1492737 w 1494007"/>
                <a:gd name="connsiteY7" fmla="*/ 1069958 h 2123500"/>
                <a:gd name="connsiteX8" fmla="*/ 1440769 w 1494007"/>
                <a:gd name="connsiteY8" fmla="*/ 644162 h 2123500"/>
                <a:gd name="connsiteX9" fmla="*/ 1248364 w 1494007"/>
                <a:gd name="connsiteY9" fmla="*/ 612493 h 2123500"/>
                <a:gd name="connsiteX10" fmla="*/ 1240598 w 1494007"/>
                <a:gd name="connsiteY10" fmla="*/ 911472 h 2123500"/>
                <a:gd name="connsiteX11" fmla="*/ 1228500 w 1494007"/>
                <a:gd name="connsiteY11" fmla="*/ 600743 h 2123500"/>
                <a:gd name="connsiteX12" fmla="*/ 998695 w 1494007"/>
                <a:gd name="connsiteY12" fmla="*/ 558366 h 2123500"/>
                <a:gd name="connsiteX13" fmla="*/ 1028960 w 1494007"/>
                <a:gd name="connsiteY13" fmla="*/ 887580 h 2123500"/>
                <a:gd name="connsiteX14" fmla="*/ 977635 w 1494007"/>
                <a:gd name="connsiteY14" fmla="*/ 557324 h 2123500"/>
                <a:gd name="connsiteX15" fmla="*/ 782661 w 1494007"/>
                <a:gd name="connsiteY15" fmla="*/ 513030 h 2123500"/>
                <a:gd name="connsiteX16" fmla="*/ 786491 w 1494007"/>
                <a:gd name="connsiteY16" fmla="*/ 901237 h 2123500"/>
                <a:gd name="connsiteX17" fmla="*/ 754819 w 1494007"/>
                <a:gd name="connsiteY17" fmla="*/ 121917 h 2123500"/>
                <a:gd name="connsiteX18" fmla="*/ 557920 w 1494007"/>
                <a:gd name="connsiteY18" fmla="*/ 161731 h 2123500"/>
                <a:gd name="connsiteX19" fmla="*/ 530458 w 1494007"/>
                <a:gd name="connsiteY19" fmla="*/ 1197645 h 2123500"/>
                <a:gd name="connsiteX20" fmla="*/ 376317 w 1494007"/>
                <a:gd name="connsiteY20" fmla="*/ 1148565 h 2123500"/>
                <a:gd name="connsiteX21" fmla="*/ 0 w 1494007"/>
                <a:gd name="connsiteY21" fmla="*/ 886482 h 2123500"/>
                <a:gd name="connsiteX0" fmla="*/ 0 w 1494007"/>
                <a:gd name="connsiteY0" fmla="*/ 886482 h 2123500"/>
                <a:gd name="connsiteX1" fmla="*/ 202929 w 1494007"/>
                <a:gd name="connsiteY1" fmla="*/ 1320850 h 2123500"/>
                <a:gd name="connsiteX2" fmla="*/ 438719 w 1494007"/>
                <a:gd name="connsiteY2" fmla="*/ 1655174 h 2123500"/>
                <a:gd name="connsiteX3" fmla="*/ 620418 w 1494007"/>
                <a:gd name="connsiteY3" fmla="*/ 1879748 h 2123500"/>
                <a:gd name="connsiteX4" fmla="*/ 654015 w 1494007"/>
                <a:gd name="connsiteY4" fmla="*/ 2115210 h 2123500"/>
                <a:gd name="connsiteX5" fmla="*/ 1334321 w 1494007"/>
                <a:gd name="connsiteY5" fmla="*/ 2123500 h 2123500"/>
                <a:gd name="connsiteX6" fmla="*/ 1334105 w 1494007"/>
                <a:gd name="connsiteY6" fmla="*/ 1930484 h 2123500"/>
                <a:gd name="connsiteX7" fmla="*/ 1492737 w 1494007"/>
                <a:gd name="connsiteY7" fmla="*/ 1069958 h 2123500"/>
                <a:gd name="connsiteX8" fmla="*/ 1440769 w 1494007"/>
                <a:gd name="connsiteY8" fmla="*/ 644162 h 2123500"/>
                <a:gd name="connsiteX9" fmla="*/ 1248364 w 1494007"/>
                <a:gd name="connsiteY9" fmla="*/ 612493 h 2123500"/>
                <a:gd name="connsiteX10" fmla="*/ 1240598 w 1494007"/>
                <a:gd name="connsiteY10" fmla="*/ 911472 h 2123500"/>
                <a:gd name="connsiteX11" fmla="*/ 1228500 w 1494007"/>
                <a:gd name="connsiteY11" fmla="*/ 600743 h 2123500"/>
                <a:gd name="connsiteX12" fmla="*/ 998695 w 1494007"/>
                <a:gd name="connsiteY12" fmla="*/ 558366 h 2123500"/>
                <a:gd name="connsiteX13" fmla="*/ 1028960 w 1494007"/>
                <a:gd name="connsiteY13" fmla="*/ 887580 h 2123500"/>
                <a:gd name="connsiteX14" fmla="*/ 977635 w 1494007"/>
                <a:gd name="connsiteY14" fmla="*/ 557324 h 2123500"/>
                <a:gd name="connsiteX15" fmla="*/ 782661 w 1494007"/>
                <a:gd name="connsiteY15" fmla="*/ 513030 h 2123500"/>
                <a:gd name="connsiteX16" fmla="*/ 786491 w 1494007"/>
                <a:gd name="connsiteY16" fmla="*/ 901237 h 2123500"/>
                <a:gd name="connsiteX17" fmla="*/ 754819 w 1494007"/>
                <a:gd name="connsiteY17" fmla="*/ 121917 h 2123500"/>
                <a:gd name="connsiteX18" fmla="*/ 557920 w 1494007"/>
                <a:gd name="connsiteY18" fmla="*/ 161731 h 2123500"/>
                <a:gd name="connsiteX19" fmla="*/ 530458 w 1494007"/>
                <a:gd name="connsiteY19" fmla="*/ 1197645 h 2123500"/>
                <a:gd name="connsiteX20" fmla="*/ 395614 w 1494007"/>
                <a:gd name="connsiteY20" fmla="*/ 1153389 h 2123500"/>
                <a:gd name="connsiteX21" fmla="*/ 0 w 1494007"/>
                <a:gd name="connsiteY21" fmla="*/ 886482 h 2123500"/>
                <a:gd name="connsiteX0" fmla="*/ 0 w 1494007"/>
                <a:gd name="connsiteY0" fmla="*/ 886482 h 2123500"/>
                <a:gd name="connsiteX1" fmla="*/ 202929 w 1494007"/>
                <a:gd name="connsiteY1" fmla="*/ 1320850 h 2123500"/>
                <a:gd name="connsiteX2" fmla="*/ 438719 w 1494007"/>
                <a:gd name="connsiteY2" fmla="*/ 1655174 h 2123500"/>
                <a:gd name="connsiteX3" fmla="*/ 620418 w 1494007"/>
                <a:gd name="connsiteY3" fmla="*/ 1879748 h 2123500"/>
                <a:gd name="connsiteX4" fmla="*/ 654015 w 1494007"/>
                <a:gd name="connsiteY4" fmla="*/ 2115210 h 2123500"/>
                <a:gd name="connsiteX5" fmla="*/ 1334321 w 1494007"/>
                <a:gd name="connsiteY5" fmla="*/ 2123500 h 2123500"/>
                <a:gd name="connsiteX6" fmla="*/ 1334105 w 1494007"/>
                <a:gd name="connsiteY6" fmla="*/ 1930484 h 2123500"/>
                <a:gd name="connsiteX7" fmla="*/ 1492737 w 1494007"/>
                <a:gd name="connsiteY7" fmla="*/ 1069958 h 2123500"/>
                <a:gd name="connsiteX8" fmla="*/ 1440769 w 1494007"/>
                <a:gd name="connsiteY8" fmla="*/ 644162 h 2123500"/>
                <a:gd name="connsiteX9" fmla="*/ 1248364 w 1494007"/>
                <a:gd name="connsiteY9" fmla="*/ 612493 h 2123500"/>
                <a:gd name="connsiteX10" fmla="*/ 1240598 w 1494007"/>
                <a:gd name="connsiteY10" fmla="*/ 911472 h 2123500"/>
                <a:gd name="connsiteX11" fmla="*/ 1228500 w 1494007"/>
                <a:gd name="connsiteY11" fmla="*/ 600743 h 2123500"/>
                <a:gd name="connsiteX12" fmla="*/ 998695 w 1494007"/>
                <a:gd name="connsiteY12" fmla="*/ 558366 h 2123500"/>
                <a:gd name="connsiteX13" fmla="*/ 1028960 w 1494007"/>
                <a:gd name="connsiteY13" fmla="*/ 887580 h 2123500"/>
                <a:gd name="connsiteX14" fmla="*/ 977635 w 1494007"/>
                <a:gd name="connsiteY14" fmla="*/ 557324 h 2123500"/>
                <a:gd name="connsiteX15" fmla="*/ 782661 w 1494007"/>
                <a:gd name="connsiteY15" fmla="*/ 513030 h 2123500"/>
                <a:gd name="connsiteX16" fmla="*/ 786491 w 1494007"/>
                <a:gd name="connsiteY16" fmla="*/ 901237 h 2123500"/>
                <a:gd name="connsiteX17" fmla="*/ 754819 w 1494007"/>
                <a:gd name="connsiteY17" fmla="*/ 121917 h 2123500"/>
                <a:gd name="connsiteX18" fmla="*/ 557920 w 1494007"/>
                <a:gd name="connsiteY18" fmla="*/ 161731 h 2123500"/>
                <a:gd name="connsiteX19" fmla="*/ 530458 w 1494007"/>
                <a:gd name="connsiteY19" fmla="*/ 1197645 h 2123500"/>
                <a:gd name="connsiteX20" fmla="*/ 395614 w 1494007"/>
                <a:gd name="connsiteY20" fmla="*/ 1153389 h 2123500"/>
                <a:gd name="connsiteX21" fmla="*/ 0 w 1494007"/>
                <a:gd name="connsiteY21" fmla="*/ 886482 h 2123500"/>
                <a:gd name="connsiteX0" fmla="*/ 0 w 1518129"/>
                <a:gd name="connsiteY0" fmla="*/ 891306 h 2123500"/>
                <a:gd name="connsiteX1" fmla="*/ 227051 w 1518129"/>
                <a:gd name="connsiteY1" fmla="*/ 1320850 h 2123500"/>
                <a:gd name="connsiteX2" fmla="*/ 462841 w 1518129"/>
                <a:gd name="connsiteY2" fmla="*/ 1655174 h 2123500"/>
                <a:gd name="connsiteX3" fmla="*/ 644540 w 1518129"/>
                <a:gd name="connsiteY3" fmla="*/ 1879748 h 2123500"/>
                <a:gd name="connsiteX4" fmla="*/ 678137 w 1518129"/>
                <a:gd name="connsiteY4" fmla="*/ 2115210 h 2123500"/>
                <a:gd name="connsiteX5" fmla="*/ 1358443 w 1518129"/>
                <a:gd name="connsiteY5" fmla="*/ 2123500 h 2123500"/>
                <a:gd name="connsiteX6" fmla="*/ 1358227 w 1518129"/>
                <a:gd name="connsiteY6" fmla="*/ 1930484 h 2123500"/>
                <a:gd name="connsiteX7" fmla="*/ 1516859 w 1518129"/>
                <a:gd name="connsiteY7" fmla="*/ 1069958 h 2123500"/>
                <a:gd name="connsiteX8" fmla="*/ 1464891 w 1518129"/>
                <a:gd name="connsiteY8" fmla="*/ 644162 h 2123500"/>
                <a:gd name="connsiteX9" fmla="*/ 1272486 w 1518129"/>
                <a:gd name="connsiteY9" fmla="*/ 612493 h 2123500"/>
                <a:gd name="connsiteX10" fmla="*/ 1264720 w 1518129"/>
                <a:gd name="connsiteY10" fmla="*/ 911472 h 2123500"/>
                <a:gd name="connsiteX11" fmla="*/ 1252622 w 1518129"/>
                <a:gd name="connsiteY11" fmla="*/ 600743 h 2123500"/>
                <a:gd name="connsiteX12" fmla="*/ 1022817 w 1518129"/>
                <a:gd name="connsiteY12" fmla="*/ 558366 h 2123500"/>
                <a:gd name="connsiteX13" fmla="*/ 1053082 w 1518129"/>
                <a:gd name="connsiteY13" fmla="*/ 887580 h 2123500"/>
                <a:gd name="connsiteX14" fmla="*/ 1001757 w 1518129"/>
                <a:gd name="connsiteY14" fmla="*/ 557324 h 2123500"/>
                <a:gd name="connsiteX15" fmla="*/ 806783 w 1518129"/>
                <a:gd name="connsiteY15" fmla="*/ 513030 h 2123500"/>
                <a:gd name="connsiteX16" fmla="*/ 810613 w 1518129"/>
                <a:gd name="connsiteY16" fmla="*/ 901237 h 2123500"/>
                <a:gd name="connsiteX17" fmla="*/ 778941 w 1518129"/>
                <a:gd name="connsiteY17" fmla="*/ 121917 h 2123500"/>
                <a:gd name="connsiteX18" fmla="*/ 582042 w 1518129"/>
                <a:gd name="connsiteY18" fmla="*/ 161731 h 2123500"/>
                <a:gd name="connsiteX19" fmla="*/ 554580 w 1518129"/>
                <a:gd name="connsiteY19" fmla="*/ 1197645 h 2123500"/>
                <a:gd name="connsiteX20" fmla="*/ 419736 w 1518129"/>
                <a:gd name="connsiteY20" fmla="*/ 1153389 h 2123500"/>
                <a:gd name="connsiteX21" fmla="*/ 0 w 1518129"/>
                <a:gd name="connsiteY21" fmla="*/ 891306 h 2123500"/>
                <a:gd name="connsiteX0" fmla="*/ 0 w 1518129"/>
                <a:gd name="connsiteY0" fmla="*/ 891306 h 2123500"/>
                <a:gd name="connsiteX1" fmla="*/ 227051 w 1518129"/>
                <a:gd name="connsiteY1" fmla="*/ 1320850 h 2123500"/>
                <a:gd name="connsiteX2" fmla="*/ 462841 w 1518129"/>
                <a:gd name="connsiteY2" fmla="*/ 1655174 h 2123500"/>
                <a:gd name="connsiteX3" fmla="*/ 644540 w 1518129"/>
                <a:gd name="connsiteY3" fmla="*/ 1879748 h 2123500"/>
                <a:gd name="connsiteX4" fmla="*/ 678137 w 1518129"/>
                <a:gd name="connsiteY4" fmla="*/ 2115210 h 2123500"/>
                <a:gd name="connsiteX5" fmla="*/ 1358443 w 1518129"/>
                <a:gd name="connsiteY5" fmla="*/ 2123500 h 2123500"/>
                <a:gd name="connsiteX6" fmla="*/ 1358227 w 1518129"/>
                <a:gd name="connsiteY6" fmla="*/ 1930484 h 2123500"/>
                <a:gd name="connsiteX7" fmla="*/ 1516859 w 1518129"/>
                <a:gd name="connsiteY7" fmla="*/ 1069958 h 2123500"/>
                <a:gd name="connsiteX8" fmla="*/ 1464891 w 1518129"/>
                <a:gd name="connsiteY8" fmla="*/ 644162 h 2123500"/>
                <a:gd name="connsiteX9" fmla="*/ 1272486 w 1518129"/>
                <a:gd name="connsiteY9" fmla="*/ 612493 h 2123500"/>
                <a:gd name="connsiteX10" fmla="*/ 1264720 w 1518129"/>
                <a:gd name="connsiteY10" fmla="*/ 911472 h 2123500"/>
                <a:gd name="connsiteX11" fmla="*/ 1252622 w 1518129"/>
                <a:gd name="connsiteY11" fmla="*/ 600743 h 2123500"/>
                <a:gd name="connsiteX12" fmla="*/ 1022817 w 1518129"/>
                <a:gd name="connsiteY12" fmla="*/ 558366 h 2123500"/>
                <a:gd name="connsiteX13" fmla="*/ 1053082 w 1518129"/>
                <a:gd name="connsiteY13" fmla="*/ 887580 h 2123500"/>
                <a:gd name="connsiteX14" fmla="*/ 1001757 w 1518129"/>
                <a:gd name="connsiteY14" fmla="*/ 557324 h 2123500"/>
                <a:gd name="connsiteX15" fmla="*/ 806783 w 1518129"/>
                <a:gd name="connsiteY15" fmla="*/ 513030 h 2123500"/>
                <a:gd name="connsiteX16" fmla="*/ 810613 w 1518129"/>
                <a:gd name="connsiteY16" fmla="*/ 901237 h 2123500"/>
                <a:gd name="connsiteX17" fmla="*/ 778941 w 1518129"/>
                <a:gd name="connsiteY17" fmla="*/ 121917 h 2123500"/>
                <a:gd name="connsiteX18" fmla="*/ 582042 w 1518129"/>
                <a:gd name="connsiteY18" fmla="*/ 161731 h 2123500"/>
                <a:gd name="connsiteX19" fmla="*/ 554580 w 1518129"/>
                <a:gd name="connsiteY19" fmla="*/ 1197645 h 2123500"/>
                <a:gd name="connsiteX20" fmla="*/ 419736 w 1518129"/>
                <a:gd name="connsiteY20" fmla="*/ 1153389 h 2123500"/>
                <a:gd name="connsiteX21" fmla="*/ 0 w 1518129"/>
                <a:gd name="connsiteY21" fmla="*/ 891306 h 2123500"/>
                <a:gd name="connsiteX0" fmla="*/ 0 w 1518129"/>
                <a:gd name="connsiteY0" fmla="*/ 891306 h 2123500"/>
                <a:gd name="connsiteX1" fmla="*/ 227051 w 1518129"/>
                <a:gd name="connsiteY1" fmla="*/ 1320850 h 2123500"/>
                <a:gd name="connsiteX2" fmla="*/ 462841 w 1518129"/>
                <a:gd name="connsiteY2" fmla="*/ 1655174 h 2123500"/>
                <a:gd name="connsiteX3" fmla="*/ 644540 w 1518129"/>
                <a:gd name="connsiteY3" fmla="*/ 1879748 h 2123500"/>
                <a:gd name="connsiteX4" fmla="*/ 678137 w 1518129"/>
                <a:gd name="connsiteY4" fmla="*/ 2115210 h 2123500"/>
                <a:gd name="connsiteX5" fmla="*/ 1358443 w 1518129"/>
                <a:gd name="connsiteY5" fmla="*/ 2123500 h 2123500"/>
                <a:gd name="connsiteX6" fmla="*/ 1358227 w 1518129"/>
                <a:gd name="connsiteY6" fmla="*/ 1930484 h 2123500"/>
                <a:gd name="connsiteX7" fmla="*/ 1516859 w 1518129"/>
                <a:gd name="connsiteY7" fmla="*/ 1069958 h 2123500"/>
                <a:gd name="connsiteX8" fmla="*/ 1464891 w 1518129"/>
                <a:gd name="connsiteY8" fmla="*/ 644162 h 2123500"/>
                <a:gd name="connsiteX9" fmla="*/ 1272486 w 1518129"/>
                <a:gd name="connsiteY9" fmla="*/ 612493 h 2123500"/>
                <a:gd name="connsiteX10" fmla="*/ 1264720 w 1518129"/>
                <a:gd name="connsiteY10" fmla="*/ 911472 h 2123500"/>
                <a:gd name="connsiteX11" fmla="*/ 1252622 w 1518129"/>
                <a:gd name="connsiteY11" fmla="*/ 600743 h 2123500"/>
                <a:gd name="connsiteX12" fmla="*/ 1022817 w 1518129"/>
                <a:gd name="connsiteY12" fmla="*/ 558366 h 2123500"/>
                <a:gd name="connsiteX13" fmla="*/ 1053082 w 1518129"/>
                <a:gd name="connsiteY13" fmla="*/ 887580 h 2123500"/>
                <a:gd name="connsiteX14" fmla="*/ 1001757 w 1518129"/>
                <a:gd name="connsiteY14" fmla="*/ 557324 h 2123500"/>
                <a:gd name="connsiteX15" fmla="*/ 806783 w 1518129"/>
                <a:gd name="connsiteY15" fmla="*/ 513030 h 2123500"/>
                <a:gd name="connsiteX16" fmla="*/ 810613 w 1518129"/>
                <a:gd name="connsiteY16" fmla="*/ 901237 h 2123500"/>
                <a:gd name="connsiteX17" fmla="*/ 778941 w 1518129"/>
                <a:gd name="connsiteY17" fmla="*/ 121917 h 2123500"/>
                <a:gd name="connsiteX18" fmla="*/ 582042 w 1518129"/>
                <a:gd name="connsiteY18" fmla="*/ 161731 h 2123500"/>
                <a:gd name="connsiteX19" fmla="*/ 554580 w 1518129"/>
                <a:gd name="connsiteY19" fmla="*/ 1197645 h 2123500"/>
                <a:gd name="connsiteX20" fmla="*/ 419736 w 1518129"/>
                <a:gd name="connsiteY20" fmla="*/ 1153389 h 2123500"/>
                <a:gd name="connsiteX21" fmla="*/ 0 w 1518129"/>
                <a:gd name="connsiteY21" fmla="*/ 891306 h 2123500"/>
                <a:gd name="connsiteX0" fmla="*/ 0 w 1518129"/>
                <a:gd name="connsiteY0" fmla="*/ 891306 h 2123500"/>
                <a:gd name="connsiteX1" fmla="*/ 227051 w 1518129"/>
                <a:gd name="connsiteY1" fmla="*/ 1320850 h 2123500"/>
                <a:gd name="connsiteX2" fmla="*/ 462841 w 1518129"/>
                <a:gd name="connsiteY2" fmla="*/ 1655174 h 2123500"/>
                <a:gd name="connsiteX3" fmla="*/ 644540 w 1518129"/>
                <a:gd name="connsiteY3" fmla="*/ 1879748 h 2123500"/>
                <a:gd name="connsiteX4" fmla="*/ 678137 w 1518129"/>
                <a:gd name="connsiteY4" fmla="*/ 2115210 h 2123500"/>
                <a:gd name="connsiteX5" fmla="*/ 1358443 w 1518129"/>
                <a:gd name="connsiteY5" fmla="*/ 2123500 h 2123500"/>
                <a:gd name="connsiteX6" fmla="*/ 1358227 w 1518129"/>
                <a:gd name="connsiteY6" fmla="*/ 1930484 h 2123500"/>
                <a:gd name="connsiteX7" fmla="*/ 1516859 w 1518129"/>
                <a:gd name="connsiteY7" fmla="*/ 1069958 h 2123500"/>
                <a:gd name="connsiteX8" fmla="*/ 1464891 w 1518129"/>
                <a:gd name="connsiteY8" fmla="*/ 644162 h 2123500"/>
                <a:gd name="connsiteX9" fmla="*/ 1272486 w 1518129"/>
                <a:gd name="connsiteY9" fmla="*/ 612493 h 2123500"/>
                <a:gd name="connsiteX10" fmla="*/ 1264720 w 1518129"/>
                <a:gd name="connsiteY10" fmla="*/ 911472 h 2123500"/>
                <a:gd name="connsiteX11" fmla="*/ 1252622 w 1518129"/>
                <a:gd name="connsiteY11" fmla="*/ 600743 h 2123500"/>
                <a:gd name="connsiteX12" fmla="*/ 1022817 w 1518129"/>
                <a:gd name="connsiteY12" fmla="*/ 558366 h 2123500"/>
                <a:gd name="connsiteX13" fmla="*/ 1053082 w 1518129"/>
                <a:gd name="connsiteY13" fmla="*/ 887580 h 2123500"/>
                <a:gd name="connsiteX14" fmla="*/ 1001757 w 1518129"/>
                <a:gd name="connsiteY14" fmla="*/ 557324 h 2123500"/>
                <a:gd name="connsiteX15" fmla="*/ 806783 w 1518129"/>
                <a:gd name="connsiteY15" fmla="*/ 513030 h 2123500"/>
                <a:gd name="connsiteX16" fmla="*/ 810613 w 1518129"/>
                <a:gd name="connsiteY16" fmla="*/ 901237 h 2123500"/>
                <a:gd name="connsiteX17" fmla="*/ 778941 w 1518129"/>
                <a:gd name="connsiteY17" fmla="*/ 121917 h 2123500"/>
                <a:gd name="connsiteX18" fmla="*/ 582042 w 1518129"/>
                <a:gd name="connsiteY18" fmla="*/ 161731 h 2123500"/>
                <a:gd name="connsiteX19" fmla="*/ 554580 w 1518129"/>
                <a:gd name="connsiteY19" fmla="*/ 1197645 h 2123500"/>
                <a:gd name="connsiteX20" fmla="*/ 419736 w 1518129"/>
                <a:gd name="connsiteY20" fmla="*/ 1153389 h 2123500"/>
                <a:gd name="connsiteX21" fmla="*/ 0 w 1518129"/>
                <a:gd name="connsiteY21" fmla="*/ 891306 h 2123500"/>
                <a:gd name="connsiteX0" fmla="*/ 0 w 1518129"/>
                <a:gd name="connsiteY0" fmla="*/ 891306 h 2123500"/>
                <a:gd name="connsiteX1" fmla="*/ 227051 w 1518129"/>
                <a:gd name="connsiteY1" fmla="*/ 1320850 h 2123500"/>
                <a:gd name="connsiteX2" fmla="*/ 462841 w 1518129"/>
                <a:gd name="connsiteY2" fmla="*/ 1655174 h 2123500"/>
                <a:gd name="connsiteX3" fmla="*/ 644540 w 1518129"/>
                <a:gd name="connsiteY3" fmla="*/ 1879748 h 2123500"/>
                <a:gd name="connsiteX4" fmla="*/ 678137 w 1518129"/>
                <a:gd name="connsiteY4" fmla="*/ 2115210 h 2123500"/>
                <a:gd name="connsiteX5" fmla="*/ 1358443 w 1518129"/>
                <a:gd name="connsiteY5" fmla="*/ 2123500 h 2123500"/>
                <a:gd name="connsiteX6" fmla="*/ 1358227 w 1518129"/>
                <a:gd name="connsiteY6" fmla="*/ 1930484 h 2123500"/>
                <a:gd name="connsiteX7" fmla="*/ 1516859 w 1518129"/>
                <a:gd name="connsiteY7" fmla="*/ 1069958 h 2123500"/>
                <a:gd name="connsiteX8" fmla="*/ 1464891 w 1518129"/>
                <a:gd name="connsiteY8" fmla="*/ 644162 h 2123500"/>
                <a:gd name="connsiteX9" fmla="*/ 1272486 w 1518129"/>
                <a:gd name="connsiteY9" fmla="*/ 612493 h 2123500"/>
                <a:gd name="connsiteX10" fmla="*/ 1264720 w 1518129"/>
                <a:gd name="connsiteY10" fmla="*/ 911472 h 2123500"/>
                <a:gd name="connsiteX11" fmla="*/ 1252622 w 1518129"/>
                <a:gd name="connsiteY11" fmla="*/ 600743 h 2123500"/>
                <a:gd name="connsiteX12" fmla="*/ 1022817 w 1518129"/>
                <a:gd name="connsiteY12" fmla="*/ 558366 h 2123500"/>
                <a:gd name="connsiteX13" fmla="*/ 1053082 w 1518129"/>
                <a:gd name="connsiteY13" fmla="*/ 887580 h 2123500"/>
                <a:gd name="connsiteX14" fmla="*/ 1001757 w 1518129"/>
                <a:gd name="connsiteY14" fmla="*/ 557324 h 2123500"/>
                <a:gd name="connsiteX15" fmla="*/ 806783 w 1518129"/>
                <a:gd name="connsiteY15" fmla="*/ 513030 h 2123500"/>
                <a:gd name="connsiteX16" fmla="*/ 810613 w 1518129"/>
                <a:gd name="connsiteY16" fmla="*/ 901237 h 2123500"/>
                <a:gd name="connsiteX17" fmla="*/ 778941 w 1518129"/>
                <a:gd name="connsiteY17" fmla="*/ 121917 h 2123500"/>
                <a:gd name="connsiteX18" fmla="*/ 582042 w 1518129"/>
                <a:gd name="connsiteY18" fmla="*/ 161731 h 2123500"/>
                <a:gd name="connsiteX19" fmla="*/ 554580 w 1518129"/>
                <a:gd name="connsiteY19" fmla="*/ 1197645 h 2123500"/>
                <a:gd name="connsiteX20" fmla="*/ 419736 w 1518129"/>
                <a:gd name="connsiteY20" fmla="*/ 1153389 h 2123500"/>
                <a:gd name="connsiteX21" fmla="*/ 0 w 1518129"/>
                <a:gd name="connsiteY21" fmla="*/ 891306 h 2123500"/>
                <a:gd name="connsiteX0" fmla="*/ 0 w 1518129"/>
                <a:gd name="connsiteY0" fmla="*/ 891306 h 2133149"/>
                <a:gd name="connsiteX1" fmla="*/ 227051 w 1518129"/>
                <a:gd name="connsiteY1" fmla="*/ 1320850 h 2133149"/>
                <a:gd name="connsiteX2" fmla="*/ 462841 w 1518129"/>
                <a:gd name="connsiteY2" fmla="*/ 1655174 h 2133149"/>
                <a:gd name="connsiteX3" fmla="*/ 644540 w 1518129"/>
                <a:gd name="connsiteY3" fmla="*/ 1879748 h 2133149"/>
                <a:gd name="connsiteX4" fmla="*/ 678137 w 1518129"/>
                <a:gd name="connsiteY4" fmla="*/ 2115210 h 2133149"/>
                <a:gd name="connsiteX5" fmla="*/ 1348794 w 1518129"/>
                <a:gd name="connsiteY5" fmla="*/ 2133149 h 2133149"/>
                <a:gd name="connsiteX6" fmla="*/ 1358227 w 1518129"/>
                <a:gd name="connsiteY6" fmla="*/ 1930484 h 2133149"/>
                <a:gd name="connsiteX7" fmla="*/ 1516859 w 1518129"/>
                <a:gd name="connsiteY7" fmla="*/ 1069958 h 2133149"/>
                <a:gd name="connsiteX8" fmla="*/ 1464891 w 1518129"/>
                <a:gd name="connsiteY8" fmla="*/ 644162 h 2133149"/>
                <a:gd name="connsiteX9" fmla="*/ 1272486 w 1518129"/>
                <a:gd name="connsiteY9" fmla="*/ 612493 h 2133149"/>
                <a:gd name="connsiteX10" fmla="*/ 1264720 w 1518129"/>
                <a:gd name="connsiteY10" fmla="*/ 911472 h 2133149"/>
                <a:gd name="connsiteX11" fmla="*/ 1252622 w 1518129"/>
                <a:gd name="connsiteY11" fmla="*/ 600743 h 2133149"/>
                <a:gd name="connsiteX12" fmla="*/ 1022817 w 1518129"/>
                <a:gd name="connsiteY12" fmla="*/ 558366 h 2133149"/>
                <a:gd name="connsiteX13" fmla="*/ 1053082 w 1518129"/>
                <a:gd name="connsiteY13" fmla="*/ 887580 h 2133149"/>
                <a:gd name="connsiteX14" fmla="*/ 1001757 w 1518129"/>
                <a:gd name="connsiteY14" fmla="*/ 557324 h 2133149"/>
                <a:gd name="connsiteX15" fmla="*/ 806783 w 1518129"/>
                <a:gd name="connsiteY15" fmla="*/ 513030 h 2133149"/>
                <a:gd name="connsiteX16" fmla="*/ 810613 w 1518129"/>
                <a:gd name="connsiteY16" fmla="*/ 901237 h 2133149"/>
                <a:gd name="connsiteX17" fmla="*/ 778941 w 1518129"/>
                <a:gd name="connsiteY17" fmla="*/ 121917 h 2133149"/>
                <a:gd name="connsiteX18" fmla="*/ 582042 w 1518129"/>
                <a:gd name="connsiteY18" fmla="*/ 161731 h 2133149"/>
                <a:gd name="connsiteX19" fmla="*/ 554580 w 1518129"/>
                <a:gd name="connsiteY19" fmla="*/ 1197645 h 2133149"/>
                <a:gd name="connsiteX20" fmla="*/ 419736 w 1518129"/>
                <a:gd name="connsiteY20" fmla="*/ 1153389 h 2133149"/>
                <a:gd name="connsiteX21" fmla="*/ 0 w 1518129"/>
                <a:gd name="connsiteY21" fmla="*/ 891306 h 2133149"/>
                <a:gd name="connsiteX0" fmla="*/ 0 w 1518129"/>
                <a:gd name="connsiteY0" fmla="*/ 891306 h 2115210"/>
                <a:gd name="connsiteX1" fmla="*/ 227051 w 1518129"/>
                <a:gd name="connsiteY1" fmla="*/ 1320850 h 2115210"/>
                <a:gd name="connsiteX2" fmla="*/ 462841 w 1518129"/>
                <a:gd name="connsiteY2" fmla="*/ 1655174 h 2115210"/>
                <a:gd name="connsiteX3" fmla="*/ 644540 w 1518129"/>
                <a:gd name="connsiteY3" fmla="*/ 1879748 h 2115210"/>
                <a:gd name="connsiteX4" fmla="*/ 678137 w 1518129"/>
                <a:gd name="connsiteY4" fmla="*/ 2115210 h 2115210"/>
                <a:gd name="connsiteX5" fmla="*/ 1339145 w 1518129"/>
                <a:gd name="connsiteY5" fmla="*/ 2113852 h 2115210"/>
                <a:gd name="connsiteX6" fmla="*/ 1358227 w 1518129"/>
                <a:gd name="connsiteY6" fmla="*/ 1930484 h 2115210"/>
                <a:gd name="connsiteX7" fmla="*/ 1516859 w 1518129"/>
                <a:gd name="connsiteY7" fmla="*/ 1069958 h 2115210"/>
                <a:gd name="connsiteX8" fmla="*/ 1464891 w 1518129"/>
                <a:gd name="connsiteY8" fmla="*/ 644162 h 2115210"/>
                <a:gd name="connsiteX9" fmla="*/ 1272486 w 1518129"/>
                <a:gd name="connsiteY9" fmla="*/ 612493 h 2115210"/>
                <a:gd name="connsiteX10" fmla="*/ 1264720 w 1518129"/>
                <a:gd name="connsiteY10" fmla="*/ 911472 h 2115210"/>
                <a:gd name="connsiteX11" fmla="*/ 1252622 w 1518129"/>
                <a:gd name="connsiteY11" fmla="*/ 600743 h 2115210"/>
                <a:gd name="connsiteX12" fmla="*/ 1022817 w 1518129"/>
                <a:gd name="connsiteY12" fmla="*/ 558366 h 2115210"/>
                <a:gd name="connsiteX13" fmla="*/ 1053082 w 1518129"/>
                <a:gd name="connsiteY13" fmla="*/ 887580 h 2115210"/>
                <a:gd name="connsiteX14" fmla="*/ 1001757 w 1518129"/>
                <a:gd name="connsiteY14" fmla="*/ 557324 h 2115210"/>
                <a:gd name="connsiteX15" fmla="*/ 806783 w 1518129"/>
                <a:gd name="connsiteY15" fmla="*/ 513030 h 2115210"/>
                <a:gd name="connsiteX16" fmla="*/ 810613 w 1518129"/>
                <a:gd name="connsiteY16" fmla="*/ 901237 h 2115210"/>
                <a:gd name="connsiteX17" fmla="*/ 778941 w 1518129"/>
                <a:gd name="connsiteY17" fmla="*/ 121917 h 2115210"/>
                <a:gd name="connsiteX18" fmla="*/ 582042 w 1518129"/>
                <a:gd name="connsiteY18" fmla="*/ 161731 h 2115210"/>
                <a:gd name="connsiteX19" fmla="*/ 554580 w 1518129"/>
                <a:gd name="connsiteY19" fmla="*/ 1197645 h 2115210"/>
                <a:gd name="connsiteX20" fmla="*/ 419736 w 1518129"/>
                <a:gd name="connsiteY20" fmla="*/ 1153389 h 2115210"/>
                <a:gd name="connsiteX21" fmla="*/ 0 w 1518129"/>
                <a:gd name="connsiteY21" fmla="*/ 891306 h 2115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518129" h="2115210">
                  <a:moveTo>
                    <a:pt x="0" y="891306"/>
                  </a:moveTo>
                  <a:cubicBezTo>
                    <a:pt x="124742" y="1042097"/>
                    <a:pt x="180313" y="1188925"/>
                    <a:pt x="227051" y="1320850"/>
                  </a:cubicBezTo>
                  <a:cubicBezTo>
                    <a:pt x="283134" y="1440332"/>
                    <a:pt x="360533" y="1506746"/>
                    <a:pt x="462841" y="1655174"/>
                  </a:cubicBezTo>
                  <a:cubicBezTo>
                    <a:pt x="565096" y="1757587"/>
                    <a:pt x="604529" y="1837560"/>
                    <a:pt x="644540" y="1879748"/>
                  </a:cubicBezTo>
                  <a:cubicBezTo>
                    <a:pt x="721823" y="1966655"/>
                    <a:pt x="679875" y="2008729"/>
                    <a:pt x="678137" y="2115210"/>
                  </a:cubicBezTo>
                  <a:lnTo>
                    <a:pt x="1339145" y="2113852"/>
                  </a:lnTo>
                  <a:cubicBezTo>
                    <a:pt x="1324322" y="2047548"/>
                    <a:pt x="1303318" y="2034201"/>
                    <a:pt x="1358227" y="1930484"/>
                  </a:cubicBezTo>
                  <a:cubicBezTo>
                    <a:pt x="1521981" y="1634855"/>
                    <a:pt x="1516858" y="1179685"/>
                    <a:pt x="1516859" y="1069958"/>
                  </a:cubicBezTo>
                  <a:cubicBezTo>
                    <a:pt x="1522576" y="857179"/>
                    <a:pt x="1509640" y="720406"/>
                    <a:pt x="1464891" y="644162"/>
                  </a:cubicBezTo>
                  <a:cubicBezTo>
                    <a:pt x="1396021" y="572742"/>
                    <a:pt x="1370976" y="579197"/>
                    <a:pt x="1272486" y="612493"/>
                  </a:cubicBezTo>
                  <a:cubicBezTo>
                    <a:pt x="1306205" y="707004"/>
                    <a:pt x="1275123" y="829781"/>
                    <a:pt x="1264720" y="911472"/>
                  </a:cubicBezTo>
                  <a:cubicBezTo>
                    <a:pt x="1250153" y="907906"/>
                    <a:pt x="1292939" y="659594"/>
                    <a:pt x="1252622" y="600743"/>
                  </a:cubicBezTo>
                  <a:cubicBezTo>
                    <a:pt x="1202656" y="541892"/>
                    <a:pt x="1107533" y="508148"/>
                    <a:pt x="1022817" y="558366"/>
                  </a:cubicBezTo>
                  <a:cubicBezTo>
                    <a:pt x="1086811" y="668103"/>
                    <a:pt x="1058849" y="793697"/>
                    <a:pt x="1053082" y="887580"/>
                  </a:cubicBezTo>
                  <a:cubicBezTo>
                    <a:pt x="1041532" y="883386"/>
                    <a:pt x="1071753" y="653519"/>
                    <a:pt x="1001757" y="557324"/>
                  </a:cubicBezTo>
                  <a:cubicBezTo>
                    <a:pt x="946234" y="504548"/>
                    <a:pt x="915026" y="504758"/>
                    <a:pt x="806783" y="513030"/>
                  </a:cubicBezTo>
                  <a:cubicBezTo>
                    <a:pt x="816055" y="653003"/>
                    <a:pt x="822837" y="732256"/>
                    <a:pt x="810613" y="901237"/>
                  </a:cubicBezTo>
                  <a:cubicBezTo>
                    <a:pt x="782414" y="451352"/>
                    <a:pt x="784675" y="276900"/>
                    <a:pt x="778941" y="121917"/>
                  </a:cubicBezTo>
                  <a:cubicBezTo>
                    <a:pt x="774616" y="-32693"/>
                    <a:pt x="569584" y="-61779"/>
                    <a:pt x="582042" y="161731"/>
                  </a:cubicBezTo>
                  <a:cubicBezTo>
                    <a:pt x="570378" y="380417"/>
                    <a:pt x="623442" y="1132875"/>
                    <a:pt x="554580" y="1197645"/>
                  </a:cubicBezTo>
                  <a:cubicBezTo>
                    <a:pt x="495024" y="1230412"/>
                    <a:pt x="496393" y="1222363"/>
                    <a:pt x="419736" y="1153389"/>
                  </a:cubicBezTo>
                  <a:cubicBezTo>
                    <a:pt x="331744" y="1046414"/>
                    <a:pt x="197603" y="767201"/>
                    <a:pt x="0" y="89130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grpSp>
          <p:nvGrpSpPr>
            <p:cNvPr id="51" name="Group 50">
              <a:extLst>
                <a:ext uri="{FF2B5EF4-FFF2-40B4-BE49-F238E27FC236}">
                  <a16:creationId xmlns:a16="http://schemas.microsoft.com/office/drawing/2014/main" xmlns="" id="{B2E1E500-67F7-427C-9994-54730D5ACE30}"/>
                </a:ext>
              </a:extLst>
            </p:cNvPr>
            <p:cNvGrpSpPr/>
            <p:nvPr/>
          </p:nvGrpSpPr>
          <p:grpSpPr>
            <a:xfrm rot="5400000">
              <a:off x="-91119" y="4126341"/>
              <a:ext cx="1048447" cy="872955"/>
              <a:chOff x="967066" y="4263648"/>
              <a:chExt cx="670418" cy="1251022"/>
            </a:xfrm>
          </p:grpSpPr>
          <p:sp>
            <p:nvSpPr>
              <p:cNvPr id="52" name="Rectangle 51">
                <a:extLst>
                  <a:ext uri="{FF2B5EF4-FFF2-40B4-BE49-F238E27FC236}">
                    <a16:creationId xmlns:a16="http://schemas.microsoft.com/office/drawing/2014/main" xmlns="" id="{26499097-A5F1-4B9E-B14D-A8C466FE1BE9}"/>
                  </a:ext>
                </a:extLst>
              </p:cNvPr>
              <p:cNvSpPr/>
              <p:nvPr/>
            </p:nvSpPr>
            <p:spPr>
              <a:xfrm rot="16200000">
                <a:off x="1080146" y="4196080"/>
                <a:ext cx="457516" cy="59265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53" name="Rectangle 52">
                <a:extLst>
                  <a:ext uri="{FF2B5EF4-FFF2-40B4-BE49-F238E27FC236}">
                    <a16:creationId xmlns:a16="http://schemas.microsoft.com/office/drawing/2014/main" xmlns="" id="{4B3DD412-B614-4395-B777-C62DFB306098}"/>
                  </a:ext>
                </a:extLst>
              </p:cNvPr>
              <p:cNvSpPr/>
              <p:nvPr/>
            </p:nvSpPr>
            <p:spPr>
              <a:xfrm rot="16200000">
                <a:off x="858794" y="4735980"/>
                <a:ext cx="886962" cy="67041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grpSp>
      </p:grpSp>
    </p:spTree>
    <p:extLst>
      <p:ext uri="{BB962C8B-B14F-4D97-AF65-F5344CB8AC3E}">
        <p14:creationId xmlns:p14="http://schemas.microsoft.com/office/powerpoint/2010/main" val="3310878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arallelogram 6">
            <a:extLst>
              <a:ext uri="{FF2B5EF4-FFF2-40B4-BE49-F238E27FC236}">
                <a16:creationId xmlns="" xmlns:a16="http://schemas.microsoft.com/office/drawing/2014/main" id="{016C2D83-EAD6-4784-9F88-3ABA36FC4755}"/>
              </a:ext>
            </a:extLst>
          </p:cNvPr>
          <p:cNvSpPr/>
          <p:nvPr/>
        </p:nvSpPr>
        <p:spPr>
          <a:xfrm>
            <a:off x="0" y="0"/>
            <a:ext cx="12192000" cy="6858000"/>
          </a:xfrm>
          <a:prstGeom prst="parallelogram">
            <a:avLst>
              <a:gd name="adj" fmla="val 4427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 xmlns:a16="http://schemas.microsoft.com/office/drawing/2014/main" id="{88C73290-CAF4-47C6-8A3D-10B15B16D5F4}"/>
              </a:ext>
            </a:extLst>
          </p:cNvPr>
          <p:cNvGrpSpPr/>
          <p:nvPr/>
        </p:nvGrpSpPr>
        <p:grpSpPr>
          <a:xfrm>
            <a:off x="-20782" y="1471781"/>
            <a:ext cx="5606770" cy="511413"/>
            <a:chOff x="-20782" y="1471781"/>
            <a:chExt cx="5606770" cy="511413"/>
          </a:xfrm>
        </p:grpSpPr>
        <p:sp>
          <p:nvSpPr>
            <p:cNvPr id="13" name="Freeform: Shape 12">
              <a:extLst>
                <a:ext uri="{FF2B5EF4-FFF2-40B4-BE49-F238E27FC236}">
                  <a16:creationId xmlns="" xmlns:a16="http://schemas.microsoft.com/office/drawing/2014/main" id="{0B050D0B-FF33-4CE0-923B-862E12B07243}"/>
                </a:ext>
              </a:extLst>
            </p:cNvPr>
            <p:cNvSpPr/>
            <p:nvPr/>
          </p:nvSpPr>
          <p:spPr>
            <a:xfrm>
              <a:off x="-20782" y="1471781"/>
              <a:ext cx="5544460" cy="511413"/>
            </a:xfrm>
            <a:custGeom>
              <a:avLst/>
              <a:gdLst>
                <a:gd name="connsiteX0" fmla="*/ 0 w 5544460"/>
                <a:gd name="connsiteY0" fmla="*/ 0 h 511413"/>
                <a:gd name="connsiteX1" fmla="*/ 5544460 w 5544460"/>
                <a:gd name="connsiteY1" fmla="*/ 0 h 511413"/>
                <a:gd name="connsiteX2" fmla="*/ 5308255 w 5544460"/>
                <a:gd name="connsiteY2" fmla="*/ 511413 h 511413"/>
                <a:gd name="connsiteX3" fmla="*/ 0 w 5544460"/>
                <a:gd name="connsiteY3" fmla="*/ 511413 h 511413"/>
              </a:gdLst>
              <a:ahLst/>
              <a:cxnLst>
                <a:cxn ang="0">
                  <a:pos x="connsiteX0" y="connsiteY0"/>
                </a:cxn>
                <a:cxn ang="0">
                  <a:pos x="connsiteX1" y="connsiteY1"/>
                </a:cxn>
                <a:cxn ang="0">
                  <a:pos x="connsiteX2" y="connsiteY2"/>
                </a:cxn>
                <a:cxn ang="0">
                  <a:pos x="connsiteX3" y="connsiteY3"/>
                </a:cxn>
              </a:cxnLst>
              <a:rect l="l" t="t" r="r" b="b"/>
              <a:pathLst>
                <a:path w="5544460" h="511413">
                  <a:moveTo>
                    <a:pt x="0" y="0"/>
                  </a:moveTo>
                  <a:lnTo>
                    <a:pt x="5544460" y="0"/>
                  </a:lnTo>
                  <a:lnTo>
                    <a:pt x="5308255" y="511413"/>
                  </a:lnTo>
                  <a:lnTo>
                    <a:pt x="0" y="511413"/>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Shape 9">
              <a:extLst>
                <a:ext uri="{FF2B5EF4-FFF2-40B4-BE49-F238E27FC236}">
                  <a16:creationId xmlns="" xmlns:a16="http://schemas.microsoft.com/office/drawing/2014/main" id="{F0D465E0-0C7A-4D7B-A808-44CBDD8D3FA9}"/>
                </a:ext>
              </a:extLst>
            </p:cNvPr>
            <p:cNvSpPr/>
            <p:nvPr/>
          </p:nvSpPr>
          <p:spPr>
            <a:xfrm>
              <a:off x="-20782" y="1473240"/>
              <a:ext cx="5606770" cy="509954"/>
            </a:xfrm>
            <a:custGeom>
              <a:avLst/>
              <a:gdLst>
                <a:gd name="connsiteX0" fmla="*/ 5465433 w 5606770"/>
                <a:gd name="connsiteY0" fmla="*/ 0 h 509954"/>
                <a:gd name="connsiteX1" fmla="*/ 5606770 w 5606770"/>
                <a:gd name="connsiteY1" fmla="*/ 0 h 509954"/>
                <a:gd name="connsiteX2" fmla="*/ 5385594 w 5606770"/>
                <a:gd name="connsiteY2" fmla="*/ 509954 h 509954"/>
                <a:gd name="connsiteX3" fmla="*/ 5244257 w 5606770"/>
                <a:gd name="connsiteY3" fmla="*/ 509954 h 509954"/>
                <a:gd name="connsiteX4" fmla="*/ 5189291 w 5606770"/>
                <a:gd name="connsiteY4" fmla="*/ 0 h 509954"/>
                <a:gd name="connsiteX5" fmla="*/ 5330628 w 5606770"/>
                <a:gd name="connsiteY5" fmla="*/ 0 h 509954"/>
                <a:gd name="connsiteX6" fmla="*/ 5109452 w 5606770"/>
                <a:gd name="connsiteY6" fmla="*/ 509954 h 509954"/>
                <a:gd name="connsiteX7" fmla="*/ 4968115 w 5606770"/>
                <a:gd name="connsiteY7" fmla="*/ 509954 h 509954"/>
                <a:gd name="connsiteX8" fmla="*/ 4913146 w 5606770"/>
                <a:gd name="connsiteY8" fmla="*/ 0 h 509954"/>
                <a:gd name="connsiteX9" fmla="*/ 5054483 w 5606770"/>
                <a:gd name="connsiteY9" fmla="*/ 0 h 509954"/>
                <a:gd name="connsiteX10" fmla="*/ 4833307 w 5606770"/>
                <a:gd name="connsiteY10" fmla="*/ 509954 h 509954"/>
                <a:gd name="connsiteX11" fmla="*/ 4691970 w 5606770"/>
                <a:gd name="connsiteY11" fmla="*/ 509954 h 509954"/>
                <a:gd name="connsiteX12" fmla="*/ 4637001 w 5606770"/>
                <a:gd name="connsiteY12" fmla="*/ 0 h 509954"/>
                <a:gd name="connsiteX13" fmla="*/ 4778338 w 5606770"/>
                <a:gd name="connsiteY13" fmla="*/ 0 h 509954"/>
                <a:gd name="connsiteX14" fmla="*/ 4557162 w 5606770"/>
                <a:gd name="connsiteY14" fmla="*/ 509954 h 509954"/>
                <a:gd name="connsiteX15" fmla="*/ 4415825 w 5606770"/>
                <a:gd name="connsiteY15" fmla="*/ 509954 h 509954"/>
                <a:gd name="connsiteX16" fmla="*/ 4360856 w 5606770"/>
                <a:gd name="connsiteY16" fmla="*/ 0 h 509954"/>
                <a:gd name="connsiteX17" fmla="*/ 4502193 w 5606770"/>
                <a:gd name="connsiteY17" fmla="*/ 0 h 509954"/>
                <a:gd name="connsiteX18" fmla="*/ 4281017 w 5606770"/>
                <a:gd name="connsiteY18" fmla="*/ 509954 h 509954"/>
                <a:gd name="connsiteX19" fmla="*/ 4139680 w 5606770"/>
                <a:gd name="connsiteY19" fmla="*/ 509954 h 509954"/>
                <a:gd name="connsiteX20" fmla="*/ 4084711 w 5606770"/>
                <a:gd name="connsiteY20" fmla="*/ 0 h 509954"/>
                <a:gd name="connsiteX21" fmla="*/ 4226048 w 5606770"/>
                <a:gd name="connsiteY21" fmla="*/ 0 h 509954"/>
                <a:gd name="connsiteX22" fmla="*/ 4004872 w 5606770"/>
                <a:gd name="connsiteY22" fmla="*/ 509954 h 509954"/>
                <a:gd name="connsiteX23" fmla="*/ 3863535 w 5606770"/>
                <a:gd name="connsiteY23" fmla="*/ 509954 h 509954"/>
                <a:gd name="connsiteX24" fmla="*/ 3808566 w 5606770"/>
                <a:gd name="connsiteY24" fmla="*/ 0 h 509954"/>
                <a:gd name="connsiteX25" fmla="*/ 3949903 w 5606770"/>
                <a:gd name="connsiteY25" fmla="*/ 0 h 509954"/>
                <a:gd name="connsiteX26" fmla="*/ 3728727 w 5606770"/>
                <a:gd name="connsiteY26" fmla="*/ 509954 h 509954"/>
                <a:gd name="connsiteX27" fmla="*/ 3587390 w 5606770"/>
                <a:gd name="connsiteY27" fmla="*/ 509954 h 509954"/>
                <a:gd name="connsiteX28" fmla="*/ 3532421 w 5606770"/>
                <a:gd name="connsiteY28" fmla="*/ 0 h 509954"/>
                <a:gd name="connsiteX29" fmla="*/ 3673758 w 5606770"/>
                <a:gd name="connsiteY29" fmla="*/ 0 h 509954"/>
                <a:gd name="connsiteX30" fmla="*/ 3452582 w 5606770"/>
                <a:gd name="connsiteY30" fmla="*/ 509954 h 509954"/>
                <a:gd name="connsiteX31" fmla="*/ 3311245 w 5606770"/>
                <a:gd name="connsiteY31" fmla="*/ 509954 h 509954"/>
                <a:gd name="connsiteX32" fmla="*/ 3256276 w 5606770"/>
                <a:gd name="connsiteY32" fmla="*/ 0 h 509954"/>
                <a:gd name="connsiteX33" fmla="*/ 3397613 w 5606770"/>
                <a:gd name="connsiteY33" fmla="*/ 0 h 509954"/>
                <a:gd name="connsiteX34" fmla="*/ 3176437 w 5606770"/>
                <a:gd name="connsiteY34" fmla="*/ 509954 h 509954"/>
                <a:gd name="connsiteX35" fmla="*/ 3035100 w 5606770"/>
                <a:gd name="connsiteY35" fmla="*/ 509954 h 509954"/>
                <a:gd name="connsiteX36" fmla="*/ 2980131 w 5606770"/>
                <a:gd name="connsiteY36" fmla="*/ 0 h 509954"/>
                <a:gd name="connsiteX37" fmla="*/ 3121468 w 5606770"/>
                <a:gd name="connsiteY37" fmla="*/ 0 h 509954"/>
                <a:gd name="connsiteX38" fmla="*/ 2900292 w 5606770"/>
                <a:gd name="connsiteY38" fmla="*/ 509954 h 509954"/>
                <a:gd name="connsiteX39" fmla="*/ 2758955 w 5606770"/>
                <a:gd name="connsiteY39" fmla="*/ 509954 h 509954"/>
                <a:gd name="connsiteX40" fmla="*/ 2703986 w 5606770"/>
                <a:gd name="connsiteY40" fmla="*/ 0 h 509954"/>
                <a:gd name="connsiteX41" fmla="*/ 2845323 w 5606770"/>
                <a:gd name="connsiteY41" fmla="*/ 0 h 509954"/>
                <a:gd name="connsiteX42" fmla="*/ 2624147 w 5606770"/>
                <a:gd name="connsiteY42" fmla="*/ 509954 h 509954"/>
                <a:gd name="connsiteX43" fmla="*/ 2482810 w 5606770"/>
                <a:gd name="connsiteY43" fmla="*/ 509954 h 509954"/>
                <a:gd name="connsiteX44" fmla="*/ 2446415 w 5606770"/>
                <a:gd name="connsiteY44" fmla="*/ 0 h 509954"/>
                <a:gd name="connsiteX45" fmla="*/ 2587752 w 5606770"/>
                <a:gd name="connsiteY45" fmla="*/ 0 h 509954"/>
                <a:gd name="connsiteX46" fmla="*/ 2366575 w 5606770"/>
                <a:gd name="connsiteY46" fmla="*/ 509954 h 509954"/>
                <a:gd name="connsiteX47" fmla="*/ 2225238 w 5606770"/>
                <a:gd name="connsiteY47" fmla="*/ 509954 h 509954"/>
                <a:gd name="connsiteX48" fmla="*/ 2170272 w 5606770"/>
                <a:gd name="connsiteY48" fmla="*/ 0 h 509954"/>
                <a:gd name="connsiteX49" fmla="*/ 2311609 w 5606770"/>
                <a:gd name="connsiteY49" fmla="*/ 0 h 509954"/>
                <a:gd name="connsiteX50" fmla="*/ 2090433 w 5606770"/>
                <a:gd name="connsiteY50" fmla="*/ 509954 h 509954"/>
                <a:gd name="connsiteX51" fmla="*/ 1949096 w 5606770"/>
                <a:gd name="connsiteY51" fmla="*/ 509954 h 509954"/>
                <a:gd name="connsiteX52" fmla="*/ 1894127 w 5606770"/>
                <a:gd name="connsiteY52" fmla="*/ 0 h 509954"/>
                <a:gd name="connsiteX53" fmla="*/ 2035464 w 5606770"/>
                <a:gd name="connsiteY53" fmla="*/ 0 h 509954"/>
                <a:gd name="connsiteX54" fmla="*/ 1814288 w 5606770"/>
                <a:gd name="connsiteY54" fmla="*/ 509954 h 509954"/>
                <a:gd name="connsiteX55" fmla="*/ 1672951 w 5606770"/>
                <a:gd name="connsiteY55" fmla="*/ 509954 h 509954"/>
                <a:gd name="connsiteX56" fmla="*/ 1617982 w 5606770"/>
                <a:gd name="connsiteY56" fmla="*/ 0 h 509954"/>
                <a:gd name="connsiteX57" fmla="*/ 1759319 w 5606770"/>
                <a:gd name="connsiteY57" fmla="*/ 0 h 509954"/>
                <a:gd name="connsiteX58" fmla="*/ 1538143 w 5606770"/>
                <a:gd name="connsiteY58" fmla="*/ 509954 h 509954"/>
                <a:gd name="connsiteX59" fmla="*/ 1396806 w 5606770"/>
                <a:gd name="connsiteY59" fmla="*/ 509954 h 509954"/>
                <a:gd name="connsiteX60" fmla="*/ 1341838 w 5606770"/>
                <a:gd name="connsiteY60" fmla="*/ 0 h 509954"/>
                <a:gd name="connsiteX61" fmla="*/ 1483175 w 5606770"/>
                <a:gd name="connsiteY61" fmla="*/ 0 h 509954"/>
                <a:gd name="connsiteX62" fmla="*/ 1261998 w 5606770"/>
                <a:gd name="connsiteY62" fmla="*/ 509954 h 509954"/>
                <a:gd name="connsiteX63" fmla="*/ 1120661 w 5606770"/>
                <a:gd name="connsiteY63" fmla="*/ 509954 h 509954"/>
                <a:gd name="connsiteX64" fmla="*/ 1065693 w 5606770"/>
                <a:gd name="connsiteY64" fmla="*/ 0 h 509954"/>
                <a:gd name="connsiteX65" fmla="*/ 1207030 w 5606770"/>
                <a:gd name="connsiteY65" fmla="*/ 0 h 509954"/>
                <a:gd name="connsiteX66" fmla="*/ 985853 w 5606770"/>
                <a:gd name="connsiteY66" fmla="*/ 509954 h 509954"/>
                <a:gd name="connsiteX67" fmla="*/ 844516 w 5606770"/>
                <a:gd name="connsiteY67" fmla="*/ 509954 h 509954"/>
                <a:gd name="connsiteX68" fmla="*/ 789548 w 5606770"/>
                <a:gd name="connsiteY68" fmla="*/ 0 h 509954"/>
                <a:gd name="connsiteX69" fmla="*/ 930885 w 5606770"/>
                <a:gd name="connsiteY69" fmla="*/ 0 h 509954"/>
                <a:gd name="connsiteX70" fmla="*/ 709709 w 5606770"/>
                <a:gd name="connsiteY70" fmla="*/ 509954 h 509954"/>
                <a:gd name="connsiteX71" fmla="*/ 568372 w 5606770"/>
                <a:gd name="connsiteY71" fmla="*/ 509954 h 509954"/>
                <a:gd name="connsiteX72" fmla="*/ 513403 w 5606770"/>
                <a:gd name="connsiteY72" fmla="*/ 0 h 509954"/>
                <a:gd name="connsiteX73" fmla="*/ 654740 w 5606770"/>
                <a:gd name="connsiteY73" fmla="*/ 0 h 509954"/>
                <a:gd name="connsiteX74" fmla="*/ 433564 w 5606770"/>
                <a:gd name="connsiteY74" fmla="*/ 509954 h 509954"/>
                <a:gd name="connsiteX75" fmla="*/ 292227 w 5606770"/>
                <a:gd name="connsiteY75" fmla="*/ 509954 h 509954"/>
                <a:gd name="connsiteX76" fmla="*/ 237258 w 5606770"/>
                <a:gd name="connsiteY76" fmla="*/ 0 h 509954"/>
                <a:gd name="connsiteX77" fmla="*/ 378595 w 5606770"/>
                <a:gd name="connsiteY77" fmla="*/ 0 h 509954"/>
                <a:gd name="connsiteX78" fmla="*/ 157419 w 5606770"/>
                <a:gd name="connsiteY78" fmla="*/ 509954 h 509954"/>
                <a:gd name="connsiteX79" fmla="*/ 16082 w 5606770"/>
                <a:gd name="connsiteY79" fmla="*/ 509954 h 509954"/>
                <a:gd name="connsiteX80" fmla="*/ 0 w 5606770"/>
                <a:gd name="connsiteY80" fmla="*/ 0 h 509954"/>
                <a:gd name="connsiteX81" fmla="*/ 102450 w 5606770"/>
                <a:gd name="connsiteY81" fmla="*/ 0 h 509954"/>
                <a:gd name="connsiteX82" fmla="*/ 0 w 5606770"/>
                <a:gd name="connsiteY82" fmla="*/ 236214 h 509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5606770" h="509954">
                  <a:moveTo>
                    <a:pt x="5465433" y="0"/>
                  </a:moveTo>
                  <a:lnTo>
                    <a:pt x="5606770" y="0"/>
                  </a:lnTo>
                  <a:lnTo>
                    <a:pt x="5385594" y="509954"/>
                  </a:lnTo>
                  <a:lnTo>
                    <a:pt x="5244257" y="509954"/>
                  </a:lnTo>
                  <a:close/>
                  <a:moveTo>
                    <a:pt x="5189291" y="0"/>
                  </a:moveTo>
                  <a:lnTo>
                    <a:pt x="5330628" y="0"/>
                  </a:lnTo>
                  <a:lnTo>
                    <a:pt x="5109452" y="509954"/>
                  </a:lnTo>
                  <a:lnTo>
                    <a:pt x="4968115" y="509954"/>
                  </a:lnTo>
                  <a:close/>
                  <a:moveTo>
                    <a:pt x="4913146" y="0"/>
                  </a:moveTo>
                  <a:lnTo>
                    <a:pt x="5054483" y="0"/>
                  </a:lnTo>
                  <a:lnTo>
                    <a:pt x="4833307" y="509954"/>
                  </a:lnTo>
                  <a:lnTo>
                    <a:pt x="4691970" y="509954"/>
                  </a:lnTo>
                  <a:close/>
                  <a:moveTo>
                    <a:pt x="4637001" y="0"/>
                  </a:moveTo>
                  <a:lnTo>
                    <a:pt x="4778338" y="0"/>
                  </a:lnTo>
                  <a:lnTo>
                    <a:pt x="4557162" y="509954"/>
                  </a:lnTo>
                  <a:lnTo>
                    <a:pt x="4415825" y="509954"/>
                  </a:lnTo>
                  <a:close/>
                  <a:moveTo>
                    <a:pt x="4360856" y="0"/>
                  </a:moveTo>
                  <a:lnTo>
                    <a:pt x="4502193" y="0"/>
                  </a:lnTo>
                  <a:lnTo>
                    <a:pt x="4281017" y="509954"/>
                  </a:lnTo>
                  <a:lnTo>
                    <a:pt x="4139680" y="509954"/>
                  </a:lnTo>
                  <a:close/>
                  <a:moveTo>
                    <a:pt x="4084711" y="0"/>
                  </a:moveTo>
                  <a:lnTo>
                    <a:pt x="4226048" y="0"/>
                  </a:lnTo>
                  <a:lnTo>
                    <a:pt x="4004872" y="509954"/>
                  </a:lnTo>
                  <a:lnTo>
                    <a:pt x="3863535" y="509954"/>
                  </a:lnTo>
                  <a:close/>
                  <a:moveTo>
                    <a:pt x="3808566" y="0"/>
                  </a:moveTo>
                  <a:lnTo>
                    <a:pt x="3949903" y="0"/>
                  </a:lnTo>
                  <a:lnTo>
                    <a:pt x="3728727" y="509954"/>
                  </a:lnTo>
                  <a:lnTo>
                    <a:pt x="3587390" y="509954"/>
                  </a:lnTo>
                  <a:close/>
                  <a:moveTo>
                    <a:pt x="3532421" y="0"/>
                  </a:moveTo>
                  <a:lnTo>
                    <a:pt x="3673758" y="0"/>
                  </a:lnTo>
                  <a:lnTo>
                    <a:pt x="3452582" y="509954"/>
                  </a:lnTo>
                  <a:lnTo>
                    <a:pt x="3311245" y="509954"/>
                  </a:lnTo>
                  <a:close/>
                  <a:moveTo>
                    <a:pt x="3256276" y="0"/>
                  </a:moveTo>
                  <a:lnTo>
                    <a:pt x="3397613" y="0"/>
                  </a:lnTo>
                  <a:lnTo>
                    <a:pt x="3176437" y="509954"/>
                  </a:lnTo>
                  <a:lnTo>
                    <a:pt x="3035100" y="509954"/>
                  </a:lnTo>
                  <a:close/>
                  <a:moveTo>
                    <a:pt x="2980131" y="0"/>
                  </a:moveTo>
                  <a:lnTo>
                    <a:pt x="3121468" y="0"/>
                  </a:lnTo>
                  <a:lnTo>
                    <a:pt x="2900292" y="509954"/>
                  </a:lnTo>
                  <a:lnTo>
                    <a:pt x="2758955" y="509954"/>
                  </a:lnTo>
                  <a:close/>
                  <a:moveTo>
                    <a:pt x="2703986" y="0"/>
                  </a:moveTo>
                  <a:lnTo>
                    <a:pt x="2845323" y="0"/>
                  </a:lnTo>
                  <a:lnTo>
                    <a:pt x="2624147" y="509954"/>
                  </a:lnTo>
                  <a:lnTo>
                    <a:pt x="2482810" y="509954"/>
                  </a:lnTo>
                  <a:close/>
                  <a:moveTo>
                    <a:pt x="2446415" y="0"/>
                  </a:moveTo>
                  <a:lnTo>
                    <a:pt x="2587752" y="0"/>
                  </a:lnTo>
                  <a:lnTo>
                    <a:pt x="2366575" y="509954"/>
                  </a:lnTo>
                  <a:lnTo>
                    <a:pt x="2225238" y="509954"/>
                  </a:lnTo>
                  <a:close/>
                  <a:moveTo>
                    <a:pt x="2170272" y="0"/>
                  </a:moveTo>
                  <a:lnTo>
                    <a:pt x="2311609" y="0"/>
                  </a:lnTo>
                  <a:lnTo>
                    <a:pt x="2090433" y="509954"/>
                  </a:lnTo>
                  <a:lnTo>
                    <a:pt x="1949096" y="509954"/>
                  </a:lnTo>
                  <a:close/>
                  <a:moveTo>
                    <a:pt x="1894127" y="0"/>
                  </a:moveTo>
                  <a:lnTo>
                    <a:pt x="2035464" y="0"/>
                  </a:lnTo>
                  <a:lnTo>
                    <a:pt x="1814288" y="509954"/>
                  </a:lnTo>
                  <a:lnTo>
                    <a:pt x="1672951" y="509954"/>
                  </a:lnTo>
                  <a:close/>
                  <a:moveTo>
                    <a:pt x="1617982" y="0"/>
                  </a:moveTo>
                  <a:lnTo>
                    <a:pt x="1759319" y="0"/>
                  </a:lnTo>
                  <a:lnTo>
                    <a:pt x="1538143" y="509954"/>
                  </a:lnTo>
                  <a:lnTo>
                    <a:pt x="1396806" y="509954"/>
                  </a:lnTo>
                  <a:close/>
                  <a:moveTo>
                    <a:pt x="1341838" y="0"/>
                  </a:moveTo>
                  <a:lnTo>
                    <a:pt x="1483175" y="0"/>
                  </a:lnTo>
                  <a:lnTo>
                    <a:pt x="1261998" y="509954"/>
                  </a:lnTo>
                  <a:lnTo>
                    <a:pt x="1120661" y="509954"/>
                  </a:lnTo>
                  <a:close/>
                  <a:moveTo>
                    <a:pt x="1065693" y="0"/>
                  </a:moveTo>
                  <a:lnTo>
                    <a:pt x="1207030" y="0"/>
                  </a:lnTo>
                  <a:lnTo>
                    <a:pt x="985853" y="509954"/>
                  </a:lnTo>
                  <a:lnTo>
                    <a:pt x="844516" y="509954"/>
                  </a:lnTo>
                  <a:close/>
                  <a:moveTo>
                    <a:pt x="789548" y="0"/>
                  </a:moveTo>
                  <a:lnTo>
                    <a:pt x="930885" y="0"/>
                  </a:lnTo>
                  <a:lnTo>
                    <a:pt x="709709" y="509954"/>
                  </a:lnTo>
                  <a:lnTo>
                    <a:pt x="568372" y="509954"/>
                  </a:lnTo>
                  <a:close/>
                  <a:moveTo>
                    <a:pt x="513403" y="0"/>
                  </a:moveTo>
                  <a:lnTo>
                    <a:pt x="654740" y="0"/>
                  </a:lnTo>
                  <a:lnTo>
                    <a:pt x="433564" y="509954"/>
                  </a:lnTo>
                  <a:lnTo>
                    <a:pt x="292227" y="509954"/>
                  </a:lnTo>
                  <a:close/>
                  <a:moveTo>
                    <a:pt x="237258" y="0"/>
                  </a:moveTo>
                  <a:lnTo>
                    <a:pt x="378595" y="0"/>
                  </a:lnTo>
                  <a:lnTo>
                    <a:pt x="157419" y="509954"/>
                  </a:lnTo>
                  <a:lnTo>
                    <a:pt x="16082" y="509954"/>
                  </a:lnTo>
                  <a:close/>
                  <a:moveTo>
                    <a:pt x="0" y="0"/>
                  </a:moveTo>
                  <a:lnTo>
                    <a:pt x="102450" y="0"/>
                  </a:lnTo>
                  <a:lnTo>
                    <a:pt x="0" y="236214"/>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5" name="Title 2">
            <a:extLst>
              <a:ext uri="{FF2B5EF4-FFF2-40B4-BE49-F238E27FC236}">
                <a16:creationId xmlns="" xmlns:a16="http://schemas.microsoft.com/office/drawing/2014/main" id="{3A68F67C-73CB-45F7-9AC5-14457F4A04D8}"/>
              </a:ext>
            </a:extLst>
          </p:cNvPr>
          <p:cNvSpPr txBox="1">
            <a:spLocks/>
          </p:cNvSpPr>
          <p:nvPr/>
        </p:nvSpPr>
        <p:spPr>
          <a:xfrm>
            <a:off x="697117" y="183809"/>
            <a:ext cx="8455936" cy="830179"/>
          </a:xfrm>
          <a:prstGeom prst="rect">
            <a:avLst/>
          </a:prstGeom>
        </p:spPr>
        <p:txBody>
          <a:bodyPr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ko-KR" sz="5400" dirty="0" err="1" smtClean="0">
                <a:solidFill>
                  <a:schemeClr val="accent2"/>
                </a:solidFill>
              </a:rPr>
              <a:t>Kesim</a:t>
            </a:r>
            <a:r>
              <a:rPr lang="en-US" altLang="ko-KR" sz="5400" dirty="0" err="1" smtClean="0">
                <a:solidFill>
                  <a:schemeClr val="bg1"/>
                </a:solidFill>
              </a:rPr>
              <a:t>pulan</a:t>
            </a:r>
            <a:endParaRPr lang="ko-KR" altLang="en-US" sz="5400" dirty="0">
              <a:solidFill>
                <a:schemeClr val="bg1"/>
              </a:solidFill>
            </a:endParaRPr>
          </a:p>
        </p:txBody>
      </p:sp>
      <p:grpSp>
        <p:nvGrpSpPr>
          <p:cNvPr id="15" name="Group 14">
            <a:extLst>
              <a:ext uri="{FF2B5EF4-FFF2-40B4-BE49-F238E27FC236}">
                <a16:creationId xmlns="" xmlns:a16="http://schemas.microsoft.com/office/drawing/2014/main" id="{D4102B09-AA01-404F-B51C-7F299F95E60A}"/>
              </a:ext>
            </a:extLst>
          </p:cNvPr>
          <p:cNvGrpSpPr/>
          <p:nvPr/>
        </p:nvGrpSpPr>
        <p:grpSpPr>
          <a:xfrm flipH="1" flipV="1">
            <a:off x="6695381" y="6346587"/>
            <a:ext cx="5606770" cy="511413"/>
            <a:chOff x="-20782" y="1471781"/>
            <a:chExt cx="5606770" cy="511413"/>
          </a:xfrm>
        </p:grpSpPr>
        <p:sp>
          <p:nvSpPr>
            <p:cNvPr id="16" name="Freeform: Shape 15">
              <a:extLst>
                <a:ext uri="{FF2B5EF4-FFF2-40B4-BE49-F238E27FC236}">
                  <a16:creationId xmlns="" xmlns:a16="http://schemas.microsoft.com/office/drawing/2014/main" id="{462DA9DB-5B9D-410A-AE98-FD5F4CF35C54}"/>
                </a:ext>
              </a:extLst>
            </p:cNvPr>
            <p:cNvSpPr/>
            <p:nvPr/>
          </p:nvSpPr>
          <p:spPr>
            <a:xfrm>
              <a:off x="-20782" y="1471781"/>
              <a:ext cx="5544460" cy="511413"/>
            </a:xfrm>
            <a:custGeom>
              <a:avLst/>
              <a:gdLst>
                <a:gd name="connsiteX0" fmla="*/ 0 w 5544460"/>
                <a:gd name="connsiteY0" fmla="*/ 0 h 511413"/>
                <a:gd name="connsiteX1" fmla="*/ 5544460 w 5544460"/>
                <a:gd name="connsiteY1" fmla="*/ 0 h 511413"/>
                <a:gd name="connsiteX2" fmla="*/ 5308255 w 5544460"/>
                <a:gd name="connsiteY2" fmla="*/ 511413 h 511413"/>
                <a:gd name="connsiteX3" fmla="*/ 0 w 5544460"/>
                <a:gd name="connsiteY3" fmla="*/ 511413 h 511413"/>
              </a:gdLst>
              <a:ahLst/>
              <a:cxnLst>
                <a:cxn ang="0">
                  <a:pos x="connsiteX0" y="connsiteY0"/>
                </a:cxn>
                <a:cxn ang="0">
                  <a:pos x="connsiteX1" y="connsiteY1"/>
                </a:cxn>
                <a:cxn ang="0">
                  <a:pos x="connsiteX2" y="connsiteY2"/>
                </a:cxn>
                <a:cxn ang="0">
                  <a:pos x="connsiteX3" y="connsiteY3"/>
                </a:cxn>
              </a:cxnLst>
              <a:rect l="l" t="t" r="r" b="b"/>
              <a:pathLst>
                <a:path w="5544460" h="511413">
                  <a:moveTo>
                    <a:pt x="0" y="0"/>
                  </a:moveTo>
                  <a:lnTo>
                    <a:pt x="5544460" y="0"/>
                  </a:lnTo>
                  <a:lnTo>
                    <a:pt x="5308255" y="511413"/>
                  </a:lnTo>
                  <a:lnTo>
                    <a:pt x="0" y="511413"/>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 xmlns:a16="http://schemas.microsoft.com/office/drawing/2014/main" id="{2D3BFF95-7D0C-4575-A9AE-DBACCE704156}"/>
                </a:ext>
              </a:extLst>
            </p:cNvPr>
            <p:cNvSpPr/>
            <p:nvPr/>
          </p:nvSpPr>
          <p:spPr>
            <a:xfrm>
              <a:off x="-20782" y="1473240"/>
              <a:ext cx="5606770" cy="509954"/>
            </a:xfrm>
            <a:custGeom>
              <a:avLst/>
              <a:gdLst>
                <a:gd name="connsiteX0" fmla="*/ 5465433 w 5606770"/>
                <a:gd name="connsiteY0" fmla="*/ 0 h 509954"/>
                <a:gd name="connsiteX1" fmla="*/ 5606770 w 5606770"/>
                <a:gd name="connsiteY1" fmla="*/ 0 h 509954"/>
                <a:gd name="connsiteX2" fmla="*/ 5385594 w 5606770"/>
                <a:gd name="connsiteY2" fmla="*/ 509954 h 509954"/>
                <a:gd name="connsiteX3" fmla="*/ 5244257 w 5606770"/>
                <a:gd name="connsiteY3" fmla="*/ 509954 h 509954"/>
                <a:gd name="connsiteX4" fmla="*/ 5189291 w 5606770"/>
                <a:gd name="connsiteY4" fmla="*/ 0 h 509954"/>
                <a:gd name="connsiteX5" fmla="*/ 5330628 w 5606770"/>
                <a:gd name="connsiteY5" fmla="*/ 0 h 509954"/>
                <a:gd name="connsiteX6" fmla="*/ 5109452 w 5606770"/>
                <a:gd name="connsiteY6" fmla="*/ 509954 h 509954"/>
                <a:gd name="connsiteX7" fmla="*/ 4968115 w 5606770"/>
                <a:gd name="connsiteY7" fmla="*/ 509954 h 509954"/>
                <a:gd name="connsiteX8" fmla="*/ 4913146 w 5606770"/>
                <a:gd name="connsiteY8" fmla="*/ 0 h 509954"/>
                <a:gd name="connsiteX9" fmla="*/ 5054483 w 5606770"/>
                <a:gd name="connsiteY9" fmla="*/ 0 h 509954"/>
                <a:gd name="connsiteX10" fmla="*/ 4833307 w 5606770"/>
                <a:gd name="connsiteY10" fmla="*/ 509954 h 509954"/>
                <a:gd name="connsiteX11" fmla="*/ 4691970 w 5606770"/>
                <a:gd name="connsiteY11" fmla="*/ 509954 h 509954"/>
                <a:gd name="connsiteX12" fmla="*/ 4637001 w 5606770"/>
                <a:gd name="connsiteY12" fmla="*/ 0 h 509954"/>
                <a:gd name="connsiteX13" fmla="*/ 4778338 w 5606770"/>
                <a:gd name="connsiteY13" fmla="*/ 0 h 509954"/>
                <a:gd name="connsiteX14" fmla="*/ 4557162 w 5606770"/>
                <a:gd name="connsiteY14" fmla="*/ 509954 h 509954"/>
                <a:gd name="connsiteX15" fmla="*/ 4415825 w 5606770"/>
                <a:gd name="connsiteY15" fmla="*/ 509954 h 509954"/>
                <a:gd name="connsiteX16" fmla="*/ 4360856 w 5606770"/>
                <a:gd name="connsiteY16" fmla="*/ 0 h 509954"/>
                <a:gd name="connsiteX17" fmla="*/ 4502193 w 5606770"/>
                <a:gd name="connsiteY17" fmla="*/ 0 h 509954"/>
                <a:gd name="connsiteX18" fmla="*/ 4281017 w 5606770"/>
                <a:gd name="connsiteY18" fmla="*/ 509954 h 509954"/>
                <a:gd name="connsiteX19" fmla="*/ 4139680 w 5606770"/>
                <a:gd name="connsiteY19" fmla="*/ 509954 h 509954"/>
                <a:gd name="connsiteX20" fmla="*/ 4084711 w 5606770"/>
                <a:gd name="connsiteY20" fmla="*/ 0 h 509954"/>
                <a:gd name="connsiteX21" fmla="*/ 4226048 w 5606770"/>
                <a:gd name="connsiteY21" fmla="*/ 0 h 509954"/>
                <a:gd name="connsiteX22" fmla="*/ 4004872 w 5606770"/>
                <a:gd name="connsiteY22" fmla="*/ 509954 h 509954"/>
                <a:gd name="connsiteX23" fmla="*/ 3863535 w 5606770"/>
                <a:gd name="connsiteY23" fmla="*/ 509954 h 509954"/>
                <a:gd name="connsiteX24" fmla="*/ 3808566 w 5606770"/>
                <a:gd name="connsiteY24" fmla="*/ 0 h 509954"/>
                <a:gd name="connsiteX25" fmla="*/ 3949903 w 5606770"/>
                <a:gd name="connsiteY25" fmla="*/ 0 h 509954"/>
                <a:gd name="connsiteX26" fmla="*/ 3728727 w 5606770"/>
                <a:gd name="connsiteY26" fmla="*/ 509954 h 509954"/>
                <a:gd name="connsiteX27" fmla="*/ 3587390 w 5606770"/>
                <a:gd name="connsiteY27" fmla="*/ 509954 h 509954"/>
                <a:gd name="connsiteX28" fmla="*/ 3532421 w 5606770"/>
                <a:gd name="connsiteY28" fmla="*/ 0 h 509954"/>
                <a:gd name="connsiteX29" fmla="*/ 3673758 w 5606770"/>
                <a:gd name="connsiteY29" fmla="*/ 0 h 509954"/>
                <a:gd name="connsiteX30" fmla="*/ 3452582 w 5606770"/>
                <a:gd name="connsiteY30" fmla="*/ 509954 h 509954"/>
                <a:gd name="connsiteX31" fmla="*/ 3311245 w 5606770"/>
                <a:gd name="connsiteY31" fmla="*/ 509954 h 509954"/>
                <a:gd name="connsiteX32" fmla="*/ 3256276 w 5606770"/>
                <a:gd name="connsiteY32" fmla="*/ 0 h 509954"/>
                <a:gd name="connsiteX33" fmla="*/ 3397613 w 5606770"/>
                <a:gd name="connsiteY33" fmla="*/ 0 h 509954"/>
                <a:gd name="connsiteX34" fmla="*/ 3176437 w 5606770"/>
                <a:gd name="connsiteY34" fmla="*/ 509954 h 509954"/>
                <a:gd name="connsiteX35" fmla="*/ 3035100 w 5606770"/>
                <a:gd name="connsiteY35" fmla="*/ 509954 h 509954"/>
                <a:gd name="connsiteX36" fmla="*/ 2980131 w 5606770"/>
                <a:gd name="connsiteY36" fmla="*/ 0 h 509954"/>
                <a:gd name="connsiteX37" fmla="*/ 3121468 w 5606770"/>
                <a:gd name="connsiteY37" fmla="*/ 0 h 509954"/>
                <a:gd name="connsiteX38" fmla="*/ 2900292 w 5606770"/>
                <a:gd name="connsiteY38" fmla="*/ 509954 h 509954"/>
                <a:gd name="connsiteX39" fmla="*/ 2758955 w 5606770"/>
                <a:gd name="connsiteY39" fmla="*/ 509954 h 509954"/>
                <a:gd name="connsiteX40" fmla="*/ 2703986 w 5606770"/>
                <a:gd name="connsiteY40" fmla="*/ 0 h 509954"/>
                <a:gd name="connsiteX41" fmla="*/ 2845323 w 5606770"/>
                <a:gd name="connsiteY41" fmla="*/ 0 h 509954"/>
                <a:gd name="connsiteX42" fmla="*/ 2624147 w 5606770"/>
                <a:gd name="connsiteY42" fmla="*/ 509954 h 509954"/>
                <a:gd name="connsiteX43" fmla="*/ 2482810 w 5606770"/>
                <a:gd name="connsiteY43" fmla="*/ 509954 h 509954"/>
                <a:gd name="connsiteX44" fmla="*/ 2446415 w 5606770"/>
                <a:gd name="connsiteY44" fmla="*/ 0 h 509954"/>
                <a:gd name="connsiteX45" fmla="*/ 2587752 w 5606770"/>
                <a:gd name="connsiteY45" fmla="*/ 0 h 509954"/>
                <a:gd name="connsiteX46" fmla="*/ 2366575 w 5606770"/>
                <a:gd name="connsiteY46" fmla="*/ 509954 h 509954"/>
                <a:gd name="connsiteX47" fmla="*/ 2225238 w 5606770"/>
                <a:gd name="connsiteY47" fmla="*/ 509954 h 509954"/>
                <a:gd name="connsiteX48" fmla="*/ 2170272 w 5606770"/>
                <a:gd name="connsiteY48" fmla="*/ 0 h 509954"/>
                <a:gd name="connsiteX49" fmla="*/ 2311609 w 5606770"/>
                <a:gd name="connsiteY49" fmla="*/ 0 h 509954"/>
                <a:gd name="connsiteX50" fmla="*/ 2090433 w 5606770"/>
                <a:gd name="connsiteY50" fmla="*/ 509954 h 509954"/>
                <a:gd name="connsiteX51" fmla="*/ 1949096 w 5606770"/>
                <a:gd name="connsiteY51" fmla="*/ 509954 h 509954"/>
                <a:gd name="connsiteX52" fmla="*/ 1894127 w 5606770"/>
                <a:gd name="connsiteY52" fmla="*/ 0 h 509954"/>
                <a:gd name="connsiteX53" fmla="*/ 2035464 w 5606770"/>
                <a:gd name="connsiteY53" fmla="*/ 0 h 509954"/>
                <a:gd name="connsiteX54" fmla="*/ 1814288 w 5606770"/>
                <a:gd name="connsiteY54" fmla="*/ 509954 h 509954"/>
                <a:gd name="connsiteX55" fmla="*/ 1672951 w 5606770"/>
                <a:gd name="connsiteY55" fmla="*/ 509954 h 509954"/>
                <a:gd name="connsiteX56" fmla="*/ 1617982 w 5606770"/>
                <a:gd name="connsiteY56" fmla="*/ 0 h 509954"/>
                <a:gd name="connsiteX57" fmla="*/ 1759319 w 5606770"/>
                <a:gd name="connsiteY57" fmla="*/ 0 h 509954"/>
                <a:gd name="connsiteX58" fmla="*/ 1538143 w 5606770"/>
                <a:gd name="connsiteY58" fmla="*/ 509954 h 509954"/>
                <a:gd name="connsiteX59" fmla="*/ 1396806 w 5606770"/>
                <a:gd name="connsiteY59" fmla="*/ 509954 h 509954"/>
                <a:gd name="connsiteX60" fmla="*/ 1341838 w 5606770"/>
                <a:gd name="connsiteY60" fmla="*/ 0 h 509954"/>
                <a:gd name="connsiteX61" fmla="*/ 1483175 w 5606770"/>
                <a:gd name="connsiteY61" fmla="*/ 0 h 509954"/>
                <a:gd name="connsiteX62" fmla="*/ 1261998 w 5606770"/>
                <a:gd name="connsiteY62" fmla="*/ 509954 h 509954"/>
                <a:gd name="connsiteX63" fmla="*/ 1120661 w 5606770"/>
                <a:gd name="connsiteY63" fmla="*/ 509954 h 509954"/>
                <a:gd name="connsiteX64" fmla="*/ 1065693 w 5606770"/>
                <a:gd name="connsiteY64" fmla="*/ 0 h 509954"/>
                <a:gd name="connsiteX65" fmla="*/ 1207030 w 5606770"/>
                <a:gd name="connsiteY65" fmla="*/ 0 h 509954"/>
                <a:gd name="connsiteX66" fmla="*/ 985853 w 5606770"/>
                <a:gd name="connsiteY66" fmla="*/ 509954 h 509954"/>
                <a:gd name="connsiteX67" fmla="*/ 844516 w 5606770"/>
                <a:gd name="connsiteY67" fmla="*/ 509954 h 509954"/>
                <a:gd name="connsiteX68" fmla="*/ 789548 w 5606770"/>
                <a:gd name="connsiteY68" fmla="*/ 0 h 509954"/>
                <a:gd name="connsiteX69" fmla="*/ 930885 w 5606770"/>
                <a:gd name="connsiteY69" fmla="*/ 0 h 509954"/>
                <a:gd name="connsiteX70" fmla="*/ 709709 w 5606770"/>
                <a:gd name="connsiteY70" fmla="*/ 509954 h 509954"/>
                <a:gd name="connsiteX71" fmla="*/ 568372 w 5606770"/>
                <a:gd name="connsiteY71" fmla="*/ 509954 h 509954"/>
                <a:gd name="connsiteX72" fmla="*/ 513403 w 5606770"/>
                <a:gd name="connsiteY72" fmla="*/ 0 h 509954"/>
                <a:gd name="connsiteX73" fmla="*/ 654740 w 5606770"/>
                <a:gd name="connsiteY73" fmla="*/ 0 h 509954"/>
                <a:gd name="connsiteX74" fmla="*/ 433564 w 5606770"/>
                <a:gd name="connsiteY74" fmla="*/ 509954 h 509954"/>
                <a:gd name="connsiteX75" fmla="*/ 292227 w 5606770"/>
                <a:gd name="connsiteY75" fmla="*/ 509954 h 509954"/>
                <a:gd name="connsiteX76" fmla="*/ 237258 w 5606770"/>
                <a:gd name="connsiteY76" fmla="*/ 0 h 509954"/>
                <a:gd name="connsiteX77" fmla="*/ 378595 w 5606770"/>
                <a:gd name="connsiteY77" fmla="*/ 0 h 509954"/>
                <a:gd name="connsiteX78" fmla="*/ 157419 w 5606770"/>
                <a:gd name="connsiteY78" fmla="*/ 509954 h 509954"/>
                <a:gd name="connsiteX79" fmla="*/ 16082 w 5606770"/>
                <a:gd name="connsiteY79" fmla="*/ 509954 h 509954"/>
                <a:gd name="connsiteX80" fmla="*/ 0 w 5606770"/>
                <a:gd name="connsiteY80" fmla="*/ 0 h 509954"/>
                <a:gd name="connsiteX81" fmla="*/ 102450 w 5606770"/>
                <a:gd name="connsiteY81" fmla="*/ 0 h 509954"/>
                <a:gd name="connsiteX82" fmla="*/ 0 w 5606770"/>
                <a:gd name="connsiteY82" fmla="*/ 236214 h 509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5606770" h="509954">
                  <a:moveTo>
                    <a:pt x="5465433" y="0"/>
                  </a:moveTo>
                  <a:lnTo>
                    <a:pt x="5606770" y="0"/>
                  </a:lnTo>
                  <a:lnTo>
                    <a:pt x="5385594" y="509954"/>
                  </a:lnTo>
                  <a:lnTo>
                    <a:pt x="5244257" y="509954"/>
                  </a:lnTo>
                  <a:close/>
                  <a:moveTo>
                    <a:pt x="5189291" y="0"/>
                  </a:moveTo>
                  <a:lnTo>
                    <a:pt x="5330628" y="0"/>
                  </a:lnTo>
                  <a:lnTo>
                    <a:pt x="5109452" y="509954"/>
                  </a:lnTo>
                  <a:lnTo>
                    <a:pt x="4968115" y="509954"/>
                  </a:lnTo>
                  <a:close/>
                  <a:moveTo>
                    <a:pt x="4913146" y="0"/>
                  </a:moveTo>
                  <a:lnTo>
                    <a:pt x="5054483" y="0"/>
                  </a:lnTo>
                  <a:lnTo>
                    <a:pt x="4833307" y="509954"/>
                  </a:lnTo>
                  <a:lnTo>
                    <a:pt x="4691970" y="509954"/>
                  </a:lnTo>
                  <a:close/>
                  <a:moveTo>
                    <a:pt x="4637001" y="0"/>
                  </a:moveTo>
                  <a:lnTo>
                    <a:pt x="4778338" y="0"/>
                  </a:lnTo>
                  <a:lnTo>
                    <a:pt x="4557162" y="509954"/>
                  </a:lnTo>
                  <a:lnTo>
                    <a:pt x="4415825" y="509954"/>
                  </a:lnTo>
                  <a:close/>
                  <a:moveTo>
                    <a:pt x="4360856" y="0"/>
                  </a:moveTo>
                  <a:lnTo>
                    <a:pt x="4502193" y="0"/>
                  </a:lnTo>
                  <a:lnTo>
                    <a:pt x="4281017" y="509954"/>
                  </a:lnTo>
                  <a:lnTo>
                    <a:pt x="4139680" y="509954"/>
                  </a:lnTo>
                  <a:close/>
                  <a:moveTo>
                    <a:pt x="4084711" y="0"/>
                  </a:moveTo>
                  <a:lnTo>
                    <a:pt x="4226048" y="0"/>
                  </a:lnTo>
                  <a:lnTo>
                    <a:pt x="4004872" y="509954"/>
                  </a:lnTo>
                  <a:lnTo>
                    <a:pt x="3863535" y="509954"/>
                  </a:lnTo>
                  <a:close/>
                  <a:moveTo>
                    <a:pt x="3808566" y="0"/>
                  </a:moveTo>
                  <a:lnTo>
                    <a:pt x="3949903" y="0"/>
                  </a:lnTo>
                  <a:lnTo>
                    <a:pt x="3728727" y="509954"/>
                  </a:lnTo>
                  <a:lnTo>
                    <a:pt x="3587390" y="509954"/>
                  </a:lnTo>
                  <a:close/>
                  <a:moveTo>
                    <a:pt x="3532421" y="0"/>
                  </a:moveTo>
                  <a:lnTo>
                    <a:pt x="3673758" y="0"/>
                  </a:lnTo>
                  <a:lnTo>
                    <a:pt x="3452582" y="509954"/>
                  </a:lnTo>
                  <a:lnTo>
                    <a:pt x="3311245" y="509954"/>
                  </a:lnTo>
                  <a:close/>
                  <a:moveTo>
                    <a:pt x="3256276" y="0"/>
                  </a:moveTo>
                  <a:lnTo>
                    <a:pt x="3397613" y="0"/>
                  </a:lnTo>
                  <a:lnTo>
                    <a:pt x="3176437" y="509954"/>
                  </a:lnTo>
                  <a:lnTo>
                    <a:pt x="3035100" y="509954"/>
                  </a:lnTo>
                  <a:close/>
                  <a:moveTo>
                    <a:pt x="2980131" y="0"/>
                  </a:moveTo>
                  <a:lnTo>
                    <a:pt x="3121468" y="0"/>
                  </a:lnTo>
                  <a:lnTo>
                    <a:pt x="2900292" y="509954"/>
                  </a:lnTo>
                  <a:lnTo>
                    <a:pt x="2758955" y="509954"/>
                  </a:lnTo>
                  <a:close/>
                  <a:moveTo>
                    <a:pt x="2703986" y="0"/>
                  </a:moveTo>
                  <a:lnTo>
                    <a:pt x="2845323" y="0"/>
                  </a:lnTo>
                  <a:lnTo>
                    <a:pt x="2624147" y="509954"/>
                  </a:lnTo>
                  <a:lnTo>
                    <a:pt x="2482810" y="509954"/>
                  </a:lnTo>
                  <a:close/>
                  <a:moveTo>
                    <a:pt x="2446415" y="0"/>
                  </a:moveTo>
                  <a:lnTo>
                    <a:pt x="2587752" y="0"/>
                  </a:lnTo>
                  <a:lnTo>
                    <a:pt x="2366575" y="509954"/>
                  </a:lnTo>
                  <a:lnTo>
                    <a:pt x="2225238" y="509954"/>
                  </a:lnTo>
                  <a:close/>
                  <a:moveTo>
                    <a:pt x="2170272" y="0"/>
                  </a:moveTo>
                  <a:lnTo>
                    <a:pt x="2311609" y="0"/>
                  </a:lnTo>
                  <a:lnTo>
                    <a:pt x="2090433" y="509954"/>
                  </a:lnTo>
                  <a:lnTo>
                    <a:pt x="1949096" y="509954"/>
                  </a:lnTo>
                  <a:close/>
                  <a:moveTo>
                    <a:pt x="1894127" y="0"/>
                  </a:moveTo>
                  <a:lnTo>
                    <a:pt x="2035464" y="0"/>
                  </a:lnTo>
                  <a:lnTo>
                    <a:pt x="1814288" y="509954"/>
                  </a:lnTo>
                  <a:lnTo>
                    <a:pt x="1672951" y="509954"/>
                  </a:lnTo>
                  <a:close/>
                  <a:moveTo>
                    <a:pt x="1617982" y="0"/>
                  </a:moveTo>
                  <a:lnTo>
                    <a:pt x="1759319" y="0"/>
                  </a:lnTo>
                  <a:lnTo>
                    <a:pt x="1538143" y="509954"/>
                  </a:lnTo>
                  <a:lnTo>
                    <a:pt x="1396806" y="509954"/>
                  </a:lnTo>
                  <a:close/>
                  <a:moveTo>
                    <a:pt x="1341838" y="0"/>
                  </a:moveTo>
                  <a:lnTo>
                    <a:pt x="1483175" y="0"/>
                  </a:lnTo>
                  <a:lnTo>
                    <a:pt x="1261998" y="509954"/>
                  </a:lnTo>
                  <a:lnTo>
                    <a:pt x="1120661" y="509954"/>
                  </a:lnTo>
                  <a:close/>
                  <a:moveTo>
                    <a:pt x="1065693" y="0"/>
                  </a:moveTo>
                  <a:lnTo>
                    <a:pt x="1207030" y="0"/>
                  </a:lnTo>
                  <a:lnTo>
                    <a:pt x="985853" y="509954"/>
                  </a:lnTo>
                  <a:lnTo>
                    <a:pt x="844516" y="509954"/>
                  </a:lnTo>
                  <a:close/>
                  <a:moveTo>
                    <a:pt x="789548" y="0"/>
                  </a:moveTo>
                  <a:lnTo>
                    <a:pt x="930885" y="0"/>
                  </a:lnTo>
                  <a:lnTo>
                    <a:pt x="709709" y="509954"/>
                  </a:lnTo>
                  <a:lnTo>
                    <a:pt x="568372" y="509954"/>
                  </a:lnTo>
                  <a:close/>
                  <a:moveTo>
                    <a:pt x="513403" y="0"/>
                  </a:moveTo>
                  <a:lnTo>
                    <a:pt x="654740" y="0"/>
                  </a:lnTo>
                  <a:lnTo>
                    <a:pt x="433564" y="509954"/>
                  </a:lnTo>
                  <a:lnTo>
                    <a:pt x="292227" y="509954"/>
                  </a:lnTo>
                  <a:close/>
                  <a:moveTo>
                    <a:pt x="237258" y="0"/>
                  </a:moveTo>
                  <a:lnTo>
                    <a:pt x="378595" y="0"/>
                  </a:lnTo>
                  <a:lnTo>
                    <a:pt x="157419" y="509954"/>
                  </a:lnTo>
                  <a:lnTo>
                    <a:pt x="16082" y="509954"/>
                  </a:lnTo>
                  <a:close/>
                  <a:moveTo>
                    <a:pt x="0" y="0"/>
                  </a:moveTo>
                  <a:lnTo>
                    <a:pt x="102450" y="0"/>
                  </a:lnTo>
                  <a:lnTo>
                    <a:pt x="0" y="236214"/>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9" name="Freeform: Shape 28">
            <a:extLst>
              <a:ext uri="{FF2B5EF4-FFF2-40B4-BE49-F238E27FC236}">
                <a16:creationId xmlns="" xmlns:a16="http://schemas.microsoft.com/office/drawing/2014/main" id="{F0EB13AF-0312-480C-B355-42D6346F1F01}"/>
              </a:ext>
            </a:extLst>
          </p:cNvPr>
          <p:cNvSpPr/>
          <p:nvPr/>
        </p:nvSpPr>
        <p:spPr>
          <a:xfrm rot="20773798">
            <a:off x="8743208" y="2142201"/>
            <a:ext cx="2892462" cy="3004697"/>
          </a:xfrm>
          <a:custGeom>
            <a:avLst/>
            <a:gdLst>
              <a:gd name="connsiteX0" fmla="*/ 852101 w 2892462"/>
              <a:gd name="connsiteY0" fmla="*/ 2032733 h 3004697"/>
              <a:gd name="connsiteX1" fmla="*/ 808141 w 2892462"/>
              <a:gd name="connsiteY1" fmla="*/ 2028396 h 3004697"/>
              <a:gd name="connsiteX2" fmla="*/ 607192 w 2892462"/>
              <a:gd name="connsiteY2" fmla="*/ 2229344 h 3004697"/>
              <a:gd name="connsiteX3" fmla="*/ 807271 w 2892462"/>
              <a:gd name="connsiteY3" fmla="*/ 2431161 h 3004697"/>
              <a:gd name="connsiteX4" fmla="*/ 1010394 w 2892462"/>
              <a:gd name="connsiteY4" fmla="*/ 2230649 h 3004697"/>
              <a:gd name="connsiteX5" fmla="*/ 852101 w 2892462"/>
              <a:gd name="connsiteY5" fmla="*/ 2032733 h 3004697"/>
              <a:gd name="connsiteX6" fmla="*/ 1054759 w 2892462"/>
              <a:gd name="connsiteY6" fmla="*/ 1458174 h 3004697"/>
              <a:gd name="connsiteX7" fmla="*/ 1103473 w 2892462"/>
              <a:gd name="connsiteY7" fmla="*/ 1536900 h 3004697"/>
              <a:gd name="connsiteX8" fmla="*/ 1091295 w 2892462"/>
              <a:gd name="connsiteY8" fmla="*/ 1636069 h 3004697"/>
              <a:gd name="connsiteX9" fmla="*/ 1091295 w 2892462"/>
              <a:gd name="connsiteY9" fmla="*/ 1646508 h 3004697"/>
              <a:gd name="connsiteX10" fmla="*/ 1179590 w 2892462"/>
              <a:gd name="connsiteY10" fmla="*/ 1685654 h 3004697"/>
              <a:gd name="connsiteX11" fmla="*/ 1276585 w 2892462"/>
              <a:gd name="connsiteY11" fmla="*/ 1613017 h 3004697"/>
              <a:gd name="connsiteX12" fmla="*/ 1335303 w 2892462"/>
              <a:gd name="connsiteY12" fmla="*/ 1613887 h 3004697"/>
              <a:gd name="connsiteX13" fmla="*/ 1344437 w 2892462"/>
              <a:gd name="connsiteY13" fmla="*/ 1621715 h 3004697"/>
              <a:gd name="connsiteX14" fmla="*/ 1354442 w 2892462"/>
              <a:gd name="connsiteY14" fmla="*/ 1688699 h 3004697"/>
              <a:gd name="connsiteX15" fmla="*/ 1300941 w 2892462"/>
              <a:gd name="connsiteY15" fmla="*/ 1783953 h 3004697"/>
              <a:gd name="connsiteX16" fmla="*/ 1308336 w 2892462"/>
              <a:gd name="connsiteY16" fmla="*/ 1845716 h 3004697"/>
              <a:gd name="connsiteX17" fmla="*/ 1364880 w 2892462"/>
              <a:gd name="connsiteY17" fmla="*/ 1868333 h 3004697"/>
              <a:gd name="connsiteX18" fmla="*/ 1479272 w 2892462"/>
              <a:gd name="connsiteY18" fmla="*/ 1838322 h 3004697"/>
              <a:gd name="connsiteX19" fmla="*/ 1527987 w 2892462"/>
              <a:gd name="connsiteY19" fmla="*/ 1857025 h 3004697"/>
              <a:gd name="connsiteX20" fmla="*/ 1542775 w 2892462"/>
              <a:gd name="connsiteY20" fmla="*/ 1886167 h 3004697"/>
              <a:gd name="connsiteX21" fmla="*/ 1530596 w 2892462"/>
              <a:gd name="connsiteY21" fmla="*/ 1929226 h 3004697"/>
              <a:gd name="connsiteX22" fmla="*/ 1432733 w 2892462"/>
              <a:gd name="connsiteY22" fmla="*/ 2007083 h 3004697"/>
              <a:gd name="connsiteX23" fmla="*/ 1415334 w 2892462"/>
              <a:gd name="connsiteY23" fmla="*/ 2054493 h 3004697"/>
              <a:gd name="connsiteX24" fmla="*/ 1420553 w 2892462"/>
              <a:gd name="connsiteY24" fmla="*/ 2073631 h 3004697"/>
              <a:gd name="connsiteX25" fmla="*/ 1434852 w 2892462"/>
              <a:gd name="connsiteY25" fmla="*/ 2097499 h 3004697"/>
              <a:gd name="connsiteX26" fmla="*/ 1435942 w 2892462"/>
              <a:gd name="connsiteY26" fmla="*/ 2097944 h 3004697"/>
              <a:gd name="connsiteX27" fmla="*/ 789527 w 2892462"/>
              <a:gd name="connsiteY27" fmla="*/ 2935789 h 3004697"/>
              <a:gd name="connsiteX28" fmla="*/ 776823 w 2892462"/>
              <a:gd name="connsiteY28" fmla="*/ 2890905 h 3004697"/>
              <a:gd name="connsiteX29" fmla="*/ 738114 w 2892462"/>
              <a:gd name="connsiteY29" fmla="*/ 2856979 h 3004697"/>
              <a:gd name="connsiteX30" fmla="*/ 714626 w 2892462"/>
              <a:gd name="connsiteY30" fmla="*/ 2854370 h 3004697"/>
              <a:gd name="connsiteX31" fmla="*/ 674611 w 2892462"/>
              <a:gd name="connsiteY31" fmla="*/ 2876552 h 3004697"/>
              <a:gd name="connsiteX32" fmla="*/ 664607 w 2892462"/>
              <a:gd name="connsiteY32" fmla="*/ 2893515 h 3004697"/>
              <a:gd name="connsiteX33" fmla="*/ 609803 w 2892462"/>
              <a:gd name="connsiteY33" fmla="*/ 2986160 h 3004697"/>
              <a:gd name="connsiteX34" fmla="*/ 568483 w 2892462"/>
              <a:gd name="connsiteY34" fmla="*/ 3003123 h 3004697"/>
              <a:gd name="connsiteX35" fmla="*/ 534991 w 2892462"/>
              <a:gd name="connsiteY35" fmla="*/ 2991815 h 3004697"/>
              <a:gd name="connsiteX36" fmla="*/ 512374 w 2892462"/>
              <a:gd name="connsiteY36" fmla="*/ 2949624 h 3004697"/>
              <a:gd name="connsiteX37" fmla="*/ 526726 w 2892462"/>
              <a:gd name="connsiteY37" fmla="*/ 2830882 h 3004697"/>
              <a:gd name="connsiteX38" fmla="*/ 494105 w 2892462"/>
              <a:gd name="connsiteY38" fmla="*/ 2775643 h 3004697"/>
              <a:gd name="connsiteX39" fmla="*/ 433648 w 2892462"/>
              <a:gd name="connsiteY39" fmla="*/ 2778688 h 3004697"/>
              <a:gd name="connsiteX40" fmla="*/ 348832 w 2892462"/>
              <a:gd name="connsiteY40" fmla="*/ 2843061 h 3004697"/>
              <a:gd name="connsiteX41" fmla="*/ 273585 w 2892462"/>
              <a:gd name="connsiteY41" fmla="*/ 2838712 h 3004697"/>
              <a:gd name="connsiteX42" fmla="*/ 267061 w 2892462"/>
              <a:gd name="connsiteY42" fmla="*/ 2832187 h 3004697"/>
              <a:gd name="connsiteX43" fmla="*/ 260537 w 2892462"/>
              <a:gd name="connsiteY43" fmla="*/ 2779993 h 3004697"/>
              <a:gd name="connsiteX44" fmla="*/ 317081 w 2892462"/>
              <a:gd name="connsiteY44" fmla="*/ 2679084 h 3004697"/>
              <a:gd name="connsiteX45" fmla="*/ 326649 w 2892462"/>
              <a:gd name="connsiteY45" fmla="*/ 2648203 h 3004697"/>
              <a:gd name="connsiteX46" fmla="*/ 250533 w 2892462"/>
              <a:gd name="connsiteY46" fmla="*/ 2593834 h 3004697"/>
              <a:gd name="connsiteX47" fmla="*/ 133530 w 2892462"/>
              <a:gd name="connsiteY47" fmla="*/ 2624280 h 3004697"/>
              <a:gd name="connsiteX48" fmla="*/ 96124 w 2892462"/>
              <a:gd name="connsiteY48" fmla="*/ 2611667 h 3004697"/>
              <a:gd name="connsiteX49" fmla="*/ 77421 w 2892462"/>
              <a:gd name="connsiteY49" fmla="*/ 2578609 h 3004697"/>
              <a:gd name="connsiteX50" fmla="*/ 90036 w 2892462"/>
              <a:gd name="connsiteY50" fmla="*/ 2529895 h 3004697"/>
              <a:gd name="connsiteX51" fmla="*/ 176591 w 2892462"/>
              <a:gd name="connsiteY51" fmla="*/ 2461174 h 3004697"/>
              <a:gd name="connsiteX52" fmla="*/ 199643 w 2892462"/>
              <a:gd name="connsiteY52" fmla="*/ 2391145 h 3004697"/>
              <a:gd name="connsiteX53" fmla="*/ 153103 w 2892462"/>
              <a:gd name="connsiteY53" fmla="*/ 2352000 h 3004697"/>
              <a:gd name="connsiteX54" fmla="*/ 43930 w 2892462"/>
              <a:gd name="connsiteY54" fmla="*/ 2337212 h 3004697"/>
              <a:gd name="connsiteX55" fmla="*/ 870 w 2892462"/>
              <a:gd name="connsiteY55" fmla="*/ 2306765 h 3004697"/>
              <a:gd name="connsiteX56" fmla="*/ 0 w 2892462"/>
              <a:gd name="connsiteY56" fmla="*/ 2252832 h 3004697"/>
              <a:gd name="connsiteX57" fmla="*/ 31752 w 2892462"/>
              <a:gd name="connsiteY57" fmla="*/ 2229778 h 3004697"/>
              <a:gd name="connsiteX58" fmla="*/ 143100 w 2892462"/>
              <a:gd name="connsiteY58" fmla="*/ 2198462 h 3004697"/>
              <a:gd name="connsiteX59" fmla="*/ 181376 w 2892462"/>
              <a:gd name="connsiteY59" fmla="*/ 2155836 h 3004697"/>
              <a:gd name="connsiteX60" fmla="*/ 183550 w 2892462"/>
              <a:gd name="connsiteY60" fmla="*/ 2137568 h 3004697"/>
              <a:gd name="connsiteX61" fmla="*/ 159628 w 2892462"/>
              <a:gd name="connsiteY61" fmla="*/ 2093204 h 3004697"/>
              <a:gd name="connsiteX62" fmla="*/ 58719 w 2892462"/>
              <a:gd name="connsiteY62" fmla="*/ 2034050 h 3004697"/>
              <a:gd name="connsiteX63" fmla="*/ 36971 w 2892462"/>
              <a:gd name="connsiteY63" fmla="*/ 1980986 h 3004697"/>
              <a:gd name="connsiteX64" fmla="*/ 39146 w 2892462"/>
              <a:gd name="connsiteY64" fmla="*/ 1973592 h 3004697"/>
              <a:gd name="connsiteX65" fmla="*/ 96559 w 2892462"/>
              <a:gd name="connsiteY65" fmla="*/ 1934011 h 3004697"/>
              <a:gd name="connsiteX66" fmla="*/ 203558 w 2892462"/>
              <a:gd name="connsiteY66" fmla="*/ 1946190 h 3004697"/>
              <a:gd name="connsiteX67" fmla="*/ 258362 w 2892462"/>
              <a:gd name="connsiteY67" fmla="*/ 1920963 h 3004697"/>
              <a:gd name="connsiteX68" fmla="*/ 254012 w 2892462"/>
              <a:gd name="connsiteY68" fmla="*/ 1846586 h 3004697"/>
              <a:gd name="connsiteX69" fmla="*/ 187464 w 2892462"/>
              <a:gd name="connsiteY69" fmla="*/ 1758290 h 3004697"/>
              <a:gd name="connsiteX70" fmla="*/ 187465 w 2892462"/>
              <a:gd name="connsiteY70" fmla="*/ 1709141 h 3004697"/>
              <a:gd name="connsiteX71" fmla="*/ 209212 w 2892462"/>
              <a:gd name="connsiteY71" fmla="*/ 1684784 h 3004697"/>
              <a:gd name="connsiteX72" fmla="*/ 255752 w 2892462"/>
              <a:gd name="connsiteY72" fmla="*/ 1679564 h 3004697"/>
              <a:gd name="connsiteX73" fmla="*/ 354486 w 2892462"/>
              <a:gd name="connsiteY73" fmla="*/ 1735238 h 3004697"/>
              <a:gd name="connsiteX74" fmla="*/ 442781 w 2892462"/>
              <a:gd name="connsiteY74" fmla="*/ 1710446 h 3004697"/>
              <a:gd name="connsiteX75" fmla="*/ 444956 w 2892462"/>
              <a:gd name="connsiteY75" fmla="*/ 1672170 h 3004697"/>
              <a:gd name="connsiteX76" fmla="*/ 416249 w 2892462"/>
              <a:gd name="connsiteY76" fmla="*/ 1561257 h 3004697"/>
              <a:gd name="connsiteX77" fmla="*/ 437127 w 2892462"/>
              <a:gd name="connsiteY77" fmla="*/ 1509933 h 3004697"/>
              <a:gd name="connsiteX78" fmla="*/ 453221 w 2892462"/>
              <a:gd name="connsiteY78" fmla="*/ 1501234 h 3004697"/>
              <a:gd name="connsiteX79" fmla="*/ 513243 w 2892462"/>
              <a:gd name="connsiteY79" fmla="*/ 1516022 h 3004697"/>
              <a:gd name="connsiteX80" fmla="*/ 582401 w 2892462"/>
              <a:gd name="connsiteY80" fmla="*/ 1603882 h 3004697"/>
              <a:gd name="connsiteX81" fmla="*/ 676786 w 2892462"/>
              <a:gd name="connsiteY81" fmla="*/ 1603447 h 3004697"/>
              <a:gd name="connsiteX82" fmla="*/ 688095 w 2892462"/>
              <a:gd name="connsiteY82" fmla="*/ 1563432 h 3004697"/>
              <a:gd name="connsiteX83" fmla="*/ 702014 w 2892462"/>
              <a:gd name="connsiteY83" fmla="*/ 1461654 h 3004697"/>
              <a:gd name="connsiteX84" fmla="*/ 739853 w 2892462"/>
              <a:gd name="connsiteY84" fmla="*/ 1422508 h 3004697"/>
              <a:gd name="connsiteX85" fmla="*/ 773780 w 2892462"/>
              <a:gd name="connsiteY85" fmla="*/ 1421203 h 3004697"/>
              <a:gd name="connsiteX86" fmla="*/ 805966 w 2892462"/>
              <a:gd name="connsiteY86" fmla="*/ 1447299 h 3004697"/>
              <a:gd name="connsiteX87" fmla="*/ 837717 w 2892462"/>
              <a:gd name="connsiteY87" fmla="*/ 1558647 h 3004697"/>
              <a:gd name="connsiteX88" fmla="*/ 918619 w 2892462"/>
              <a:gd name="connsiteY88" fmla="*/ 1604318 h 3004697"/>
              <a:gd name="connsiteX89" fmla="*/ 944716 w 2892462"/>
              <a:gd name="connsiteY89" fmla="*/ 1581700 h 3004697"/>
              <a:gd name="connsiteX90" fmla="*/ 1005610 w 2892462"/>
              <a:gd name="connsiteY90" fmla="*/ 1478617 h 3004697"/>
              <a:gd name="connsiteX91" fmla="*/ 1054759 w 2892462"/>
              <a:gd name="connsiteY91" fmla="*/ 1458174 h 3004697"/>
              <a:gd name="connsiteX92" fmla="*/ 2396727 w 2892462"/>
              <a:gd name="connsiteY92" fmla="*/ 376705 h 3004697"/>
              <a:gd name="connsiteX93" fmla="*/ 2639124 w 2892462"/>
              <a:gd name="connsiteY93" fmla="*/ 472612 h 3004697"/>
              <a:gd name="connsiteX94" fmla="*/ 2671597 w 2892462"/>
              <a:gd name="connsiteY94" fmla="*/ 496360 h 3004697"/>
              <a:gd name="connsiteX95" fmla="*/ 2319558 w 2892462"/>
              <a:gd name="connsiteY95" fmla="*/ 952652 h 3004697"/>
              <a:gd name="connsiteX96" fmla="*/ 2281644 w 2892462"/>
              <a:gd name="connsiteY96" fmla="*/ 937851 h 3004697"/>
              <a:gd name="connsiteX97" fmla="*/ 2242176 w 2892462"/>
              <a:gd name="connsiteY97" fmla="*/ 933941 h 3004697"/>
              <a:gd name="connsiteX98" fmla="*/ 2049469 w 2892462"/>
              <a:gd name="connsiteY98" fmla="*/ 1125814 h 3004697"/>
              <a:gd name="connsiteX99" fmla="*/ 2064583 w 2892462"/>
              <a:gd name="connsiteY99" fmla="*/ 1201357 h 3004697"/>
              <a:gd name="connsiteX100" fmla="*/ 2093780 w 2892462"/>
              <a:gd name="connsiteY100" fmla="*/ 1245292 h 3004697"/>
              <a:gd name="connsiteX101" fmla="*/ 1741365 w 2892462"/>
              <a:gd name="connsiteY101" fmla="*/ 1702072 h 3004697"/>
              <a:gd name="connsiteX102" fmla="*/ 1695116 w 2892462"/>
              <a:gd name="connsiteY102" fmla="*/ 1663249 h 3004697"/>
              <a:gd name="connsiteX103" fmla="*/ 1476343 w 2892462"/>
              <a:gd name="connsiteY103" fmla="*/ 1125398 h 3004697"/>
              <a:gd name="connsiteX104" fmla="*/ 2243008 w 2892462"/>
              <a:gd name="connsiteY104" fmla="*/ 360815 h 3004697"/>
              <a:gd name="connsiteX105" fmla="*/ 2396727 w 2892462"/>
              <a:gd name="connsiteY105" fmla="*/ 376705 h 3004697"/>
              <a:gd name="connsiteX106" fmla="*/ 2412411 w 2892462"/>
              <a:gd name="connsiteY106" fmla="*/ 5354 h 3004697"/>
              <a:gd name="connsiteX107" fmla="*/ 2438774 w 2892462"/>
              <a:gd name="connsiteY107" fmla="*/ 55020 h 3004697"/>
              <a:gd name="connsiteX108" fmla="*/ 2441819 w 2892462"/>
              <a:gd name="connsiteY108" fmla="*/ 156364 h 3004697"/>
              <a:gd name="connsiteX109" fmla="*/ 2459651 w 2892462"/>
              <a:gd name="connsiteY109" fmla="*/ 185940 h 3004697"/>
              <a:gd name="connsiteX110" fmla="*/ 2524025 w 2892462"/>
              <a:gd name="connsiteY110" fmla="*/ 202904 h 3004697"/>
              <a:gd name="connsiteX111" fmla="*/ 2554472 w 2892462"/>
              <a:gd name="connsiteY111" fmla="*/ 186810 h 3004697"/>
              <a:gd name="connsiteX112" fmla="*/ 2612320 w 2892462"/>
              <a:gd name="connsiteY112" fmla="*/ 94165 h 3004697"/>
              <a:gd name="connsiteX113" fmla="*/ 2668428 w 2892462"/>
              <a:gd name="connsiteY113" fmla="*/ 74592 h 3004697"/>
              <a:gd name="connsiteX114" fmla="*/ 2678433 w 2892462"/>
              <a:gd name="connsiteY114" fmla="*/ 78072 h 3004697"/>
              <a:gd name="connsiteX115" fmla="*/ 2710184 w 2892462"/>
              <a:gd name="connsiteY115" fmla="*/ 140270 h 3004697"/>
              <a:gd name="connsiteX116" fmla="*/ 2687567 w 2892462"/>
              <a:gd name="connsiteY116" fmla="*/ 237700 h 3004697"/>
              <a:gd name="connsiteX117" fmla="*/ 2703224 w 2892462"/>
              <a:gd name="connsiteY117" fmla="*/ 279890 h 3004697"/>
              <a:gd name="connsiteX118" fmla="*/ 2753679 w 2892462"/>
              <a:gd name="connsiteY118" fmla="*/ 307727 h 3004697"/>
              <a:gd name="connsiteX119" fmla="*/ 2787171 w 2892462"/>
              <a:gd name="connsiteY119" fmla="*/ 299898 h 3004697"/>
              <a:gd name="connsiteX120" fmla="*/ 2867202 w 2892462"/>
              <a:gd name="connsiteY120" fmla="*/ 225521 h 3004697"/>
              <a:gd name="connsiteX121" fmla="*/ 2882316 w 2892462"/>
              <a:gd name="connsiteY121" fmla="*/ 213580 h 3004697"/>
              <a:gd name="connsiteX122" fmla="*/ 2892462 w 2892462"/>
              <a:gd name="connsiteY122" fmla="*/ 210087 h 3004697"/>
              <a:gd name="connsiteX123" fmla="*/ 2707833 w 2892462"/>
              <a:gd name="connsiteY123" fmla="*/ 449393 h 3004697"/>
              <a:gd name="connsiteX124" fmla="*/ 2669507 w 2892462"/>
              <a:gd name="connsiteY124" fmla="*/ 421558 h 3004697"/>
              <a:gd name="connsiteX125" fmla="*/ 2408410 w 2892462"/>
              <a:gd name="connsiteY125" fmla="*/ 319660 h 3004697"/>
              <a:gd name="connsiteX126" fmla="*/ 2242175 w 2892462"/>
              <a:gd name="connsiteY126" fmla="*/ 302942 h 3004697"/>
              <a:gd name="connsiteX127" fmla="*/ 1417507 w 2892462"/>
              <a:gd name="connsiteY127" fmla="*/ 1122826 h 3004697"/>
              <a:gd name="connsiteX128" fmla="*/ 1660211 w 2892462"/>
              <a:gd name="connsiteY128" fmla="*/ 1710609 h 3004697"/>
              <a:gd name="connsiteX129" fmla="*/ 1705905 w 2892462"/>
              <a:gd name="connsiteY129" fmla="*/ 1748033 h 3004697"/>
              <a:gd name="connsiteX130" fmla="*/ 1524321 w 2892462"/>
              <a:gd name="connsiteY130" fmla="*/ 1983392 h 3004697"/>
              <a:gd name="connsiteX131" fmla="*/ 1524444 w 2892462"/>
              <a:gd name="connsiteY131" fmla="*/ 1981148 h 3004697"/>
              <a:gd name="connsiteX132" fmla="*/ 1534509 w 2892462"/>
              <a:gd name="connsiteY132" fmla="*/ 1957933 h 3004697"/>
              <a:gd name="connsiteX133" fmla="*/ 1581484 w 2892462"/>
              <a:gd name="connsiteY133" fmla="*/ 1869638 h 3004697"/>
              <a:gd name="connsiteX134" fmla="*/ 1578005 w 2892462"/>
              <a:gd name="connsiteY134" fmla="*/ 1828318 h 3004697"/>
              <a:gd name="connsiteX135" fmla="*/ 1538859 w 2892462"/>
              <a:gd name="connsiteY135" fmla="*/ 1789607 h 3004697"/>
              <a:gd name="connsiteX136" fmla="*/ 1498408 w 2892462"/>
              <a:gd name="connsiteY136" fmla="*/ 1786562 h 3004697"/>
              <a:gd name="connsiteX137" fmla="*/ 1400544 w 2892462"/>
              <a:gd name="connsiteY137" fmla="*/ 1838322 h 3004697"/>
              <a:gd name="connsiteX138" fmla="*/ 1347045 w 2892462"/>
              <a:gd name="connsiteY138" fmla="*/ 1828318 h 3004697"/>
              <a:gd name="connsiteX139" fmla="*/ 1343566 w 2892462"/>
              <a:gd name="connsiteY139" fmla="*/ 1824403 h 3004697"/>
              <a:gd name="connsiteX140" fmla="*/ 1345741 w 2892462"/>
              <a:gd name="connsiteY140" fmla="*/ 1744372 h 3004697"/>
              <a:gd name="connsiteX141" fmla="*/ 1411418 w 2892462"/>
              <a:gd name="connsiteY141" fmla="*/ 1674345 h 3004697"/>
              <a:gd name="connsiteX142" fmla="*/ 1419247 w 2892462"/>
              <a:gd name="connsiteY142" fmla="*/ 1636069 h 3004697"/>
              <a:gd name="connsiteX143" fmla="*/ 1389236 w 2892462"/>
              <a:gd name="connsiteY143" fmla="*/ 1583875 h 3004697"/>
              <a:gd name="connsiteX144" fmla="*/ 1351395 w 2892462"/>
              <a:gd name="connsiteY144" fmla="*/ 1573001 h 3004697"/>
              <a:gd name="connsiteX145" fmla="*/ 1256575 w 2892462"/>
              <a:gd name="connsiteY145" fmla="*/ 1594749 h 3004697"/>
              <a:gd name="connsiteX146" fmla="*/ 1243961 w 2892462"/>
              <a:gd name="connsiteY146" fmla="*/ 1597793 h 3004697"/>
              <a:gd name="connsiteX147" fmla="*/ 1196987 w 2892462"/>
              <a:gd name="connsiteY147" fmla="*/ 1574741 h 3004697"/>
              <a:gd name="connsiteX148" fmla="*/ 1186113 w 2892462"/>
              <a:gd name="connsiteY148" fmla="*/ 1549514 h 3004697"/>
              <a:gd name="connsiteX149" fmla="*/ 1203512 w 2892462"/>
              <a:gd name="connsiteY149" fmla="*/ 1500364 h 3004697"/>
              <a:gd name="connsiteX150" fmla="*/ 1292677 w 2892462"/>
              <a:gd name="connsiteY150" fmla="*/ 1444690 h 3004697"/>
              <a:gd name="connsiteX151" fmla="*/ 1313989 w 2892462"/>
              <a:gd name="connsiteY151" fmla="*/ 1394672 h 3004697"/>
              <a:gd name="connsiteX152" fmla="*/ 1300506 w 2892462"/>
              <a:gd name="connsiteY152" fmla="*/ 1349436 h 3004697"/>
              <a:gd name="connsiteX153" fmla="*/ 1267884 w 2892462"/>
              <a:gd name="connsiteY153" fmla="*/ 1327688 h 3004697"/>
              <a:gd name="connsiteX154" fmla="*/ 1162626 w 2892462"/>
              <a:gd name="connsiteY154" fmla="*/ 1324643 h 3004697"/>
              <a:gd name="connsiteX155" fmla="*/ 1115651 w 2892462"/>
              <a:gd name="connsiteY155" fmla="*/ 1285063 h 3004697"/>
              <a:gd name="connsiteX156" fmla="*/ 1113911 w 2892462"/>
              <a:gd name="connsiteY156" fmla="*/ 1275929 h 3004697"/>
              <a:gd name="connsiteX157" fmla="*/ 1153492 w 2892462"/>
              <a:gd name="connsiteY157" fmla="*/ 1215906 h 3004697"/>
              <a:gd name="connsiteX158" fmla="*/ 1247877 w 2892462"/>
              <a:gd name="connsiteY158" fmla="*/ 1187199 h 3004697"/>
              <a:gd name="connsiteX159" fmla="*/ 1276149 w 2892462"/>
              <a:gd name="connsiteY159" fmla="*/ 1155448 h 3004697"/>
              <a:gd name="connsiteX160" fmla="*/ 1274843 w 2892462"/>
              <a:gd name="connsiteY160" fmla="*/ 1094989 h 3004697"/>
              <a:gd name="connsiteX161" fmla="*/ 1252661 w 2892462"/>
              <a:gd name="connsiteY161" fmla="*/ 1070197 h 3004697"/>
              <a:gd name="connsiteX162" fmla="*/ 1152187 w 2892462"/>
              <a:gd name="connsiteY162" fmla="*/ 1039316 h 3004697"/>
              <a:gd name="connsiteX163" fmla="*/ 1113911 w 2892462"/>
              <a:gd name="connsiteY163" fmla="*/ 983642 h 3004697"/>
              <a:gd name="connsiteX164" fmla="*/ 1117826 w 2892462"/>
              <a:gd name="connsiteY164" fmla="*/ 960589 h 3004697"/>
              <a:gd name="connsiteX165" fmla="*/ 1153927 w 2892462"/>
              <a:gd name="connsiteY165" fmla="*/ 931883 h 3004697"/>
              <a:gd name="connsiteX166" fmla="*/ 1251356 w 2892462"/>
              <a:gd name="connsiteY166" fmla="*/ 928838 h 3004697"/>
              <a:gd name="connsiteX167" fmla="*/ 1265709 w 2892462"/>
              <a:gd name="connsiteY167" fmla="*/ 928403 h 3004697"/>
              <a:gd name="connsiteX168" fmla="*/ 1304420 w 2892462"/>
              <a:gd name="connsiteY168" fmla="*/ 897956 h 3004697"/>
              <a:gd name="connsiteX169" fmla="*/ 1315728 w 2892462"/>
              <a:gd name="connsiteY169" fmla="*/ 854896 h 3004697"/>
              <a:gd name="connsiteX170" fmla="*/ 1297461 w 2892462"/>
              <a:gd name="connsiteY170" fmla="*/ 814011 h 3004697"/>
              <a:gd name="connsiteX171" fmla="*/ 1208296 w 2892462"/>
              <a:gd name="connsiteY171" fmla="*/ 758337 h 3004697"/>
              <a:gd name="connsiteX172" fmla="*/ 1188287 w 2892462"/>
              <a:gd name="connsiteY172" fmla="*/ 701358 h 3004697"/>
              <a:gd name="connsiteX173" fmla="*/ 1200901 w 2892462"/>
              <a:gd name="connsiteY173" fmla="*/ 673956 h 3004697"/>
              <a:gd name="connsiteX174" fmla="*/ 1240046 w 2892462"/>
              <a:gd name="connsiteY174" fmla="*/ 657428 h 3004697"/>
              <a:gd name="connsiteX175" fmla="*/ 1351395 w 2892462"/>
              <a:gd name="connsiteY175" fmla="*/ 683090 h 3004697"/>
              <a:gd name="connsiteX176" fmla="*/ 1391845 w 2892462"/>
              <a:gd name="connsiteY176" fmla="*/ 669606 h 3004697"/>
              <a:gd name="connsiteX177" fmla="*/ 1419247 w 2892462"/>
              <a:gd name="connsiteY177" fmla="*/ 621762 h 3004697"/>
              <a:gd name="connsiteX178" fmla="*/ 1411418 w 2892462"/>
              <a:gd name="connsiteY178" fmla="*/ 580877 h 3004697"/>
              <a:gd name="connsiteX179" fmla="*/ 1337476 w 2892462"/>
              <a:gd name="connsiteY179" fmla="*/ 502150 h 3004697"/>
              <a:gd name="connsiteX180" fmla="*/ 1333126 w 2892462"/>
              <a:gd name="connsiteY180" fmla="*/ 446041 h 3004697"/>
              <a:gd name="connsiteX181" fmla="*/ 1340521 w 2892462"/>
              <a:gd name="connsiteY181" fmla="*/ 435167 h 3004697"/>
              <a:gd name="connsiteX182" fmla="*/ 1407503 w 2892462"/>
              <a:gd name="connsiteY182" fmla="*/ 420379 h 3004697"/>
              <a:gd name="connsiteX183" fmla="*/ 1497973 w 2892462"/>
              <a:gd name="connsiteY183" fmla="*/ 468659 h 3004697"/>
              <a:gd name="connsiteX184" fmla="*/ 1540599 w 2892462"/>
              <a:gd name="connsiteY184" fmla="*/ 464745 h 3004697"/>
              <a:gd name="connsiteX185" fmla="*/ 1577135 w 2892462"/>
              <a:gd name="connsiteY185" fmla="*/ 428643 h 3004697"/>
              <a:gd name="connsiteX186" fmla="*/ 1581920 w 2892462"/>
              <a:gd name="connsiteY186" fmla="*/ 385148 h 3004697"/>
              <a:gd name="connsiteX187" fmla="*/ 1529289 w 2892462"/>
              <a:gd name="connsiteY187" fmla="*/ 286414 h 3004697"/>
              <a:gd name="connsiteX188" fmla="*/ 1538424 w 2892462"/>
              <a:gd name="connsiteY188" fmla="*/ 236395 h 3004697"/>
              <a:gd name="connsiteX189" fmla="*/ 1565825 w 2892462"/>
              <a:gd name="connsiteY189" fmla="*/ 215952 h 3004697"/>
              <a:gd name="connsiteX190" fmla="*/ 1610190 w 2892462"/>
              <a:gd name="connsiteY190" fmla="*/ 220737 h 3004697"/>
              <a:gd name="connsiteX191" fmla="*/ 1685438 w 2892462"/>
              <a:gd name="connsiteY191" fmla="*/ 290764 h 3004697"/>
              <a:gd name="connsiteX192" fmla="*/ 1748941 w 2892462"/>
              <a:gd name="connsiteY192" fmla="*/ 299898 h 3004697"/>
              <a:gd name="connsiteX193" fmla="*/ 1784607 w 2892462"/>
              <a:gd name="connsiteY193" fmla="*/ 277715 h 3004697"/>
              <a:gd name="connsiteX194" fmla="*/ 1796785 w 2892462"/>
              <a:gd name="connsiteY194" fmla="*/ 240309 h 3004697"/>
              <a:gd name="connsiteX195" fmla="*/ 1771558 w 2892462"/>
              <a:gd name="connsiteY195" fmla="*/ 131571 h 3004697"/>
              <a:gd name="connsiteX196" fmla="*/ 1792871 w 2892462"/>
              <a:gd name="connsiteY196" fmla="*/ 85032 h 3004697"/>
              <a:gd name="connsiteX197" fmla="*/ 1822013 w 2892462"/>
              <a:gd name="connsiteY197" fmla="*/ 72853 h 3004697"/>
              <a:gd name="connsiteX198" fmla="*/ 1868118 w 2892462"/>
              <a:gd name="connsiteY198" fmla="*/ 89381 h 3004697"/>
              <a:gd name="connsiteX199" fmla="*/ 1926401 w 2892462"/>
              <a:gd name="connsiteY199" fmla="*/ 183331 h 3004697"/>
              <a:gd name="connsiteX200" fmla="*/ 1966852 w 2892462"/>
              <a:gd name="connsiteY200" fmla="*/ 202904 h 3004697"/>
              <a:gd name="connsiteX201" fmla="*/ 2021220 w 2892462"/>
              <a:gd name="connsiteY201" fmla="*/ 187680 h 3004697"/>
              <a:gd name="connsiteX202" fmla="*/ 2041229 w 2892462"/>
              <a:gd name="connsiteY202" fmla="*/ 158538 h 3004697"/>
              <a:gd name="connsiteX203" fmla="*/ 2045577 w 2892462"/>
              <a:gd name="connsiteY203" fmla="*/ 45451 h 3004697"/>
              <a:gd name="connsiteX204" fmla="*/ 2077764 w 2892462"/>
              <a:gd name="connsiteY204" fmla="*/ 4130 h 3004697"/>
              <a:gd name="connsiteX205" fmla="*/ 2089508 w 2892462"/>
              <a:gd name="connsiteY205" fmla="*/ 1521 h 3004697"/>
              <a:gd name="connsiteX206" fmla="*/ 2154316 w 2892462"/>
              <a:gd name="connsiteY206" fmla="*/ 41102 h 3004697"/>
              <a:gd name="connsiteX207" fmla="*/ 2183023 w 2892462"/>
              <a:gd name="connsiteY207" fmla="*/ 136791 h 3004697"/>
              <a:gd name="connsiteX208" fmla="*/ 2211295 w 2892462"/>
              <a:gd name="connsiteY208" fmla="*/ 162453 h 3004697"/>
              <a:gd name="connsiteX209" fmla="*/ 2273057 w 2892462"/>
              <a:gd name="connsiteY209" fmla="*/ 162453 h 3004697"/>
              <a:gd name="connsiteX210" fmla="*/ 2300459 w 2892462"/>
              <a:gd name="connsiteY210" fmla="*/ 137660 h 3004697"/>
              <a:gd name="connsiteX211" fmla="*/ 2332647 w 2892462"/>
              <a:gd name="connsiteY211" fmla="*/ 31967 h 3004697"/>
              <a:gd name="connsiteX212" fmla="*/ 2376576 w 2892462"/>
              <a:gd name="connsiteY212" fmla="*/ 216 h 3004697"/>
              <a:gd name="connsiteX213" fmla="*/ 2388319 w 2892462"/>
              <a:gd name="connsiteY213" fmla="*/ 651 h 3004697"/>
              <a:gd name="connsiteX214" fmla="*/ 2412411 w 2892462"/>
              <a:gd name="connsiteY214" fmla="*/ 5354 h 3004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2892462" h="3004697">
                <a:moveTo>
                  <a:pt x="852101" y="2032733"/>
                </a:moveTo>
                <a:cubicBezTo>
                  <a:pt x="838152" y="2029850"/>
                  <a:pt x="823474" y="2028341"/>
                  <a:pt x="808141" y="2028396"/>
                </a:cubicBezTo>
                <a:cubicBezTo>
                  <a:pt x="694618" y="2028831"/>
                  <a:pt x="607629" y="2115387"/>
                  <a:pt x="607192" y="2229344"/>
                </a:cubicBezTo>
                <a:cubicBezTo>
                  <a:pt x="606758" y="2345041"/>
                  <a:pt x="697663" y="2430291"/>
                  <a:pt x="807271" y="2431161"/>
                </a:cubicBezTo>
                <a:cubicBezTo>
                  <a:pt x="919488" y="2432031"/>
                  <a:pt x="1009959" y="2341996"/>
                  <a:pt x="1010394" y="2230649"/>
                </a:cubicBezTo>
                <a:cubicBezTo>
                  <a:pt x="1011536" y="2140451"/>
                  <a:pt x="949738" y="2052916"/>
                  <a:pt x="852101" y="2032733"/>
                </a:cubicBezTo>
                <a:close/>
                <a:moveTo>
                  <a:pt x="1054759" y="1458174"/>
                </a:moveTo>
                <a:cubicBezTo>
                  <a:pt x="1104344" y="1470787"/>
                  <a:pt x="1110867" y="1481661"/>
                  <a:pt x="1103473" y="1536900"/>
                </a:cubicBezTo>
                <a:cubicBezTo>
                  <a:pt x="1099124" y="1569956"/>
                  <a:pt x="1095209" y="1603013"/>
                  <a:pt x="1091295" y="1636069"/>
                </a:cubicBezTo>
                <a:cubicBezTo>
                  <a:pt x="1090860" y="1639548"/>
                  <a:pt x="1090860" y="1643028"/>
                  <a:pt x="1091295" y="1646508"/>
                </a:cubicBezTo>
                <a:cubicBezTo>
                  <a:pt x="1096950" y="1681739"/>
                  <a:pt x="1150448" y="1706096"/>
                  <a:pt x="1179590" y="1685654"/>
                </a:cubicBezTo>
                <a:cubicBezTo>
                  <a:pt x="1212647" y="1662166"/>
                  <a:pt x="1244397" y="1637374"/>
                  <a:pt x="1276585" y="1613017"/>
                </a:cubicBezTo>
                <a:cubicBezTo>
                  <a:pt x="1300072" y="1595184"/>
                  <a:pt x="1311816" y="1595619"/>
                  <a:pt x="1335303" y="1613887"/>
                </a:cubicBezTo>
                <a:cubicBezTo>
                  <a:pt x="1338348" y="1616497"/>
                  <a:pt x="1341392" y="1618671"/>
                  <a:pt x="1344437" y="1621715"/>
                </a:cubicBezTo>
                <a:cubicBezTo>
                  <a:pt x="1371839" y="1647813"/>
                  <a:pt x="1373144" y="1655642"/>
                  <a:pt x="1354442" y="1688699"/>
                </a:cubicBezTo>
                <a:cubicBezTo>
                  <a:pt x="1336608" y="1720450"/>
                  <a:pt x="1319645" y="1752636"/>
                  <a:pt x="1300941" y="1783953"/>
                </a:cubicBezTo>
                <a:cubicBezTo>
                  <a:pt x="1287458" y="1807006"/>
                  <a:pt x="1293548" y="1826143"/>
                  <a:pt x="1308336" y="1845716"/>
                </a:cubicBezTo>
                <a:cubicBezTo>
                  <a:pt x="1323124" y="1865289"/>
                  <a:pt x="1340087" y="1874858"/>
                  <a:pt x="1364880" y="1868333"/>
                </a:cubicBezTo>
                <a:cubicBezTo>
                  <a:pt x="1403155" y="1858329"/>
                  <a:pt x="1441431" y="1848760"/>
                  <a:pt x="1479272" y="1838322"/>
                </a:cubicBezTo>
                <a:cubicBezTo>
                  <a:pt x="1503629" y="1831797"/>
                  <a:pt x="1514504" y="1835712"/>
                  <a:pt x="1527987" y="1857025"/>
                </a:cubicBezTo>
                <a:cubicBezTo>
                  <a:pt x="1534076" y="1866159"/>
                  <a:pt x="1539296" y="1875728"/>
                  <a:pt x="1542775" y="1886167"/>
                </a:cubicBezTo>
                <a:cubicBezTo>
                  <a:pt x="1549300" y="1904870"/>
                  <a:pt x="1546254" y="1916613"/>
                  <a:pt x="1530596" y="1929226"/>
                </a:cubicBezTo>
                <a:cubicBezTo>
                  <a:pt x="1497975" y="1955324"/>
                  <a:pt x="1465788" y="1981421"/>
                  <a:pt x="1432733" y="2007083"/>
                </a:cubicBezTo>
                <a:cubicBezTo>
                  <a:pt x="1416204" y="2019696"/>
                  <a:pt x="1411854" y="2035355"/>
                  <a:pt x="1415334" y="2054493"/>
                </a:cubicBezTo>
                <a:cubicBezTo>
                  <a:pt x="1416640" y="2061017"/>
                  <a:pt x="1418814" y="2067106"/>
                  <a:pt x="1420553" y="2073631"/>
                </a:cubicBezTo>
                <a:cubicBezTo>
                  <a:pt x="1423380" y="2083853"/>
                  <a:pt x="1428165" y="2091790"/>
                  <a:pt x="1434852" y="2097499"/>
                </a:cubicBezTo>
                <a:lnTo>
                  <a:pt x="1435942" y="2097944"/>
                </a:lnTo>
                <a:lnTo>
                  <a:pt x="789527" y="2935789"/>
                </a:lnTo>
                <a:lnTo>
                  <a:pt x="776823" y="2890905"/>
                </a:lnTo>
                <a:cubicBezTo>
                  <a:pt x="771170" y="2870462"/>
                  <a:pt x="758556" y="2859589"/>
                  <a:pt x="738114" y="2856979"/>
                </a:cubicBezTo>
                <a:cubicBezTo>
                  <a:pt x="730284" y="2856109"/>
                  <a:pt x="722455" y="2854804"/>
                  <a:pt x="714626" y="2854370"/>
                </a:cubicBezTo>
                <a:cubicBezTo>
                  <a:pt x="696359" y="2853065"/>
                  <a:pt x="683745" y="2861329"/>
                  <a:pt x="674611" y="2876552"/>
                </a:cubicBezTo>
                <a:cubicBezTo>
                  <a:pt x="671131" y="2882207"/>
                  <a:pt x="668086" y="2887860"/>
                  <a:pt x="664607" y="2893515"/>
                </a:cubicBezTo>
                <a:cubicBezTo>
                  <a:pt x="646339" y="2924396"/>
                  <a:pt x="628506" y="2955713"/>
                  <a:pt x="609803" y="2986160"/>
                </a:cubicBezTo>
                <a:cubicBezTo>
                  <a:pt x="599799" y="3003123"/>
                  <a:pt x="587619" y="3007473"/>
                  <a:pt x="568483" y="3003123"/>
                </a:cubicBezTo>
                <a:cubicBezTo>
                  <a:pt x="556739" y="3000513"/>
                  <a:pt x="545866" y="2996599"/>
                  <a:pt x="534991" y="2991815"/>
                </a:cubicBezTo>
                <a:cubicBezTo>
                  <a:pt x="515853" y="2982680"/>
                  <a:pt x="509764" y="2970937"/>
                  <a:pt x="512374" y="2949624"/>
                </a:cubicBezTo>
                <a:cubicBezTo>
                  <a:pt x="517158" y="2910043"/>
                  <a:pt x="521073" y="2870462"/>
                  <a:pt x="526726" y="2830882"/>
                </a:cubicBezTo>
                <a:cubicBezTo>
                  <a:pt x="530642" y="2803045"/>
                  <a:pt x="515853" y="2787822"/>
                  <a:pt x="494105" y="2775643"/>
                </a:cubicBezTo>
                <a:cubicBezTo>
                  <a:pt x="472794" y="2763900"/>
                  <a:pt x="453656" y="2762160"/>
                  <a:pt x="433648" y="2778688"/>
                </a:cubicBezTo>
                <a:cubicBezTo>
                  <a:pt x="405811" y="2800870"/>
                  <a:pt x="376668" y="2821313"/>
                  <a:pt x="348832" y="2843061"/>
                </a:cubicBezTo>
                <a:cubicBezTo>
                  <a:pt x="320560" y="2865244"/>
                  <a:pt x="308381" y="2870027"/>
                  <a:pt x="273585" y="2838712"/>
                </a:cubicBezTo>
                <a:cubicBezTo>
                  <a:pt x="271410" y="2836536"/>
                  <a:pt x="269236" y="2834362"/>
                  <a:pt x="267061" y="2832187"/>
                </a:cubicBezTo>
                <a:cubicBezTo>
                  <a:pt x="250097" y="2814789"/>
                  <a:pt x="248358" y="2801306"/>
                  <a:pt x="260537" y="2779993"/>
                </a:cubicBezTo>
                <a:cubicBezTo>
                  <a:pt x="279240" y="2746502"/>
                  <a:pt x="298376" y="2712575"/>
                  <a:pt x="317081" y="2679084"/>
                </a:cubicBezTo>
                <a:cubicBezTo>
                  <a:pt x="322299" y="2669515"/>
                  <a:pt x="327954" y="2659946"/>
                  <a:pt x="326649" y="2648203"/>
                </a:cubicBezTo>
                <a:cubicBezTo>
                  <a:pt x="323605" y="2612971"/>
                  <a:pt x="284459" y="2585134"/>
                  <a:pt x="250533" y="2593834"/>
                </a:cubicBezTo>
                <a:cubicBezTo>
                  <a:pt x="211387" y="2603837"/>
                  <a:pt x="172241" y="2613842"/>
                  <a:pt x="133530" y="2624280"/>
                </a:cubicBezTo>
                <a:cubicBezTo>
                  <a:pt x="117873" y="2628630"/>
                  <a:pt x="106129" y="2623845"/>
                  <a:pt x="96124" y="2611667"/>
                </a:cubicBezTo>
                <a:cubicBezTo>
                  <a:pt x="87861" y="2601662"/>
                  <a:pt x="82641" y="2590354"/>
                  <a:pt x="77421" y="2578609"/>
                </a:cubicBezTo>
                <a:cubicBezTo>
                  <a:pt x="68723" y="2558167"/>
                  <a:pt x="72637" y="2543379"/>
                  <a:pt x="90036" y="2529895"/>
                </a:cubicBezTo>
                <a:cubicBezTo>
                  <a:pt x="118742" y="2506843"/>
                  <a:pt x="147883" y="2484225"/>
                  <a:pt x="176591" y="2461174"/>
                </a:cubicBezTo>
                <a:cubicBezTo>
                  <a:pt x="207037" y="2437686"/>
                  <a:pt x="209647" y="2427682"/>
                  <a:pt x="199643" y="2391145"/>
                </a:cubicBezTo>
                <a:cubicBezTo>
                  <a:pt x="192684" y="2367224"/>
                  <a:pt x="178331" y="2354610"/>
                  <a:pt x="153103" y="2352000"/>
                </a:cubicBezTo>
                <a:cubicBezTo>
                  <a:pt x="116567" y="2348085"/>
                  <a:pt x="80467" y="2341127"/>
                  <a:pt x="43930" y="2337212"/>
                </a:cubicBezTo>
                <a:cubicBezTo>
                  <a:pt x="23053" y="2335037"/>
                  <a:pt x="8265" y="2326773"/>
                  <a:pt x="870" y="2306765"/>
                </a:cubicBezTo>
                <a:cubicBezTo>
                  <a:pt x="0" y="2288062"/>
                  <a:pt x="0" y="2270663"/>
                  <a:pt x="0" y="2252832"/>
                </a:cubicBezTo>
                <a:cubicBezTo>
                  <a:pt x="6959" y="2239782"/>
                  <a:pt x="17833" y="2233259"/>
                  <a:pt x="31752" y="2229778"/>
                </a:cubicBezTo>
                <a:cubicBezTo>
                  <a:pt x="69157" y="2219775"/>
                  <a:pt x="105694" y="2208466"/>
                  <a:pt x="143100" y="2198462"/>
                </a:cubicBezTo>
                <a:cubicBezTo>
                  <a:pt x="165717" y="2192373"/>
                  <a:pt x="179201" y="2179759"/>
                  <a:pt x="181376" y="2155836"/>
                </a:cubicBezTo>
                <a:cubicBezTo>
                  <a:pt x="181810" y="2149748"/>
                  <a:pt x="182680" y="2143658"/>
                  <a:pt x="183550" y="2137568"/>
                </a:cubicBezTo>
                <a:cubicBezTo>
                  <a:pt x="185725" y="2117126"/>
                  <a:pt x="176591" y="2103207"/>
                  <a:pt x="159628" y="2093204"/>
                </a:cubicBezTo>
                <a:cubicBezTo>
                  <a:pt x="125701" y="2073631"/>
                  <a:pt x="92210" y="2053623"/>
                  <a:pt x="58719" y="2034050"/>
                </a:cubicBezTo>
                <a:cubicBezTo>
                  <a:pt x="33926" y="2019696"/>
                  <a:pt x="29577" y="2008823"/>
                  <a:pt x="36971" y="1980986"/>
                </a:cubicBezTo>
                <a:cubicBezTo>
                  <a:pt x="37841" y="1978376"/>
                  <a:pt x="38276" y="1975767"/>
                  <a:pt x="39146" y="1973592"/>
                </a:cubicBezTo>
                <a:cubicBezTo>
                  <a:pt x="50019" y="1937491"/>
                  <a:pt x="59589" y="1930531"/>
                  <a:pt x="96559" y="1934011"/>
                </a:cubicBezTo>
                <a:cubicBezTo>
                  <a:pt x="132226" y="1937491"/>
                  <a:pt x="167891" y="1941406"/>
                  <a:pt x="203558" y="1946190"/>
                </a:cubicBezTo>
                <a:cubicBezTo>
                  <a:pt x="231830" y="1949669"/>
                  <a:pt x="244008" y="1944885"/>
                  <a:pt x="258362" y="1920963"/>
                </a:cubicBezTo>
                <a:cubicBezTo>
                  <a:pt x="278804" y="1887906"/>
                  <a:pt x="277935" y="1877468"/>
                  <a:pt x="254012" y="1846586"/>
                </a:cubicBezTo>
                <a:cubicBezTo>
                  <a:pt x="231394" y="1817444"/>
                  <a:pt x="209212" y="1787868"/>
                  <a:pt x="187464" y="1758290"/>
                </a:cubicBezTo>
                <a:cubicBezTo>
                  <a:pt x="174416" y="1740892"/>
                  <a:pt x="174416" y="1726539"/>
                  <a:pt x="187465" y="1709141"/>
                </a:cubicBezTo>
                <a:cubicBezTo>
                  <a:pt x="193989" y="1700442"/>
                  <a:pt x="200948" y="1691743"/>
                  <a:pt x="209212" y="1684784"/>
                </a:cubicBezTo>
                <a:cubicBezTo>
                  <a:pt x="225740" y="1670866"/>
                  <a:pt x="237049" y="1669126"/>
                  <a:pt x="255752" y="1679564"/>
                </a:cubicBezTo>
                <a:cubicBezTo>
                  <a:pt x="288808" y="1697832"/>
                  <a:pt x="322736" y="1714795"/>
                  <a:pt x="354486" y="1735238"/>
                </a:cubicBezTo>
                <a:cubicBezTo>
                  <a:pt x="391023" y="1758726"/>
                  <a:pt x="416250" y="1743067"/>
                  <a:pt x="442781" y="1710446"/>
                </a:cubicBezTo>
                <a:cubicBezTo>
                  <a:pt x="451480" y="1699572"/>
                  <a:pt x="448436" y="1685219"/>
                  <a:pt x="444956" y="1672170"/>
                </a:cubicBezTo>
                <a:cubicBezTo>
                  <a:pt x="435387" y="1635200"/>
                  <a:pt x="425818" y="1598228"/>
                  <a:pt x="416249" y="1561257"/>
                </a:cubicBezTo>
                <a:cubicBezTo>
                  <a:pt x="409290" y="1534726"/>
                  <a:pt x="413639" y="1523851"/>
                  <a:pt x="437127" y="1509933"/>
                </a:cubicBezTo>
                <a:cubicBezTo>
                  <a:pt x="442346" y="1506888"/>
                  <a:pt x="447566" y="1503843"/>
                  <a:pt x="453221" y="1501234"/>
                </a:cubicBezTo>
                <a:cubicBezTo>
                  <a:pt x="481492" y="1488185"/>
                  <a:pt x="494105" y="1491230"/>
                  <a:pt x="513243" y="1516022"/>
                </a:cubicBezTo>
                <a:cubicBezTo>
                  <a:pt x="536296" y="1545164"/>
                  <a:pt x="559349" y="1574741"/>
                  <a:pt x="582401" y="1603882"/>
                </a:cubicBezTo>
                <a:cubicBezTo>
                  <a:pt x="604149" y="1630850"/>
                  <a:pt x="655037" y="1630850"/>
                  <a:pt x="676786" y="1603447"/>
                </a:cubicBezTo>
                <a:cubicBezTo>
                  <a:pt x="685920" y="1591704"/>
                  <a:pt x="685920" y="1576916"/>
                  <a:pt x="688095" y="1563432"/>
                </a:cubicBezTo>
                <a:cubicBezTo>
                  <a:pt x="693314" y="1529506"/>
                  <a:pt x="697663" y="1495580"/>
                  <a:pt x="702014" y="1461654"/>
                </a:cubicBezTo>
                <a:cubicBezTo>
                  <a:pt x="705493" y="1434686"/>
                  <a:pt x="712886" y="1427292"/>
                  <a:pt x="739853" y="1422508"/>
                </a:cubicBezTo>
                <a:cubicBezTo>
                  <a:pt x="751163" y="1420333"/>
                  <a:pt x="762472" y="1420333"/>
                  <a:pt x="773780" y="1421203"/>
                </a:cubicBezTo>
                <a:cubicBezTo>
                  <a:pt x="790308" y="1422073"/>
                  <a:pt x="801617" y="1430772"/>
                  <a:pt x="805966" y="1447299"/>
                </a:cubicBezTo>
                <a:cubicBezTo>
                  <a:pt x="816406" y="1484271"/>
                  <a:pt x="827279" y="1521676"/>
                  <a:pt x="837717" y="1558647"/>
                </a:cubicBezTo>
                <a:cubicBezTo>
                  <a:pt x="848591" y="1596489"/>
                  <a:pt x="879908" y="1614322"/>
                  <a:pt x="918619" y="1604318"/>
                </a:cubicBezTo>
                <a:cubicBezTo>
                  <a:pt x="931232" y="1601273"/>
                  <a:pt x="938626" y="1592139"/>
                  <a:pt x="944716" y="1581700"/>
                </a:cubicBezTo>
                <a:cubicBezTo>
                  <a:pt x="964724" y="1547339"/>
                  <a:pt x="985166" y="1512978"/>
                  <a:pt x="1005610" y="1478617"/>
                </a:cubicBezTo>
                <a:cubicBezTo>
                  <a:pt x="1018658" y="1456434"/>
                  <a:pt x="1029967" y="1451649"/>
                  <a:pt x="1054759" y="1458174"/>
                </a:cubicBezTo>
                <a:close/>
                <a:moveTo>
                  <a:pt x="2396727" y="376705"/>
                </a:moveTo>
                <a:cubicBezTo>
                  <a:pt x="2483709" y="394758"/>
                  <a:pt x="2565451" y="427654"/>
                  <a:pt x="2639124" y="472612"/>
                </a:cubicBezTo>
                <a:lnTo>
                  <a:pt x="2671597" y="496360"/>
                </a:lnTo>
                <a:lnTo>
                  <a:pt x="2319558" y="952652"/>
                </a:lnTo>
                <a:lnTo>
                  <a:pt x="2281644" y="937851"/>
                </a:lnTo>
                <a:cubicBezTo>
                  <a:pt x="2268950" y="935287"/>
                  <a:pt x="2255755" y="933941"/>
                  <a:pt x="2242176" y="933941"/>
                </a:cubicBezTo>
                <a:cubicBezTo>
                  <a:pt x="2126468" y="933940"/>
                  <a:pt x="2049052" y="1028837"/>
                  <a:pt x="2049469" y="1125814"/>
                </a:cubicBezTo>
                <a:cubicBezTo>
                  <a:pt x="2049573" y="1152660"/>
                  <a:pt x="2054932" y="1178179"/>
                  <a:pt x="2064583" y="1201357"/>
                </a:cubicBezTo>
                <a:lnTo>
                  <a:pt x="2093780" y="1245292"/>
                </a:lnTo>
                <a:lnTo>
                  <a:pt x="1741365" y="1702072"/>
                </a:lnTo>
                <a:lnTo>
                  <a:pt x="1695116" y="1663249"/>
                </a:lnTo>
                <a:cubicBezTo>
                  <a:pt x="1557713" y="1523401"/>
                  <a:pt x="1474678" y="1332048"/>
                  <a:pt x="1476343" y="1125398"/>
                </a:cubicBezTo>
                <a:cubicBezTo>
                  <a:pt x="1473846" y="706272"/>
                  <a:pt x="1820135" y="359983"/>
                  <a:pt x="2243008" y="360815"/>
                </a:cubicBezTo>
                <a:cubicBezTo>
                  <a:pt x="2295607" y="360920"/>
                  <a:pt x="2347022" y="366389"/>
                  <a:pt x="2396727" y="376705"/>
                </a:cubicBezTo>
                <a:close/>
                <a:moveTo>
                  <a:pt x="2412411" y="5354"/>
                </a:moveTo>
                <a:cubicBezTo>
                  <a:pt x="2431841" y="12123"/>
                  <a:pt x="2438122" y="25987"/>
                  <a:pt x="2438774" y="55020"/>
                </a:cubicBezTo>
                <a:cubicBezTo>
                  <a:pt x="2439644" y="88945"/>
                  <a:pt x="2440949" y="122438"/>
                  <a:pt x="2441819" y="156364"/>
                </a:cubicBezTo>
                <a:cubicBezTo>
                  <a:pt x="2442254" y="169847"/>
                  <a:pt x="2447038" y="180286"/>
                  <a:pt x="2459651" y="185940"/>
                </a:cubicBezTo>
                <a:cubicBezTo>
                  <a:pt x="2480095" y="195074"/>
                  <a:pt x="2501407" y="201164"/>
                  <a:pt x="2524025" y="202904"/>
                </a:cubicBezTo>
                <a:cubicBezTo>
                  <a:pt x="2537943" y="203773"/>
                  <a:pt x="2547513" y="198119"/>
                  <a:pt x="2554472" y="186810"/>
                </a:cubicBezTo>
                <a:cubicBezTo>
                  <a:pt x="2573609" y="155929"/>
                  <a:pt x="2593182" y="125047"/>
                  <a:pt x="2612320" y="94165"/>
                </a:cubicBezTo>
                <a:cubicBezTo>
                  <a:pt x="2628848" y="68069"/>
                  <a:pt x="2638851" y="64589"/>
                  <a:pt x="2668428" y="74592"/>
                </a:cubicBezTo>
                <a:cubicBezTo>
                  <a:pt x="2671908" y="75897"/>
                  <a:pt x="2674953" y="76767"/>
                  <a:pt x="2678433" y="78072"/>
                </a:cubicBezTo>
                <a:cubicBezTo>
                  <a:pt x="2712794" y="92860"/>
                  <a:pt x="2718447" y="103735"/>
                  <a:pt x="2710184" y="140270"/>
                </a:cubicBezTo>
                <a:cubicBezTo>
                  <a:pt x="2702789" y="172892"/>
                  <a:pt x="2695396" y="205078"/>
                  <a:pt x="2687567" y="237700"/>
                </a:cubicBezTo>
                <a:cubicBezTo>
                  <a:pt x="2683217" y="255533"/>
                  <a:pt x="2687566" y="269451"/>
                  <a:pt x="2703224" y="279890"/>
                </a:cubicBezTo>
                <a:cubicBezTo>
                  <a:pt x="2719319" y="290764"/>
                  <a:pt x="2735411" y="300767"/>
                  <a:pt x="2753679" y="307727"/>
                </a:cubicBezTo>
                <a:cubicBezTo>
                  <a:pt x="2766728" y="312511"/>
                  <a:pt x="2777166" y="309466"/>
                  <a:pt x="2787171" y="299898"/>
                </a:cubicBezTo>
                <a:cubicBezTo>
                  <a:pt x="2813702" y="274671"/>
                  <a:pt x="2840234" y="250313"/>
                  <a:pt x="2867202" y="225521"/>
                </a:cubicBezTo>
                <a:cubicBezTo>
                  <a:pt x="2872747" y="220301"/>
                  <a:pt x="2877668" y="216332"/>
                  <a:pt x="2882316" y="213580"/>
                </a:cubicBezTo>
                <a:lnTo>
                  <a:pt x="2892462" y="210087"/>
                </a:lnTo>
                <a:lnTo>
                  <a:pt x="2707833" y="449393"/>
                </a:lnTo>
                <a:lnTo>
                  <a:pt x="2669507" y="421558"/>
                </a:lnTo>
                <a:cubicBezTo>
                  <a:pt x="2590322" y="373673"/>
                  <a:pt x="2502320" y="338759"/>
                  <a:pt x="2408410" y="319660"/>
                </a:cubicBezTo>
                <a:cubicBezTo>
                  <a:pt x="2354746" y="308746"/>
                  <a:pt x="2299154" y="302996"/>
                  <a:pt x="2242175" y="302942"/>
                </a:cubicBezTo>
                <a:cubicBezTo>
                  <a:pt x="1783737" y="302507"/>
                  <a:pt x="1419248" y="670041"/>
                  <a:pt x="1417507" y="1122826"/>
                </a:cubicBezTo>
                <a:cubicBezTo>
                  <a:pt x="1416638" y="1354656"/>
                  <a:pt x="1510261" y="1561693"/>
                  <a:pt x="1660211" y="1710609"/>
                </a:cubicBezTo>
                <a:lnTo>
                  <a:pt x="1705905" y="1748033"/>
                </a:lnTo>
                <a:lnTo>
                  <a:pt x="1524321" y="1983392"/>
                </a:lnTo>
                <a:lnTo>
                  <a:pt x="1524444" y="1981148"/>
                </a:lnTo>
                <a:cubicBezTo>
                  <a:pt x="1526327" y="1974516"/>
                  <a:pt x="1529725" y="1966958"/>
                  <a:pt x="1534509" y="1957933"/>
                </a:cubicBezTo>
                <a:cubicBezTo>
                  <a:pt x="1550167" y="1928357"/>
                  <a:pt x="1565391" y="1898780"/>
                  <a:pt x="1581484" y="1869638"/>
                </a:cubicBezTo>
                <a:cubicBezTo>
                  <a:pt x="1589748" y="1854415"/>
                  <a:pt x="1588444" y="1841366"/>
                  <a:pt x="1578005" y="1828318"/>
                </a:cubicBezTo>
                <a:cubicBezTo>
                  <a:pt x="1566697" y="1813965"/>
                  <a:pt x="1553647" y="1800916"/>
                  <a:pt x="1538859" y="1789607"/>
                </a:cubicBezTo>
                <a:cubicBezTo>
                  <a:pt x="1525811" y="1779604"/>
                  <a:pt x="1512761" y="1778734"/>
                  <a:pt x="1498408" y="1786562"/>
                </a:cubicBezTo>
                <a:cubicBezTo>
                  <a:pt x="1466221" y="1803960"/>
                  <a:pt x="1433600" y="1821358"/>
                  <a:pt x="1400544" y="1838322"/>
                </a:cubicBezTo>
                <a:cubicBezTo>
                  <a:pt x="1377491" y="1850500"/>
                  <a:pt x="1364008" y="1847455"/>
                  <a:pt x="1347045" y="1828318"/>
                </a:cubicBezTo>
                <a:cubicBezTo>
                  <a:pt x="1345740" y="1827013"/>
                  <a:pt x="1344871" y="1825708"/>
                  <a:pt x="1343566" y="1824403"/>
                </a:cubicBezTo>
                <a:cubicBezTo>
                  <a:pt x="1313554" y="1789607"/>
                  <a:pt x="1313989" y="1777429"/>
                  <a:pt x="1345741" y="1744372"/>
                </a:cubicBezTo>
                <a:cubicBezTo>
                  <a:pt x="1367923" y="1720885"/>
                  <a:pt x="1388801" y="1696962"/>
                  <a:pt x="1411418" y="1674345"/>
                </a:cubicBezTo>
                <a:cubicBezTo>
                  <a:pt x="1422727" y="1662602"/>
                  <a:pt x="1424901" y="1650422"/>
                  <a:pt x="1419247" y="1636069"/>
                </a:cubicBezTo>
                <a:cubicBezTo>
                  <a:pt x="1411853" y="1617366"/>
                  <a:pt x="1401414" y="1599968"/>
                  <a:pt x="1389236" y="1583875"/>
                </a:cubicBezTo>
                <a:cubicBezTo>
                  <a:pt x="1379232" y="1570826"/>
                  <a:pt x="1365748" y="1569521"/>
                  <a:pt x="1351395" y="1573001"/>
                </a:cubicBezTo>
                <a:cubicBezTo>
                  <a:pt x="1319643" y="1580395"/>
                  <a:pt x="1288326" y="1587789"/>
                  <a:pt x="1256575" y="1594749"/>
                </a:cubicBezTo>
                <a:cubicBezTo>
                  <a:pt x="1252226" y="1595619"/>
                  <a:pt x="1247877" y="1596924"/>
                  <a:pt x="1243961" y="1597793"/>
                </a:cubicBezTo>
                <a:cubicBezTo>
                  <a:pt x="1220039" y="1602143"/>
                  <a:pt x="1207861" y="1596489"/>
                  <a:pt x="1196987" y="1574741"/>
                </a:cubicBezTo>
                <a:cubicBezTo>
                  <a:pt x="1193073" y="1566477"/>
                  <a:pt x="1189158" y="1558213"/>
                  <a:pt x="1186113" y="1549514"/>
                </a:cubicBezTo>
                <a:cubicBezTo>
                  <a:pt x="1178284" y="1526461"/>
                  <a:pt x="1182633" y="1513412"/>
                  <a:pt x="1203512" y="1500364"/>
                </a:cubicBezTo>
                <a:cubicBezTo>
                  <a:pt x="1233088" y="1481661"/>
                  <a:pt x="1263099" y="1462958"/>
                  <a:pt x="1292677" y="1444690"/>
                </a:cubicBezTo>
                <a:cubicBezTo>
                  <a:pt x="1316164" y="1429902"/>
                  <a:pt x="1319643" y="1421638"/>
                  <a:pt x="1313989" y="1394672"/>
                </a:cubicBezTo>
                <a:cubicBezTo>
                  <a:pt x="1310510" y="1379447"/>
                  <a:pt x="1306595" y="1363789"/>
                  <a:pt x="1300506" y="1349436"/>
                </a:cubicBezTo>
                <a:cubicBezTo>
                  <a:pt x="1294416" y="1335083"/>
                  <a:pt x="1283977" y="1328123"/>
                  <a:pt x="1267884" y="1327688"/>
                </a:cubicBezTo>
                <a:cubicBezTo>
                  <a:pt x="1232653" y="1327253"/>
                  <a:pt x="1197857" y="1325949"/>
                  <a:pt x="1162626" y="1324643"/>
                </a:cubicBezTo>
                <a:cubicBezTo>
                  <a:pt x="1130874" y="1323774"/>
                  <a:pt x="1121305" y="1315510"/>
                  <a:pt x="1115651" y="1285063"/>
                </a:cubicBezTo>
                <a:cubicBezTo>
                  <a:pt x="1115216" y="1282018"/>
                  <a:pt x="1114346" y="1278974"/>
                  <a:pt x="1113911" y="1275929"/>
                </a:cubicBezTo>
                <a:cubicBezTo>
                  <a:pt x="1109127" y="1237219"/>
                  <a:pt x="1115651" y="1227215"/>
                  <a:pt x="1153492" y="1215906"/>
                </a:cubicBezTo>
                <a:cubicBezTo>
                  <a:pt x="1184808" y="1206336"/>
                  <a:pt x="1216124" y="1195898"/>
                  <a:pt x="1247877" y="1187199"/>
                </a:cubicBezTo>
                <a:cubicBezTo>
                  <a:pt x="1265274" y="1182415"/>
                  <a:pt x="1274408" y="1172411"/>
                  <a:pt x="1276149" y="1155448"/>
                </a:cubicBezTo>
                <a:cubicBezTo>
                  <a:pt x="1277888" y="1135440"/>
                  <a:pt x="1278757" y="1114997"/>
                  <a:pt x="1274843" y="1094989"/>
                </a:cubicBezTo>
                <a:cubicBezTo>
                  <a:pt x="1272668" y="1081941"/>
                  <a:pt x="1265274" y="1074112"/>
                  <a:pt x="1252661" y="1070197"/>
                </a:cubicBezTo>
                <a:cubicBezTo>
                  <a:pt x="1219170" y="1060193"/>
                  <a:pt x="1185678" y="1049755"/>
                  <a:pt x="1152187" y="1039316"/>
                </a:cubicBezTo>
                <a:cubicBezTo>
                  <a:pt x="1115651" y="1028007"/>
                  <a:pt x="1111736" y="1021917"/>
                  <a:pt x="1113911" y="983642"/>
                </a:cubicBezTo>
                <a:cubicBezTo>
                  <a:pt x="1114346" y="975812"/>
                  <a:pt x="1116086" y="967984"/>
                  <a:pt x="1117826" y="960589"/>
                </a:cubicBezTo>
                <a:cubicBezTo>
                  <a:pt x="1123046" y="941451"/>
                  <a:pt x="1133919" y="932753"/>
                  <a:pt x="1153927" y="931883"/>
                </a:cubicBezTo>
                <a:cubicBezTo>
                  <a:pt x="1186548" y="930578"/>
                  <a:pt x="1218734" y="929708"/>
                  <a:pt x="1251356" y="928838"/>
                </a:cubicBezTo>
                <a:cubicBezTo>
                  <a:pt x="1256141" y="928838"/>
                  <a:pt x="1260925" y="928403"/>
                  <a:pt x="1265709" y="928403"/>
                </a:cubicBezTo>
                <a:cubicBezTo>
                  <a:pt x="1287457" y="929273"/>
                  <a:pt x="1298765" y="917094"/>
                  <a:pt x="1304420" y="897956"/>
                </a:cubicBezTo>
                <a:cubicBezTo>
                  <a:pt x="1308769" y="883603"/>
                  <a:pt x="1312684" y="869249"/>
                  <a:pt x="1315728" y="854896"/>
                </a:cubicBezTo>
                <a:cubicBezTo>
                  <a:pt x="1319643" y="834888"/>
                  <a:pt x="1314859" y="825319"/>
                  <a:pt x="1297461" y="814011"/>
                </a:cubicBezTo>
                <a:cubicBezTo>
                  <a:pt x="1267884" y="795308"/>
                  <a:pt x="1237872" y="776605"/>
                  <a:pt x="1208296" y="758337"/>
                </a:cubicBezTo>
                <a:cubicBezTo>
                  <a:pt x="1181764" y="741808"/>
                  <a:pt x="1177849" y="731370"/>
                  <a:pt x="1188287" y="701358"/>
                </a:cubicBezTo>
                <a:cubicBezTo>
                  <a:pt x="1191333" y="691789"/>
                  <a:pt x="1195248" y="682221"/>
                  <a:pt x="1200901" y="673956"/>
                </a:cubicBezTo>
                <a:cubicBezTo>
                  <a:pt x="1210036" y="660038"/>
                  <a:pt x="1222649" y="653078"/>
                  <a:pt x="1240046" y="657428"/>
                </a:cubicBezTo>
                <a:cubicBezTo>
                  <a:pt x="1277018" y="666127"/>
                  <a:pt x="1314424" y="673956"/>
                  <a:pt x="1351395" y="683090"/>
                </a:cubicBezTo>
                <a:cubicBezTo>
                  <a:pt x="1368357" y="687439"/>
                  <a:pt x="1381406" y="683525"/>
                  <a:pt x="1391845" y="669606"/>
                </a:cubicBezTo>
                <a:cubicBezTo>
                  <a:pt x="1402719" y="654818"/>
                  <a:pt x="1412289" y="638725"/>
                  <a:pt x="1419247" y="621762"/>
                </a:cubicBezTo>
                <a:cubicBezTo>
                  <a:pt x="1425337" y="606539"/>
                  <a:pt x="1423597" y="593490"/>
                  <a:pt x="1411418" y="580877"/>
                </a:cubicBezTo>
                <a:cubicBezTo>
                  <a:pt x="1386191" y="555214"/>
                  <a:pt x="1362269" y="528683"/>
                  <a:pt x="1337476" y="502150"/>
                </a:cubicBezTo>
                <a:cubicBezTo>
                  <a:pt x="1318338" y="481272"/>
                  <a:pt x="1317468" y="469529"/>
                  <a:pt x="1333126" y="446041"/>
                </a:cubicBezTo>
                <a:cubicBezTo>
                  <a:pt x="1335736" y="442562"/>
                  <a:pt x="1337911" y="438647"/>
                  <a:pt x="1340521" y="435167"/>
                </a:cubicBezTo>
                <a:cubicBezTo>
                  <a:pt x="1362704" y="406026"/>
                  <a:pt x="1374882" y="403416"/>
                  <a:pt x="1407503" y="420379"/>
                </a:cubicBezTo>
                <a:cubicBezTo>
                  <a:pt x="1437950" y="436472"/>
                  <a:pt x="1468396" y="452131"/>
                  <a:pt x="1497973" y="468659"/>
                </a:cubicBezTo>
                <a:cubicBezTo>
                  <a:pt x="1513632" y="477358"/>
                  <a:pt x="1527551" y="475618"/>
                  <a:pt x="1540599" y="464745"/>
                </a:cubicBezTo>
                <a:cubicBezTo>
                  <a:pt x="1553646" y="453871"/>
                  <a:pt x="1565825" y="441692"/>
                  <a:pt x="1577135" y="428643"/>
                </a:cubicBezTo>
                <a:cubicBezTo>
                  <a:pt x="1588444" y="415160"/>
                  <a:pt x="1591053" y="401676"/>
                  <a:pt x="1581920" y="385148"/>
                </a:cubicBezTo>
                <a:cubicBezTo>
                  <a:pt x="1563650" y="352527"/>
                  <a:pt x="1546687" y="319470"/>
                  <a:pt x="1529289" y="286414"/>
                </a:cubicBezTo>
                <a:cubicBezTo>
                  <a:pt x="1517981" y="264666"/>
                  <a:pt x="1520591" y="252923"/>
                  <a:pt x="1538424" y="236395"/>
                </a:cubicBezTo>
                <a:cubicBezTo>
                  <a:pt x="1546688" y="228565"/>
                  <a:pt x="1555822" y="222042"/>
                  <a:pt x="1565825" y="215952"/>
                </a:cubicBezTo>
                <a:cubicBezTo>
                  <a:pt x="1583224" y="205948"/>
                  <a:pt x="1595403" y="207253"/>
                  <a:pt x="1610190" y="220737"/>
                </a:cubicBezTo>
                <a:cubicBezTo>
                  <a:pt x="1635419" y="243788"/>
                  <a:pt x="1660646" y="267276"/>
                  <a:pt x="1685438" y="290764"/>
                </a:cubicBezTo>
                <a:cubicBezTo>
                  <a:pt x="1711535" y="315556"/>
                  <a:pt x="1717189" y="316426"/>
                  <a:pt x="1748941" y="299898"/>
                </a:cubicBezTo>
                <a:cubicBezTo>
                  <a:pt x="1761554" y="293374"/>
                  <a:pt x="1773299" y="286414"/>
                  <a:pt x="1784607" y="277715"/>
                </a:cubicBezTo>
                <a:cubicBezTo>
                  <a:pt x="1796785" y="267711"/>
                  <a:pt x="1800700" y="255968"/>
                  <a:pt x="1796785" y="240309"/>
                </a:cubicBezTo>
                <a:cubicBezTo>
                  <a:pt x="1787651" y="204208"/>
                  <a:pt x="1779823" y="167672"/>
                  <a:pt x="1771558" y="131571"/>
                </a:cubicBezTo>
                <a:cubicBezTo>
                  <a:pt x="1766339" y="108083"/>
                  <a:pt x="1771992" y="96340"/>
                  <a:pt x="1792871" y="85032"/>
                </a:cubicBezTo>
                <a:cubicBezTo>
                  <a:pt x="1802440" y="80247"/>
                  <a:pt x="1812008" y="76332"/>
                  <a:pt x="1822013" y="72853"/>
                </a:cubicBezTo>
                <a:cubicBezTo>
                  <a:pt x="1843325" y="66329"/>
                  <a:pt x="1855503" y="70243"/>
                  <a:pt x="1868118" y="89381"/>
                </a:cubicBezTo>
                <a:cubicBezTo>
                  <a:pt x="1888125" y="120263"/>
                  <a:pt x="1908134" y="151144"/>
                  <a:pt x="1926401" y="183331"/>
                </a:cubicBezTo>
                <a:cubicBezTo>
                  <a:pt x="1935970" y="199859"/>
                  <a:pt x="1949018" y="205513"/>
                  <a:pt x="1966852" y="202904"/>
                </a:cubicBezTo>
                <a:cubicBezTo>
                  <a:pt x="1985554" y="199859"/>
                  <a:pt x="2003822" y="195074"/>
                  <a:pt x="2021220" y="187680"/>
                </a:cubicBezTo>
                <a:cubicBezTo>
                  <a:pt x="2033834" y="182026"/>
                  <a:pt x="2040793" y="173327"/>
                  <a:pt x="2041229" y="158538"/>
                </a:cubicBezTo>
                <a:cubicBezTo>
                  <a:pt x="2042099" y="120698"/>
                  <a:pt x="2044273" y="83292"/>
                  <a:pt x="2045577" y="45451"/>
                </a:cubicBezTo>
                <a:cubicBezTo>
                  <a:pt x="2046447" y="21094"/>
                  <a:pt x="2054277" y="10655"/>
                  <a:pt x="2077764" y="4130"/>
                </a:cubicBezTo>
                <a:cubicBezTo>
                  <a:pt x="2081678" y="3261"/>
                  <a:pt x="2085592" y="1956"/>
                  <a:pt x="2089508" y="1521"/>
                </a:cubicBezTo>
                <a:cubicBezTo>
                  <a:pt x="2132568" y="-3264"/>
                  <a:pt x="2143007" y="1521"/>
                  <a:pt x="2154316" y="41102"/>
                </a:cubicBezTo>
                <a:cubicBezTo>
                  <a:pt x="2163449" y="73288"/>
                  <a:pt x="2174324" y="104605"/>
                  <a:pt x="2183023" y="136791"/>
                </a:cubicBezTo>
                <a:cubicBezTo>
                  <a:pt x="2187372" y="152014"/>
                  <a:pt x="2196505" y="160278"/>
                  <a:pt x="2211295" y="162453"/>
                </a:cubicBezTo>
                <a:cubicBezTo>
                  <a:pt x="2231737" y="165063"/>
                  <a:pt x="2252615" y="165063"/>
                  <a:pt x="2273057" y="162453"/>
                </a:cubicBezTo>
                <a:cubicBezTo>
                  <a:pt x="2287411" y="160713"/>
                  <a:pt x="2296109" y="152014"/>
                  <a:pt x="2300459" y="137660"/>
                </a:cubicBezTo>
                <a:cubicBezTo>
                  <a:pt x="2310899" y="102430"/>
                  <a:pt x="2321772" y="67199"/>
                  <a:pt x="2332647" y="31967"/>
                </a:cubicBezTo>
                <a:cubicBezTo>
                  <a:pt x="2340910" y="5870"/>
                  <a:pt x="2349174" y="-219"/>
                  <a:pt x="2376576" y="216"/>
                </a:cubicBezTo>
                <a:cubicBezTo>
                  <a:pt x="2380490" y="216"/>
                  <a:pt x="2384405" y="216"/>
                  <a:pt x="2388319" y="651"/>
                </a:cubicBezTo>
                <a:cubicBezTo>
                  <a:pt x="2397997" y="1629"/>
                  <a:pt x="2405935" y="3097"/>
                  <a:pt x="2412411" y="5354"/>
                </a:cubicBezTo>
                <a:close/>
              </a:path>
            </a:pathLst>
          </a:custGeom>
          <a:solidFill>
            <a:schemeClr val="bg1"/>
          </a:solidFill>
          <a:ln w="5155" cap="flat">
            <a:noFill/>
            <a:prstDash val="solid"/>
            <a:miter/>
          </a:ln>
        </p:spPr>
        <p:txBody>
          <a:bodyPr wrap="square" rtlCol="0" anchor="ctr">
            <a:noAutofit/>
          </a:bodyPr>
          <a:lstStyle/>
          <a:p>
            <a:endParaRPr lang="en-US" dirty="0"/>
          </a:p>
        </p:txBody>
      </p:sp>
      <p:sp>
        <p:nvSpPr>
          <p:cNvPr id="28" name="Freeform: Shape 27">
            <a:extLst>
              <a:ext uri="{FF2B5EF4-FFF2-40B4-BE49-F238E27FC236}">
                <a16:creationId xmlns="" xmlns:a16="http://schemas.microsoft.com/office/drawing/2014/main" id="{AFC53AF8-AB6A-4AD0-A622-93D4D7B621C0}"/>
              </a:ext>
            </a:extLst>
          </p:cNvPr>
          <p:cNvSpPr/>
          <p:nvPr/>
        </p:nvSpPr>
        <p:spPr>
          <a:xfrm rot="20773798">
            <a:off x="9532138" y="2194399"/>
            <a:ext cx="2580500" cy="2829497"/>
          </a:xfrm>
          <a:custGeom>
            <a:avLst/>
            <a:gdLst>
              <a:gd name="connsiteX0" fmla="*/ 789349 w 2580500"/>
              <a:gd name="connsiteY0" fmla="*/ 1915227 h 2829497"/>
              <a:gd name="connsiteX1" fmla="*/ 827625 w 2580500"/>
              <a:gd name="connsiteY1" fmla="*/ 1953068 h 2829497"/>
              <a:gd name="connsiteX2" fmla="*/ 828930 w 2580500"/>
              <a:gd name="connsiteY2" fmla="*/ 1986994 h 2829497"/>
              <a:gd name="connsiteX3" fmla="*/ 801093 w 2580500"/>
              <a:gd name="connsiteY3" fmla="*/ 2019616 h 2829497"/>
              <a:gd name="connsiteX4" fmla="*/ 689745 w 2580500"/>
              <a:gd name="connsiteY4" fmla="*/ 2051367 h 2829497"/>
              <a:gd name="connsiteX5" fmla="*/ 644511 w 2580500"/>
              <a:gd name="connsiteY5" fmla="*/ 2126614 h 2829497"/>
              <a:gd name="connsiteX6" fmla="*/ 667562 w 2580500"/>
              <a:gd name="connsiteY6" fmla="*/ 2157061 h 2829497"/>
              <a:gd name="connsiteX7" fmla="*/ 769776 w 2580500"/>
              <a:gd name="connsiteY7" fmla="*/ 2217084 h 2829497"/>
              <a:gd name="connsiteX8" fmla="*/ 791959 w 2580500"/>
              <a:gd name="connsiteY8" fmla="*/ 2268844 h 2829497"/>
              <a:gd name="connsiteX9" fmla="*/ 791089 w 2580500"/>
              <a:gd name="connsiteY9" fmla="*/ 2274062 h 2829497"/>
              <a:gd name="connsiteX10" fmla="*/ 729761 w 2580500"/>
              <a:gd name="connsiteY10" fmla="*/ 2317993 h 2829497"/>
              <a:gd name="connsiteX11" fmla="*/ 622763 w 2580500"/>
              <a:gd name="connsiteY11" fmla="*/ 2304510 h 2829497"/>
              <a:gd name="connsiteX12" fmla="*/ 568829 w 2580500"/>
              <a:gd name="connsiteY12" fmla="*/ 2332346 h 2829497"/>
              <a:gd name="connsiteX13" fmla="*/ 567959 w 2580500"/>
              <a:gd name="connsiteY13" fmla="*/ 2396719 h 2829497"/>
              <a:gd name="connsiteX14" fmla="*/ 637116 w 2580500"/>
              <a:gd name="connsiteY14" fmla="*/ 2488059 h 2829497"/>
              <a:gd name="connsiteX15" fmla="*/ 637117 w 2580500"/>
              <a:gd name="connsiteY15" fmla="*/ 2547647 h 2829497"/>
              <a:gd name="connsiteX16" fmla="*/ 634506 w 2580500"/>
              <a:gd name="connsiteY16" fmla="*/ 2550692 h 2829497"/>
              <a:gd name="connsiteX17" fmla="*/ 559695 w 2580500"/>
              <a:gd name="connsiteY17" fmla="*/ 2565480 h 2829497"/>
              <a:gd name="connsiteX18" fmla="*/ 467049 w 2580500"/>
              <a:gd name="connsiteY18" fmla="*/ 2513286 h 2829497"/>
              <a:gd name="connsiteX19" fmla="*/ 403547 w 2580500"/>
              <a:gd name="connsiteY19" fmla="*/ 2522421 h 2829497"/>
              <a:gd name="connsiteX20" fmla="*/ 383104 w 2580500"/>
              <a:gd name="connsiteY20" fmla="*/ 2579833 h 2829497"/>
              <a:gd name="connsiteX21" fmla="*/ 413115 w 2580500"/>
              <a:gd name="connsiteY21" fmla="*/ 2695531 h 2829497"/>
              <a:gd name="connsiteX22" fmla="*/ 396152 w 2580500"/>
              <a:gd name="connsiteY22" fmla="*/ 2739026 h 2829497"/>
              <a:gd name="connsiteX23" fmla="*/ 365706 w 2580500"/>
              <a:gd name="connsiteY23" fmla="*/ 2754684 h 2829497"/>
              <a:gd name="connsiteX24" fmla="*/ 320036 w 2580500"/>
              <a:gd name="connsiteY24" fmla="*/ 2742071 h 2829497"/>
              <a:gd name="connsiteX25" fmla="*/ 248268 w 2580500"/>
              <a:gd name="connsiteY25" fmla="*/ 2651166 h 2829497"/>
              <a:gd name="connsiteX26" fmla="*/ 155624 w 2580500"/>
              <a:gd name="connsiteY26" fmla="*/ 2643337 h 2829497"/>
              <a:gd name="connsiteX27" fmla="*/ 143445 w 2580500"/>
              <a:gd name="connsiteY27" fmla="*/ 2667694 h 2829497"/>
              <a:gd name="connsiteX28" fmla="*/ 126918 w 2580500"/>
              <a:gd name="connsiteY28" fmla="*/ 2787306 h 2829497"/>
              <a:gd name="connsiteX29" fmla="*/ 95600 w 2580500"/>
              <a:gd name="connsiteY29" fmla="*/ 2829497 h 2829497"/>
              <a:gd name="connsiteX30" fmla="*/ 42972 w 2580500"/>
              <a:gd name="connsiteY30" fmla="*/ 2829497 h 2829497"/>
              <a:gd name="connsiteX31" fmla="*/ 19919 w 2580500"/>
              <a:gd name="connsiteY31" fmla="*/ 2797309 h 2829497"/>
              <a:gd name="connsiteX32" fmla="*/ 0 w 2580500"/>
              <a:gd name="connsiteY32" fmla="*/ 2726931 h 2829497"/>
              <a:gd name="connsiteX33" fmla="*/ 646415 w 2580500"/>
              <a:gd name="connsiteY33" fmla="*/ 1889086 h 2829497"/>
              <a:gd name="connsiteX34" fmla="*/ 671042 w 2580500"/>
              <a:gd name="connsiteY34" fmla="*/ 1899134 h 2829497"/>
              <a:gd name="connsiteX35" fmla="*/ 789349 w 2580500"/>
              <a:gd name="connsiteY35" fmla="*/ 1915227 h 2829497"/>
              <a:gd name="connsiteX36" fmla="*/ 1882070 w 2580500"/>
              <a:gd name="connsiteY36" fmla="*/ 287502 h 2829497"/>
              <a:gd name="connsiteX37" fmla="*/ 1953703 w 2580500"/>
              <a:gd name="connsiteY37" fmla="*/ 339892 h 2829497"/>
              <a:gd name="connsiteX38" fmla="*/ 2218480 w 2580500"/>
              <a:gd name="connsiteY38" fmla="*/ 919037 h 2829497"/>
              <a:gd name="connsiteX39" fmla="*/ 1450567 w 2580500"/>
              <a:gd name="connsiteY39" fmla="*/ 1683204 h 2829497"/>
              <a:gd name="connsiteX40" fmla="*/ 1018360 w 2580500"/>
              <a:gd name="connsiteY40" fmla="*/ 1549054 h 2829497"/>
              <a:gd name="connsiteX41" fmla="*/ 951839 w 2580500"/>
              <a:gd name="connsiteY41" fmla="*/ 1493214 h 2829497"/>
              <a:gd name="connsiteX42" fmla="*/ 1304253 w 2580500"/>
              <a:gd name="connsiteY42" fmla="*/ 1036435 h 2829497"/>
              <a:gd name="connsiteX43" fmla="*/ 1315923 w 2580500"/>
              <a:gd name="connsiteY43" fmla="*/ 1053994 h 2829497"/>
              <a:gd name="connsiteX44" fmla="*/ 1451817 w 2580500"/>
              <a:gd name="connsiteY44" fmla="*/ 1110495 h 2829497"/>
              <a:gd name="connsiteX45" fmla="*/ 1644939 w 2580500"/>
              <a:gd name="connsiteY45" fmla="*/ 918205 h 2829497"/>
              <a:gd name="connsiteX46" fmla="*/ 1553535 w 2580500"/>
              <a:gd name="connsiteY46" fmla="*/ 752970 h 2829497"/>
              <a:gd name="connsiteX47" fmla="*/ 1530031 w 2580500"/>
              <a:gd name="connsiteY47" fmla="*/ 743794 h 2829497"/>
              <a:gd name="connsiteX48" fmla="*/ 2106273 w 2580500"/>
              <a:gd name="connsiteY48" fmla="*/ 80 h 2829497"/>
              <a:gd name="connsiteX49" fmla="*/ 2136828 w 2580500"/>
              <a:gd name="connsiteY49" fmla="*/ 11879 h 2829497"/>
              <a:gd name="connsiteX50" fmla="*/ 2139872 w 2580500"/>
              <a:gd name="connsiteY50" fmla="*/ 14054 h 2829497"/>
              <a:gd name="connsiteX51" fmla="*/ 2158576 w 2580500"/>
              <a:gd name="connsiteY51" fmla="*/ 89300 h 2829497"/>
              <a:gd name="connsiteX52" fmla="*/ 2112036 w 2580500"/>
              <a:gd name="connsiteY52" fmla="*/ 176290 h 2829497"/>
              <a:gd name="connsiteX53" fmla="*/ 2115950 w 2580500"/>
              <a:gd name="connsiteY53" fmla="*/ 217610 h 2829497"/>
              <a:gd name="connsiteX54" fmla="*/ 2155096 w 2580500"/>
              <a:gd name="connsiteY54" fmla="*/ 256321 h 2829497"/>
              <a:gd name="connsiteX55" fmla="*/ 2194242 w 2580500"/>
              <a:gd name="connsiteY55" fmla="*/ 259801 h 2829497"/>
              <a:gd name="connsiteX56" fmla="*/ 2292976 w 2580500"/>
              <a:gd name="connsiteY56" fmla="*/ 207606 h 2829497"/>
              <a:gd name="connsiteX57" fmla="*/ 2346909 w 2580500"/>
              <a:gd name="connsiteY57" fmla="*/ 218916 h 2829497"/>
              <a:gd name="connsiteX58" fmla="*/ 2363437 w 2580500"/>
              <a:gd name="connsiteY58" fmla="*/ 241098 h 2829497"/>
              <a:gd name="connsiteX59" fmla="*/ 2359088 w 2580500"/>
              <a:gd name="connsiteY59" fmla="*/ 289812 h 2829497"/>
              <a:gd name="connsiteX60" fmla="*/ 2280362 w 2580500"/>
              <a:gd name="connsiteY60" fmla="*/ 374628 h 2829497"/>
              <a:gd name="connsiteX61" fmla="*/ 2273403 w 2580500"/>
              <a:gd name="connsiteY61" fmla="*/ 409424 h 2829497"/>
              <a:gd name="connsiteX62" fmla="*/ 2303415 w 2580500"/>
              <a:gd name="connsiteY62" fmla="*/ 461618 h 2829497"/>
              <a:gd name="connsiteX63" fmla="*/ 2341690 w 2580500"/>
              <a:gd name="connsiteY63" fmla="*/ 474232 h 2829497"/>
              <a:gd name="connsiteX64" fmla="*/ 2453038 w 2580500"/>
              <a:gd name="connsiteY64" fmla="*/ 449005 h 2829497"/>
              <a:gd name="connsiteX65" fmla="*/ 2494358 w 2580500"/>
              <a:gd name="connsiteY65" fmla="*/ 468143 h 2829497"/>
              <a:gd name="connsiteX66" fmla="*/ 2507406 w 2580500"/>
              <a:gd name="connsiteY66" fmla="*/ 498154 h 2829497"/>
              <a:gd name="connsiteX67" fmla="*/ 2489573 w 2580500"/>
              <a:gd name="connsiteY67" fmla="*/ 546869 h 2829497"/>
              <a:gd name="connsiteX68" fmla="*/ 2397799 w 2580500"/>
              <a:gd name="connsiteY68" fmla="*/ 603848 h 2829497"/>
              <a:gd name="connsiteX69" fmla="*/ 2378226 w 2580500"/>
              <a:gd name="connsiteY69" fmla="*/ 646473 h 2829497"/>
              <a:gd name="connsiteX70" fmla="*/ 2391709 w 2580500"/>
              <a:gd name="connsiteY70" fmla="*/ 696057 h 2829497"/>
              <a:gd name="connsiteX71" fmla="*/ 2424332 w 2580500"/>
              <a:gd name="connsiteY71" fmla="*/ 719110 h 2829497"/>
              <a:gd name="connsiteX72" fmla="*/ 2538724 w 2580500"/>
              <a:gd name="connsiteY72" fmla="*/ 723460 h 2829497"/>
              <a:gd name="connsiteX73" fmla="*/ 2575694 w 2580500"/>
              <a:gd name="connsiteY73" fmla="*/ 752601 h 2829497"/>
              <a:gd name="connsiteX74" fmla="*/ 2580479 w 2580500"/>
              <a:gd name="connsiteY74" fmla="*/ 787832 h 2829497"/>
              <a:gd name="connsiteX75" fmla="*/ 2552207 w 2580500"/>
              <a:gd name="connsiteY75" fmla="*/ 827847 h 2829497"/>
              <a:gd name="connsiteX76" fmla="*/ 2449123 w 2580500"/>
              <a:gd name="connsiteY76" fmla="*/ 859600 h 2829497"/>
              <a:gd name="connsiteX77" fmla="*/ 2416936 w 2580500"/>
              <a:gd name="connsiteY77" fmla="*/ 900484 h 2829497"/>
              <a:gd name="connsiteX78" fmla="*/ 2419112 w 2580500"/>
              <a:gd name="connsiteY78" fmla="*/ 954419 h 2829497"/>
              <a:gd name="connsiteX79" fmla="*/ 2441294 w 2580500"/>
              <a:gd name="connsiteY79" fmla="*/ 977906 h 2829497"/>
              <a:gd name="connsiteX80" fmla="*/ 2549597 w 2580500"/>
              <a:gd name="connsiteY80" fmla="*/ 1010963 h 2829497"/>
              <a:gd name="connsiteX81" fmla="*/ 2580479 w 2580500"/>
              <a:gd name="connsiteY81" fmla="*/ 1054022 h 2829497"/>
              <a:gd name="connsiteX82" fmla="*/ 2580479 w 2580500"/>
              <a:gd name="connsiteY82" fmla="*/ 1061852 h 2829497"/>
              <a:gd name="connsiteX83" fmla="*/ 2524805 w 2580500"/>
              <a:gd name="connsiteY83" fmla="*/ 1117091 h 2829497"/>
              <a:gd name="connsiteX84" fmla="*/ 2422157 w 2580500"/>
              <a:gd name="connsiteY84" fmla="*/ 1120135 h 2829497"/>
              <a:gd name="connsiteX85" fmla="*/ 2394755 w 2580500"/>
              <a:gd name="connsiteY85" fmla="*/ 1137098 h 2829497"/>
              <a:gd name="connsiteX86" fmla="*/ 2377356 w 2580500"/>
              <a:gd name="connsiteY86" fmla="*/ 1201471 h 2829497"/>
              <a:gd name="connsiteX87" fmla="*/ 2394320 w 2580500"/>
              <a:gd name="connsiteY87" fmla="*/ 1232788 h 2829497"/>
              <a:gd name="connsiteX88" fmla="*/ 2484790 w 2580500"/>
              <a:gd name="connsiteY88" fmla="*/ 1289331 h 2829497"/>
              <a:gd name="connsiteX89" fmla="*/ 2505232 w 2580500"/>
              <a:gd name="connsiteY89" fmla="*/ 1347180 h 2829497"/>
              <a:gd name="connsiteX90" fmla="*/ 2490878 w 2580500"/>
              <a:gd name="connsiteY90" fmla="*/ 1376757 h 2829497"/>
              <a:gd name="connsiteX91" fmla="*/ 2463042 w 2580500"/>
              <a:gd name="connsiteY91" fmla="*/ 1390675 h 2829497"/>
              <a:gd name="connsiteX92" fmla="*/ 2393884 w 2580500"/>
              <a:gd name="connsiteY92" fmla="*/ 1375452 h 2829497"/>
              <a:gd name="connsiteX93" fmla="*/ 2337340 w 2580500"/>
              <a:gd name="connsiteY93" fmla="*/ 1362403 h 2829497"/>
              <a:gd name="connsiteX94" fmla="*/ 2307763 w 2580500"/>
              <a:gd name="connsiteY94" fmla="*/ 1371537 h 2829497"/>
              <a:gd name="connsiteX95" fmla="*/ 2272098 w 2580500"/>
              <a:gd name="connsiteY95" fmla="*/ 1435476 h 2829497"/>
              <a:gd name="connsiteX96" fmla="*/ 2280797 w 2580500"/>
              <a:gd name="connsiteY96" fmla="*/ 1462877 h 2829497"/>
              <a:gd name="connsiteX97" fmla="*/ 2356914 w 2580500"/>
              <a:gd name="connsiteY97" fmla="*/ 1544648 h 2829497"/>
              <a:gd name="connsiteX98" fmla="*/ 2361698 w 2580500"/>
              <a:gd name="connsiteY98" fmla="*/ 1600757 h 2829497"/>
              <a:gd name="connsiteX99" fmla="*/ 2358653 w 2580500"/>
              <a:gd name="connsiteY99" fmla="*/ 1605107 h 2829497"/>
              <a:gd name="connsiteX100" fmla="*/ 2282102 w 2580500"/>
              <a:gd name="connsiteY100" fmla="*/ 1624244 h 2829497"/>
              <a:gd name="connsiteX101" fmla="*/ 2193807 w 2580500"/>
              <a:gd name="connsiteY101" fmla="*/ 1577269 h 2829497"/>
              <a:gd name="connsiteX102" fmla="*/ 2159445 w 2580500"/>
              <a:gd name="connsiteY102" fmla="*/ 1578574 h 2829497"/>
              <a:gd name="connsiteX103" fmla="*/ 2114646 w 2580500"/>
              <a:gd name="connsiteY103" fmla="*/ 1622505 h 2829497"/>
              <a:gd name="connsiteX104" fmla="*/ 2112470 w 2580500"/>
              <a:gd name="connsiteY104" fmla="*/ 1660345 h 2829497"/>
              <a:gd name="connsiteX105" fmla="*/ 2164664 w 2580500"/>
              <a:gd name="connsiteY105" fmla="*/ 1759079 h 2829497"/>
              <a:gd name="connsiteX106" fmla="*/ 2155966 w 2580500"/>
              <a:gd name="connsiteY106" fmla="*/ 1810404 h 2829497"/>
              <a:gd name="connsiteX107" fmla="*/ 2147267 w 2580500"/>
              <a:gd name="connsiteY107" fmla="*/ 1818233 h 2829497"/>
              <a:gd name="connsiteX108" fmla="*/ 2072455 w 2580500"/>
              <a:gd name="connsiteY108" fmla="*/ 1815623 h 2829497"/>
              <a:gd name="connsiteX109" fmla="*/ 1999383 w 2580500"/>
              <a:gd name="connsiteY109" fmla="*/ 1747335 h 2829497"/>
              <a:gd name="connsiteX110" fmla="*/ 1961977 w 2580500"/>
              <a:gd name="connsiteY110" fmla="*/ 1739942 h 2829497"/>
              <a:gd name="connsiteX111" fmla="*/ 1910653 w 2580500"/>
              <a:gd name="connsiteY111" fmla="*/ 1769083 h 2829497"/>
              <a:gd name="connsiteX112" fmla="*/ 1898039 w 2580500"/>
              <a:gd name="connsiteY112" fmla="*/ 1807359 h 2829497"/>
              <a:gd name="connsiteX113" fmla="*/ 1924137 w 2580500"/>
              <a:gd name="connsiteY113" fmla="*/ 1921316 h 2829497"/>
              <a:gd name="connsiteX114" fmla="*/ 1907173 w 2580500"/>
              <a:gd name="connsiteY114" fmla="*/ 1959157 h 2829497"/>
              <a:gd name="connsiteX115" fmla="*/ 1874986 w 2580500"/>
              <a:gd name="connsiteY115" fmla="*/ 1973511 h 2829497"/>
              <a:gd name="connsiteX116" fmla="*/ 1825838 w 2580500"/>
              <a:gd name="connsiteY116" fmla="*/ 1956113 h 2829497"/>
              <a:gd name="connsiteX117" fmla="*/ 1768859 w 2580500"/>
              <a:gd name="connsiteY117" fmla="*/ 1864337 h 2829497"/>
              <a:gd name="connsiteX118" fmla="*/ 1726233 w 2580500"/>
              <a:gd name="connsiteY118" fmla="*/ 1844330 h 2829497"/>
              <a:gd name="connsiteX119" fmla="*/ 1680563 w 2580500"/>
              <a:gd name="connsiteY119" fmla="*/ 1856509 h 2829497"/>
              <a:gd name="connsiteX120" fmla="*/ 1652727 w 2580500"/>
              <a:gd name="connsiteY120" fmla="*/ 1894350 h 2829497"/>
              <a:gd name="connsiteX121" fmla="*/ 1649682 w 2580500"/>
              <a:gd name="connsiteY121" fmla="*/ 1996998 h 2829497"/>
              <a:gd name="connsiteX122" fmla="*/ 1610102 w 2580500"/>
              <a:gd name="connsiteY122" fmla="*/ 2043973 h 2829497"/>
              <a:gd name="connsiteX123" fmla="*/ 1585309 w 2580500"/>
              <a:gd name="connsiteY123" fmla="*/ 2047018 h 2829497"/>
              <a:gd name="connsiteX124" fmla="*/ 1545294 w 2580500"/>
              <a:gd name="connsiteY124" fmla="*/ 2020050 h 2829497"/>
              <a:gd name="connsiteX125" fmla="*/ 1511802 w 2580500"/>
              <a:gd name="connsiteY125" fmla="*/ 1910878 h 2829497"/>
              <a:gd name="connsiteX126" fmla="*/ 1480486 w 2580500"/>
              <a:gd name="connsiteY126" fmla="*/ 1883910 h 2829497"/>
              <a:gd name="connsiteX127" fmla="*/ 1423073 w 2580500"/>
              <a:gd name="connsiteY127" fmla="*/ 1884345 h 2829497"/>
              <a:gd name="connsiteX128" fmla="*/ 1395235 w 2580500"/>
              <a:gd name="connsiteY128" fmla="*/ 1908268 h 2829497"/>
              <a:gd name="connsiteX129" fmla="*/ 1363484 w 2580500"/>
              <a:gd name="connsiteY129" fmla="*/ 2011352 h 2829497"/>
              <a:gd name="connsiteX130" fmla="*/ 1309985 w 2580500"/>
              <a:gd name="connsiteY130" fmla="*/ 2045712 h 2829497"/>
              <a:gd name="connsiteX131" fmla="*/ 1256051 w 2580500"/>
              <a:gd name="connsiteY131" fmla="*/ 1984819 h 2829497"/>
              <a:gd name="connsiteX132" fmla="*/ 1253442 w 2580500"/>
              <a:gd name="connsiteY132" fmla="*/ 1891305 h 2829497"/>
              <a:gd name="connsiteX133" fmla="*/ 1233868 w 2580500"/>
              <a:gd name="connsiteY133" fmla="*/ 1859988 h 2829497"/>
              <a:gd name="connsiteX134" fmla="*/ 1170365 w 2580500"/>
              <a:gd name="connsiteY134" fmla="*/ 1843894 h 2829497"/>
              <a:gd name="connsiteX135" fmla="*/ 1139918 w 2580500"/>
              <a:gd name="connsiteY135" fmla="*/ 1859988 h 2829497"/>
              <a:gd name="connsiteX136" fmla="*/ 1082071 w 2580500"/>
              <a:gd name="connsiteY136" fmla="*/ 1952633 h 2829497"/>
              <a:gd name="connsiteX137" fmla="*/ 1028136 w 2580500"/>
              <a:gd name="connsiteY137" fmla="*/ 1972206 h 2829497"/>
              <a:gd name="connsiteX138" fmla="*/ 1024221 w 2580500"/>
              <a:gd name="connsiteY138" fmla="*/ 1970901 h 2829497"/>
              <a:gd name="connsiteX139" fmla="*/ 985075 w 2580500"/>
              <a:gd name="connsiteY139" fmla="*/ 1902613 h 2829497"/>
              <a:gd name="connsiteX140" fmla="*/ 1007258 w 2580500"/>
              <a:gd name="connsiteY140" fmla="*/ 1806489 h 2829497"/>
              <a:gd name="connsiteX141" fmla="*/ 992905 w 2580500"/>
              <a:gd name="connsiteY141" fmla="*/ 1767343 h 2829497"/>
              <a:gd name="connsiteX142" fmla="*/ 946365 w 2580500"/>
              <a:gd name="connsiteY142" fmla="*/ 1740377 h 2829497"/>
              <a:gd name="connsiteX143" fmla="*/ 904175 w 2580500"/>
              <a:gd name="connsiteY143" fmla="*/ 1748205 h 2829497"/>
              <a:gd name="connsiteX144" fmla="*/ 825449 w 2580500"/>
              <a:gd name="connsiteY144" fmla="*/ 1821712 h 2829497"/>
              <a:gd name="connsiteX145" fmla="*/ 770210 w 2580500"/>
              <a:gd name="connsiteY145" fmla="*/ 1826931 h 2829497"/>
              <a:gd name="connsiteX146" fmla="*/ 762380 w 2580500"/>
              <a:gd name="connsiteY146" fmla="*/ 1821712 h 2829497"/>
              <a:gd name="connsiteX147" fmla="*/ 733945 w 2580500"/>
              <a:gd name="connsiteY147" fmla="*/ 1789961 h 2829497"/>
              <a:gd name="connsiteX148" fmla="*/ 734793 w 2580500"/>
              <a:gd name="connsiteY148" fmla="*/ 1774535 h 2829497"/>
              <a:gd name="connsiteX149" fmla="*/ 916378 w 2580500"/>
              <a:gd name="connsiteY149" fmla="*/ 1539175 h 2829497"/>
              <a:gd name="connsiteX150" fmla="*/ 993111 w 2580500"/>
              <a:gd name="connsiteY150" fmla="*/ 1602020 h 2829497"/>
              <a:gd name="connsiteX151" fmla="*/ 1451345 w 2580500"/>
              <a:gd name="connsiteY151" fmla="*/ 1740812 h 2829497"/>
              <a:gd name="connsiteX152" fmla="*/ 2276013 w 2580500"/>
              <a:gd name="connsiteY152" fmla="*/ 917012 h 2829497"/>
              <a:gd name="connsiteX153" fmla="*/ 1991779 w 2580500"/>
              <a:gd name="connsiteY153" fmla="*/ 293897 h 2829497"/>
              <a:gd name="connsiteX154" fmla="*/ 1918306 w 2580500"/>
              <a:gd name="connsiteY154" fmla="*/ 240535 h 2829497"/>
              <a:gd name="connsiteX155" fmla="*/ 2102935 w 2580500"/>
              <a:gd name="connsiteY155" fmla="*/ 1230 h 2829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Lst>
            <a:rect l="l" t="t" r="r" b="b"/>
            <a:pathLst>
              <a:path w="2580500" h="2829497">
                <a:moveTo>
                  <a:pt x="789349" y="1915227"/>
                </a:moveTo>
                <a:cubicBezTo>
                  <a:pt x="812836" y="1918272"/>
                  <a:pt x="825016" y="1929580"/>
                  <a:pt x="827625" y="1953068"/>
                </a:cubicBezTo>
                <a:cubicBezTo>
                  <a:pt x="828930" y="1964377"/>
                  <a:pt x="830234" y="1975685"/>
                  <a:pt x="828930" y="1986994"/>
                </a:cubicBezTo>
                <a:cubicBezTo>
                  <a:pt x="826755" y="2004827"/>
                  <a:pt x="817620" y="2014831"/>
                  <a:pt x="801093" y="2019616"/>
                </a:cubicBezTo>
                <a:cubicBezTo>
                  <a:pt x="764122" y="2030054"/>
                  <a:pt x="726715" y="2040493"/>
                  <a:pt x="689745" y="2051367"/>
                </a:cubicBezTo>
                <a:cubicBezTo>
                  <a:pt x="653644" y="2061806"/>
                  <a:pt x="637116" y="2089208"/>
                  <a:pt x="644511" y="2126614"/>
                </a:cubicBezTo>
                <a:cubicBezTo>
                  <a:pt x="647119" y="2140967"/>
                  <a:pt x="655384" y="2150101"/>
                  <a:pt x="667562" y="2157061"/>
                </a:cubicBezTo>
                <a:cubicBezTo>
                  <a:pt x="701489" y="2177069"/>
                  <a:pt x="735415" y="2197076"/>
                  <a:pt x="769776" y="2217084"/>
                </a:cubicBezTo>
                <a:cubicBezTo>
                  <a:pt x="795004" y="2231873"/>
                  <a:pt x="798919" y="2240571"/>
                  <a:pt x="791959" y="2268844"/>
                </a:cubicBezTo>
                <a:cubicBezTo>
                  <a:pt x="791524" y="2270583"/>
                  <a:pt x="791524" y="2272324"/>
                  <a:pt x="791089" y="2274062"/>
                </a:cubicBezTo>
                <a:cubicBezTo>
                  <a:pt x="780650" y="2308424"/>
                  <a:pt x="768907" y="2325387"/>
                  <a:pt x="729761" y="2317993"/>
                </a:cubicBezTo>
                <a:cubicBezTo>
                  <a:pt x="694530" y="2311033"/>
                  <a:pt x="658429" y="2309729"/>
                  <a:pt x="622763" y="2304510"/>
                </a:cubicBezTo>
                <a:cubicBezTo>
                  <a:pt x="597535" y="2301030"/>
                  <a:pt x="581007" y="2311033"/>
                  <a:pt x="568829" y="2332346"/>
                </a:cubicBezTo>
                <a:cubicBezTo>
                  <a:pt x="556215" y="2354094"/>
                  <a:pt x="550561" y="2374537"/>
                  <a:pt x="567959" y="2396719"/>
                </a:cubicBezTo>
                <a:cubicBezTo>
                  <a:pt x="591446" y="2426731"/>
                  <a:pt x="614063" y="2457613"/>
                  <a:pt x="637116" y="2488059"/>
                </a:cubicBezTo>
                <a:cubicBezTo>
                  <a:pt x="656254" y="2512851"/>
                  <a:pt x="656254" y="2522856"/>
                  <a:pt x="637117" y="2547647"/>
                </a:cubicBezTo>
                <a:cubicBezTo>
                  <a:pt x="636246" y="2548517"/>
                  <a:pt x="635376" y="2549822"/>
                  <a:pt x="634506" y="2550692"/>
                </a:cubicBezTo>
                <a:cubicBezTo>
                  <a:pt x="609279" y="2577660"/>
                  <a:pt x="599275" y="2589402"/>
                  <a:pt x="559695" y="2565480"/>
                </a:cubicBezTo>
                <a:cubicBezTo>
                  <a:pt x="529248" y="2547212"/>
                  <a:pt x="497061" y="2531554"/>
                  <a:pt x="467049" y="2513286"/>
                </a:cubicBezTo>
                <a:cubicBezTo>
                  <a:pt x="442258" y="2498498"/>
                  <a:pt x="423119" y="2507197"/>
                  <a:pt x="403547" y="2522421"/>
                </a:cubicBezTo>
                <a:cubicBezTo>
                  <a:pt x="383974" y="2537209"/>
                  <a:pt x="376144" y="2555041"/>
                  <a:pt x="383104" y="2579833"/>
                </a:cubicBezTo>
                <a:cubicBezTo>
                  <a:pt x="393978" y="2618110"/>
                  <a:pt x="403547" y="2656820"/>
                  <a:pt x="413115" y="2695531"/>
                </a:cubicBezTo>
                <a:cubicBezTo>
                  <a:pt x="418336" y="2716409"/>
                  <a:pt x="413986" y="2727718"/>
                  <a:pt x="396152" y="2739026"/>
                </a:cubicBezTo>
                <a:cubicBezTo>
                  <a:pt x="386583" y="2745116"/>
                  <a:pt x="376579" y="2750770"/>
                  <a:pt x="365706" y="2754684"/>
                </a:cubicBezTo>
                <a:cubicBezTo>
                  <a:pt x="346568" y="2761644"/>
                  <a:pt x="332649" y="2758164"/>
                  <a:pt x="320036" y="2742071"/>
                </a:cubicBezTo>
                <a:cubicBezTo>
                  <a:pt x="296113" y="2712060"/>
                  <a:pt x="272191" y="2681612"/>
                  <a:pt x="248268" y="2651166"/>
                </a:cubicBezTo>
                <a:cubicBezTo>
                  <a:pt x="225216" y="2622459"/>
                  <a:pt x="183462" y="2618545"/>
                  <a:pt x="155624" y="2643337"/>
                </a:cubicBezTo>
                <a:cubicBezTo>
                  <a:pt x="148230" y="2649861"/>
                  <a:pt x="144751" y="2658125"/>
                  <a:pt x="143445" y="2667694"/>
                </a:cubicBezTo>
                <a:cubicBezTo>
                  <a:pt x="137791" y="2707710"/>
                  <a:pt x="131267" y="2747290"/>
                  <a:pt x="126918" y="2787306"/>
                </a:cubicBezTo>
                <a:cubicBezTo>
                  <a:pt x="124307" y="2808184"/>
                  <a:pt x="116043" y="2822972"/>
                  <a:pt x="95600" y="2829497"/>
                </a:cubicBezTo>
                <a:cubicBezTo>
                  <a:pt x="78202" y="2829497"/>
                  <a:pt x="60370" y="2829497"/>
                  <a:pt x="42972" y="2829497"/>
                </a:cubicBezTo>
                <a:cubicBezTo>
                  <a:pt x="30793" y="2822102"/>
                  <a:pt x="23833" y="2811228"/>
                  <a:pt x="19919" y="2797309"/>
                </a:cubicBezTo>
                <a:lnTo>
                  <a:pt x="0" y="2726931"/>
                </a:lnTo>
                <a:lnTo>
                  <a:pt x="646415" y="1889086"/>
                </a:lnTo>
                <a:lnTo>
                  <a:pt x="671042" y="1899134"/>
                </a:lnTo>
                <a:cubicBezTo>
                  <a:pt x="710623" y="1904353"/>
                  <a:pt x="750203" y="1910008"/>
                  <a:pt x="789349" y="1915227"/>
                </a:cubicBezTo>
                <a:close/>
                <a:moveTo>
                  <a:pt x="1882070" y="287502"/>
                </a:moveTo>
                <a:lnTo>
                  <a:pt x="1953703" y="339892"/>
                </a:lnTo>
                <a:cubicBezTo>
                  <a:pt x="2115950" y="480709"/>
                  <a:pt x="2218935" y="688234"/>
                  <a:pt x="2218480" y="919037"/>
                </a:cubicBezTo>
                <a:cubicBezTo>
                  <a:pt x="2217648" y="1336498"/>
                  <a:pt x="1878852" y="1684037"/>
                  <a:pt x="1450567" y="1683204"/>
                </a:cubicBezTo>
                <a:cubicBezTo>
                  <a:pt x="1288713" y="1682736"/>
                  <a:pt x="1140378" y="1632927"/>
                  <a:pt x="1018360" y="1549054"/>
                </a:cubicBezTo>
                <a:lnTo>
                  <a:pt x="951839" y="1493214"/>
                </a:lnTo>
                <a:lnTo>
                  <a:pt x="1304253" y="1036435"/>
                </a:lnTo>
                <a:lnTo>
                  <a:pt x="1315923" y="1053994"/>
                </a:lnTo>
                <a:cubicBezTo>
                  <a:pt x="1350468" y="1088956"/>
                  <a:pt x="1398333" y="1110495"/>
                  <a:pt x="1451817" y="1110495"/>
                </a:cubicBezTo>
                <a:cubicBezTo>
                  <a:pt x="1558783" y="1110495"/>
                  <a:pt x="1644523" y="1025588"/>
                  <a:pt x="1644939" y="918205"/>
                </a:cubicBezTo>
                <a:cubicBezTo>
                  <a:pt x="1645213" y="848008"/>
                  <a:pt x="1609098" y="786774"/>
                  <a:pt x="1553535" y="752970"/>
                </a:cubicBezTo>
                <a:lnTo>
                  <a:pt x="1530031" y="743794"/>
                </a:lnTo>
                <a:close/>
                <a:moveTo>
                  <a:pt x="2106273" y="80"/>
                </a:moveTo>
                <a:cubicBezTo>
                  <a:pt x="2115190" y="-626"/>
                  <a:pt x="2124432" y="3397"/>
                  <a:pt x="2136828" y="11879"/>
                </a:cubicBezTo>
                <a:cubicBezTo>
                  <a:pt x="2138132" y="12749"/>
                  <a:pt x="2139003" y="13184"/>
                  <a:pt x="2139872" y="14054"/>
                </a:cubicBezTo>
                <a:cubicBezTo>
                  <a:pt x="2182064" y="44500"/>
                  <a:pt x="2175974" y="57548"/>
                  <a:pt x="2158576" y="89300"/>
                </a:cubicBezTo>
                <a:cubicBezTo>
                  <a:pt x="2142917" y="118006"/>
                  <a:pt x="2128129" y="147584"/>
                  <a:pt x="2112036" y="176290"/>
                </a:cubicBezTo>
                <a:cubicBezTo>
                  <a:pt x="2103772" y="191513"/>
                  <a:pt x="2105511" y="204562"/>
                  <a:pt x="2115950" y="217610"/>
                </a:cubicBezTo>
                <a:cubicBezTo>
                  <a:pt x="2127694" y="231964"/>
                  <a:pt x="2140743" y="245013"/>
                  <a:pt x="2155096" y="256321"/>
                </a:cubicBezTo>
                <a:cubicBezTo>
                  <a:pt x="2167274" y="265890"/>
                  <a:pt x="2179888" y="267195"/>
                  <a:pt x="2194242" y="259801"/>
                </a:cubicBezTo>
                <a:cubicBezTo>
                  <a:pt x="2226863" y="241968"/>
                  <a:pt x="2259919" y="224570"/>
                  <a:pt x="2292976" y="207606"/>
                </a:cubicBezTo>
                <a:cubicBezTo>
                  <a:pt x="2316463" y="195428"/>
                  <a:pt x="2329947" y="198038"/>
                  <a:pt x="2346909" y="218916"/>
                </a:cubicBezTo>
                <a:cubicBezTo>
                  <a:pt x="2352999" y="225874"/>
                  <a:pt x="2358654" y="233269"/>
                  <a:pt x="2363437" y="241098"/>
                </a:cubicBezTo>
                <a:cubicBezTo>
                  <a:pt x="2375616" y="260236"/>
                  <a:pt x="2374311" y="272849"/>
                  <a:pt x="2359088" y="289812"/>
                </a:cubicBezTo>
                <a:cubicBezTo>
                  <a:pt x="2332991" y="318085"/>
                  <a:pt x="2306895" y="346791"/>
                  <a:pt x="2280362" y="374628"/>
                </a:cubicBezTo>
                <a:cubicBezTo>
                  <a:pt x="2270358" y="385067"/>
                  <a:pt x="2268184" y="396376"/>
                  <a:pt x="2273403" y="409424"/>
                </a:cubicBezTo>
                <a:cubicBezTo>
                  <a:pt x="2281232" y="428127"/>
                  <a:pt x="2290801" y="445525"/>
                  <a:pt x="2303415" y="461618"/>
                </a:cubicBezTo>
                <a:cubicBezTo>
                  <a:pt x="2313418" y="474667"/>
                  <a:pt x="2325597" y="478146"/>
                  <a:pt x="2341690" y="474232"/>
                </a:cubicBezTo>
                <a:cubicBezTo>
                  <a:pt x="2378661" y="465098"/>
                  <a:pt x="2416067" y="456834"/>
                  <a:pt x="2453038" y="449005"/>
                </a:cubicBezTo>
                <a:cubicBezTo>
                  <a:pt x="2472610" y="444655"/>
                  <a:pt x="2484355" y="450310"/>
                  <a:pt x="2494358" y="468143"/>
                </a:cubicBezTo>
                <a:cubicBezTo>
                  <a:pt x="2499577" y="477711"/>
                  <a:pt x="2503927" y="487715"/>
                  <a:pt x="2507406" y="498154"/>
                </a:cubicBezTo>
                <a:cubicBezTo>
                  <a:pt x="2514801" y="522076"/>
                  <a:pt x="2510886" y="533386"/>
                  <a:pt x="2489573" y="546869"/>
                </a:cubicBezTo>
                <a:cubicBezTo>
                  <a:pt x="2459127" y="566007"/>
                  <a:pt x="2429115" y="586015"/>
                  <a:pt x="2397799" y="603848"/>
                </a:cubicBezTo>
                <a:cubicBezTo>
                  <a:pt x="2379966" y="614286"/>
                  <a:pt x="2375182" y="628205"/>
                  <a:pt x="2378226" y="646473"/>
                </a:cubicBezTo>
                <a:cubicBezTo>
                  <a:pt x="2380836" y="663436"/>
                  <a:pt x="2385621" y="679964"/>
                  <a:pt x="2391709" y="696057"/>
                </a:cubicBezTo>
                <a:cubicBezTo>
                  <a:pt x="2397364" y="710845"/>
                  <a:pt x="2407368" y="718675"/>
                  <a:pt x="2424332" y="719110"/>
                </a:cubicBezTo>
                <a:cubicBezTo>
                  <a:pt x="2462607" y="719545"/>
                  <a:pt x="2500447" y="722155"/>
                  <a:pt x="2538724" y="723460"/>
                </a:cubicBezTo>
                <a:cubicBezTo>
                  <a:pt x="2559601" y="724330"/>
                  <a:pt x="2570040" y="732593"/>
                  <a:pt x="2575694" y="752601"/>
                </a:cubicBezTo>
                <a:cubicBezTo>
                  <a:pt x="2579173" y="763910"/>
                  <a:pt x="2580478" y="775654"/>
                  <a:pt x="2580479" y="787832"/>
                </a:cubicBezTo>
                <a:cubicBezTo>
                  <a:pt x="2580479" y="811320"/>
                  <a:pt x="2573955" y="820889"/>
                  <a:pt x="2552207" y="827847"/>
                </a:cubicBezTo>
                <a:cubicBezTo>
                  <a:pt x="2517846" y="838722"/>
                  <a:pt x="2483484" y="849160"/>
                  <a:pt x="2449123" y="859600"/>
                </a:cubicBezTo>
                <a:cubicBezTo>
                  <a:pt x="2424332" y="866993"/>
                  <a:pt x="2417806" y="874823"/>
                  <a:pt x="2416936" y="900484"/>
                </a:cubicBezTo>
                <a:cubicBezTo>
                  <a:pt x="2416502" y="918317"/>
                  <a:pt x="2415197" y="936585"/>
                  <a:pt x="2419112" y="954419"/>
                </a:cubicBezTo>
                <a:cubicBezTo>
                  <a:pt x="2421721" y="966597"/>
                  <a:pt x="2429116" y="973992"/>
                  <a:pt x="2441294" y="977906"/>
                </a:cubicBezTo>
                <a:cubicBezTo>
                  <a:pt x="2477395" y="988780"/>
                  <a:pt x="2513496" y="999653"/>
                  <a:pt x="2549597" y="1010963"/>
                </a:cubicBezTo>
                <a:cubicBezTo>
                  <a:pt x="2574824" y="1018791"/>
                  <a:pt x="2580914" y="1027491"/>
                  <a:pt x="2580479" y="1054022"/>
                </a:cubicBezTo>
                <a:cubicBezTo>
                  <a:pt x="2580479" y="1056632"/>
                  <a:pt x="2580479" y="1059242"/>
                  <a:pt x="2580479" y="1061852"/>
                </a:cubicBezTo>
                <a:cubicBezTo>
                  <a:pt x="2578739" y="1102737"/>
                  <a:pt x="2565690" y="1115786"/>
                  <a:pt x="2524805" y="1117091"/>
                </a:cubicBezTo>
                <a:cubicBezTo>
                  <a:pt x="2490443" y="1117960"/>
                  <a:pt x="2456518" y="1119700"/>
                  <a:pt x="2422157" y="1120135"/>
                </a:cubicBezTo>
                <a:cubicBezTo>
                  <a:pt x="2409107" y="1120570"/>
                  <a:pt x="2399974" y="1126225"/>
                  <a:pt x="2394755" y="1137098"/>
                </a:cubicBezTo>
                <a:cubicBezTo>
                  <a:pt x="2385186" y="1157541"/>
                  <a:pt x="2379096" y="1178854"/>
                  <a:pt x="2377356" y="1201471"/>
                </a:cubicBezTo>
                <a:cubicBezTo>
                  <a:pt x="2376051" y="1215825"/>
                  <a:pt x="2382140" y="1225394"/>
                  <a:pt x="2394320" y="1232788"/>
                </a:cubicBezTo>
                <a:cubicBezTo>
                  <a:pt x="2424766" y="1251491"/>
                  <a:pt x="2454778" y="1270193"/>
                  <a:pt x="2484790" y="1289331"/>
                </a:cubicBezTo>
                <a:cubicBezTo>
                  <a:pt x="2512191" y="1306294"/>
                  <a:pt x="2515671" y="1316734"/>
                  <a:pt x="2505232" y="1347180"/>
                </a:cubicBezTo>
                <a:cubicBezTo>
                  <a:pt x="2501752" y="1357619"/>
                  <a:pt x="2496968" y="1367623"/>
                  <a:pt x="2490878" y="1376757"/>
                </a:cubicBezTo>
                <a:cubicBezTo>
                  <a:pt x="2485224" y="1385021"/>
                  <a:pt x="2476090" y="1390675"/>
                  <a:pt x="2463042" y="1390675"/>
                </a:cubicBezTo>
                <a:cubicBezTo>
                  <a:pt x="2439989" y="1385456"/>
                  <a:pt x="2416937" y="1380236"/>
                  <a:pt x="2393884" y="1375452"/>
                </a:cubicBezTo>
                <a:cubicBezTo>
                  <a:pt x="2375181" y="1371102"/>
                  <a:pt x="2356044" y="1367188"/>
                  <a:pt x="2337340" y="1362403"/>
                </a:cubicBezTo>
                <a:cubicBezTo>
                  <a:pt x="2325162" y="1359358"/>
                  <a:pt x="2315593" y="1362838"/>
                  <a:pt x="2307763" y="1371537"/>
                </a:cubicBezTo>
                <a:cubicBezTo>
                  <a:pt x="2291671" y="1390240"/>
                  <a:pt x="2279057" y="1411553"/>
                  <a:pt x="2272098" y="1435476"/>
                </a:cubicBezTo>
                <a:cubicBezTo>
                  <a:pt x="2268618" y="1446784"/>
                  <a:pt x="2273838" y="1455048"/>
                  <a:pt x="2280797" y="1462877"/>
                </a:cubicBezTo>
                <a:cubicBezTo>
                  <a:pt x="2306024" y="1490279"/>
                  <a:pt x="2331686" y="1517681"/>
                  <a:pt x="2356914" y="1544648"/>
                </a:cubicBezTo>
                <a:cubicBezTo>
                  <a:pt x="2376051" y="1565091"/>
                  <a:pt x="2376921" y="1577269"/>
                  <a:pt x="2361698" y="1600757"/>
                </a:cubicBezTo>
                <a:cubicBezTo>
                  <a:pt x="2360828" y="1602062"/>
                  <a:pt x="2359958" y="1603802"/>
                  <a:pt x="2358653" y="1605107"/>
                </a:cubicBezTo>
                <a:cubicBezTo>
                  <a:pt x="2329947" y="1643817"/>
                  <a:pt x="2317333" y="1644252"/>
                  <a:pt x="2282102" y="1624244"/>
                </a:cubicBezTo>
                <a:cubicBezTo>
                  <a:pt x="2253395" y="1607716"/>
                  <a:pt x="2222948" y="1592927"/>
                  <a:pt x="2193807" y="1577269"/>
                </a:cubicBezTo>
                <a:cubicBezTo>
                  <a:pt x="2181628" y="1570746"/>
                  <a:pt x="2170319" y="1570746"/>
                  <a:pt x="2159445" y="1578574"/>
                </a:cubicBezTo>
                <a:cubicBezTo>
                  <a:pt x="2142047" y="1590753"/>
                  <a:pt x="2127259" y="1605542"/>
                  <a:pt x="2114646" y="1622505"/>
                </a:cubicBezTo>
                <a:cubicBezTo>
                  <a:pt x="2105512" y="1634683"/>
                  <a:pt x="2105076" y="1646862"/>
                  <a:pt x="2112470" y="1660345"/>
                </a:cubicBezTo>
                <a:cubicBezTo>
                  <a:pt x="2130303" y="1692966"/>
                  <a:pt x="2147702" y="1726023"/>
                  <a:pt x="2164664" y="1759079"/>
                </a:cubicBezTo>
                <a:cubicBezTo>
                  <a:pt x="2176409" y="1782132"/>
                  <a:pt x="2174669" y="1792571"/>
                  <a:pt x="2155966" y="1810404"/>
                </a:cubicBezTo>
                <a:cubicBezTo>
                  <a:pt x="2152921" y="1813013"/>
                  <a:pt x="2150311" y="1816058"/>
                  <a:pt x="2147267" y="1818233"/>
                </a:cubicBezTo>
                <a:cubicBezTo>
                  <a:pt x="2119430" y="1838676"/>
                  <a:pt x="2105076" y="1848679"/>
                  <a:pt x="2072455" y="1815623"/>
                </a:cubicBezTo>
                <a:cubicBezTo>
                  <a:pt x="2048967" y="1791701"/>
                  <a:pt x="2023741" y="1770388"/>
                  <a:pt x="1999383" y="1747335"/>
                </a:cubicBezTo>
                <a:cubicBezTo>
                  <a:pt x="1988074" y="1736462"/>
                  <a:pt x="1975896" y="1734287"/>
                  <a:pt x="1961977" y="1739942"/>
                </a:cubicBezTo>
                <a:cubicBezTo>
                  <a:pt x="1943709" y="1747335"/>
                  <a:pt x="1926311" y="1756905"/>
                  <a:pt x="1910653" y="1769083"/>
                </a:cubicBezTo>
                <a:cubicBezTo>
                  <a:pt x="1897604" y="1779087"/>
                  <a:pt x="1894125" y="1791701"/>
                  <a:pt x="1898039" y="1807359"/>
                </a:cubicBezTo>
                <a:cubicBezTo>
                  <a:pt x="1907173" y="1845200"/>
                  <a:pt x="1915872" y="1883475"/>
                  <a:pt x="1924137" y="1921316"/>
                </a:cubicBezTo>
                <a:cubicBezTo>
                  <a:pt x="1927617" y="1937844"/>
                  <a:pt x="1921962" y="1950458"/>
                  <a:pt x="1907173" y="1959157"/>
                </a:cubicBezTo>
                <a:cubicBezTo>
                  <a:pt x="1897169" y="1965246"/>
                  <a:pt x="1886296" y="1970031"/>
                  <a:pt x="1874986" y="1973511"/>
                </a:cubicBezTo>
                <a:cubicBezTo>
                  <a:pt x="1851935" y="1980905"/>
                  <a:pt x="1838886" y="1976555"/>
                  <a:pt x="1825838" y="1956113"/>
                </a:cubicBezTo>
                <a:cubicBezTo>
                  <a:pt x="1806700" y="1925666"/>
                  <a:pt x="1787127" y="1895654"/>
                  <a:pt x="1768859" y="1864337"/>
                </a:cubicBezTo>
                <a:cubicBezTo>
                  <a:pt x="1758854" y="1847374"/>
                  <a:pt x="1745806" y="1840851"/>
                  <a:pt x="1726233" y="1844330"/>
                </a:cubicBezTo>
                <a:cubicBezTo>
                  <a:pt x="1710576" y="1847374"/>
                  <a:pt x="1695352" y="1851289"/>
                  <a:pt x="1680563" y="1856509"/>
                </a:cubicBezTo>
                <a:cubicBezTo>
                  <a:pt x="1660122" y="1863903"/>
                  <a:pt x="1653596" y="1872602"/>
                  <a:pt x="1652727" y="1894350"/>
                </a:cubicBezTo>
                <a:cubicBezTo>
                  <a:pt x="1651422" y="1928710"/>
                  <a:pt x="1650552" y="1962637"/>
                  <a:pt x="1649682" y="1996998"/>
                </a:cubicBezTo>
                <a:cubicBezTo>
                  <a:pt x="1648812" y="2028315"/>
                  <a:pt x="1640983" y="2038318"/>
                  <a:pt x="1610102" y="2043973"/>
                </a:cubicBezTo>
                <a:cubicBezTo>
                  <a:pt x="1601838" y="2045713"/>
                  <a:pt x="1593573" y="2046583"/>
                  <a:pt x="1585309" y="2047018"/>
                </a:cubicBezTo>
                <a:cubicBezTo>
                  <a:pt x="1564867" y="2048323"/>
                  <a:pt x="1551818" y="2040058"/>
                  <a:pt x="1545294" y="2020050"/>
                </a:cubicBezTo>
                <a:cubicBezTo>
                  <a:pt x="1533550" y="1983514"/>
                  <a:pt x="1522241" y="1947414"/>
                  <a:pt x="1511802" y="1910878"/>
                </a:cubicBezTo>
                <a:cubicBezTo>
                  <a:pt x="1507018" y="1894350"/>
                  <a:pt x="1497014" y="1886520"/>
                  <a:pt x="1480486" y="1883910"/>
                </a:cubicBezTo>
                <a:cubicBezTo>
                  <a:pt x="1461348" y="1881301"/>
                  <a:pt x="1442210" y="1881300"/>
                  <a:pt x="1423073" y="1884345"/>
                </a:cubicBezTo>
                <a:cubicBezTo>
                  <a:pt x="1408719" y="1886520"/>
                  <a:pt x="1399585" y="1893914"/>
                  <a:pt x="1395235" y="1908268"/>
                </a:cubicBezTo>
                <a:cubicBezTo>
                  <a:pt x="1385231" y="1942629"/>
                  <a:pt x="1374358" y="1976990"/>
                  <a:pt x="1363484" y="2011352"/>
                </a:cubicBezTo>
                <a:cubicBezTo>
                  <a:pt x="1353915" y="2042233"/>
                  <a:pt x="1341736" y="2050062"/>
                  <a:pt x="1309985" y="2045712"/>
                </a:cubicBezTo>
                <a:cubicBezTo>
                  <a:pt x="1262140" y="2039188"/>
                  <a:pt x="1256485" y="2032663"/>
                  <a:pt x="1256051" y="1984819"/>
                </a:cubicBezTo>
                <a:cubicBezTo>
                  <a:pt x="1255616" y="1953503"/>
                  <a:pt x="1254312" y="1922621"/>
                  <a:pt x="1253442" y="1891305"/>
                </a:cubicBezTo>
                <a:cubicBezTo>
                  <a:pt x="1253006" y="1876952"/>
                  <a:pt x="1247352" y="1865642"/>
                  <a:pt x="1233868" y="1859988"/>
                </a:cubicBezTo>
                <a:cubicBezTo>
                  <a:pt x="1213425" y="1851289"/>
                  <a:pt x="1192548" y="1845200"/>
                  <a:pt x="1170365" y="1843894"/>
                </a:cubicBezTo>
                <a:cubicBezTo>
                  <a:pt x="1156881" y="1843025"/>
                  <a:pt x="1147313" y="1848244"/>
                  <a:pt x="1139918" y="1859988"/>
                </a:cubicBezTo>
                <a:cubicBezTo>
                  <a:pt x="1121216" y="1891305"/>
                  <a:pt x="1101208" y="1921751"/>
                  <a:pt x="1082071" y="1952633"/>
                </a:cubicBezTo>
                <a:cubicBezTo>
                  <a:pt x="1066846" y="1976990"/>
                  <a:pt x="1055103" y="1981339"/>
                  <a:pt x="1028136" y="1972206"/>
                </a:cubicBezTo>
                <a:cubicBezTo>
                  <a:pt x="1026831" y="1971771"/>
                  <a:pt x="1025527" y="1971336"/>
                  <a:pt x="1024221" y="1970901"/>
                </a:cubicBezTo>
                <a:cubicBezTo>
                  <a:pt x="982466" y="1953938"/>
                  <a:pt x="974201" y="1944369"/>
                  <a:pt x="985075" y="1902613"/>
                </a:cubicBezTo>
                <a:cubicBezTo>
                  <a:pt x="993340" y="1870862"/>
                  <a:pt x="999429" y="1838676"/>
                  <a:pt x="1007258" y="1806489"/>
                </a:cubicBezTo>
                <a:cubicBezTo>
                  <a:pt x="1011173" y="1789961"/>
                  <a:pt x="1006823" y="1777347"/>
                  <a:pt x="992905" y="1767343"/>
                </a:cubicBezTo>
                <a:cubicBezTo>
                  <a:pt x="978116" y="1756905"/>
                  <a:pt x="962894" y="1747770"/>
                  <a:pt x="946365" y="1740377"/>
                </a:cubicBezTo>
                <a:cubicBezTo>
                  <a:pt x="930706" y="1733417"/>
                  <a:pt x="917223" y="1736027"/>
                  <a:pt x="904175" y="1748205"/>
                </a:cubicBezTo>
                <a:cubicBezTo>
                  <a:pt x="878077" y="1772998"/>
                  <a:pt x="851546" y="1797355"/>
                  <a:pt x="825449" y="1821712"/>
                </a:cubicBezTo>
                <a:cubicBezTo>
                  <a:pt x="805876" y="1840416"/>
                  <a:pt x="793263" y="1841285"/>
                  <a:pt x="770210" y="1826931"/>
                </a:cubicBezTo>
                <a:cubicBezTo>
                  <a:pt x="767600" y="1825191"/>
                  <a:pt x="764990" y="1823452"/>
                  <a:pt x="762380" y="1821712"/>
                </a:cubicBezTo>
                <a:cubicBezTo>
                  <a:pt x="745634" y="1809751"/>
                  <a:pt x="736500" y="1800617"/>
                  <a:pt x="733945" y="1789961"/>
                </a:cubicBezTo>
                <a:lnTo>
                  <a:pt x="734793" y="1774535"/>
                </a:lnTo>
                <a:lnTo>
                  <a:pt x="916378" y="1539175"/>
                </a:lnTo>
                <a:lnTo>
                  <a:pt x="993111" y="1602020"/>
                </a:lnTo>
                <a:cubicBezTo>
                  <a:pt x="1124906" y="1690350"/>
                  <a:pt x="1283018" y="1741301"/>
                  <a:pt x="1451345" y="1740812"/>
                </a:cubicBezTo>
                <a:cubicBezTo>
                  <a:pt x="1898909" y="1742551"/>
                  <a:pt x="2276447" y="1382411"/>
                  <a:pt x="2276013" y="917012"/>
                </a:cubicBezTo>
                <a:cubicBezTo>
                  <a:pt x="2275775" y="666779"/>
                  <a:pt x="2165878" y="444254"/>
                  <a:pt x="1991779" y="293897"/>
                </a:cubicBezTo>
                <a:lnTo>
                  <a:pt x="1918306" y="240535"/>
                </a:lnTo>
                <a:lnTo>
                  <a:pt x="2102935" y="1230"/>
                </a:lnTo>
                <a:close/>
              </a:path>
            </a:pathLst>
          </a:custGeom>
          <a:solidFill>
            <a:schemeClr val="accent1"/>
          </a:solidFill>
          <a:ln w="5155" cap="flat">
            <a:noFill/>
            <a:prstDash val="solid"/>
            <a:miter/>
          </a:ln>
        </p:spPr>
        <p:txBody>
          <a:bodyPr wrap="square" rtlCol="0" anchor="ctr">
            <a:noAutofit/>
          </a:bodyPr>
          <a:lstStyle/>
          <a:p>
            <a:endParaRPr lang="en-US" dirty="0"/>
          </a:p>
        </p:txBody>
      </p:sp>
      <p:grpSp>
        <p:nvGrpSpPr>
          <p:cNvPr id="32" name="Graphic 5">
            <a:extLst>
              <a:ext uri="{FF2B5EF4-FFF2-40B4-BE49-F238E27FC236}">
                <a16:creationId xmlns="" xmlns:a16="http://schemas.microsoft.com/office/drawing/2014/main" id="{745E72C2-0943-4D74-951A-E0385F2E1B2A}"/>
              </a:ext>
            </a:extLst>
          </p:cNvPr>
          <p:cNvGrpSpPr/>
          <p:nvPr/>
        </p:nvGrpSpPr>
        <p:grpSpPr>
          <a:xfrm>
            <a:off x="510249" y="3923398"/>
            <a:ext cx="3722786" cy="2934602"/>
            <a:chOff x="145829" y="2676849"/>
            <a:chExt cx="4821825" cy="3800954"/>
          </a:xfrm>
          <a:solidFill>
            <a:schemeClr val="bg1"/>
          </a:solidFill>
        </p:grpSpPr>
        <p:sp>
          <p:nvSpPr>
            <p:cNvPr id="33" name="Freeform: Shape 32">
              <a:extLst>
                <a:ext uri="{FF2B5EF4-FFF2-40B4-BE49-F238E27FC236}">
                  <a16:creationId xmlns="" xmlns:a16="http://schemas.microsoft.com/office/drawing/2014/main" id="{0A183A6B-75AD-475F-802D-9BB7F6A36243}"/>
                </a:ext>
              </a:extLst>
            </p:cNvPr>
            <p:cNvSpPr/>
            <p:nvPr/>
          </p:nvSpPr>
          <p:spPr>
            <a:xfrm>
              <a:off x="1925043" y="2677575"/>
              <a:ext cx="3040010" cy="3797187"/>
            </a:xfrm>
            <a:custGeom>
              <a:avLst/>
              <a:gdLst>
                <a:gd name="connsiteX0" fmla="*/ 3042611 w 3040009"/>
                <a:gd name="connsiteY0" fmla="*/ 3354209 h 3797186"/>
                <a:gd name="connsiteX1" fmla="*/ 3039597 w 3040009"/>
                <a:gd name="connsiteY1" fmla="*/ 3376058 h 3797186"/>
                <a:gd name="connsiteX2" fmla="*/ 3011721 w 3040009"/>
                <a:gd name="connsiteY2" fmla="*/ 3475131 h 3797186"/>
                <a:gd name="connsiteX3" fmla="*/ 2894189 w 3040009"/>
                <a:gd name="connsiteY3" fmla="*/ 3611499 h 3797186"/>
                <a:gd name="connsiteX4" fmla="*/ 2862923 w 3040009"/>
                <a:gd name="connsiteY4" fmla="*/ 3627320 h 3797186"/>
                <a:gd name="connsiteX5" fmla="*/ 2683988 w 3040009"/>
                <a:gd name="connsiteY5" fmla="*/ 3696257 h 3797186"/>
                <a:gd name="connsiteX6" fmla="*/ 2650837 w 3040009"/>
                <a:gd name="connsiteY6" fmla="*/ 3741838 h 3797186"/>
                <a:gd name="connsiteX7" fmla="*/ 2645940 w 3040009"/>
                <a:gd name="connsiteY7" fmla="*/ 3800604 h 3797186"/>
                <a:gd name="connsiteX8" fmla="*/ 2509950 w 3040009"/>
                <a:gd name="connsiteY8" fmla="*/ 3800604 h 3797186"/>
                <a:gd name="connsiteX9" fmla="*/ 2412006 w 3040009"/>
                <a:gd name="connsiteY9" fmla="*/ 3799098 h 3797186"/>
                <a:gd name="connsiteX10" fmla="*/ 2369439 w 3040009"/>
                <a:gd name="connsiteY10" fmla="*/ 3765194 h 3797186"/>
                <a:gd name="connsiteX11" fmla="*/ 2347966 w 3040009"/>
                <a:gd name="connsiteY11" fmla="*/ 3703038 h 3797186"/>
                <a:gd name="connsiteX12" fmla="*/ 2276392 w 3040009"/>
                <a:gd name="connsiteY12" fmla="*/ 3681189 h 3797186"/>
                <a:gd name="connsiteX13" fmla="*/ 2271118 w 3040009"/>
                <a:gd name="connsiteY13" fmla="*/ 3703038 h 3797186"/>
                <a:gd name="connsiteX14" fmla="*/ 2286564 w 3040009"/>
                <a:gd name="connsiteY14" fmla="*/ 3772728 h 3797186"/>
                <a:gd name="connsiteX15" fmla="*/ 2289577 w 3040009"/>
                <a:gd name="connsiteY15" fmla="*/ 3796837 h 3797186"/>
                <a:gd name="connsiteX16" fmla="*/ 2253037 w 3040009"/>
                <a:gd name="connsiteY16" fmla="*/ 3799851 h 3797186"/>
                <a:gd name="connsiteX17" fmla="*/ 2044342 w 3040009"/>
                <a:gd name="connsiteY17" fmla="*/ 3798344 h 3797186"/>
                <a:gd name="connsiteX18" fmla="*/ 1993110 w 3040009"/>
                <a:gd name="connsiteY18" fmla="*/ 3743722 h 3797186"/>
                <a:gd name="connsiteX19" fmla="*/ 1993110 w 3040009"/>
                <a:gd name="connsiteY19" fmla="*/ 3678552 h 3797186"/>
                <a:gd name="connsiteX20" fmla="*/ 1977289 w 3040009"/>
                <a:gd name="connsiteY20" fmla="*/ 3677045 h 3797186"/>
                <a:gd name="connsiteX21" fmla="*/ 1687979 w 3040009"/>
                <a:gd name="connsiteY21" fmla="*/ 3691360 h 3797186"/>
                <a:gd name="connsiteX22" fmla="*/ 1644658 w 3040009"/>
                <a:gd name="connsiteY22" fmla="*/ 3682319 h 3797186"/>
                <a:gd name="connsiteX23" fmla="*/ 1534660 w 3040009"/>
                <a:gd name="connsiteY23" fmla="*/ 3621293 h 3797186"/>
                <a:gd name="connsiteX24" fmla="*/ 1517332 w 3040009"/>
                <a:gd name="connsiteY24" fmla="*/ 3601704 h 3797186"/>
                <a:gd name="connsiteX25" fmla="*/ 1478531 w 3040009"/>
                <a:gd name="connsiteY25" fmla="*/ 3459310 h 3797186"/>
                <a:gd name="connsiteX26" fmla="*/ 1478531 w 3040009"/>
                <a:gd name="connsiteY26" fmla="*/ 3411091 h 3797186"/>
                <a:gd name="connsiteX27" fmla="*/ 1390382 w 3040009"/>
                <a:gd name="connsiteY27" fmla="*/ 3411091 h 3797186"/>
                <a:gd name="connsiteX28" fmla="*/ 1040423 w 3040009"/>
                <a:gd name="connsiteY28" fmla="*/ 3409585 h 3797186"/>
                <a:gd name="connsiteX29" fmla="*/ 964329 w 3040009"/>
                <a:gd name="connsiteY29" fmla="*/ 3385099 h 3797186"/>
                <a:gd name="connsiteX30" fmla="*/ 941726 w 3040009"/>
                <a:gd name="connsiteY30" fmla="*/ 3370784 h 3797186"/>
                <a:gd name="connsiteX31" fmla="*/ 937206 w 3040009"/>
                <a:gd name="connsiteY31" fmla="*/ 3374174 h 3797186"/>
                <a:gd name="connsiteX32" fmla="*/ 940973 w 3040009"/>
                <a:gd name="connsiteY32" fmla="*/ 3396777 h 3797186"/>
                <a:gd name="connsiteX33" fmla="*/ 969603 w 3040009"/>
                <a:gd name="connsiteY33" fmla="*/ 3468351 h 3797186"/>
                <a:gd name="connsiteX34" fmla="*/ 1041177 w 3040009"/>
                <a:gd name="connsiteY34" fmla="*/ 3666121 h 3797186"/>
                <a:gd name="connsiteX35" fmla="*/ 1049841 w 3040009"/>
                <a:gd name="connsiteY35" fmla="*/ 3794954 h 3797186"/>
                <a:gd name="connsiteX36" fmla="*/ 1034396 w 3040009"/>
                <a:gd name="connsiteY36" fmla="*/ 3797591 h 3797186"/>
                <a:gd name="connsiteX37" fmla="*/ 578583 w 3040009"/>
                <a:gd name="connsiteY37" fmla="*/ 3799474 h 3797186"/>
                <a:gd name="connsiteX38" fmla="*/ 488174 w 3040009"/>
                <a:gd name="connsiteY38" fmla="*/ 3741462 h 3797186"/>
                <a:gd name="connsiteX39" fmla="*/ 392114 w 3040009"/>
                <a:gd name="connsiteY39" fmla="*/ 3533144 h 3797186"/>
                <a:gd name="connsiteX40" fmla="*/ 342765 w 3040009"/>
                <a:gd name="connsiteY40" fmla="*/ 3387359 h 3797186"/>
                <a:gd name="connsiteX41" fmla="*/ 309615 w 3040009"/>
                <a:gd name="connsiteY41" fmla="*/ 3295443 h 3797186"/>
                <a:gd name="connsiteX42" fmla="*/ 276465 w 3040009"/>
                <a:gd name="connsiteY42" fmla="*/ 3247978 h 3797186"/>
                <a:gd name="connsiteX43" fmla="*/ 219206 w 3040009"/>
                <a:gd name="connsiteY43" fmla="*/ 3120652 h 3797186"/>
                <a:gd name="connsiteX44" fmla="*/ 242938 w 3040009"/>
                <a:gd name="connsiteY44" fmla="*/ 2962059 h 3797186"/>
                <a:gd name="connsiteX45" fmla="*/ 339375 w 3040009"/>
                <a:gd name="connsiteY45" fmla="*/ 2883328 h 3797186"/>
                <a:gd name="connsiteX46" fmla="*/ 527351 w 3040009"/>
                <a:gd name="connsiteY46" fmla="*/ 2838123 h 3797186"/>
                <a:gd name="connsiteX47" fmla="*/ 850940 w 3040009"/>
                <a:gd name="connsiteY47" fmla="*/ 2777850 h 3797186"/>
                <a:gd name="connsiteX48" fmla="*/ 976760 w 3040009"/>
                <a:gd name="connsiteY48" fmla="*/ 2770316 h 3797186"/>
                <a:gd name="connsiteX49" fmla="*/ 1023848 w 3040009"/>
                <a:gd name="connsiteY49" fmla="*/ 2769563 h 3797186"/>
                <a:gd name="connsiteX50" fmla="*/ 1088641 w 3040009"/>
                <a:gd name="connsiteY50" fmla="*/ 2744324 h 3797186"/>
                <a:gd name="connsiteX51" fmla="*/ 1267953 w 3040009"/>
                <a:gd name="connsiteY51" fmla="*/ 2604943 h 3797186"/>
                <a:gd name="connsiteX52" fmla="*/ 1298466 w 3040009"/>
                <a:gd name="connsiteY52" fmla="*/ 2591758 h 3797186"/>
                <a:gd name="connsiteX53" fmla="*/ 1369663 w 3040009"/>
                <a:gd name="connsiteY53" fmla="*/ 2545046 h 3797186"/>
                <a:gd name="connsiteX54" fmla="*/ 1308637 w 3040009"/>
                <a:gd name="connsiteY54" fmla="*/ 2509259 h 3797186"/>
                <a:gd name="connsiteX55" fmla="*/ 1280007 w 3040009"/>
                <a:gd name="connsiteY55" fmla="*/ 2502855 h 3797186"/>
                <a:gd name="connsiteX56" fmla="*/ 1221995 w 3040009"/>
                <a:gd name="connsiteY56" fmla="*/ 2498712 h 3797186"/>
                <a:gd name="connsiteX57" fmla="*/ 1199769 w 3040009"/>
                <a:gd name="connsiteY57" fmla="*/ 2469329 h 3797186"/>
                <a:gd name="connsiteX58" fmla="*/ 1205797 w 3040009"/>
                <a:gd name="connsiteY58" fmla="*/ 2439946 h 3797186"/>
                <a:gd name="connsiteX59" fmla="*/ 1185831 w 3040009"/>
                <a:gd name="connsiteY59" fmla="*/ 2406042 h 3797186"/>
                <a:gd name="connsiteX60" fmla="*/ 1167749 w 3040009"/>
                <a:gd name="connsiteY60" fmla="*/ 2401145 h 3797186"/>
                <a:gd name="connsiteX61" fmla="*/ 1035149 w 3040009"/>
                <a:gd name="connsiteY61" fmla="*/ 2335975 h 3797186"/>
                <a:gd name="connsiteX62" fmla="*/ 996349 w 3040009"/>
                <a:gd name="connsiteY62" fmla="*/ 2309606 h 3797186"/>
                <a:gd name="connsiteX63" fmla="*/ 980904 w 3040009"/>
                <a:gd name="connsiteY63" fmla="*/ 2310359 h 3797186"/>
                <a:gd name="connsiteX64" fmla="*/ 985047 w 3040009"/>
                <a:gd name="connsiteY64" fmla="*/ 2325427 h 3797186"/>
                <a:gd name="connsiteX65" fmla="*/ 1005013 w 3040009"/>
                <a:gd name="connsiteY65" fmla="*/ 2348030 h 3797186"/>
                <a:gd name="connsiteX66" fmla="*/ 1001622 w 3040009"/>
                <a:gd name="connsiteY66" fmla="*/ 2384947 h 3797186"/>
                <a:gd name="connsiteX67" fmla="*/ 956418 w 3040009"/>
                <a:gd name="connsiteY67" fmla="*/ 2400015 h 3797186"/>
                <a:gd name="connsiteX68" fmla="*/ 734162 w 3040009"/>
                <a:gd name="connsiteY68" fmla="*/ 2405289 h 3797186"/>
                <a:gd name="connsiteX69" fmla="*/ 95647 w 3040009"/>
                <a:gd name="connsiteY69" fmla="*/ 2406042 h 3797186"/>
                <a:gd name="connsiteX70" fmla="*/ 30477 w 3040009"/>
                <a:gd name="connsiteY70" fmla="*/ 2378543 h 3797186"/>
                <a:gd name="connsiteX71" fmla="*/ 717 w 3040009"/>
                <a:gd name="connsiteY71" fmla="*/ 2327688 h 3797186"/>
                <a:gd name="connsiteX72" fmla="*/ 21436 w 3040009"/>
                <a:gd name="connsiteY72" fmla="*/ 2262141 h 3797186"/>
                <a:gd name="connsiteX73" fmla="*/ 79825 w 3040009"/>
                <a:gd name="connsiteY73" fmla="*/ 2211662 h 3797186"/>
                <a:gd name="connsiteX74" fmla="*/ 116366 w 3040009"/>
                <a:gd name="connsiteY74" fmla="*/ 2208649 h 3797186"/>
                <a:gd name="connsiteX75" fmla="*/ 170988 w 3040009"/>
                <a:gd name="connsiteY75" fmla="*/ 2203752 h 3797186"/>
                <a:gd name="connsiteX76" fmla="*/ 223726 w 3040009"/>
                <a:gd name="connsiteY76" fmla="*/ 2199985 h 3797186"/>
                <a:gd name="connsiteX77" fmla="*/ 289650 w 3040009"/>
                <a:gd name="connsiteY77" fmla="*/ 2231628 h 3797186"/>
                <a:gd name="connsiteX78" fmla="*/ 341259 w 3040009"/>
                <a:gd name="connsiteY78" fmla="*/ 2220327 h 3797186"/>
                <a:gd name="connsiteX79" fmla="*/ 375915 w 3040009"/>
                <a:gd name="connsiteY79" fmla="*/ 2211286 h 3797186"/>
                <a:gd name="connsiteX80" fmla="*/ 440709 w 3040009"/>
                <a:gd name="connsiteY80" fmla="*/ 2221457 h 3797186"/>
                <a:gd name="connsiteX81" fmla="*/ 628684 w 3040009"/>
                <a:gd name="connsiteY81" fmla="*/ 2234642 h 3797186"/>
                <a:gd name="connsiteX82" fmla="*/ 664471 w 3040009"/>
                <a:gd name="connsiteY82" fmla="*/ 2232758 h 3797186"/>
                <a:gd name="connsiteX83" fmla="*/ 694984 w 3040009"/>
                <a:gd name="connsiteY83" fmla="*/ 2202622 h 3797186"/>
                <a:gd name="connsiteX84" fmla="*/ 719094 w 3040009"/>
                <a:gd name="connsiteY84" fmla="*/ 2156664 h 3797186"/>
                <a:gd name="connsiteX85" fmla="*/ 749984 w 3040009"/>
                <a:gd name="connsiteY85" fmla="*/ 2108069 h 3797186"/>
                <a:gd name="connsiteX86" fmla="*/ 782757 w 3040009"/>
                <a:gd name="connsiteY86" fmla="*/ 2085466 h 3797186"/>
                <a:gd name="connsiteX87" fmla="*/ 875426 w 3040009"/>
                <a:gd name="connsiteY87" fmla="*/ 2070398 h 3797186"/>
                <a:gd name="connsiteX88" fmla="*/ 939089 w 3040009"/>
                <a:gd name="connsiteY88" fmla="*/ 2063241 h 3797186"/>
                <a:gd name="connsiteX89" fmla="*/ 1004636 w 3040009"/>
                <a:gd name="connsiteY89" fmla="*/ 2072282 h 3797186"/>
                <a:gd name="connsiteX90" fmla="*/ 1053608 w 3040009"/>
                <a:gd name="connsiteY90" fmla="*/ 2091117 h 3797186"/>
                <a:gd name="connsiteX91" fmla="*/ 1154188 w 3040009"/>
                <a:gd name="connsiteY91" fmla="*/ 2152897 h 3797186"/>
                <a:gd name="connsiteX92" fmla="*/ 1344047 w 3040009"/>
                <a:gd name="connsiteY92" fmla="*/ 2173239 h 3797186"/>
                <a:gd name="connsiteX93" fmla="*/ 1375314 w 3040009"/>
                <a:gd name="connsiteY93" fmla="*/ 2167588 h 3797186"/>
                <a:gd name="connsiteX94" fmla="*/ 1488326 w 3040009"/>
                <a:gd name="connsiteY94" fmla="*/ 2168718 h 3797186"/>
                <a:gd name="connsiteX95" fmla="*/ 1507914 w 3040009"/>
                <a:gd name="connsiteY95" fmla="*/ 2168718 h 3797186"/>
                <a:gd name="connsiteX96" fmla="*/ 1517332 w 3040009"/>
                <a:gd name="connsiteY96" fmla="*/ 2042522 h 3797186"/>
                <a:gd name="connsiteX97" fmla="*/ 1564043 w 3040009"/>
                <a:gd name="connsiteY97" fmla="*/ 1667700 h 3797186"/>
                <a:gd name="connsiteX98" fmla="*/ 1622056 w 3040009"/>
                <a:gd name="connsiteY98" fmla="*/ 1491402 h 3797186"/>
                <a:gd name="connsiteX99" fmla="*/ 1629967 w 3040009"/>
                <a:gd name="connsiteY99" fmla="*/ 1476711 h 3797186"/>
                <a:gd name="connsiteX100" fmla="*/ 1672158 w 3040009"/>
                <a:gd name="connsiteY100" fmla="*/ 1343357 h 3797186"/>
                <a:gd name="connsiteX101" fmla="*/ 1686849 w 3040009"/>
                <a:gd name="connsiteY101" fmla="*/ 1144834 h 3797186"/>
                <a:gd name="connsiteX102" fmla="*/ 1747122 w 3040009"/>
                <a:gd name="connsiteY102" fmla="*/ 998296 h 3797186"/>
                <a:gd name="connsiteX103" fmla="*/ 1747875 w 3040009"/>
                <a:gd name="connsiteY103" fmla="*/ 952337 h 3797186"/>
                <a:gd name="connsiteX104" fmla="*/ 1741471 w 3040009"/>
                <a:gd name="connsiteY104" fmla="*/ 928228 h 3797186"/>
                <a:gd name="connsiteX105" fmla="*/ 1732054 w 3040009"/>
                <a:gd name="connsiteY105" fmla="*/ 907886 h 3797186"/>
                <a:gd name="connsiteX106" fmla="*/ 1676301 w 3040009"/>
                <a:gd name="connsiteY106" fmla="*/ 881894 h 3797186"/>
                <a:gd name="connsiteX107" fmla="*/ 1578358 w 3040009"/>
                <a:gd name="connsiteY107" fmla="*/ 900729 h 3797186"/>
                <a:gd name="connsiteX108" fmla="*/ 1506030 w 3040009"/>
                <a:gd name="connsiteY108" fmla="*/ 878127 h 3797186"/>
                <a:gd name="connsiteX109" fmla="*/ 1490586 w 3040009"/>
                <a:gd name="connsiteY109" fmla="*/ 843470 h 3797186"/>
                <a:gd name="connsiteX110" fmla="*/ 1492469 w 3040009"/>
                <a:gd name="connsiteY110" fmla="*/ 811826 h 3797186"/>
                <a:gd name="connsiteX111" fmla="*/ 1469490 w 3040009"/>
                <a:gd name="connsiteY111" fmla="*/ 750047 h 3797186"/>
                <a:gd name="connsiteX112" fmla="*/ 1464970 w 3040009"/>
                <a:gd name="connsiteY112" fmla="*/ 725938 h 3797186"/>
                <a:gd name="connsiteX113" fmla="*/ 1472880 w 3040009"/>
                <a:gd name="connsiteY113" fmla="*/ 710493 h 3797186"/>
                <a:gd name="connsiteX114" fmla="*/ 1461579 w 3040009"/>
                <a:gd name="connsiteY114" fmla="*/ 702582 h 3797186"/>
                <a:gd name="connsiteX115" fmla="*/ 1448772 w 3040009"/>
                <a:gd name="connsiteY115" fmla="*/ 666042 h 3797186"/>
                <a:gd name="connsiteX116" fmla="*/ 1454422 w 3040009"/>
                <a:gd name="connsiteY116" fmla="*/ 635152 h 3797186"/>
                <a:gd name="connsiteX117" fmla="*/ 1435587 w 3040009"/>
                <a:gd name="connsiteY117" fmla="*/ 613680 h 3797186"/>
                <a:gd name="connsiteX118" fmla="*/ 1393396 w 3040009"/>
                <a:gd name="connsiteY118" fmla="*/ 606522 h 3797186"/>
                <a:gd name="connsiteX119" fmla="*/ 1373807 w 3040009"/>
                <a:gd name="connsiteY119" fmla="*/ 571865 h 3797186"/>
                <a:gd name="connsiteX120" fmla="*/ 1392266 w 3040009"/>
                <a:gd name="connsiteY120" fmla="*/ 522894 h 3797186"/>
                <a:gd name="connsiteX121" fmla="*/ 1452162 w 3040009"/>
                <a:gd name="connsiteY121" fmla="*/ 403478 h 3797186"/>
                <a:gd name="connsiteX122" fmla="*/ 1454422 w 3040009"/>
                <a:gd name="connsiteY122" fmla="*/ 384643 h 3797186"/>
                <a:gd name="connsiteX123" fmla="*/ 1444628 w 3040009"/>
                <a:gd name="connsiteY123" fmla="*/ 285193 h 3797186"/>
                <a:gd name="connsiteX124" fmla="*/ 1613015 w 3040009"/>
                <a:gd name="connsiteY124" fmla="*/ 56156 h 3797186"/>
                <a:gd name="connsiteX125" fmla="*/ 1985576 w 3040009"/>
                <a:gd name="connsiteY125" fmla="*/ 23759 h 3797186"/>
                <a:gd name="connsiteX126" fmla="*/ 2207456 w 3040009"/>
                <a:gd name="connsiteY126" fmla="*/ 321356 h 3797186"/>
                <a:gd name="connsiteX127" fmla="*/ 2168278 w 3040009"/>
                <a:gd name="connsiteY127" fmla="*/ 533441 h 3797186"/>
                <a:gd name="connsiteX128" fmla="*/ 2143039 w 3040009"/>
                <a:gd name="connsiteY128" fmla="*/ 641556 h 3797186"/>
                <a:gd name="connsiteX129" fmla="*/ 2225537 w 3040009"/>
                <a:gd name="connsiteY129" fmla="*/ 848744 h 3797186"/>
                <a:gd name="connsiteX130" fmla="*/ 2255674 w 3040009"/>
                <a:gd name="connsiteY130" fmla="*/ 910523 h 3797186"/>
                <a:gd name="connsiteX131" fmla="*/ 2294851 w 3040009"/>
                <a:gd name="connsiteY131" fmla="*/ 972303 h 3797186"/>
                <a:gd name="connsiteX132" fmla="*/ 2500155 w 3040009"/>
                <a:gd name="connsiteY132" fmla="*/ 1162539 h 3797186"/>
                <a:gd name="connsiteX133" fmla="*/ 2547620 w 3040009"/>
                <a:gd name="connsiteY133" fmla="*/ 1236373 h 3797186"/>
                <a:gd name="connsiteX134" fmla="*/ 2570222 w 3040009"/>
                <a:gd name="connsiteY134" fmla="*/ 1268770 h 3797186"/>
                <a:gd name="connsiteX135" fmla="*/ 2707720 w 3040009"/>
                <a:gd name="connsiteY135" fmla="*/ 1590476 h 3797186"/>
                <a:gd name="connsiteX136" fmla="*/ 2721281 w 3040009"/>
                <a:gd name="connsiteY136" fmla="*/ 1736261 h 3797186"/>
                <a:gd name="connsiteX137" fmla="*/ 2724671 w 3040009"/>
                <a:gd name="connsiteY137" fmla="*/ 1776191 h 3797186"/>
                <a:gd name="connsiteX138" fmla="*/ 2750664 w 3040009"/>
                <a:gd name="connsiteY138" fmla="*/ 1759993 h 3797186"/>
                <a:gd name="connsiteX139" fmla="*/ 2862545 w 3040009"/>
                <a:gd name="connsiteY139" fmla="*/ 1710268 h 3797186"/>
                <a:gd name="connsiteX140" fmla="*/ 2923195 w 3040009"/>
                <a:gd name="connsiteY140" fmla="*/ 1747185 h 3797186"/>
                <a:gd name="connsiteX141" fmla="*/ 2920182 w 3040009"/>
                <a:gd name="connsiteY141" fmla="*/ 1854923 h 3797186"/>
                <a:gd name="connsiteX142" fmla="*/ 2898332 w 3040009"/>
                <a:gd name="connsiteY142" fmla="*/ 1950229 h 3797186"/>
                <a:gd name="connsiteX143" fmla="*/ 2926585 w 3040009"/>
                <a:gd name="connsiteY143" fmla="*/ 1988276 h 3797186"/>
                <a:gd name="connsiteX144" fmla="*/ 2970283 w 3040009"/>
                <a:gd name="connsiteY144" fmla="*/ 2035365 h 3797186"/>
                <a:gd name="connsiteX145" fmla="*/ 2958229 w 3040009"/>
                <a:gd name="connsiteY145" fmla="*/ 2179266 h 3797186"/>
                <a:gd name="connsiteX146" fmla="*/ 2944667 w 3040009"/>
                <a:gd name="connsiteY146" fmla="*/ 2313750 h 3797186"/>
                <a:gd name="connsiteX147" fmla="*/ 2975180 w 3040009"/>
                <a:gd name="connsiteY147" fmla="*/ 2618504 h 3797186"/>
                <a:gd name="connsiteX148" fmla="*/ 3010214 w 3040009"/>
                <a:gd name="connsiteY148" fmla="*/ 2872026 h 3797186"/>
                <a:gd name="connsiteX149" fmla="*/ 3028673 w 3040009"/>
                <a:gd name="connsiteY149" fmla="*/ 3060379 h 3797186"/>
                <a:gd name="connsiteX150" fmla="*/ 3043364 w 3040009"/>
                <a:gd name="connsiteY150" fmla="*/ 3148528 h 3797186"/>
                <a:gd name="connsiteX151" fmla="*/ 3042611 w 3040009"/>
                <a:gd name="connsiteY151" fmla="*/ 3354209 h 3797186"/>
                <a:gd name="connsiteX152" fmla="*/ 2691522 w 3040009"/>
                <a:gd name="connsiteY152" fmla="*/ 3596430 h 3797186"/>
                <a:gd name="connsiteX153" fmla="*/ 2694912 w 3040009"/>
                <a:gd name="connsiteY153" fmla="*/ 3602458 h 3797186"/>
                <a:gd name="connsiteX154" fmla="*/ 2722035 w 3040009"/>
                <a:gd name="connsiteY154" fmla="*/ 3600197 h 3797186"/>
                <a:gd name="connsiteX155" fmla="*/ 2799636 w 3040009"/>
                <a:gd name="connsiteY155" fmla="*/ 3572321 h 3797186"/>
                <a:gd name="connsiteX156" fmla="*/ 2869703 w 3040009"/>
                <a:gd name="connsiteY156" fmla="*/ 3527117 h 3797186"/>
                <a:gd name="connsiteX157" fmla="*/ 2966516 w 3040009"/>
                <a:gd name="connsiteY157" fmla="*/ 3286402 h 3797186"/>
                <a:gd name="connsiteX158" fmla="*/ 2919051 w 3040009"/>
                <a:gd name="connsiteY158" fmla="*/ 2781994 h 3797186"/>
                <a:gd name="connsiteX159" fmla="*/ 2864052 w 3040009"/>
                <a:gd name="connsiteY159" fmla="*/ 2373269 h 3797186"/>
                <a:gd name="connsiteX160" fmla="*/ 2858025 w 3040009"/>
                <a:gd name="connsiteY160" fmla="*/ 2170225 h 3797186"/>
                <a:gd name="connsiteX161" fmla="*/ 2855388 w 3040009"/>
                <a:gd name="connsiteY161" fmla="*/ 2146869 h 3797186"/>
                <a:gd name="connsiteX162" fmla="*/ 2849361 w 3040009"/>
                <a:gd name="connsiteY162" fmla="*/ 2146116 h 3797186"/>
                <a:gd name="connsiteX163" fmla="*/ 2835046 w 3040009"/>
                <a:gd name="connsiteY163" fmla="*/ 2196971 h 3797186"/>
                <a:gd name="connsiteX164" fmla="*/ 2759705 w 3040009"/>
                <a:gd name="connsiteY164" fmla="*/ 2662955 h 3797186"/>
                <a:gd name="connsiteX165" fmla="*/ 2696795 w 3040009"/>
                <a:gd name="connsiteY165" fmla="*/ 2748091 h 3797186"/>
                <a:gd name="connsiteX166" fmla="*/ 2676454 w 3040009"/>
                <a:gd name="connsiteY166" fmla="*/ 2747714 h 3797186"/>
                <a:gd name="connsiteX167" fmla="*/ 2613167 w 3040009"/>
                <a:gd name="connsiteY167" fmla="*/ 2671619 h 3797186"/>
                <a:gd name="connsiteX168" fmla="*/ 2593955 w 3040009"/>
                <a:gd name="connsiteY168" fmla="*/ 2663332 h 3797186"/>
                <a:gd name="connsiteX169" fmla="*/ 2547243 w 3040009"/>
                <a:gd name="connsiteY169" fmla="*/ 2759015 h 3797186"/>
                <a:gd name="connsiteX170" fmla="*/ 2578133 w 3040009"/>
                <a:gd name="connsiteY170" fmla="*/ 2900279 h 3797186"/>
                <a:gd name="connsiteX171" fmla="*/ 2600359 w 3040009"/>
                <a:gd name="connsiteY171" fmla="*/ 3119145 h 3797186"/>
                <a:gd name="connsiteX172" fmla="*/ 2622208 w 3040009"/>
                <a:gd name="connsiteY172" fmla="*/ 3143631 h 3797186"/>
                <a:gd name="connsiteX173" fmla="*/ 2707343 w 3040009"/>
                <a:gd name="connsiteY173" fmla="*/ 3158699 h 3797186"/>
                <a:gd name="connsiteX174" fmla="*/ 2815457 w 3040009"/>
                <a:gd name="connsiteY174" fmla="*/ 3267567 h 3797186"/>
                <a:gd name="connsiteX175" fmla="*/ 2826382 w 3040009"/>
                <a:gd name="connsiteY175" fmla="*/ 3351195 h 3797186"/>
                <a:gd name="connsiteX176" fmla="*/ 2812821 w 3040009"/>
                <a:gd name="connsiteY176" fmla="*/ 3422016 h 3797186"/>
                <a:gd name="connsiteX177" fmla="*/ 2716008 w 3040009"/>
                <a:gd name="connsiteY177" fmla="*/ 3566294 h 3797186"/>
                <a:gd name="connsiteX178" fmla="*/ 2691522 w 3040009"/>
                <a:gd name="connsiteY178" fmla="*/ 3596430 h 3797186"/>
                <a:gd name="connsiteX179" fmla="*/ 795188 w 3040009"/>
                <a:gd name="connsiteY179" fmla="*/ 2192451 h 3797186"/>
                <a:gd name="connsiteX180" fmla="*/ 787654 w 3040009"/>
                <a:gd name="connsiteY180" fmla="*/ 2189437 h 3797186"/>
                <a:gd name="connsiteX181" fmla="*/ 756011 w 3040009"/>
                <a:gd name="connsiteY181" fmla="*/ 2238785 h 3797186"/>
                <a:gd name="connsiteX182" fmla="*/ 761661 w 3040009"/>
                <a:gd name="connsiteY182" fmla="*/ 2251217 h 3797186"/>
                <a:gd name="connsiteX183" fmla="*/ 795565 w 3040009"/>
                <a:gd name="connsiteY183" fmla="*/ 2241799 h 3797186"/>
                <a:gd name="connsiteX184" fmla="*/ 795188 w 3040009"/>
                <a:gd name="connsiteY184" fmla="*/ 2192451 h 3797186"/>
                <a:gd name="connsiteX185" fmla="*/ 854331 w 3040009"/>
                <a:gd name="connsiteY185" fmla="*/ 2241422 h 3797186"/>
                <a:gd name="connsiteX186" fmla="*/ 884467 w 3040009"/>
                <a:gd name="connsiteY186" fmla="*/ 2284743 h 3797186"/>
                <a:gd name="connsiteX187" fmla="*/ 899159 w 3040009"/>
                <a:gd name="connsiteY187" fmla="*/ 2288510 h 3797186"/>
                <a:gd name="connsiteX188" fmla="*/ 907069 w 3040009"/>
                <a:gd name="connsiteY188" fmla="*/ 2274949 h 3797186"/>
                <a:gd name="connsiteX189" fmla="*/ 854331 w 3040009"/>
                <a:gd name="connsiteY189" fmla="*/ 2241422 h 3797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Lst>
              <a:rect l="l" t="t" r="r" b="b"/>
              <a:pathLst>
                <a:path w="3040009" h="3797186">
                  <a:moveTo>
                    <a:pt x="3042611" y="3354209"/>
                  </a:moveTo>
                  <a:cubicBezTo>
                    <a:pt x="3041480" y="3361366"/>
                    <a:pt x="3039974" y="3368900"/>
                    <a:pt x="3039597" y="3376058"/>
                  </a:cubicBezTo>
                  <a:cubicBezTo>
                    <a:pt x="3037337" y="3411091"/>
                    <a:pt x="3024529" y="3442735"/>
                    <a:pt x="3011721" y="3475131"/>
                  </a:cubicBezTo>
                  <a:cubicBezTo>
                    <a:pt x="2988365" y="3535027"/>
                    <a:pt x="2937886" y="3570061"/>
                    <a:pt x="2894189" y="3611499"/>
                  </a:cubicBezTo>
                  <a:cubicBezTo>
                    <a:pt x="2885901" y="3619409"/>
                    <a:pt x="2873847" y="3623176"/>
                    <a:pt x="2862923" y="3627320"/>
                  </a:cubicBezTo>
                  <a:cubicBezTo>
                    <a:pt x="2803403" y="3650676"/>
                    <a:pt x="2743507" y="3673655"/>
                    <a:pt x="2683988" y="3696257"/>
                  </a:cubicBezTo>
                  <a:cubicBezTo>
                    <a:pt x="2662892" y="3704168"/>
                    <a:pt x="2652344" y="3719236"/>
                    <a:pt x="2650837" y="3741838"/>
                  </a:cubicBezTo>
                  <a:cubicBezTo>
                    <a:pt x="2649707" y="3759920"/>
                    <a:pt x="2647824" y="3777625"/>
                    <a:pt x="2645940" y="3800604"/>
                  </a:cubicBezTo>
                  <a:cubicBezTo>
                    <a:pt x="2599982" y="3800604"/>
                    <a:pt x="2555154" y="3800604"/>
                    <a:pt x="2509950" y="3800604"/>
                  </a:cubicBezTo>
                  <a:cubicBezTo>
                    <a:pt x="2477176" y="3800604"/>
                    <a:pt x="2444780" y="3800228"/>
                    <a:pt x="2412006" y="3799098"/>
                  </a:cubicBezTo>
                  <a:cubicBezTo>
                    <a:pt x="2389781" y="3798344"/>
                    <a:pt x="2376219" y="3785536"/>
                    <a:pt x="2369439" y="3765194"/>
                  </a:cubicBezTo>
                  <a:cubicBezTo>
                    <a:pt x="2362281" y="3744475"/>
                    <a:pt x="2355877" y="3723380"/>
                    <a:pt x="2347966" y="3703038"/>
                  </a:cubicBezTo>
                  <a:cubicBezTo>
                    <a:pt x="2340809" y="3684203"/>
                    <a:pt x="2291837" y="3668758"/>
                    <a:pt x="2276392" y="3681189"/>
                  </a:cubicBezTo>
                  <a:cubicBezTo>
                    <a:pt x="2271872" y="3684956"/>
                    <a:pt x="2269989" y="3695880"/>
                    <a:pt x="2271118" y="3703038"/>
                  </a:cubicBezTo>
                  <a:cubicBezTo>
                    <a:pt x="2275263" y="3726394"/>
                    <a:pt x="2281666" y="3749373"/>
                    <a:pt x="2286564" y="3772728"/>
                  </a:cubicBezTo>
                  <a:cubicBezTo>
                    <a:pt x="2288070" y="3779886"/>
                    <a:pt x="2288447" y="3787420"/>
                    <a:pt x="2289577" y="3796837"/>
                  </a:cubicBezTo>
                  <a:cubicBezTo>
                    <a:pt x="2276392" y="3797968"/>
                    <a:pt x="2264715" y="3799851"/>
                    <a:pt x="2253037" y="3799851"/>
                  </a:cubicBezTo>
                  <a:cubicBezTo>
                    <a:pt x="2183346" y="3799851"/>
                    <a:pt x="2113656" y="3800604"/>
                    <a:pt x="2044342" y="3798344"/>
                  </a:cubicBezTo>
                  <a:cubicBezTo>
                    <a:pt x="2004788" y="3796837"/>
                    <a:pt x="1994617" y="3784029"/>
                    <a:pt x="1993110" y="3743722"/>
                  </a:cubicBezTo>
                  <a:cubicBezTo>
                    <a:pt x="1992357" y="3722627"/>
                    <a:pt x="1993110" y="3701154"/>
                    <a:pt x="1993110" y="3678552"/>
                  </a:cubicBezTo>
                  <a:cubicBezTo>
                    <a:pt x="1987083" y="3678175"/>
                    <a:pt x="1982186" y="3677045"/>
                    <a:pt x="1977289" y="3677045"/>
                  </a:cubicBezTo>
                  <a:cubicBezTo>
                    <a:pt x="1880852" y="3681942"/>
                    <a:pt x="1784416" y="3687593"/>
                    <a:pt x="1687979" y="3691360"/>
                  </a:cubicBezTo>
                  <a:cubicBezTo>
                    <a:pt x="1673664" y="3692113"/>
                    <a:pt x="1657466" y="3688723"/>
                    <a:pt x="1644658" y="3682319"/>
                  </a:cubicBezTo>
                  <a:cubicBezTo>
                    <a:pt x="1607364" y="3663484"/>
                    <a:pt x="1570824" y="3642388"/>
                    <a:pt x="1534660" y="3621293"/>
                  </a:cubicBezTo>
                  <a:cubicBezTo>
                    <a:pt x="1527503" y="3617149"/>
                    <a:pt x="1522229" y="3608862"/>
                    <a:pt x="1517332" y="3601704"/>
                  </a:cubicBezTo>
                  <a:cubicBezTo>
                    <a:pt x="1487195" y="3558760"/>
                    <a:pt x="1475517" y="3510918"/>
                    <a:pt x="1478531" y="3459310"/>
                  </a:cubicBezTo>
                  <a:cubicBezTo>
                    <a:pt x="1479285" y="3444995"/>
                    <a:pt x="1478531" y="3430680"/>
                    <a:pt x="1478531" y="3411091"/>
                  </a:cubicBezTo>
                  <a:cubicBezTo>
                    <a:pt x="1449148" y="3411091"/>
                    <a:pt x="1419765" y="3411091"/>
                    <a:pt x="1390382" y="3411091"/>
                  </a:cubicBezTo>
                  <a:cubicBezTo>
                    <a:pt x="1273604" y="3410338"/>
                    <a:pt x="1156825" y="3408831"/>
                    <a:pt x="1040423" y="3409585"/>
                  </a:cubicBezTo>
                  <a:cubicBezTo>
                    <a:pt x="1011417" y="3409585"/>
                    <a:pt x="985801" y="3406194"/>
                    <a:pt x="964329" y="3385099"/>
                  </a:cubicBezTo>
                  <a:cubicBezTo>
                    <a:pt x="957925" y="3379072"/>
                    <a:pt x="949260" y="3375304"/>
                    <a:pt x="941726" y="3370784"/>
                  </a:cubicBezTo>
                  <a:cubicBezTo>
                    <a:pt x="940220" y="3371914"/>
                    <a:pt x="938713" y="3373044"/>
                    <a:pt x="937206" y="3374174"/>
                  </a:cubicBezTo>
                  <a:cubicBezTo>
                    <a:pt x="938336" y="3381709"/>
                    <a:pt x="938336" y="3389996"/>
                    <a:pt x="940973" y="3396777"/>
                  </a:cubicBezTo>
                  <a:cubicBezTo>
                    <a:pt x="950014" y="3420886"/>
                    <a:pt x="960562" y="3444241"/>
                    <a:pt x="969603" y="3468351"/>
                  </a:cubicBezTo>
                  <a:cubicBezTo>
                    <a:pt x="994088" y="3533897"/>
                    <a:pt x="1022718" y="3598691"/>
                    <a:pt x="1041177" y="3666121"/>
                  </a:cubicBezTo>
                  <a:cubicBezTo>
                    <a:pt x="1052101" y="3706805"/>
                    <a:pt x="1047581" y="3751633"/>
                    <a:pt x="1049841" y="3794954"/>
                  </a:cubicBezTo>
                  <a:cubicBezTo>
                    <a:pt x="1041553" y="3796461"/>
                    <a:pt x="1037786" y="3797591"/>
                    <a:pt x="1034396" y="3797591"/>
                  </a:cubicBezTo>
                  <a:cubicBezTo>
                    <a:pt x="882584" y="3797968"/>
                    <a:pt x="730395" y="3797214"/>
                    <a:pt x="578583" y="3799474"/>
                  </a:cubicBezTo>
                  <a:cubicBezTo>
                    <a:pt x="532625" y="3800228"/>
                    <a:pt x="506255" y="3783276"/>
                    <a:pt x="488174" y="3741462"/>
                  </a:cubicBezTo>
                  <a:cubicBezTo>
                    <a:pt x="458037" y="3671018"/>
                    <a:pt x="421873" y="3603588"/>
                    <a:pt x="392114" y="3533144"/>
                  </a:cubicBezTo>
                  <a:cubicBezTo>
                    <a:pt x="372148" y="3486056"/>
                    <a:pt x="359340" y="3435954"/>
                    <a:pt x="342765" y="3387359"/>
                  </a:cubicBezTo>
                  <a:cubicBezTo>
                    <a:pt x="332218" y="3356469"/>
                    <a:pt x="322800" y="3325203"/>
                    <a:pt x="309615" y="3295443"/>
                  </a:cubicBezTo>
                  <a:cubicBezTo>
                    <a:pt x="302081" y="3278115"/>
                    <a:pt x="289650" y="3261540"/>
                    <a:pt x="276465" y="3247978"/>
                  </a:cubicBezTo>
                  <a:cubicBezTo>
                    <a:pt x="241055" y="3212568"/>
                    <a:pt x="223350" y="3170377"/>
                    <a:pt x="219206" y="3120652"/>
                  </a:cubicBezTo>
                  <a:cubicBezTo>
                    <a:pt x="214309" y="3065276"/>
                    <a:pt x="213179" y="3012538"/>
                    <a:pt x="242938" y="2962059"/>
                  </a:cubicBezTo>
                  <a:cubicBezTo>
                    <a:pt x="265918" y="2922882"/>
                    <a:pt x="297184" y="2895382"/>
                    <a:pt x="339375" y="2883328"/>
                  </a:cubicBezTo>
                  <a:cubicBezTo>
                    <a:pt x="401531" y="2865623"/>
                    <a:pt x="464441" y="2850554"/>
                    <a:pt x="527351" y="2838123"/>
                  </a:cubicBezTo>
                  <a:cubicBezTo>
                    <a:pt x="635089" y="2816274"/>
                    <a:pt x="742826" y="2795932"/>
                    <a:pt x="850940" y="2777850"/>
                  </a:cubicBezTo>
                  <a:cubicBezTo>
                    <a:pt x="892001" y="2771069"/>
                    <a:pt x="934569" y="2772200"/>
                    <a:pt x="976760" y="2770316"/>
                  </a:cubicBezTo>
                  <a:cubicBezTo>
                    <a:pt x="992581" y="2769563"/>
                    <a:pt x="1008027" y="2769563"/>
                    <a:pt x="1023848" y="2769563"/>
                  </a:cubicBezTo>
                  <a:cubicBezTo>
                    <a:pt x="1048711" y="2769939"/>
                    <a:pt x="1068676" y="2760145"/>
                    <a:pt x="1088641" y="2744324"/>
                  </a:cubicBezTo>
                  <a:cubicBezTo>
                    <a:pt x="1147407" y="2696859"/>
                    <a:pt x="1207680" y="2650901"/>
                    <a:pt x="1267953" y="2604943"/>
                  </a:cubicBezTo>
                  <a:cubicBezTo>
                    <a:pt x="1276617" y="2598539"/>
                    <a:pt x="1287918" y="2595525"/>
                    <a:pt x="1298466" y="2591758"/>
                  </a:cubicBezTo>
                  <a:cubicBezTo>
                    <a:pt x="1324082" y="2583094"/>
                    <a:pt x="1348191" y="2571416"/>
                    <a:pt x="1369663" y="2545046"/>
                  </a:cubicBezTo>
                  <a:cubicBezTo>
                    <a:pt x="1341034" y="2542786"/>
                    <a:pt x="1322952" y="2529602"/>
                    <a:pt x="1308637" y="2509259"/>
                  </a:cubicBezTo>
                  <a:cubicBezTo>
                    <a:pt x="1304493" y="2503232"/>
                    <a:pt x="1290179" y="2503986"/>
                    <a:pt x="1280007" y="2502855"/>
                  </a:cubicBezTo>
                  <a:cubicBezTo>
                    <a:pt x="1260796" y="2500972"/>
                    <a:pt x="1241207" y="2500595"/>
                    <a:pt x="1221995" y="2498712"/>
                  </a:cubicBezTo>
                  <a:cubicBezTo>
                    <a:pt x="1200146" y="2496452"/>
                    <a:pt x="1196002" y="2490424"/>
                    <a:pt x="1199769" y="2469329"/>
                  </a:cubicBezTo>
                  <a:cubicBezTo>
                    <a:pt x="1201653" y="2459534"/>
                    <a:pt x="1203913" y="2449740"/>
                    <a:pt x="1205797" y="2439946"/>
                  </a:cubicBezTo>
                  <a:cubicBezTo>
                    <a:pt x="1208810" y="2422994"/>
                    <a:pt x="1201653" y="2412070"/>
                    <a:pt x="1185831" y="2406042"/>
                  </a:cubicBezTo>
                  <a:cubicBezTo>
                    <a:pt x="1179804" y="2403782"/>
                    <a:pt x="1173777" y="2401899"/>
                    <a:pt x="1167749" y="2401145"/>
                  </a:cubicBezTo>
                  <a:cubicBezTo>
                    <a:pt x="1115388" y="2395495"/>
                    <a:pt x="1072820" y="2371762"/>
                    <a:pt x="1035149" y="2335975"/>
                  </a:cubicBezTo>
                  <a:cubicBezTo>
                    <a:pt x="1024225" y="2325427"/>
                    <a:pt x="1009910" y="2317517"/>
                    <a:pt x="996349" y="2309606"/>
                  </a:cubicBezTo>
                  <a:cubicBezTo>
                    <a:pt x="992581" y="2307346"/>
                    <a:pt x="986177" y="2309983"/>
                    <a:pt x="980904" y="2310359"/>
                  </a:cubicBezTo>
                  <a:cubicBezTo>
                    <a:pt x="982034" y="2315256"/>
                    <a:pt x="982410" y="2321284"/>
                    <a:pt x="985047" y="2325427"/>
                  </a:cubicBezTo>
                  <a:cubicBezTo>
                    <a:pt x="991075" y="2333338"/>
                    <a:pt x="998609" y="2340119"/>
                    <a:pt x="1005013" y="2348030"/>
                  </a:cubicBezTo>
                  <a:cubicBezTo>
                    <a:pt x="1016691" y="2362345"/>
                    <a:pt x="1017067" y="2375529"/>
                    <a:pt x="1001622" y="2384947"/>
                  </a:cubicBezTo>
                  <a:cubicBezTo>
                    <a:pt x="988438" y="2393234"/>
                    <a:pt x="971863" y="2399638"/>
                    <a:pt x="956418" y="2400015"/>
                  </a:cubicBezTo>
                  <a:cubicBezTo>
                    <a:pt x="882584" y="2403029"/>
                    <a:pt x="808373" y="2404912"/>
                    <a:pt x="734162" y="2405289"/>
                  </a:cubicBezTo>
                  <a:cubicBezTo>
                    <a:pt x="521324" y="2406042"/>
                    <a:pt x="308485" y="2404912"/>
                    <a:pt x="95647" y="2406042"/>
                  </a:cubicBezTo>
                  <a:cubicBezTo>
                    <a:pt x="68147" y="2406042"/>
                    <a:pt x="48182" y="2398885"/>
                    <a:pt x="30477" y="2378543"/>
                  </a:cubicBezTo>
                  <a:cubicBezTo>
                    <a:pt x="17292" y="2363098"/>
                    <a:pt x="3354" y="2349160"/>
                    <a:pt x="717" y="2327688"/>
                  </a:cubicBezTo>
                  <a:cubicBezTo>
                    <a:pt x="-1920" y="2302449"/>
                    <a:pt x="2224" y="2279846"/>
                    <a:pt x="21436" y="2262141"/>
                  </a:cubicBezTo>
                  <a:cubicBezTo>
                    <a:pt x="40271" y="2244812"/>
                    <a:pt x="59860" y="2227861"/>
                    <a:pt x="79825" y="2211662"/>
                  </a:cubicBezTo>
                  <a:cubicBezTo>
                    <a:pt x="90750" y="2202622"/>
                    <a:pt x="103557" y="2199985"/>
                    <a:pt x="116366" y="2208649"/>
                  </a:cubicBezTo>
                  <a:cubicBezTo>
                    <a:pt x="135954" y="2221834"/>
                    <a:pt x="154790" y="2219573"/>
                    <a:pt x="170988" y="2203752"/>
                  </a:cubicBezTo>
                  <a:cubicBezTo>
                    <a:pt x="187940" y="2187554"/>
                    <a:pt x="204138" y="2189060"/>
                    <a:pt x="223726" y="2199985"/>
                  </a:cubicBezTo>
                  <a:cubicBezTo>
                    <a:pt x="244822" y="2212039"/>
                    <a:pt x="267424" y="2222210"/>
                    <a:pt x="289650" y="2231628"/>
                  </a:cubicBezTo>
                  <a:cubicBezTo>
                    <a:pt x="308485" y="2239539"/>
                    <a:pt x="326944" y="2236148"/>
                    <a:pt x="341259" y="2220327"/>
                  </a:cubicBezTo>
                  <a:cubicBezTo>
                    <a:pt x="351053" y="2209402"/>
                    <a:pt x="360470" y="2206765"/>
                    <a:pt x="375915" y="2211286"/>
                  </a:cubicBezTo>
                  <a:cubicBezTo>
                    <a:pt x="396634" y="2217690"/>
                    <a:pt x="418860" y="2219573"/>
                    <a:pt x="440709" y="2221457"/>
                  </a:cubicBezTo>
                  <a:cubicBezTo>
                    <a:pt x="503242" y="2226354"/>
                    <a:pt x="565775" y="2230875"/>
                    <a:pt x="628684" y="2234642"/>
                  </a:cubicBezTo>
                  <a:cubicBezTo>
                    <a:pt x="640362" y="2235395"/>
                    <a:pt x="652417" y="2233888"/>
                    <a:pt x="664471" y="2232758"/>
                  </a:cubicBezTo>
                  <a:cubicBezTo>
                    <a:pt x="682177" y="2230498"/>
                    <a:pt x="690464" y="2220327"/>
                    <a:pt x="694984" y="2202622"/>
                  </a:cubicBezTo>
                  <a:cubicBezTo>
                    <a:pt x="699128" y="2186423"/>
                    <a:pt x="710053" y="2171732"/>
                    <a:pt x="719094" y="2156664"/>
                  </a:cubicBezTo>
                  <a:cubicBezTo>
                    <a:pt x="728888" y="2140089"/>
                    <a:pt x="737929" y="2122760"/>
                    <a:pt x="749984" y="2108069"/>
                  </a:cubicBezTo>
                  <a:cubicBezTo>
                    <a:pt x="758271" y="2098274"/>
                    <a:pt x="770325" y="2088103"/>
                    <a:pt x="782757" y="2085466"/>
                  </a:cubicBezTo>
                  <a:cubicBezTo>
                    <a:pt x="813270" y="2078309"/>
                    <a:pt x="844536" y="2074542"/>
                    <a:pt x="875426" y="2070398"/>
                  </a:cubicBezTo>
                  <a:cubicBezTo>
                    <a:pt x="896522" y="2067384"/>
                    <a:pt x="917617" y="2065501"/>
                    <a:pt x="939089" y="2063241"/>
                  </a:cubicBezTo>
                  <a:cubicBezTo>
                    <a:pt x="961692" y="2060980"/>
                    <a:pt x="983541" y="2060604"/>
                    <a:pt x="1004636" y="2072282"/>
                  </a:cubicBezTo>
                  <a:cubicBezTo>
                    <a:pt x="1019704" y="2080569"/>
                    <a:pt x="1038540" y="2082453"/>
                    <a:pt x="1053608" y="2091117"/>
                  </a:cubicBezTo>
                  <a:cubicBezTo>
                    <a:pt x="1087888" y="2110329"/>
                    <a:pt x="1123298" y="2128787"/>
                    <a:pt x="1154188" y="2152897"/>
                  </a:cubicBezTo>
                  <a:cubicBezTo>
                    <a:pt x="1214461" y="2199231"/>
                    <a:pt x="1276994" y="2199231"/>
                    <a:pt x="1344047" y="2173239"/>
                  </a:cubicBezTo>
                  <a:cubicBezTo>
                    <a:pt x="1353842" y="2169471"/>
                    <a:pt x="1364766" y="2167965"/>
                    <a:pt x="1375314" y="2167588"/>
                  </a:cubicBezTo>
                  <a:cubicBezTo>
                    <a:pt x="1412985" y="2167211"/>
                    <a:pt x="1450655" y="2168341"/>
                    <a:pt x="1488326" y="2168718"/>
                  </a:cubicBezTo>
                  <a:cubicBezTo>
                    <a:pt x="1494353" y="2168718"/>
                    <a:pt x="1500757" y="2168718"/>
                    <a:pt x="1507914" y="2168718"/>
                  </a:cubicBezTo>
                  <a:cubicBezTo>
                    <a:pt x="1510928" y="2125774"/>
                    <a:pt x="1512435" y="2083960"/>
                    <a:pt x="1517332" y="2042522"/>
                  </a:cubicBezTo>
                  <a:cubicBezTo>
                    <a:pt x="1531647" y="1917456"/>
                    <a:pt x="1543324" y="1791636"/>
                    <a:pt x="1564043" y="1667700"/>
                  </a:cubicBezTo>
                  <a:cubicBezTo>
                    <a:pt x="1574214" y="1607428"/>
                    <a:pt x="1602090" y="1550168"/>
                    <a:pt x="1622056" y="1491402"/>
                  </a:cubicBezTo>
                  <a:cubicBezTo>
                    <a:pt x="1623939" y="1486129"/>
                    <a:pt x="1626576" y="1480855"/>
                    <a:pt x="1629967" y="1476711"/>
                  </a:cubicBezTo>
                  <a:cubicBezTo>
                    <a:pt x="1663870" y="1438287"/>
                    <a:pt x="1669897" y="1391952"/>
                    <a:pt x="1672158" y="1343357"/>
                  </a:cubicBezTo>
                  <a:cubicBezTo>
                    <a:pt x="1675548" y="1277057"/>
                    <a:pt x="1678938" y="1210380"/>
                    <a:pt x="1686849" y="1144834"/>
                  </a:cubicBezTo>
                  <a:cubicBezTo>
                    <a:pt x="1693253" y="1091342"/>
                    <a:pt x="1715479" y="1041993"/>
                    <a:pt x="1747122" y="998296"/>
                  </a:cubicBezTo>
                  <a:cubicBezTo>
                    <a:pt x="1758800" y="982097"/>
                    <a:pt x="1759176" y="968536"/>
                    <a:pt x="1747875" y="952337"/>
                  </a:cubicBezTo>
                  <a:cubicBezTo>
                    <a:pt x="1743355" y="945933"/>
                    <a:pt x="1744108" y="936139"/>
                    <a:pt x="1741471" y="928228"/>
                  </a:cubicBezTo>
                  <a:cubicBezTo>
                    <a:pt x="1739211" y="921071"/>
                    <a:pt x="1735444" y="914290"/>
                    <a:pt x="1732054" y="907886"/>
                  </a:cubicBezTo>
                  <a:cubicBezTo>
                    <a:pt x="1713972" y="875490"/>
                    <a:pt x="1711712" y="874736"/>
                    <a:pt x="1676301" y="881894"/>
                  </a:cubicBezTo>
                  <a:cubicBezTo>
                    <a:pt x="1643528" y="888298"/>
                    <a:pt x="1611131" y="895078"/>
                    <a:pt x="1578358" y="900729"/>
                  </a:cubicBezTo>
                  <a:cubicBezTo>
                    <a:pt x="1550858" y="905626"/>
                    <a:pt x="1525243" y="898469"/>
                    <a:pt x="1506030" y="878127"/>
                  </a:cubicBezTo>
                  <a:cubicBezTo>
                    <a:pt x="1497743" y="869462"/>
                    <a:pt x="1493223" y="855901"/>
                    <a:pt x="1490586" y="843470"/>
                  </a:cubicBezTo>
                  <a:cubicBezTo>
                    <a:pt x="1488326" y="833299"/>
                    <a:pt x="1489832" y="821997"/>
                    <a:pt x="1492469" y="811826"/>
                  </a:cubicBezTo>
                  <a:cubicBezTo>
                    <a:pt x="1499250" y="785457"/>
                    <a:pt x="1492846" y="764738"/>
                    <a:pt x="1469490" y="750047"/>
                  </a:cubicBezTo>
                  <a:cubicBezTo>
                    <a:pt x="1459696" y="743643"/>
                    <a:pt x="1458566" y="735732"/>
                    <a:pt x="1464970" y="725938"/>
                  </a:cubicBezTo>
                  <a:cubicBezTo>
                    <a:pt x="1467983" y="721417"/>
                    <a:pt x="1469867" y="716143"/>
                    <a:pt x="1472880" y="710493"/>
                  </a:cubicBezTo>
                  <a:cubicBezTo>
                    <a:pt x="1468737" y="707479"/>
                    <a:pt x="1465346" y="704466"/>
                    <a:pt x="1461579" y="702582"/>
                  </a:cubicBezTo>
                  <a:cubicBezTo>
                    <a:pt x="1444628" y="694671"/>
                    <a:pt x="1440861" y="683370"/>
                    <a:pt x="1448772" y="666042"/>
                  </a:cubicBezTo>
                  <a:cubicBezTo>
                    <a:pt x="1452915" y="656624"/>
                    <a:pt x="1452915" y="645323"/>
                    <a:pt x="1454422" y="635152"/>
                  </a:cubicBezTo>
                  <a:cubicBezTo>
                    <a:pt x="1456682" y="620460"/>
                    <a:pt x="1449148" y="615186"/>
                    <a:pt x="1435587" y="613680"/>
                  </a:cubicBezTo>
                  <a:cubicBezTo>
                    <a:pt x="1421272" y="612173"/>
                    <a:pt x="1406957" y="610289"/>
                    <a:pt x="1393396" y="606522"/>
                  </a:cubicBezTo>
                  <a:cubicBezTo>
                    <a:pt x="1376444" y="601625"/>
                    <a:pt x="1368533" y="589570"/>
                    <a:pt x="1373807" y="571865"/>
                  </a:cubicBezTo>
                  <a:cubicBezTo>
                    <a:pt x="1379081" y="555290"/>
                    <a:pt x="1384732" y="538339"/>
                    <a:pt x="1392266" y="522894"/>
                  </a:cubicBezTo>
                  <a:cubicBezTo>
                    <a:pt x="1411478" y="482963"/>
                    <a:pt x="1432573" y="443409"/>
                    <a:pt x="1452162" y="403478"/>
                  </a:cubicBezTo>
                  <a:cubicBezTo>
                    <a:pt x="1454799" y="398204"/>
                    <a:pt x="1456682" y="389163"/>
                    <a:pt x="1454422" y="384643"/>
                  </a:cubicBezTo>
                  <a:cubicBezTo>
                    <a:pt x="1436340" y="352623"/>
                    <a:pt x="1439354" y="318720"/>
                    <a:pt x="1444628" y="285193"/>
                  </a:cubicBezTo>
                  <a:cubicBezTo>
                    <a:pt x="1461203" y="180092"/>
                    <a:pt x="1519969" y="103621"/>
                    <a:pt x="1613015" y="56156"/>
                  </a:cubicBezTo>
                  <a:cubicBezTo>
                    <a:pt x="1732054" y="-4870"/>
                    <a:pt x="1857873" y="-16925"/>
                    <a:pt x="1985576" y="23759"/>
                  </a:cubicBezTo>
                  <a:cubicBezTo>
                    <a:pt x="2116669" y="65197"/>
                    <a:pt x="2199545" y="180092"/>
                    <a:pt x="2207456" y="321356"/>
                  </a:cubicBezTo>
                  <a:cubicBezTo>
                    <a:pt x="2211599" y="395191"/>
                    <a:pt x="2201428" y="466011"/>
                    <a:pt x="2168278" y="533441"/>
                  </a:cubicBezTo>
                  <a:cubicBezTo>
                    <a:pt x="2151703" y="566968"/>
                    <a:pt x="2135128" y="603132"/>
                    <a:pt x="2143039" y="641556"/>
                  </a:cubicBezTo>
                  <a:cubicBezTo>
                    <a:pt x="2158484" y="715013"/>
                    <a:pt x="2173929" y="788847"/>
                    <a:pt x="2225537" y="848744"/>
                  </a:cubicBezTo>
                  <a:cubicBezTo>
                    <a:pt x="2240229" y="865695"/>
                    <a:pt x="2249646" y="888674"/>
                    <a:pt x="2255674" y="910523"/>
                  </a:cubicBezTo>
                  <a:cubicBezTo>
                    <a:pt x="2262831" y="936139"/>
                    <a:pt x="2273756" y="956481"/>
                    <a:pt x="2294851" y="972303"/>
                  </a:cubicBezTo>
                  <a:cubicBezTo>
                    <a:pt x="2369439" y="1029185"/>
                    <a:pt x="2442143" y="1088328"/>
                    <a:pt x="2500155" y="1162539"/>
                  </a:cubicBezTo>
                  <a:cubicBezTo>
                    <a:pt x="2518237" y="1185518"/>
                    <a:pt x="2531799" y="1211511"/>
                    <a:pt x="2547620" y="1236373"/>
                  </a:cubicBezTo>
                  <a:cubicBezTo>
                    <a:pt x="2554778" y="1247297"/>
                    <a:pt x="2561558" y="1258975"/>
                    <a:pt x="2570222" y="1268770"/>
                  </a:cubicBezTo>
                  <a:cubicBezTo>
                    <a:pt x="2652344" y="1360686"/>
                    <a:pt x="2694158" y="1469553"/>
                    <a:pt x="2707720" y="1590476"/>
                  </a:cubicBezTo>
                  <a:cubicBezTo>
                    <a:pt x="2712994" y="1639071"/>
                    <a:pt x="2716761" y="1687666"/>
                    <a:pt x="2721281" y="1736261"/>
                  </a:cubicBezTo>
                  <a:cubicBezTo>
                    <a:pt x="2722411" y="1747939"/>
                    <a:pt x="2723165" y="1759616"/>
                    <a:pt x="2724671" y="1776191"/>
                  </a:cubicBezTo>
                  <a:cubicBezTo>
                    <a:pt x="2735596" y="1769411"/>
                    <a:pt x="2744260" y="1766020"/>
                    <a:pt x="2750664" y="1759993"/>
                  </a:cubicBezTo>
                  <a:cubicBezTo>
                    <a:pt x="2782684" y="1730987"/>
                    <a:pt x="2821108" y="1717425"/>
                    <a:pt x="2862545" y="1710268"/>
                  </a:cubicBezTo>
                  <a:cubicBezTo>
                    <a:pt x="2893812" y="1704618"/>
                    <a:pt x="2913401" y="1716672"/>
                    <a:pt x="2923195" y="1747185"/>
                  </a:cubicBezTo>
                  <a:cubicBezTo>
                    <a:pt x="2934873" y="1783349"/>
                    <a:pt x="2929223" y="1819136"/>
                    <a:pt x="2920182" y="1854923"/>
                  </a:cubicBezTo>
                  <a:cubicBezTo>
                    <a:pt x="2912271" y="1886566"/>
                    <a:pt x="2903983" y="1918209"/>
                    <a:pt x="2898332" y="1950229"/>
                  </a:cubicBezTo>
                  <a:cubicBezTo>
                    <a:pt x="2893436" y="1979612"/>
                    <a:pt x="2897579" y="1983756"/>
                    <a:pt x="2926585" y="1988276"/>
                  </a:cubicBezTo>
                  <a:cubicBezTo>
                    <a:pt x="2961242" y="1993927"/>
                    <a:pt x="2968023" y="1999954"/>
                    <a:pt x="2970283" y="2035365"/>
                  </a:cubicBezTo>
                  <a:cubicBezTo>
                    <a:pt x="2973297" y="2083960"/>
                    <a:pt x="2968777" y="2131048"/>
                    <a:pt x="2958229" y="2179266"/>
                  </a:cubicBezTo>
                  <a:cubicBezTo>
                    <a:pt x="2948811" y="2222964"/>
                    <a:pt x="2946927" y="2268545"/>
                    <a:pt x="2944667" y="2313750"/>
                  </a:cubicBezTo>
                  <a:cubicBezTo>
                    <a:pt x="2939017" y="2416967"/>
                    <a:pt x="2960112" y="2517170"/>
                    <a:pt x="2975180" y="2618504"/>
                  </a:cubicBezTo>
                  <a:cubicBezTo>
                    <a:pt x="2987612" y="2702886"/>
                    <a:pt x="2993262" y="2788398"/>
                    <a:pt x="3010214" y="2872026"/>
                  </a:cubicBezTo>
                  <a:cubicBezTo>
                    <a:pt x="3022645" y="2934936"/>
                    <a:pt x="3022268" y="2997846"/>
                    <a:pt x="3028673" y="3060379"/>
                  </a:cubicBezTo>
                  <a:cubicBezTo>
                    <a:pt x="3031686" y="3090139"/>
                    <a:pt x="3038467" y="3119145"/>
                    <a:pt x="3043364" y="3148528"/>
                  </a:cubicBezTo>
                  <a:cubicBezTo>
                    <a:pt x="3042611" y="3216335"/>
                    <a:pt x="3042611" y="3285272"/>
                    <a:pt x="3042611" y="3354209"/>
                  </a:cubicBezTo>
                  <a:close/>
                  <a:moveTo>
                    <a:pt x="2691522" y="3596430"/>
                  </a:moveTo>
                  <a:cubicBezTo>
                    <a:pt x="2692652" y="3598314"/>
                    <a:pt x="2693782" y="3600574"/>
                    <a:pt x="2694912" y="3602458"/>
                  </a:cubicBezTo>
                  <a:cubicBezTo>
                    <a:pt x="2703953" y="3601704"/>
                    <a:pt x="2713747" y="3603211"/>
                    <a:pt x="2722035" y="3600197"/>
                  </a:cubicBezTo>
                  <a:cubicBezTo>
                    <a:pt x="2748027" y="3591533"/>
                    <a:pt x="2773267" y="3579855"/>
                    <a:pt x="2799636" y="3572321"/>
                  </a:cubicBezTo>
                  <a:cubicBezTo>
                    <a:pt x="2827889" y="3564034"/>
                    <a:pt x="2850491" y="3548212"/>
                    <a:pt x="2869703" y="3527117"/>
                  </a:cubicBezTo>
                  <a:cubicBezTo>
                    <a:pt x="2932236" y="3458933"/>
                    <a:pt x="2962372" y="3377941"/>
                    <a:pt x="2966516" y="3286402"/>
                  </a:cubicBezTo>
                  <a:cubicBezTo>
                    <a:pt x="2974051" y="3116131"/>
                    <a:pt x="2959359" y="2947744"/>
                    <a:pt x="2919051" y="2781994"/>
                  </a:cubicBezTo>
                  <a:cubicBezTo>
                    <a:pt x="2886655" y="2647510"/>
                    <a:pt x="2870457" y="2511143"/>
                    <a:pt x="2864052" y="2373269"/>
                  </a:cubicBezTo>
                  <a:cubicBezTo>
                    <a:pt x="2861039" y="2305462"/>
                    <a:pt x="2860285" y="2237655"/>
                    <a:pt x="2858025" y="2170225"/>
                  </a:cubicBezTo>
                  <a:cubicBezTo>
                    <a:pt x="2857649" y="2162314"/>
                    <a:pt x="2856142" y="2154403"/>
                    <a:pt x="2855388" y="2146869"/>
                  </a:cubicBezTo>
                  <a:cubicBezTo>
                    <a:pt x="2853505" y="2146493"/>
                    <a:pt x="2851621" y="2146116"/>
                    <a:pt x="2849361" y="2146116"/>
                  </a:cubicBezTo>
                  <a:cubicBezTo>
                    <a:pt x="2844464" y="2163068"/>
                    <a:pt x="2838060" y="2179643"/>
                    <a:pt x="2835046" y="2196971"/>
                  </a:cubicBezTo>
                  <a:cubicBezTo>
                    <a:pt x="2809054" y="2352173"/>
                    <a:pt x="2782308" y="2507376"/>
                    <a:pt x="2759705" y="2662955"/>
                  </a:cubicBezTo>
                  <a:cubicBezTo>
                    <a:pt x="2753301" y="2705900"/>
                    <a:pt x="2733336" y="2731515"/>
                    <a:pt x="2696795" y="2748091"/>
                  </a:cubicBezTo>
                  <a:cubicBezTo>
                    <a:pt x="2691145" y="2750728"/>
                    <a:pt x="2680974" y="2751104"/>
                    <a:pt x="2676454" y="2747714"/>
                  </a:cubicBezTo>
                  <a:cubicBezTo>
                    <a:pt x="2649707" y="2727372"/>
                    <a:pt x="2621078" y="2708160"/>
                    <a:pt x="2613167" y="2671619"/>
                  </a:cubicBezTo>
                  <a:cubicBezTo>
                    <a:pt x="2610907" y="2660695"/>
                    <a:pt x="2604880" y="2657305"/>
                    <a:pt x="2593955" y="2663332"/>
                  </a:cubicBezTo>
                  <a:cubicBezTo>
                    <a:pt x="2562688" y="2681414"/>
                    <a:pt x="2540463" y="2723228"/>
                    <a:pt x="2547243" y="2759015"/>
                  </a:cubicBezTo>
                  <a:cubicBezTo>
                    <a:pt x="2556284" y="2806480"/>
                    <a:pt x="2571353" y="2852815"/>
                    <a:pt x="2578133" y="2900279"/>
                  </a:cubicBezTo>
                  <a:cubicBezTo>
                    <a:pt x="2588304" y="2972984"/>
                    <a:pt x="2594332" y="3046064"/>
                    <a:pt x="2600359" y="3119145"/>
                  </a:cubicBezTo>
                  <a:cubicBezTo>
                    <a:pt x="2601866" y="3134967"/>
                    <a:pt x="2605256" y="3141747"/>
                    <a:pt x="2622208" y="3143631"/>
                  </a:cubicBezTo>
                  <a:cubicBezTo>
                    <a:pt x="2650837" y="3147021"/>
                    <a:pt x="2679467" y="3151542"/>
                    <a:pt x="2707343" y="3158699"/>
                  </a:cubicBezTo>
                  <a:cubicBezTo>
                    <a:pt x="2764602" y="3173390"/>
                    <a:pt x="2801143" y="3211061"/>
                    <a:pt x="2815457" y="3267567"/>
                  </a:cubicBezTo>
                  <a:cubicBezTo>
                    <a:pt x="2822238" y="3294690"/>
                    <a:pt x="2826382" y="3323319"/>
                    <a:pt x="2826382" y="3351195"/>
                  </a:cubicBezTo>
                  <a:cubicBezTo>
                    <a:pt x="2826382" y="3374928"/>
                    <a:pt x="2821862" y="3400167"/>
                    <a:pt x="2812821" y="3422016"/>
                  </a:cubicBezTo>
                  <a:cubicBezTo>
                    <a:pt x="2790218" y="3476261"/>
                    <a:pt x="2758198" y="3524856"/>
                    <a:pt x="2716008" y="3566294"/>
                  </a:cubicBezTo>
                  <a:cubicBezTo>
                    <a:pt x="2706590" y="3575712"/>
                    <a:pt x="2699432" y="3586636"/>
                    <a:pt x="2691522" y="3596430"/>
                  </a:cubicBezTo>
                  <a:close/>
                  <a:moveTo>
                    <a:pt x="795188" y="2192451"/>
                  </a:moveTo>
                  <a:cubicBezTo>
                    <a:pt x="792551" y="2191321"/>
                    <a:pt x="789914" y="2190567"/>
                    <a:pt x="787654" y="2189437"/>
                  </a:cubicBezTo>
                  <a:cubicBezTo>
                    <a:pt x="777106" y="2205635"/>
                    <a:pt x="765805" y="2221834"/>
                    <a:pt x="756011" y="2238785"/>
                  </a:cubicBezTo>
                  <a:cubicBezTo>
                    <a:pt x="754504" y="2241045"/>
                    <a:pt x="758648" y="2249710"/>
                    <a:pt x="761661" y="2251217"/>
                  </a:cubicBezTo>
                  <a:cubicBezTo>
                    <a:pt x="775223" y="2257621"/>
                    <a:pt x="788407" y="2256114"/>
                    <a:pt x="795565" y="2241799"/>
                  </a:cubicBezTo>
                  <a:cubicBezTo>
                    <a:pt x="803852" y="2225601"/>
                    <a:pt x="803099" y="2208649"/>
                    <a:pt x="795188" y="2192451"/>
                  </a:cubicBezTo>
                  <a:close/>
                  <a:moveTo>
                    <a:pt x="854331" y="2241422"/>
                  </a:moveTo>
                  <a:cubicBezTo>
                    <a:pt x="865255" y="2257621"/>
                    <a:pt x="873919" y="2271559"/>
                    <a:pt x="884467" y="2284743"/>
                  </a:cubicBezTo>
                  <a:cubicBezTo>
                    <a:pt x="887104" y="2288134"/>
                    <a:pt x="895392" y="2290017"/>
                    <a:pt x="899159" y="2288510"/>
                  </a:cubicBezTo>
                  <a:cubicBezTo>
                    <a:pt x="902926" y="2286627"/>
                    <a:pt x="906316" y="2279846"/>
                    <a:pt x="907069" y="2274949"/>
                  </a:cubicBezTo>
                  <a:cubicBezTo>
                    <a:pt x="909330" y="2250463"/>
                    <a:pt x="886727" y="2234265"/>
                    <a:pt x="854331" y="2241422"/>
                  </a:cubicBezTo>
                  <a:close/>
                </a:path>
              </a:pathLst>
            </a:custGeom>
            <a:grpFill/>
            <a:ln w="3765" cap="flat">
              <a:noFill/>
              <a:prstDash val="solid"/>
              <a:miter/>
            </a:ln>
          </p:spPr>
          <p:txBody>
            <a:bodyPr rtlCol="0" anchor="ctr"/>
            <a:lstStyle/>
            <a:p>
              <a:endParaRPr lang="en-US"/>
            </a:p>
          </p:txBody>
        </p:sp>
        <p:sp>
          <p:nvSpPr>
            <p:cNvPr id="34" name="Freeform: Shape 33">
              <a:extLst>
                <a:ext uri="{FF2B5EF4-FFF2-40B4-BE49-F238E27FC236}">
                  <a16:creationId xmlns="" xmlns:a16="http://schemas.microsoft.com/office/drawing/2014/main" id="{5DB0B252-4D90-49DA-BAEA-7B86B79D3099}"/>
                </a:ext>
              </a:extLst>
            </p:cNvPr>
            <p:cNvSpPr/>
            <p:nvPr/>
          </p:nvSpPr>
          <p:spPr>
            <a:xfrm>
              <a:off x="145452" y="5109987"/>
              <a:ext cx="2934533" cy="1363672"/>
            </a:xfrm>
            <a:custGeom>
              <a:avLst/>
              <a:gdLst>
                <a:gd name="connsiteX0" fmla="*/ 377 w 2934532"/>
                <a:gd name="connsiteY0" fmla="*/ 59143 h 1363672"/>
                <a:gd name="connsiteX1" fmla="*/ 43698 w 2934532"/>
                <a:gd name="connsiteY1" fmla="*/ 6781 h 1363672"/>
                <a:gd name="connsiteX2" fmla="*/ 66677 w 2934532"/>
                <a:gd name="connsiteY2" fmla="*/ 1884 h 1363672"/>
                <a:gd name="connsiteX3" fmla="*/ 629851 w 2934532"/>
                <a:gd name="connsiteY3" fmla="*/ 1130 h 1363672"/>
                <a:gd name="connsiteX4" fmla="*/ 2844500 w 2934532"/>
                <a:gd name="connsiteY4" fmla="*/ 0 h 1363672"/>
                <a:gd name="connsiteX5" fmla="*/ 2885561 w 2934532"/>
                <a:gd name="connsiteY5" fmla="*/ 16952 h 1363672"/>
                <a:gd name="connsiteX6" fmla="*/ 2907033 w 2934532"/>
                <a:gd name="connsiteY6" fmla="*/ 38047 h 1363672"/>
                <a:gd name="connsiteX7" fmla="*/ 2932649 w 2934532"/>
                <a:gd name="connsiteY7" fmla="*/ 134107 h 1363672"/>
                <a:gd name="connsiteX8" fmla="*/ 2905903 w 2934532"/>
                <a:gd name="connsiteY8" fmla="*/ 168010 h 1363672"/>
                <a:gd name="connsiteX9" fmla="*/ 2844877 w 2934532"/>
                <a:gd name="connsiteY9" fmla="*/ 201160 h 1363672"/>
                <a:gd name="connsiteX10" fmla="*/ 2811727 w 2934532"/>
                <a:gd name="connsiteY10" fmla="*/ 205681 h 1363672"/>
                <a:gd name="connsiteX11" fmla="*/ 2171328 w 2934532"/>
                <a:gd name="connsiteY11" fmla="*/ 210201 h 1363672"/>
                <a:gd name="connsiteX12" fmla="*/ 1773904 w 2934532"/>
                <a:gd name="connsiteY12" fmla="*/ 213592 h 1363672"/>
                <a:gd name="connsiteX13" fmla="*/ 1749795 w 2934532"/>
                <a:gd name="connsiteY13" fmla="*/ 214722 h 1363672"/>
                <a:gd name="connsiteX14" fmla="*/ 1739624 w 2934532"/>
                <a:gd name="connsiteY14" fmla="*/ 1364802 h 1363672"/>
                <a:gd name="connsiteX15" fmla="*/ 1588942 w 2934532"/>
                <a:gd name="connsiteY15" fmla="*/ 1364802 h 1363672"/>
                <a:gd name="connsiteX16" fmla="*/ 1581408 w 2934532"/>
                <a:gd name="connsiteY16" fmla="*/ 215099 h 1363672"/>
                <a:gd name="connsiteX17" fmla="*/ 1555039 w 2934532"/>
                <a:gd name="connsiteY17" fmla="*/ 213215 h 1363672"/>
                <a:gd name="connsiteX18" fmla="*/ 419273 w 2934532"/>
                <a:gd name="connsiteY18" fmla="*/ 211708 h 1363672"/>
                <a:gd name="connsiteX19" fmla="*/ 378965 w 2934532"/>
                <a:gd name="connsiteY19" fmla="*/ 248249 h 1363672"/>
                <a:gd name="connsiteX20" fmla="*/ 374068 w 2934532"/>
                <a:gd name="connsiteY20" fmla="*/ 391396 h 1363672"/>
                <a:gd name="connsiteX21" fmla="*/ 369548 w 2934532"/>
                <a:gd name="connsiteY21" fmla="*/ 1340693 h 1363672"/>
                <a:gd name="connsiteX22" fmla="*/ 369548 w 2934532"/>
                <a:gd name="connsiteY22" fmla="*/ 1364802 h 1363672"/>
                <a:gd name="connsiteX23" fmla="*/ 218112 w 2934532"/>
                <a:gd name="connsiteY23" fmla="*/ 1364802 h 1363672"/>
                <a:gd name="connsiteX24" fmla="*/ 209071 w 2934532"/>
                <a:gd name="connsiteY24" fmla="*/ 211331 h 1363672"/>
                <a:gd name="connsiteX25" fmla="*/ 0 w 2934532"/>
                <a:gd name="connsiteY25" fmla="*/ 176675 h 1363672"/>
                <a:gd name="connsiteX26" fmla="*/ 377 w 2934532"/>
                <a:gd name="connsiteY26" fmla="*/ 59143 h 1363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934532" h="1363672">
                  <a:moveTo>
                    <a:pt x="377" y="59143"/>
                  </a:moveTo>
                  <a:cubicBezTo>
                    <a:pt x="7157" y="35410"/>
                    <a:pt x="25616" y="21095"/>
                    <a:pt x="43698" y="6781"/>
                  </a:cubicBezTo>
                  <a:cubicBezTo>
                    <a:pt x="49348" y="2260"/>
                    <a:pt x="58766" y="1884"/>
                    <a:pt x="66677" y="1884"/>
                  </a:cubicBezTo>
                  <a:cubicBezTo>
                    <a:pt x="254276" y="1507"/>
                    <a:pt x="442252" y="1507"/>
                    <a:pt x="629851" y="1130"/>
                  </a:cubicBezTo>
                  <a:cubicBezTo>
                    <a:pt x="1368193" y="753"/>
                    <a:pt x="2106535" y="753"/>
                    <a:pt x="2844500" y="0"/>
                  </a:cubicBezTo>
                  <a:cubicBezTo>
                    <a:pt x="2861452" y="0"/>
                    <a:pt x="2874637" y="3390"/>
                    <a:pt x="2885561" y="16952"/>
                  </a:cubicBezTo>
                  <a:cubicBezTo>
                    <a:pt x="2891965" y="24862"/>
                    <a:pt x="2899122" y="31643"/>
                    <a:pt x="2907033" y="38047"/>
                  </a:cubicBezTo>
                  <a:cubicBezTo>
                    <a:pt x="2938300" y="64040"/>
                    <a:pt x="2940937" y="98697"/>
                    <a:pt x="2932649" y="134107"/>
                  </a:cubicBezTo>
                  <a:cubicBezTo>
                    <a:pt x="2929635" y="146915"/>
                    <a:pt x="2917204" y="159723"/>
                    <a:pt x="2905903" y="168010"/>
                  </a:cubicBezTo>
                  <a:cubicBezTo>
                    <a:pt x="2887068" y="181195"/>
                    <a:pt x="2865972" y="191743"/>
                    <a:pt x="2844877" y="201160"/>
                  </a:cubicBezTo>
                  <a:cubicBezTo>
                    <a:pt x="2835083" y="205304"/>
                    <a:pt x="2823028" y="205681"/>
                    <a:pt x="2811727" y="205681"/>
                  </a:cubicBezTo>
                  <a:cubicBezTo>
                    <a:pt x="2598135" y="207188"/>
                    <a:pt x="2384920" y="208694"/>
                    <a:pt x="2171328" y="210201"/>
                  </a:cubicBezTo>
                  <a:cubicBezTo>
                    <a:pt x="2038728" y="210955"/>
                    <a:pt x="1906504" y="212462"/>
                    <a:pt x="1773904" y="213592"/>
                  </a:cubicBezTo>
                  <a:cubicBezTo>
                    <a:pt x="1767124" y="213592"/>
                    <a:pt x="1760343" y="214345"/>
                    <a:pt x="1749795" y="214722"/>
                  </a:cubicBezTo>
                  <a:cubicBezTo>
                    <a:pt x="1740001" y="598208"/>
                    <a:pt x="1742638" y="980940"/>
                    <a:pt x="1739624" y="1364802"/>
                  </a:cubicBezTo>
                  <a:cubicBezTo>
                    <a:pt x="1689146" y="1364802"/>
                    <a:pt x="1640174" y="1364802"/>
                    <a:pt x="1588942" y="1364802"/>
                  </a:cubicBezTo>
                  <a:cubicBezTo>
                    <a:pt x="1586305" y="982070"/>
                    <a:pt x="1584045" y="599338"/>
                    <a:pt x="1581408" y="215099"/>
                  </a:cubicBezTo>
                  <a:cubicBezTo>
                    <a:pt x="1569730" y="214345"/>
                    <a:pt x="1562573" y="213215"/>
                    <a:pt x="1555039" y="213215"/>
                  </a:cubicBezTo>
                  <a:cubicBezTo>
                    <a:pt x="1176450" y="212838"/>
                    <a:pt x="797861" y="212085"/>
                    <a:pt x="419273" y="211708"/>
                  </a:cubicBezTo>
                  <a:cubicBezTo>
                    <a:pt x="382732" y="211708"/>
                    <a:pt x="381226" y="212462"/>
                    <a:pt x="378965" y="248249"/>
                  </a:cubicBezTo>
                  <a:cubicBezTo>
                    <a:pt x="375952" y="295713"/>
                    <a:pt x="374445" y="343555"/>
                    <a:pt x="374068" y="391396"/>
                  </a:cubicBezTo>
                  <a:cubicBezTo>
                    <a:pt x="372185" y="707829"/>
                    <a:pt x="371055" y="1024261"/>
                    <a:pt x="369548" y="1340693"/>
                  </a:cubicBezTo>
                  <a:cubicBezTo>
                    <a:pt x="369548" y="1348227"/>
                    <a:pt x="369548" y="1355761"/>
                    <a:pt x="369548" y="1364802"/>
                  </a:cubicBezTo>
                  <a:cubicBezTo>
                    <a:pt x="319446" y="1364802"/>
                    <a:pt x="270474" y="1364802"/>
                    <a:pt x="218112" y="1364802"/>
                  </a:cubicBezTo>
                  <a:cubicBezTo>
                    <a:pt x="215099" y="980563"/>
                    <a:pt x="212085" y="596324"/>
                    <a:pt x="209071" y="211331"/>
                  </a:cubicBezTo>
                  <a:cubicBezTo>
                    <a:pt x="137121" y="205304"/>
                    <a:pt x="64040" y="216982"/>
                    <a:pt x="0" y="176675"/>
                  </a:cubicBezTo>
                  <a:cubicBezTo>
                    <a:pt x="377" y="137121"/>
                    <a:pt x="377" y="98320"/>
                    <a:pt x="377" y="59143"/>
                  </a:cubicBezTo>
                  <a:close/>
                </a:path>
              </a:pathLst>
            </a:custGeom>
            <a:grpFill/>
            <a:ln w="3765" cap="flat">
              <a:noFill/>
              <a:prstDash val="solid"/>
              <a:miter/>
            </a:ln>
          </p:spPr>
          <p:txBody>
            <a:bodyPr rtlCol="0" anchor="ctr"/>
            <a:lstStyle/>
            <a:p>
              <a:endParaRPr lang="en-US"/>
            </a:p>
          </p:txBody>
        </p:sp>
        <p:sp>
          <p:nvSpPr>
            <p:cNvPr id="35" name="Freeform: Shape 34">
              <a:extLst>
                <a:ext uri="{FF2B5EF4-FFF2-40B4-BE49-F238E27FC236}">
                  <a16:creationId xmlns="" xmlns:a16="http://schemas.microsoft.com/office/drawing/2014/main" id="{F1B6A8AA-EF08-4E5A-93F9-D8F902563EF7}"/>
                </a:ext>
              </a:extLst>
            </p:cNvPr>
            <p:cNvSpPr/>
            <p:nvPr/>
          </p:nvSpPr>
          <p:spPr>
            <a:xfrm>
              <a:off x="259594" y="4647016"/>
              <a:ext cx="1344837" cy="433211"/>
            </a:xfrm>
            <a:custGeom>
              <a:avLst/>
              <a:gdLst>
                <a:gd name="connsiteX0" fmla="*/ 1344837 w 1344837"/>
                <a:gd name="connsiteY0" fmla="*/ 436224 h 433210"/>
                <a:gd name="connsiteX1" fmla="*/ 0 w 1344837"/>
                <a:gd name="connsiteY1" fmla="*/ 436224 h 433210"/>
                <a:gd name="connsiteX2" fmla="*/ 0 w 1344837"/>
                <a:gd name="connsiteY2" fmla="*/ 51609 h 433210"/>
                <a:gd name="connsiteX3" fmla="*/ 51609 w 1344837"/>
                <a:gd name="connsiteY3" fmla="*/ 0 h 433210"/>
                <a:gd name="connsiteX4" fmla="*/ 1293605 w 1344837"/>
                <a:gd name="connsiteY4" fmla="*/ 0 h 433210"/>
                <a:gd name="connsiteX5" fmla="*/ 1345214 w 1344837"/>
                <a:gd name="connsiteY5" fmla="*/ 51609 h 433210"/>
                <a:gd name="connsiteX6" fmla="*/ 1345214 w 1344837"/>
                <a:gd name="connsiteY6" fmla="*/ 436224 h 433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4837" h="433210">
                  <a:moveTo>
                    <a:pt x="1344837" y="436224"/>
                  </a:moveTo>
                  <a:lnTo>
                    <a:pt x="0" y="436224"/>
                  </a:lnTo>
                  <a:lnTo>
                    <a:pt x="0" y="51609"/>
                  </a:lnTo>
                  <a:cubicBezTo>
                    <a:pt x="0" y="23356"/>
                    <a:pt x="23356" y="0"/>
                    <a:pt x="51609" y="0"/>
                  </a:cubicBezTo>
                  <a:lnTo>
                    <a:pt x="1293605" y="0"/>
                  </a:lnTo>
                  <a:cubicBezTo>
                    <a:pt x="1321858" y="0"/>
                    <a:pt x="1345214" y="23356"/>
                    <a:pt x="1345214" y="51609"/>
                  </a:cubicBezTo>
                  <a:lnTo>
                    <a:pt x="1345214" y="436224"/>
                  </a:lnTo>
                  <a:close/>
                </a:path>
              </a:pathLst>
            </a:custGeom>
            <a:grpFill/>
            <a:ln w="3765" cap="flat">
              <a:noFill/>
              <a:prstDash val="solid"/>
              <a:miter/>
            </a:ln>
          </p:spPr>
          <p:txBody>
            <a:bodyPr rtlCol="0" anchor="ctr"/>
            <a:lstStyle/>
            <a:p>
              <a:endParaRPr lang="en-US"/>
            </a:p>
          </p:txBody>
        </p:sp>
        <p:sp>
          <p:nvSpPr>
            <p:cNvPr id="36" name="Freeform: Shape 35">
              <a:extLst>
                <a:ext uri="{FF2B5EF4-FFF2-40B4-BE49-F238E27FC236}">
                  <a16:creationId xmlns="" xmlns:a16="http://schemas.microsoft.com/office/drawing/2014/main" id="{05F9A232-A648-46FD-9AC1-12065D1766B1}"/>
                </a:ext>
              </a:extLst>
            </p:cNvPr>
            <p:cNvSpPr/>
            <p:nvPr/>
          </p:nvSpPr>
          <p:spPr>
            <a:xfrm>
              <a:off x="606539" y="2697368"/>
              <a:ext cx="749643" cy="1936264"/>
            </a:xfrm>
            <a:custGeom>
              <a:avLst/>
              <a:gdLst>
                <a:gd name="connsiteX0" fmla="*/ 0 w 749643"/>
                <a:gd name="connsiteY0" fmla="*/ 1936841 h 1936263"/>
                <a:gd name="connsiteX1" fmla="*/ 752280 w 749643"/>
                <a:gd name="connsiteY1" fmla="*/ 1936841 h 1936263"/>
                <a:gd name="connsiteX2" fmla="*/ 752280 w 749643"/>
                <a:gd name="connsiteY2" fmla="*/ 1930437 h 1936263"/>
                <a:gd name="connsiteX3" fmla="*/ 640399 w 749643"/>
                <a:gd name="connsiteY3" fmla="*/ 1827220 h 1936263"/>
                <a:gd name="connsiteX4" fmla="*/ 391397 w 749643"/>
                <a:gd name="connsiteY4" fmla="*/ 1808008 h 1936263"/>
                <a:gd name="connsiteX5" fmla="*/ 430197 w 749643"/>
                <a:gd name="connsiteY5" fmla="*/ 1635854 h 1936263"/>
                <a:gd name="connsiteX6" fmla="*/ 448279 w 749643"/>
                <a:gd name="connsiteY6" fmla="*/ 1632087 h 1936263"/>
                <a:gd name="connsiteX7" fmla="*/ 468621 w 749643"/>
                <a:gd name="connsiteY7" fmla="*/ 1644894 h 1936263"/>
                <a:gd name="connsiteX8" fmla="*/ 583516 w 749643"/>
                <a:gd name="connsiteY8" fmla="*/ 1653559 h 1936263"/>
                <a:gd name="connsiteX9" fmla="*/ 533038 w 749643"/>
                <a:gd name="connsiteY9" fmla="*/ 23556 h 1936263"/>
                <a:gd name="connsiteX10" fmla="*/ 350336 w 749643"/>
                <a:gd name="connsiteY10" fmla="*/ 23179 h 1936263"/>
                <a:gd name="connsiteX11" fmla="*/ 237701 w 749643"/>
                <a:gd name="connsiteY11" fmla="*/ 180642 h 1936263"/>
                <a:gd name="connsiteX12" fmla="*/ 217736 w 749643"/>
                <a:gd name="connsiteY12" fmla="*/ 240538 h 1936263"/>
                <a:gd name="connsiteX13" fmla="*/ 266707 w 749643"/>
                <a:gd name="connsiteY13" fmla="*/ 1076070 h 1936263"/>
                <a:gd name="connsiteX14" fmla="*/ 337528 w 749643"/>
                <a:gd name="connsiteY14" fmla="*/ 1252368 h 1936263"/>
                <a:gd name="connsiteX15" fmla="*/ 392150 w 749643"/>
                <a:gd name="connsiteY15" fmla="*/ 1331099 h 1936263"/>
                <a:gd name="connsiteX16" fmla="*/ 382356 w 749643"/>
                <a:gd name="connsiteY16" fmla="*/ 1382331 h 1936263"/>
                <a:gd name="connsiteX17" fmla="*/ 346945 w 749643"/>
                <a:gd name="connsiteY17" fmla="*/ 1398906 h 1936263"/>
                <a:gd name="connsiteX18" fmla="*/ 289310 w 749643"/>
                <a:gd name="connsiteY18" fmla="*/ 1484418 h 1936263"/>
                <a:gd name="connsiteX19" fmla="*/ 275748 w 749643"/>
                <a:gd name="connsiteY19" fmla="*/ 1568800 h 1936263"/>
                <a:gd name="connsiteX20" fmla="*/ 196640 w 749643"/>
                <a:gd name="connsiteY20" fmla="*/ 1738694 h 1936263"/>
                <a:gd name="connsiteX21" fmla="*/ 129963 w 749643"/>
                <a:gd name="connsiteY21" fmla="*/ 1818556 h 1936263"/>
                <a:gd name="connsiteX22" fmla="*/ 0 w 749643"/>
                <a:gd name="connsiteY22" fmla="*/ 1936841 h 1936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49643" h="1936263">
                  <a:moveTo>
                    <a:pt x="0" y="1936841"/>
                  </a:moveTo>
                  <a:lnTo>
                    <a:pt x="752280" y="1936841"/>
                  </a:lnTo>
                  <a:cubicBezTo>
                    <a:pt x="751903" y="1934957"/>
                    <a:pt x="751903" y="1933074"/>
                    <a:pt x="752280" y="1930437"/>
                  </a:cubicBezTo>
                  <a:cubicBezTo>
                    <a:pt x="756424" y="1910095"/>
                    <a:pt x="691631" y="1842665"/>
                    <a:pt x="640399" y="1827220"/>
                  </a:cubicBezTo>
                  <a:cubicBezTo>
                    <a:pt x="577489" y="1808384"/>
                    <a:pt x="410985" y="1808008"/>
                    <a:pt x="391397" y="1808008"/>
                  </a:cubicBezTo>
                  <a:cubicBezTo>
                    <a:pt x="400061" y="1748112"/>
                    <a:pt x="411739" y="1691229"/>
                    <a:pt x="430197" y="1635854"/>
                  </a:cubicBezTo>
                  <a:cubicBezTo>
                    <a:pt x="433588" y="1625683"/>
                    <a:pt x="439615" y="1623799"/>
                    <a:pt x="448279" y="1632087"/>
                  </a:cubicBezTo>
                  <a:cubicBezTo>
                    <a:pt x="453930" y="1637360"/>
                    <a:pt x="461464" y="1644141"/>
                    <a:pt x="468621" y="1644894"/>
                  </a:cubicBezTo>
                  <a:cubicBezTo>
                    <a:pt x="506292" y="1648662"/>
                    <a:pt x="544339" y="1650922"/>
                    <a:pt x="583516" y="1653559"/>
                  </a:cubicBezTo>
                  <a:cubicBezTo>
                    <a:pt x="583516" y="1643388"/>
                    <a:pt x="536805" y="137697"/>
                    <a:pt x="533038" y="23556"/>
                  </a:cubicBezTo>
                  <a:cubicBezTo>
                    <a:pt x="532284" y="1707"/>
                    <a:pt x="380095" y="-15998"/>
                    <a:pt x="350336" y="23179"/>
                  </a:cubicBezTo>
                  <a:cubicBezTo>
                    <a:pt x="311535" y="74788"/>
                    <a:pt x="273488" y="126773"/>
                    <a:pt x="237701" y="180642"/>
                  </a:cubicBezTo>
                  <a:cubicBezTo>
                    <a:pt x="226400" y="197594"/>
                    <a:pt x="219619" y="219819"/>
                    <a:pt x="217736" y="240538"/>
                  </a:cubicBezTo>
                  <a:cubicBezTo>
                    <a:pt x="213592" y="284612"/>
                    <a:pt x="250509" y="841759"/>
                    <a:pt x="266707" y="1076070"/>
                  </a:cubicBezTo>
                  <a:cubicBezTo>
                    <a:pt x="271604" y="1143877"/>
                    <a:pt x="295337" y="1201136"/>
                    <a:pt x="337528" y="1252368"/>
                  </a:cubicBezTo>
                  <a:cubicBezTo>
                    <a:pt x="343555" y="1259525"/>
                    <a:pt x="380472" y="1311887"/>
                    <a:pt x="392150" y="1331099"/>
                  </a:cubicBezTo>
                  <a:cubicBezTo>
                    <a:pt x="404205" y="1350311"/>
                    <a:pt x="400814" y="1368770"/>
                    <a:pt x="382356" y="1382331"/>
                  </a:cubicBezTo>
                  <a:cubicBezTo>
                    <a:pt x="371808" y="1389865"/>
                    <a:pt x="359377" y="1394762"/>
                    <a:pt x="346945" y="1398906"/>
                  </a:cubicBezTo>
                  <a:cubicBezTo>
                    <a:pt x="300987" y="1413598"/>
                    <a:pt x="284412" y="1436577"/>
                    <a:pt x="289310" y="1484418"/>
                  </a:cubicBezTo>
                  <a:cubicBezTo>
                    <a:pt x="292700" y="1514178"/>
                    <a:pt x="288179" y="1542431"/>
                    <a:pt x="275748" y="1568800"/>
                  </a:cubicBezTo>
                  <a:cubicBezTo>
                    <a:pt x="258796" y="1604587"/>
                    <a:pt x="205304" y="1717222"/>
                    <a:pt x="196640" y="1738694"/>
                  </a:cubicBezTo>
                  <a:cubicBezTo>
                    <a:pt x="183079" y="1772221"/>
                    <a:pt x="173284" y="1801604"/>
                    <a:pt x="129963" y="1818556"/>
                  </a:cubicBezTo>
                  <a:cubicBezTo>
                    <a:pt x="34657" y="1855849"/>
                    <a:pt x="1507" y="1933074"/>
                    <a:pt x="0" y="1936841"/>
                  </a:cubicBezTo>
                  <a:close/>
                </a:path>
              </a:pathLst>
            </a:custGeom>
            <a:grpFill/>
            <a:ln w="3765" cap="flat">
              <a:noFill/>
              <a:prstDash val="solid"/>
              <a:miter/>
            </a:ln>
          </p:spPr>
          <p:txBody>
            <a:bodyPr rtlCol="0" anchor="ctr"/>
            <a:lstStyle/>
            <a:p>
              <a:endParaRPr lang="en-US"/>
            </a:p>
          </p:txBody>
        </p:sp>
      </p:grpSp>
      <p:sp>
        <p:nvSpPr>
          <p:cNvPr id="42" name="TextBox 41">
            <a:extLst>
              <a:ext uri="{FF2B5EF4-FFF2-40B4-BE49-F238E27FC236}">
                <a16:creationId xmlns="" xmlns:a16="http://schemas.microsoft.com/office/drawing/2014/main" id="{53B9A0F1-C9E9-4E8E-9EA6-5B7AA59A7AFE}"/>
              </a:ext>
            </a:extLst>
          </p:cNvPr>
          <p:cNvSpPr txBox="1"/>
          <p:nvPr/>
        </p:nvSpPr>
        <p:spPr>
          <a:xfrm>
            <a:off x="4348225" y="2042244"/>
            <a:ext cx="4587049" cy="4278094"/>
          </a:xfrm>
          <a:prstGeom prst="rect">
            <a:avLst/>
          </a:prstGeom>
          <a:noFill/>
        </p:spPr>
        <p:txBody>
          <a:bodyPr wrap="square" rtlCol="0">
            <a:spAutoFit/>
          </a:bodyPr>
          <a:lstStyle/>
          <a:p>
            <a:pPr algn="just"/>
            <a:r>
              <a:rPr lang="en-US" sz="1600" dirty="0" err="1">
                <a:solidFill>
                  <a:schemeClr val="bg1"/>
                </a:solidFill>
              </a:rPr>
              <a:t>Penggunaan</a:t>
            </a:r>
            <a:r>
              <a:rPr lang="en-US" sz="1600" dirty="0">
                <a:solidFill>
                  <a:schemeClr val="bg1"/>
                </a:solidFill>
              </a:rPr>
              <a:t> </a:t>
            </a:r>
            <a:r>
              <a:rPr lang="en-US" sz="1600" dirty="0" err="1">
                <a:solidFill>
                  <a:schemeClr val="bg1"/>
                </a:solidFill>
              </a:rPr>
              <a:t>halte-halte</a:t>
            </a:r>
            <a:r>
              <a:rPr lang="en-US" sz="1600" dirty="0">
                <a:solidFill>
                  <a:schemeClr val="bg1"/>
                </a:solidFill>
              </a:rPr>
              <a:t> yang </a:t>
            </a:r>
            <a:r>
              <a:rPr lang="en-US" sz="1600" dirty="0" err="1">
                <a:solidFill>
                  <a:schemeClr val="bg1"/>
                </a:solidFill>
              </a:rPr>
              <a:t>ada</a:t>
            </a:r>
            <a:r>
              <a:rPr lang="en-US" sz="1600" dirty="0">
                <a:solidFill>
                  <a:schemeClr val="bg1"/>
                </a:solidFill>
              </a:rPr>
              <a:t> di </a:t>
            </a:r>
            <a:r>
              <a:rPr lang="en-US" sz="1600" dirty="0" err="1">
                <a:solidFill>
                  <a:schemeClr val="bg1"/>
                </a:solidFill>
              </a:rPr>
              <a:t>beberapa</a:t>
            </a:r>
            <a:r>
              <a:rPr lang="en-US" sz="1600" dirty="0">
                <a:solidFill>
                  <a:schemeClr val="bg1"/>
                </a:solidFill>
              </a:rPr>
              <a:t> </a:t>
            </a:r>
            <a:r>
              <a:rPr lang="en-US" sz="1600" dirty="0" err="1">
                <a:solidFill>
                  <a:schemeClr val="bg1"/>
                </a:solidFill>
              </a:rPr>
              <a:t>titik</a:t>
            </a:r>
            <a:r>
              <a:rPr lang="en-US" sz="1600" dirty="0">
                <a:solidFill>
                  <a:schemeClr val="bg1"/>
                </a:solidFill>
              </a:rPr>
              <a:t> di Kota Bandung </a:t>
            </a:r>
            <a:r>
              <a:rPr lang="en-US" sz="1600" dirty="0" err="1">
                <a:solidFill>
                  <a:schemeClr val="bg1"/>
                </a:solidFill>
              </a:rPr>
              <a:t>masih</a:t>
            </a:r>
            <a:r>
              <a:rPr lang="en-US" sz="1600" dirty="0">
                <a:solidFill>
                  <a:schemeClr val="bg1"/>
                </a:solidFill>
              </a:rPr>
              <a:t> </a:t>
            </a:r>
            <a:r>
              <a:rPr lang="en-US" sz="1600" dirty="0" err="1">
                <a:solidFill>
                  <a:schemeClr val="bg1"/>
                </a:solidFill>
              </a:rPr>
              <a:t>belum</a:t>
            </a:r>
            <a:r>
              <a:rPr lang="en-US" sz="1600" dirty="0">
                <a:solidFill>
                  <a:schemeClr val="bg1"/>
                </a:solidFill>
              </a:rPr>
              <a:t> </a:t>
            </a:r>
            <a:r>
              <a:rPr lang="en-US" sz="1600" dirty="0" err="1">
                <a:solidFill>
                  <a:schemeClr val="bg1"/>
                </a:solidFill>
              </a:rPr>
              <a:t>dirasakan</a:t>
            </a:r>
            <a:r>
              <a:rPr lang="en-US" sz="1600" dirty="0">
                <a:solidFill>
                  <a:schemeClr val="bg1"/>
                </a:solidFill>
              </a:rPr>
              <a:t> </a:t>
            </a:r>
            <a:r>
              <a:rPr lang="en-US" sz="1600" dirty="0" err="1">
                <a:solidFill>
                  <a:schemeClr val="bg1"/>
                </a:solidFill>
              </a:rPr>
              <a:t>dengan</a:t>
            </a:r>
            <a:r>
              <a:rPr lang="en-US" sz="1600" dirty="0">
                <a:solidFill>
                  <a:schemeClr val="bg1"/>
                </a:solidFill>
              </a:rPr>
              <a:t> </a:t>
            </a:r>
            <a:r>
              <a:rPr lang="en-US" sz="1600" dirty="0" err="1">
                <a:solidFill>
                  <a:schemeClr val="bg1"/>
                </a:solidFill>
              </a:rPr>
              <a:t>baik</a:t>
            </a:r>
            <a:r>
              <a:rPr lang="en-US" sz="1600" dirty="0">
                <a:solidFill>
                  <a:schemeClr val="bg1"/>
                </a:solidFill>
              </a:rPr>
              <a:t> </a:t>
            </a:r>
            <a:r>
              <a:rPr lang="en-US" sz="1600" dirty="0" err="1">
                <a:solidFill>
                  <a:schemeClr val="bg1"/>
                </a:solidFill>
              </a:rPr>
              <a:t>oleh</a:t>
            </a:r>
            <a:r>
              <a:rPr lang="en-US" sz="1600" dirty="0">
                <a:solidFill>
                  <a:schemeClr val="bg1"/>
                </a:solidFill>
              </a:rPr>
              <a:t> </a:t>
            </a:r>
            <a:r>
              <a:rPr lang="en-US" sz="1600" dirty="0" err="1">
                <a:solidFill>
                  <a:schemeClr val="bg1"/>
                </a:solidFill>
              </a:rPr>
              <a:t>masyarakat</a:t>
            </a:r>
            <a:r>
              <a:rPr lang="en-US" sz="1600" dirty="0">
                <a:solidFill>
                  <a:schemeClr val="bg1"/>
                </a:solidFill>
              </a:rPr>
              <a:t>. </a:t>
            </a:r>
            <a:r>
              <a:rPr lang="en-US" sz="1600" dirty="0" err="1">
                <a:solidFill>
                  <a:schemeClr val="bg1"/>
                </a:solidFill>
              </a:rPr>
              <a:t>Dimulai</a:t>
            </a:r>
            <a:r>
              <a:rPr lang="en-US" sz="1600" dirty="0">
                <a:solidFill>
                  <a:schemeClr val="bg1"/>
                </a:solidFill>
              </a:rPr>
              <a:t> </a:t>
            </a:r>
            <a:r>
              <a:rPr lang="en-US" sz="1600" dirty="0" err="1">
                <a:solidFill>
                  <a:schemeClr val="bg1"/>
                </a:solidFill>
              </a:rPr>
              <a:t>dari</a:t>
            </a:r>
            <a:r>
              <a:rPr lang="en-US" sz="1600" dirty="0">
                <a:solidFill>
                  <a:schemeClr val="bg1"/>
                </a:solidFill>
              </a:rPr>
              <a:t> </a:t>
            </a:r>
            <a:r>
              <a:rPr lang="en-US" sz="1600" dirty="0" err="1">
                <a:solidFill>
                  <a:schemeClr val="bg1"/>
                </a:solidFill>
              </a:rPr>
              <a:t>awal</a:t>
            </a:r>
            <a:r>
              <a:rPr lang="en-US" sz="1600" dirty="0">
                <a:solidFill>
                  <a:schemeClr val="bg1"/>
                </a:solidFill>
              </a:rPr>
              <a:t> </a:t>
            </a:r>
            <a:r>
              <a:rPr lang="en-US" sz="1600" dirty="0" err="1">
                <a:solidFill>
                  <a:schemeClr val="bg1"/>
                </a:solidFill>
              </a:rPr>
              <a:t>hingga</a:t>
            </a:r>
            <a:r>
              <a:rPr lang="en-US" sz="1600" dirty="0">
                <a:solidFill>
                  <a:schemeClr val="bg1"/>
                </a:solidFill>
              </a:rPr>
              <a:t> </a:t>
            </a:r>
            <a:r>
              <a:rPr lang="en-US" sz="1600" dirty="0" err="1">
                <a:solidFill>
                  <a:schemeClr val="bg1"/>
                </a:solidFill>
              </a:rPr>
              <a:t>sekarang</a:t>
            </a:r>
            <a:r>
              <a:rPr lang="en-US" sz="1600" dirty="0">
                <a:solidFill>
                  <a:schemeClr val="bg1"/>
                </a:solidFill>
              </a:rPr>
              <a:t> </a:t>
            </a:r>
            <a:r>
              <a:rPr lang="en-US" sz="1600" dirty="0" err="1">
                <a:solidFill>
                  <a:schemeClr val="bg1"/>
                </a:solidFill>
              </a:rPr>
              <a:t>halte</a:t>
            </a:r>
            <a:r>
              <a:rPr lang="en-US" sz="1600" dirty="0">
                <a:solidFill>
                  <a:schemeClr val="bg1"/>
                </a:solidFill>
              </a:rPr>
              <a:t> yang </a:t>
            </a:r>
            <a:r>
              <a:rPr lang="en-US" sz="1600" dirty="0" err="1">
                <a:solidFill>
                  <a:schemeClr val="bg1"/>
                </a:solidFill>
              </a:rPr>
              <a:t>telah</a:t>
            </a:r>
            <a:r>
              <a:rPr lang="en-US" sz="1600" dirty="0">
                <a:solidFill>
                  <a:schemeClr val="bg1"/>
                </a:solidFill>
              </a:rPr>
              <a:t> </a:t>
            </a:r>
            <a:r>
              <a:rPr lang="en-US" sz="1600" dirty="0" err="1">
                <a:solidFill>
                  <a:schemeClr val="bg1"/>
                </a:solidFill>
              </a:rPr>
              <a:t>ada</a:t>
            </a:r>
            <a:r>
              <a:rPr lang="en-US" sz="1600" dirty="0">
                <a:solidFill>
                  <a:schemeClr val="bg1"/>
                </a:solidFill>
              </a:rPr>
              <a:t> </a:t>
            </a:r>
            <a:r>
              <a:rPr lang="en-US" sz="1600" dirty="0" err="1">
                <a:solidFill>
                  <a:schemeClr val="bg1"/>
                </a:solidFill>
              </a:rPr>
              <a:t>dan</a:t>
            </a:r>
            <a:r>
              <a:rPr lang="en-US" sz="1600" dirty="0">
                <a:solidFill>
                  <a:schemeClr val="bg1"/>
                </a:solidFill>
              </a:rPr>
              <a:t> </a:t>
            </a:r>
            <a:r>
              <a:rPr lang="en-US" sz="1600" dirty="0" err="1">
                <a:solidFill>
                  <a:schemeClr val="bg1"/>
                </a:solidFill>
              </a:rPr>
              <a:t>ramah</a:t>
            </a:r>
            <a:r>
              <a:rPr lang="en-US" sz="1600" dirty="0">
                <a:solidFill>
                  <a:schemeClr val="bg1"/>
                </a:solidFill>
              </a:rPr>
              <a:t> </a:t>
            </a:r>
            <a:r>
              <a:rPr lang="en-US" sz="1600" dirty="0" err="1">
                <a:solidFill>
                  <a:schemeClr val="bg1"/>
                </a:solidFill>
              </a:rPr>
              <a:t>bagi</a:t>
            </a:r>
            <a:r>
              <a:rPr lang="en-US" sz="1600" dirty="0">
                <a:solidFill>
                  <a:schemeClr val="bg1"/>
                </a:solidFill>
              </a:rPr>
              <a:t> </a:t>
            </a:r>
            <a:r>
              <a:rPr lang="en-US" sz="1600" dirty="0" err="1">
                <a:solidFill>
                  <a:schemeClr val="bg1"/>
                </a:solidFill>
              </a:rPr>
              <a:t>disabilitas</a:t>
            </a:r>
            <a:r>
              <a:rPr lang="en-US" sz="1600" dirty="0">
                <a:solidFill>
                  <a:schemeClr val="bg1"/>
                </a:solidFill>
              </a:rPr>
              <a:t> yang </a:t>
            </a:r>
            <a:r>
              <a:rPr lang="en-US" sz="1600" dirty="0" err="1">
                <a:solidFill>
                  <a:schemeClr val="bg1"/>
                </a:solidFill>
              </a:rPr>
              <a:t>memakan</a:t>
            </a:r>
            <a:r>
              <a:rPr lang="en-US" sz="1600" dirty="0">
                <a:solidFill>
                  <a:schemeClr val="bg1"/>
                </a:solidFill>
              </a:rPr>
              <a:t> </a:t>
            </a:r>
            <a:r>
              <a:rPr lang="en-US" sz="1600" dirty="0" err="1">
                <a:solidFill>
                  <a:schemeClr val="bg1"/>
                </a:solidFill>
              </a:rPr>
              <a:t>uang</a:t>
            </a:r>
            <a:r>
              <a:rPr lang="en-US" sz="1600" dirty="0">
                <a:solidFill>
                  <a:schemeClr val="bg1"/>
                </a:solidFill>
              </a:rPr>
              <a:t> </a:t>
            </a:r>
            <a:r>
              <a:rPr lang="en-US" sz="1600" dirty="0" err="1">
                <a:solidFill>
                  <a:schemeClr val="bg1"/>
                </a:solidFill>
              </a:rPr>
              <a:t>hingga</a:t>
            </a:r>
            <a:r>
              <a:rPr lang="en-US" sz="1600" dirty="0">
                <a:solidFill>
                  <a:schemeClr val="bg1"/>
                </a:solidFill>
              </a:rPr>
              <a:t> </a:t>
            </a:r>
            <a:r>
              <a:rPr lang="en-US" sz="1600" dirty="0" err="1">
                <a:solidFill>
                  <a:schemeClr val="bg1"/>
                </a:solidFill>
              </a:rPr>
              <a:t>triliunan</a:t>
            </a:r>
            <a:r>
              <a:rPr lang="en-US" sz="1600" dirty="0">
                <a:solidFill>
                  <a:schemeClr val="bg1"/>
                </a:solidFill>
              </a:rPr>
              <a:t> </a:t>
            </a:r>
            <a:r>
              <a:rPr lang="en-US" sz="1600" dirty="0" err="1">
                <a:solidFill>
                  <a:schemeClr val="bg1"/>
                </a:solidFill>
              </a:rPr>
              <a:t>namun</a:t>
            </a:r>
            <a:r>
              <a:rPr lang="en-US" sz="1600" dirty="0">
                <a:solidFill>
                  <a:schemeClr val="bg1"/>
                </a:solidFill>
              </a:rPr>
              <a:t> </a:t>
            </a:r>
            <a:r>
              <a:rPr lang="en-US" sz="1600" dirty="0" err="1">
                <a:solidFill>
                  <a:schemeClr val="bg1"/>
                </a:solidFill>
              </a:rPr>
              <a:t>dampak</a:t>
            </a:r>
            <a:r>
              <a:rPr lang="en-US" sz="1600" dirty="0">
                <a:solidFill>
                  <a:schemeClr val="bg1"/>
                </a:solidFill>
              </a:rPr>
              <a:t> </a:t>
            </a:r>
            <a:r>
              <a:rPr lang="en-US" sz="1600" dirty="0" err="1">
                <a:solidFill>
                  <a:schemeClr val="bg1"/>
                </a:solidFill>
              </a:rPr>
              <a:t>bagi</a:t>
            </a:r>
            <a:r>
              <a:rPr lang="en-US" sz="1600" dirty="0">
                <a:solidFill>
                  <a:schemeClr val="bg1"/>
                </a:solidFill>
              </a:rPr>
              <a:t> </a:t>
            </a:r>
            <a:r>
              <a:rPr lang="en-US" sz="1600" dirty="0" err="1">
                <a:solidFill>
                  <a:schemeClr val="bg1"/>
                </a:solidFill>
              </a:rPr>
              <a:t>masyarakat</a:t>
            </a:r>
            <a:r>
              <a:rPr lang="en-US" sz="1600" dirty="0">
                <a:solidFill>
                  <a:schemeClr val="bg1"/>
                </a:solidFill>
              </a:rPr>
              <a:t> </a:t>
            </a:r>
            <a:r>
              <a:rPr lang="en-US" sz="1600" dirty="0" err="1">
                <a:solidFill>
                  <a:schemeClr val="bg1"/>
                </a:solidFill>
              </a:rPr>
              <a:t>belum</a:t>
            </a:r>
            <a:r>
              <a:rPr lang="en-US" sz="1600" dirty="0">
                <a:solidFill>
                  <a:schemeClr val="bg1"/>
                </a:solidFill>
              </a:rPr>
              <a:t> </a:t>
            </a:r>
            <a:r>
              <a:rPr lang="en-US" sz="1600" dirty="0" err="1">
                <a:solidFill>
                  <a:schemeClr val="bg1"/>
                </a:solidFill>
              </a:rPr>
              <a:t>ada</a:t>
            </a:r>
            <a:r>
              <a:rPr lang="en-US" sz="1600" dirty="0">
                <a:solidFill>
                  <a:schemeClr val="bg1"/>
                </a:solidFill>
              </a:rPr>
              <a:t>. </a:t>
            </a:r>
            <a:r>
              <a:rPr lang="en-US" sz="1600" dirty="0" err="1">
                <a:solidFill>
                  <a:schemeClr val="bg1"/>
                </a:solidFill>
              </a:rPr>
              <a:t>Adanya</a:t>
            </a:r>
            <a:r>
              <a:rPr lang="en-US" sz="1600" dirty="0">
                <a:solidFill>
                  <a:schemeClr val="bg1"/>
                </a:solidFill>
              </a:rPr>
              <a:t> </a:t>
            </a:r>
            <a:r>
              <a:rPr lang="en-US" sz="1600" dirty="0" err="1">
                <a:solidFill>
                  <a:schemeClr val="bg1"/>
                </a:solidFill>
              </a:rPr>
              <a:t>halte</a:t>
            </a:r>
            <a:r>
              <a:rPr lang="en-US" sz="1600" dirty="0">
                <a:solidFill>
                  <a:schemeClr val="bg1"/>
                </a:solidFill>
              </a:rPr>
              <a:t> di Kota Bandung </a:t>
            </a:r>
            <a:r>
              <a:rPr lang="en-US" sz="1600" dirty="0" err="1">
                <a:solidFill>
                  <a:schemeClr val="bg1"/>
                </a:solidFill>
              </a:rPr>
              <a:t>untuk</a:t>
            </a:r>
            <a:r>
              <a:rPr lang="en-US" sz="1600" dirty="0">
                <a:solidFill>
                  <a:schemeClr val="bg1"/>
                </a:solidFill>
              </a:rPr>
              <a:t> </a:t>
            </a:r>
            <a:r>
              <a:rPr lang="en-US" sz="1600" dirty="0" err="1">
                <a:solidFill>
                  <a:schemeClr val="bg1"/>
                </a:solidFill>
              </a:rPr>
              <a:t>mentertibkan</a:t>
            </a:r>
            <a:r>
              <a:rPr lang="en-US" sz="1600" dirty="0">
                <a:solidFill>
                  <a:schemeClr val="bg1"/>
                </a:solidFill>
              </a:rPr>
              <a:t> </a:t>
            </a:r>
            <a:r>
              <a:rPr lang="en-US" sz="1600" dirty="0" err="1">
                <a:solidFill>
                  <a:schemeClr val="bg1"/>
                </a:solidFill>
              </a:rPr>
              <a:t>angkutan</a:t>
            </a:r>
            <a:r>
              <a:rPr lang="en-US" sz="1600" dirty="0">
                <a:solidFill>
                  <a:schemeClr val="bg1"/>
                </a:solidFill>
              </a:rPr>
              <a:t> </a:t>
            </a:r>
            <a:r>
              <a:rPr lang="en-US" sz="1600" dirty="0" err="1">
                <a:solidFill>
                  <a:schemeClr val="bg1"/>
                </a:solidFill>
              </a:rPr>
              <a:t>umum</a:t>
            </a:r>
            <a:r>
              <a:rPr lang="en-US" sz="1600" dirty="0">
                <a:solidFill>
                  <a:schemeClr val="bg1"/>
                </a:solidFill>
              </a:rPr>
              <a:t> </a:t>
            </a:r>
            <a:r>
              <a:rPr lang="en-US" sz="1600" dirty="0" err="1">
                <a:solidFill>
                  <a:schemeClr val="bg1"/>
                </a:solidFill>
              </a:rPr>
              <a:t>dan</a:t>
            </a:r>
            <a:r>
              <a:rPr lang="en-US" sz="1600" dirty="0">
                <a:solidFill>
                  <a:schemeClr val="bg1"/>
                </a:solidFill>
              </a:rPr>
              <a:t> bus Trans Metro Bandung </a:t>
            </a:r>
            <a:r>
              <a:rPr lang="en-US" sz="1600" dirty="0" err="1">
                <a:solidFill>
                  <a:schemeClr val="bg1"/>
                </a:solidFill>
              </a:rPr>
              <a:t>untuk</a:t>
            </a:r>
            <a:r>
              <a:rPr lang="en-US" sz="1600" dirty="0">
                <a:solidFill>
                  <a:schemeClr val="bg1"/>
                </a:solidFill>
              </a:rPr>
              <a:t> </a:t>
            </a:r>
            <a:r>
              <a:rPr lang="en-US" sz="1600" dirty="0" err="1">
                <a:solidFill>
                  <a:schemeClr val="bg1"/>
                </a:solidFill>
              </a:rPr>
              <a:t>menaikan</a:t>
            </a:r>
            <a:r>
              <a:rPr lang="en-US" sz="1600" dirty="0">
                <a:solidFill>
                  <a:schemeClr val="bg1"/>
                </a:solidFill>
              </a:rPr>
              <a:t> </a:t>
            </a:r>
            <a:r>
              <a:rPr lang="en-US" sz="1600" dirty="0" err="1">
                <a:solidFill>
                  <a:schemeClr val="bg1"/>
                </a:solidFill>
              </a:rPr>
              <a:t>dan</a:t>
            </a:r>
            <a:r>
              <a:rPr lang="en-US" sz="1600" dirty="0">
                <a:solidFill>
                  <a:schemeClr val="bg1"/>
                </a:solidFill>
              </a:rPr>
              <a:t> </a:t>
            </a:r>
            <a:r>
              <a:rPr lang="en-US" sz="1600" dirty="0" err="1">
                <a:solidFill>
                  <a:schemeClr val="bg1"/>
                </a:solidFill>
              </a:rPr>
              <a:t>menurunkan</a:t>
            </a:r>
            <a:r>
              <a:rPr lang="en-US" sz="1600" dirty="0">
                <a:solidFill>
                  <a:schemeClr val="bg1"/>
                </a:solidFill>
              </a:rPr>
              <a:t> </a:t>
            </a:r>
            <a:r>
              <a:rPr lang="en-US" sz="1600" dirty="0" err="1">
                <a:solidFill>
                  <a:schemeClr val="bg1"/>
                </a:solidFill>
              </a:rPr>
              <a:t>penumpang</a:t>
            </a:r>
            <a:r>
              <a:rPr lang="en-US" sz="1600" dirty="0">
                <a:solidFill>
                  <a:schemeClr val="bg1"/>
                </a:solidFill>
              </a:rPr>
              <a:t> </a:t>
            </a:r>
            <a:r>
              <a:rPr lang="en-US" sz="1600" dirty="0" err="1">
                <a:solidFill>
                  <a:schemeClr val="bg1"/>
                </a:solidFill>
              </a:rPr>
              <a:t>sesuai</a:t>
            </a:r>
            <a:r>
              <a:rPr lang="en-US" sz="1600" dirty="0">
                <a:solidFill>
                  <a:schemeClr val="bg1"/>
                </a:solidFill>
              </a:rPr>
              <a:t> </a:t>
            </a:r>
            <a:r>
              <a:rPr lang="en-US" sz="1600" dirty="0" err="1">
                <a:solidFill>
                  <a:schemeClr val="bg1"/>
                </a:solidFill>
              </a:rPr>
              <a:t>dengan</a:t>
            </a:r>
            <a:r>
              <a:rPr lang="en-US" sz="1600" dirty="0">
                <a:solidFill>
                  <a:schemeClr val="bg1"/>
                </a:solidFill>
              </a:rPr>
              <a:t> </a:t>
            </a:r>
            <a:r>
              <a:rPr lang="en-US" sz="1600" dirty="0" err="1">
                <a:solidFill>
                  <a:schemeClr val="bg1"/>
                </a:solidFill>
              </a:rPr>
              <a:t>peraturan</a:t>
            </a:r>
            <a:r>
              <a:rPr lang="en-US" sz="1600" dirty="0">
                <a:solidFill>
                  <a:schemeClr val="bg1"/>
                </a:solidFill>
              </a:rPr>
              <a:t> </a:t>
            </a:r>
            <a:r>
              <a:rPr lang="en-US" sz="1600" dirty="0" err="1">
                <a:solidFill>
                  <a:schemeClr val="bg1"/>
                </a:solidFill>
              </a:rPr>
              <a:t>sehingga</a:t>
            </a:r>
            <a:r>
              <a:rPr lang="en-US" sz="1600" dirty="0">
                <a:solidFill>
                  <a:schemeClr val="bg1"/>
                </a:solidFill>
              </a:rPr>
              <a:t> </a:t>
            </a:r>
            <a:r>
              <a:rPr lang="en-US" sz="1600" dirty="0" err="1">
                <a:solidFill>
                  <a:schemeClr val="bg1"/>
                </a:solidFill>
              </a:rPr>
              <a:t>tidak</a:t>
            </a:r>
            <a:r>
              <a:rPr lang="en-US" sz="1600" dirty="0">
                <a:solidFill>
                  <a:schemeClr val="bg1"/>
                </a:solidFill>
              </a:rPr>
              <a:t> </a:t>
            </a:r>
            <a:r>
              <a:rPr lang="en-US" sz="1600" dirty="0" err="1">
                <a:solidFill>
                  <a:schemeClr val="bg1"/>
                </a:solidFill>
              </a:rPr>
              <a:t>mengganggu</a:t>
            </a:r>
            <a:r>
              <a:rPr lang="en-US" sz="1600" dirty="0">
                <a:solidFill>
                  <a:schemeClr val="bg1"/>
                </a:solidFill>
              </a:rPr>
              <a:t> </a:t>
            </a:r>
            <a:r>
              <a:rPr lang="en-US" sz="1600" dirty="0" err="1">
                <a:solidFill>
                  <a:schemeClr val="bg1"/>
                </a:solidFill>
              </a:rPr>
              <a:t>pengendara</a:t>
            </a:r>
            <a:r>
              <a:rPr lang="en-US" sz="1600" dirty="0">
                <a:solidFill>
                  <a:schemeClr val="bg1"/>
                </a:solidFill>
              </a:rPr>
              <a:t> lain yang </a:t>
            </a:r>
            <a:r>
              <a:rPr lang="en-US" sz="1600" dirty="0" err="1">
                <a:solidFill>
                  <a:schemeClr val="bg1"/>
                </a:solidFill>
              </a:rPr>
              <a:t>bisa</a:t>
            </a:r>
            <a:r>
              <a:rPr lang="en-US" sz="1600" dirty="0">
                <a:solidFill>
                  <a:schemeClr val="bg1"/>
                </a:solidFill>
              </a:rPr>
              <a:t> </a:t>
            </a:r>
            <a:r>
              <a:rPr lang="en-US" sz="1600" dirty="0" err="1">
                <a:solidFill>
                  <a:schemeClr val="bg1"/>
                </a:solidFill>
              </a:rPr>
              <a:t>mengakibatkan</a:t>
            </a:r>
            <a:r>
              <a:rPr lang="en-US" sz="1600" dirty="0">
                <a:solidFill>
                  <a:schemeClr val="bg1"/>
                </a:solidFill>
              </a:rPr>
              <a:t> </a:t>
            </a:r>
            <a:r>
              <a:rPr lang="en-US" sz="1600" dirty="0" err="1">
                <a:solidFill>
                  <a:schemeClr val="bg1"/>
                </a:solidFill>
              </a:rPr>
              <a:t>kemacetan</a:t>
            </a:r>
            <a:r>
              <a:rPr lang="en-US" sz="1600" dirty="0">
                <a:solidFill>
                  <a:schemeClr val="bg1"/>
                </a:solidFill>
              </a:rPr>
              <a:t>. </a:t>
            </a:r>
            <a:r>
              <a:rPr lang="en-US" sz="1600" dirty="0" err="1">
                <a:solidFill>
                  <a:schemeClr val="bg1"/>
                </a:solidFill>
              </a:rPr>
              <a:t>Hingga</a:t>
            </a:r>
            <a:r>
              <a:rPr lang="en-US" sz="1600" dirty="0">
                <a:solidFill>
                  <a:schemeClr val="bg1"/>
                </a:solidFill>
              </a:rPr>
              <a:t> </a:t>
            </a:r>
            <a:r>
              <a:rPr lang="en-US" sz="1600" dirty="0" err="1">
                <a:solidFill>
                  <a:schemeClr val="bg1"/>
                </a:solidFill>
              </a:rPr>
              <a:t>sekarang</a:t>
            </a:r>
            <a:r>
              <a:rPr lang="en-US" sz="1600" dirty="0">
                <a:solidFill>
                  <a:schemeClr val="bg1"/>
                </a:solidFill>
              </a:rPr>
              <a:t> </a:t>
            </a:r>
            <a:r>
              <a:rPr lang="en-US" sz="1600" dirty="0" err="1">
                <a:solidFill>
                  <a:schemeClr val="bg1"/>
                </a:solidFill>
              </a:rPr>
              <a:t>pihak</a:t>
            </a:r>
            <a:r>
              <a:rPr lang="en-US" sz="1600" dirty="0">
                <a:solidFill>
                  <a:schemeClr val="bg1"/>
                </a:solidFill>
              </a:rPr>
              <a:t> </a:t>
            </a:r>
            <a:r>
              <a:rPr lang="en-US" sz="1600" dirty="0" err="1">
                <a:solidFill>
                  <a:schemeClr val="bg1"/>
                </a:solidFill>
              </a:rPr>
              <a:t>dinas</a:t>
            </a:r>
            <a:r>
              <a:rPr lang="en-US" sz="1600" dirty="0">
                <a:solidFill>
                  <a:schemeClr val="bg1"/>
                </a:solidFill>
              </a:rPr>
              <a:t> </a:t>
            </a:r>
            <a:r>
              <a:rPr lang="en-US" sz="1600" dirty="0" err="1">
                <a:solidFill>
                  <a:schemeClr val="bg1"/>
                </a:solidFill>
              </a:rPr>
              <a:t>perhubungan</a:t>
            </a:r>
            <a:r>
              <a:rPr lang="en-US" sz="1600" dirty="0">
                <a:solidFill>
                  <a:schemeClr val="bg1"/>
                </a:solidFill>
              </a:rPr>
              <a:t> Kota Bandung </a:t>
            </a:r>
            <a:r>
              <a:rPr lang="en-US" sz="1600" dirty="0" err="1">
                <a:solidFill>
                  <a:schemeClr val="bg1"/>
                </a:solidFill>
              </a:rPr>
              <a:t>belum</a:t>
            </a:r>
            <a:r>
              <a:rPr lang="en-US" sz="1600" dirty="0">
                <a:solidFill>
                  <a:schemeClr val="bg1"/>
                </a:solidFill>
              </a:rPr>
              <a:t> </a:t>
            </a:r>
            <a:r>
              <a:rPr lang="en-US" sz="1600" dirty="0" err="1">
                <a:solidFill>
                  <a:schemeClr val="bg1"/>
                </a:solidFill>
              </a:rPr>
              <a:t>berfokus</a:t>
            </a:r>
            <a:r>
              <a:rPr lang="en-US" sz="1600" dirty="0">
                <a:solidFill>
                  <a:schemeClr val="bg1"/>
                </a:solidFill>
              </a:rPr>
              <a:t> </a:t>
            </a:r>
            <a:r>
              <a:rPr lang="en-US" sz="1600" dirty="0" err="1">
                <a:solidFill>
                  <a:schemeClr val="bg1"/>
                </a:solidFill>
              </a:rPr>
              <a:t>untuk</a:t>
            </a:r>
            <a:r>
              <a:rPr lang="en-US" sz="1600" dirty="0">
                <a:solidFill>
                  <a:schemeClr val="bg1"/>
                </a:solidFill>
              </a:rPr>
              <a:t> </a:t>
            </a:r>
            <a:r>
              <a:rPr lang="en-US" sz="1600" dirty="0" err="1">
                <a:solidFill>
                  <a:schemeClr val="bg1"/>
                </a:solidFill>
              </a:rPr>
              <a:t>melakukan</a:t>
            </a:r>
            <a:r>
              <a:rPr lang="en-US" sz="1600" dirty="0">
                <a:solidFill>
                  <a:schemeClr val="bg1"/>
                </a:solidFill>
              </a:rPr>
              <a:t> </a:t>
            </a:r>
            <a:r>
              <a:rPr lang="en-US" sz="1600" dirty="0" err="1">
                <a:solidFill>
                  <a:schemeClr val="bg1"/>
                </a:solidFill>
              </a:rPr>
              <a:t>perbaikan</a:t>
            </a:r>
            <a:r>
              <a:rPr lang="en-US" sz="1600" dirty="0">
                <a:solidFill>
                  <a:schemeClr val="bg1"/>
                </a:solidFill>
              </a:rPr>
              <a:t> </a:t>
            </a:r>
            <a:r>
              <a:rPr lang="en-US" sz="1600" dirty="0" err="1">
                <a:solidFill>
                  <a:schemeClr val="bg1"/>
                </a:solidFill>
              </a:rPr>
              <a:t>dan</a:t>
            </a:r>
            <a:r>
              <a:rPr lang="en-US" sz="1600" dirty="0">
                <a:solidFill>
                  <a:schemeClr val="bg1"/>
                </a:solidFill>
              </a:rPr>
              <a:t> </a:t>
            </a:r>
            <a:r>
              <a:rPr lang="en-US" sz="1600" dirty="0" err="1">
                <a:solidFill>
                  <a:schemeClr val="bg1"/>
                </a:solidFill>
              </a:rPr>
              <a:t>hanya</a:t>
            </a:r>
            <a:r>
              <a:rPr lang="en-US" sz="1600" dirty="0">
                <a:solidFill>
                  <a:schemeClr val="bg1"/>
                </a:solidFill>
              </a:rPr>
              <a:t> </a:t>
            </a:r>
            <a:r>
              <a:rPr lang="en-US" sz="1600" dirty="0" err="1">
                <a:solidFill>
                  <a:schemeClr val="bg1"/>
                </a:solidFill>
              </a:rPr>
              <a:t>melakukan</a:t>
            </a:r>
            <a:r>
              <a:rPr lang="en-US" sz="1600" dirty="0">
                <a:solidFill>
                  <a:schemeClr val="bg1"/>
                </a:solidFill>
              </a:rPr>
              <a:t> </a:t>
            </a:r>
            <a:r>
              <a:rPr lang="en-US" sz="1600" dirty="0" err="1">
                <a:solidFill>
                  <a:schemeClr val="bg1"/>
                </a:solidFill>
              </a:rPr>
              <a:t>pembersihan</a:t>
            </a:r>
            <a:r>
              <a:rPr lang="en-US" sz="1600" dirty="0">
                <a:solidFill>
                  <a:schemeClr val="bg1"/>
                </a:solidFill>
              </a:rPr>
              <a:t> </a:t>
            </a:r>
            <a:r>
              <a:rPr lang="en-US" sz="1600" dirty="0" err="1">
                <a:solidFill>
                  <a:schemeClr val="bg1"/>
                </a:solidFill>
              </a:rPr>
              <a:t>dan</a:t>
            </a:r>
            <a:r>
              <a:rPr lang="en-US" sz="1600" dirty="0">
                <a:solidFill>
                  <a:schemeClr val="bg1"/>
                </a:solidFill>
              </a:rPr>
              <a:t> </a:t>
            </a:r>
            <a:r>
              <a:rPr lang="en-US" sz="1600" dirty="0" err="1">
                <a:solidFill>
                  <a:schemeClr val="bg1"/>
                </a:solidFill>
              </a:rPr>
              <a:t>perencaan</a:t>
            </a:r>
            <a:r>
              <a:rPr lang="en-US" sz="1600" dirty="0">
                <a:solidFill>
                  <a:schemeClr val="bg1"/>
                </a:solidFill>
              </a:rPr>
              <a:t> </a:t>
            </a:r>
            <a:r>
              <a:rPr lang="en-US" sz="1600" dirty="0" err="1">
                <a:solidFill>
                  <a:schemeClr val="bg1"/>
                </a:solidFill>
              </a:rPr>
              <a:t>konsep</a:t>
            </a:r>
            <a:r>
              <a:rPr lang="en-US" sz="1600" dirty="0">
                <a:solidFill>
                  <a:schemeClr val="bg1"/>
                </a:solidFill>
              </a:rPr>
              <a:t> yang </a:t>
            </a:r>
            <a:r>
              <a:rPr lang="en-US" sz="1600" dirty="0" err="1">
                <a:solidFill>
                  <a:schemeClr val="bg1"/>
                </a:solidFill>
              </a:rPr>
              <a:t>sesuai</a:t>
            </a:r>
            <a:r>
              <a:rPr lang="en-US" sz="1600" dirty="0">
                <a:solidFill>
                  <a:schemeClr val="bg1"/>
                </a:solidFill>
              </a:rPr>
              <a:t> </a:t>
            </a:r>
            <a:r>
              <a:rPr lang="en-US" sz="1600" dirty="0" err="1">
                <a:solidFill>
                  <a:schemeClr val="bg1"/>
                </a:solidFill>
              </a:rPr>
              <a:t>dengan</a:t>
            </a:r>
            <a:r>
              <a:rPr lang="en-US" sz="1600" dirty="0">
                <a:solidFill>
                  <a:schemeClr val="bg1"/>
                </a:solidFill>
              </a:rPr>
              <a:t> </a:t>
            </a:r>
            <a:r>
              <a:rPr lang="en-US" sz="1600" dirty="0" err="1">
                <a:solidFill>
                  <a:schemeClr val="bg1"/>
                </a:solidFill>
              </a:rPr>
              <a:t>kebutuhan</a:t>
            </a:r>
            <a:r>
              <a:rPr lang="en-US" sz="1600" dirty="0">
                <a:solidFill>
                  <a:schemeClr val="bg1"/>
                </a:solidFill>
              </a:rPr>
              <a:t> </a:t>
            </a:r>
            <a:r>
              <a:rPr lang="en-US" sz="1600" dirty="0" err="1">
                <a:solidFill>
                  <a:schemeClr val="bg1"/>
                </a:solidFill>
              </a:rPr>
              <a:t>masyarakat</a:t>
            </a:r>
            <a:r>
              <a:rPr lang="en-US" sz="1600" dirty="0">
                <a:solidFill>
                  <a:schemeClr val="bg1"/>
                </a:solidFill>
              </a:rPr>
              <a:t>.</a:t>
            </a:r>
          </a:p>
        </p:txBody>
      </p:sp>
      <p:sp>
        <p:nvSpPr>
          <p:cNvPr id="2" name="TextBox 1"/>
          <p:cNvSpPr txBox="1"/>
          <p:nvPr/>
        </p:nvSpPr>
        <p:spPr>
          <a:xfrm>
            <a:off x="5608745" y="1459974"/>
            <a:ext cx="2908300" cy="523220"/>
          </a:xfrm>
          <a:prstGeom prst="rect">
            <a:avLst/>
          </a:prstGeom>
          <a:noFill/>
        </p:spPr>
        <p:txBody>
          <a:bodyPr wrap="square" rtlCol="0">
            <a:spAutoFit/>
          </a:bodyPr>
          <a:lstStyle/>
          <a:p>
            <a:r>
              <a:rPr lang="en-US" sz="2800" b="1" dirty="0" err="1" smtClean="0">
                <a:solidFill>
                  <a:schemeClr val="bg1"/>
                </a:solidFill>
              </a:rPr>
              <a:t>Kesimpulan</a:t>
            </a:r>
            <a:endParaRPr lang="en-US" sz="2800" b="1" dirty="0">
              <a:solidFill>
                <a:schemeClr val="bg1"/>
              </a:solidFill>
            </a:endParaRPr>
          </a:p>
        </p:txBody>
      </p:sp>
    </p:spTree>
    <p:extLst>
      <p:ext uri="{BB962C8B-B14F-4D97-AF65-F5344CB8AC3E}">
        <p14:creationId xmlns:p14="http://schemas.microsoft.com/office/powerpoint/2010/main" val="3749876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arallelogram 6">
            <a:extLst>
              <a:ext uri="{FF2B5EF4-FFF2-40B4-BE49-F238E27FC236}">
                <a16:creationId xmlns="" xmlns:a16="http://schemas.microsoft.com/office/drawing/2014/main" id="{016C2D83-EAD6-4784-9F88-3ABA36FC4755}"/>
              </a:ext>
            </a:extLst>
          </p:cNvPr>
          <p:cNvSpPr/>
          <p:nvPr/>
        </p:nvSpPr>
        <p:spPr>
          <a:xfrm>
            <a:off x="0" y="0"/>
            <a:ext cx="12192000" cy="6858000"/>
          </a:xfrm>
          <a:prstGeom prst="parallelogram">
            <a:avLst>
              <a:gd name="adj" fmla="val 4427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 xmlns:a16="http://schemas.microsoft.com/office/drawing/2014/main" id="{88C73290-CAF4-47C6-8A3D-10B15B16D5F4}"/>
              </a:ext>
            </a:extLst>
          </p:cNvPr>
          <p:cNvGrpSpPr/>
          <p:nvPr/>
        </p:nvGrpSpPr>
        <p:grpSpPr>
          <a:xfrm>
            <a:off x="-20782" y="1471781"/>
            <a:ext cx="5606770" cy="511413"/>
            <a:chOff x="-20782" y="1471781"/>
            <a:chExt cx="5606770" cy="511413"/>
          </a:xfrm>
        </p:grpSpPr>
        <p:sp>
          <p:nvSpPr>
            <p:cNvPr id="13" name="Freeform: Shape 12">
              <a:extLst>
                <a:ext uri="{FF2B5EF4-FFF2-40B4-BE49-F238E27FC236}">
                  <a16:creationId xmlns="" xmlns:a16="http://schemas.microsoft.com/office/drawing/2014/main" id="{0B050D0B-FF33-4CE0-923B-862E12B07243}"/>
                </a:ext>
              </a:extLst>
            </p:cNvPr>
            <p:cNvSpPr/>
            <p:nvPr/>
          </p:nvSpPr>
          <p:spPr>
            <a:xfrm>
              <a:off x="-20782" y="1471781"/>
              <a:ext cx="5544460" cy="511413"/>
            </a:xfrm>
            <a:custGeom>
              <a:avLst/>
              <a:gdLst>
                <a:gd name="connsiteX0" fmla="*/ 0 w 5544460"/>
                <a:gd name="connsiteY0" fmla="*/ 0 h 511413"/>
                <a:gd name="connsiteX1" fmla="*/ 5544460 w 5544460"/>
                <a:gd name="connsiteY1" fmla="*/ 0 h 511413"/>
                <a:gd name="connsiteX2" fmla="*/ 5308255 w 5544460"/>
                <a:gd name="connsiteY2" fmla="*/ 511413 h 511413"/>
                <a:gd name="connsiteX3" fmla="*/ 0 w 5544460"/>
                <a:gd name="connsiteY3" fmla="*/ 511413 h 511413"/>
              </a:gdLst>
              <a:ahLst/>
              <a:cxnLst>
                <a:cxn ang="0">
                  <a:pos x="connsiteX0" y="connsiteY0"/>
                </a:cxn>
                <a:cxn ang="0">
                  <a:pos x="connsiteX1" y="connsiteY1"/>
                </a:cxn>
                <a:cxn ang="0">
                  <a:pos x="connsiteX2" y="connsiteY2"/>
                </a:cxn>
                <a:cxn ang="0">
                  <a:pos x="connsiteX3" y="connsiteY3"/>
                </a:cxn>
              </a:cxnLst>
              <a:rect l="l" t="t" r="r" b="b"/>
              <a:pathLst>
                <a:path w="5544460" h="511413">
                  <a:moveTo>
                    <a:pt x="0" y="0"/>
                  </a:moveTo>
                  <a:lnTo>
                    <a:pt x="5544460" y="0"/>
                  </a:lnTo>
                  <a:lnTo>
                    <a:pt x="5308255" y="511413"/>
                  </a:lnTo>
                  <a:lnTo>
                    <a:pt x="0" y="511413"/>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Shape 9">
              <a:extLst>
                <a:ext uri="{FF2B5EF4-FFF2-40B4-BE49-F238E27FC236}">
                  <a16:creationId xmlns="" xmlns:a16="http://schemas.microsoft.com/office/drawing/2014/main" id="{F0D465E0-0C7A-4D7B-A808-44CBDD8D3FA9}"/>
                </a:ext>
              </a:extLst>
            </p:cNvPr>
            <p:cNvSpPr/>
            <p:nvPr/>
          </p:nvSpPr>
          <p:spPr>
            <a:xfrm>
              <a:off x="-20782" y="1473240"/>
              <a:ext cx="5606770" cy="509954"/>
            </a:xfrm>
            <a:custGeom>
              <a:avLst/>
              <a:gdLst>
                <a:gd name="connsiteX0" fmla="*/ 5465433 w 5606770"/>
                <a:gd name="connsiteY0" fmla="*/ 0 h 509954"/>
                <a:gd name="connsiteX1" fmla="*/ 5606770 w 5606770"/>
                <a:gd name="connsiteY1" fmla="*/ 0 h 509954"/>
                <a:gd name="connsiteX2" fmla="*/ 5385594 w 5606770"/>
                <a:gd name="connsiteY2" fmla="*/ 509954 h 509954"/>
                <a:gd name="connsiteX3" fmla="*/ 5244257 w 5606770"/>
                <a:gd name="connsiteY3" fmla="*/ 509954 h 509954"/>
                <a:gd name="connsiteX4" fmla="*/ 5189291 w 5606770"/>
                <a:gd name="connsiteY4" fmla="*/ 0 h 509954"/>
                <a:gd name="connsiteX5" fmla="*/ 5330628 w 5606770"/>
                <a:gd name="connsiteY5" fmla="*/ 0 h 509954"/>
                <a:gd name="connsiteX6" fmla="*/ 5109452 w 5606770"/>
                <a:gd name="connsiteY6" fmla="*/ 509954 h 509954"/>
                <a:gd name="connsiteX7" fmla="*/ 4968115 w 5606770"/>
                <a:gd name="connsiteY7" fmla="*/ 509954 h 509954"/>
                <a:gd name="connsiteX8" fmla="*/ 4913146 w 5606770"/>
                <a:gd name="connsiteY8" fmla="*/ 0 h 509954"/>
                <a:gd name="connsiteX9" fmla="*/ 5054483 w 5606770"/>
                <a:gd name="connsiteY9" fmla="*/ 0 h 509954"/>
                <a:gd name="connsiteX10" fmla="*/ 4833307 w 5606770"/>
                <a:gd name="connsiteY10" fmla="*/ 509954 h 509954"/>
                <a:gd name="connsiteX11" fmla="*/ 4691970 w 5606770"/>
                <a:gd name="connsiteY11" fmla="*/ 509954 h 509954"/>
                <a:gd name="connsiteX12" fmla="*/ 4637001 w 5606770"/>
                <a:gd name="connsiteY12" fmla="*/ 0 h 509954"/>
                <a:gd name="connsiteX13" fmla="*/ 4778338 w 5606770"/>
                <a:gd name="connsiteY13" fmla="*/ 0 h 509954"/>
                <a:gd name="connsiteX14" fmla="*/ 4557162 w 5606770"/>
                <a:gd name="connsiteY14" fmla="*/ 509954 h 509954"/>
                <a:gd name="connsiteX15" fmla="*/ 4415825 w 5606770"/>
                <a:gd name="connsiteY15" fmla="*/ 509954 h 509954"/>
                <a:gd name="connsiteX16" fmla="*/ 4360856 w 5606770"/>
                <a:gd name="connsiteY16" fmla="*/ 0 h 509954"/>
                <a:gd name="connsiteX17" fmla="*/ 4502193 w 5606770"/>
                <a:gd name="connsiteY17" fmla="*/ 0 h 509954"/>
                <a:gd name="connsiteX18" fmla="*/ 4281017 w 5606770"/>
                <a:gd name="connsiteY18" fmla="*/ 509954 h 509954"/>
                <a:gd name="connsiteX19" fmla="*/ 4139680 w 5606770"/>
                <a:gd name="connsiteY19" fmla="*/ 509954 h 509954"/>
                <a:gd name="connsiteX20" fmla="*/ 4084711 w 5606770"/>
                <a:gd name="connsiteY20" fmla="*/ 0 h 509954"/>
                <a:gd name="connsiteX21" fmla="*/ 4226048 w 5606770"/>
                <a:gd name="connsiteY21" fmla="*/ 0 h 509954"/>
                <a:gd name="connsiteX22" fmla="*/ 4004872 w 5606770"/>
                <a:gd name="connsiteY22" fmla="*/ 509954 h 509954"/>
                <a:gd name="connsiteX23" fmla="*/ 3863535 w 5606770"/>
                <a:gd name="connsiteY23" fmla="*/ 509954 h 509954"/>
                <a:gd name="connsiteX24" fmla="*/ 3808566 w 5606770"/>
                <a:gd name="connsiteY24" fmla="*/ 0 h 509954"/>
                <a:gd name="connsiteX25" fmla="*/ 3949903 w 5606770"/>
                <a:gd name="connsiteY25" fmla="*/ 0 h 509954"/>
                <a:gd name="connsiteX26" fmla="*/ 3728727 w 5606770"/>
                <a:gd name="connsiteY26" fmla="*/ 509954 h 509954"/>
                <a:gd name="connsiteX27" fmla="*/ 3587390 w 5606770"/>
                <a:gd name="connsiteY27" fmla="*/ 509954 h 509954"/>
                <a:gd name="connsiteX28" fmla="*/ 3532421 w 5606770"/>
                <a:gd name="connsiteY28" fmla="*/ 0 h 509954"/>
                <a:gd name="connsiteX29" fmla="*/ 3673758 w 5606770"/>
                <a:gd name="connsiteY29" fmla="*/ 0 h 509954"/>
                <a:gd name="connsiteX30" fmla="*/ 3452582 w 5606770"/>
                <a:gd name="connsiteY30" fmla="*/ 509954 h 509954"/>
                <a:gd name="connsiteX31" fmla="*/ 3311245 w 5606770"/>
                <a:gd name="connsiteY31" fmla="*/ 509954 h 509954"/>
                <a:gd name="connsiteX32" fmla="*/ 3256276 w 5606770"/>
                <a:gd name="connsiteY32" fmla="*/ 0 h 509954"/>
                <a:gd name="connsiteX33" fmla="*/ 3397613 w 5606770"/>
                <a:gd name="connsiteY33" fmla="*/ 0 h 509954"/>
                <a:gd name="connsiteX34" fmla="*/ 3176437 w 5606770"/>
                <a:gd name="connsiteY34" fmla="*/ 509954 h 509954"/>
                <a:gd name="connsiteX35" fmla="*/ 3035100 w 5606770"/>
                <a:gd name="connsiteY35" fmla="*/ 509954 h 509954"/>
                <a:gd name="connsiteX36" fmla="*/ 2980131 w 5606770"/>
                <a:gd name="connsiteY36" fmla="*/ 0 h 509954"/>
                <a:gd name="connsiteX37" fmla="*/ 3121468 w 5606770"/>
                <a:gd name="connsiteY37" fmla="*/ 0 h 509954"/>
                <a:gd name="connsiteX38" fmla="*/ 2900292 w 5606770"/>
                <a:gd name="connsiteY38" fmla="*/ 509954 h 509954"/>
                <a:gd name="connsiteX39" fmla="*/ 2758955 w 5606770"/>
                <a:gd name="connsiteY39" fmla="*/ 509954 h 509954"/>
                <a:gd name="connsiteX40" fmla="*/ 2703986 w 5606770"/>
                <a:gd name="connsiteY40" fmla="*/ 0 h 509954"/>
                <a:gd name="connsiteX41" fmla="*/ 2845323 w 5606770"/>
                <a:gd name="connsiteY41" fmla="*/ 0 h 509954"/>
                <a:gd name="connsiteX42" fmla="*/ 2624147 w 5606770"/>
                <a:gd name="connsiteY42" fmla="*/ 509954 h 509954"/>
                <a:gd name="connsiteX43" fmla="*/ 2482810 w 5606770"/>
                <a:gd name="connsiteY43" fmla="*/ 509954 h 509954"/>
                <a:gd name="connsiteX44" fmla="*/ 2446415 w 5606770"/>
                <a:gd name="connsiteY44" fmla="*/ 0 h 509954"/>
                <a:gd name="connsiteX45" fmla="*/ 2587752 w 5606770"/>
                <a:gd name="connsiteY45" fmla="*/ 0 h 509954"/>
                <a:gd name="connsiteX46" fmla="*/ 2366575 w 5606770"/>
                <a:gd name="connsiteY46" fmla="*/ 509954 h 509954"/>
                <a:gd name="connsiteX47" fmla="*/ 2225238 w 5606770"/>
                <a:gd name="connsiteY47" fmla="*/ 509954 h 509954"/>
                <a:gd name="connsiteX48" fmla="*/ 2170272 w 5606770"/>
                <a:gd name="connsiteY48" fmla="*/ 0 h 509954"/>
                <a:gd name="connsiteX49" fmla="*/ 2311609 w 5606770"/>
                <a:gd name="connsiteY49" fmla="*/ 0 h 509954"/>
                <a:gd name="connsiteX50" fmla="*/ 2090433 w 5606770"/>
                <a:gd name="connsiteY50" fmla="*/ 509954 h 509954"/>
                <a:gd name="connsiteX51" fmla="*/ 1949096 w 5606770"/>
                <a:gd name="connsiteY51" fmla="*/ 509954 h 509954"/>
                <a:gd name="connsiteX52" fmla="*/ 1894127 w 5606770"/>
                <a:gd name="connsiteY52" fmla="*/ 0 h 509954"/>
                <a:gd name="connsiteX53" fmla="*/ 2035464 w 5606770"/>
                <a:gd name="connsiteY53" fmla="*/ 0 h 509954"/>
                <a:gd name="connsiteX54" fmla="*/ 1814288 w 5606770"/>
                <a:gd name="connsiteY54" fmla="*/ 509954 h 509954"/>
                <a:gd name="connsiteX55" fmla="*/ 1672951 w 5606770"/>
                <a:gd name="connsiteY55" fmla="*/ 509954 h 509954"/>
                <a:gd name="connsiteX56" fmla="*/ 1617982 w 5606770"/>
                <a:gd name="connsiteY56" fmla="*/ 0 h 509954"/>
                <a:gd name="connsiteX57" fmla="*/ 1759319 w 5606770"/>
                <a:gd name="connsiteY57" fmla="*/ 0 h 509954"/>
                <a:gd name="connsiteX58" fmla="*/ 1538143 w 5606770"/>
                <a:gd name="connsiteY58" fmla="*/ 509954 h 509954"/>
                <a:gd name="connsiteX59" fmla="*/ 1396806 w 5606770"/>
                <a:gd name="connsiteY59" fmla="*/ 509954 h 509954"/>
                <a:gd name="connsiteX60" fmla="*/ 1341838 w 5606770"/>
                <a:gd name="connsiteY60" fmla="*/ 0 h 509954"/>
                <a:gd name="connsiteX61" fmla="*/ 1483175 w 5606770"/>
                <a:gd name="connsiteY61" fmla="*/ 0 h 509954"/>
                <a:gd name="connsiteX62" fmla="*/ 1261998 w 5606770"/>
                <a:gd name="connsiteY62" fmla="*/ 509954 h 509954"/>
                <a:gd name="connsiteX63" fmla="*/ 1120661 w 5606770"/>
                <a:gd name="connsiteY63" fmla="*/ 509954 h 509954"/>
                <a:gd name="connsiteX64" fmla="*/ 1065693 w 5606770"/>
                <a:gd name="connsiteY64" fmla="*/ 0 h 509954"/>
                <a:gd name="connsiteX65" fmla="*/ 1207030 w 5606770"/>
                <a:gd name="connsiteY65" fmla="*/ 0 h 509954"/>
                <a:gd name="connsiteX66" fmla="*/ 985853 w 5606770"/>
                <a:gd name="connsiteY66" fmla="*/ 509954 h 509954"/>
                <a:gd name="connsiteX67" fmla="*/ 844516 w 5606770"/>
                <a:gd name="connsiteY67" fmla="*/ 509954 h 509954"/>
                <a:gd name="connsiteX68" fmla="*/ 789548 w 5606770"/>
                <a:gd name="connsiteY68" fmla="*/ 0 h 509954"/>
                <a:gd name="connsiteX69" fmla="*/ 930885 w 5606770"/>
                <a:gd name="connsiteY69" fmla="*/ 0 h 509954"/>
                <a:gd name="connsiteX70" fmla="*/ 709709 w 5606770"/>
                <a:gd name="connsiteY70" fmla="*/ 509954 h 509954"/>
                <a:gd name="connsiteX71" fmla="*/ 568372 w 5606770"/>
                <a:gd name="connsiteY71" fmla="*/ 509954 h 509954"/>
                <a:gd name="connsiteX72" fmla="*/ 513403 w 5606770"/>
                <a:gd name="connsiteY72" fmla="*/ 0 h 509954"/>
                <a:gd name="connsiteX73" fmla="*/ 654740 w 5606770"/>
                <a:gd name="connsiteY73" fmla="*/ 0 h 509954"/>
                <a:gd name="connsiteX74" fmla="*/ 433564 w 5606770"/>
                <a:gd name="connsiteY74" fmla="*/ 509954 h 509954"/>
                <a:gd name="connsiteX75" fmla="*/ 292227 w 5606770"/>
                <a:gd name="connsiteY75" fmla="*/ 509954 h 509954"/>
                <a:gd name="connsiteX76" fmla="*/ 237258 w 5606770"/>
                <a:gd name="connsiteY76" fmla="*/ 0 h 509954"/>
                <a:gd name="connsiteX77" fmla="*/ 378595 w 5606770"/>
                <a:gd name="connsiteY77" fmla="*/ 0 h 509954"/>
                <a:gd name="connsiteX78" fmla="*/ 157419 w 5606770"/>
                <a:gd name="connsiteY78" fmla="*/ 509954 h 509954"/>
                <a:gd name="connsiteX79" fmla="*/ 16082 w 5606770"/>
                <a:gd name="connsiteY79" fmla="*/ 509954 h 509954"/>
                <a:gd name="connsiteX80" fmla="*/ 0 w 5606770"/>
                <a:gd name="connsiteY80" fmla="*/ 0 h 509954"/>
                <a:gd name="connsiteX81" fmla="*/ 102450 w 5606770"/>
                <a:gd name="connsiteY81" fmla="*/ 0 h 509954"/>
                <a:gd name="connsiteX82" fmla="*/ 0 w 5606770"/>
                <a:gd name="connsiteY82" fmla="*/ 236214 h 509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5606770" h="509954">
                  <a:moveTo>
                    <a:pt x="5465433" y="0"/>
                  </a:moveTo>
                  <a:lnTo>
                    <a:pt x="5606770" y="0"/>
                  </a:lnTo>
                  <a:lnTo>
                    <a:pt x="5385594" y="509954"/>
                  </a:lnTo>
                  <a:lnTo>
                    <a:pt x="5244257" y="509954"/>
                  </a:lnTo>
                  <a:close/>
                  <a:moveTo>
                    <a:pt x="5189291" y="0"/>
                  </a:moveTo>
                  <a:lnTo>
                    <a:pt x="5330628" y="0"/>
                  </a:lnTo>
                  <a:lnTo>
                    <a:pt x="5109452" y="509954"/>
                  </a:lnTo>
                  <a:lnTo>
                    <a:pt x="4968115" y="509954"/>
                  </a:lnTo>
                  <a:close/>
                  <a:moveTo>
                    <a:pt x="4913146" y="0"/>
                  </a:moveTo>
                  <a:lnTo>
                    <a:pt x="5054483" y="0"/>
                  </a:lnTo>
                  <a:lnTo>
                    <a:pt x="4833307" y="509954"/>
                  </a:lnTo>
                  <a:lnTo>
                    <a:pt x="4691970" y="509954"/>
                  </a:lnTo>
                  <a:close/>
                  <a:moveTo>
                    <a:pt x="4637001" y="0"/>
                  </a:moveTo>
                  <a:lnTo>
                    <a:pt x="4778338" y="0"/>
                  </a:lnTo>
                  <a:lnTo>
                    <a:pt x="4557162" y="509954"/>
                  </a:lnTo>
                  <a:lnTo>
                    <a:pt x="4415825" y="509954"/>
                  </a:lnTo>
                  <a:close/>
                  <a:moveTo>
                    <a:pt x="4360856" y="0"/>
                  </a:moveTo>
                  <a:lnTo>
                    <a:pt x="4502193" y="0"/>
                  </a:lnTo>
                  <a:lnTo>
                    <a:pt x="4281017" y="509954"/>
                  </a:lnTo>
                  <a:lnTo>
                    <a:pt x="4139680" y="509954"/>
                  </a:lnTo>
                  <a:close/>
                  <a:moveTo>
                    <a:pt x="4084711" y="0"/>
                  </a:moveTo>
                  <a:lnTo>
                    <a:pt x="4226048" y="0"/>
                  </a:lnTo>
                  <a:lnTo>
                    <a:pt x="4004872" y="509954"/>
                  </a:lnTo>
                  <a:lnTo>
                    <a:pt x="3863535" y="509954"/>
                  </a:lnTo>
                  <a:close/>
                  <a:moveTo>
                    <a:pt x="3808566" y="0"/>
                  </a:moveTo>
                  <a:lnTo>
                    <a:pt x="3949903" y="0"/>
                  </a:lnTo>
                  <a:lnTo>
                    <a:pt x="3728727" y="509954"/>
                  </a:lnTo>
                  <a:lnTo>
                    <a:pt x="3587390" y="509954"/>
                  </a:lnTo>
                  <a:close/>
                  <a:moveTo>
                    <a:pt x="3532421" y="0"/>
                  </a:moveTo>
                  <a:lnTo>
                    <a:pt x="3673758" y="0"/>
                  </a:lnTo>
                  <a:lnTo>
                    <a:pt x="3452582" y="509954"/>
                  </a:lnTo>
                  <a:lnTo>
                    <a:pt x="3311245" y="509954"/>
                  </a:lnTo>
                  <a:close/>
                  <a:moveTo>
                    <a:pt x="3256276" y="0"/>
                  </a:moveTo>
                  <a:lnTo>
                    <a:pt x="3397613" y="0"/>
                  </a:lnTo>
                  <a:lnTo>
                    <a:pt x="3176437" y="509954"/>
                  </a:lnTo>
                  <a:lnTo>
                    <a:pt x="3035100" y="509954"/>
                  </a:lnTo>
                  <a:close/>
                  <a:moveTo>
                    <a:pt x="2980131" y="0"/>
                  </a:moveTo>
                  <a:lnTo>
                    <a:pt x="3121468" y="0"/>
                  </a:lnTo>
                  <a:lnTo>
                    <a:pt x="2900292" y="509954"/>
                  </a:lnTo>
                  <a:lnTo>
                    <a:pt x="2758955" y="509954"/>
                  </a:lnTo>
                  <a:close/>
                  <a:moveTo>
                    <a:pt x="2703986" y="0"/>
                  </a:moveTo>
                  <a:lnTo>
                    <a:pt x="2845323" y="0"/>
                  </a:lnTo>
                  <a:lnTo>
                    <a:pt x="2624147" y="509954"/>
                  </a:lnTo>
                  <a:lnTo>
                    <a:pt x="2482810" y="509954"/>
                  </a:lnTo>
                  <a:close/>
                  <a:moveTo>
                    <a:pt x="2446415" y="0"/>
                  </a:moveTo>
                  <a:lnTo>
                    <a:pt x="2587752" y="0"/>
                  </a:lnTo>
                  <a:lnTo>
                    <a:pt x="2366575" y="509954"/>
                  </a:lnTo>
                  <a:lnTo>
                    <a:pt x="2225238" y="509954"/>
                  </a:lnTo>
                  <a:close/>
                  <a:moveTo>
                    <a:pt x="2170272" y="0"/>
                  </a:moveTo>
                  <a:lnTo>
                    <a:pt x="2311609" y="0"/>
                  </a:lnTo>
                  <a:lnTo>
                    <a:pt x="2090433" y="509954"/>
                  </a:lnTo>
                  <a:lnTo>
                    <a:pt x="1949096" y="509954"/>
                  </a:lnTo>
                  <a:close/>
                  <a:moveTo>
                    <a:pt x="1894127" y="0"/>
                  </a:moveTo>
                  <a:lnTo>
                    <a:pt x="2035464" y="0"/>
                  </a:lnTo>
                  <a:lnTo>
                    <a:pt x="1814288" y="509954"/>
                  </a:lnTo>
                  <a:lnTo>
                    <a:pt x="1672951" y="509954"/>
                  </a:lnTo>
                  <a:close/>
                  <a:moveTo>
                    <a:pt x="1617982" y="0"/>
                  </a:moveTo>
                  <a:lnTo>
                    <a:pt x="1759319" y="0"/>
                  </a:lnTo>
                  <a:lnTo>
                    <a:pt x="1538143" y="509954"/>
                  </a:lnTo>
                  <a:lnTo>
                    <a:pt x="1396806" y="509954"/>
                  </a:lnTo>
                  <a:close/>
                  <a:moveTo>
                    <a:pt x="1341838" y="0"/>
                  </a:moveTo>
                  <a:lnTo>
                    <a:pt x="1483175" y="0"/>
                  </a:lnTo>
                  <a:lnTo>
                    <a:pt x="1261998" y="509954"/>
                  </a:lnTo>
                  <a:lnTo>
                    <a:pt x="1120661" y="509954"/>
                  </a:lnTo>
                  <a:close/>
                  <a:moveTo>
                    <a:pt x="1065693" y="0"/>
                  </a:moveTo>
                  <a:lnTo>
                    <a:pt x="1207030" y="0"/>
                  </a:lnTo>
                  <a:lnTo>
                    <a:pt x="985853" y="509954"/>
                  </a:lnTo>
                  <a:lnTo>
                    <a:pt x="844516" y="509954"/>
                  </a:lnTo>
                  <a:close/>
                  <a:moveTo>
                    <a:pt x="789548" y="0"/>
                  </a:moveTo>
                  <a:lnTo>
                    <a:pt x="930885" y="0"/>
                  </a:lnTo>
                  <a:lnTo>
                    <a:pt x="709709" y="509954"/>
                  </a:lnTo>
                  <a:lnTo>
                    <a:pt x="568372" y="509954"/>
                  </a:lnTo>
                  <a:close/>
                  <a:moveTo>
                    <a:pt x="513403" y="0"/>
                  </a:moveTo>
                  <a:lnTo>
                    <a:pt x="654740" y="0"/>
                  </a:lnTo>
                  <a:lnTo>
                    <a:pt x="433564" y="509954"/>
                  </a:lnTo>
                  <a:lnTo>
                    <a:pt x="292227" y="509954"/>
                  </a:lnTo>
                  <a:close/>
                  <a:moveTo>
                    <a:pt x="237258" y="0"/>
                  </a:moveTo>
                  <a:lnTo>
                    <a:pt x="378595" y="0"/>
                  </a:lnTo>
                  <a:lnTo>
                    <a:pt x="157419" y="509954"/>
                  </a:lnTo>
                  <a:lnTo>
                    <a:pt x="16082" y="509954"/>
                  </a:lnTo>
                  <a:close/>
                  <a:moveTo>
                    <a:pt x="0" y="0"/>
                  </a:moveTo>
                  <a:lnTo>
                    <a:pt x="102450" y="0"/>
                  </a:lnTo>
                  <a:lnTo>
                    <a:pt x="0" y="236214"/>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5" name="Title 2">
            <a:extLst>
              <a:ext uri="{FF2B5EF4-FFF2-40B4-BE49-F238E27FC236}">
                <a16:creationId xmlns="" xmlns:a16="http://schemas.microsoft.com/office/drawing/2014/main" id="{3A68F67C-73CB-45F7-9AC5-14457F4A04D8}"/>
              </a:ext>
            </a:extLst>
          </p:cNvPr>
          <p:cNvSpPr txBox="1">
            <a:spLocks/>
          </p:cNvSpPr>
          <p:nvPr/>
        </p:nvSpPr>
        <p:spPr>
          <a:xfrm>
            <a:off x="697117" y="183809"/>
            <a:ext cx="8455936" cy="830179"/>
          </a:xfrm>
          <a:prstGeom prst="rect">
            <a:avLst/>
          </a:prstGeom>
        </p:spPr>
        <p:txBody>
          <a:bodyPr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ko-KR" sz="5400" dirty="0" err="1" smtClean="0">
                <a:solidFill>
                  <a:schemeClr val="accent2"/>
                </a:solidFill>
              </a:rPr>
              <a:t>Kesim</a:t>
            </a:r>
            <a:r>
              <a:rPr lang="en-US" altLang="ko-KR" sz="5400" dirty="0" err="1" smtClean="0">
                <a:solidFill>
                  <a:schemeClr val="bg1"/>
                </a:solidFill>
              </a:rPr>
              <a:t>pulan</a:t>
            </a:r>
            <a:endParaRPr lang="ko-KR" altLang="en-US" sz="5400" dirty="0">
              <a:solidFill>
                <a:schemeClr val="bg1"/>
              </a:solidFill>
            </a:endParaRPr>
          </a:p>
        </p:txBody>
      </p:sp>
      <p:grpSp>
        <p:nvGrpSpPr>
          <p:cNvPr id="15" name="Group 14">
            <a:extLst>
              <a:ext uri="{FF2B5EF4-FFF2-40B4-BE49-F238E27FC236}">
                <a16:creationId xmlns="" xmlns:a16="http://schemas.microsoft.com/office/drawing/2014/main" id="{D4102B09-AA01-404F-B51C-7F299F95E60A}"/>
              </a:ext>
            </a:extLst>
          </p:cNvPr>
          <p:cNvGrpSpPr/>
          <p:nvPr/>
        </p:nvGrpSpPr>
        <p:grpSpPr>
          <a:xfrm flipH="1" flipV="1">
            <a:off x="6695381" y="6346587"/>
            <a:ext cx="5606770" cy="511413"/>
            <a:chOff x="-20782" y="1471781"/>
            <a:chExt cx="5606770" cy="511413"/>
          </a:xfrm>
        </p:grpSpPr>
        <p:sp>
          <p:nvSpPr>
            <p:cNvPr id="16" name="Freeform: Shape 15">
              <a:extLst>
                <a:ext uri="{FF2B5EF4-FFF2-40B4-BE49-F238E27FC236}">
                  <a16:creationId xmlns="" xmlns:a16="http://schemas.microsoft.com/office/drawing/2014/main" id="{462DA9DB-5B9D-410A-AE98-FD5F4CF35C54}"/>
                </a:ext>
              </a:extLst>
            </p:cNvPr>
            <p:cNvSpPr/>
            <p:nvPr/>
          </p:nvSpPr>
          <p:spPr>
            <a:xfrm>
              <a:off x="-20782" y="1471781"/>
              <a:ext cx="5544460" cy="511413"/>
            </a:xfrm>
            <a:custGeom>
              <a:avLst/>
              <a:gdLst>
                <a:gd name="connsiteX0" fmla="*/ 0 w 5544460"/>
                <a:gd name="connsiteY0" fmla="*/ 0 h 511413"/>
                <a:gd name="connsiteX1" fmla="*/ 5544460 w 5544460"/>
                <a:gd name="connsiteY1" fmla="*/ 0 h 511413"/>
                <a:gd name="connsiteX2" fmla="*/ 5308255 w 5544460"/>
                <a:gd name="connsiteY2" fmla="*/ 511413 h 511413"/>
                <a:gd name="connsiteX3" fmla="*/ 0 w 5544460"/>
                <a:gd name="connsiteY3" fmla="*/ 511413 h 511413"/>
              </a:gdLst>
              <a:ahLst/>
              <a:cxnLst>
                <a:cxn ang="0">
                  <a:pos x="connsiteX0" y="connsiteY0"/>
                </a:cxn>
                <a:cxn ang="0">
                  <a:pos x="connsiteX1" y="connsiteY1"/>
                </a:cxn>
                <a:cxn ang="0">
                  <a:pos x="connsiteX2" y="connsiteY2"/>
                </a:cxn>
                <a:cxn ang="0">
                  <a:pos x="connsiteX3" y="connsiteY3"/>
                </a:cxn>
              </a:cxnLst>
              <a:rect l="l" t="t" r="r" b="b"/>
              <a:pathLst>
                <a:path w="5544460" h="511413">
                  <a:moveTo>
                    <a:pt x="0" y="0"/>
                  </a:moveTo>
                  <a:lnTo>
                    <a:pt x="5544460" y="0"/>
                  </a:lnTo>
                  <a:lnTo>
                    <a:pt x="5308255" y="511413"/>
                  </a:lnTo>
                  <a:lnTo>
                    <a:pt x="0" y="511413"/>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 xmlns:a16="http://schemas.microsoft.com/office/drawing/2014/main" id="{2D3BFF95-7D0C-4575-A9AE-DBACCE704156}"/>
                </a:ext>
              </a:extLst>
            </p:cNvPr>
            <p:cNvSpPr/>
            <p:nvPr/>
          </p:nvSpPr>
          <p:spPr>
            <a:xfrm>
              <a:off x="-20782" y="1473240"/>
              <a:ext cx="5606770" cy="509954"/>
            </a:xfrm>
            <a:custGeom>
              <a:avLst/>
              <a:gdLst>
                <a:gd name="connsiteX0" fmla="*/ 5465433 w 5606770"/>
                <a:gd name="connsiteY0" fmla="*/ 0 h 509954"/>
                <a:gd name="connsiteX1" fmla="*/ 5606770 w 5606770"/>
                <a:gd name="connsiteY1" fmla="*/ 0 h 509954"/>
                <a:gd name="connsiteX2" fmla="*/ 5385594 w 5606770"/>
                <a:gd name="connsiteY2" fmla="*/ 509954 h 509954"/>
                <a:gd name="connsiteX3" fmla="*/ 5244257 w 5606770"/>
                <a:gd name="connsiteY3" fmla="*/ 509954 h 509954"/>
                <a:gd name="connsiteX4" fmla="*/ 5189291 w 5606770"/>
                <a:gd name="connsiteY4" fmla="*/ 0 h 509954"/>
                <a:gd name="connsiteX5" fmla="*/ 5330628 w 5606770"/>
                <a:gd name="connsiteY5" fmla="*/ 0 h 509954"/>
                <a:gd name="connsiteX6" fmla="*/ 5109452 w 5606770"/>
                <a:gd name="connsiteY6" fmla="*/ 509954 h 509954"/>
                <a:gd name="connsiteX7" fmla="*/ 4968115 w 5606770"/>
                <a:gd name="connsiteY7" fmla="*/ 509954 h 509954"/>
                <a:gd name="connsiteX8" fmla="*/ 4913146 w 5606770"/>
                <a:gd name="connsiteY8" fmla="*/ 0 h 509954"/>
                <a:gd name="connsiteX9" fmla="*/ 5054483 w 5606770"/>
                <a:gd name="connsiteY9" fmla="*/ 0 h 509954"/>
                <a:gd name="connsiteX10" fmla="*/ 4833307 w 5606770"/>
                <a:gd name="connsiteY10" fmla="*/ 509954 h 509954"/>
                <a:gd name="connsiteX11" fmla="*/ 4691970 w 5606770"/>
                <a:gd name="connsiteY11" fmla="*/ 509954 h 509954"/>
                <a:gd name="connsiteX12" fmla="*/ 4637001 w 5606770"/>
                <a:gd name="connsiteY12" fmla="*/ 0 h 509954"/>
                <a:gd name="connsiteX13" fmla="*/ 4778338 w 5606770"/>
                <a:gd name="connsiteY13" fmla="*/ 0 h 509954"/>
                <a:gd name="connsiteX14" fmla="*/ 4557162 w 5606770"/>
                <a:gd name="connsiteY14" fmla="*/ 509954 h 509954"/>
                <a:gd name="connsiteX15" fmla="*/ 4415825 w 5606770"/>
                <a:gd name="connsiteY15" fmla="*/ 509954 h 509954"/>
                <a:gd name="connsiteX16" fmla="*/ 4360856 w 5606770"/>
                <a:gd name="connsiteY16" fmla="*/ 0 h 509954"/>
                <a:gd name="connsiteX17" fmla="*/ 4502193 w 5606770"/>
                <a:gd name="connsiteY17" fmla="*/ 0 h 509954"/>
                <a:gd name="connsiteX18" fmla="*/ 4281017 w 5606770"/>
                <a:gd name="connsiteY18" fmla="*/ 509954 h 509954"/>
                <a:gd name="connsiteX19" fmla="*/ 4139680 w 5606770"/>
                <a:gd name="connsiteY19" fmla="*/ 509954 h 509954"/>
                <a:gd name="connsiteX20" fmla="*/ 4084711 w 5606770"/>
                <a:gd name="connsiteY20" fmla="*/ 0 h 509954"/>
                <a:gd name="connsiteX21" fmla="*/ 4226048 w 5606770"/>
                <a:gd name="connsiteY21" fmla="*/ 0 h 509954"/>
                <a:gd name="connsiteX22" fmla="*/ 4004872 w 5606770"/>
                <a:gd name="connsiteY22" fmla="*/ 509954 h 509954"/>
                <a:gd name="connsiteX23" fmla="*/ 3863535 w 5606770"/>
                <a:gd name="connsiteY23" fmla="*/ 509954 h 509954"/>
                <a:gd name="connsiteX24" fmla="*/ 3808566 w 5606770"/>
                <a:gd name="connsiteY24" fmla="*/ 0 h 509954"/>
                <a:gd name="connsiteX25" fmla="*/ 3949903 w 5606770"/>
                <a:gd name="connsiteY25" fmla="*/ 0 h 509954"/>
                <a:gd name="connsiteX26" fmla="*/ 3728727 w 5606770"/>
                <a:gd name="connsiteY26" fmla="*/ 509954 h 509954"/>
                <a:gd name="connsiteX27" fmla="*/ 3587390 w 5606770"/>
                <a:gd name="connsiteY27" fmla="*/ 509954 h 509954"/>
                <a:gd name="connsiteX28" fmla="*/ 3532421 w 5606770"/>
                <a:gd name="connsiteY28" fmla="*/ 0 h 509954"/>
                <a:gd name="connsiteX29" fmla="*/ 3673758 w 5606770"/>
                <a:gd name="connsiteY29" fmla="*/ 0 h 509954"/>
                <a:gd name="connsiteX30" fmla="*/ 3452582 w 5606770"/>
                <a:gd name="connsiteY30" fmla="*/ 509954 h 509954"/>
                <a:gd name="connsiteX31" fmla="*/ 3311245 w 5606770"/>
                <a:gd name="connsiteY31" fmla="*/ 509954 h 509954"/>
                <a:gd name="connsiteX32" fmla="*/ 3256276 w 5606770"/>
                <a:gd name="connsiteY32" fmla="*/ 0 h 509954"/>
                <a:gd name="connsiteX33" fmla="*/ 3397613 w 5606770"/>
                <a:gd name="connsiteY33" fmla="*/ 0 h 509954"/>
                <a:gd name="connsiteX34" fmla="*/ 3176437 w 5606770"/>
                <a:gd name="connsiteY34" fmla="*/ 509954 h 509954"/>
                <a:gd name="connsiteX35" fmla="*/ 3035100 w 5606770"/>
                <a:gd name="connsiteY35" fmla="*/ 509954 h 509954"/>
                <a:gd name="connsiteX36" fmla="*/ 2980131 w 5606770"/>
                <a:gd name="connsiteY36" fmla="*/ 0 h 509954"/>
                <a:gd name="connsiteX37" fmla="*/ 3121468 w 5606770"/>
                <a:gd name="connsiteY37" fmla="*/ 0 h 509954"/>
                <a:gd name="connsiteX38" fmla="*/ 2900292 w 5606770"/>
                <a:gd name="connsiteY38" fmla="*/ 509954 h 509954"/>
                <a:gd name="connsiteX39" fmla="*/ 2758955 w 5606770"/>
                <a:gd name="connsiteY39" fmla="*/ 509954 h 509954"/>
                <a:gd name="connsiteX40" fmla="*/ 2703986 w 5606770"/>
                <a:gd name="connsiteY40" fmla="*/ 0 h 509954"/>
                <a:gd name="connsiteX41" fmla="*/ 2845323 w 5606770"/>
                <a:gd name="connsiteY41" fmla="*/ 0 h 509954"/>
                <a:gd name="connsiteX42" fmla="*/ 2624147 w 5606770"/>
                <a:gd name="connsiteY42" fmla="*/ 509954 h 509954"/>
                <a:gd name="connsiteX43" fmla="*/ 2482810 w 5606770"/>
                <a:gd name="connsiteY43" fmla="*/ 509954 h 509954"/>
                <a:gd name="connsiteX44" fmla="*/ 2446415 w 5606770"/>
                <a:gd name="connsiteY44" fmla="*/ 0 h 509954"/>
                <a:gd name="connsiteX45" fmla="*/ 2587752 w 5606770"/>
                <a:gd name="connsiteY45" fmla="*/ 0 h 509954"/>
                <a:gd name="connsiteX46" fmla="*/ 2366575 w 5606770"/>
                <a:gd name="connsiteY46" fmla="*/ 509954 h 509954"/>
                <a:gd name="connsiteX47" fmla="*/ 2225238 w 5606770"/>
                <a:gd name="connsiteY47" fmla="*/ 509954 h 509954"/>
                <a:gd name="connsiteX48" fmla="*/ 2170272 w 5606770"/>
                <a:gd name="connsiteY48" fmla="*/ 0 h 509954"/>
                <a:gd name="connsiteX49" fmla="*/ 2311609 w 5606770"/>
                <a:gd name="connsiteY49" fmla="*/ 0 h 509954"/>
                <a:gd name="connsiteX50" fmla="*/ 2090433 w 5606770"/>
                <a:gd name="connsiteY50" fmla="*/ 509954 h 509954"/>
                <a:gd name="connsiteX51" fmla="*/ 1949096 w 5606770"/>
                <a:gd name="connsiteY51" fmla="*/ 509954 h 509954"/>
                <a:gd name="connsiteX52" fmla="*/ 1894127 w 5606770"/>
                <a:gd name="connsiteY52" fmla="*/ 0 h 509954"/>
                <a:gd name="connsiteX53" fmla="*/ 2035464 w 5606770"/>
                <a:gd name="connsiteY53" fmla="*/ 0 h 509954"/>
                <a:gd name="connsiteX54" fmla="*/ 1814288 w 5606770"/>
                <a:gd name="connsiteY54" fmla="*/ 509954 h 509954"/>
                <a:gd name="connsiteX55" fmla="*/ 1672951 w 5606770"/>
                <a:gd name="connsiteY55" fmla="*/ 509954 h 509954"/>
                <a:gd name="connsiteX56" fmla="*/ 1617982 w 5606770"/>
                <a:gd name="connsiteY56" fmla="*/ 0 h 509954"/>
                <a:gd name="connsiteX57" fmla="*/ 1759319 w 5606770"/>
                <a:gd name="connsiteY57" fmla="*/ 0 h 509954"/>
                <a:gd name="connsiteX58" fmla="*/ 1538143 w 5606770"/>
                <a:gd name="connsiteY58" fmla="*/ 509954 h 509954"/>
                <a:gd name="connsiteX59" fmla="*/ 1396806 w 5606770"/>
                <a:gd name="connsiteY59" fmla="*/ 509954 h 509954"/>
                <a:gd name="connsiteX60" fmla="*/ 1341838 w 5606770"/>
                <a:gd name="connsiteY60" fmla="*/ 0 h 509954"/>
                <a:gd name="connsiteX61" fmla="*/ 1483175 w 5606770"/>
                <a:gd name="connsiteY61" fmla="*/ 0 h 509954"/>
                <a:gd name="connsiteX62" fmla="*/ 1261998 w 5606770"/>
                <a:gd name="connsiteY62" fmla="*/ 509954 h 509954"/>
                <a:gd name="connsiteX63" fmla="*/ 1120661 w 5606770"/>
                <a:gd name="connsiteY63" fmla="*/ 509954 h 509954"/>
                <a:gd name="connsiteX64" fmla="*/ 1065693 w 5606770"/>
                <a:gd name="connsiteY64" fmla="*/ 0 h 509954"/>
                <a:gd name="connsiteX65" fmla="*/ 1207030 w 5606770"/>
                <a:gd name="connsiteY65" fmla="*/ 0 h 509954"/>
                <a:gd name="connsiteX66" fmla="*/ 985853 w 5606770"/>
                <a:gd name="connsiteY66" fmla="*/ 509954 h 509954"/>
                <a:gd name="connsiteX67" fmla="*/ 844516 w 5606770"/>
                <a:gd name="connsiteY67" fmla="*/ 509954 h 509954"/>
                <a:gd name="connsiteX68" fmla="*/ 789548 w 5606770"/>
                <a:gd name="connsiteY68" fmla="*/ 0 h 509954"/>
                <a:gd name="connsiteX69" fmla="*/ 930885 w 5606770"/>
                <a:gd name="connsiteY69" fmla="*/ 0 h 509954"/>
                <a:gd name="connsiteX70" fmla="*/ 709709 w 5606770"/>
                <a:gd name="connsiteY70" fmla="*/ 509954 h 509954"/>
                <a:gd name="connsiteX71" fmla="*/ 568372 w 5606770"/>
                <a:gd name="connsiteY71" fmla="*/ 509954 h 509954"/>
                <a:gd name="connsiteX72" fmla="*/ 513403 w 5606770"/>
                <a:gd name="connsiteY72" fmla="*/ 0 h 509954"/>
                <a:gd name="connsiteX73" fmla="*/ 654740 w 5606770"/>
                <a:gd name="connsiteY73" fmla="*/ 0 h 509954"/>
                <a:gd name="connsiteX74" fmla="*/ 433564 w 5606770"/>
                <a:gd name="connsiteY74" fmla="*/ 509954 h 509954"/>
                <a:gd name="connsiteX75" fmla="*/ 292227 w 5606770"/>
                <a:gd name="connsiteY75" fmla="*/ 509954 h 509954"/>
                <a:gd name="connsiteX76" fmla="*/ 237258 w 5606770"/>
                <a:gd name="connsiteY76" fmla="*/ 0 h 509954"/>
                <a:gd name="connsiteX77" fmla="*/ 378595 w 5606770"/>
                <a:gd name="connsiteY77" fmla="*/ 0 h 509954"/>
                <a:gd name="connsiteX78" fmla="*/ 157419 w 5606770"/>
                <a:gd name="connsiteY78" fmla="*/ 509954 h 509954"/>
                <a:gd name="connsiteX79" fmla="*/ 16082 w 5606770"/>
                <a:gd name="connsiteY79" fmla="*/ 509954 h 509954"/>
                <a:gd name="connsiteX80" fmla="*/ 0 w 5606770"/>
                <a:gd name="connsiteY80" fmla="*/ 0 h 509954"/>
                <a:gd name="connsiteX81" fmla="*/ 102450 w 5606770"/>
                <a:gd name="connsiteY81" fmla="*/ 0 h 509954"/>
                <a:gd name="connsiteX82" fmla="*/ 0 w 5606770"/>
                <a:gd name="connsiteY82" fmla="*/ 236214 h 509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5606770" h="509954">
                  <a:moveTo>
                    <a:pt x="5465433" y="0"/>
                  </a:moveTo>
                  <a:lnTo>
                    <a:pt x="5606770" y="0"/>
                  </a:lnTo>
                  <a:lnTo>
                    <a:pt x="5385594" y="509954"/>
                  </a:lnTo>
                  <a:lnTo>
                    <a:pt x="5244257" y="509954"/>
                  </a:lnTo>
                  <a:close/>
                  <a:moveTo>
                    <a:pt x="5189291" y="0"/>
                  </a:moveTo>
                  <a:lnTo>
                    <a:pt x="5330628" y="0"/>
                  </a:lnTo>
                  <a:lnTo>
                    <a:pt x="5109452" y="509954"/>
                  </a:lnTo>
                  <a:lnTo>
                    <a:pt x="4968115" y="509954"/>
                  </a:lnTo>
                  <a:close/>
                  <a:moveTo>
                    <a:pt x="4913146" y="0"/>
                  </a:moveTo>
                  <a:lnTo>
                    <a:pt x="5054483" y="0"/>
                  </a:lnTo>
                  <a:lnTo>
                    <a:pt x="4833307" y="509954"/>
                  </a:lnTo>
                  <a:lnTo>
                    <a:pt x="4691970" y="509954"/>
                  </a:lnTo>
                  <a:close/>
                  <a:moveTo>
                    <a:pt x="4637001" y="0"/>
                  </a:moveTo>
                  <a:lnTo>
                    <a:pt x="4778338" y="0"/>
                  </a:lnTo>
                  <a:lnTo>
                    <a:pt x="4557162" y="509954"/>
                  </a:lnTo>
                  <a:lnTo>
                    <a:pt x="4415825" y="509954"/>
                  </a:lnTo>
                  <a:close/>
                  <a:moveTo>
                    <a:pt x="4360856" y="0"/>
                  </a:moveTo>
                  <a:lnTo>
                    <a:pt x="4502193" y="0"/>
                  </a:lnTo>
                  <a:lnTo>
                    <a:pt x="4281017" y="509954"/>
                  </a:lnTo>
                  <a:lnTo>
                    <a:pt x="4139680" y="509954"/>
                  </a:lnTo>
                  <a:close/>
                  <a:moveTo>
                    <a:pt x="4084711" y="0"/>
                  </a:moveTo>
                  <a:lnTo>
                    <a:pt x="4226048" y="0"/>
                  </a:lnTo>
                  <a:lnTo>
                    <a:pt x="4004872" y="509954"/>
                  </a:lnTo>
                  <a:lnTo>
                    <a:pt x="3863535" y="509954"/>
                  </a:lnTo>
                  <a:close/>
                  <a:moveTo>
                    <a:pt x="3808566" y="0"/>
                  </a:moveTo>
                  <a:lnTo>
                    <a:pt x="3949903" y="0"/>
                  </a:lnTo>
                  <a:lnTo>
                    <a:pt x="3728727" y="509954"/>
                  </a:lnTo>
                  <a:lnTo>
                    <a:pt x="3587390" y="509954"/>
                  </a:lnTo>
                  <a:close/>
                  <a:moveTo>
                    <a:pt x="3532421" y="0"/>
                  </a:moveTo>
                  <a:lnTo>
                    <a:pt x="3673758" y="0"/>
                  </a:lnTo>
                  <a:lnTo>
                    <a:pt x="3452582" y="509954"/>
                  </a:lnTo>
                  <a:lnTo>
                    <a:pt x="3311245" y="509954"/>
                  </a:lnTo>
                  <a:close/>
                  <a:moveTo>
                    <a:pt x="3256276" y="0"/>
                  </a:moveTo>
                  <a:lnTo>
                    <a:pt x="3397613" y="0"/>
                  </a:lnTo>
                  <a:lnTo>
                    <a:pt x="3176437" y="509954"/>
                  </a:lnTo>
                  <a:lnTo>
                    <a:pt x="3035100" y="509954"/>
                  </a:lnTo>
                  <a:close/>
                  <a:moveTo>
                    <a:pt x="2980131" y="0"/>
                  </a:moveTo>
                  <a:lnTo>
                    <a:pt x="3121468" y="0"/>
                  </a:lnTo>
                  <a:lnTo>
                    <a:pt x="2900292" y="509954"/>
                  </a:lnTo>
                  <a:lnTo>
                    <a:pt x="2758955" y="509954"/>
                  </a:lnTo>
                  <a:close/>
                  <a:moveTo>
                    <a:pt x="2703986" y="0"/>
                  </a:moveTo>
                  <a:lnTo>
                    <a:pt x="2845323" y="0"/>
                  </a:lnTo>
                  <a:lnTo>
                    <a:pt x="2624147" y="509954"/>
                  </a:lnTo>
                  <a:lnTo>
                    <a:pt x="2482810" y="509954"/>
                  </a:lnTo>
                  <a:close/>
                  <a:moveTo>
                    <a:pt x="2446415" y="0"/>
                  </a:moveTo>
                  <a:lnTo>
                    <a:pt x="2587752" y="0"/>
                  </a:lnTo>
                  <a:lnTo>
                    <a:pt x="2366575" y="509954"/>
                  </a:lnTo>
                  <a:lnTo>
                    <a:pt x="2225238" y="509954"/>
                  </a:lnTo>
                  <a:close/>
                  <a:moveTo>
                    <a:pt x="2170272" y="0"/>
                  </a:moveTo>
                  <a:lnTo>
                    <a:pt x="2311609" y="0"/>
                  </a:lnTo>
                  <a:lnTo>
                    <a:pt x="2090433" y="509954"/>
                  </a:lnTo>
                  <a:lnTo>
                    <a:pt x="1949096" y="509954"/>
                  </a:lnTo>
                  <a:close/>
                  <a:moveTo>
                    <a:pt x="1894127" y="0"/>
                  </a:moveTo>
                  <a:lnTo>
                    <a:pt x="2035464" y="0"/>
                  </a:lnTo>
                  <a:lnTo>
                    <a:pt x="1814288" y="509954"/>
                  </a:lnTo>
                  <a:lnTo>
                    <a:pt x="1672951" y="509954"/>
                  </a:lnTo>
                  <a:close/>
                  <a:moveTo>
                    <a:pt x="1617982" y="0"/>
                  </a:moveTo>
                  <a:lnTo>
                    <a:pt x="1759319" y="0"/>
                  </a:lnTo>
                  <a:lnTo>
                    <a:pt x="1538143" y="509954"/>
                  </a:lnTo>
                  <a:lnTo>
                    <a:pt x="1396806" y="509954"/>
                  </a:lnTo>
                  <a:close/>
                  <a:moveTo>
                    <a:pt x="1341838" y="0"/>
                  </a:moveTo>
                  <a:lnTo>
                    <a:pt x="1483175" y="0"/>
                  </a:lnTo>
                  <a:lnTo>
                    <a:pt x="1261998" y="509954"/>
                  </a:lnTo>
                  <a:lnTo>
                    <a:pt x="1120661" y="509954"/>
                  </a:lnTo>
                  <a:close/>
                  <a:moveTo>
                    <a:pt x="1065693" y="0"/>
                  </a:moveTo>
                  <a:lnTo>
                    <a:pt x="1207030" y="0"/>
                  </a:lnTo>
                  <a:lnTo>
                    <a:pt x="985853" y="509954"/>
                  </a:lnTo>
                  <a:lnTo>
                    <a:pt x="844516" y="509954"/>
                  </a:lnTo>
                  <a:close/>
                  <a:moveTo>
                    <a:pt x="789548" y="0"/>
                  </a:moveTo>
                  <a:lnTo>
                    <a:pt x="930885" y="0"/>
                  </a:lnTo>
                  <a:lnTo>
                    <a:pt x="709709" y="509954"/>
                  </a:lnTo>
                  <a:lnTo>
                    <a:pt x="568372" y="509954"/>
                  </a:lnTo>
                  <a:close/>
                  <a:moveTo>
                    <a:pt x="513403" y="0"/>
                  </a:moveTo>
                  <a:lnTo>
                    <a:pt x="654740" y="0"/>
                  </a:lnTo>
                  <a:lnTo>
                    <a:pt x="433564" y="509954"/>
                  </a:lnTo>
                  <a:lnTo>
                    <a:pt x="292227" y="509954"/>
                  </a:lnTo>
                  <a:close/>
                  <a:moveTo>
                    <a:pt x="237258" y="0"/>
                  </a:moveTo>
                  <a:lnTo>
                    <a:pt x="378595" y="0"/>
                  </a:lnTo>
                  <a:lnTo>
                    <a:pt x="157419" y="509954"/>
                  </a:lnTo>
                  <a:lnTo>
                    <a:pt x="16082" y="509954"/>
                  </a:lnTo>
                  <a:close/>
                  <a:moveTo>
                    <a:pt x="0" y="0"/>
                  </a:moveTo>
                  <a:lnTo>
                    <a:pt x="102450" y="0"/>
                  </a:lnTo>
                  <a:lnTo>
                    <a:pt x="0" y="236214"/>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9" name="Freeform: Shape 28">
            <a:extLst>
              <a:ext uri="{FF2B5EF4-FFF2-40B4-BE49-F238E27FC236}">
                <a16:creationId xmlns="" xmlns:a16="http://schemas.microsoft.com/office/drawing/2014/main" id="{F0EB13AF-0312-480C-B355-42D6346F1F01}"/>
              </a:ext>
            </a:extLst>
          </p:cNvPr>
          <p:cNvSpPr/>
          <p:nvPr/>
        </p:nvSpPr>
        <p:spPr>
          <a:xfrm rot="20773798">
            <a:off x="8743208" y="2142201"/>
            <a:ext cx="2892462" cy="3004697"/>
          </a:xfrm>
          <a:custGeom>
            <a:avLst/>
            <a:gdLst>
              <a:gd name="connsiteX0" fmla="*/ 852101 w 2892462"/>
              <a:gd name="connsiteY0" fmla="*/ 2032733 h 3004697"/>
              <a:gd name="connsiteX1" fmla="*/ 808141 w 2892462"/>
              <a:gd name="connsiteY1" fmla="*/ 2028396 h 3004697"/>
              <a:gd name="connsiteX2" fmla="*/ 607192 w 2892462"/>
              <a:gd name="connsiteY2" fmla="*/ 2229344 h 3004697"/>
              <a:gd name="connsiteX3" fmla="*/ 807271 w 2892462"/>
              <a:gd name="connsiteY3" fmla="*/ 2431161 h 3004697"/>
              <a:gd name="connsiteX4" fmla="*/ 1010394 w 2892462"/>
              <a:gd name="connsiteY4" fmla="*/ 2230649 h 3004697"/>
              <a:gd name="connsiteX5" fmla="*/ 852101 w 2892462"/>
              <a:gd name="connsiteY5" fmla="*/ 2032733 h 3004697"/>
              <a:gd name="connsiteX6" fmla="*/ 1054759 w 2892462"/>
              <a:gd name="connsiteY6" fmla="*/ 1458174 h 3004697"/>
              <a:gd name="connsiteX7" fmla="*/ 1103473 w 2892462"/>
              <a:gd name="connsiteY7" fmla="*/ 1536900 h 3004697"/>
              <a:gd name="connsiteX8" fmla="*/ 1091295 w 2892462"/>
              <a:gd name="connsiteY8" fmla="*/ 1636069 h 3004697"/>
              <a:gd name="connsiteX9" fmla="*/ 1091295 w 2892462"/>
              <a:gd name="connsiteY9" fmla="*/ 1646508 h 3004697"/>
              <a:gd name="connsiteX10" fmla="*/ 1179590 w 2892462"/>
              <a:gd name="connsiteY10" fmla="*/ 1685654 h 3004697"/>
              <a:gd name="connsiteX11" fmla="*/ 1276585 w 2892462"/>
              <a:gd name="connsiteY11" fmla="*/ 1613017 h 3004697"/>
              <a:gd name="connsiteX12" fmla="*/ 1335303 w 2892462"/>
              <a:gd name="connsiteY12" fmla="*/ 1613887 h 3004697"/>
              <a:gd name="connsiteX13" fmla="*/ 1344437 w 2892462"/>
              <a:gd name="connsiteY13" fmla="*/ 1621715 h 3004697"/>
              <a:gd name="connsiteX14" fmla="*/ 1354442 w 2892462"/>
              <a:gd name="connsiteY14" fmla="*/ 1688699 h 3004697"/>
              <a:gd name="connsiteX15" fmla="*/ 1300941 w 2892462"/>
              <a:gd name="connsiteY15" fmla="*/ 1783953 h 3004697"/>
              <a:gd name="connsiteX16" fmla="*/ 1308336 w 2892462"/>
              <a:gd name="connsiteY16" fmla="*/ 1845716 h 3004697"/>
              <a:gd name="connsiteX17" fmla="*/ 1364880 w 2892462"/>
              <a:gd name="connsiteY17" fmla="*/ 1868333 h 3004697"/>
              <a:gd name="connsiteX18" fmla="*/ 1479272 w 2892462"/>
              <a:gd name="connsiteY18" fmla="*/ 1838322 h 3004697"/>
              <a:gd name="connsiteX19" fmla="*/ 1527987 w 2892462"/>
              <a:gd name="connsiteY19" fmla="*/ 1857025 h 3004697"/>
              <a:gd name="connsiteX20" fmla="*/ 1542775 w 2892462"/>
              <a:gd name="connsiteY20" fmla="*/ 1886167 h 3004697"/>
              <a:gd name="connsiteX21" fmla="*/ 1530596 w 2892462"/>
              <a:gd name="connsiteY21" fmla="*/ 1929226 h 3004697"/>
              <a:gd name="connsiteX22" fmla="*/ 1432733 w 2892462"/>
              <a:gd name="connsiteY22" fmla="*/ 2007083 h 3004697"/>
              <a:gd name="connsiteX23" fmla="*/ 1415334 w 2892462"/>
              <a:gd name="connsiteY23" fmla="*/ 2054493 h 3004697"/>
              <a:gd name="connsiteX24" fmla="*/ 1420553 w 2892462"/>
              <a:gd name="connsiteY24" fmla="*/ 2073631 h 3004697"/>
              <a:gd name="connsiteX25" fmla="*/ 1434852 w 2892462"/>
              <a:gd name="connsiteY25" fmla="*/ 2097499 h 3004697"/>
              <a:gd name="connsiteX26" fmla="*/ 1435942 w 2892462"/>
              <a:gd name="connsiteY26" fmla="*/ 2097944 h 3004697"/>
              <a:gd name="connsiteX27" fmla="*/ 789527 w 2892462"/>
              <a:gd name="connsiteY27" fmla="*/ 2935789 h 3004697"/>
              <a:gd name="connsiteX28" fmla="*/ 776823 w 2892462"/>
              <a:gd name="connsiteY28" fmla="*/ 2890905 h 3004697"/>
              <a:gd name="connsiteX29" fmla="*/ 738114 w 2892462"/>
              <a:gd name="connsiteY29" fmla="*/ 2856979 h 3004697"/>
              <a:gd name="connsiteX30" fmla="*/ 714626 w 2892462"/>
              <a:gd name="connsiteY30" fmla="*/ 2854370 h 3004697"/>
              <a:gd name="connsiteX31" fmla="*/ 674611 w 2892462"/>
              <a:gd name="connsiteY31" fmla="*/ 2876552 h 3004697"/>
              <a:gd name="connsiteX32" fmla="*/ 664607 w 2892462"/>
              <a:gd name="connsiteY32" fmla="*/ 2893515 h 3004697"/>
              <a:gd name="connsiteX33" fmla="*/ 609803 w 2892462"/>
              <a:gd name="connsiteY33" fmla="*/ 2986160 h 3004697"/>
              <a:gd name="connsiteX34" fmla="*/ 568483 w 2892462"/>
              <a:gd name="connsiteY34" fmla="*/ 3003123 h 3004697"/>
              <a:gd name="connsiteX35" fmla="*/ 534991 w 2892462"/>
              <a:gd name="connsiteY35" fmla="*/ 2991815 h 3004697"/>
              <a:gd name="connsiteX36" fmla="*/ 512374 w 2892462"/>
              <a:gd name="connsiteY36" fmla="*/ 2949624 h 3004697"/>
              <a:gd name="connsiteX37" fmla="*/ 526726 w 2892462"/>
              <a:gd name="connsiteY37" fmla="*/ 2830882 h 3004697"/>
              <a:gd name="connsiteX38" fmla="*/ 494105 w 2892462"/>
              <a:gd name="connsiteY38" fmla="*/ 2775643 h 3004697"/>
              <a:gd name="connsiteX39" fmla="*/ 433648 w 2892462"/>
              <a:gd name="connsiteY39" fmla="*/ 2778688 h 3004697"/>
              <a:gd name="connsiteX40" fmla="*/ 348832 w 2892462"/>
              <a:gd name="connsiteY40" fmla="*/ 2843061 h 3004697"/>
              <a:gd name="connsiteX41" fmla="*/ 273585 w 2892462"/>
              <a:gd name="connsiteY41" fmla="*/ 2838712 h 3004697"/>
              <a:gd name="connsiteX42" fmla="*/ 267061 w 2892462"/>
              <a:gd name="connsiteY42" fmla="*/ 2832187 h 3004697"/>
              <a:gd name="connsiteX43" fmla="*/ 260537 w 2892462"/>
              <a:gd name="connsiteY43" fmla="*/ 2779993 h 3004697"/>
              <a:gd name="connsiteX44" fmla="*/ 317081 w 2892462"/>
              <a:gd name="connsiteY44" fmla="*/ 2679084 h 3004697"/>
              <a:gd name="connsiteX45" fmla="*/ 326649 w 2892462"/>
              <a:gd name="connsiteY45" fmla="*/ 2648203 h 3004697"/>
              <a:gd name="connsiteX46" fmla="*/ 250533 w 2892462"/>
              <a:gd name="connsiteY46" fmla="*/ 2593834 h 3004697"/>
              <a:gd name="connsiteX47" fmla="*/ 133530 w 2892462"/>
              <a:gd name="connsiteY47" fmla="*/ 2624280 h 3004697"/>
              <a:gd name="connsiteX48" fmla="*/ 96124 w 2892462"/>
              <a:gd name="connsiteY48" fmla="*/ 2611667 h 3004697"/>
              <a:gd name="connsiteX49" fmla="*/ 77421 w 2892462"/>
              <a:gd name="connsiteY49" fmla="*/ 2578609 h 3004697"/>
              <a:gd name="connsiteX50" fmla="*/ 90036 w 2892462"/>
              <a:gd name="connsiteY50" fmla="*/ 2529895 h 3004697"/>
              <a:gd name="connsiteX51" fmla="*/ 176591 w 2892462"/>
              <a:gd name="connsiteY51" fmla="*/ 2461174 h 3004697"/>
              <a:gd name="connsiteX52" fmla="*/ 199643 w 2892462"/>
              <a:gd name="connsiteY52" fmla="*/ 2391145 h 3004697"/>
              <a:gd name="connsiteX53" fmla="*/ 153103 w 2892462"/>
              <a:gd name="connsiteY53" fmla="*/ 2352000 h 3004697"/>
              <a:gd name="connsiteX54" fmla="*/ 43930 w 2892462"/>
              <a:gd name="connsiteY54" fmla="*/ 2337212 h 3004697"/>
              <a:gd name="connsiteX55" fmla="*/ 870 w 2892462"/>
              <a:gd name="connsiteY55" fmla="*/ 2306765 h 3004697"/>
              <a:gd name="connsiteX56" fmla="*/ 0 w 2892462"/>
              <a:gd name="connsiteY56" fmla="*/ 2252832 h 3004697"/>
              <a:gd name="connsiteX57" fmla="*/ 31752 w 2892462"/>
              <a:gd name="connsiteY57" fmla="*/ 2229778 h 3004697"/>
              <a:gd name="connsiteX58" fmla="*/ 143100 w 2892462"/>
              <a:gd name="connsiteY58" fmla="*/ 2198462 h 3004697"/>
              <a:gd name="connsiteX59" fmla="*/ 181376 w 2892462"/>
              <a:gd name="connsiteY59" fmla="*/ 2155836 h 3004697"/>
              <a:gd name="connsiteX60" fmla="*/ 183550 w 2892462"/>
              <a:gd name="connsiteY60" fmla="*/ 2137568 h 3004697"/>
              <a:gd name="connsiteX61" fmla="*/ 159628 w 2892462"/>
              <a:gd name="connsiteY61" fmla="*/ 2093204 h 3004697"/>
              <a:gd name="connsiteX62" fmla="*/ 58719 w 2892462"/>
              <a:gd name="connsiteY62" fmla="*/ 2034050 h 3004697"/>
              <a:gd name="connsiteX63" fmla="*/ 36971 w 2892462"/>
              <a:gd name="connsiteY63" fmla="*/ 1980986 h 3004697"/>
              <a:gd name="connsiteX64" fmla="*/ 39146 w 2892462"/>
              <a:gd name="connsiteY64" fmla="*/ 1973592 h 3004697"/>
              <a:gd name="connsiteX65" fmla="*/ 96559 w 2892462"/>
              <a:gd name="connsiteY65" fmla="*/ 1934011 h 3004697"/>
              <a:gd name="connsiteX66" fmla="*/ 203558 w 2892462"/>
              <a:gd name="connsiteY66" fmla="*/ 1946190 h 3004697"/>
              <a:gd name="connsiteX67" fmla="*/ 258362 w 2892462"/>
              <a:gd name="connsiteY67" fmla="*/ 1920963 h 3004697"/>
              <a:gd name="connsiteX68" fmla="*/ 254012 w 2892462"/>
              <a:gd name="connsiteY68" fmla="*/ 1846586 h 3004697"/>
              <a:gd name="connsiteX69" fmla="*/ 187464 w 2892462"/>
              <a:gd name="connsiteY69" fmla="*/ 1758290 h 3004697"/>
              <a:gd name="connsiteX70" fmla="*/ 187465 w 2892462"/>
              <a:gd name="connsiteY70" fmla="*/ 1709141 h 3004697"/>
              <a:gd name="connsiteX71" fmla="*/ 209212 w 2892462"/>
              <a:gd name="connsiteY71" fmla="*/ 1684784 h 3004697"/>
              <a:gd name="connsiteX72" fmla="*/ 255752 w 2892462"/>
              <a:gd name="connsiteY72" fmla="*/ 1679564 h 3004697"/>
              <a:gd name="connsiteX73" fmla="*/ 354486 w 2892462"/>
              <a:gd name="connsiteY73" fmla="*/ 1735238 h 3004697"/>
              <a:gd name="connsiteX74" fmla="*/ 442781 w 2892462"/>
              <a:gd name="connsiteY74" fmla="*/ 1710446 h 3004697"/>
              <a:gd name="connsiteX75" fmla="*/ 444956 w 2892462"/>
              <a:gd name="connsiteY75" fmla="*/ 1672170 h 3004697"/>
              <a:gd name="connsiteX76" fmla="*/ 416249 w 2892462"/>
              <a:gd name="connsiteY76" fmla="*/ 1561257 h 3004697"/>
              <a:gd name="connsiteX77" fmla="*/ 437127 w 2892462"/>
              <a:gd name="connsiteY77" fmla="*/ 1509933 h 3004697"/>
              <a:gd name="connsiteX78" fmla="*/ 453221 w 2892462"/>
              <a:gd name="connsiteY78" fmla="*/ 1501234 h 3004697"/>
              <a:gd name="connsiteX79" fmla="*/ 513243 w 2892462"/>
              <a:gd name="connsiteY79" fmla="*/ 1516022 h 3004697"/>
              <a:gd name="connsiteX80" fmla="*/ 582401 w 2892462"/>
              <a:gd name="connsiteY80" fmla="*/ 1603882 h 3004697"/>
              <a:gd name="connsiteX81" fmla="*/ 676786 w 2892462"/>
              <a:gd name="connsiteY81" fmla="*/ 1603447 h 3004697"/>
              <a:gd name="connsiteX82" fmla="*/ 688095 w 2892462"/>
              <a:gd name="connsiteY82" fmla="*/ 1563432 h 3004697"/>
              <a:gd name="connsiteX83" fmla="*/ 702014 w 2892462"/>
              <a:gd name="connsiteY83" fmla="*/ 1461654 h 3004697"/>
              <a:gd name="connsiteX84" fmla="*/ 739853 w 2892462"/>
              <a:gd name="connsiteY84" fmla="*/ 1422508 h 3004697"/>
              <a:gd name="connsiteX85" fmla="*/ 773780 w 2892462"/>
              <a:gd name="connsiteY85" fmla="*/ 1421203 h 3004697"/>
              <a:gd name="connsiteX86" fmla="*/ 805966 w 2892462"/>
              <a:gd name="connsiteY86" fmla="*/ 1447299 h 3004697"/>
              <a:gd name="connsiteX87" fmla="*/ 837717 w 2892462"/>
              <a:gd name="connsiteY87" fmla="*/ 1558647 h 3004697"/>
              <a:gd name="connsiteX88" fmla="*/ 918619 w 2892462"/>
              <a:gd name="connsiteY88" fmla="*/ 1604318 h 3004697"/>
              <a:gd name="connsiteX89" fmla="*/ 944716 w 2892462"/>
              <a:gd name="connsiteY89" fmla="*/ 1581700 h 3004697"/>
              <a:gd name="connsiteX90" fmla="*/ 1005610 w 2892462"/>
              <a:gd name="connsiteY90" fmla="*/ 1478617 h 3004697"/>
              <a:gd name="connsiteX91" fmla="*/ 1054759 w 2892462"/>
              <a:gd name="connsiteY91" fmla="*/ 1458174 h 3004697"/>
              <a:gd name="connsiteX92" fmla="*/ 2396727 w 2892462"/>
              <a:gd name="connsiteY92" fmla="*/ 376705 h 3004697"/>
              <a:gd name="connsiteX93" fmla="*/ 2639124 w 2892462"/>
              <a:gd name="connsiteY93" fmla="*/ 472612 h 3004697"/>
              <a:gd name="connsiteX94" fmla="*/ 2671597 w 2892462"/>
              <a:gd name="connsiteY94" fmla="*/ 496360 h 3004697"/>
              <a:gd name="connsiteX95" fmla="*/ 2319558 w 2892462"/>
              <a:gd name="connsiteY95" fmla="*/ 952652 h 3004697"/>
              <a:gd name="connsiteX96" fmla="*/ 2281644 w 2892462"/>
              <a:gd name="connsiteY96" fmla="*/ 937851 h 3004697"/>
              <a:gd name="connsiteX97" fmla="*/ 2242176 w 2892462"/>
              <a:gd name="connsiteY97" fmla="*/ 933941 h 3004697"/>
              <a:gd name="connsiteX98" fmla="*/ 2049469 w 2892462"/>
              <a:gd name="connsiteY98" fmla="*/ 1125814 h 3004697"/>
              <a:gd name="connsiteX99" fmla="*/ 2064583 w 2892462"/>
              <a:gd name="connsiteY99" fmla="*/ 1201357 h 3004697"/>
              <a:gd name="connsiteX100" fmla="*/ 2093780 w 2892462"/>
              <a:gd name="connsiteY100" fmla="*/ 1245292 h 3004697"/>
              <a:gd name="connsiteX101" fmla="*/ 1741365 w 2892462"/>
              <a:gd name="connsiteY101" fmla="*/ 1702072 h 3004697"/>
              <a:gd name="connsiteX102" fmla="*/ 1695116 w 2892462"/>
              <a:gd name="connsiteY102" fmla="*/ 1663249 h 3004697"/>
              <a:gd name="connsiteX103" fmla="*/ 1476343 w 2892462"/>
              <a:gd name="connsiteY103" fmla="*/ 1125398 h 3004697"/>
              <a:gd name="connsiteX104" fmla="*/ 2243008 w 2892462"/>
              <a:gd name="connsiteY104" fmla="*/ 360815 h 3004697"/>
              <a:gd name="connsiteX105" fmla="*/ 2396727 w 2892462"/>
              <a:gd name="connsiteY105" fmla="*/ 376705 h 3004697"/>
              <a:gd name="connsiteX106" fmla="*/ 2412411 w 2892462"/>
              <a:gd name="connsiteY106" fmla="*/ 5354 h 3004697"/>
              <a:gd name="connsiteX107" fmla="*/ 2438774 w 2892462"/>
              <a:gd name="connsiteY107" fmla="*/ 55020 h 3004697"/>
              <a:gd name="connsiteX108" fmla="*/ 2441819 w 2892462"/>
              <a:gd name="connsiteY108" fmla="*/ 156364 h 3004697"/>
              <a:gd name="connsiteX109" fmla="*/ 2459651 w 2892462"/>
              <a:gd name="connsiteY109" fmla="*/ 185940 h 3004697"/>
              <a:gd name="connsiteX110" fmla="*/ 2524025 w 2892462"/>
              <a:gd name="connsiteY110" fmla="*/ 202904 h 3004697"/>
              <a:gd name="connsiteX111" fmla="*/ 2554472 w 2892462"/>
              <a:gd name="connsiteY111" fmla="*/ 186810 h 3004697"/>
              <a:gd name="connsiteX112" fmla="*/ 2612320 w 2892462"/>
              <a:gd name="connsiteY112" fmla="*/ 94165 h 3004697"/>
              <a:gd name="connsiteX113" fmla="*/ 2668428 w 2892462"/>
              <a:gd name="connsiteY113" fmla="*/ 74592 h 3004697"/>
              <a:gd name="connsiteX114" fmla="*/ 2678433 w 2892462"/>
              <a:gd name="connsiteY114" fmla="*/ 78072 h 3004697"/>
              <a:gd name="connsiteX115" fmla="*/ 2710184 w 2892462"/>
              <a:gd name="connsiteY115" fmla="*/ 140270 h 3004697"/>
              <a:gd name="connsiteX116" fmla="*/ 2687567 w 2892462"/>
              <a:gd name="connsiteY116" fmla="*/ 237700 h 3004697"/>
              <a:gd name="connsiteX117" fmla="*/ 2703224 w 2892462"/>
              <a:gd name="connsiteY117" fmla="*/ 279890 h 3004697"/>
              <a:gd name="connsiteX118" fmla="*/ 2753679 w 2892462"/>
              <a:gd name="connsiteY118" fmla="*/ 307727 h 3004697"/>
              <a:gd name="connsiteX119" fmla="*/ 2787171 w 2892462"/>
              <a:gd name="connsiteY119" fmla="*/ 299898 h 3004697"/>
              <a:gd name="connsiteX120" fmla="*/ 2867202 w 2892462"/>
              <a:gd name="connsiteY120" fmla="*/ 225521 h 3004697"/>
              <a:gd name="connsiteX121" fmla="*/ 2882316 w 2892462"/>
              <a:gd name="connsiteY121" fmla="*/ 213580 h 3004697"/>
              <a:gd name="connsiteX122" fmla="*/ 2892462 w 2892462"/>
              <a:gd name="connsiteY122" fmla="*/ 210087 h 3004697"/>
              <a:gd name="connsiteX123" fmla="*/ 2707833 w 2892462"/>
              <a:gd name="connsiteY123" fmla="*/ 449393 h 3004697"/>
              <a:gd name="connsiteX124" fmla="*/ 2669507 w 2892462"/>
              <a:gd name="connsiteY124" fmla="*/ 421558 h 3004697"/>
              <a:gd name="connsiteX125" fmla="*/ 2408410 w 2892462"/>
              <a:gd name="connsiteY125" fmla="*/ 319660 h 3004697"/>
              <a:gd name="connsiteX126" fmla="*/ 2242175 w 2892462"/>
              <a:gd name="connsiteY126" fmla="*/ 302942 h 3004697"/>
              <a:gd name="connsiteX127" fmla="*/ 1417507 w 2892462"/>
              <a:gd name="connsiteY127" fmla="*/ 1122826 h 3004697"/>
              <a:gd name="connsiteX128" fmla="*/ 1660211 w 2892462"/>
              <a:gd name="connsiteY128" fmla="*/ 1710609 h 3004697"/>
              <a:gd name="connsiteX129" fmla="*/ 1705905 w 2892462"/>
              <a:gd name="connsiteY129" fmla="*/ 1748033 h 3004697"/>
              <a:gd name="connsiteX130" fmla="*/ 1524321 w 2892462"/>
              <a:gd name="connsiteY130" fmla="*/ 1983392 h 3004697"/>
              <a:gd name="connsiteX131" fmla="*/ 1524444 w 2892462"/>
              <a:gd name="connsiteY131" fmla="*/ 1981148 h 3004697"/>
              <a:gd name="connsiteX132" fmla="*/ 1534509 w 2892462"/>
              <a:gd name="connsiteY132" fmla="*/ 1957933 h 3004697"/>
              <a:gd name="connsiteX133" fmla="*/ 1581484 w 2892462"/>
              <a:gd name="connsiteY133" fmla="*/ 1869638 h 3004697"/>
              <a:gd name="connsiteX134" fmla="*/ 1578005 w 2892462"/>
              <a:gd name="connsiteY134" fmla="*/ 1828318 h 3004697"/>
              <a:gd name="connsiteX135" fmla="*/ 1538859 w 2892462"/>
              <a:gd name="connsiteY135" fmla="*/ 1789607 h 3004697"/>
              <a:gd name="connsiteX136" fmla="*/ 1498408 w 2892462"/>
              <a:gd name="connsiteY136" fmla="*/ 1786562 h 3004697"/>
              <a:gd name="connsiteX137" fmla="*/ 1400544 w 2892462"/>
              <a:gd name="connsiteY137" fmla="*/ 1838322 h 3004697"/>
              <a:gd name="connsiteX138" fmla="*/ 1347045 w 2892462"/>
              <a:gd name="connsiteY138" fmla="*/ 1828318 h 3004697"/>
              <a:gd name="connsiteX139" fmla="*/ 1343566 w 2892462"/>
              <a:gd name="connsiteY139" fmla="*/ 1824403 h 3004697"/>
              <a:gd name="connsiteX140" fmla="*/ 1345741 w 2892462"/>
              <a:gd name="connsiteY140" fmla="*/ 1744372 h 3004697"/>
              <a:gd name="connsiteX141" fmla="*/ 1411418 w 2892462"/>
              <a:gd name="connsiteY141" fmla="*/ 1674345 h 3004697"/>
              <a:gd name="connsiteX142" fmla="*/ 1419247 w 2892462"/>
              <a:gd name="connsiteY142" fmla="*/ 1636069 h 3004697"/>
              <a:gd name="connsiteX143" fmla="*/ 1389236 w 2892462"/>
              <a:gd name="connsiteY143" fmla="*/ 1583875 h 3004697"/>
              <a:gd name="connsiteX144" fmla="*/ 1351395 w 2892462"/>
              <a:gd name="connsiteY144" fmla="*/ 1573001 h 3004697"/>
              <a:gd name="connsiteX145" fmla="*/ 1256575 w 2892462"/>
              <a:gd name="connsiteY145" fmla="*/ 1594749 h 3004697"/>
              <a:gd name="connsiteX146" fmla="*/ 1243961 w 2892462"/>
              <a:gd name="connsiteY146" fmla="*/ 1597793 h 3004697"/>
              <a:gd name="connsiteX147" fmla="*/ 1196987 w 2892462"/>
              <a:gd name="connsiteY147" fmla="*/ 1574741 h 3004697"/>
              <a:gd name="connsiteX148" fmla="*/ 1186113 w 2892462"/>
              <a:gd name="connsiteY148" fmla="*/ 1549514 h 3004697"/>
              <a:gd name="connsiteX149" fmla="*/ 1203512 w 2892462"/>
              <a:gd name="connsiteY149" fmla="*/ 1500364 h 3004697"/>
              <a:gd name="connsiteX150" fmla="*/ 1292677 w 2892462"/>
              <a:gd name="connsiteY150" fmla="*/ 1444690 h 3004697"/>
              <a:gd name="connsiteX151" fmla="*/ 1313989 w 2892462"/>
              <a:gd name="connsiteY151" fmla="*/ 1394672 h 3004697"/>
              <a:gd name="connsiteX152" fmla="*/ 1300506 w 2892462"/>
              <a:gd name="connsiteY152" fmla="*/ 1349436 h 3004697"/>
              <a:gd name="connsiteX153" fmla="*/ 1267884 w 2892462"/>
              <a:gd name="connsiteY153" fmla="*/ 1327688 h 3004697"/>
              <a:gd name="connsiteX154" fmla="*/ 1162626 w 2892462"/>
              <a:gd name="connsiteY154" fmla="*/ 1324643 h 3004697"/>
              <a:gd name="connsiteX155" fmla="*/ 1115651 w 2892462"/>
              <a:gd name="connsiteY155" fmla="*/ 1285063 h 3004697"/>
              <a:gd name="connsiteX156" fmla="*/ 1113911 w 2892462"/>
              <a:gd name="connsiteY156" fmla="*/ 1275929 h 3004697"/>
              <a:gd name="connsiteX157" fmla="*/ 1153492 w 2892462"/>
              <a:gd name="connsiteY157" fmla="*/ 1215906 h 3004697"/>
              <a:gd name="connsiteX158" fmla="*/ 1247877 w 2892462"/>
              <a:gd name="connsiteY158" fmla="*/ 1187199 h 3004697"/>
              <a:gd name="connsiteX159" fmla="*/ 1276149 w 2892462"/>
              <a:gd name="connsiteY159" fmla="*/ 1155448 h 3004697"/>
              <a:gd name="connsiteX160" fmla="*/ 1274843 w 2892462"/>
              <a:gd name="connsiteY160" fmla="*/ 1094989 h 3004697"/>
              <a:gd name="connsiteX161" fmla="*/ 1252661 w 2892462"/>
              <a:gd name="connsiteY161" fmla="*/ 1070197 h 3004697"/>
              <a:gd name="connsiteX162" fmla="*/ 1152187 w 2892462"/>
              <a:gd name="connsiteY162" fmla="*/ 1039316 h 3004697"/>
              <a:gd name="connsiteX163" fmla="*/ 1113911 w 2892462"/>
              <a:gd name="connsiteY163" fmla="*/ 983642 h 3004697"/>
              <a:gd name="connsiteX164" fmla="*/ 1117826 w 2892462"/>
              <a:gd name="connsiteY164" fmla="*/ 960589 h 3004697"/>
              <a:gd name="connsiteX165" fmla="*/ 1153927 w 2892462"/>
              <a:gd name="connsiteY165" fmla="*/ 931883 h 3004697"/>
              <a:gd name="connsiteX166" fmla="*/ 1251356 w 2892462"/>
              <a:gd name="connsiteY166" fmla="*/ 928838 h 3004697"/>
              <a:gd name="connsiteX167" fmla="*/ 1265709 w 2892462"/>
              <a:gd name="connsiteY167" fmla="*/ 928403 h 3004697"/>
              <a:gd name="connsiteX168" fmla="*/ 1304420 w 2892462"/>
              <a:gd name="connsiteY168" fmla="*/ 897956 h 3004697"/>
              <a:gd name="connsiteX169" fmla="*/ 1315728 w 2892462"/>
              <a:gd name="connsiteY169" fmla="*/ 854896 h 3004697"/>
              <a:gd name="connsiteX170" fmla="*/ 1297461 w 2892462"/>
              <a:gd name="connsiteY170" fmla="*/ 814011 h 3004697"/>
              <a:gd name="connsiteX171" fmla="*/ 1208296 w 2892462"/>
              <a:gd name="connsiteY171" fmla="*/ 758337 h 3004697"/>
              <a:gd name="connsiteX172" fmla="*/ 1188287 w 2892462"/>
              <a:gd name="connsiteY172" fmla="*/ 701358 h 3004697"/>
              <a:gd name="connsiteX173" fmla="*/ 1200901 w 2892462"/>
              <a:gd name="connsiteY173" fmla="*/ 673956 h 3004697"/>
              <a:gd name="connsiteX174" fmla="*/ 1240046 w 2892462"/>
              <a:gd name="connsiteY174" fmla="*/ 657428 h 3004697"/>
              <a:gd name="connsiteX175" fmla="*/ 1351395 w 2892462"/>
              <a:gd name="connsiteY175" fmla="*/ 683090 h 3004697"/>
              <a:gd name="connsiteX176" fmla="*/ 1391845 w 2892462"/>
              <a:gd name="connsiteY176" fmla="*/ 669606 h 3004697"/>
              <a:gd name="connsiteX177" fmla="*/ 1419247 w 2892462"/>
              <a:gd name="connsiteY177" fmla="*/ 621762 h 3004697"/>
              <a:gd name="connsiteX178" fmla="*/ 1411418 w 2892462"/>
              <a:gd name="connsiteY178" fmla="*/ 580877 h 3004697"/>
              <a:gd name="connsiteX179" fmla="*/ 1337476 w 2892462"/>
              <a:gd name="connsiteY179" fmla="*/ 502150 h 3004697"/>
              <a:gd name="connsiteX180" fmla="*/ 1333126 w 2892462"/>
              <a:gd name="connsiteY180" fmla="*/ 446041 h 3004697"/>
              <a:gd name="connsiteX181" fmla="*/ 1340521 w 2892462"/>
              <a:gd name="connsiteY181" fmla="*/ 435167 h 3004697"/>
              <a:gd name="connsiteX182" fmla="*/ 1407503 w 2892462"/>
              <a:gd name="connsiteY182" fmla="*/ 420379 h 3004697"/>
              <a:gd name="connsiteX183" fmla="*/ 1497973 w 2892462"/>
              <a:gd name="connsiteY183" fmla="*/ 468659 h 3004697"/>
              <a:gd name="connsiteX184" fmla="*/ 1540599 w 2892462"/>
              <a:gd name="connsiteY184" fmla="*/ 464745 h 3004697"/>
              <a:gd name="connsiteX185" fmla="*/ 1577135 w 2892462"/>
              <a:gd name="connsiteY185" fmla="*/ 428643 h 3004697"/>
              <a:gd name="connsiteX186" fmla="*/ 1581920 w 2892462"/>
              <a:gd name="connsiteY186" fmla="*/ 385148 h 3004697"/>
              <a:gd name="connsiteX187" fmla="*/ 1529289 w 2892462"/>
              <a:gd name="connsiteY187" fmla="*/ 286414 h 3004697"/>
              <a:gd name="connsiteX188" fmla="*/ 1538424 w 2892462"/>
              <a:gd name="connsiteY188" fmla="*/ 236395 h 3004697"/>
              <a:gd name="connsiteX189" fmla="*/ 1565825 w 2892462"/>
              <a:gd name="connsiteY189" fmla="*/ 215952 h 3004697"/>
              <a:gd name="connsiteX190" fmla="*/ 1610190 w 2892462"/>
              <a:gd name="connsiteY190" fmla="*/ 220737 h 3004697"/>
              <a:gd name="connsiteX191" fmla="*/ 1685438 w 2892462"/>
              <a:gd name="connsiteY191" fmla="*/ 290764 h 3004697"/>
              <a:gd name="connsiteX192" fmla="*/ 1748941 w 2892462"/>
              <a:gd name="connsiteY192" fmla="*/ 299898 h 3004697"/>
              <a:gd name="connsiteX193" fmla="*/ 1784607 w 2892462"/>
              <a:gd name="connsiteY193" fmla="*/ 277715 h 3004697"/>
              <a:gd name="connsiteX194" fmla="*/ 1796785 w 2892462"/>
              <a:gd name="connsiteY194" fmla="*/ 240309 h 3004697"/>
              <a:gd name="connsiteX195" fmla="*/ 1771558 w 2892462"/>
              <a:gd name="connsiteY195" fmla="*/ 131571 h 3004697"/>
              <a:gd name="connsiteX196" fmla="*/ 1792871 w 2892462"/>
              <a:gd name="connsiteY196" fmla="*/ 85032 h 3004697"/>
              <a:gd name="connsiteX197" fmla="*/ 1822013 w 2892462"/>
              <a:gd name="connsiteY197" fmla="*/ 72853 h 3004697"/>
              <a:gd name="connsiteX198" fmla="*/ 1868118 w 2892462"/>
              <a:gd name="connsiteY198" fmla="*/ 89381 h 3004697"/>
              <a:gd name="connsiteX199" fmla="*/ 1926401 w 2892462"/>
              <a:gd name="connsiteY199" fmla="*/ 183331 h 3004697"/>
              <a:gd name="connsiteX200" fmla="*/ 1966852 w 2892462"/>
              <a:gd name="connsiteY200" fmla="*/ 202904 h 3004697"/>
              <a:gd name="connsiteX201" fmla="*/ 2021220 w 2892462"/>
              <a:gd name="connsiteY201" fmla="*/ 187680 h 3004697"/>
              <a:gd name="connsiteX202" fmla="*/ 2041229 w 2892462"/>
              <a:gd name="connsiteY202" fmla="*/ 158538 h 3004697"/>
              <a:gd name="connsiteX203" fmla="*/ 2045577 w 2892462"/>
              <a:gd name="connsiteY203" fmla="*/ 45451 h 3004697"/>
              <a:gd name="connsiteX204" fmla="*/ 2077764 w 2892462"/>
              <a:gd name="connsiteY204" fmla="*/ 4130 h 3004697"/>
              <a:gd name="connsiteX205" fmla="*/ 2089508 w 2892462"/>
              <a:gd name="connsiteY205" fmla="*/ 1521 h 3004697"/>
              <a:gd name="connsiteX206" fmla="*/ 2154316 w 2892462"/>
              <a:gd name="connsiteY206" fmla="*/ 41102 h 3004697"/>
              <a:gd name="connsiteX207" fmla="*/ 2183023 w 2892462"/>
              <a:gd name="connsiteY207" fmla="*/ 136791 h 3004697"/>
              <a:gd name="connsiteX208" fmla="*/ 2211295 w 2892462"/>
              <a:gd name="connsiteY208" fmla="*/ 162453 h 3004697"/>
              <a:gd name="connsiteX209" fmla="*/ 2273057 w 2892462"/>
              <a:gd name="connsiteY209" fmla="*/ 162453 h 3004697"/>
              <a:gd name="connsiteX210" fmla="*/ 2300459 w 2892462"/>
              <a:gd name="connsiteY210" fmla="*/ 137660 h 3004697"/>
              <a:gd name="connsiteX211" fmla="*/ 2332647 w 2892462"/>
              <a:gd name="connsiteY211" fmla="*/ 31967 h 3004697"/>
              <a:gd name="connsiteX212" fmla="*/ 2376576 w 2892462"/>
              <a:gd name="connsiteY212" fmla="*/ 216 h 3004697"/>
              <a:gd name="connsiteX213" fmla="*/ 2388319 w 2892462"/>
              <a:gd name="connsiteY213" fmla="*/ 651 h 3004697"/>
              <a:gd name="connsiteX214" fmla="*/ 2412411 w 2892462"/>
              <a:gd name="connsiteY214" fmla="*/ 5354 h 3004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2892462" h="3004697">
                <a:moveTo>
                  <a:pt x="852101" y="2032733"/>
                </a:moveTo>
                <a:cubicBezTo>
                  <a:pt x="838152" y="2029850"/>
                  <a:pt x="823474" y="2028341"/>
                  <a:pt x="808141" y="2028396"/>
                </a:cubicBezTo>
                <a:cubicBezTo>
                  <a:pt x="694618" y="2028831"/>
                  <a:pt x="607629" y="2115387"/>
                  <a:pt x="607192" y="2229344"/>
                </a:cubicBezTo>
                <a:cubicBezTo>
                  <a:pt x="606758" y="2345041"/>
                  <a:pt x="697663" y="2430291"/>
                  <a:pt x="807271" y="2431161"/>
                </a:cubicBezTo>
                <a:cubicBezTo>
                  <a:pt x="919488" y="2432031"/>
                  <a:pt x="1009959" y="2341996"/>
                  <a:pt x="1010394" y="2230649"/>
                </a:cubicBezTo>
                <a:cubicBezTo>
                  <a:pt x="1011536" y="2140451"/>
                  <a:pt x="949738" y="2052916"/>
                  <a:pt x="852101" y="2032733"/>
                </a:cubicBezTo>
                <a:close/>
                <a:moveTo>
                  <a:pt x="1054759" y="1458174"/>
                </a:moveTo>
                <a:cubicBezTo>
                  <a:pt x="1104344" y="1470787"/>
                  <a:pt x="1110867" y="1481661"/>
                  <a:pt x="1103473" y="1536900"/>
                </a:cubicBezTo>
                <a:cubicBezTo>
                  <a:pt x="1099124" y="1569956"/>
                  <a:pt x="1095209" y="1603013"/>
                  <a:pt x="1091295" y="1636069"/>
                </a:cubicBezTo>
                <a:cubicBezTo>
                  <a:pt x="1090860" y="1639548"/>
                  <a:pt x="1090860" y="1643028"/>
                  <a:pt x="1091295" y="1646508"/>
                </a:cubicBezTo>
                <a:cubicBezTo>
                  <a:pt x="1096950" y="1681739"/>
                  <a:pt x="1150448" y="1706096"/>
                  <a:pt x="1179590" y="1685654"/>
                </a:cubicBezTo>
                <a:cubicBezTo>
                  <a:pt x="1212647" y="1662166"/>
                  <a:pt x="1244397" y="1637374"/>
                  <a:pt x="1276585" y="1613017"/>
                </a:cubicBezTo>
                <a:cubicBezTo>
                  <a:pt x="1300072" y="1595184"/>
                  <a:pt x="1311816" y="1595619"/>
                  <a:pt x="1335303" y="1613887"/>
                </a:cubicBezTo>
                <a:cubicBezTo>
                  <a:pt x="1338348" y="1616497"/>
                  <a:pt x="1341392" y="1618671"/>
                  <a:pt x="1344437" y="1621715"/>
                </a:cubicBezTo>
                <a:cubicBezTo>
                  <a:pt x="1371839" y="1647813"/>
                  <a:pt x="1373144" y="1655642"/>
                  <a:pt x="1354442" y="1688699"/>
                </a:cubicBezTo>
                <a:cubicBezTo>
                  <a:pt x="1336608" y="1720450"/>
                  <a:pt x="1319645" y="1752636"/>
                  <a:pt x="1300941" y="1783953"/>
                </a:cubicBezTo>
                <a:cubicBezTo>
                  <a:pt x="1287458" y="1807006"/>
                  <a:pt x="1293548" y="1826143"/>
                  <a:pt x="1308336" y="1845716"/>
                </a:cubicBezTo>
                <a:cubicBezTo>
                  <a:pt x="1323124" y="1865289"/>
                  <a:pt x="1340087" y="1874858"/>
                  <a:pt x="1364880" y="1868333"/>
                </a:cubicBezTo>
                <a:cubicBezTo>
                  <a:pt x="1403155" y="1858329"/>
                  <a:pt x="1441431" y="1848760"/>
                  <a:pt x="1479272" y="1838322"/>
                </a:cubicBezTo>
                <a:cubicBezTo>
                  <a:pt x="1503629" y="1831797"/>
                  <a:pt x="1514504" y="1835712"/>
                  <a:pt x="1527987" y="1857025"/>
                </a:cubicBezTo>
                <a:cubicBezTo>
                  <a:pt x="1534076" y="1866159"/>
                  <a:pt x="1539296" y="1875728"/>
                  <a:pt x="1542775" y="1886167"/>
                </a:cubicBezTo>
                <a:cubicBezTo>
                  <a:pt x="1549300" y="1904870"/>
                  <a:pt x="1546254" y="1916613"/>
                  <a:pt x="1530596" y="1929226"/>
                </a:cubicBezTo>
                <a:cubicBezTo>
                  <a:pt x="1497975" y="1955324"/>
                  <a:pt x="1465788" y="1981421"/>
                  <a:pt x="1432733" y="2007083"/>
                </a:cubicBezTo>
                <a:cubicBezTo>
                  <a:pt x="1416204" y="2019696"/>
                  <a:pt x="1411854" y="2035355"/>
                  <a:pt x="1415334" y="2054493"/>
                </a:cubicBezTo>
                <a:cubicBezTo>
                  <a:pt x="1416640" y="2061017"/>
                  <a:pt x="1418814" y="2067106"/>
                  <a:pt x="1420553" y="2073631"/>
                </a:cubicBezTo>
                <a:cubicBezTo>
                  <a:pt x="1423380" y="2083853"/>
                  <a:pt x="1428165" y="2091790"/>
                  <a:pt x="1434852" y="2097499"/>
                </a:cubicBezTo>
                <a:lnTo>
                  <a:pt x="1435942" y="2097944"/>
                </a:lnTo>
                <a:lnTo>
                  <a:pt x="789527" y="2935789"/>
                </a:lnTo>
                <a:lnTo>
                  <a:pt x="776823" y="2890905"/>
                </a:lnTo>
                <a:cubicBezTo>
                  <a:pt x="771170" y="2870462"/>
                  <a:pt x="758556" y="2859589"/>
                  <a:pt x="738114" y="2856979"/>
                </a:cubicBezTo>
                <a:cubicBezTo>
                  <a:pt x="730284" y="2856109"/>
                  <a:pt x="722455" y="2854804"/>
                  <a:pt x="714626" y="2854370"/>
                </a:cubicBezTo>
                <a:cubicBezTo>
                  <a:pt x="696359" y="2853065"/>
                  <a:pt x="683745" y="2861329"/>
                  <a:pt x="674611" y="2876552"/>
                </a:cubicBezTo>
                <a:cubicBezTo>
                  <a:pt x="671131" y="2882207"/>
                  <a:pt x="668086" y="2887860"/>
                  <a:pt x="664607" y="2893515"/>
                </a:cubicBezTo>
                <a:cubicBezTo>
                  <a:pt x="646339" y="2924396"/>
                  <a:pt x="628506" y="2955713"/>
                  <a:pt x="609803" y="2986160"/>
                </a:cubicBezTo>
                <a:cubicBezTo>
                  <a:pt x="599799" y="3003123"/>
                  <a:pt x="587619" y="3007473"/>
                  <a:pt x="568483" y="3003123"/>
                </a:cubicBezTo>
                <a:cubicBezTo>
                  <a:pt x="556739" y="3000513"/>
                  <a:pt x="545866" y="2996599"/>
                  <a:pt x="534991" y="2991815"/>
                </a:cubicBezTo>
                <a:cubicBezTo>
                  <a:pt x="515853" y="2982680"/>
                  <a:pt x="509764" y="2970937"/>
                  <a:pt x="512374" y="2949624"/>
                </a:cubicBezTo>
                <a:cubicBezTo>
                  <a:pt x="517158" y="2910043"/>
                  <a:pt x="521073" y="2870462"/>
                  <a:pt x="526726" y="2830882"/>
                </a:cubicBezTo>
                <a:cubicBezTo>
                  <a:pt x="530642" y="2803045"/>
                  <a:pt x="515853" y="2787822"/>
                  <a:pt x="494105" y="2775643"/>
                </a:cubicBezTo>
                <a:cubicBezTo>
                  <a:pt x="472794" y="2763900"/>
                  <a:pt x="453656" y="2762160"/>
                  <a:pt x="433648" y="2778688"/>
                </a:cubicBezTo>
                <a:cubicBezTo>
                  <a:pt x="405811" y="2800870"/>
                  <a:pt x="376668" y="2821313"/>
                  <a:pt x="348832" y="2843061"/>
                </a:cubicBezTo>
                <a:cubicBezTo>
                  <a:pt x="320560" y="2865244"/>
                  <a:pt x="308381" y="2870027"/>
                  <a:pt x="273585" y="2838712"/>
                </a:cubicBezTo>
                <a:cubicBezTo>
                  <a:pt x="271410" y="2836536"/>
                  <a:pt x="269236" y="2834362"/>
                  <a:pt x="267061" y="2832187"/>
                </a:cubicBezTo>
                <a:cubicBezTo>
                  <a:pt x="250097" y="2814789"/>
                  <a:pt x="248358" y="2801306"/>
                  <a:pt x="260537" y="2779993"/>
                </a:cubicBezTo>
                <a:cubicBezTo>
                  <a:pt x="279240" y="2746502"/>
                  <a:pt x="298376" y="2712575"/>
                  <a:pt x="317081" y="2679084"/>
                </a:cubicBezTo>
                <a:cubicBezTo>
                  <a:pt x="322299" y="2669515"/>
                  <a:pt x="327954" y="2659946"/>
                  <a:pt x="326649" y="2648203"/>
                </a:cubicBezTo>
                <a:cubicBezTo>
                  <a:pt x="323605" y="2612971"/>
                  <a:pt x="284459" y="2585134"/>
                  <a:pt x="250533" y="2593834"/>
                </a:cubicBezTo>
                <a:cubicBezTo>
                  <a:pt x="211387" y="2603837"/>
                  <a:pt x="172241" y="2613842"/>
                  <a:pt x="133530" y="2624280"/>
                </a:cubicBezTo>
                <a:cubicBezTo>
                  <a:pt x="117873" y="2628630"/>
                  <a:pt x="106129" y="2623845"/>
                  <a:pt x="96124" y="2611667"/>
                </a:cubicBezTo>
                <a:cubicBezTo>
                  <a:pt x="87861" y="2601662"/>
                  <a:pt x="82641" y="2590354"/>
                  <a:pt x="77421" y="2578609"/>
                </a:cubicBezTo>
                <a:cubicBezTo>
                  <a:pt x="68723" y="2558167"/>
                  <a:pt x="72637" y="2543379"/>
                  <a:pt x="90036" y="2529895"/>
                </a:cubicBezTo>
                <a:cubicBezTo>
                  <a:pt x="118742" y="2506843"/>
                  <a:pt x="147883" y="2484225"/>
                  <a:pt x="176591" y="2461174"/>
                </a:cubicBezTo>
                <a:cubicBezTo>
                  <a:pt x="207037" y="2437686"/>
                  <a:pt x="209647" y="2427682"/>
                  <a:pt x="199643" y="2391145"/>
                </a:cubicBezTo>
                <a:cubicBezTo>
                  <a:pt x="192684" y="2367224"/>
                  <a:pt x="178331" y="2354610"/>
                  <a:pt x="153103" y="2352000"/>
                </a:cubicBezTo>
                <a:cubicBezTo>
                  <a:pt x="116567" y="2348085"/>
                  <a:pt x="80467" y="2341127"/>
                  <a:pt x="43930" y="2337212"/>
                </a:cubicBezTo>
                <a:cubicBezTo>
                  <a:pt x="23053" y="2335037"/>
                  <a:pt x="8265" y="2326773"/>
                  <a:pt x="870" y="2306765"/>
                </a:cubicBezTo>
                <a:cubicBezTo>
                  <a:pt x="0" y="2288062"/>
                  <a:pt x="0" y="2270663"/>
                  <a:pt x="0" y="2252832"/>
                </a:cubicBezTo>
                <a:cubicBezTo>
                  <a:pt x="6959" y="2239782"/>
                  <a:pt x="17833" y="2233259"/>
                  <a:pt x="31752" y="2229778"/>
                </a:cubicBezTo>
                <a:cubicBezTo>
                  <a:pt x="69157" y="2219775"/>
                  <a:pt x="105694" y="2208466"/>
                  <a:pt x="143100" y="2198462"/>
                </a:cubicBezTo>
                <a:cubicBezTo>
                  <a:pt x="165717" y="2192373"/>
                  <a:pt x="179201" y="2179759"/>
                  <a:pt x="181376" y="2155836"/>
                </a:cubicBezTo>
                <a:cubicBezTo>
                  <a:pt x="181810" y="2149748"/>
                  <a:pt x="182680" y="2143658"/>
                  <a:pt x="183550" y="2137568"/>
                </a:cubicBezTo>
                <a:cubicBezTo>
                  <a:pt x="185725" y="2117126"/>
                  <a:pt x="176591" y="2103207"/>
                  <a:pt x="159628" y="2093204"/>
                </a:cubicBezTo>
                <a:cubicBezTo>
                  <a:pt x="125701" y="2073631"/>
                  <a:pt x="92210" y="2053623"/>
                  <a:pt x="58719" y="2034050"/>
                </a:cubicBezTo>
                <a:cubicBezTo>
                  <a:pt x="33926" y="2019696"/>
                  <a:pt x="29577" y="2008823"/>
                  <a:pt x="36971" y="1980986"/>
                </a:cubicBezTo>
                <a:cubicBezTo>
                  <a:pt x="37841" y="1978376"/>
                  <a:pt x="38276" y="1975767"/>
                  <a:pt x="39146" y="1973592"/>
                </a:cubicBezTo>
                <a:cubicBezTo>
                  <a:pt x="50019" y="1937491"/>
                  <a:pt x="59589" y="1930531"/>
                  <a:pt x="96559" y="1934011"/>
                </a:cubicBezTo>
                <a:cubicBezTo>
                  <a:pt x="132226" y="1937491"/>
                  <a:pt x="167891" y="1941406"/>
                  <a:pt x="203558" y="1946190"/>
                </a:cubicBezTo>
                <a:cubicBezTo>
                  <a:pt x="231830" y="1949669"/>
                  <a:pt x="244008" y="1944885"/>
                  <a:pt x="258362" y="1920963"/>
                </a:cubicBezTo>
                <a:cubicBezTo>
                  <a:pt x="278804" y="1887906"/>
                  <a:pt x="277935" y="1877468"/>
                  <a:pt x="254012" y="1846586"/>
                </a:cubicBezTo>
                <a:cubicBezTo>
                  <a:pt x="231394" y="1817444"/>
                  <a:pt x="209212" y="1787868"/>
                  <a:pt x="187464" y="1758290"/>
                </a:cubicBezTo>
                <a:cubicBezTo>
                  <a:pt x="174416" y="1740892"/>
                  <a:pt x="174416" y="1726539"/>
                  <a:pt x="187465" y="1709141"/>
                </a:cubicBezTo>
                <a:cubicBezTo>
                  <a:pt x="193989" y="1700442"/>
                  <a:pt x="200948" y="1691743"/>
                  <a:pt x="209212" y="1684784"/>
                </a:cubicBezTo>
                <a:cubicBezTo>
                  <a:pt x="225740" y="1670866"/>
                  <a:pt x="237049" y="1669126"/>
                  <a:pt x="255752" y="1679564"/>
                </a:cubicBezTo>
                <a:cubicBezTo>
                  <a:pt x="288808" y="1697832"/>
                  <a:pt x="322736" y="1714795"/>
                  <a:pt x="354486" y="1735238"/>
                </a:cubicBezTo>
                <a:cubicBezTo>
                  <a:pt x="391023" y="1758726"/>
                  <a:pt x="416250" y="1743067"/>
                  <a:pt x="442781" y="1710446"/>
                </a:cubicBezTo>
                <a:cubicBezTo>
                  <a:pt x="451480" y="1699572"/>
                  <a:pt x="448436" y="1685219"/>
                  <a:pt x="444956" y="1672170"/>
                </a:cubicBezTo>
                <a:cubicBezTo>
                  <a:pt x="435387" y="1635200"/>
                  <a:pt x="425818" y="1598228"/>
                  <a:pt x="416249" y="1561257"/>
                </a:cubicBezTo>
                <a:cubicBezTo>
                  <a:pt x="409290" y="1534726"/>
                  <a:pt x="413639" y="1523851"/>
                  <a:pt x="437127" y="1509933"/>
                </a:cubicBezTo>
                <a:cubicBezTo>
                  <a:pt x="442346" y="1506888"/>
                  <a:pt x="447566" y="1503843"/>
                  <a:pt x="453221" y="1501234"/>
                </a:cubicBezTo>
                <a:cubicBezTo>
                  <a:pt x="481492" y="1488185"/>
                  <a:pt x="494105" y="1491230"/>
                  <a:pt x="513243" y="1516022"/>
                </a:cubicBezTo>
                <a:cubicBezTo>
                  <a:pt x="536296" y="1545164"/>
                  <a:pt x="559349" y="1574741"/>
                  <a:pt x="582401" y="1603882"/>
                </a:cubicBezTo>
                <a:cubicBezTo>
                  <a:pt x="604149" y="1630850"/>
                  <a:pt x="655037" y="1630850"/>
                  <a:pt x="676786" y="1603447"/>
                </a:cubicBezTo>
                <a:cubicBezTo>
                  <a:pt x="685920" y="1591704"/>
                  <a:pt x="685920" y="1576916"/>
                  <a:pt x="688095" y="1563432"/>
                </a:cubicBezTo>
                <a:cubicBezTo>
                  <a:pt x="693314" y="1529506"/>
                  <a:pt x="697663" y="1495580"/>
                  <a:pt x="702014" y="1461654"/>
                </a:cubicBezTo>
                <a:cubicBezTo>
                  <a:pt x="705493" y="1434686"/>
                  <a:pt x="712886" y="1427292"/>
                  <a:pt x="739853" y="1422508"/>
                </a:cubicBezTo>
                <a:cubicBezTo>
                  <a:pt x="751163" y="1420333"/>
                  <a:pt x="762472" y="1420333"/>
                  <a:pt x="773780" y="1421203"/>
                </a:cubicBezTo>
                <a:cubicBezTo>
                  <a:pt x="790308" y="1422073"/>
                  <a:pt x="801617" y="1430772"/>
                  <a:pt x="805966" y="1447299"/>
                </a:cubicBezTo>
                <a:cubicBezTo>
                  <a:pt x="816406" y="1484271"/>
                  <a:pt x="827279" y="1521676"/>
                  <a:pt x="837717" y="1558647"/>
                </a:cubicBezTo>
                <a:cubicBezTo>
                  <a:pt x="848591" y="1596489"/>
                  <a:pt x="879908" y="1614322"/>
                  <a:pt x="918619" y="1604318"/>
                </a:cubicBezTo>
                <a:cubicBezTo>
                  <a:pt x="931232" y="1601273"/>
                  <a:pt x="938626" y="1592139"/>
                  <a:pt x="944716" y="1581700"/>
                </a:cubicBezTo>
                <a:cubicBezTo>
                  <a:pt x="964724" y="1547339"/>
                  <a:pt x="985166" y="1512978"/>
                  <a:pt x="1005610" y="1478617"/>
                </a:cubicBezTo>
                <a:cubicBezTo>
                  <a:pt x="1018658" y="1456434"/>
                  <a:pt x="1029967" y="1451649"/>
                  <a:pt x="1054759" y="1458174"/>
                </a:cubicBezTo>
                <a:close/>
                <a:moveTo>
                  <a:pt x="2396727" y="376705"/>
                </a:moveTo>
                <a:cubicBezTo>
                  <a:pt x="2483709" y="394758"/>
                  <a:pt x="2565451" y="427654"/>
                  <a:pt x="2639124" y="472612"/>
                </a:cubicBezTo>
                <a:lnTo>
                  <a:pt x="2671597" y="496360"/>
                </a:lnTo>
                <a:lnTo>
                  <a:pt x="2319558" y="952652"/>
                </a:lnTo>
                <a:lnTo>
                  <a:pt x="2281644" y="937851"/>
                </a:lnTo>
                <a:cubicBezTo>
                  <a:pt x="2268950" y="935287"/>
                  <a:pt x="2255755" y="933941"/>
                  <a:pt x="2242176" y="933941"/>
                </a:cubicBezTo>
                <a:cubicBezTo>
                  <a:pt x="2126468" y="933940"/>
                  <a:pt x="2049052" y="1028837"/>
                  <a:pt x="2049469" y="1125814"/>
                </a:cubicBezTo>
                <a:cubicBezTo>
                  <a:pt x="2049573" y="1152660"/>
                  <a:pt x="2054932" y="1178179"/>
                  <a:pt x="2064583" y="1201357"/>
                </a:cubicBezTo>
                <a:lnTo>
                  <a:pt x="2093780" y="1245292"/>
                </a:lnTo>
                <a:lnTo>
                  <a:pt x="1741365" y="1702072"/>
                </a:lnTo>
                <a:lnTo>
                  <a:pt x="1695116" y="1663249"/>
                </a:lnTo>
                <a:cubicBezTo>
                  <a:pt x="1557713" y="1523401"/>
                  <a:pt x="1474678" y="1332048"/>
                  <a:pt x="1476343" y="1125398"/>
                </a:cubicBezTo>
                <a:cubicBezTo>
                  <a:pt x="1473846" y="706272"/>
                  <a:pt x="1820135" y="359983"/>
                  <a:pt x="2243008" y="360815"/>
                </a:cubicBezTo>
                <a:cubicBezTo>
                  <a:pt x="2295607" y="360920"/>
                  <a:pt x="2347022" y="366389"/>
                  <a:pt x="2396727" y="376705"/>
                </a:cubicBezTo>
                <a:close/>
                <a:moveTo>
                  <a:pt x="2412411" y="5354"/>
                </a:moveTo>
                <a:cubicBezTo>
                  <a:pt x="2431841" y="12123"/>
                  <a:pt x="2438122" y="25987"/>
                  <a:pt x="2438774" y="55020"/>
                </a:cubicBezTo>
                <a:cubicBezTo>
                  <a:pt x="2439644" y="88945"/>
                  <a:pt x="2440949" y="122438"/>
                  <a:pt x="2441819" y="156364"/>
                </a:cubicBezTo>
                <a:cubicBezTo>
                  <a:pt x="2442254" y="169847"/>
                  <a:pt x="2447038" y="180286"/>
                  <a:pt x="2459651" y="185940"/>
                </a:cubicBezTo>
                <a:cubicBezTo>
                  <a:pt x="2480095" y="195074"/>
                  <a:pt x="2501407" y="201164"/>
                  <a:pt x="2524025" y="202904"/>
                </a:cubicBezTo>
                <a:cubicBezTo>
                  <a:pt x="2537943" y="203773"/>
                  <a:pt x="2547513" y="198119"/>
                  <a:pt x="2554472" y="186810"/>
                </a:cubicBezTo>
                <a:cubicBezTo>
                  <a:pt x="2573609" y="155929"/>
                  <a:pt x="2593182" y="125047"/>
                  <a:pt x="2612320" y="94165"/>
                </a:cubicBezTo>
                <a:cubicBezTo>
                  <a:pt x="2628848" y="68069"/>
                  <a:pt x="2638851" y="64589"/>
                  <a:pt x="2668428" y="74592"/>
                </a:cubicBezTo>
                <a:cubicBezTo>
                  <a:pt x="2671908" y="75897"/>
                  <a:pt x="2674953" y="76767"/>
                  <a:pt x="2678433" y="78072"/>
                </a:cubicBezTo>
                <a:cubicBezTo>
                  <a:pt x="2712794" y="92860"/>
                  <a:pt x="2718447" y="103735"/>
                  <a:pt x="2710184" y="140270"/>
                </a:cubicBezTo>
                <a:cubicBezTo>
                  <a:pt x="2702789" y="172892"/>
                  <a:pt x="2695396" y="205078"/>
                  <a:pt x="2687567" y="237700"/>
                </a:cubicBezTo>
                <a:cubicBezTo>
                  <a:pt x="2683217" y="255533"/>
                  <a:pt x="2687566" y="269451"/>
                  <a:pt x="2703224" y="279890"/>
                </a:cubicBezTo>
                <a:cubicBezTo>
                  <a:pt x="2719319" y="290764"/>
                  <a:pt x="2735411" y="300767"/>
                  <a:pt x="2753679" y="307727"/>
                </a:cubicBezTo>
                <a:cubicBezTo>
                  <a:pt x="2766728" y="312511"/>
                  <a:pt x="2777166" y="309466"/>
                  <a:pt x="2787171" y="299898"/>
                </a:cubicBezTo>
                <a:cubicBezTo>
                  <a:pt x="2813702" y="274671"/>
                  <a:pt x="2840234" y="250313"/>
                  <a:pt x="2867202" y="225521"/>
                </a:cubicBezTo>
                <a:cubicBezTo>
                  <a:pt x="2872747" y="220301"/>
                  <a:pt x="2877668" y="216332"/>
                  <a:pt x="2882316" y="213580"/>
                </a:cubicBezTo>
                <a:lnTo>
                  <a:pt x="2892462" y="210087"/>
                </a:lnTo>
                <a:lnTo>
                  <a:pt x="2707833" y="449393"/>
                </a:lnTo>
                <a:lnTo>
                  <a:pt x="2669507" y="421558"/>
                </a:lnTo>
                <a:cubicBezTo>
                  <a:pt x="2590322" y="373673"/>
                  <a:pt x="2502320" y="338759"/>
                  <a:pt x="2408410" y="319660"/>
                </a:cubicBezTo>
                <a:cubicBezTo>
                  <a:pt x="2354746" y="308746"/>
                  <a:pt x="2299154" y="302996"/>
                  <a:pt x="2242175" y="302942"/>
                </a:cubicBezTo>
                <a:cubicBezTo>
                  <a:pt x="1783737" y="302507"/>
                  <a:pt x="1419248" y="670041"/>
                  <a:pt x="1417507" y="1122826"/>
                </a:cubicBezTo>
                <a:cubicBezTo>
                  <a:pt x="1416638" y="1354656"/>
                  <a:pt x="1510261" y="1561693"/>
                  <a:pt x="1660211" y="1710609"/>
                </a:cubicBezTo>
                <a:lnTo>
                  <a:pt x="1705905" y="1748033"/>
                </a:lnTo>
                <a:lnTo>
                  <a:pt x="1524321" y="1983392"/>
                </a:lnTo>
                <a:lnTo>
                  <a:pt x="1524444" y="1981148"/>
                </a:lnTo>
                <a:cubicBezTo>
                  <a:pt x="1526327" y="1974516"/>
                  <a:pt x="1529725" y="1966958"/>
                  <a:pt x="1534509" y="1957933"/>
                </a:cubicBezTo>
                <a:cubicBezTo>
                  <a:pt x="1550167" y="1928357"/>
                  <a:pt x="1565391" y="1898780"/>
                  <a:pt x="1581484" y="1869638"/>
                </a:cubicBezTo>
                <a:cubicBezTo>
                  <a:pt x="1589748" y="1854415"/>
                  <a:pt x="1588444" y="1841366"/>
                  <a:pt x="1578005" y="1828318"/>
                </a:cubicBezTo>
                <a:cubicBezTo>
                  <a:pt x="1566697" y="1813965"/>
                  <a:pt x="1553647" y="1800916"/>
                  <a:pt x="1538859" y="1789607"/>
                </a:cubicBezTo>
                <a:cubicBezTo>
                  <a:pt x="1525811" y="1779604"/>
                  <a:pt x="1512761" y="1778734"/>
                  <a:pt x="1498408" y="1786562"/>
                </a:cubicBezTo>
                <a:cubicBezTo>
                  <a:pt x="1466221" y="1803960"/>
                  <a:pt x="1433600" y="1821358"/>
                  <a:pt x="1400544" y="1838322"/>
                </a:cubicBezTo>
                <a:cubicBezTo>
                  <a:pt x="1377491" y="1850500"/>
                  <a:pt x="1364008" y="1847455"/>
                  <a:pt x="1347045" y="1828318"/>
                </a:cubicBezTo>
                <a:cubicBezTo>
                  <a:pt x="1345740" y="1827013"/>
                  <a:pt x="1344871" y="1825708"/>
                  <a:pt x="1343566" y="1824403"/>
                </a:cubicBezTo>
                <a:cubicBezTo>
                  <a:pt x="1313554" y="1789607"/>
                  <a:pt x="1313989" y="1777429"/>
                  <a:pt x="1345741" y="1744372"/>
                </a:cubicBezTo>
                <a:cubicBezTo>
                  <a:pt x="1367923" y="1720885"/>
                  <a:pt x="1388801" y="1696962"/>
                  <a:pt x="1411418" y="1674345"/>
                </a:cubicBezTo>
                <a:cubicBezTo>
                  <a:pt x="1422727" y="1662602"/>
                  <a:pt x="1424901" y="1650422"/>
                  <a:pt x="1419247" y="1636069"/>
                </a:cubicBezTo>
                <a:cubicBezTo>
                  <a:pt x="1411853" y="1617366"/>
                  <a:pt x="1401414" y="1599968"/>
                  <a:pt x="1389236" y="1583875"/>
                </a:cubicBezTo>
                <a:cubicBezTo>
                  <a:pt x="1379232" y="1570826"/>
                  <a:pt x="1365748" y="1569521"/>
                  <a:pt x="1351395" y="1573001"/>
                </a:cubicBezTo>
                <a:cubicBezTo>
                  <a:pt x="1319643" y="1580395"/>
                  <a:pt x="1288326" y="1587789"/>
                  <a:pt x="1256575" y="1594749"/>
                </a:cubicBezTo>
                <a:cubicBezTo>
                  <a:pt x="1252226" y="1595619"/>
                  <a:pt x="1247877" y="1596924"/>
                  <a:pt x="1243961" y="1597793"/>
                </a:cubicBezTo>
                <a:cubicBezTo>
                  <a:pt x="1220039" y="1602143"/>
                  <a:pt x="1207861" y="1596489"/>
                  <a:pt x="1196987" y="1574741"/>
                </a:cubicBezTo>
                <a:cubicBezTo>
                  <a:pt x="1193073" y="1566477"/>
                  <a:pt x="1189158" y="1558213"/>
                  <a:pt x="1186113" y="1549514"/>
                </a:cubicBezTo>
                <a:cubicBezTo>
                  <a:pt x="1178284" y="1526461"/>
                  <a:pt x="1182633" y="1513412"/>
                  <a:pt x="1203512" y="1500364"/>
                </a:cubicBezTo>
                <a:cubicBezTo>
                  <a:pt x="1233088" y="1481661"/>
                  <a:pt x="1263099" y="1462958"/>
                  <a:pt x="1292677" y="1444690"/>
                </a:cubicBezTo>
                <a:cubicBezTo>
                  <a:pt x="1316164" y="1429902"/>
                  <a:pt x="1319643" y="1421638"/>
                  <a:pt x="1313989" y="1394672"/>
                </a:cubicBezTo>
                <a:cubicBezTo>
                  <a:pt x="1310510" y="1379447"/>
                  <a:pt x="1306595" y="1363789"/>
                  <a:pt x="1300506" y="1349436"/>
                </a:cubicBezTo>
                <a:cubicBezTo>
                  <a:pt x="1294416" y="1335083"/>
                  <a:pt x="1283977" y="1328123"/>
                  <a:pt x="1267884" y="1327688"/>
                </a:cubicBezTo>
                <a:cubicBezTo>
                  <a:pt x="1232653" y="1327253"/>
                  <a:pt x="1197857" y="1325949"/>
                  <a:pt x="1162626" y="1324643"/>
                </a:cubicBezTo>
                <a:cubicBezTo>
                  <a:pt x="1130874" y="1323774"/>
                  <a:pt x="1121305" y="1315510"/>
                  <a:pt x="1115651" y="1285063"/>
                </a:cubicBezTo>
                <a:cubicBezTo>
                  <a:pt x="1115216" y="1282018"/>
                  <a:pt x="1114346" y="1278974"/>
                  <a:pt x="1113911" y="1275929"/>
                </a:cubicBezTo>
                <a:cubicBezTo>
                  <a:pt x="1109127" y="1237219"/>
                  <a:pt x="1115651" y="1227215"/>
                  <a:pt x="1153492" y="1215906"/>
                </a:cubicBezTo>
                <a:cubicBezTo>
                  <a:pt x="1184808" y="1206336"/>
                  <a:pt x="1216124" y="1195898"/>
                  <a:pt x="1247877" y="1187199"/>
                </a:cubicBezTo>
                <a:cubicBezTo>
                  <a:pt x="1265274" y="1182415"/>
                  <a:pt x="1274408" y="1172411"/>
                  <a:pt x="1276149" y="1155448"/>
                </a:cubicBezTo>
                <a:cubicBezTo>
                  <a:pt x="1277888" y="1135440"/>
                  <a:pt x="1278757" y="1114997"/>
                  <a:pt x="1274843" y="1094989"/>
                </a:cubicBezTo>
                <a:cubicBezTo>
                  <a:pt x="1272668" y="1081941"/>
                  <a:pt x="1265274" y="1074112"/>
                  <a:pt x="1252661" y="1070197"/>
                </a:cubicBezTo>
                <a:cubicBezTo>
                  <a:pt x="1219170" y="1060193"/>
                  <a:pt x="1185678" y="1049755"/>
                  <a:pt x="1152187" y="1039316"/>
                </a:cubicBezTo>
                <a:cubicBezTo>
                  <a:pt x="1115651" y="1028007"/>
                  <a:pt x="1111736" y="1021917"/>
                  <a:pt x="1113911" y="983642"/>
                </a:cubicBezTo>
                <a:cubicBezTo>
                  <a:pt x="1114346" y="975812"/>
                  <a:pt x="1116086" y="967984"/>
                  <a:pt x="1117826" y="960589"/>
                </a:cubicBezTo>
                <a:cubicBezTo>
                  <a:pt x="1123046" y="941451"/>
                  <a:pt x="1133919" y="932753"/>
                  <a:pt x="1153927" y="931883"/>
                </a:cubicBezTo>
                <a:cubicBezTo>
                  <a:pt x="1186548" y="930578"/>
                  <a:pt x="1218734" y="929708"/>
                  <a:pt x="1251356" y="928838"/>
                </a:cubicBezTo>
                <a:cubicBezTo>
                  <a:pt x="1256141" y="928838"/>
                  <a:pt x="1260925" y="928403"/>
                  <a:pt x="1265709" y="928403"/>
                </a:cubicBezTo>
                <a:cubicBezTo>
                  <a:pt x="1287457" y="929273"/>
                  <a:pt x="1298765" y="917094"/>
                  <a:pt x="1304420" y="897956"/>
                </a:cubicBezTo>
                <a:cubicBezTo>
                  <a:pt x="1308769" y="883603"/>
                  <a:pt x="1312684" y="869249"/>
                  <a:pt x="1315728" y="854896"/>
                </a:cubicBezTo>
                <a:cubicBezTo>
                  <a:pt x="1319643" y="834888"/>
                  <a:pt x="1314859" y="825319"/>
                  <a:pt x="1297461" y="814011"/>
                </a:cubicBezTo>
                <a:cubicBezTo>
                  <a:pt x="1267884" y="795308"/>
                  <a:pt x="1237872" y="776605"/>
                  <a:pt x="1208296" y="758337"/>
                </a:cubicBezTo>
                <a:cubicBezTo>
                  <a:pt x="1181764" y="741808"/>
                  <a:pt x="1177849" y="731370"/>
                  <a:pt x="1188287" y="701358"/>
                </a:cubicBezTo>
                <a:cubicBezTo>
                  <a:pt x="1191333" y="691789"/>
                  <a:pt x="1195248" y="682221"/>
                  <a:pt x="1200901" y="673956"/>
                </a:cubicBezTo>
                <a:cubicBezTo>
                  <a:pt x="1210036" y="660038"/>
                  <a:pt x="1222649" y="653078"/>
                  <a:pt x="1240046" y="657428"/>
                </a:cubicBezTo>
                <a:cubicBezTo>
                  <a:pt x="1277018" y="666127"/>
                  <a:pt x="1314424" y="673956"/>
                  <a:pt x="1351395" y="683090"/>
                </a:cubicBezTo>
                <a:cubicBezTo>
                  <a:pt x="1368357" y="687439"/>
                  <a:pt x="1381406" y="683525"/>
                  <a:pt x="1391845" y="669606"/>
                </a:cubicBezTo>
                <a:cubicBezTo>
                  <a:pt x="1402719" y="654818"/>
                  <a:pt x="1412289" y="638725"/>
                  <a:pt x="1419247" y="621762"/>
                </a:cubicBezTo>
                <a:cubicBezTo>
                  <a:pt x="1425337" y="606539"/>
                  <a:pt x="1423597" y="593490"/>
                  <a:pt x="1411418" y="580877"/>
                </a:cubicBezTo>
                <a:cubicBezTo>
                  <a:pt x="1386191" y="555214"/>
                  <a:pt x="1362269" y="528683"/>
                  <a:pt x="1337476" y="502150"/>
                </a:cubicBezTo>
                <a:cubicBezTo>
                  <a:pt x="1318338" y="481272"/>
                  <a:pt x="1317468" y="469529"/>
                  <a:pt x="1333126" y="446041"/>
                </a:cubicBezTo>
                <a:cubicBezTo>
                  <a:pt x="1335736" y="442562"/>
                  <a:pt x="1337911" y="438647"/>
                  <a:pt x="1340521" y="435167"/>
                </a:cubicBezTo>
                <a:cubicBezTo>
                  <a:pt x="1362704" y="406026"/>
                  <a:pt x="1374882" y="403416"/>
                  <a:pt x="1407503" y="420379"/>
                </a:cubicBezTo>
                <a:cubicBezTo>
                  <a:pt x="1437950" y="436472"/>
                  <a:pt x="1468396" y="452131"/>
                  <a:pt x="1497973" y="468659"/>
                </a:cubicBezTo>
                <a:cubicBezTo>
                  <a:pt x="1513632" y="477358"/>
                  <a:pt x="1527551" y="475618"/>
                  <a:pt x="1540599" y="464745"/>
                </a:cubicBezTo>
                <a:cubicBezTo>
                  <a:pt x="1553646" y="453871"/>
                  <a:pt x="1565825" y="441692"/>
                  <a:pt x="1577135" y="428643"/>
                </a:cubicBezTo>
                <a:cubicBezTo>
                  <a:pt x="1588444" y="415160"/>
                  <a:pt x="1591053" y="401676"/>
                  <a:pt x="1581920" y="385148"/>
                </a:cubicBezTo>
                <a:cubicBezTo>
                  <a:pt x="1563650" y="352527"/>
                  <a:pt x="1546687" y="319470"/>
                  <a:pt x="1529289" y="286414"/>
                </a:cubicBezTo>
                <a:cubicBezTo>
                  <a:pt x="1517981" y="264666"/>
                  <a:pt x="1520591" y="252923"/>
                  <a:pt x="1538424" y="236395"/>
                </a:cubicBezTo>
                <a:cubicBezTo>
                  <a:pt x="1546688" y="228565"/>
                  <a:pt x="1555822" y="222042"/>
                  <a:pt x="1565825" y="215952"/>
                </a:cubicBezTo>
                <a:cubicBezTo>
                  <a:pt x="1583224" y="205948"/>
                  <a:pt x="1595403" y="207253"/>
                  <a:pt x="1610190" y="220737"/>
                </a:cubicBezTo>
                <a:cubicBezTo>
                  <a:pt x="1635419" y="243788"/>
                  <a:pt x="1660646" y="267276"/>
                  <a:pt x="1685438" y="290764"/>
                </a:cubicBezTo>
                <a:cubicBezTo>
                  <a:pt x="1711535" y="315556"/>
                  <a:pt x="1717189" y="316426"/>
                  <a:pt x="1748941" y="299898"/>
                </a:cubicBezTo>
                <a:cubicBezTo>
                  <a:pt x="1761554" y="293374"/>
                  <a:pt x="1773299" y="286414"/>
                  <a:pt x="1784607" y="277715"/>
                </a:cubicBezTo>
                <a:cubicBezTo>
                  <a:pt x="1796785" y="267711"/>
                  <a:pt x="1800700" y="255968"/>
                  <a:pt x="1796785" y="240309"/>
                </a:cubicBezTo>
                <a:cubicBezTo>
                  <a:pt x="1787651" y="204208"/>
                  <a:pt x="1779823" y="167672"/>
                  <a:pt x="1771558" y="131571"/>
                </a:cubicBezTo>
                <a:cubicBezTo>
                  <a:pt x="1766339" y="108083"/>
                  <a:pt x="1771992" y="96340"/>
                  <a:pt x="1792871" y="85032"/>
                </a:cubicBezTo>
                <a:cubicBezTo>
                  <a:pt x="1802440" y="80247"/>
                  <a:pt x="1812008" y="76332"/>
                  <a:pt x="1822013" y="72853"/>
                </a:cubicBezTo>
                <a:cubicBezTo>
                  <a:pt x="1843325" y="66329"/>
                  <a:pt x="1855503" y="70243"/>
                  <a:pt x="1868118" y="89381"/>
                </a:cubicBezTo>
                <a:cubicBezTo>
                  <a:pt x="1888125" y="120263"/>
                  <a:pt x="1908134" y="151144"/>
                  <a:pt x="1926401" y="183331"/>
                </a:cubicBezTo>
                <a:cubicBezTo>
                  <a:pt x="1935970" y="199859"/>
                  <a:pt x="1949018" y="205513"/>
                  <a:pt x="1966852" y="202904"/>
                </a:cubicBezTo>
                <a:cubicBezTo>
                  <a:pt x="1985554" y="199859"/>
                  <a:pt x="2003822" y="195074"/>
                  <a:pt x="2021220" y="187680"/>
                </a:cubicBezTo>
                <a:cubicBezTo>
                  <a:pt x="2033834" y="182026"/>
                  <a:pt x="2040793" y="173327"/>
                  <a:pt x="2041229" y="158538"/>
                </a:cubicBezTo>
                <a:cubicBezTo>
                  <a:pt x="2042099" y="120698"/>
                  <a:pt x="2044273" y="83292"/>
                  <a:pt x="2045577" y="45451"/>
                </a:cubicBezTo>
                <a:cubicBezTo>
                  <a:pt x="2046447" y="21094"/>
                  <a:pt x="2054277" y="10655"/>
                  <a:pt x="2077764" y="4130"/>
                </a:cubicBezTo>
                <a:cubicBezTo>
                  <a:pt x="2081678" y="3261"/>
                  <a:pt x="2085592" y="1956"/>
                  <a:pt x="2089508" y="1521"/>
                </a:cubicBezTo>
                <a:cubicBezTo>
                  <a:pt x="2132568" y="-3264"/>
                  <a:pt x="2143007" y="1521"/>
                  <a:pt x="2154316" y="41102"/>
                </a:cubicBezTo>
                <a:cubicBezTo>
                  <a:pt x="2163449" y="73288"/>
                  <a:pt x="2174324" y="104605"/>
                  <a:pt x="2183023" y="136791"/>
                </a:cubicBezTo>
                <a:cubicBezTo>
                  <a:pt x="2187372" y="152014"/>
                  <a:pt x="2196505" y="160278"/>
                  <a:pt x="2211295" y="162453"/>
                </a:cubicBezTo>
                <a:cubicBezTo>
                  <a:pt x="2231737" y="165063"/>
                  <a:pt x="2252615" y="165063"/>
                  <a:pt x="2273057" y="162453"/>
                </a:cubicBezTo>
                <a:cubicBezTo>
                  <a:pt x="2287411" y="160713"/>
                  <a:pt x="2296109" y="152014"/>
                  <a:pt x="2300459" y="137660"/>
                </a:cubicBezTo>
                <a:cubicBezTo>
                  <a:pt x="2310899" y="102430"/>
                  <a:pt x="2321772" y="67199"/>
                  <a:pt x="2332647" y="31967"/>
                </a:cubicBezTo>
                <a:cubicBezTo>
                  <a:pt x="2340910" y="5870"/>
                  <a:pt x="2349174" y="-219"/>
                  <a:pt x="2376576" y="216"/>
                </a:cubicBezTo>
                <a:cubicBezTo>
                  <a:pt x="2380490" y="216"/>
                  <a:pt x="2384405" y="216"/>
                  <a:pt x="2388319" y="651"/>
                </a:cubicBezTo>
                <a:cubicBezTo>
                  <a:pt x="2397997" y="1629"/>
                  <a:pt x="2405935" y="3097"/>
                  <a:pt x="2412411" y="5354"/>
                </a:cubicBezTo>
                <a:close/>
              </a:path>
            </a:pathLst>
          </a:custGeom>
          <a:solidFill>
            <a:schemeClr val="bg1"/>
          </a:solidFill>
          <a:ln w="5155" cap="flat">
            <a:noFill/>
            <a:prstDash val="solid"/>
            <a:miter/>
          </a:ln>
        </p:spPr>
        <p:txBody>
          <a:bodyPr wrap="square" rtlCol="0" anchor="ctr">
            <a:noAutofit/>
          </a:bodyPr>
          <a:lstStyle/>
          <a:p>
            <a:endParaRPr lang="en-US" dirty="0"/>
          </a:p>
        </p:txBody>
      </p:sp>
      <p:sp>
        <p:nvSpPr>
          <p:cNvPr id="28" name="Freeform: Shape 27">
            <a:extLst>
              <a:ext uri="{FF2B5EF4-FFF2-40B4-BE49-F238E27FC236}">
                <a16:creationId xmlns="" xmlns:a16="http://schemas.microsoft.com/office/drawing/2014/main" id="{AFC53AF8-AB6A-4AD0-A622-93D4D7B621C0}"/>
              </a:ext>
            </a:extLst>
          </p:cNvPr>
          <p:cNvSpPr/>
          <p:nvPr/>
        </p:nvSpPr>
        <p:spPr>
          <a:xfrm rot="20773798">
            <a:off x="9532138" y="2194399"/>
            <a:ext cx="2580500" cy="2829497"/>
          </a:xfrm>
          <a:custGeom>
            <a:avLst/>
            <a:gdLst>
              <a:gd name="connsiteX0" fmla="*/ 789349 w 2580500"/>
              <a:gd name="connsiteY0" fmla="*/ 1915227 h 2829497"/>
              <a:gd name="connsiteX1" fmla="*/ 827625 w 2580500"/>
              <a:gd name="connsiteY1" fmla="*/ 1953068 h 2829497"/>
              <a:gd name="connsiteX2" fmla="*/ 828930 w 2580500"/>
              <a:gd name="connsiteY2" fmla="*/ 1986994 h 2829497"/>
              <a:gd name="connsiteX3" fmla="*/ 801093 w 2580500"/>
              <a:gd name="connsiteY3" fmla="*/ 2019616 h 2829497"/>
              <a:gd name="connsiteX4" fmla="*/ 689745 w 2580500"/>
              <a:gd name="connsiteY4" fmla="*/ 2051367 h 2829497"/>
              <a:gd name="connsiteX5" fmla="*/ 644511 w 2580500"/>
              <a:gd name="connsiteY5" fmla="*/ 2126614 h 2829497"/>
              <a:gd name="connsiteX6" fmla="*/ 667562 w 2580500"/>
              <a:gd name="connsiteY6" fmla="*/ 2157061 h 2829497"/>
              <a:gd name="connsiteX7" fmla="*/ 769776 w 2580500"/>
              <a:gd name="connsiteY7" fmla="*/ 2217084 h 2829497"/>
              <a:gd name="connsiteX8" fmla="*/ 791959 w 2580500"/>
              <a:gd name="connsiteY8" fmla="*/ 2268844 h 2829497"/>
              <a:gd name="connsiteX9" fmla="*/ 791089 w 2580500"/>
              <a:gd name="connsiteY9" fmla="*/ 2274062 h 2829497"/>
              <a:gd name="connsiteX10" fmla="*/ 729761 w 2580500"/>
              <a:gd name="connsiteY10" fmla="*/ 2317993 h 2829497"/>
              <a:gd name="connsiteX11" fmla="*/ 622763 w 2580500"/>
              <a:gd name="connsiteY11" fmla="*/ 2304510 h 2829497"/>
              <a:gd name="connsiteX12" fmla="*/ 568829 w 2580500"/>
              <a:gd name="connsiteY12" fmla="*/ 2332346 h 2829497"/>
              <a:gd name="connsiteX13" fmla="*/ 567959 w 2580500"/>
              <a:gd name="connsiteY13" fmla="*/ 2396719 h 2829497"/>
              <a:gd name="connsiteX14" fmla="*/ 637116 w 2580500"/>
              <a:gd name="connsiteY14" fmla="*/ 2488059 h 2829497"/>
              <a:gd name="connsiteX15" fmla="*/ 637117 w 2580500"/>
              <a:gd name="connsiteY15" fmla="*/ 2547647 h 2829497"/>
              <a:gd name="connsiteX16" fmla="*/ 634506 w 2580500"/>
              <a:gd name="connsiteY16" fmla="*/ 2550692 h 2829497"/>
              <a:gd name="connsiteX17" fmla="*/ 559695 w 2580500"/>
              <a:gd name="connsiteY17" fmla="*/ 2565480 h 2829497"/>
              <a:gd name="connsiteX18" fmla="*/ 467049 w 2580500"/>
              <a:gd name="connsiteY18" fmla="*/ 2513286 h 2829497"/>
              <a:gd name="connsiteX19" fmla="*/ 403547 w 2580500"/>
              <a:gd name="connsiteY19" fmla="*/ 2522421 h 2829497"/>
              <a:gd name="connsiteX20" fmla="*/ 383104 w 2580500"/>
              <a:gd name="connsiteY20" fmla="*/ 2579833 h 2829497"/>
              <a:gd name="connsiteX21" fmla="*/ 413115 w 2580500"/>
              <a:gd name="connsiteY21" fmla="*/ 2695531 h 2829497"/>
              <a:gd name="connsiteX22" fmla="*/ 396152 w 2580500"/>
              <a:gd name="connsiteY22" fmla="*/ 2739026 h 2829497"/>
              <a:gd name="connsiteX23" fmla="*/ 365706 w 2580500"/>
              <a:gd name="connsiteY23" fmla="*/ 2754684 h 2829497"/>
              <a:gd name="connsiteX24" fmla="*/ 320036 w 2580500"/>
              <a:gd name="connsiteY24" fmla="*/ 2742071 h 2829497"/>
              <a:gd name="connsiteX25" fmla="*/ 248268 w 2580500"/>
              <a:gd name="connsiteY25" fmla="*/ 2651166 h 2829497"/>
              <a:gd name="connsiteX26" fmla="*/ 155624 w 2580500"/>
              <a:gd name="connsiteY26" fmla="*/ 2643337 h 2829497"/>
              <a:gd name="connsiteX27" fmla="*/ 143445 w 2580500"/>
              <a:gd name="connsiteY27" fmla="*/ 2667694 h 2829497"/>
              <a:gd name="connsiteX28" fmla="*/ 126918 w 2580500"/>
              <a:gd name="connsiteY28" fmla="*/ 2787306 h 2829497"/>
              <a:gd name="connsiteX29" fmla="*/ 95600 w 2580500"/>
              <a:gd name="connsiteY29" fmla="*/ 2829497 h 2829497"/>
              <a:gd name="connsiteX30" fmla="*/ 42972 w 2580500"/>
              <a:gd name="connsiteY30" fmla="*/ 2829497 h 2829497"/>
              <a:gd name="connsiteX31" fmla="*/ 19919 w 2580500"/>
              <a:gd name="connsiteY31" fmla="*/ 2797309 h 2829497"/>
              <a:gd name="connsiteX32" fmla="*/ 0 w 2580500"/>
              <a:gd name="connsiteY32" fmla="*/ 2726931 h 2829497"/>
              <a:gd name="connsiteX33" fmla="*/ 646415 w 2580500"/>
              <a:gd name="connsiteY33" fmla="*/ 1889086 h 2829497"/>
              <a:gd name="connsiteX34" fmla="*/ 671042 w 2580500"/>
              <a:gd name="connsiteY34" fmla="*/ 1899134 h 2829497"/>
              <a:gd name="connsiteX35" fmla="*/ 789349 w 2580500"/>
              <a:gd name="connsiteY35" fmla="*/ 1915227 h 2829497"/>
              <a:gd name="connsiteX36" fmla="*/ 1882070 w 2580500"/>
              <a:gd name="connsiteY36" fmla="*/ 287502 h 2829497"/>
              <a:gd name="connsiteX37" fmla="*/ 1953703 w 2580500"/>
              <a:gd name="connsiteY37" fmla="*/ 339892 h 2829497"/>
              <a:gd name="connsiteX38" fmla="*/ 2218480 w 2580500"/>
              <a:gd name="connsiteY38" fmla="*/ 919037 h 2829497"/>
              <a:gd name="connsiteX39" fmla="*/ 1450567 w 2580500"/>
              <a:gd name="connsiteY39" fmla="*/ 1683204 h 2829497"/>
              <a:gd name="connsiteX40" fmla="*/ 1018360 w 2580500"/>
              <a:gd name="connsiteY40" fmla="*/ 1549054 h 2829497"/>
              <a:gd name="connsiteX41" fmla="*/ 951839 w 2580500"/>
              <a:gd name="connsiteY41" fmla="*/ 1493214 h 2829497"/>
              <a:gd name="connsiteX42" fmla="*/ 1304253 w 2580500"/>
              <a:gd name="connsiteY42" fmla="*/ 1036435 h 2829497"/>
              <a:gd name="connsiteX43" fmla="*/ 1315923 w 2580500"/>
              <a:gd name="connsiteY43" fmla="*/ 1053994 h 2829497"/>
              <a:gd name="connsiteX44" fmla="*/ 1451817 w 2580500"/>
              <a:gd name="connsiteY44" fmla="*/ 1110495 h 2829497"/>
              <a:gd name="connsiteX45" fmla="*/ 1644939 w 2580500"/>
              <a:gd name="connsiteY45" fmla="*/ 918205 h 2829497"/>
              <a:gd name="connsiteX46" fmla="*/ 1553535 w 2580500"/>
              <a:gd name="connsiteY46" fmla="*/ 752970 h 2829497"/>
              <a:gd name="connsiteX47" fmla="*/ 1530031 w 2580500"/>
              <a:gd name="connsiteY47" fmla="*/ 743794 h 2829497"/>
              <a:gd name="connsiteX48" fmla="*/ 2106273 w 2580500"/>
              <a:gd name="connsiteY48" fmla="*/ 80 h 2829497"/>
              <a:gd name="connsiteX49" fmla="*/ 2136828 w 2580500"/>
              <a:gd name="connsiteY49" fmla="*/ 11879 h 2829497"/>
              <a:gd name="connsiteX50" fmla="*/ 2139872 w 2580500"/>
              <a:gd name="connsiteY50" fmla="*/ 14054 h 2829497"/>
              <a:gd name="connsiteX51" fmla="*/ 2158576 w 2580500"/>
              <a:gd name="connsiteY51" fmla="*/ 89300 h 2829497"/>
              <a:gd name="connsiteX52" fmla="*/ 2112036 w 2580500"/>
              <a:gd name="connsiteY52" fmla="*/ 176290 h 2829497"/>
              <a:gd name="connsiteX53" fmla="*/ 2115950 w 2580500"/>
              <a:gd name="connsiteY53" fmla="*/ 217610 h 2829497"/>
              <a:gd name="connsiteX54" fmla="*/ 2155096 w 2580500"/>
              <a:gd name="connsiteY54" fmla="*/ 256321 h 2829497"/>
              <a:gd name="connsiteX55" fmla="*/ 2194242 w 2580500"/>
              <a:gd name="connsiteY55" fmla="*/ 259801 h 2829497"/>
              <a:gd name="connsiteX56" fmla="*/ 2292976 w 2580500"/>
              <a:gd name="connsiteY56" fmla="*/ 207606 h 2829497"/>
              <a:gd name="connsiteX57" fmla="*/ 2346909 w 2580500"/>
              <a:gd name="connsiteY57" fmla="*/ 218916 h 2829497"/>
              <a:gd name="connsiteX58" fmla="*/ 2363437 w 2580500"/>
              <a:gd name="connsiteY58" fmla="*/ 241098 h 2829497"/>
              <a:gd name="connsiteX59" fmla="*/ 2359088 w 2580500"/>
              <a:gd name="connsiteY59" fmla="*/ 289812 h 2829497"/>
              <a:gd name="connsiteX60" fmla="*/ 2280362 w 2580500"/>
              <a:gd name="connsiteY60" fmla="*/ 374628 h 2829497"/>
              <a:gd name="connsiteX61" fmla="*/ 2273403 w 2580500"/>
              <a:gd name="connsiteY61" fmla="*/ 409424 h 2829497"/>
              <a:gd name="connsiteX62" fmla="*/ 2303415 w 2580500"/>
              <a:gd name="connsiteY62" fmla="*/ 461618 h 2829497"/>
              <a:gd name="connsiteX63" fmla="*/ 2341690 w 2580500"/>
              <a:gd name="connsiteY63" fmla="*/ 474232 h 2829497"/>
              <a:gd name="connsiteX64" fmla="*/ 2453038 w 2580500"/>
              <a:gd name="connsiteY64" fmla="*/ 449005 h 2829497"/>
              <a:gd name="connsiteX65" fmla="*/ 2494358 w 2580500"/>
              <a:gd name="connsiteY65" fmla="*/ 468143 h 2829497"/>
              <a:gd name="connsiteX66" fmla="*/ 2507406 w 2580500"/>
              <a:gd name="connsiteY66" fmla="*/ 498154 h 2829497"/>
              <a:gd name="connsiteX67" fmla="*/ 2489573 w 2580500"/>
              <a:gd name="connsiteY67" fmla="*/ 546869 h 2829497"/>
              <a:gd name="connsiteX68" fmla="*/ 2397799 w 2580500"/>
              <a:gd name="connsiteY68" fmla="*/ 603848 h 2829497"/>
              <a:gd name="connsiteX69" fmla="*/ 2378226 w 2580500"/>
              <a:gd name="connsiteY69" fmla="*/ 646473 h 2829497"/>
              <a:gd name="connsiteX70" fmla="*/ 2391709 w 2580500"/>
              <a:gd name="connsiteY70" fmla="*/ 696057 h 2829497"/>
              <a:gd name="connsiteX71" fmla="*/ 2424332 w 2580500"/>
              <a:gd name="connsiteY71" fmla="*/ 719110 h 2829497"/>
              <a:gd name="connsiteX72" fmla="*/ 2538724 w 2580500"/>
              <a:gd name="connsiteY72" fmla="*/ 723460 h 2829497"/>
              <a:gd name="connsiteX73" fmla="*/ 2575694 w 2580500"/>
              <a:gd name="connsiteY73" fmla="*/ 752601 h 2829497"/>
              <a:gd name="connsiteX74" fmla="*/ 2580479 w 2580500"/>
              <a:gd name="connsiteY74" fmla="*/ 787832 h 2829497"/>
              <a:gd name="connsiteX75" fmla="*/ 2552207 w 2580500"/>
              <a:gd name="connsiteY75" fmla="*/ 827847 h 2829497"/>
              <a:gd name="connsiteX76" fmla="*/ 2449123 w 2580500"/>
              <a:gd name="connsiteY76" fmla="*/ 859600 h 2829497"/>
              <a:gd name="connsiteX77" fmla="*/ 2416936 w 2580500"/>
              <a:gd name="connsiteY77" fmla="*/ 900484 h 2829497"/>
              <a:gd name="connsiteX78" fmla="*/ 2419112 w 2580500"/>
              <a:gd name="connsiteY78" fmla="*/ 954419 h 2829497"/>
              <a:gd name="connsiteX79" fmla="*/ 2441294 w 2580500"/>
              <a:gd name="connsiteY79" fmla="*/ 977906 h 2829497"/>
              <a:gd name="connsiteX80" fmla="*/ 2549597 w 2580500"/>
              <a:gd name="connsiteY80" fmla="*/ 1010963 h 2829497"/>
              <a:gd name="connsiteX81" fmla="*/ 2580479 w 2580500"/>
              <a:gd name="connsiteY81" fmla="*/ 1054022 h 2829497"/>
              <a:gd name="connsiteX82" fmla="*/ 2580479 w 2580500"/>
              <a:gd name="connsiteY82" fmla="*/ 1061852 h 2829497"/>
              <a:gd name="connsiteX83" fmla="*/ 2524805 w 2580500"/>
              <a:gd name="connsiteY83" fmla="*/ 1117091 h 2829497"/>
              <a:gd name="connsiteX84" fmla="*/ 2422157 w 2580500"/>
              <a:gd name="connsiteY84" fmla="*/ 1120135 h 2829497"/>
              <a:gd name="connsiteX85" fmla="*/ 2394755 w 2580500"/>
              <a:gd name="connsiteY85" fmla="*/ 1137098 h 2829497"/>
              <a:gd name="connsiteX86" fmla="*/ 2377356 w 2580500"/>
              <a:gd name="connsiteY86" fmla="*/ 1201471 h 2829497"/>
              <a:gd name="connsiteX87" fmla="*/ 2394320 w 2580500"/>
              <a:gd name="connsiteY87" fmla="*/ 1232788 h 2829497"/>
              <a:gd name="connsiteX88" fmla="*/ 2484790 w 2580500"/>
              <a:gd name="connsiteY88" fmla="*/ 1289331 h 2829497"/>
              <a:gd name="connsiteX89" fmla="*/ 2505232 w 2580500"/>
              <a:gd name="connsiteY89" fmla="*/ 1347180 h 2829497"/>
              <a:gd name="connsiteX90" fmla="*/ 2490878 w 2580500"/>
              <a:gd name="connsiteY90" fmla="*/ 1376757 h 2829497"/>
              <a:gd name="connsiteX91" fmla="*/ 2463042 w 2580500"/>
              <a:gd name="connsiteY91" fmla="*/ 1390675 h 2829497"/>
              <a:gd name="connsiteX92" fmla="*/ 2393884 w 2580500"/>
              <a:gd name="connsiteY92" fmla="*/ 1375452 h 2829497"/>
              <a:gd name="connsiteX93" fmla="*/ 2337340 w 2580500"/>
              <a:gd name="connsiteY93" fmla="*/ 1362403 h 2829497"/>
              <a:gd name="connsiteX94" fmla="*/ 2307763 w 2580500"/>
              <a:gd name="connsiteY94" fmla="*/ 1371537 h 2829497"/>
              <a:gd name="connsiteX95" fmla="*/ 2272098 w 2580500"/>
              <a:gd name="connsiteY95" fmla="*/ 1435476 h 2829497"/>
              <a:gd name="connsiteX96" fmla="*/ 2280797 w 2580500"/>
              <a:gd name="connsiteY96" fmla="*/ 1462877 h 2829497"/>
              <a:gd name="connsiteX97" fmla="*/ 2356914 w 2580500"/>
              <a:gd name="connsiteY97" fmla="*/ 1544648 h 2829497"/>
              <a:gd name="connsiteX98" fmla="*/ 2361698 w 2580500"/>
              <a:gd name="connsiteY98" fmla="*/ 1600757 h 2829497"/>
              <a:gd name="connsiteX99" fmla="*/ 2358653 w 2580500"/>
              <a:gd name="connsiteY99" fmla="*/ 1605107 h 2829497"/>
              <a:gd name="connsiteX100" fmla="*/ 2282102 w 2580500"/>
              <a:gd name="connsiteY100" fmla="*/ 1624244 h 2829497"/>
              <a:gd name="connsiteX101" fmla="*/ 2193807 w 2580500"/>
              <a:gd name="connsiteY101" fmla="*/ 1577269 h 2829497"/>
              <a:gd name="connsiteX102" fmla="*/ 2159445 w 2580500"/>
              <a:gd name="connsiteY102" fmla="*/ 1578574 h 2829497"/>
              <a:gd name="connsiteX103" fmla="*/ 2114646 w 2580500"/>
              <a:gd name="connsiteY103" fmla="*/ 1622505 h 2829497"/>
              <a:gd name="connsiteX104" fmla="*/ 2112470 w 2580500"/>
              <a:gd name="connsiteY104" fmla="*/ 1660345 h 2829497"/>
              <a:gd name="connsiteX105" fmla="*/ 2164664 w 2580500"/>
              <a:gd name="connsiteY105" fmla="*/ 1759079 h 2829497"/>
              <a:gd name="connsiteX106" fmla="*/ 2155966 w 2580500"/>
              <a:gd name="connsiteY106" fmla="*/ 1810404 h 2829497"/>
              <a:gd name="connsiteX107" fmla="*/ 2147267 w 2580500"/>
              <a:gd name="connsiteY107" fmla="*/ 1818233 h 2829497"/>
              <a:gd name="connsiteX108" fmla="*/ 2072455 w 2580500"/>
              <a:gd name="connsiteY108" fmla="*/ 1815623 h 2829497"/>
              <a:gd name="connsiteX109" fmla="*/ 1999383 w 2580500"/>
              <a:gd name="connsiteY109" fmla="*/ 1747335 h 2829497"/>
              <a:gd name="connsiteX110" fmla="*/ 1961977 w 2580500"/>
              <a:gd name="connsiteY110" fmla="*/ 1739942 h 2829497"/>
              <a:gd name="connsiteX111" fmla="*/ 1910653 w 2580500"/>
              <a:gd name="connsiteY111" fmla="*/ 1769083 h 2829497"/>
              <a:gd name="connsiteX112" fmla="*/ 1898039 w 2580500"/>
              <a:gd name="connsiteY112" fmla="*/ 1807359 h 2829497"/>
              <a:gd name="connsiteX113" fmla="*/ 1924137 w 2580500"/>
              <a:gd name="connsiteY113" fmla="*/ 1921316 h 2829497"/>
              <a:gd name="connsiteX114" fmla="*/ 1907173 w 2580500"/>
              <a:gd name="connsiteY114" fmla="*/ 1959157 h 2829497"/>
              <a:gd name="connsiteX115" fmla="*/ 1874986 w 2580500"/>
              <a:gd name="connsiteY115" fmla="*/ 1973511 h 2829497"/>
              <a:gd name="connsiteX116" fmla="*/ 1825838 w 2580500"/>
              <a:gd name="connsiteY116" fmla="*/ 1956113 h 2829497"/>
              <a:gd name="connsiteX117" fmla="*/ 1768859 w 2580500"/>
              <a:gd name="connsiteY117" fmla="*/ 1864337 h 2829497"/>
              <a:gd name="connsiteX118" fmla="*/ 1726233 w 2580500"/>
              <a:gd name="connsiteY118" fmla="*/ 1844330 h 2829497"/>
              <a:gd name="connsiteX119" fmla="*/ 1680563 w 2580500"/>
              <a:gd name="connsiteY119" fmla="*/ 1856509 h 2829497"/>
              <a:gd name="connsiteX120" fmla="*/ 1652727 w 2580500"/>
              <a:gd name="connsiteY120" fmla="*/ 1894350 h 2829497"/>
              <a:gd name="connsiteX121" fmla="*/ 1649682 w 2580500"/>
              <a:gd name="connsiteY121" fmla="*/ 1996998 h 2829497"/>
              <a:gd name="connsiteX122" fmla="*/ 1610102 w 2580500"/>
              <a:gd name="connsiteY122" fmla="*/ 2043973 h 2829497"/>
              <a:gd name="connsiteX123" fmla="*/ 1585309 w 2580500"/>
              <a:gd name="connsiteY123" fmla="*/ 2047018 h 2829497"/>
              <a:gd name="connsiteX124" fmla="*/ 1545294 w 2580500"/>
              <a:gd name="connsiteY124" fmla="*/ 2020050 h 2829497"/>
              <a:gd name="connsiteX125" fmla="*/ 1511802 w 2580500"/>
              <a:gd name="connsiteY125" fmla="*/ 1910878 h 2829497"/>
              <a:gd name="connsiteX126" fmla="*/ 1480486 w 2580500"/>
              <a:gd name="connsiteY126" fmla="*/ 1883910 h 2829497"/>
              <a:gd name="connsiteX127" fmla="*/ 1423073 w 2580500"/>
              <a:gd name="connsiteY127" fmla="*/ 1884345 h 2829497"/>
              <a:gd name="connsiteX128" fmla="*/ 1395235 w 2580500"/>
              <a:gd name="connsiteY128" fmla="*/ 1908268 h 2829497"/>
              <a:gd name="connsiteX129" fmla="*/ 1363484 w 2580500"/>
              <a:gd name="connsiteY129" fmla="*/ 2011352 h 2829497"/>
              <a:gd name="connsiteX130" fmla="*/ 1309985 w 2580500"/>
              <a:gd name="connsiteY130" fmla="*/ 2045712 h 2829497"/>
              <a:gd name="connsiteX131" fmla="*/ 1256051 w 2580500"/>
              <a:gd name="connsiteY131" fmla="*/ 1984819 h 2829497"/>
              <a:gd name="connsiteX132" fmla="*/ 1253442 w 2580500"/>
              <a:gd name="connsiteY132" fmla="*/ 1891305 h 2829497"/>
              <a:gd name="connsiteX133" fmla="*/ 1233868 w 2580500"/>
              <a:gd name="connsiteY133" fmla="*/ 1859988 h 2829497"/>
              <a:gd name="connsiteX134" fmla="*/ 1170365 w 2580500"/>
              <a:gd name="connsiteY134" fmla="*/ 1843894 h 2829497"/>
              <a:gd name="connsiteX135" fmla="*/ 1139918 w 2580500"/>
              <a:gd name="connsiteY135" fmla="*/ 1859988 h 2829497"/>
              <a:gd name="connsiteX136" fmla="*/ 1082071 w 2580500"/>
              <a:gd name="connsiteY136" fmla="*/ 1952633 h 2829497"/>
              <a:gd name="connsiteX137" fmla="*/ 1028136 w 2580500"/>
              <a:gd name="connsiteY137" fmla="*/ 1972206 h 2829497"/>
              <a:gd name="connsiteX138" fmla="*/ 1024221 w 2580500"/>
              <a:gd name="connsiteY138" fmla="*/ 1970901 h 2829497"/>
              <a:gd name="connsiteX139" fmla="*/ 985075 w 2580500"/>
              <a:gd name="connsiteY139" fmla="*/ 1902613 h 2829497"/>
              <a:gd name="connsiteX140" fmla="*/ 1007258 w 2580500"/>
              <a:gd name="connsiteY140" fmla="*/ 1806489 h 2829497"/>
              <a:gd name="connsiteX141" fmla="*/ 992905 w 2580500"/>
              <a:gd name="connsiteY141" fmla="*/ 1767343 h 2829497"/>
              <a:gd name="connsiteX142" fmla="*/ 946365 w 2580500"/>
              <a:gd name="connsiteY142" fmla="*/ 1740377 h 2829497"/>
              <a:gd name="connsiteX143" fmla="*/ 904175 w 2580500"/>
              <a:gd name="connsiteY143" fmla="*/ 1748205 h 2829497"/>
              <a:gd name="connsiteX144" fmla="*/ 825449 w 2580500"/>
              <a:gd name="connsiteY144" fmla="*/ 1821712 h 2829497"/>
              <a:gd name="connsiteX145" fmla="*/ 770210 w 2580500"/>
              <a:gd name="connsiteY145" fmla="*/ 1826931 h 2829497"/>
              <a:gd name="connsiteX146" fmla="*/ 762380 w 2580500"/>
              <a:gd name="connsiteY146" fmla="*/ 1821712 h 2829497"/>
              <a:gd name="connsiteX147" fmla="*/ 733945 w 2580500"/>
              <a:gd name="connsiteY147" fmla="*/ 1789961 h 2829497"/>
              <a:gd name="connsiteX148" fmla="*/ 734793 w 2580500"/>
              <a:gd name="connsiteY148" fmla="*/ 1774535 h 2829497"/>
              <a:gd name="connsiteX149" fmla="*/ 916378 w 2580500"/>
              <a:gd name="connsiteY149" fmla="*/ 1539175 h 2829497"/>
              <a:gd name="connsiteX150" fmla="*/ 993111 w 2580500"/>
              <a:gd name="connsiteY150" fmla="*/ 1602020 h 2829497"/>
              <a:gd name="connsiteX151" fmla="*/ 1451345 w 2580500"/>
              <a:gd name="connsiteY151" fmla="*/ 1740812 h 2829497"/>
              <a:gd name="connsiteX152" fmla="*/ 2276013 w 2580500"/>
              <a:gd name="connsiteY152" fmla="*/ 917012 h 2829497"/>
              <a:gd name="connsiteX153" fmla="*/ 1991779 w 2580500"/>
              <a:gd name="connsiteY153" fmla="*/ 293897 h 2829497"/>
              <a:gd name="connsiteX154" fmla="*/ 1918306 w 2580500"/>
              <a:gd name="connsiteY154" fmla="*/ 240535 h 2829497"/>
              <a:gd name="connsiteX155" fmla="*/ 2102935 w 2580500"/>
              <a:gd name="connsiteY155" fmla="*/ 1230 h 2829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Lst>
            <a:rect l="l" t="t" r="r" b="b"/>
            <a:pathLst>
              <a:path w="2580500" h="2829497">
                <a:moveTo>
                  <a:pt x="789349" y="1915227"/>
                </a:moveTo>
                <a:cubicBezTo>
                  <a:pt x="812836" y="1918272"/>
                  <a:pt x="825016" y="1929580"/>
                  <a:pt x="827625" y="1953068"/>
                </a:cubicBezTo>
                <a:cubicBezTo>
                  <a:pt x="828930" y="1964377"/>
                  <a:pt x="830234" y="1975685"/>
                  <a:pt x="828930" y="1986994"/>
                </a:cubicBezTo>
                <a:cubicBezTo>
                  <a:pt x="826755" y="2004827"/>
                  <a:pt x="817620" y="2014831"/>
                  <a:pt x="801093" y="2019616"/>
                </a:cubicBezTo>
                <a:cubicBezTo>
                  <a:pt x="764122" y="2030054"/>
                  <a:pt x="726715" y="2040493"/>
                  <a:pt x="689745" y="2051367"/>
                </a:cubicBezTo>
                <a:cubicBezTo>
                  <a:pt x="653644" y="2061806"/>
                  <a:pt x="637116" y="2089208"/>
                  <a:pt x="644511" y="2126614"/>
                </a:cubicBezTo>
                <a:cubicBezTo>
                  <a:pt x="647119" y="2140967"/>
                  <a:pt x="655384" y="2150101"/>
                  <a:pt x="667562" y="2157061"/>
                </a:cubicBezTo>
                <a:cubicBezTo>
                  <a:pt x="701489" y="2177069"/>
                  <a:pt x="735415" y="2197076"/>
                  <a:pt x="769776" y="2217084"/>
                </a:cubicBezTo>
                <a:cubicBezTo>
                  <a:pt x="795004" y="2231873"/>
                  <a:pt x="798919" y="2240571"/>
                  <a:pt x="791959" y="2268844"/>
                </a:cubicBezTo>
                <a:cubicBezTo>
                  <a:pt x="791524" y="2270583"/>
                  <a:pt x="791524" y="2272324"/>
                  <a:pt x="791089" y="2274062"/>
                </a:cubicBezTo>
                <a:cubicBezTo>
                  <a:pt x="780650" y="2308424"/>
                  <a:pt x="768907" y="2325387"/>
                  <a:pt x="729761" y="2317993"/>
                </a:cubicBezTo>
                <a:cubicBezTo>
                  <a:pt x="694530" y="2311033"/>
                  <a:pt x="658429" y="2309729"/>
                  <a:pt x="622763" y="2304510"/>
                </a:cubicBezTo>
                <a:cubicBezTo>
                  <a:pt x="597535" y="2301030"/>
                  <a:pt x="581007" y="2311033"/>
                  <a:pt x="568829" y="2332346"/>
                </a:cubicBezTo>
                <a:cubicBezTo>
                  <a:pt x="556215" y="2354094"/>
                  <a:pt x="550561" y="2374537"/>
                  <a:pt x="567959" y="2396719"/>
                </a:cubicBezTo>
                <a:cubicBezTo>
                  <a:pt x="591446" y="2426731"/>
                  <a:pt x="614063" y="2457613"/>
                  <a:pt x="637116" y="2488059"/>
                </a:cubicBezTo>
                <a:cubicBezTo>
                  <a:pt x="656254" y="2512851"/>
                  <a:pt x="656254" y="2522856"/>
                  <a:pt x="637117" y="2547647"/>
                </a:cubicBezTo>
                <a:cubicBezTo>
                  <a:pt x="636246" y="2548517"/>
                  <a:pt x="635376" y="2549822"/>
                  <a:pt x="634506" y="2550692"/>
                </a:cubicBezTo>
                <a:cubicBezTo>
                  <a:pt x="609279" y="2577660"/>
                  <a:pt x="599275" y="2589402"/>
                  <a:pt x="559695" y="2565480"/>
                </a:cubicBezTo>
                <a:cubicBezTo>
                  <a:pt x="529248" y="2547212"/>
                  <a:pt x="497061" y="2531554"/>
                  <a:pt x="467049" y="2513286"/>
                </a:cubicBezTo>
                <a:cubicBezTo>
                  <a:pt x="442258" y="2498498"/>
                  <a:pt x="423119" y="2507197"/>
                  <a:pt x="403547" y="2522421"/>
                </a:cubicBezTo>
                <a:cubicBezTo>
                  <a:pt x="383974" y="2537209"/>
                  <a:pt x="376144" y="2555041"/>
                  <a:pt x="383104" y="2579833"/>
                </a:cubicBezTo>
                <a:cubicBezTo>
                  <a:pt x="393978" y="2618110"/>
                  <a:pt x="403547" y="2656820"/>
                  <a:pt x="413115" y="2695531"/>
                </a:cubicBezTo>
                <a:cubicBezTo>
                  <a:pt x="418336" y="2716409"/>
                  <a:pt x="413986" y="2727718"/>
                  <a:pt x="396152" y="2739026"/>
                </a:cubicBezTo>
                <a:cubicBezTo>
                  <a:pt x="386583" y="2745116"/>
                  <a:pt x="376579" y="2750770"/>
                  <a:pt x="365706" y="2754684"/>
                </a:cubicBezTo>
                <a:cubicBezTo>
                  <a:pt x="346568" y="2761644"/>
                  <a:pt x="332649" y="2758164"/>
                  <a:pt x="320036" y="2742071"/>
                </a:cubicBezTo>
                <a:cubicBezTo>
                  <a:pt x="296113" y="2712060"/>
                  <a:pt x="272191" y="2681612"/>
                  <a:pt x="248268" y="2651166"/>
                </a:cubicBezTo>
                <a:cubicBezTo>
                  <a:pt x="225216" y="2622459"/>
                  <a:pt x="183462" y="2618545"/>
                  <a:pt x="155624" y="2643337"/>
                </a:cubicBezTo>
                <a:cubicBezTo>
                  <a:pt x="148230" y="2649861"/>
                  <a:pt x="144751" y="2658125"/>
                  <a:pt x="143445" y="2667694"/>
                </a:cubicBezTo>
                <a:cubicBezTo>
                  <a:pt x="137791" y="2707710"/>
                  <a:pt x="131267" y="2747290"/>
                  <a:pt x="126918" y="2787306"/>
                </a:cubicBezTo>
                <a:cubicBezTo>
                  <a:pt x="124307" y="2808184"/>
                  <a:pt x="116043" y="2822972"/>
                  <a:pt x="95600" y="2829497"/>
                </a:cubicBezTo>
                <a:cubicBezTo>
                  <a:pt x="78202" y="2829497"/>
                  <a:pt x="60370" y="2829497"/>
                  <a:pt x="42972" y="2829497"/>
                </a:cubicBezTo>
                <a:cubicBezTo>
                  <a:pt x="30793" y="2822102"/>
                  <a:pt x="23833" y="2811228"/>
                  <a:pt x="19919" y="2797309"/>
                </a:cubicBezTo>
                <a:lnTo>
                  <a:pt x="0" y="2726931"/>
                </a:lnTo>
                <a:lnTo>
                  <a:pt x="646415" y="1889086"/>
                </a:lnTo>
                <a:lnTo>
                  <a:pt x="671042" y="1899134"/>
                </a:lnTo>
                <a:cubicBezTo>
                  <a:pt x="710623" y="1904353"/>
                  <a:pt x="750203" y="1910008"/>
                  <a:pt x="789349" y="1915227"/>
                </a:cubicBezTo>
                <a:close/>
                <a:moveTo>
                  <a:pt x="1882070" y="287502"/>
                </a:moveTo>
                <a:lnTo>
                  <a:pt x="1953703" y="339892"/>
                </a:lnTo>
                <a:cubicBezTo>
                  <a:pt x="2115950" y="480709"/>
                  <a:pt x="2218935" y="688234"/>
                  <a:pt x="2218480" y="919037"/>
                </a:cubicBezTo>
                <a:cubicBezTo>
                  <a:pt x="2217648" y="1336498"/>
                  <a:pt x="1878852" y="1684037"/>
                  <a:pt x="1450567" y="1683204"/>
                </a:cubicBezTo>
                <a:cubicBezTo>
                  <a:pt x="1288713" y="1682736"/>
                  <a:pt x="1140378" y="1632927"/>
                  <a:pt x="1018360" y="1549054"/>
                </a:cubicBezTo>
                <a:lnTo>
                  <a:pt x="951839" y="1493214"/>
                </a:lnTo>
                <a:lnTo>
                  <a:pt x="1304253" y="1036435"/>
                </a:lnTo>
                <a:lnTo>
                  <a:pt x="1315923" y="1053994"/>
                </a:lnTo>
                <a:cubicBezTo>
                  <a:pt x="1350468" y="1088956"/>
                  <a:pt x="1398333" y="1110495"/>
                  <a:pt x="1451817" y="1110495"/>
                </a:cubicBezTo>
                <a:cubicBezTo>
                  <a:pt x="1558783" y="1110495"/>
                  <a:pt x="1644523" y="1025588"/>
                  <a:pt x="1644939" y="918205"/>
                </a:cubicBezTo>
                <a:cubicBezTo>
                  <a:pt x="1645213" y="848008"/>
                  <a:pt x="1609098" y="786774"/>
                  <a:pt x="1553535" y="752970"/>
                </a:cubicBezTo>
                <a:lnTo>
                  <a:pt x="1530031" y="743794"/>
                </a:lnTo>
                <a:close/>
                <a:moveTo>
                  <a:pt x="2106273" y="80"/>
                </a:moveTo>
                <a:cubicBezTo>
                  <a:pt x="2115190" y="-626"/>
                  <a:pt x="2124432" y="3397"/>
                  <a:pt x="2136828" y="11879"/>
                </a:cubicBezTo>
                <a:cubicBezTo>
                  <a:pt x="2138132" y="12749"/>
                  <a:pt x="2139003" y="13184"/>
                  <a:pt x="2139872" y="14054"/>
                </a:cubicBezTo>
                <a:cubicBezTo>
                  <a:pt x="2182064" y="44500"/>
                  <a:pt x="2175974" y="57548"/>
                  <a:pt x="2158576" y="89300"/>
                </a:cubicBezTo>
                <a:cubicBezTo>
                  <a:pt x="2142917" y="118006"/>
                  <a:pt x="2128129" y="147584"/>
                  <a:pt x="2112036" y="176290"/>
                </a:cubicBezTo>
                <a:cubicBezTo>
                  <a:pt x="2103772" y="191513"/>
                  <a:pt x="2105511" y="204562"/>
                  <a:pt x="2115950" y="217610"/>
                </a:cubicBezTo>
                <a:cubicBezTo>
                  <a:pt x="2127694" y="231964"/>
                  <a:pt x="2140743" y="245013"/>
                  <a:pt x="2155096" y="256321"/>
                </a:cubicBezTo>
                <a:cubicBezTo>
                  <a:pt x="2167274" y="265890"/>
                  <a:pt x="2179888" y="267195"/>
                  <a:pt x="2194242" y="259801"/>
                </a:cubicBezTo>
                <a:cubicBezTo>
                  <a:pt x="2226863" y="241968"/>
                  <a:pt x="2259919" y="224570"/>
                  <a:pt x="2292976" y="207606"/>
                </a:cubicBezTo>
                <a:cubicBezTo>
                  <a:pt x="2316463" y="195428"/>
                  <a:pt x="2329947" y="198038"/>
                  <a:pt x="2346909" y="218916"/>
                </a:cubicBezTo>
                <a:cubicBezTo>
                  <a:pt x="2352999" y="225874"/>
                  <a:pt x="2358654" y="233269"/>
                  <a:pt x="2363437" y="241098"/>
                </a:cubicBezTo>
                <a:cubicBezTo>
                  <a:pt x="2375616" y="260236"/>
                  <a:pt x="2374311" y="272849"/>
                  <a:pt x="2359088" y="289812"/>
                </a:cubicBezTo>
                <a:cubicBezTo>
                  <a:pt x="2332991" y="318085"/>
                  <a:pt x="2306895" y="346791"/>
                  <a:pt x="2280362" y="374628"/>
                </a:cubicBezTo>
                <a:cubicBezTo>
                  <a:pt x="2270358" y="385067"/>
                  <a:pt x="2268184" y="396376"/>
                  <a:pt x="2273403" y="409424"/>
                </a:cubicBezTo>
                <a:cubicBezTo>
                  <a:pt x="2281232" y="428127"/>
                  <a:pt x="2290801" y="445525"/>
                  <a:pt x="2303415" y="461618"/>
                </a:cubicBezTo>
                <a:cubicBezTo>
                  <a:pt x="2313418" y="474667"/>
                  <a:pt x="2325597" y="478146"/>
                  <a:pt x="2341690" y="474232"/>
                </a:cubicBezTo>
                <a:cubicBezTo>
                  <a:pt x="2378661" y="465098"/>
                  <a:pt x="2416067" y="456834"/>
                  <a:pt x="2453038" y="449005"/>
                </a:cubicBezTo>
                <a:cubicBezTo>
                  <a:pt x="2472610" y="444655"/>
                  <a:pt x="2484355" y="450310"/>
                  <a:pt x="2494358" y="468143"/>
                </a:cubicBezTo>
                <a:cubicBezTo>
                  <a:pt x="2499577" y="477711"/>
                  <a:pt x="2503927" y="487715"/>
                  <a:pt x="2507406" y="498154"/>
                </a:cubicBezTo>
                <a:cubicBezTo>
                  <a:pt x="2514801" y="522076"/>
                  <a:pt x="2510886" y="533386"/>
                  <a:pt x="2489573" y="546869"/>
                </a:cubicBezTo>
                <a:cubicBezTo>
                  <a:pt x="2459127" y="566007"/>
                  <a:pt x="2429115" y="586015"/>
                  <a:pt x="2397799" y="603848"/>
                </a:cubicBezTo>
                <a:cubicBezTo>
                  <a:pt x="2379966" y="614286"/>
                  <a:pt x="2375182" y="628205"/>
                  <a:pt x="2378226" y="646473"/>
                </a:cubicBezTo>
                <a:cubicBezTo>
                  <a:pt x="2380836" y="663436"/>
                  <a:pt x="2385621" y="679964"/>
                  <a:pt x="2391709" y="696057"/>
                </a:cubicBezTo>
                <a:cubicBezTo>
                  <a:pt x="2397364" y="710845"/>
                  <a:pt x="2407368" y="718675"/>
                  <a:pt x="2424332" y="719110"/>
                </a:cubicBezTo>
                <a:cubicBezTo>
                  <a:pt x="2462607" y="719545"/>
                  <a:pt x="2500447" y="722155"/>
                  <a:pt x="2538724" y="723460"/>
                </a:cubicBezTo>
                <a:cubicBezTo>
                  <a:pt x="2559601" y="724330"/>
                  <a:pt x="2570040" y="732593"/>
                  <a:pt x="2575694" y="752601"/>
                </a:cubicBezTo>
                <a:cubicBezTo>
                  <a:pt x="2579173" y="763910"/>
                  <a:pt x="2580478" y="775654"/>
                  <a:pt x="2580479" y="787832"/>
                </a:cubicBezTo>
                <a:cubicBezTo>
                  <a:pt x="2580479" y="811320"/>
                  <a:pt x="2573955" y="820889"/>
                  <a:pt x="2552207" y="827847"/>
                </a:cubicBezTo>
                <a:cubicBezTo>
                  <a:pt x="2517846" y="838722"/>
                  <a:pt x="2483484" y="849160"/>
                  <a:pt x="2449123" y="859600"/>
                </a:cubicBezTo>
                <a:cubicBezTo>
                  <a:pt x="2424332" y="866993"/>
                  <a:pt x="2417806" y="874823"/>
                  <a:pt x="2416936" y="900484"/>
                </a:cubicBezTo>
                <a:cubicBezTo>
                  <a:pt x="2416502" y="918317"/>
                  <a:pt x="2415197" y="936585"/>
                  <a:pt x="2419112" y="954419"/>
                </a:cubicBezTo>
                <a:cubicBezTo>
                  <a:pt x="2421721" y="966597"/>
                  <a:pt x="2429116" y="973992"/>
                  <a:pt x="2441294" y="977906"/>
                </a:cubicBezTo>
                <a:cubicBezTo>
                  <a:pt x="2477395" y="988780"/>
                  <a:pt x="2513496" y="999653"/>
                  <a:pt x="2549597" y="1010963"/>
                </a:cubicBezTo>
                <a:cubicBezTo>
                  <a:pt x="2574824" y="1018791"/>
                  <a:pt x="2580914" y="1027491"/>
                  <a:pt x="2580479" y="1054022"/>
                </a:cubicBezTo>
                <a:cubicBezTo>
                  <a:pt x="2580479" y="1056632"/>
                  <a:pt x="2580479" y="1059242"/>
                  <a:pt x="2580479" y="1061852"/>
                </a:cubicBezTo>
                <a:cubicBezTo>
                  <a:pt x="2578739" y="1102737"/>
                  <a:pt x="2565690" y="1115786"/>
                  <a:pt x="2524805" y="1117091"/>
                </a:cubicBezTo>
                <a:cubicBezTo>
                  <a:pt x="2490443" y="1117960"/>
                  <a:pt x="2456518" y="1119700"/>
                  <a:pt x="2422157" y="1120135"/>
                </a:cubicBezTo>
                <a:cubicBezTo>
                  <a:pt x="2409107" y="1120570"/>
                  <a:pt x="2399974" y="1126225"/>
                  <a:pt x="2394755" y="1137098"/>
                </a:cubicBezTo>
                <a:cubicBezTo>
                  <a:pt x="2385186" y="1157541"/>
                  <a:pt x="2379096" y="1178854"/>
                  <a:pt x="2377356" y="1201471"/>
                </a:cubicBezTo>
                <a:cubicBezTo>
                  <a:pt x="2376051" y="1215825"/>
                  <a:pt x="2382140" y="1225394"/>
                  <a:pt x="2394320" y="1232788"/>
                </a:cubicBezTo>
                <a:cubicBezTo>
                  <a:pt x="2424766" y="1251491"/>
                  <a:pt x="2454778" y="1270193"/>
                  <a:pt x="2484790" y="1289331"/>
                </a:cubicBezTo>
                <a:cubicBezTo>
                  <a:pt x="2512191" y="1306294"/>
                  <a:pt x="2515671" y="1316734"/>
                  <a:pt x="2505232" y="1347180"/>
                </a:cubicBezTo>
                <a:cubicBezTo>
                  <a:pt x="2501752" y="1357619"/>
                  <a:pt x="2496968" y="1367623"/>
                  <a:pt x="2490878" y="1376757"/>
                </a:cubicBezTo>
                <a:cubicBezTo>
                  <a:pt x="2485224" y="1385021"/>
                  <a:pt x="2476090" y="1390675"/>
                  <a:pt x="2463042" y="1390675"/>
                </a:cubicBezTo>
                <a:cubicBezTo>
                  <a:pt x="2439989" y="1385456"/>
                  <a:pt x="2416937" y="1380236"/>
                  <a:pt x="2393884" y="1375452"/>
                </a:cubicBezTo>
                <a:cubicBezTo>
                  <a:pt x="2375181" y="1371102"/>
                  <a:pt x="2356044" y="1367188"/>
                  <a:pt x="2337340" y="1362403"/>
                </a:cubicBezTo>
                <a:cubicBezTo>
                  <a:pt x="2325162" y="1359358"/>
                  <a:pt x="2315593" y="1362838"/>
                  <a:pt x="2307763" y="1371537"/>
                </a:cubicBezTo>
                <a:cubicBezTo>
                  <a:pt x="2291671" y="1390240"/>
                  <a:pt x="2279057" y="1411553"/>
                  <a:pt x="2272098" y="1435476"/>
                </a:cubicBezTo>
                <a:cubicBezTo>
                  <a:pt x="2268618" y="1446784"/>
                  <a:pt x="2273838" y="1455048"/>
                  <a:pt x="2280797" y="1462877"/>
                </a:cubicBezTo>
                <a:cubicBezTo>
                  <a:pt x="2306024" y="1490279"/>
                  <a:pt x="2331686" y="1517681"/>
                  <a:pt x="2356914" y="1544648"/>
                </a:cubicBezTo>
                <a:cubicBezTo>
                  <a:pt x="2376051" y="1565091"/>
                  <a:pt x="2376921" y="1577269"/>
                  <a:pt x="2361698" y="1600757"/>
                </a:cubicBezTo>
                <a:cubicBezTo>
                  <a:pt x="2360828" y="1602062"/>
                  <a:pt x="2359958" y="1603802"/>
                  <a:pt x="2358653" y="1605107"/>
                </a:cubicBezTo>
                <a:cubicBezTo>
                  <a:pt x="2329947" y="1643817"/>
                  <a:pt x="2317333" y="1644252"/>
                  <a:pt x="2282102" y="1624244"/>
                </a:cubicBezTo>
                <a:cubicBezTo>
                  <a:pt x="2253395" y="1607716"/>
                  <a:pt x="2222948" y="1592927"/>
                  <a:pt x="2193807" y="1577269"/>
                </a:cubicBezTo>
                <a:cubicBezTo>
                  <a:pt x="2181628" y="1570746"/>
                  <a:pt x="2170319" y="1570746"/>
                  <a:pt x="2159445" y="1578574"/>
                </a:cubicBezTo>
                <a:cubicBezTo>
                  <a:pt x="2142047" y="1590753"/>
                  <a:pt x="2127259" y="1605542"/>
                  <a:pt x="2114646" y="1622505"/>
                </a:cubicBezTo>
                <a:cubicBezTo>
                  <a:pt x="2105512" y="1634683"/>
                  <a:pt x="2105076" y="1646862"/>
                  <a:pt x="2112470" y="1660345"/>
                </a:cubicBezTo>
                <a:cubicBezTo>
                  <a:pt x="2130303" y="1692966"/>
                  <a:pt x="2147702" y="1726023"/>
                  <a:pt x="2164664" y="1759079"/>
                </a:cubicBezTo>
                <a:cubicBezTo>
                  <a:pt x="2176409" y="1782132"/>
                  <a:pt x="2174669" y="1792571"/>
                  <a:pt x="2155966" y="1810404"/>
                </a:cubicBezTo>
                <a:cubicBezTo>
                  <a:pt x="2152921" y="1813013"/>
                  <a:pt x="2150311" y="1816058"/>
                  <a:pt x="2147267" y="1818233"/>
                </a:cubicBezTo>
                <a:cubicBezTo>
                  <a:pt x="2119430" y="1838676"/>
                  <a:pt x="2105076" y="1848679"/>
                  <a:pt x="2072455" y="1815623"/>
                </a:cubicBezTo>
                <a:cubicBezTo>
                  <a:pt x="2048967" y="1791701"/>
                  <a:pt x="2023741" y="1770388"/>
                  <a:pt x="1999383" y="1747335"/>
                </a:cubicBezTo>
                <a:cubicBezTo>
                  <a:pt x="1988074" y="1736462"/>
                  <a:pt x="1975896" y="1734287"/>
                  <a:pt x="1961977" y="1739942"/>
                </a:cubicBezTo>
                <a:cubicBezTo>
                  <a:pt x="1943709" y="1747335"/>
                  <a:pt x="1926311" y="1756905"/>
                  <a:pt x="1910653" y="1769083"/>
                </a:cubicBezTo>
                <a:cubicBezTo>
                  <a:pt x="1897604" y="1779087"/>
                  <a:pt x="1894125" y="1791701"/>
                  <a:pt x="1898039" y="1807359"/>
                </a:cubicBezTo>
                <a:cubicBezTo>
                  <a:pt x="1907173" y="1845200"/>
                  <a:pt x="1915872" y="1883475"/>
                  <a:pt x="1924137" y="1921316"/>
                </a:cubicBezTo>
                <a:cubicBezTo>
                  <a:pt x="1927617" y="1937844"/>
                  <a:pt x="1921962" y="1950458"/>
                  <a:pt x="1907173" y="1959157"/>
                </a:cubicBezTo>
                <a:cubicBezTo>
                  <a:pt x="1897169" y="1965246"/>
                  <a:pt x="1886296" y="1970031"/>
                  <a:pt x="1874986" y="1973511"/>
                </a:cubicBezTo>
                <a:cubicBezTo>
                  <a:pt x="1851935" y="1980905"/>
                  <a:pt x="1838886" y="1976555"/>
                  <a:pt x="1825838" y="1956113"/>
                </a:cubicBezTo>
                <a:cubicBezTo>
                  <a:pt x="1806700" y="1925666"/>
                  <a:pt x="1787127" y="1895654"/>
                  <a:pt x="1768859" y="1864337"/>
                </a:cubicBezTo>
                <a:cubicBezTo>
                  <a:pt x="1758854" y="1847374"/>
                  <a:pt x="1745806" y="1840851"/>
                  <a:pt x="1726233" y="1844330"/>
                </a:cubicBezTo>
                <a:cubicBezTo>
                  <a:pt x="1710576" y="1847374"/>
                  <a:pt x="1695352" y="1851289"/>
                  <a:pt x="1680563" y="1856509"/>
                </a:cubicBezTo>
                <a:cubicBezTo>
                  <a:pt x="1660122" y="1863903"/>
                  <a:pt x="1653596" y="1872602"/>
                  <a:pt x="1652727" y="1894350"/>
                </a:cubicBezTo>
                <a:cubicBezTo>
                  <a:pt x="1651422" y="1928710"/>
                  <a:pt x="1650552" y="1962637"/>
                  <a:pt x="1649682" y="1996998"/>
                </a:cubicBezTo>
                <a:cubicBezTo>
                  <a:pt x="1648812" y="2028315"/>
                  <a:pt x="1640983" y="2038318"/>
                  <a:pt x="1610102" y="2043973"/>
                </a:cubicBezTo>
                <a:cubicBezTo>
                  <a:pt x="1601838" y="2045713"/>
                  <a:pt x="1593573" y="2046583"/>
                  <a:pt x="1585309" y="2047018"/>
                </a:cubicBezTo>
                <a:cubicBezTo>
                  <a:pt x="1564867" y="2048323"/>
                  <a:pt x="1551818" y="2040058"/>
                  <a:pt x="1545294" y="2020050"/>
                </a:cubicBezTo>
                <a:cubicBezTo>
                  <a:pt x="1533550" y="1983514"/>
                  <a:pt x="1522241" y="1947414"/>
                  <a:pt x="1511802" y="1910878"/>
                </a:cubicBezTo>
                <a:cubicBezTo>
                  <a:pt x="1507018" y="1894350"/>
                  <a:pt x="1497014" y="1886520"/>
                  <a:pt x="1480486" y="1883910"/>
                </a:cubicBezTo>
                <a:cubicBezTo>
                  <a:pt x="1461348" y="1881301"/>
                  <a:pt x="1442210" y="1881300"/>
                  <a:pt x="1423073" y="1884345"/>
                </a:cubicBezTo>
                <a:cubicBezTo>
                  <a:pt x="1408719" y="1886520"/>
                  <a:pt x="1399585" y="1893914"/>
                  <a:pt x="1395235" y="1908268"/>
                </a:cubicBezTo>
                <a:cubicBezTo>
                  <a:pt x="1385231" y="1942629"/>
                  <a:pt x="1374358" y="1976990"/>
                  <a:pt x="1363484" y="2011352"/>
                </a:cubicBezTo>
                <a:cubicBezTo>
                  <a:pt x="1353915" y="2042233"/>
                  <a:pt x="1341736" y="2050062"/>
                  <a:pt x="1309985" y="2045712"/>
                </a:cubicBezTo>
                <a:cubicBezTo>
                  <a:pt x="1262140" y="2039188"/>
                  <a:pt x="1256485" y="2032663"/>
                  <a:pt x="1256051" y="1984819"/>
                </a:cubicBezTo>
                <a:cubicBezTo>
                  <a:pt x="1255616" y="1953503"/>
                  <a:pt x="1254312" y="1922621"/>
                  <a:pt x="1253442" y="1891305"/>
                </a:cubicBezTo>
                <a:cubicBezTo>
                  <a:pt x="1253006" y="1876952"/>
                  <a:pt x="1247352" y="1865642"/>
                  <a:pt x="1233868" y="1859988"/>
                </a:cubicBezTo>
                <a:cubicBezTo>
                  <a:pt x="1213425" y="1851289"/>
                  <a:pt x="1192548" y="1845200"/>
                  <a:pt x="1170365" y="1843894"/>
                </a:cubicBezTo>
                <a:cubicBezTo>
                  <a:pt x="1156881" y="1843025"/>
                  <a:pt x="1147313" y="1848244"/>
                  <a:pt x="1139918" y="1859988"/>
                </a:cubicBezTo>
                <a:cubicBezTo>
                  <a:pt x="1121216" y="1891305"/>
                  <a:pt x="1101208" y="1921751"/>
                  <a:pt x="1082071" y="1952633"/>
                </a:cubicBezTo>
                <a:cubicBezTo>
                  <a:pt x="1066846" y="1976990"/>
                  <a:pt x="1055103" y="1981339"/>
                  <a:pt x="1028136" y="1972206"/>
                </a:cubicBezTo>
                <a:cubicBezTo>
                  <a:pt x="1026831" y="1971771"/>
                  <a:pt x="1025527" y="1971336"/>
                  <a:pt x="1024221" y="1970901"/>
                </a:cubicBezTo>
                <a:cubicBezTo>
                  <a:pt x="982466" y="1953938"/>
                  <a:pt x="974201" y="1944369"/>
                  <a:pt x="985075" y="1902613"/>
                </a:cubicBezTo>
                <a:cubicBezTo>
                  <a:pt x="993340" y="1870862"/>
                  <a:pt x="999429" y="1838676"/>
                  <a:pt x="1007258" y="1806489"/>
                </a:cubicBezTo>
                <a:cubicBezTo>
                  <a:pt x="1011173" y="1789961"/>
                  <a:pt x="1006823" y="1777347"/>
                  <a:pt x="992905" y="1767343"/>
                </a:cubicBezTo>
                <a:cubicBezTo>
                  <a:pt x="978116" y="1756905"/>
                  <a:pt x="962894" y="1747770"/>
                  <a:pt x="946365" y="1740377"/>
                </a:cubicBezTo>
                <a:cubicBezTo>
                  <a:pt x="930706" y="1733417"/>
                  <a:pt x="917223" y="1736027"/>
                  <a:pt x="904175" y="1748205"/>
                </a:cubicBezTo>
                <a:cubicBezTo>
                  <a:pt x="878077" y="1772998"/>
                  <a:pt x="851546" y="1797355"/>
                  <a:pt x="825449" y="1821712"/>
                </a:cubicBezTo>
                <a:cubicBezTo>
                  <a:pt x="805876" y="1840416"/>
                  <a:pt x="793263" y="1841285"/>
                  <a:pt x="770210" y="1826931"/>
                </a:cubicBezTo>
                <a:cubicBezTo>
                  <a:pt x="767600" y="1825191"/>
                  <a:pt x="764990" y="1823452"/>
                  <a:pt x="762380" y="1821712"/>
                </a:cubicBezTo>
                <a:cubicBezTo>
                  <a:pt x="745634" y="1809751"/>
                  <a:pt x="736500" y="1800617"/>
                  <a:pt x="733945" y="1789961"/>
                </a:cubicBezTo>
                <a:lnTo>
                  <a:pt x="734793" y="1774535"/>
                </a:lnTo>
                <a:lnTo>
                  <a:pt x="916378" y="1539175"/>
                </a:lnTo>
                <a:lnTo>
                  <a:pt x="993111" y="1602020"/>
                </a:lnTo>
                <a:cubicBezTo>
                  <a:pt x="1124906" y="1690350"/>
                  <a:pt x="1283018" y="1741301"/>
                  <a:pt x="1451345" y="1740812"/>
                </a:cubicBezTo>
                <a:cubicBezTo>
                  <a:pt x="1898909" y="1742551"/>
                  <a:pt x="2276447" y="1382411"/>
                  <a:pt x="2276013" y="917012"/>
                </a:cubicBezTo>
                <a:cubicBezTo>
                  <a:pt x="2275775" y="666779"/>
                  <a:pt x="2165878" y="444254"/>
                  <a:pt x="1991779" y="293897"/>
                </a:cubicBezTo>
                <a:lnTo>
                  <a:pt x="1918306" y="240535"/>
                </a:lnTo>
                <a:lnTo>
                  <a:pt x="2102935" y="1230"/>
                </a:lnTo>
                <a:close/>
              </a:path>
            </a:pathLst>
          </a:custGeom>
          <a:solidFill>
            <a:schemeClr val="accent1"/>
          </a:solidFill>
          <a:ln w="5155" cap="flat">
            <a:noFill/>
            <a:prstDash val="solid"/>
            <a:miter/>
          </a:ln>
        </p:spPr>
        <p:txBody>
          <a:bodyPr wrap="square" rtlCol="0" anchor="ctr">
            <a:noAutofit/>
          </a:bodyPr>
          <a:lstStyle/>
          <a:p>
            <a:endParaRPr lang="en-US" dirty="0"/>
          </a:p>
        </p:txBody>
      </p:sp>
      <p:grpSp>
        <p:nvGrpSpPr>
          <p:cNvPr id="32" name="Graphic 5">
            <a:extLst>
              <a:ext uri="{FF2B5EF4-FFF2-40B4-BE49-F238E27FC236}">
                <a16:creationId xmlns="" xmlns:a16="http://schemas.microsoft.com/office/drawing/2014/main" id="{745E72C2-0943-4D74-951A-E0385F2E1B2A}"/>
              </a:ext>
            </a:extLst>
          </p:cNvPr>
          <p:cNvGrpSpPr/>
          <p:nvPr/>
        </p:nvGrpSpPr>
        <p:grpSpPr>
          <a:xfrm>
            <a:off x="510249" y="3923398"/>
            <a:ext cx="3722786" cy="2934602"/>
            <a:chOff x="145829" y="2676849"/>
            <a:chExt cx="4821825" cy="3800954"/>
          </a:xfrm>
          <a:solidFill>
            <a:schemeClr val="bg1"/>
          </a:solidFill>
        </p:grpSpPr>
        <p:sp>
          <p:nvSpPr>
            <p:cNvPr id="33" name="Freeform: Shape 32">
              <a:extLst>
                <a:ext uri="{FF2B5EF4-FFF2-40B4-BE49-F238E27FC236}">
                  <a16:creationId xmlns="" xmlns:a16="http://schemas.microsoft.com/office/drawing/2014/main" id="{0A183A6B-75AD-475F-802D-9BB7F6A36243}"/>
                </a:ext>
              </a:extLst>
            </p:cNvPr>
            <p:cNvSpPr/>
            <p:nvPr/>
          </p:nvSpPr>
          <p:spPr>
            <a:xfrm>
              <a:off x="1925043" y="2677575"/>
              <a:ext cx="3040010" cy="3797187"/>
            </a:xfrm>
            <a:custGeom>
              <a:avLst/>
              <a:gdLst>
                <a:gd name="connsiteX0" fmla="*/ 3042611 w 3040009"/>
                <a:gd name="connsiteY0" fmla="*/ 3354209 h 3797186"/>
                <a:gd name="connsiteX1" fmla="*/ 3039597 w 3040009"/>
                <a:gd name="connsiteY1" fmla="*/ 3376058 h 3797186"/>
                <a:gd name="connsiteX2" fmla="*/ 3011721 w 3040009"/>
                <a:gd name="connsiteY2" fmla="*/ 3475131 h 3797186"/>
                <a:gd name="connsiteX3" fmla="*/ 2894189 w 3040009"/>
                <a:gd name="connsiteY3" fmla="*/ 3611499 h 3797186"/>
                <a:gd name="connsiteX4" fmla="*/ 2862923 w 3040009"/>
                <a:gd name="connsiteY4" fmla="*/ 3627320 h 3797186"/>
                <a:gd name="connsiteX5" fmla="*/ 2683988 w 3040009"/>
                <a:gd name="connsiteY5" fmla="*/ 3696257 h 3797186"/>
                <a:gd name="connsiteX6" fmla="*/ 2650837 w 3040009"/>
                <a:gd name="connsiteY6" fmla="*/ 3741838 h 3797186"/>
                <a:gd name="connsiteX7" fmla="*/ 2645940 w 3040009"/>
                <a:gd name="connsiteY7" fmla="*/ 3800604 h 3797186"/>
                <a:gd name="connsiteX8" fmla="*/ 2509950 w 3040009"/>
                <a:gd name="connsiteY8" fmla="*/ 3800604 h 3797186"/>
                <a:gd name="connsiteX9" fmla="*/ 2412006 w 3040009"/>
                <a:gd name="connsiteY9" fmla="*/ 3799098 h 3797186"/>
                <a:gd name="connsiteX10" fmla="*/ 2369439 w 3040009"/>
                <a:gd name="connsiteY10" fmla="*/ 3765194 h 3797186"/>
                <a:gd name="connsiteX11" fmla="*/ 2347966 w 3040009"/>
                <a:gd name="connsiteY11" fmla="*/ 3703038 h 3797186"/>
                <a:gd name="connsiteX12" fmla="*/ 2276392 w 3040009"/>
                <a:gd name="connsiteY12" fmla="*/ 3681189 h 3797186"/>
                <a:gd name="connsiteX13" fmla="*/ 2271118 w 3040009"/>
                <a:gd name="connsiteY13" fmla="*/ 3703038 h 3797186"/>
                <a:gd name="connsiteX14" fmla="*/ 2286564 w 3040009"/>
                <a:gd name="connsiteY14" fmla="*/ 3772728 h 3797186"/>
                <a:gd name="connsiteX15" fmla="*/ 2289577 w 3040009"/>
                <a:gd name="connsiteY15" fmla="*/ 3796837 h 3797186"/>
                <a:gd name="connsiteX16" fmla="*/ 2253037 w 3040009"/>
                <a:gd name="connsiteY16" fmla="*/ 3799851 h 3797186"/>
                <a:gd name="connsiteX17" fmla="*/ 2044342 w 3040009"/>
                <a:gd name="connsiteY17" fmla="*/ 3798344 h 3797186"/>
                <a:gd name="connsiteX18" fmla="*/ 1993110 w 3040009"/>
                <a:gd name="connsiteY18" fmla="*/ 3743722 h 3797186"/>
                <a:gd name="connsiteX19" fmla="*/ 1993110 w 3040009"/>
                <a:gd name="connsiteY19" fmla="*/ 3678552 h 3797186"/>
                <a:gd name="connsiteX20" fmla="*/ 1977289 w 3040009"/>
                <a:gd name="connsiteY20" fmla="*/ 3677045 h 3797186"/>
                <a:gd name="connsiteX21" fmla="*/ 1687979 w 3040009"/>
                <a:gd name="connsiteY21" fmla="*/ 3691360 h 3797186"/>
                <a:gd name="connsiteX22" fmla="*/ 1644658 w 3040009"/>
                <a:gd name="connsiteY22" fmla="*/ 3682319 h 3797186"/>
                <a:gd name="connsiteX23" fmla="*/ 1534660 w 3040009"/>
                <a:gd name="connsiteY23" fmla="*/ 3621293 h 3797186"/>
                <a:gd name="connsiteX24" fmla="*/ 1517332 w 3040009"/>
                <a:gd name="connsiteY24" fmla="*/ 3601704 h 3797186"/>
                <a:gd name="connsiteX25" fmla="*/ 1478531 w 3040009"/>
                <a:gd name="connsiteY25" fmla="*/ 3459310 h 3797186"/>
                <a:gd name="connsiteX26" fmla="*/ 1478531 w 3040009"/>
                <a:gd name="connsiteY26" fmla="*/ 3411091 h 3797186"/>
                <a:gd name="connsiteX27" fmla="*/ 1390382 w 3040009"/>
                <a:gd name="connsiteY27" fmla="*/ 3411091 h 3797186"/>
                <a:gd name="connsiteX28" fmla="*/ 1040423 w 3040009"/>
                <a:gd name="connsiteY28" fmla="*/ 3409585 h 3797186"/>
                <a:gd name="connsiteX29" fmla="*/ 964329 w 3040009"/>
                <a:gd name="connsiteY29" fmla="*/ 3385099 h 3797186"/>
                <a:gd name="connsiteX30" fmla="*/ 941726 w 3040009"/>
                <a:gd name="connsiteY30" fmla="*/ 3370784 h 3797186"/>
                <a:gd name="connsiteX31" fmla="*/ 937206 w 3040009"/>
                <a:gd name="connsiteY31" fmla="*/ 3374174 h 3797186"/>
                <a:gd name="connsiteX32" fmla="*/ 940973 w 3040009"/>
                <a:gd name="connsiteY32" fmla="*/ 3396777 h 3797186"/>
                <a:gd name="connsiteX33" fmla="*/ 969603 w 3040009"/>
                <a:gd name="connsiteY33" fmla="*/ 3468351 h 3797186"/>
                <a:gd name="connsiteX34" fmla="*/ 1041177 w 3040009"/>
                <a:gd name="connsiteY34" fmla="*/ 3666121 h 3797186"/>
                <a:gd name="connsiteX35" fmla="*/ 1049841 w 3040009"/>
                <a:gd name="connsiteY35" fmla="*/ 3794954 h 3797186"/>
                <a:gd name="connsiteX36" fmla="*/ 1034396 w 3040009"/>
                <a:gd name="connsiteY36" fmla="*/ 3797591 h 3797186"/>
                <a:gd name="connsiteX37" fmla="*/ 578583 w 3040009"/>
                <a:gd name="connsiteY37" fmla="*/ 3799474 h 3797186"/>
                <a:gd name="connsiteX38" fmla="*/ 488174 w 3040009"/>
                <a:gd name="connsiteY38" fmla="*/ 3741462 h 3797186"/>
                <a:gd name="connsiteX39" fmla="*/ 392114 w 3040009"/>
                <a:gd name="connsiteY39" fmla="*/ 3533144 h 3797186"/>
                <a:gd name="connsiteX40" fmla="*/ 342765 w 3040009"/>
                <a:gd name="connsiteY40" fmla="*/ 3387359 h 3797186"/>
                <a:gd name="connsiteX41" fmla="*/ 309615 w 3040009"/>
                <a:gd name="connsiteY41" fmla="*/ 3295443 h 3797186"/>
                <a:gd name="connsiteX42" fmla="*/ 276465 w 3040009"/>
                <a:gd name="connsiteY42" fmla="*/ 3247978 h 3797186"/>
                <a:gd name="connsiteX43" fmla="*/ 219206 w 3040009"/>
                <a:gd name="connsiteY43" fmla="*/ 3120652 h 3797186"/>
                <a:gd name="connsiteX44" fmla="*/ 242938 w 3040009"/>
                <a:gd name="connsiteY44" fmla="*/ 2962059 h 3797186"/>
                <a:gd name="connsiteX45" fmla="*/ 339375 w 3040009"/>
                <a:gd name="connsiteY45" fmla="*/ 2883328 h 3797186"/>
                <a:gd name="connsiteX46" fmla="*/ 527351 w 3040009"/>
                <a:gd name="connsiteY46" fmla="*/ 2838123 h 3797186"/>
                <a:gd name="connsiteX47" fmla="*/ 850940 w 3040009"/>
                <a:gd name="connsiteY47" fmla="*/ 2777850 h 3797186"/>
                <a:gd name="connsiteX48" fmla="*/ 976760 w 3040009"/>
                <a:gd name="connsiteY48" fmla="*/ 2770316 h 3797186"/>
                <a:gd name="connsiteX49" fmla="*/ 1023848 w 3040009"/>
                <a:gd name="connsiteY49" fmla="*/ 2769563 h 3797186"/>
                <a:gd name="connsiteX50" fmla="*/ 1088641 w 3040009"/>
                <a:gd name="connsiteY50" fmla="*/ 2744324 h 3797186"/>
                <a:gd name="connsiteX51" fmla="*/ 1267953 w 3040009"/>
                <a:gd name="connsiteY51" fmla="*/ 2604943 h 3797186"/>
                <a:gd name="connsiteX52" fmla="*/ 1298466 w 3040009"/>
                <a:gd name="connsiteY52" fmla="*/ 2591758 h 3797186"/>
                <a:gd name="connsiteX53" fmla="*/ 1369663 w 3040009"/>
                <a:gd name="connsiteY53" fmla="*/ 2545046 h 3797186"/>
                <a:gd name="connsiteX54" fmla="*/ 1308637 w 3040009"/>
                <a:gd name="connsiteY54" fmla="*/ 2509259 h 3797186"/>
                <a:gd name="connsiteX55" fmla="*/ 1280007 w 3040009"/>
                <a:gd name="connsiteY55" fmla="*/ 2502855 h 3797186"/>
                <a:gd name="connsiteX56" fmla="*/ 1221995 w 3040009"/>
                <a:gd name="connsiteY56" fmla="*/ 2498712 h 3797186"/>
                <a:gd name="connsiteX57" fmla="*/ 1199769 w 3040009"/>
                <a:gd name="connsiteY57" fmla="*/ 2469329 h 3797186"/>
                <a:gd name="connsiteX58" fmla="*/ 1205797 w 3040009"/>
                <a:gd name="connsiteY58" fmla="*/ 2439946 h 3797186"/>
                <a:gd name="connsiteX59" fmla="*/ 1185831 w 3040009"/>
                <a:gd name="connsiteY59" fmla="*/ 2406042 h 3797186"/>
                <a:gd name="connsiteX60" fmla="*/ 1167749 w 3040009"/>
                <a:gd name="connsiteY60" fmla="*/ 2401145 h 3797186"/>
                <a:gd name="connsiteX61" fmla="*/ 1035149 w 3040009"/>
                <a:gd name="connsiteY61" fmla="*/ 2335975 h 3797186"/>
                <a:gd name="connsiteX62" fmla="*/ 996349 w 3040009"/>
                <a:gd name="connsiteY62" fmla="*/ 2309606 h 3797186"/>
                <a:gd name="connsiteX63" fmla="*/ 980904 w 3040009"/>
                <a:gd name="connsiteY63" fmla="*/ 2310359 h 3797186"/>
                <a:gd name="connsiteX64" fmla="*/ 985047 w 3040009"/>
                <a:gd name="connsiteY64" fmla="*/ 2325427 h 3797186"/>
                <a:gd name="connsiteX65" fmla="*/ 1005013 w 3040009"/>
                <a:gd name="connsiteY65" fmla="*/ 2348030 h 3797186"/>
                <a:gd name="connsiteX66" fmla="*/ 1001622 w 3040009"/>
                <a:gd name="connsiteY66" fmla="*/ 2384947 h 3797186"/>
                <a:gd name="connsiteX67" fmla="*/ 956418 w 3040009"/>
                <a:gd name="connsiteY67" fmla="*/ 2400015 h 3797186"/>
                <a:gd name="connsiteX68" fmla="*/ 734162 w 3040009"/>
                <a:gd name="connsiteY68" fmla="*/ 2405289 h 3797186"/>
                <a:gd name="connsiteX69" fmla="*/ 95647 w 3040009"/>
                <a:gd name="connsiteY69" fmla="*/ 2406042 h 3797186"/>
                <a:gd name="connsiteX70" fmla="*/ 30477 w 3040009"/>
                <a:gd name="connsiteY70" fmla="*/ 2378543 h 3797186"/>
                <a:gd name="connsiteX71" fmla="*/ 717 w 3040009"/>
                <a:gd name="connsiteY71" fmla="*/ 2327688 h 3797186"/>
                <a:gd name="connsiteX72" fmla="*/ 21436 w 3040009"/>
                <a:gd name="connsiteY72" fmla="*/ 2262141 h 3797186"/>
                <a:gd name="connsiteX73" fmla="*/ 79825 w 3040009"/>
                <a:gd name="connsiteY73" fmla="*/ 2211662 h 3797186"/>
                <a:gd name="connsiteX74" fmla="*/ 116366 w 3040009"/>
                <a:gd name="connsiteY74" fmla="*/ 2208649 h 3797186"/>
                <a:gd name="connsiteX75" fmla="*/ 170988 w 3040009"/>
                <a:gd name="connsiteY75" fmla="*/ 2203752 h 3797186"/>
                <a:gd name="connsiteX76" fmla="*/ 223726 w 3040009"/>
                <a:gd name="connsiteY76" fmla="*/ 2199985 h 3797186"/>
                <a:gd name="connsiteX77" fmla="*/ 289650 w 3040009"/>
                <a:gd name="connsiteY77" fmla="*/ 2231628 h 3797186"/>
                <a:gd name="connsiteX78" fmla="*/ 341259 w 3040009"/>
                <a:gd name="connsiteY78" fmla="*/ 2220327 h 3797186"/>
                <a:gd name="connsiteX79" fmla="*/ 375915 w 3040009"/>
                <a:gd name="connsiteY79" fmla="*/ 2211286 h 3797186"/>
                <a:gd name="connsiteX80" fmla="*/ 440709 w 3040009"/>
                <a:gd name="connsiteY80" fmla="*/ 2221457 h 3797186"/>
                <a:gd name="connsiteX81" fmla="*/ 628684 w 3040009"/>
                <a:gd name="connsiteY81" fmla="*/ 2234642 h 3797186"/>
                <a:gd name="connsiteX82" fmla="*/ 664471 w 3040009"/>
                <a:gd name="connsiteY82" fmla="*/ 2232758 h 3797186"/>
                <a:gd name="connsiteX83" fmla="*/ 694984 w 3040009"/>
                <a:gd name="connsiteY83" fmla="*/ 2202622 h 3797186"/>
                <a:gd name="connsiteX84" fmla="*/ 719094 w 3040009"/>
                <a:gd name="connsiteY84" fmla="*/ 2156664 h 3797186"/>
                <a:gd name="connsiteX85" fmla="*/ 749984 w 3040009"/>
                <a:gd name="connsiteY85" fmla="*/ 2108069 h 3797186"/>
                <a:gd name="connsiteX86" fmla="*/ 782757 w 3040009"/>
                <a:gd name="connsiteY86" fmla="*/ 2085466 h 3797186"/>
                <a:gd name="connsiteX87" fmla="*/ 875426 w 3040009"/>
                <a:gd name="connsiteY87" fmla="*/ 2070398 h 3797186"/>
                <a:gd name="connsiteX88" fmla="*/ 939089 w 3040009"/>
                <a:gd name="connsiteY88" fmla="*/ 2063241 h 3797186"/>
                <a:gd name="connsiteX89" fmla="*/ 1004636 w 3040009"/>
                <a:gd name="connsiteY89" fmla="*/ 2072282 h 3797186"/>
                <a:gd name="connsiteX90" fmla="*/ 1053608 w 3040009"/>
                <a:gd name="connsiteY90" fmla="*/ 2091117 h 3797186"/>
                <a:gd name="connsiteX91" fmla="*/ 1154188 w 3040009"/>
                <a:gd name="connsiteY91" fmla="*/ 2152897 h 3797186"/>
                <a:gd name="connsiteX92" fmla="*/ 1344047 w 3040009"/>
                <a:gd name="connsiteY92" fmla="*/ 2173239 h 3797186"/>
                <a:gd name="connsiteX93" fmla="*/ 1375314 w 3040009"/>
                <a:gd name="connsiteY93" fmla="*/ 2167588 h 3797186"/>
                <a:gd name="connsiteX94" fmla="*/ 1488326 w 3040009"/>
                <a:gd name="connsiteY94" fmla="*/ 2168718 h 3797186"/>
                <a:gd name="connsiteX95" fmla="*/ 1507914 w 3040009"/>
                <a:gd name="connsiteY95" fmla="*/ 2168718 h 3797186"/>
                <a:gd name="connsiteX96" fmla="*/ 1517332 w 3040009"/>
                <a:gd name="connsiteY96" fmla="*/ 2042522 h 3797186"/>
                <a:gd name="connsiteX97" fmla="*/ 1564043 w 3040009"/>
                <a:gd name="connsiteY97" fmla="*/ 1667700 h 3797186"/>
                <a:gd name="connsiteX98" fmla="*/ 1622056 w 3040009"/>
                <a:gd name="connsiteY98" fmla="*/ 1491402 h 3797186"/>
                <a:gd name="connsiteX99" fmla="*/ 1629967 w 3040009"/>
                <a:gd name="connsiteY99" fmla="*/ 1476711 h 3797186"/>
                <a:gd name="connsiteX100" fmla="*/ 1672158 w 3040009"/>
                <a:gd name="connsiteY100" fmla="*/ 1343357 h 3797186"/>
                <a:gd name="connsiteX101" fmla="*/ 1686849 w 3040009"/>
                <a:gd name="connsiteY101" fmla="*/ 1144834 h 3797186"/>
                <a:gd name="connsiteX102" fmla="*/ 1747122 w 3040009"/>
                <a:gd name="connsiteY102" fmla="*/ 998296 h 3797186"/>
                <a:gd name="connsiteX103" fmla="*/ 1747875 w 3040009"/>
                <a:gd name="connsiteY103" fmla="*/ 952337 h 3797186"/>
                <a:gd name="connsiteX104" fmla="*/ 1741471 w 3040009"/>
                <a:gd name="connsiteY104" fmla="*/ 928228 h 3797186"/>
                <a:gd name="connsiteX105" fmla="*/ 1732054 w 3040009"/>
                <a:gd name="connsiteY105" fmla="*/ 907886 h 3797186"/>
                <a:gd name="connsiteX106" fmla="*/ 1676301 w 3040009"/>
                <a:gd name="connsiteY106" fmla="*/ 881894 h 3797186"/>
                <a:gd name="connsiteX107" fmla="*/ 1578358 w 3040009"/>
                <a:gd name="connsiteY107" fmla="*/ 900729 h 3797186"/>
                <a:gd name="connsiteX108" fmla="*/ 1506030 w 3040009"/>
                <a:gd name="connsiteY108" fmla="*/ 878127 h 3797186"/>
                <a:gd name="connsiteX109" fmla="*/ 1490586 w 3040009"/>
                <a:gd name="connsiteY109" fmla="*/ 843470 h 3797186"/>
                <a:gd name="connsiteX110" fmla="*/ 1492469 w 3040009"/>
                <a:gd name="connsiteY110" fmla="*/ 811826 h 3797186"/>
                <a:gd name="connsiteX111" fmla="*/ 1469490 w 3040009"/>
                <a:gd name="connsiteY111" fmla="*/ 750047 h 3797186"/>
                <a:gd name="connsiteX112" fmla="*/ 1464970 w 3040009"/>
                <a:gd name="connsiteY112" fmla="*/ 725938 h 3797186"/>
                <a:gd name="connsiteX113" fmla="*/ 1472880 w 3040009"/>
                <a:gd name="connsiteY113" fmla="*/ 710493 h 3797186"/>
                <a:gd name="connsiteX114" fmla="*/ 1461579 w 3040009"/>
                <a:gd name="connsiteY114" fmla="*/ 702582 h 3797186"/>
                <a:gd name="connsiteX115" fmla="*/ 1448772 w 3040009"/>
                <a:gd name="connsiteY115" fmla="*/ 666042 h 3797186"/>
                <a:gd name="connsiteX116" fmla="*/ 1454422 w 3040009"/>
                <a:gd name="connsiteY116" fmla="*/ 635152 h 3797186"/>
                <a:gd name="connsiteX117" fmla="*/ 1435587 w 3040009"/>
                <a:gd name="connsiteY117" fmla="*/ 613680 h 3797186"/>
                <a:gd name="connsiteX118" fmla="*/ 1393396 w 3040009"/>
                <a:gd name="connsiteY118" fmla="*/ 606522 h 3797186"/>
                <a:gd name="connsiteX119" fmla="*/ 1373807 w 3040009"/>
                <a:gd name="connsiteY119" fmla="*/ 571865 h 3797186"/>
                <a:gd name="connsiteX120" fmla="*/ 1392266 w 3040009"/>
                <a:gd name="connsiteY120" fmla="*/ 522894 h 3797186"/>
                <a:gd name="connsiteX121" fmla="*/ 1452162 w 3040009"/>
                <a:gd name="connsiteY121" fmla="*/ 403478 h 3797186"/>
                <a:gd name="connsiteX122" fmla="*/ 1454422 w 3040009"/>
                <a:gd name="connsiteY122" fmla="*/ 384643 h 3797186"/>
                <a:gd name="connsiteX123" fmla="*/ 1444628 w 3040009"/>
                <a:gd name="connsiteY123" fmla="*/ 285193 h 3797186"/>
                <a:gd name="connsiteX124" fmla="*/ 1613015 w 3040009"/>
                <a:gd name="connsiteY124" fmla="*/ 56156 h 3797186"/>
                <a:gd name="connsiteX125" fmla="*/ 1985576 w 3040009"/>
                <a:gd name="connsiteY125" fmla="*/ 23759 h 3797186"/>
                <a:gd name="connsiteX126" fmla="*/ 2207456 w 3040009"/>
                <a:gd name="connsiteY126" fmla="*/ 321356 h 3797186"/>
                <a:gd name="connsiteX127" fmla="*/ 2168278 w 3040009"/>
                <a:gd name="connsiteY127" fmla="*/ 533441 h 3797186"/>
                <a:gd name="connsiteX128" fmla="*/ 2143039 w 3040009"/>
                <a:gd name="connsiteY128" fmla="*/ 641556 h 3797186"/>
                <a:gd name="connsiteX129" fmla="*/ 2225537 w 3040009"/>
                <a:gd name="connsiteY129" fmla="*/ 848744 h 3797186"/>
                <a:gd name="connsiteX130" fmla="*/ 2255674 w 3040009"/>
                <a:gd name="connsiteY130" fmla="*/ 910523 h 3797186"/>
                <a:gd name="connsiteX131" fmla="*/ 2294851 w 3040009"/>
                <a:gd name="connsiteY131" fmla="*/ 972303 h 3797186"/>
                <a:gd name="connsiteX132" fmla="*/ 2500155 w 3040009"/>
                <a:gd name="connsiteY132" fmla="*/ 1162539 h 3797186"/>
                <a:gd name="connsiteX133" fmla="*/ 2547620 w 3040009"/>
                <a:gd name="connsiteY133" fmla="*/ 1236373 h 3797186"/>
                <a:gd name="connsiteX134" fmla="*/ 2570222 w 3040009"/>
                <a:gd name="connsiteY134" fmla="*/ 1268770 h 3797186"/>
                <a:gd name="connsiteX135" fmla="*/ 2707720 w 3040009"/>
                <a:gd name="connsiteY135" fmla="*/ 1590476 h 3797186"/>
                <a:gd name="connsiteX136" fmla="*/ 2721281 w 3040009"/>
                <a:gd name="connsiteY136" fmla="*/ 1736261 h 3797186"/>
                <a:gd name="connsiteX137" fmla="*/ 2724671 w 3040009"/>
                <a:gd name="connsiteY137" fmla="*/ 1776191 h 3797186"/>
                <a:gd name="connsiteX138" fmla="*/ 2750664 w 3040009"/>
                <a:gd name="connsiteY138" fmla="*/ 1759993 h 3797186"/>
                <a:gd name="connsiteX139" fmla="*/ 2862545 w 3040009"/>
                <a:gd name="connsiteY139" fmla="*/ 1710268 h 3797186"/>
                <a:gd name="connsiteX140" fmla="*/ 2923195 w 3040009"/>
                <a:gd name="connsiteY140" fmla="*/ 1747185 h 3797186"/>
                <a:gd name="connsiteX141" fmla="*/ 2920182 w 3040009"/>
                <a:gd name="connsiteY141" fmla="*/ 1854923 h 3797186"/>
                <a:gd name="connsiteX142" fmla="*/ 2898332 w 3040009"/>
                <a:gd name="connsiteY142" fmla="*/ 1950229 h 3797186"/>
                <a:gd name="connsiteX143" fmla="*/ 2926585 w 3040009"/>
                <a:gd name="connsiteY143" fmla="*/ 1988276 h 3797186"/>
                <a:gd name="connsiteX144" fmla="*/ 2970283 w 3040009"/>
                <a:gd name="connsiteY144" fmla="*/ 2035365 h 3797186"/>
                <a:gd name="connsiteX145" fmla="*/ 2958229 w 3040009"/>
                <a:gd name="connsiteY145" fmla="*/ 2179266 h 3797186"/>
                <a:gd name="connsiteX146" fmla="*/ 2944667 w 3040009"/>
                <a:gd name="connsiteY146" fmla="*/ 2313750 h 3797186"/>
                <a:gd name="connsiteX147" fmla="*/ 2975180 w 3040009"/>
                <a:gd name="connsiteY147" fmla="*/ 2618504 h 3797186"/>
                <a:gd name="connsiteX148" fmla="*/ 3010214 w 3040009"/>
                <a:gd name="connsiteY148" fmla="*/ 2872026 h 3797186"/>
                <a:gd name="connsiteX149" fmla="*/ 3028673 w 3040009"/>
                <a:gd name="connsiteY149" fmla="*/ 3060379 h 3797186"/>
                <a:gd name="connsiteX150" fmla="*/ 3043364 w 3040009"/>
                <a:gd name="connsiteY150" fmla="*/ 3148528 h 3797186"/>
                <a:gd name="connsiteX151" fmla="*/ 3042611 w 3040009"/>
                <a:gd name="connsiteY151" fmla="*/ 3354209 h 3797186"/>
                <a:gd name="connsiteX152" fmla="*/ 2691522 w 3040009"/>
                <a:gd name="connsiteY152" fmla="*/ 3596430 h 3797186"/>
                <a:gd name="connsiteX153" fmla="*/ 2694912 w 3040009"/>
                <a:gd name="connsiteY153" fmla="*/ 3602458 h 3797186"/>
                <a:gd name="connsiteX154" fmla="*/ 2722035 w 3040009"/>
                <a:gd name="connsiteY154" fmla="*/ 3600197 h 3797186"/>
                <a:gd name="connsiteX155" fmla="*/ 2799636 w 3040009"/>
                <a:gd name="connsiteY155" fmla="*/ 3572321 h 3797186"/>
                <a:gd name="connsiteX156" fmla="*/ 2869703 w 3040009"/>
                <a:gd name="connsiteY156" fmla="*/ 3527117 h 3797186"/>
                <a:gd name="connsiteX157" fmla="*/ 2966516 w 3040009"/>
                <a:gd name="connsiteY157" fmla="*/ 3286402 h 3797186"/>
                <a:gd name="connsiteX158" fmla="*/ 2919051 w 3040009"/>
                <a:gd name="connsiteY158" fmla="*/ 2781994 h 3797186"/>
                <a:gd name="connsiteX159" fmla="*/ 2864052 w 3040009"/>
                <a:gd name="connsiteY159" fmla="*/ 2373269 h 3797186"/>
                <a:gd name="connsiteX160" fmla="*/ 2858025 w 3040009"/>
                <a:gd name="connsiteY160" fmla="*/ 2170225 h 3797186"/>
                <a:gd name="connsiteX161" fmla="*/ 2855388 w 3040009"/>
                <a:gd name="connsiteY161" fmla="*/ 2146869 h 3797186"/>
                <a:gd name="connsiteX162" fmla="*/ 2849361 w 3040009"/>
                <a:gd name="connsiteY162" fmla="*/ 2146116 h 3797186"/>
                <a:gd name="connsiteX163" fmla="*/ 2835046 w 3040009"/>
                <a:gd name="connsiteY163" fmla="*/ 2196971 h 3797186"/>
                <a:gd name="connsiteX164" fmla="*/ 2759705 w 3040009"/>
                <a:gd name="connsiteY164" fmla="*/ 2662955 h 3797186"/>
                <a:gd name="connsiteX165" fmla="*/ 2696795 w 3040009"/>
                <a:gd name="connsiteY165" fmla="*/ 2748091 h 3797186"/>
                <a:gd name="connsiteX166" fmla="*/ 2676454 w 3040009"/>
                <a:gd name="connsiteY166" fmla="*/ 2747714 h 3797186"/>
                <a:gd name="connsiteX167" fmla="*/ 2613167 w 3040009"/>
                <a:gd name="connsiteY167" fmla="*/ 2671619 h 3797186"/>
                <a:gd name="connsiteX168" fmla="*/ 2593955 w 3040009"/>
                <a:gd name="connsiteY168" fmla="*/ 2663332 h 3797186"/>
                <a:gd name="connsiteX169" fmla="*/ 2547243 w 3040009"/>
                <a:gd name="connsiteY169" fmla="*/ 2759015 h 3797186"/>
                <a:gd name="connsiteX170" fmla="*/ 2578133 w 3040009"/>
                <a:gd name="connsiteY170" fmla="*/ 2900279 h 3797186"/>
                <a:gd name="connsiteX171" fmla="*/ 2600359 w 3040009"/>
                <a:gd name="connsiteY171" fmla="*/ 3119145 h 3797186"/>
                <a:gd name="connsiteX172" fmla="*/ 2622208 w 3040009"/>
                <a:gd name="connsiteY172" fmla="*/ 3143631 h 3797186"/>
                <a:gd name="connsiteX173" fmla="*/ 2707343 w 3040009"/>
                <a:gd name="connsiteY173" fmla="*/ 3158699 h 3797186"/>
                <a:gd name="connsiteX174" fmla="*/ 2815457 w 3040009"/>
                <a:gd name="connsiteY174" fmla="*/ 3267567 h 3797186"/>
                <a:gd name="connsiteX175" fmla="*/ 2826382 w 3040009"/>
                <a:gd name="connsiteY175" fmla="*/ 3351195 h 3797186"/>
                <a:gd name="connsiteX176" fmla="*/ 2812821 w 3040009"/>
                <a:gd name="connsiteY176" fmla="*/ 3422016 h 3797186"/>
                <a:gd name="connsiteX177" fmla="*/ 2716008 w 3040009"/>
                <a:gd name="connsiteY177" fmla="*/ 3566294 h 3797186"/>
                <a:gd name="connsiteX178" fmla="*/ 2691522 w 3040009"/>
                <a:gd name="connsiteY178" fmla="*/ 3596430 h 3797186"/>
                <a:gd name="connsiteX179" fmla="*/ 795188 w 3040009"/>
                <a:gd name="connsiteY179" fmla="*/ 2192451 h 3797186"/>
                <a:gd name="connsiteX180" fmla="*/ 787654 w 3040009"/>
                <a:gd name="connsiteY180" fmla="*/ 2189437 h 3797186"/>
                <a:gd name="connsiteX181" fmla="*/ 756011 w 3040009"/>
                <a:gd name="connsiteY181" fmla="*/ 2238785 h 3797186"/>
                <a:gd name="connsiteX182" fmla="*/ 761661 w 3040009"/>
                <a:gd name="connsiteY182" fmla="*/ 2251217 h 3797186"/>
                <a:gd name="connsiteX183" fmla="*/ 795565 w 3040009"/>
                <a:gd name="connsiteY183" fmla="*/ 2241799 h 3797186"/>
                <a:gd name="connsiteX184" fmla="*/ 795188 w 3040009"/>
                <a:gd name="connsiteY184" fmla="*/ 2192451 h 3797186"/>
                <a:gd name="connsiteX185" fmla="*/ 854331 w 3040009"/>
                <a:gd name="connsiteY185" fmla="*/ 2241422 h 3797186"/>
                <a:gd name="connsiteX186" fmla="*/ 884467 w 3040009"/>
                <a:gd name="connsiteY186" fmla="*/ 2284743 h 3797186"/>
                <a:gd name="connsiteX187" fmla="*/ 899159 w 3040009"/>
                <a:gd name="connsiteY187" fmla="*/ 2288510 h 3797186"/>
                <a:gd name="connsiteX188" fmla="*/ 907069 w 3040009"/>
                <a:gd name="connsiteY188" fmla="*/ 2274949 h 3797186"/>
                <a:gd name="connsiteX189" fmla="*/ 854331 w 3040009"/>
                <a:gd name="connsiteY189" fmla="*/ 2241422 h 3797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Lst>
              <a:rect l="l" t="t" r="r" b="b"/>
              <a:pathLst>
                <a:path w="3040009" h="3797186">
                  <a:moveTo>
                    <a:pt x="3042611" y="3354209"/>
                  </a:moveTo>
                  <a:cubicBezTo>
                    <a:pt x="3041480" y="3361366"/>
                    <a:pt x="3039974" y="3368900"/>
                    <a:pt x="3039597" y="3376058"/>
                  </a:cubicBezTo>
                  <a:cubicBezTo>
                    <a:pt x="3037337" y="3411091"/>
                    <a:pt x="3024529" y="3442735"/>
                    <a:pt x="3011721" y="3475131"/>
                  </a:cubicBezTo>
                  <a:cubicBezTo>
                    <a:pt x="2988365" y="3535027"/>
                    <a:pt x="2937886" y="3570061"/>
                    <a:pt x="2894189" y="3611499"/>
                  </a:cubicBezTo>
                  <a:cubicBezTo>
                    <a:pt x="2885901" y="3619409"/>
                    <a:pt x="2873847" y="3623176"/>
                    <a:pt x="2862923" y="3627320"/>
                  </a:cubicBezTo>
                  <a:cubicBezTo>
                    <a:pt x="2803403" y="3650676"/>
                    <a:pt x="2743507" y="3673655"/>
                    <a:pt x="2683988" y="3696257"/>
                  </a:cubicBezTo>
                  <a:cubicBezTo>
                    <a:pt x="2662892" y="3704168"/>
                    <a:pt x="2652344" y="3719236"/>
                    <a:pt x="2650837" y="3741838"/>
                  </a:cubicBezTo>
                  <a:cubicBezTo>
                    <a:pt x="2649707" y="3759920"/>
                    <a:pt x="2647824" y="3777625"/>
                    <a:pt x="2645940" y="3800604"/>
                  </a:cubicBezTo>
                  <a:cubicBezTo>
                    <a:pt x="2599982" y="3800604"/>
                    <a:pt x="2555154" y="3800604"/>
                    <a:pt x="2509950" y="3800604"/>
                  </a:cubicBezTo>
                  <a:cubicBezTo>
                    <a:pt x="2477176" y="3800604"/>
                    <a:pt x="2444780" y="3800228"/>
                    <a:pt x="2412006" y="3799098"/>
                  </a:cubicBezTo>
                  <a:cubicBezTo>
                    <a:pt x="2389781" y="3798344"/>
                    <a:pt x="2376219" y="3785536"/>
                    <a:pt x="2369439" y="3765194"/>
                  </a:cubicBezTo>
                  <a:cubicBezTo>
                    <a:pt x="2362281" y="3744475"/>
                    <a:pt x="2355877" y="3723380"/>
                    <a:pt x="2347966" y="3703038"/>
                  </a:cubicBezTo>
                  <a:cubicBezTo>
                    <a:pt x="2340809" y="3684203"/>
                    <a:pt x="2291837" y="3668758"/>
                    <a:pt x="2276392" y="3681189"/>
                  </a:cubicBezTo>
                  <a:cubicBezTo>
                    <a:pt x="2271872" y="3684956"/>
                    <a:pt x="2269989" y="3695880"/>
                    <a:pt x="2271118" y="3703038"/>
                  </a:cubicBezTo>
                  <a:cubicBezTo>
                    <a:pt x="2275263" y="3726394"/>
                    <a:pt x="2281666" y="3749373"/>
                    <a:pt x="2286564" y="3772728"/>
                  </a:cubicBezTo>
                  <a:cubicBezTo>
                    <a:pt x="2288070" y="3779886"/>
                    <a:pt x="2288447" y="3787420"/>
                    <a:pt x="2289577" y="3796837"/>
                  </a:cubicBezTo>
                  <a:cubicBezTo>
                    <a:pt x="2276392" y="3797968"/>
                    <a:pt x="2264715" y="3799851"/>
                    <a:pt x="2253037" y="3799851"/>
                  </a:cubicBezTo>
                  <a:cubicBezTo>
                    <a:pt x="2183346" y="3799851"/>
                    <a:pt x="2113656" y="3800604"/>
                    <a:pt x="2044342" y="3798344"/>
                  </a:cubicBezTo>
                  <a:cubicBezTo>
                    <a:pt x="2004788" y="3796837"/>
                    <a:pt x="1994617" y="3784029"/>
                    <a:pt x="1993110" y="3743722"/>
                  </a:cubicBezTo>
                  <a:cubicBezTo>
                    <a:pt x="1992357" y="3722627"/>
                    <a:pt x="1993110" y="3701154"/>
                    <a:pt x="1993110" y="3678552"/>
                  </a:cubicBezTo>
                  <a:cubicBezTo>
                    <a:pt x="1987083" y="3678175"/>
                    <a:pt x="1982186" y="3677045"/>
                    <a:pt x="1977289" y="3677045"/>
                  </a:cubicBezTo>
                  <a:cubicBezTo>
                    <a:pt x="1880852" y="3681942"/>
                    <a:pt x="1784416" y="3687593"/>
                    <a:pt x="1687979" y="3691360"/>
                  </a:cubicBezTo>
                  <a:cubicBezTo>
                    <a:pt x="1673664" y="3692113"/>
                    <a:pt x="1657466" y="3688723"/>
                    <a:pt x="1644658" y="3682319"/>
                  </a:cubicBezTo>
                  <a:cubicBezTo>
                    <a:pt x="1607364" y="3663484"/>
                    <a:pt x="1570824" y="3642388"/>
                    <a:pt x="1534660" y="3621293"/>
                  </a:cubicBezTo>
                  <a:cubicBezTo>
                    <a:pt x="1527503" y="3617149"/>
                    <a:pt x="1522229" y="3608862"/>
                    <a:pt x="1517332" y="3601704"/>
                  </a:cubicBezTo>
                  <a:cubicBezTo>
                    <a:pt x="1487195" y="3558760"/>
                    <a:pt x="1475517" y="3510918"/>
                    <a:pt x="1478531" y="3459310"/>
                  </a:cubicBezTo>
                  <a:cubicBezTo>
                    <a:pt x="1479285" y="3444995"/>
                    <a:pt x="1478531" y="3430680"/>
                    <a:pt x="1478531" y="3411091"/>
                  </a:cubicBezTo>
                  <a:cubicBezTo>
                    <a:pt x="1449148" y="3411091"/>
                    <a:pt x="1419765" y="3411091"/>
                    <a:pt x="1390382" y="3411091"/>
                  </a:cubicBezTo>
                  <a:cubicBezTo>
                    <a:pt x="1273604" y="3410338"/>
                    <a:pt x="1156825" y="3408831"/>
                    <a:pt x="1040423" y="3409585"/>
                  </a:cubicBezTo>
                  <a:cubicBezTo>
                    <a:pt x="1011417" y="3409585"/>
                    <a:pt x="985801" y="3406194"/>
                    <a:pt x="964329" y="3385099"/>
                  </a:cubicBezTo>
                  <a:cubicBezTo>
                    <a:pt x="957925" y="3379072"/>
                    <a:pt x="949260" y="3375304"/>
                    <a:pt x="941726" y="3370784"/>
                  </a:cubicBezTo>
                  <a:cubicBezTo>
                    <a:pt x="940220" y="3371914"/>
                    <a:pt x="938713" y="3373044"/>
                    <a:pt x="937206" y="3374174"/>
                  </a:cubicBezTo>
                  <a:cubicBezTo>
                    <a:pt x="938336" y="3381709"/>
                    <a:pt x="938336" y="3389996"/>
                    <a:pt x="940973" y="3396777"/>
                  </a:cubicBezTo>
                  <a:cubicBezTo>
                    <a:pt x="950014" y="3420886"/>
                    <a:pt x="960562" y="3444241"/>
                    <a:pt x="969603" y="3468351"/>
                  </a:cubicBezTo>
                  <a:cubicBezTo>
                    <a:pt x="994088" y="3533897"/>
                    <a:pt x="1022718" y="3598691"/>
                    <a:pt x="1041177" y="3666121"/>
                  </a:cubicBezTo>
                  <a:cubicBezTo>
                    <a:pt x="1052101" y="3706805"/>
                    <a:pt x="1047581" y="3751633"/>
                    <a:pt x="1049841" y="3794954"/>
                  </a:cubicBezTo>
                  <a:cubicBezTo>
                    <a:pt x="1041553" y="3796461"/>
                    <a:pt x="1037786" y="3797591"/>
                    <a:pt x="1034396" y="3797591"/>
                  </a:cubicBezTo>
                  <a:cubicBezTo>
                    <a:pt x="882584" y="3797968"/>
                    <a:pt x="730395" y="3797214"/>
                    <a:pt x="578583" y="3799474"/>
                  </a:cubicBezTo>
                  <a:cubicBezTo>
                    <a:pt x="532625" y="3800228"/>
                    <a:pt x="506255" y="3783276"/>
                    <a:pt x="488174" y="3741462"/>
                  </a:cubicBezTo>
                  <a:cubicBezTo>
                    <a:pt x="458037" y="3671018"/>
                    <a:pt x="421873" y="3603588"/>
                    <a:pt x="392114" y="3533144"/>
                  </a:cubicBezTo>
                  <a:cubicBezTo>
                    <a:pt x="372148" y="3486056"/>
                    <a:pt x="359340" y="3435954"/>
                    <a:pt x="342765" y="3387359"/>
                  </a:cubicBezTo>
                  <a:cubicBezTo>
                    <a:pt x="332218" y="3356469"/>
                    <a:pt x="322800" y="3325203"/>
                    <a:pt x="309615" y="3295443"/>
                  </a:cubicBezTo>
                  <a:cubicBezTo>
                    <a:pt x="302081" y="3278115"/>
                    <a:pt x="289650" y="3261540"/>
                    <a:pt x="276465" y="3247978"/>
                  </a:cubicBezTo>
                  <a:cubicBezTo>
                    <a:pt x="241055" y="3212568"/>
                    <a:pt x="223350" y="3170377"/>
                    <a:pt x="219206" y="3120652"/>
                  </a:cubicBezTo>
                  <a:cubicBezTo>
                    <a:pt x="214309" y="3065276"/>
                    <a:pt x="213179" y="3012538"/>
                    <a:pt x="242938" y="2962059"/>
                  </a:cubicBezTo>
                  <a:cubicBezTo>
                    <a:pt x="265918" y="2922882"/>
                    <a:pt x="297184" y="2895382"/>
                    <a:pt x="339375" y="2883328"/>
                  </a:cubicBezTo>
                  <a:cubicBezTo>
                    <a:pt x="401531" y="2865623"/>
                    <a:pt x="464441" y="2850554"/>
                    <a:pt x="527351" y="2838123"/>
                  </a:cubicBezTo>
                  <a:cubicBezTo>
                    <a:pt x="635089" y="2816274"/>
                    <a:pt x="742826" y="2795932"/>
                    <a:pt x="850940" y="2777850"/>
                  </a:cubicBezTo>
                  <a:cubicBezTo>
                    <a:pt x="892001" y="2771069"/>
                    <a:pt x="934569" y="2772200"/>
                    <a:pt x="976760" y="2770316"/>
                  </a:cubicBezTo>
                  <a:cubicBezTo>
                    <a:pt x="992581" y="2769563"/>
                    <a:pt x="1008027" y="2769563"/>
                    <a:pt x="1023848" y="2769563"/>
                  </a:cubicBezTo>
                  <a:cubicBezTo>
                    <a:pt x="1048711" y="2769939"/>
                    <a:pt x="1068676" y="2760145"/>
                    <a:pt x="1088641" y="2744324"/>
                  </a:cubicBezTo>
                  <a:cubicBezTo>
                    <a:pt x="1147407" y="2696859"/>
                    <a:pt x="1207680" y="2650901"/>
                    <a:pt x="1267953" y="2604943"/>
                  </a:cubicBezTo>
                  <a:cubicBezTo>
                    <a:pt x="1276617" y="2598539"/>
                    <a:pt x="1287918" y="2595525"/>
                    <a:pt x="1298466" y="2591758"/>
                  </a:cubicBezTo>
                  <a:cubicBezTo>
                    <a:pt x="1324082" y="2583094"/>
                    <a:pt x="1348191" y="2571416"/>
                    <a:pt x="1369663" y="2545046"/>
                  </a:cubicBezTo>
                  <a:cubicBezTo>
                    <a:pt x="1341034" y="2542786"/>
                    <a:pt x="1322952" y="2529602"/>
                    <a:pt x="1308637" y="2509259"/>
                  </a:cubicBezTo>
                  <a:cubicBezTo>
                    <a:pt x="1304493" y="2503232"/>
                    <a:pt x="1290179" y="2503986"/>
                    <a:pt x="1280007" y="2502855"/>
                  </a:cubicBezTo>
                  <a:cubicBezTo>
                    <a:pt x="1260796" y="2500972"/>
                    <a:pt x="1241207" y="2500595"/>
                    <a:pt x="1221995" y="2498712"/>
                  </a:cubicBezTo>
                  <a:cubicBezTo>
                    <a:pt x="1200146" y="2496452"/>
                    <a:pt x="1196002" y="2490424"/>
                    <a:pt x="1199769" y="2469329"/>
                  </a:cubicBezTo>
                  <a:cubicBezTo>
                    <a:pt x="1201653" y="2459534"/>
                    <a:pt x="1203913" y="2449740"/>
                    <a:pt x="1205797" y="2439946"/>
                  </a:cubicBezTo>
                  <a:cubicBezTo>
                    <a:pt x="1208810" y="2422994"/>
                    <a:pt x="1201653" y="2412070"/>
                    <a:pt x="1185831" y="2406042"/>
                  </a:cubicBezTo>
                  <a:cubicBezTo>
                    <a:pt x="1179804" y="2403782"/>
                    <a:pt x="1173777" y="2401899"/>
                    <a:pt x="1167749" y="2401145"/>
                  </a:cubicBezTo>
                  <a:cubicBezTo>
                    <a:pt x="1115388" y="2395495"/>
                    <a:pt x="1072820" y="2371762"/>
                    <a:pt x="1035149" y="2335975"/>
                  </a:cubicBezTo>
                  <a:cubicBezTo>
                    <a:pt x="1024225" y="2325427"/>
                    <a:pt x="1009910" y="2317517"/>
                    <a:pt x="996349" y="2309606"/>
                  </a:cubicBezTo>
                  <a:cubicBezTo>
                    <a:pt x="992581" y="2307346"/>
                    <a:pt x="986177" y="2309983"/>
                    <a:pt x="980904" y="2310359"/>
                  </a:cubicBezTo>
                  <a:cubicBezTo>
                    <a:pt x="982034" y="2315256"/>
                    <a:pt x="982410" y="2321284"/>
                    <a:pt x="985047" y="2325427"/>
                  </a:cubicBezTo>
                  <a:cubicBezTo>
                    <a:pt x="991075" y="2333338"/>
                    <a:pt x="998609" y="2340119"/>
                    <a:pt x="1005013" y="2348030"/>
                  </a:cubicBezTo>
                  <a:cubicBezTo>
                    <a:pt x="1016691" y="2362345"/>
                    <a:pt x="1017067" y="2375529"/>
                    <a:pt x="1001622" y="2384947"/>
                  </a:cubicBezTo>
                  <a:cubicBezTo>
                    <a:pt x="988438" y="2393234"/>
                    <a:pt x="971863" y="2399638"/>
                    <a:pt x="956418" y="2400015"/>
                  </a:cubicBezTo>
                  <a:cubicBezTo>
                    <a:pt x="882584" y="2403029"/>
                    <a:pt x="808373" y="2404912"/>
                    <a:pt x="734162" y="2405289"/>
                  </a:cubicBezTo>
                  <a:cubicBezTo>
                    <a:pt x="521324" y="2406042"/>
                    <a:pt x="308485" y="2404912"/>
                    <a:pt x="95647" y="2406042"/>
                  </a:cubicBezTo>
                  <a:cubicBezTo>
                    <a:pt x="68147" y="2406042"/>
                    <a:pt x="48182" y="2398885"/>
                    <a:pt x="30477" y="2378543"/>
                  </a:cubicBezTo>
                  <a:cubicBezTo>
                    <a:pt x="17292" y="2363098"/>
                    <a:pt x="3354" y="2349160"/>
                    <a:pt x="717" y="2327688"/>
                  </a:cubicBezTo>
                  <a:cubicBezTo>
                    <a:pt x="-1920" y="2302449"/>
                    <a:pt x="2224" y="2279846"/>
                    <a:pt x="21436" y="2262141"/>
                  </a:cubicBezTo>
                  <a:cubicBezTo>
                    <a:pt x="40271" y="2244812"/>
                    <a:pt x="59860" y="2227861"/>
                    <a:pt x="79825" y="2211662"/>
                  </a:cubicBezTo>
                  <a:cubicBezTo>
                    <a:pt x="90750" y="2202622"/>
                    <a:pt x="103557" y="2199985"/>
                    <a:pt x="116366" y="2208649"/>
                  </a:cubicBezTo>
                  <a:cubicBezTo>
                    <a:pt x="135954" y="2221834"/>
                    <a:pt x="154790" y="2219573"/>
                    <a:pt x="170988" y="2203752"/>
                  </a:cubicBezTo>
                  <a:cubicBezTo>
                    <a:pt x="187940" y="2187554"/>
                    <a:pt x="204138" y="2189060"/>
                    <a:pt x="223726" y="2199985"/>
                  </a:cubicBezTo>
                  <a:cubicBezTo>
                    <a:pt x="244822" y="2212039"/>
                    <a:pt x="267424" y="2222210"/>
                    <a:pt x="289650" y="2231628"/>
                  </a:cubicBezTo>
                  <a:cubicBezTo>
                    <a:pt x="308485" y="2239539"/>
                    <a:pt x="326944" y="2236148"/>
                    <a:pt x="341259" y="2220327"/>
                  </a:cubicBezTo>
                  <a:cubicBezTo>
                    <a:pt x="351053" y="2209402"/>
                    <a:pt x="360470" y="2206765"/>
                    <a:pt x="375915" y="2211286"/>
                  </a:cubicBezTo>
                  <a:cubicBezTo>
                    <a:pt x="396634" y="2217690"/>
                    <a:pt x="418860" y="2219573"/>
                    <a:pt x="440709" y="2221457"/>
                  </a:cubicBezTo>
                  <a:cubicBezTo>
                    <a:pt x="503242" y="2226354"/>
                    <a:pt x="565775" y="2230875"/>
                    <a:pt x="628684" y="2234642"/>
                  </a:cubicBezTo>
                  <a:cubicBezTo>
                    <a:pt x="640362" y="2235395"/>
                    <a:pt x="652417" y="2233888"/>
                    <a:pt x="664471" y="2232758"/>
                  </a:cubicBezTo>
                  <a:cubicBezTo>
                    <a:pt x="682177" y="2230498"/>
                    <a:pt x="690464" y="2220327"/>
                    <a:pt x="694984" y="2202622"/>
                  </a:cubicBezTo>
                  <a:cubicBezTo>
                    <a:pt x="699128" y="2186423"/>
                    <a:pt x="710053" y="2171732"/>
                    <a:pt x="719094" y="2156664"/>
                  </a:cubicBezTo>
                  <a:cubicBezTo>
                    <a:pt x="728888" y="2140089"/>
                    <a:pt x="737929" y="2122760"/>
                    <a:pt x="749984" y="2108069"/>
                  </a:cubicBezTo>
                  <a:cubicBezTo>
                    <a:pt x="758271" y="2098274"/>
                    <a:pt x="770325" y="2088103"/>
                    <a:pt x="782757" y="2085466"/>
                  </a:cubicBezTo>
                  <a:cubicBezTo>
                    <a:pt x="813270" y="2078309"/>
                    <a:pt x="844536" y="2074542"/>
                    <a:pt x="875426" y="2070398"/>
                  </a:cubicBezTo>
                  <a:cubicBezTo>
                    <a:pt x="896522" y="2067384"/>
                    <a:pt x="917617" y="2065501"/>
                    <a:pt x="939089" y="2063241"/>
                  </a:cubicBezTo>
                  <a:cubicBezTo>
                    <a:pt x="961692" y="2060980"/>
                    <a:pt x="983541" y="2060604"/>
                    <a:pt x="1004636" y="2072282"/>
                  </a:cubicBezTo>
                  <a:cubicBezTo>
                    <a:pt x="1019704" y="2080569"/>
                    <a:pt x="1038540" y="2082453"/>
                    <a:pt x="1053608" y="2091117"/>
                  </a:cubicBezTo>
                  <a:cubicBezTo>
                    <a:pt x="1087888" y="2110329"/>
                    <a:pt x="1123298" y="2128787"/>
                    <a:pt x="1154188" y="2152897"/>
                  </a:cubicBezTo>
                  <a:cubicBezTo>
                    <a:pt x="1214461" y="2199231"/>
                    <a:pt x="1276994" y="2199231"/>
                    <a:pt x="1344047" y="2173239"/>
                  </a:cubicBezTo>
                  <a:cubicBezTo>
                    <a:pt x="1353842" y="2169471"/>
                    <a:pt x="1364766" y="2167965"/>
                    <a:pt x="1375314" y="2167588"/>
                  </a:cubicBezTo>
                  <a:cubicBezTo>
                    <a:pt x="1412985" y="2167211"/>
                    <a:pt x="1450655" y="2168341"/>
                    <a:pt x="1488326" y="2168718"/>
                  </a:cubicBezTo>
                  <a:cubicBezTo>
                    <a:pt x="1494353" y="2168718"/>
                    <a:pt x="1500757" y="2168718"/>
                    <a:pt x="1507914" y="2168718"/>
                  </a:cubicBezTo>
                  <a:cubicBezTo>
                    <a:pt x="1510928" y="2125774"/>
                    <a:pt x="1512435" y="2083960"/>
                    <a:pt x="1517332" y="2042522"/>
                  </a:cubicBezTo>
                  <a:cubicBezTo>
                    <a:pt x="1531647" y="1917456"/>
                    <a:pt x="1543324" y="1791636"/>
                    <a:pt x="1564043" y="1667700"/>
                  </a:cubicBezTo>
                  <a:cubicBezTo>
                    <a:pt x="1574214" y="1607428"/>
                    <a:pt x="1602090" y="1550168"/>
                    <a:pt x="1622056" y="1491402"/>
                  </a:cubicBezTo>
                  <a:cubicBezTo>
                    <a:pt x="1623939" y="1486129"/>
                    <a:pt x="1626576" y="1480855"/>
                    <a:pt x="1629967" y="1476711"/>
                  </a:cubicBezTo>
                  <a:cubicBezTo>
                    <a:pt x="1663870" y="1438287"/>
                    <a:pt x="1669897" y="1391952"/>
                    <a:pt x="1672158" y="1343357"/>
                  </a:cubicBezTo>
                  <a:cubicBezTo>
                    <a:pt x="1675548" y="1277057"/>
                    <a:pt x="1678938" y="1210380"/>
                    <a:pt x="1686849" y="1144834"/>
                  </a:cubicBezTo>
                  <a:cubicBezTo>
                    <a:pt x="1693253" y="1091342"/>
                    <a:pt x="1715479" y="1041993"/>
                    <a:pt x="1747122" y="998296"/>
                  </a:cubicBezTo>
                  <a:cubicBezTo>
                    <a:pt x="1758800" y="982097"/>
                    <a:pt x="1759176" y="968536"/>
                    <a:pt x="1747875" y="952337"/>
                  </a:cubicBezTo>
                  <a:cubicBezTo>
                    <a:pt x="1743355" y="945933"/>
                    <a:pt x="1744108" y="936139"/>
                    <a:pt x="1741471" y="928228"/>
                  </a:cubicBezTo>
                  <a:cubicBezTo>
                    <a:pt x="1739211" y="921071"/>
                    <a:pt x="1735444" y="914290"/>
                    <a:pt x="1732054" y="907886"/>
                  </a:cubicBezTo>
                  <a:cubicBezTo>
                    <a:pt x="1713972" y="875490"/>
                    <a:pt x="1711712" y="874736"/>
                    <a:pt x="1676301" y="881894"/>
                  </a:cubicBezTo>
                  <a:cubicBezTo>
                    <a:pt x="1643528" y="888298"/>
                    <a:pt x="1611131" y="895078"/>
                    <a:pt x="1578358" y="900729"/>
                  </a:cubicBezTo>
                  <a:cubicBezTo>
                    <a:pt x="1550858" y="905626"/>
                    <a:pt x="1525243" y="898469"/>
                    <a:pt x="1506030" y="878127"/>
                  </a:cubicBezTo>
                  <a:cubicBezTo>
                    <a:pt x="1497743" y="869462"/>
                    <a:pt x="1493223" y="855901"/>
                    <a:pt x="1490586" y="843470"/>
                  </a:cubicBezTo>
                  <a:cubicBezTo>
                    <a:pt x="1488326" y="833299"/>
                    <a:pt x="1489832" y="821997"/>
                    <a:pt x="1492469" y="811826"/>
                  </a:cubicBezTo>
                  <a:cubicBezTo>
                    <a:pt x="1499250" y="785457"/>
                    <a:pt x="1492846" y="764738"/>
                    <a:pt x="1469490" y="750047"/>
                  </a:cubicBezTo>
                  <a:cubicBezTo>
                    <a:pt x="1459696" y="743643"/>
                    <a:pt x="1458566" y="735732"/>
                    <a:pt x="1464970" y="725938"/>
                  </a:cubicBezTo>
                  <a:cubicBezTo>
                    <a:pt x="1467983" y="721417"/>
                    <a:pt x="1469867" y="716143"/>
                    <a:pt x="1472880" y="710493"/>
                  </a:cubicBezTo>
                  <a:cubicBezTo>
                    <a:pt x="1468737" y="707479"/>
                    <a:pt x="1465346" y="704466"/>
                    <a:pt x="1461579" y="702582"/>
                  </a:cubicBezTo>
                  <a:cubicBezTo>
                    <a:pt x="1444628" y="694671"/>
                    <a:pt x="1440861" y="683370"/>
                    <a:pt x="1448772" y="666042"/>
                  </a:cubicBezTo>
                  <a:cubicBezTo>
                    <a:pt x="1452915" y="656624"/>
                    <a:pt x="1452915" y="645323"/>
                    <a:pt x="1454422" y="635152"/>
                  </a:cubicBezTo>
                  <a:cubicBezTo>
                    <a:pt x="1456682" y="620460"/>
                    <a:pt x="1449148" y="615186"/>
                    <a:pt x="1435587" y="613680"/>
                  </a:cubicBezTo>
                  <a:cubicBezTo>
                    <a:pt x="1421272" y="612173"/>
                    <a:pt x="1406957" y="610289"/>
                    <a:pt x="1393396" y="606522"/>
                  </a:cubicBezTo>
                  <a:cubicBezTo>
                    <a:pt x="1376444" y="601625"/>
                    <a:pt x="1368533" y="589570"/>
                    <a:pt x="1373807" y="571865"/>
                  </a:cubicBezTo>
                  <a:cubicBezTo>
                    <a:pt x="1379081" y="555290"/>
                    <a:pt x="1384732" y="538339"/>
                    <a:pt x="1392266" y="522894"/>
                  </a:cubicBezTo>
                  <a:cubicBezTo>
                    <a:pt x="1411478" y="482963"/>
                    <a:pt x="1432573" y="443409"/>
                    <a:pt x="1452162" y="403478"/>
                  </a:cubicBezTo>
                  <a:cubicBezTo>
                    <a:pt x="1454799" y="398204"/>
                    <a:pt x="1456682" y="389163"/>
                    <a:pt x="1454422" y="384643"/>
                  </a:cubicBezTo>
                  <a:cubicBezTo>
                    <a:pt x="1436340" y="352623"/>
                    <a:pt x="1439354" y="318720"/>
                    <a:pt x="1444628" y="285193"/>
                  </a:cubicBezTo>
                  <a:cubicBezTo>
                    <a:pt x="1461203" y="180092"/>
                    <a:pt x="1519969" y="103621"/>
                    <a:pt x="1613015" y="56156"/>
                  </a:cubicBezTo>
                  <a:cubicBezTo>
                    <a:pt x="1732054" y="-4870"/>
                    <a:pt x="1857873" y="-16925"/>
                    <a:pt x="1985576" y="23759"/>
                  </a:cubicBezTo>
                  <a:cubicBezTo>
                    <a:pt x="2116669" y="65197"/>
                    <a:pt x="2199545" y="180092"/>
                    <a:pt x="2207456" y="321356"/>
                  </a:cubicBezTo>
                  <a:cubicBezTo>
                    <a:pt x="2211599" y="395191"/>
                    <a:pt x="2201428" y="466011"/>
                    <a:pt x="2168278" y="533441"/>
                  </a:cubicBezTo>
                  <a:cubicBezTo>
                    <a:pt x="2151703" y="566968"/>
                    <a:pt x="2135128" y="603132"/>
                    <a:pt x="2143039" y="641556"/>
                  </a:cubicBezTo>
                  <a:cubicBezTo>
                    <a:pt x="2158484" y="715013"/>
                    <a:pt x="2173929" y="788847"/>
                    <a:pt x="2225537" y="848744"/>
                  </a:cubicBezTo>
                  <a:cubicBezTo>
                    <a:pt x="2240229" y="865695"/>
                    <a:pt x="2249646" y="888674"/>
                    <a:pt x="2255674" y="910523"/>
                  </a:cubicBezTo>
                  <a:cubicBezTo>
                    <a:pt x="2262831" y="936139"/>
                    <a:pt x="2273756" y="956481"/>
                    <a:pt x="2294851" y="972303"/>
                  </a:cubicBezTo>
                  <a:cubicBezTo>
                    <a:pt x="2369439" y="1029185"/>
                    <a:pt x="2442143" y="1088328"/>
                    <a:pt x="2500155" y="1162539"/>
                  </a:cubicBezTo>
                  <a:cubicBezTo>
                    <a:pt x="2518237" y="1185518"/>
                    <a:pt x="2531799" y="1211511"/>
                    <a:pt x="2547620" y="1236373"/>
                  </a:cubicBezTo>
                  <a:cubicBezTo>
                    <a:pt x="2554778" y="1247297"/>
                    <a:pt x="2561558" y="1258975"/>
                    <a:pt x="2570222" y="1268770"/>
                  </a:cubicBezTo>
                  <a:cubicBezTo>
                    <a:pt x="2652344" y="1360686"/>
                    <a:pt x="2694158" y="1469553"/>
                    <a:pt x="2707720" y="1590476"/>
                  </a:cubicBezTo>
                  <a:cubicBezTo>
                    <a:pt x="2712994" y="1639071"/>
                    <a:pt x="2716761" y="1687666"/>
                    <a:pt x="2721281" y="1736261"/>
                  </a:cubicBezTo>
                  <a:cubicBezTo>
                    <a:pt x="2722411" y="1747939"/>
                    <a:pt x="2723165" y="1759616"/>
                    <a:pt x="2724671" y="1776191"/>
                  </a:cubicBezTo>
                  <a:cubicBezTo>
                    <a:pt x="2735596" y="1769411"/>
                    <a:pt x="2744260" y="1766020"/>
                    <a:pt x="2750664" y="1759993"/>
                  </a:cubicBezTo>
                  <a:cubicBezTo>
                    <a:pt x="2782684" y="1730987"/>
                    <a:pt x="2821108" y="1717425"/>
                    <a:pt x="2862545" y="1710268"/>
                  </a:cubicBezTo>
                  <a:cubicBezTo>
                    <a:pt x="2893812" y="1704618"/>
                    <a:pt x="2913401" y="1716672"/>
                    <a:pt x="2923195" y="1747185"/>
                  </a:cubicBezTo>
                  <a:cubicBezTo>
                    <a:pt x="2934873" y="1783349"/>
                    <a:pt x="2929223" y="1819136"/>
                    <a:pt x="2920182" y="1854923"/>
                  </a:cubicBezTo>
                  <a:cubicBezTo>
                    <a:pt x="2912271" y="1886566"/>
                    <a:pt x="2903983" y="1918209"/>
                    <a:pt x="2898332" y="1950229"/>
                  </a:cubicBezTo>
                  <a:cubicBezTo>
                    <a:pt x="2893436" y="1979612"/>
                    <a:pt x="2897579" y="1983756"/>
                    <a:pt x="2926585" y="1988276"/>
                  </a:cubicBezTo>
                  <a:cubicBezTo>
                    <a:pt x="2961242" y="1993927"/>
                    <a:pt x="2968023" y="1999954"/>
                    <a:pt x="2970283" y="2035365"/>
                  </a:cubicBezTo>
                  <a:cubicBezTo>
                    <a:pt x="2973297" y="2083960"/>
                    <a:pt x="2968777" y="2131048"/>
                    <a:pt x="2958229" y="2179266"/>
                  </a:cubicBezTo>
                  <a:cubicBezTo>
                    <a:pt x="2948811" y="2222964"/>
                    <a:pt x="2946927" y="2268545"/>
                    <a:pt x="2944667" y="2313750"/>
                  </a:cubicBezTo>
                  <a:cubicBezTo>
                    <a:pt x="2939017" y="2416967"/>
                    <a:pt x="2960112" y="2517170"/>
                    <a:pt x="2975180" y="2618504"/>
                  </a:cubicBezTo>
                  <a:cubicBezTo>
                    <a:pt x="2987612" y="2702886"/>
                    <a:pt x="2993262" y="2788398"/>
                    <a:pt x="3010214" y="2872026"/>
                  </a:cubicBezTo>
                  <a:cubicBezTo>
                    <a:pt x="3022645" y="2934936"/>
                    <a:pt x="3022268" y="2997846"/>
                    <a:pt x="3028673" y="3060379"/>
                  </a:cubicBezTo>
                  <a:cubicBezTo>
                    <a:pt x="3031686" y="3090139"/>
                    <a:pt x="3038467" y="3119145"/>
                    <a:pt x="3043364" y="3148528"/>
                  </a:cubicBezTo>
                  <a:cubicBezTo>
                    <a:pt x="3042611" y="3216335"/>
                    <a:pt x="3042611" y="3285272"/>
                    <a:pt x="3042611" y="3354209"/>
                  </a:cubicBezTo>
                  <a:close/>
                  <a:moveTo>
                    <a:pt x="2691522" y="3596430"/>
                  </a:moveTo>
                  <a:cubicBezTo>
                    <a:pt x="2692652" y="3598314"/>
                    <a:pt x="2693782" y="3600574"/>
                    <a:pt x="2694912" y="3602458"/>
                  </a:cubicBezTo>
                  <a:cubicBezTo>
                    <a:pt x="2703953" y="3601704"/>
                    <a:pt x="2713747" y="3603211"/>
                    <a:pt x="2722035" y="3600197"/>
                  </a:cubicBezTo>
                  <a:cubicBezTo>
                    <a:pt x="2748027" y="3591533"/>
                    <a:pt x="2773267" y="3579855"/>
                    <a:pt x="2799636" y="3572321"/>
                  </a:cubicBezTo>
                  <a:cubicBezTo>
                    <a:pt x="2827889" y="3564034"/>
                    <a:pt x="2850491" y="3548212"/>
                    <a:pt x="2869703" y="3527117"/>
                  </a:cubicBezTo>
                  <a:cubicBezTo>
                    <a:pt x="2932236" y="3458933"/>
                    <a:pt x="2962372" y="3377941"/>
                    <a:pt x="2966516" y="3286402"/>
                  </a:cubicBezTo>
                  <a:cubicBezTo>
                    <a:pt x="2974051" y="3116131"/>
                    <a:pt x="2959359" y="2947744"/>
                    <a:pt x="2919051" y="2781994"/>
                  </a:cubicBezTo>
                  <a:cubicBezTo>
                    <a:pt x="2886655" y="2647510"/>
                    <a:pt x="2870457" y="2511143"/>
                    <a:pt x="2864052" y="2373269"/>
                  </a:cubicBezTo>
                  <a:cubicBezTo>
                    <a:pt x="2861039" y="2305462"/>
                    <a:pt x="2860285" y="2237655"/>
                    <a:pt x="2858025" y="2170225"/>
                  </a:cubicBezTo>
                  <a:cubicBezTo>
                    <a:pt x="2857649" y="2162314"/>
                    <a:pt x="2856142" y="2154403"/>
                    <a:pt x="2855388" y="2146869"/>
                  </a:cubicBezTo>
                  <a:cubicBezTo>
                    <a:pt x="2853505" y="2146493"/>
                    <a:pt x="2851621" y="2146116"/>
                    <a:pt x="2849361" y="2146116"/>
                  </a:cubicBezTo>
                  <a:cubicBezTo>
                    <a:pt x="2844464" y="2163068"/>
                    <a:pt x="2838060" y="2179643"/>
                    <a:pt x="2835046" y="2196971"/>
                  </a:cubicBezTo>
                  <a:cubicBezTo>
                    <a:pt x="2809054" y="2352173"/>
                    <a:pt x="2782308" y="2507376"/>
                    <a:pt x="2759705" y="2662955"/>
                  </a:cubicBezTo>
                  <a:cubicBezTo>
                    <a:pt x="2753301" y="2705900"/>
                    <a:pt x="2733336" y="2731515"/>
                    <a:pt x="2696795" y="2748091"/>
                  </a:cubicBezTo>
                  <a:cubicBezTo>
                    <a:pt x="2691145" y="2750728"/>
                    <a:pt x="2680974" y="2751104"/>
                    <a:pt x="2676454" y="2747714"/>
                  </a:cubicBezTo>
                  <a:cubicBezTo>
                    <a:pt x="2649707" y="2727372"/>
                    <a:pt x="2621078" y="2708160"/>
                    <a:pt x="2613167" y="2671619"/>
                  </a:cubicBezTo>
                  <a:cubicBezTo>
                    <a:pt x="2610907" y="2660695"/>
                    <a:pt x="2604880" y="2657305"/>
                    <a:pt x="2593955" y="2663332"/>
                  </a:cubicBezTo>
                  <a:cubicBezTo>
                    <a:pt x="2562688" y="2681414"/>
                    <a:pt x="2540463" y="2723228"/>
                    <a:pt x="2547243" y="2759015"/>
                  </a:cubicBezTo>
                  <a:cubicBezTo>
                    <a:pt x="2556284" y="2806480"/>
                    <a:pt x="2571353" y="2852815"/>
                    <a:pt x="2578133" y="2900279"/>
                  </a:cubicBezTo>
                  <a:cubicBezTo>
                    <a:pt x="2588304" y="2972984"/>
                    <a:pt x="2594332" y="3046064"/>
                    <a:pt x="2600359" y="3119145"/>
                  </a:cubicBezTo>
                  <a:cubicBezTo>
                    <a:pt x="2601866" y="3134967"/>
                    <a:pt x="2605256" y="3141747"/>
                    <a:pt x="2622208" y="3143631"/>
                  </a:cubicBezTo>
                  <a:cubicBezTo>
                    <a:pt x="2650837" y="3147021"/>
                    <a:pt x="2679467" y="3151542"/>
                    <a:pt x="2707343" y="3158699"/>
                  </a:cubicBezTo>
                  <a:cubicBezTo>
                    <a:pt x="2764602" y="3173390"/>
                    <a:pt x="2801143" y="3211061"/>
                    <a:pt x="2815457" y="3267567"/>
                  </a:cubicBezTo>
                  <a:cubicBezTo>
                    <a:pt x="2822238" y="3294690"/>
                    <a:pt x="2826382" y="3323319"/>
                    <a:pt x="2826382" y="3351195"/>
                  </a:cubicBezTo>
                  <a:cubicBezTo>
                    <a:pt x="2826382" y="3374928"/>
                    <a:pt x="2821862" y="3400167"/>
                    <a:pt x="2812821" y="3422016"/>
                  </a:cubicBezTo>
                  <a:cubicBezTo>
                    <a:pt x="2790218" y="3476261"/>
                    <a:pt x="2758198" y="3524856"/>
                    <a:pt x="2716008" y="3566294"/>
                  </a:cubicBezTo>
                  <a:cubicBezTo>
                    <a:pt x="2706590" y="3575712"/>
                    <a:pt x="2699432" y="3586636"/>
                    <a:pt x="2691522" y="3596430"/>
                  </a:cubicBezTo>
                  <a:close/>
                  <a:moveTo>
                    <a:pt x="795188" y="2192451"/>
                  </a:moveTo>
                  <a:cubicBezTo>
                    <a:pt x="792551" y="2191321"/>
                    <a:pt x="789914" y="2190567"/>
                    <a:pt x="787654" y="2189437"/>
                  </a:cubicBezTo>
                  <a:cubicBezTo>
                    <a:pt x="777106" y="2205635"/>
                    <a:pt x="765805" y="2221834"/>
                    <a:pt x="756011" y="2238785"/>
                  </a:cubicBezTo>
                  <a:cubicBezTo>
                    <a:pt x="754504" y="2241045"/>
                    <a:pt x="758648" y="2249710"/>
                    <a:pt x="761661" y="2251217"/>
                  </a:cubicBezTo>
                  <a:cubicBezTo>
                    <a:pt x="775223" y="2257621"/>
                    <a:pt x="788407" y="2256114"/>
                    <a:pt x="795565" y="2241799"/>
                  </a:cubicBezTo>
                  <a:cubicBezTo>
                    <a:pt x="803852" y="2225601"/>
                    <a:pt x="803099" y="2208649"/>
                    <a:pt x="795188" y="2192451"/>
                  </a:cubicBezTo>
                  <a:close/>
                  <a:moveTo>
                    <a:pt x="854331" y="2241422"/>
                  </a:moveTo>
                  <a:cubicBezTo>
                    <a:pt x="865255" y="2257621"/>
                    <a:pt x="873919" y="2271559"/>
                    <a:pt x="884467" y="2284743"/>
                  </a:cubicBezTo>
                  <a:cubicBezTo>
                    <a:pt x="887104" y="2288134"/>
                    <a:pt x="895392" y="2290017"/>
                    <a:pt x="899159" y="2288510"/>
                  </a:cubicBezTo>
                  <a:cubicBezTo>
                    <a:pt x="902926" y="2286627"/>
                    <a:pt x="906316" y="2279846"/>
                    <a:pt x="907069" y="2274949"/>
                  </a:cubicBezTo>
                  <a:cubicBezTo>
                    <a:pt x="909330" y="2250463"/>
                    <a:pt x="886727" y="2234265"/>
                    <a:pt x="854331" y="2241422"/>
                  </a:cubicBezTo>
                  <a:close/>
                </a:path>
              </a:pathLst>
            </a:custGeom>
            <a:grpFill/>
            <a:ln w="3765" cap="flat">
              <a:noFill/>
              <a:prstDash val="solid"/>
              <a:miter/>
            </a:ln>
          </p:spPr>
          <p:txBody>
            <a:bodyPr rtlCol="0" anchor="ctr"/>
            <a:lstStyle/>
            <a:p>
              <a:endParaRPr lang="en-US"/>
            </a:p>
          </p:txBody>
        </p:sp>
        <p:sp>
          <p:nvSpPr>
            <p:cNvPr id="34" name="Freeform: Shape 33">
              <a:extLst>
                <a:ext uri="{FF2B5EF4-FFF2-40B4-BE49-F238E27FC236}">
                  <a16:creationId xmlns="" xmlns:a16="http://schemas.microsoft.com/office/drawing/2014/main" id="{5DB0B252-4D90-49DA-BAEA-7B86B79D3099}"/>
                </a:ext>
              </a:extLst>
            </p:cNvPr>
            <p:cNvSpPr/>
            <p:nvPr/>
          </p:nvSpPr>
          <p:spPr>
            <a:xfrm>
              <a:off x="145452" y="5109987"/>
              <a:ext cx="2934533" cy="1363672"/>
            </a:xfrm>
            <a:custGeom>
              <a:avLst/>
              <a:gdLst>
                <a:gd name="connsiteX0" fmla="*/ 377 w 2934532"/>
                <a:gd name="connsiteY0" fmla="*/ 59143 h 1363672"/>
                <a:gd name="connsiteX1" fmla="*/ 43698 w 2934532"/>
                <a:gd name="connsiteY1" fmla="*/ 6781 h 1363672"/>
                <a:gd name="connsiteX2" fmla="*/ 66677 w 2934532"/>
                <a:gd name="connsiteY2" fmla="*/ 1884 h 1363672"/>
                <a:gd name="connsiteX3" fmla="*/ 629851 w 2934532"/>
                <a:gd name="connsiteY3" fmla="*/ 1130 h 1363672"/>
                <a:gd name="connsiteX4" fmla="*/ 2844500 w 2934532"/>
                <a:gd name="connsiteY4" fmla="*/ 0 h 1363672"/>
                <a:gd name="connsiteX5" fmla="*/ 2885561 w 2934532"/>
                <a:gd name="connsiteY5" fmla="*/ 16952 h 1363672"/>
                <a:gd name="connsiteX6" fmla="*/ 2907033 w 2934532"/>
                <a:gd name="connsiteY6" fmla="*/ 38047 h 1363672"/>
                <a:gd name="connsiteX7" fmla="*/ 2932649 w 2934532"/>
                <a:gd name="connsiteY7" fmla="*/ 134107 h 1363672"/>
                <a:gd name="connsiteX8" fmla="*/ 2905903 w 2934532"/>
                <a:gd name="connsiteY8" fmla="*/ 168010 h 1363672"/>
                <a:gd name="connsiteX9" fmla="*/ 2844877 w 2934532"/>
                <a:gd name="connsiteY9" fmla="*/ 201160 h 1363672"/>
                <a:gd name="connsiteX10" fmla="*/ 2811727 w 2934532"/>
                <a:gd name="connsiteY10" fmla="*/ 205681 h 1363672"/>
                <a:gd name="connsiteX11" fmla="*/ 2171328 w 2934532"/>
                <a:gd name="connsiteY11" fmla="*/ 210201 h 1363672"/>
                <a:gd name="connsiteX12" fmla="*/ 1773904 w 2934532"/>
                <a:gd name="connsiteY12" fmla="*/ 213592 h 1363672"/>
                <a:gd name="connsiteX13" fmla="*/ 1749795 w 2934532"/>
                <a:gd name="connsiteY13" fmla="*/ 214722 h 1363672"/>
                <a:gd name="connsiteX14" fmla="*/ 1739624 w 2934532"/>
                <a:gd name="connsiteY14" fmla="*/ 1364802 h 1363672"/>
                <a:gd name="connsiteX15" fmla="*/ 1588942 w 2934532"/>
                <a:gd name="connsiteY15" fmla="*/ 1364802 h 1363672"/>
                <a:gd name="connsiteX16" fmla="*/ 1581408 w 2934532"/>
                <a:gd name="connsiteY16" fmla="*/ 215099 h 1363672"/>
                <a:gd name="connsiteX17" fmla="*/ 1555039 w 2934532"/>
                <a:gd name="connsiteY17" fmla="*/ 213215 h 1363672"/>
                <a:gd name="connsiteX18" fmla="*/ 419273 w 2934532"/>
                <a:gd name="connsiteY18" fmla="*/ 211708 h 1363672"/>
                <a:gd name="connsiteX19" fmla="*/ 378965 w 2934532"/>
                <a:gd name="connsiteY19" fmla="*/ 248249 h 1363672"/>
                <a:gd name="connsiteX20" fmla="*/ 374068 w 2934532"/>
                <a:gd name="connsiteY20" fmla="*/ 391396 h 1363672"/>
                <a:gd name="connsiteX21" fmla="*/ 369548 w 2934532"/>
                <a:gd name="connsiteY21" fmla="*/ 1340693 h 1363672"/>
                <a:gd name="connsiteX22" fmla="*/ 369548 w 2934532"/>
                <a:gd name="connsiteY22" fmla="*/ 1364802 h 1363672"/>
                <a:gd name="connsiteX23" fmla="*/ 218112 w 2934532"/>
                <a:gd name="connsiteY23" fmla="*/ 1364802 h 1363672"/>
                <a:gd name="connsiteX24" fmla="*/ 209071 w 2934532"/>
                <a:gd name="connsiteY24" fmla="*/ 211331 h 1363672"/>
                <a:gd name="connsiteX25" fmla="*/ 0 w 2934532"/>
                <a:gd name="connsiteY25" fmla="*/ 176675 h 1363672"/>
                <a:gd name="connsiteX26" fmla="*/ 377 w 2934532"/>
                <a:gd name="connsiteY26" fmla="*/ 59143 h 1363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934532" h="1363672">
                  <a:moveTo>
                    <a:pt x="377" y="59143"/>
                  </a:moveTo>
                  <a:cubicBezTo>
                    <a:pt x="7157" y="35410"/>
                    <a:pt x="25616" y="21095"/>
                    <a:pt x="43698" y="6781"/>
                  </a:cubicBezTo>
                  <a:cubicBezTo>
                    <a:pt x="49348" y="2260"/>
                    <a:pt x="58766" y="1884"/>
                    <a:pt x="66677" y="1884"/>
                  </a:cubicBezTo>
                  <a:cubicBezTo>
                    <a:pt x="254276" y="1507"/>
                    <a:pt x="442252" y="1507"/>
                    <a:pt x="629851" y="1130"/>
                  </a:cubicBezTo>
                  <a:cubicBezTo>
                    <a:pt x="1368193" y="753"/>
                    <a:pt x="2106535" y="753"/>
                    <a:pt x="2844500" y="0"/>
                  </a:cubicBezTo>
                  <a:cubicBezTo>
                    <a:pt x="2861452" y="0"/>
                    <a:pt x="2874637" y="3390"/>
                    <a:pt x="2885561" y="16952"/>
                  </a:cubicBezTo>
                  <a:cubicBezTo>
                    <a:pt x="2891965" y="24862"/>
                    <a:pt x="2899122" y="31643"/>
                    <a:pt x="2907033" y="38047"/>
                  </a:cubicBezTo>
                  <a:cubicBezTo>
                    <a:pt x="2938300" y="64040"/>
                    <a:pt x="2940937" y="98697"/>
                    <a:pt x="2932649" y="134107"/>
                  </a:cubicBezTo>
                  <a:cubicBezTo>
                    <a:pt x="2929635" y="146915"/>
                    <a:pt x="2917204" y="159723"/>
                    <a:pt x="2905903" y="168010"/>
                  </a:cubicBezTo>
                  <a:cubicBezTo>
                    <a:pt x="2887068" y="181195"/>
                    <a:pt x="2865972" y="191743"/>
                    <a:pt x="2844877" y="201160"/>
                  </a:cubicBezTo>
                  <a:cubicBezTo>
                    <a:pt x="2835083" y="205304"/>
                    <a:pt x="2823028" y="205681"/>
                    <a:pt x="2811727" y="205681"/>
                  </a:cubicBezTo>
                  <a:cubicBezTo>
                    <a:pt x="2598135" y="207188"/>
                    <a:pt x="2384920" y="208694"/>
                    <a:pt x="2171328" y="210201"/>
                  </a:cubicBezTo>
                  <a:cubicBezTo>
                    <a:pt x="2038728" y="210955"/>
                    <a:pt x="1906504" y="212462"/>
                    <a:pt x="1773904" y="213592"/>
                  </a:cubicBezTo>
                  <a:cubicBezTo>
                    <a:pt x="1767124" y="213592"/>
                    <a:pt x="1760343" y="214345"/>
                    <a:pt x="1749795" y="214722"/>
                  </a:cubicBezTo>
                  <a:cubicBezTo>
                    <a:pt x="1740001" y="598208"/>
                    <a:pt x="1742638" y="980940"/>
                    <a:pt x="1739624" y="1364802"/>
                  </a:cubicBezTo>
                  <a:cubicBezTo>
                    <a:pt x="1689146" y="1364802"/>
                    <a:pt x="1640174" y="1364802"/>
                    <a:pt x="1588942" y="1364802"/>
                  </a:cubicBezTo>
                  <a:cubicBezTo>
                    <a:pt x="1586305" y="982070"/>
                    <a:pt x="1584045" y="599338"/>
                    <a:pt x="1581408" y="215099"/>
                  </a:cubicBezTo>
                  <a:cubicBezTo>
                    <a:pt x="1569730" y="214345"/>
                    <a:pt x="1562573" y="213215"/>
                    <a:pt x="1555039" y="213215"/>
                  </a:cubicBezTo>
                  <a:cubicBezTo>
                    <a:pt x="1176450" y="212838"/>
                    <a:pt x="797861" y="212085"/>
                    <a:pt x="419273" y="211708"/>
                  </a:cubicBezTo>
                  <a:cubicBezTo>
                    <a:pt x="382732" y="211708"/>
                    <a:pt x="381226" y="212462"/>
                    <a:pt x="378965" y="248249"/>
                  </a:cubicBezTo>
                  <a:cubicBezTo>
                    <a:pt x="375952" y="295713"/>
                    <a:pt x="374445" y="343555"/>
                    <a:pt x="374068" y="391396"/>
                  </a:cubicBezTo>
                  <a:cubicBezTo>
                    <a:pt x="372185" y="707829"/>
                    <a:pt x="371055" y="1024261"/>
                    <a:pt x="369548" y="1340693"/>
                  </a:cubicBezTo>
                  <a:cubicBezTo>
                    <a:pt x="369548" y="1348227"/>
                    <a:pt x="369548" y="1355761"/>
                    <a:pt x="369548" y="1364802"/>
                  </a:cubicBezTo>
                  <a:cubicBezTo>
                    <a:pt x="319446" y="1364802"/>
                    <a:pt x="270474" y="1364802"/>
                    <a:pt x="218112" y="1364802"/>
                  </a:cubicBezTo>
                  <a:cubicBezTo>
                    <a:pt x="215099" y="980563"/>
                    <a:pt x="212085" y="596324"/>
                    <a:pt x="209071" y="211331"/>
                  </a:cubicBezTo>
                  <a:cubicBezTo>
                    <a:pt x="137121" y="205304"/>
                    <a:pt x="64040" y="216982"/>
                    <a:pt x="0" y="176675"/>
                  </a:cubicBezTo>
                  <a:cubicBezTo>
                    <a:pt x="377" y="137121"/>
                    <a:pt x="377" y="98320"/>
                    <a:pt x="377" y="59143"/>
                  </a:cubicBezTo>
                  <a:close/>
                </a:path>
              </a:pathLst>
            </a:custGeom>
            <a:grpFill/>
            <a:ln w="3765" cap="flat">
              <a:noFill/>
              <a:prstDash val="solid"/>
              <a:miter/>
            </a:ln>
          </p:spPr>
          <p:txBody>
            <a:bodyPr rtlCol="0" anchor="ctr"/>
            <a:lstStyle/>
            <a:p>
              <a:endParaRPr lang="en-US"/>
            </a:p>
          </p:txBody>
        </p:sp>
        <p:sp>
          <p:nvSpPr>
            <p:cNvPr id="35" name="Freeform: Shape 34">
              <a:extLst>
                <a:ext uri="{FF2B5EF4-FFF2-40B4-BE49-F238E27FC236}">
                  <a16:creationId xmlns="" xmlns:a16="http://schemas.microsoft.com/office/drawing/2014/main" id="{F1B6A8AA-EF08-4E5A-93F9-D8F902563EF7}"/>
                </a:ext>
              </a:extLst>
            </p:cNvPr>
            <p:cNvSpPr/>
            <p:nvPr/>
          </p:nvSpPr>
          <p:spPr>
            <a:xfrm>
              <a:off x="259594" y="4647016"/>
              <a:ext cx="1344837" cy="433211"/>
            </a:xfrm>
            <a:custGeom>
              <a:avLst/>
              <a:gdLst>
                <a:gd name="connsiteX0" fmla="*/ 1344837 w 1344837"/>
                <a:gd name="connsiteY0" fmla="*/ 436224 h 433210"/>
                <a:gd name="connsiteX1" fmla="*/ 0 w 1344837"/>
                <a:gd name="connsiteY1" fmla="*/ 436224 h 433210"/>
                <a:gd name="connsiteX2" fmla="*/ 0 w 1344837"/>
                <a:gd name="connsiteY2" fmla="*/ 51609 h 433210"/>
                <a:gd name="connsiteX3" fmla="*/ 51609 w 1344837"/>
                <a:gd name="connsiteY3" fmla="*/ 0 h 433210"/>
                <a:gd name="connsiteX4" fmla="*/ 1293605 w 1344837"/>
                <a:gd name="connsiteY4" fmla="*/ 0 h 433210"/>
                <a:gd name="connsiteX5" fmla="*/ 1345214 w 1344837"/>
                <a:gd name="connsiteY5" fmla="*/ 51609 h 433210"/>
                <a:gd name="connsiteX6" fmla="*/ 1345214 w 1344837"/>
                <a:gd name="connsiteY6" fmla="*/ 436224 h 433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4837" h="433210">
                  <a:moveTo>
                    <a:pt x="1344837" y="436224"/>
                  </a:moveTo>
                  <a:lnTo>
                    <a:pt x="0" y="436224"/>
                  </a:lnTo>
                  <a:lnTo>
                    <a:pt x="0" y="51609"/>
                  </a:lnTo>
                  <a:cubicBezTo>
                    <a:pt x="0" y="23356"/>
                    <a:pt x="23356" y="0"/>
                    <a:pt x="51609" y="0"/>
                  </a:cubicBezTo>
                  <a:lnTo>
                    <a:pt x="1293605" y="0"/>
                  </a:lnTo>
                  <a:cubicBezTo>
                    <a:pt x="1321858" y="0"/>
                    <a:pt x="1345214" y="23356"/>
                    <a:pt x="1345214" y="51609"/>
                  </a:cubicBezTo>
                  <a:lnTo>
                    <a:pt x="1345214" y="436224"/>
                  </a:lnTo>
                  <a:close/>
                </a:path>
              </a:pathLst>
            </a:custGeom>
            <a:grpFill/>
            <a:ln w="3765" cap="flat">
              <a:noFill/>
              <a:prstDash val="solid"/>
              <a:miter/>
            </a:ln>
          </p:spPr>
          <p:txBody>
            <a:bodyPr rtlCol="0" anchor="ctr"/>
            <a:lstStyle/>
            <a:p>
              <a:endParaRPr lang="en-US"/>
            </a:p>
          </p:txBody>
        </p:sp>
        <p:sp>
          <p:nvSpPr>
            <p:cNvPr id="36" name="Freeform: Shape 35">
              <a:extLst>
                <a:ext uri="{FF2B5EF4-FFF2-40B4-BE49-F238E27FC236}">
                  <a16:creationId xmlns="" xmlns:a16="http://schemas.microsoft.com/office/drawing/2014/main" id="{05F9A232-A648-46FD-9AC1-12065D1766B1}"/>
                </a:ext>
              </a:extLst>
            </p:cNvPr>
            <p:cNvSpPr/>
            <p:nvPr/>
          </p:nvSpPr>
          <p:spPr>
            <a:xfrm>
              <a:off x="606539" y="2697368"/>
              <a:ext cx="749643" cy="1936264"/>
            </a:xfrm>
            <a:custGeom>
              <a:avLst/>
              <a:gdLst>
                <a:gd name="connsiteX0" fmla="*/ 0 w 749643"/>
                <a:gd name="connsiteY0" fmla="*/ 1936841 h 1936263"/>
                <a:gd name="connsiteX1" fmla="*/ 752280 w 749643"/>
                <a:gd name="connsiteY1" fmla="*/ 1936841 h 1936263"/>
                <a:gd name="connsiteX2" fmla="*/ 752280 w 749643"/>
                <a:gd name="connsiteY2" fmla="*/ 1930437 h 1936263"/>
                <a:gd name="connsiteX3" fmla="*/ 640399 w 749643"/>
                <a:gd name="connsiteY3" fmla="*/ 1827220 h 1936263"/>
                <a:gd name="connsiteX4" fmla="*/ 391397 w 749643"/>
                <a:gd name="connsiteY4" fmla="*/ 1808008 h 1936263"/>
                <a:gd name="connsiteX5" fmla="*/ 430197 w 749643"/>
                <a:gd name="connsiteY5" fmla="*/ 1635854 h 1936263"/>
                <a:gd name="connsiteX6" fmla="*/ 448279 w 749643"/>
                <a:gd name="connsiteY6" fmla="*/ 1632087 h 1936263"/>
                <a:gd name="connsiteX7" fmla="*/ 468621 w 749643"/>
                <a:gd name="connsiteY7" fmla="*/ 1644894 h 1936263"/>
                <a:gd name="connsiteX8" fmla="*/ 583516 w 749643"/>
                <a:gd name="connsiteY8" fmla="*/ 1653559 h 1936263"/>
                <a:gd name="connsiteX9" fmla="*/ 533038 w 749643"/>
                <a:gd name="connsiteY9" fmla="*/ 23556 h 1936263"/>
                <a:gd name="connsiteX10" fmla="*/ 350336 w 749643"/>
                <a:gd name="connsiteY10" fmla="*/ 23179 h 1936263"/>
                <a:gd name="connsiteX11" fmla="*/ 237701 w 749643"/>
                <a:gd name="connsiteY11" fmla="*/ 180642 h 1936263"/>
                <a:gd name="connsiteX12" fmla="*/ 217736 w 749643"/>
                <a:gd name="connsiteY12" fmla="*/ 240538 h 1936263"/>
                <a:gd name="connsiteX13" fmla="*/ 266707 w 749643"/>
                <a:gd name="connsiteY13" fmla="*/ 1076070 h 1936263"/>
                <a:gd name="connsiteX14" fmla="*/ 337528 w 749643"/>
                <a:gd name="connsiteY14" fmla="*/ 1252368 h 1936263"/>
                <a:gd name="connsiteX15" fmla="*/ 392150 w 749643"/>
                <a:gd name="connsiteY15" fmla="*/ 1331099 h 1936263"/>
                <a:gd name="connsiteX16" fmla="*/ 382356 w 749643"/>
                <a:gd name="connsiteY16" fmla="*/ 1382331 h 1936263"/>
                <a:gd name="connsiteX17" fmla="*/ 346945 w 749643"/>
                <a:gd name="connsiteY17" fmla="*/ 1398906 h 1936263"/>
                <a:gd name="connsiteX18" fmla="*/ 289310 w 749643"/>
                <a:gd name="connsiteY18" fmla="*/ 1484418 h 1936263"/>
                <a:gd name="connsiteX19" fmla="*/ 275748 w 749643"/>
                <a:gd name="connsiteY19" fmla="*/ 1568800 h 1936263"/>
                <a:gd name="connsiteX20" fmla="*/ 196640 w 749643"/>
                <a:gd name="connsiteY20" fmla="*/ 1738694 h 1936263"/>
                <a:gd name="connsiteX21" fmla="*/ 129963 w 749643"/>
                <a:gd name="connsiteY21" fmla="*/ 1818556 h 1936263"/>
                <a:gd name="connsiteX22" fmla="*/ 0 w 749643"/>
                <a:gd name="connsiteY22" fmla="*/ 1936841 h 1936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49643" h="1936263">
                  <a:moveTo>
                    <a:pt x="0" y="1936841"/>
                  </a:moveTo>
                  <a:lnTo>
                    <a:pt x="752280" y="1936841"/>
                  </a:lnTo>
                  <a:cubicBezTo>
                    <a:pt x="751903" y="1934957"/>
                    <a:pt x="751903" y="1933074"/>
                    <a:pt x="752280" y="1930437"/>
                  </a:cubicBezTo>
                  <a:cubicBezTo>
                    <a:pt x="756424" y="1910095"/>
                    <a:pt x="691631" y="1842665"/>
                    <a:pt x="640399" y="1827220"/>
                  </a:cubicBezTo>
                  <a:cubicBezTo>
                    <a:pt x="577489" y="1808384"/>
                    <a:pt x="410985" y="1808008"/>
                    <a:pt x="391397" y="1808008"/>
                  </a:cubicBezTo>
                  <a:cubicBezTo>
                    <a:pt x="400061" y="1748112"/>
                    <a:pt x="411739" y="1691229"/>
                    <a:pt x="430197" y="1635854"/>
                  </a:cubicBezTo>
                  <a:cubicBezTo>
                    <a:pt x="433588" y="1625683"/>
                    <a:pt x="439615" y="1623799"/>
                    <a:pt x="448279" y="1632087"/>
                  </a:cubicBezTo>
                  <a:cubicBezTo>
                    <a:pt x="453930" y="1637360"/>
                    <a:pt x="461464" y="1644141"/>
                    <a:pt x="468621" y="1644894"/>
                  </a:cubicBezTo>
                  <a:cubicBezTo>
                    <a:pt x="506292" y="1648662"/>
                    <a:pt x="544339" y="1650922"/>
                    <a:pt x="583516" y="1653559"/>
                  </a:cubicBezTo>
                  <a:cubicBezTo>
                    <a:pt x="583516" y="1643388"/>
                    <a:pt x="536805" y="137697"/>
                    <a:pt x="533038" y="23556"/>
                  </a:cubicBezTo>
                  <a:cubicBezTo>
                    <a:pt x="532284" y="1707"/>
                    <a:pt x="380095" y="-15998"/>
                    <a:pt x="350336" y="23179"/>
                  </a:cubicBezTo>
                  <a:cubicBezTo>
                    <a:pt x="311535" y="74788"/>
                    <a:pt x="273488" y="126773"/>
                    <a:pt x="237701" y="180642"/>
                  </a:cubicBezTo>
                  <a:cubicBezTo>
                    <a:pt x="226400" y="197594"/>
                    <a:pt x="219619" y="219819"/>
                    <a:pt x="217736" y="240538"/>
                  </a:cubicBezTo>
                  <a:cubicBezTo>
                    <a:pt x="213592" y="284612"/>
                    <a:pt x="250509" y="841759"/>
                    <a:pt x="266707" y="1076070"/>
                  </a:cubicBezTo>
                  <a:cubicBezTo>
                    <a:pt x="271604" y="1143877"/>
                    <a:pt x="295337" y="1201136"/>
                    <a:pt x="337528" y="1252368"/>
                  </a:cubicBezTo>
                  <a:cubicBezTo>
                    <a:pt x="343555" y="1259525"/>
                    <a:pt x="380472" y="1311887"/>
                    <a:pt x="392150" y="1331099"/>
                  </a:cubicBezTo>
                  <a:cubicBezTo>
                    <a:pt x="404205" y="1350311"/>
                    <a:pt x="400814" y="1368770"/>
                    <a:pt x="382356" y="1382331"/>
                  </a:cubicBezTo>
                  <a:cubicBezTo>
                    <a:pt x="371808" y="1389865"/>
                    <a:pt x="359377" y="1394762"/>
                    <a:pt x="346945" y="1398906"/>
                  </a:cubicBezTo>
                  <a:cubicBezTo>
                    <a:pt x="300987" y="1413598"/>
                    <a:pt x="284412" y="1436577"/>
                    <a:pt x="289310" y="1484418"/>
                  </a:cubicBezTo>
                  <a:cubicBezTo>
                    <a:pt x="292700" y="1514178"/>
                    <a:pt x="288179" y="1542431"/>
                    <a:pt x="275748" y="1568800"/>
                  </a:cubicBezTo>
                  <a:cubicBezTo>
                    <a:pt x="258796" y="1604587"/>
                    <a:pt x="205304" y="1717222"/>
                    <a:pt x="196640" y="1738694"/>
                  </a:cubicBezTo>
                  <a:cubicBezTo>
                    <a:pt x="183079" y="1772221"/>
                    <a:pt x="173284" y="1801604"/>
                    <a:pt x="129963" y="1818556"/>
                  </a:cubicBezTo>
                  <a:cubicBezTo>
                    <a:pt x="34657" y="1855849"/>
                    <a:pt x="1507" y="1933074"/>
                    <a:pt x="0" y="1936841"/>
                  </a:cubicBezTo>
                  <a:close/>
                </a:path>
              </a:pathLst>
            </a:custGeom>
            <a:grpFill/>
            <a:ln w="3765" cap="flat">
              <a:noFill/>
              <a:prstDash val="solid"/>
              <a:miter/>
            </a:ln>
          </p:spPr>
          <p:txBody>
            <a:bodyPr rtlCol="0" anchor="ctr"/>
            <a:lstStyle/>
            <a:p>
              <a:endParaRPr lang="en-US"/>
            </a:p>
          </p:txBody>
        </p:sp>
      </p:grpSp>
      <p:sp>
        <p:nvSpPr>
          <p:cNvPr id="42" name="TextBox 41">
            <a:extLst>
              <a:ext uri="{FF2B5EF4-FFF2-40B4-BE49-F238E27FC236}">
                <a16:creationId xmlns="" xmlns:a16="http://schemas.microsoft.com/office/drawing/2014/main" id="{53B9A0F1-C9E9-4E8E-9EA6-5B7AA59A7AFE}"/>
              </a:ext>
            </a:extLst>
          </p:cNvPr>
          <p:cNvSpPr txBox="1"/>
          <p:nvPr/>
        </p:nvSpPr>
        <p:spPr>
          <a:xfrm>
            <a:off x="4348225" y="2042244"/>
            <a:ext cx="4541775" cy="3539430"/>
          </a:xfrm>
          <a:prstGeom prst="rect">
            <a:avLst/>
          </a:prstGeom>
          <a:noFill/>
        </p:spPr>
        <p:txBody>
          <a:bodyPr wrap="square" rtlCol="0">
            <a:spAutoFit/>
          </a:bodyPr>
          <a:lstStyle/>
          <a:p>
            <a:pPr algn="just"/>
            <a:r>
              <a:rPr lang="en-US" sz="1600" dirty="0" err="1">
                <a:solidFill>
                  <a:schemeClr val="bg1"/>
                </a:solidFill>
              </a:rPr>
              <a:t>Halte-halte</a:t>
            </a:r>
            <a:r>
              <a:rPr lang="en-US" sz="1600" dirty="0">
                <a:solidFill>
                  <a:schemeClr val="bg1"/>
                </a:solidFill>
              </a:rPr>
              <a:t> yang </a:t>
            </a:r>
            <a:r>
              <a:rPr lang="en-US" sz="1600" dirty="0" err="1">
                <a:solidFill>
                  <a:schemeClr val="bg1"/>
                </a:solidFill>
              </a:rPr>
              <a:t>telah</a:t>
            </a:r>
            <a:r>
              <a:rPr lang="en-US" sz="1600" dirty="0">
                <a:solidFill>
                  <a:schemeClr val="bg1"/>
                </a:solidFill>
              </a:rPr>
              <a:t> </a:t>
            </a:r>
            <a:r>
              <a:rPr lang="en-US" sz="1600" dirty="0" err="1">
                <a:solidFill>
                  <a:schemeClr val="bg1"/>
                </a:solidFill>
              </a:rPr>
              <a:t>ada</a:t>
            </a:r>
            <a:r>
              <a:rPr lang="en-US" sz="1600" dirty="0">
                <a:solidFill>
                  <a:schemeClr val="bg1"/>
                </a:solidFill>
              </a:rPr>
              <a:t> </a:t>
            </a:r>
            <a:r>
              <a:rPr lang="en-US" sz="1600" dirty="0" err="1">
                <a:solidFill>
                  <a:schemeClr val="bg1"/>
                </a:solidFill>
              </a:rPr>
              <a:t>dimanfaatkan</a:t>
            </a:r>
            <a:r>
              <a:rPr lang="en-US" sz="1600" dirty="0">
                <a:solidFill>
                  <a:schemeClr val="bg1"/>
                </a:solidFill>
              </a:rPr>
              <a:t> </a:t>
            </a:r>
            <a:r>
              <a:rPr lang="en-US" sz="1600" dirty="0" err="1">
                <a:solidFill>
                  <a:schemeClr val="bg1"/>
                </a:solidFill>
              </a:rPr>
              <a:t>sebagaimana</a:t>
            </a:r>
            <a:r>
              <a:rPr lang="en-US" sz="1600" dirty="0">
                <a:solidFill>
                  <a:schemeClr val="bg1"/>
                </a:solidFill>
              </a:rPr>
              <a:t> </a:t>
            </a:r>
            <a:r>
              <a:rPr lang="en-US" sz="1600" dirty="0" err="1">
                <a:solidFill>
                  <a:schemeClr val="bg1"/>
                </a:solidFill>
              </a:rPr>
              <a:t>mestinya</a:t>
            </a:r>
            <a:r>
              <a:rPr lang="en-US" sz="1600" dirty="0">
                <a:solidFill>
                  <a:schemeClr val="bg1"/>
                </a:solidFill>
              </a:rPr>
              <a:t> </a:t>
            </a:r>
            <a:r>
              <a:rPr lang="en-US" sz="1600" dirty="0" err="1">
                <a:solidFill>
                  <a:schemeClr val="bg1"/>
                </a:solidFill>
              </a:rPr>
              <a:t>untuk</a:t>
            </a:r>
            <a:r>
              <a:rPr lang="en-US" sz="1600" dirty="0">
                <a:solidFill>
                  <a:schemeClr val="bg1"/>
                </a:solidFill>
              </a:rPr>
              <a:t> </a:t>
            </a:r>
            <a:r>
              <a:rPr lang="en-US" sz="1600" dirty="0" err="1">
                <a:solidFill>
                  <a:schemeClr val="bg1"/>
                </a:solidFill>
              </a:rPr>
              <a:t>mencapai</a:t>
            </a:r>
            <a:r>
              <a:rPr lang="en-US" sz="1600" dirty="0">
                <a:solidFill>
                  <a:schemeClr val="bg1"/>
                </a:solidFill>
              </a:rPr>
              <a:t> </a:t>
            </a:r>
            <a:r>
              <a:rPr lang="en-US" sz="1600" dirty="0" err="1">
                <a:solidFill>
                  <a:schemeClr val="bg1"/>
                </a:solidFill>
              </a:rPr>
              <a:t>tujuan</a:t>
            </a:r>
            <a:r>
              <a:rPr lang="en-US" sz="1600" dirty="0">
                <a:solidFill>
                  <a:schemeClr val="bg1"/>
                </a:solidFill>
              </a:rPr>
              <a:t> yang </a:t>
            </a:r>
            <a:r>
              <a:rPr lang="en-US" sz="1600" dirty="0" err="1">
                <a:solidFill>
                  <a:schemeClr val="bg1"/>
                </a:solidFill>
              </a:rPr>
              <a:t>diinginkan</a:t>
            </a:r>
            <a:r>
              <a:rPr lang="en-US" sz="1600" dirty="0">
                <a:solidFill>
                  <a:schemeClr val="bg1"/>
                </a:solidFill>
              </a:rPr>
              <a:t> </a:t>
            </a:r>
            <a:r>
              <a:rPr lang="en-US" sz="1600" dirty="0" err="1">
                <a:solidFill>
                  <a:schemeClr val="bg1"/>
                </a:solidFill>
              </a:rPr>
              <a:t>oleh</a:t>
            </a:r>
            <a:r>
              <a:rPr lang="en-US" sz="1600" dirty="0">
                <a:solidFill>
                  <a:schemeClr val="bg1"/>
                </a:solidFill>
              </a:rPr>
              <a:t> </a:t>
            </a:r>
            <a:r>
              <a:rPr lang="en-US" sz="1600" dirty="0" err="1">
                <a:solidFill>
                  <a:schemeClr val="bg1"/>
                </a:solidFill>
              </a:rPr>
              <a:t>semua</a:t>
            </a:r>
            <a:r>
              <a:rPr lang="en-US" sz="1600" dirty="0">
                <a:solidFill>
                  <a:schemeClr val="bg1"/>
                </a:solidFill>
              </a:rPr>
              <a:t> </a:t>
            </a:r>
            <a:r>
              <a:rPr lang="en-US" sz="1600" dirty="0" err="1">
                <a:solidFill>
                  <a:schemeClr val="bg1"/>
                </a:solidFill>
              </a:rPr>
              <a:t>pihak</a:t>
            </a:r>
            <a:r>
              <a:rPr lang="en-US" sz="1600" dirty="0">
                <a:solidFill>
                  <a:schemeClr val="bg1"/>
                </a:solidFill>
              </a:rPr>
              <a:t>. </a:t>
            </a:r>
            <a:r>
              <a:rPr lang="en-US" sz="1600" dirty="0" err="1">
                <a:solidFill>
                  <a:schemeClr val="bg1"/>
                </a:solidFill>
              </a:rPr>
              <a:t>Penambahan</a:t>
            </a:r>
            <a:r>
              <a:rPr lang="en-US" sz="1600" dirty="0">
                <a:solidFill>
                  <a:schemeClr val="bg1"/>
                </a:solidFill>
              </a:rPr>
              <a:t> </a:t>
            </a:r>
            <a:r>
              <a:rPr lang="en-US" sz="1600" dirty="0" err="1">
                <a:solidFill>
                  <a:schemeClr val="bg1"/>
                </a:solidFill>
              </a:rPr>
              <a:t>halte</a:t>
            </a:r>
            <a:r>
              <a:rPr lang="en-US" sz="1600" dirty="0">
                <a:solidFill>
                  <a:schemeClr val="bg1"/>
                </a:solidFill>
              </a:rPr>
              <a:t> </a:t>
            </a:r>
            <a:r>
              <a:rPr lang="en-US" sz="1600" dirty="0" err="1">
                <a:solidFill>
                  <a:schemeClr val="bg1"/>
                </a:solidFill>
              </a:rPr>
              <a:t>sangat</a:t>
            </a:r>
            <a:r>
              <a:rPr lang="en-US" sz="1600" dirty="0">
                <a:solidFill>
                  <a:schemeClr val="bg1"/>
                </a:solidFill>
              </a:rPr>
              <a:t> </a:t>
            </a:r>
            <a:r>
              <a:rPr lang="en-US" sz="1600" dirty="0" err="1">
                <a:solidFill>
                  <a:schemeClr val="bg1"/>
                </a:solidFill>
              </a:rPr>
              <a:t>diperlukan</a:t>
            </a:r>
            <a:r>
              <a:rPr lang="en-US" sz="1600" dirty="0">
                <a:solidFill>
                  <a:schemeClr val="bg1"/>
                </a:solidFill>
              </a:rPr>
              <a:t> </a:t>
            </a:r>
            <a:r>
              <a:rPr lang="en-US" sz="1600" dirty="0" err="1">
                <a:solidFill>
                  <a:schemeClr val="bg1"/>
                </a:solidFill>
              </a:rPr>
              <a:t>untuk</a:t>
            </a:r>
            <a:r>
              <a:rPr lang="en-US" sz="1600" dirty="0">
                <a:solidFill>
                  <a:schemeClr val="bg1"/>
                </a:solidFill>
              </a:rPr>
              <a:t> </a:t>
            </a:r>
            <a:r>
              <a:rPr lang="en-US" sz="1600" dirty="0" err="1">
                <a:solidFill>
                  <a:schemeClr val="bg1"/>
                </a:solidFill>
              </a:rPr>
              <a:t>memudahkan</a:t>
            </a:r>
            <a:r>
              <a:rPr lang="en-US" sz="1600" dirty="0">
                <a:solidFill>
                  <a:schemeClr val="bg1"/>
                </a:solidFill>
              </a:rPr>
              <a:t> </a:t>
            </a:r>
            <a:r>
              <a:rPr lang="en-US" sz="1600" dirty="0" err="1">
                <a:solidFill>
                  <a:schemeClr val="bg1"/>
                </a:solidFill>
              </a:rPr>
              <a:t>masyarakat</a:t>
            </a:r>
            <a:r>
              <a:rPr lang="en-US" sz="1600" dirty="0">
                <a:solidFill>
                  <a:schemeClr val="bg1"/>
                </a:solidFill>
              </a:rPr>
              <a:t> </a:t>
            </a:r>
            <a:r>
              <a:rPr lang="en-US" sz="1600" dirty="0" err="1">
                <a:solidFill>
                  <a:schemeClr val="bg1"/>
                </a:solidFill>
              </a:rPr>
              <a:t>mengakses</a:t>
            </a:r>
            <a:r>
              <a:rPr lang="en-US" sz="1600" dirty="0">
                <a:solidFill>
                  <a:schemeClr val="bg1"/>
                </a:solidFill>
              </a:rPr>
              <a:t> </a:t>
            </a:r>
            <a:r>
              <a:rPr lang="en-US" sz="1600" dirty="0" err="1">
                <a:solidFill>
                  <a:schemeClr val="bg1"/>
                </a:solidFill>
              </a:rPr>
              <a:t>ke</a:t>
            </a:r>
            <a:r>
              <a:rPr lang="en-US" sz="1600" dirty="0">
                <a:solidFill>
                  <a:schemeClr val="bg1"/>
                </a:solidFill>
              </a:rPr>
              <a:t> </a:t>
            </a:r>
            <a:r>
              <a:rPr lang="en-US" sz="1600" dirty="0" err="1">
                <a:solidFill>
                  <a:schemeClr val="bg1"/>
                </a:solidFill>
              </a:rPr>
              <a:t>halte</a:t>
            </a:r>
            <a:r>
              <a:rPr lang="en-US" sz="1600" dirty="0">
                <a:solidFill>
                  <a:schemeClr val="bg1"/>
                </a:solidFill>
              </a:rPr>
              <a:t> </a:t>
            </a:r>
            <a:r>
              <a:rPr lang="en-US" sz="1600" dirty="0" err="1">
                <a:solidFill>
                  <a:schemeClr val="bg1"/>
                </a:solidFill>
              </a:rPr>
              <a:t>terdekat</a:t>
            </a:r>
            <a:r>
              <a:rPr lang="en-US" sz="1600" dirty="0">
                <a:solidFill>
                  <a:schemeClr val="bg1"/>
                </a:solidFill>
              </a:rPr>
              <a:t> </a:t>
            </a:r>
            <a:r>
              <a:rPr lang="en-US" sz="1600" dirty="0" err="1">
                <a:solidFill>
                  <a:schemeClr val="bg1"/>
                </a:solidFill>
              </a:rPr>
              <a:t>dengan</a:t>
            </a:r>
            <a:r>
              <a:rPr lang="en-US" sz="1600" dirty="0">
                <a:solidFill>
                  <a:schemeClr val="bg1"/>
                </a:solidFill>
              </a:rPr>
              <a:t> </a:t>
            </a:r>
            <a:r>
              <a:rPr lang="en-US" sz="1600" dirty="0" err="1">
                <a:solidFill>
                  <a:schemeClr val="bg1"/>
                </a:solidFill>
              </a:rPr>
              <a:t>jarak</a:t>
            </a:r>
            <a:r>
              <a:rPr lang="en-US" sz="1600" dirty="0">
                <a:solidFill>
                  <a:schemeClr val="bg1"/>
                </a:solidFill>
              </a:rPr>
              <a:t> </a:t>
            </a:r>
            <a:r>
              <a:rPr lang="en-US" sz="1600" dirty="0" err="1">
                <a:solidFill>
                  <a:schemeClr val="bg1"/>
                </a:solidFill>
              </a:rPr>
              <a:t>setiap</a:t>
            </a:r>
            <a:r>
              <a:rPr lang="en-US" sz="1600" dirty="0">
                <a:solidFill>
                  <a:schemeClr val="bg1"/>
                </a:solidFill>
              </a:rPr>
              <a:t> </a:t>
            </a:r>
            <a:r>
              <a:rPr lang="en-US" sz="1600" dirty="0" err="1">
                <a:solidFill>
                  <a:schemeClr val="bg1"/>
                </a:solidFill>
              </a:rPr>
              <a:t>halte</a:t>
            </a:r>
            <a:r>
              <a:rPr lang="en-US" sz="1600" dirty="0">
                <a:solidFill>
                  <a:schemeClr val="bg1"/>
                </a:solidFill>
              </a:rPr>
              <a:t> </a:t>
            </a:r>
            <a:r>
              <a:rPr lang="en-US" sz="1600" dirty="0" err="1">
                <a:solidFill>
                  <a:schemeClr val="bg1"/>
                </a:solidFill>
              </a:rPr>
              <a:t>diukur</a:t>
            </a:r>
            <a:r>
              <a:rPr lang="en-US" sz="1600" dirty="0">
                <a:solidFill>
                  <a:schemeClr val="bg1"/>
                </a:solidFill>
              </a:rPr>
              <a:t> </a:t>
            </a:r>
            <a:r>
              <a:rPr lang="en-US" sz="1600" dirty="0" err="1">
                <a:solidFill>
                  <a:schemeClr val="bg1"/>
                </a:solidFill>
              </a:rPr>
              <a:t>dengan</a:t>
            </a:r>
            <a:r>
              <a:rPr lang="en-US" sz="1600" dirty="0">
                <a:solidFill>
                  <a:schemeClr val="bg1"/>
                </a:solidFill>
              </a:rPr>
              <a:t> </a:t>
            </a:r>
            <a:r>
              <a:rPr lang="en-US" sz="1600" dirty="0" err="1">
                <a:solidFill>
                  <a:schemeClr val="bg1"/>
                </a:solidFill>
              </a:rPr>
              <a:t>baik</a:t>
            </a:r>
            <a:r>
              <a:rPr lang="en-US" sz="1600" dirty="0">
                <a:solidFill>
                  <a:schemeClr val="bg1"/>
                </a:solidFill>
              </a:rPr>
              <a:t>. </a:t>
            </a:r>
            <a:r>
              <a:rPr lang="en-US" sz="1600" dirty="0" err="1">
                <a:solidFill>
                  <a:schemeClr val="bg1"/>
                </a:solidFill>
              </a:rPr>
              <a:t>Perawatan</a:t>
            </a:r>
            <a:r>
              <a:rPr lang="en-US" sz="1600" dirty="0">
                <a:solidFill>
                  <a:schemeClr val="bg1"/>
                </a:solidFill>
              </a:rPr>
              <a:t> </a:t>
            </a:r>
            <a:r>
              <a:rPr lang="en-US" sz="1600" dirty="0" err="1">
                <a:solidFill>
                  <a:schemeClr val="bg1"/>
                </a:solidFill>
              </a:rPr>
              <a:t>halte</a:t>
            </a:r>
            <a:r>
              <a:rPr lang="en-US" sz="1600" dirty="0">
                <a:solidFill>
                  <a:schemeClr val="bg1"/>
                </a:solidFill>
              </a:rPr>
              <a:t> yang </a:t>
            </a:r>
            <a:r>
              <a:rPr lang="en-US" sz="1600" dirty="0" err="1">
                <a:solidFill>
                  <a:schemeClr val="bg1"/>
                </a:solidFill>
              </a:rPr>
              <a:t>baik</a:t>
            </a:r>
            <a:r>
              <a:rPr lang="en-US" sz="1600" dirty="0">
                <a:solidFill>
                  <a:schemeClr val="bg1"/>
                </a:solidFill>
              </a:rPr>
              <a:t> </a:t>
            </a:r>
            <a:r>
              <a:rPr lang="en-US" sz="1600" dirty="0" err="1">
                <a:solidFill>
                  <a:schemeClr val="bg1"/>
                </a:solidFill>
              </a:rPr>
              <a:t>dan</a:t>
            </a:r>
            <a:r>
              <a:rPr lang="en-US" sz="1600" dirty="0">
                <a:solidFill>
                  <a:schemeClr val="bg1"/>
                </a:solidFill>
              </a:rPr>
              <a:t> </a:t>
            </a:r>
            <a:r>
              <a:rPr lang="en-US" sz="1600" dirty="0" err="1">
                <a:solidFill>
                  <a:schemeClr val="bg1"/>
                </a:solidFill>
              </a:rPr>
              <a:t>maksimal</a:t>
            </a:r>
            <a:r>
              <a:rPr lang="en-US" sz="1600" dirty="0">
                <a:solidFill>
                  <a:schemeClr val="bg1"/>
                </a:solidFill>
              </a:rPr>
              <a:t> </a:t>
            </a:r>
            <a:r>
              <a:rPr lang="en-US" sz="1600" dirty="0" err="1">
                <a:solidFill>
                  <a:schemeClr val="bg1"/>
                </a:solidFill>
              </a:rPr>
              <a:t>dapat</a:t>
            </a:r>
            <a:r>
              <a:rPr lang="en-US" sz="1600" dirty="0">
                <a:solidFill>
                  <a:schemeClr val="bg1"/>
                </a:solidFill>
              </a:rPr>
              <a:t> </a:t>
            </a:r>
            <a:r>
              <a:rPr lang="en-US" sz="1600" dirty="0" err="1">
                <a:solidFill>
                  <a:schemeClr val="bg1"/>
                </a:solidFill>
              </a:rPr>
              <a:t>membuat</a:t>
            </a:r>
            <a:r>
              <a:rPr lang="en-US" sz="1600" dirty="0">
                <a:solidFill>
                  <a:schemeClr val="bg1"/>
                </a:solidFill>
              </a:rPr>
              <a:t> </a:t>
            </a:r>
            <a:r>
              <a:rPr lang="en-US" sz="1600" dirty="0" err="1">
                <a:solidFill>
                  <a:schemeClr val="bg1"/>
                </a:solidFill>
              </a:rPr>
              <a:t>halte</a:t>
            </a:r>
            <a:r>
              <a:rPr lang="en-US" sz="1600" dirty="0">
                <a:solidFill>
                  <a:schemeClr val="bg1"/>
                </a:solidFill>
              </a:rPr>
              <a:t> </a:t>
            </a:r>
            <a:r>
              <a:rPr lang="en-US" sz="1600" dirty="0" err="1">
                <a:solidFill>
                  <a:schemeClr val="bg1"/>
                </a:solidFill>
              </a:rPr>
              <a:t>tersebut</a:t>
            </a:r>
            <a:r>
              <a:rPr lang="en-US" sz="1600" dirty="0">
                <a:solidFill>
                  <a:schemeClr val="bg1"/>
                </a:solidFill>
              </a:rPr>
              <a:t> </a:t>
            </a:r>
            <a:r>
              <a:rPr lang="en-US" sz="1600" dirty="0" err="1">
                <a:solidFill>
                  <a:schemeClr val="bg1"/>
                </a:solidFill>
              </a:rPr>
              <a:t>nyaman</a:t>
            </a:r>
            <a:r>
              <a:rPr lang="en-US" sz="1600" dirty="0">
                <a:solidFill>
                  <a:schemeClr val="bg1"/>
                </a:solidFill>
              </a:rPr>
              <a:t> </a:t>
            </a:r>
            <a:r>
              <a:rPr lang="en-US" sz="1600" dirty="0" err="1">
                <a:solidFill>
                  <a:schemeClr val="bg1"/>
                </a:solidFill>
              </a:rPr>
              <a:t>dan</a:t>
            </a:r>
            <a:r>
              <a:rPr lang="en-US" sz="1600" dirty="0">
                <a:solidFill>
                  <a:schemeClr val="bg1"/>
                </a:solidFill>
              </a:rPr>
              <a:t> </a:t>
            </a:r>
            <a:r>
              <a:rPr lang="en-US" sz="1600" dirty="0" err="1">
                <a:solidFill>
                  <a:schemeClr val="bg1"/>
                </a:solidFill>
              </a:rPr>
              <a:t>aman</a:t>
            </a:r>
            <a:r>
              <a:rPr lang="en-US" sz="1600" dirty="0">
                <a:solidFill>
                  <a:schemeClr val="bg1"/>
                </a:solidFill>
              </a:rPr>
              <a:t> </a:t>
            </a:r>
            <a:r>
              <a:rPr lang="en-US" sz="1600" dirty="0" err="1">
                <a:solidFill>
                  <a:schemeClr val="bg1"/>
                </a:solidFill>
              </a:rPr>
              <a:t>bagi</a:t>
            </a:r>
            <a:r>
              <a:rPr lang="en-US" sz="1600" dirty="0">
                <a:solidFill>
                  <a:schemeClr val="bg1"/>
                </a:solidFill>
              </a:rPr>
              <a:t> </a:t>
            </a:r>
            <a:r>
              <a:rPr lang="en-US" sz="1600" dirty="0" err="1">
                <a:solidFill>
                  <a:schemeClr val="bg1"/>
                </a:solidFill>
              </a:rPr>
              <a:t>masyarakat</a:t>
            </a:r>
            <a:r>
              <a:rPr lang="en-US" sz="1600" dirty="0">
                <a:solidFill>
                  <a:schemeClr val="bg1"/>
                </a:solidFill>
              </a:rPr>
              <a:t> yang </a:t>
            </a:r>
            <a:r>
              <a:rPr lang="en-US" sz="1600" dirty="0" err="1">
                <a:solidFill>
                  <a:schemeClr val="bg1"/>
                </a:solidFill>
              </a:rPr>
              <a:t>menggunakan</a:t>
            </a:r>
            <a:r>
              <a:rPr lang="en-US" sz="1600" dirty="0">
                <a:solidFill>
                  <a:schemeClr val="bg1"/>
                </a:solidFill>
              </a:rPr>
              <a:t> </a:t>
            </a:r>
            <a:r>
              <a:rPr lang="en-US" sz="1600" dirty="0" err="1">
                <a:solidFill>
                  <a:schemeClr val="bg1"/>
                </a:solidFill>
              </a:rPr>
              <a:t>halte</a:t>
            </a:r>
            <a:r>
              <a:rPr lang="en-US" sz="1600" dirty="0">
                <a:solidFill>
                  <a:schemeClr val="bg1"/>
                </a:solidFill>
              </a:rPr>
              <a:t> </a:t>
            </a:r>
            <a:r>
              <a:rPr lang="en-US" sz="1600" dirty="0" err="1">
                <a:solidFill>
                  <a:schemeClr val="bg1"/>
                </a:solidFill>
              </a:rPr>
              <a:t>tersebut</a:t>
            </a:r>
            <a:r>
              <a:rPr lang="en-US" sz="1600" dirty="0">
                <a:solidFill>
                  <a:schemeClr val="bg1"/>
                </a:solidFill>
              </a:rPr>
              <a:t>. </a:t>
            </a:r>
            <a:r>
              <a:rPr lang="en-US" sz="1600" dirty="0" err="1">
                <a:solidFill>
                  <a:schemeClr val="bg1"/>
                </a:solidFill>
              </a:rPr>
              <a:t>Pergerakan</a:t>
            </a:r>
            <a:r>
              <a:rPr lang="en-US" sz="1600" dirty="0">
                <a:solidFill>
                  <a:schemeClr val="bg1"/>
                </a:solidFill>
              </a:rPr>
              <a:t> </a:t>
            </a:r>
            <a:r>
              <a:rPr lang="en-US" sz="1600" dirty="0" err="1">
                <a:solidFill>
                  <a:schemeClr val="bg1"/>
                </a:solidFill>
              </a:rPr>
              <a:t>dinas</a:t>
            </a:r>
            <a:r>
              <a:rPr lang="en-US" sz="1600" dirty="0">
                <a:solidFill>
                  <a:schemeClr val="bg1"/>
                </a:solidFill>
              </a:rPr>
              <a:t> </a:t>
            </a:r>
            <a:r>
              <a:rPr lang="en-US" sz="1600" dirty="0" err="1">
                <a:solidFill>
                  <a:schemeClr val="bg1"/>
                </a:solidFill>
              </a:rPr>
              <a:t>perhubungan</a:t>
            </a:r>
            <a:r>
              <a:rPr lang="en-US" sz="1600" dirty="0">
                <a:solidFill>
                  <a:schemeClr val="bg1"/>
                </a:solidFill>
              </a:rPr>
              <a:t> Kota Bandung </a:t>
            </a:r>
            <a:r>
              <a:rPr lang="en-US" sz="1600" dirty="0" err="1">
                <a:solidFill>
                  <a:schemeClr val="bg1"/>
                </a:solidFill>
              </a:rPr>
              <a:t>seharusnya</a:t>
            </a:r>
            <a:r>
              <a:rPr lang="en-US" sz="1600" dirty="0">
                <a:solidFill>
                  <a:schemeClr val="bg1"/>
                </a:solidFill>
              </a:rPr>
              <a:t> </a:t>
            </a:r>
            <a:r>
              <a:rPr lang="en-US" sz="1600" dirty="0" err="1">
                <a:solidFill>
                  <a:schemeClr val="bg1"/>
                </a:solidFill>
              </a:rPr>
              <a:t>bergerak</a:t>
            </a:r>
            <a:r>
              <a:rPr lang="en-US" sz="1600" dirty="0">
                <a:solidFill>
                  <a:schemeClr val="bg1"/>
                </a:solidFill>
              </a:rPr>
              <a:t> </a:t>
            </a:r>
            <a:r>
              <a:rPr lang="en-US" sz="1600" dirty="0" err="1">
                <a:solidFill>
                  <a:schemeClr val="bg1"/>
                </a:solidFill>
              </a:rPr>
              <a:t>dengan</a:t>
            </a:r>
            <a:r>
              <a:rPr lang="en-US" sz="1600" dirty="0">
                <a:solidFill>
                  <a:schemeClr val="bg1"/>
                </a:solidFill>
              </a:rPr>
              <a:t> </a:t>
            </a:r>
            <a:r>
              <a:rPr lang="en-US" sz="1600" dirty="0" err="1">
                <a:solidFill>
                  <a:schemeClr val="bg1"/>
                </a:solidFill>
              </a:rPr>
              <a:t>cepat</a:t>
            </a:r>
            <a:r>
              <a:rPr lang="en-US" sz="1600" dirty="0">
                <a:solidFill>
                  <a:schemeClr val="bg1"/>
                </a:solidFill>
              </a:rPr>
              <a:t> </a:t>
            </a:r>
            <a:r>
              <a:rPr lang="en-US" sz="1600" dirty="0" err="1">
                <a:solidFill>
                  <a:schemeClr val="bg1"/>
                </a:solidFill>
              </a:rPr>
              <a:t>dan</a:t>
            </a:r>
            <a:r>
              <a:rPr lang="en-US" sz="1600" dirty="0">
                <a:solidFill>
                  <a:schemeClr val="bg1"/>
                </a:solidFill>
              </a:rPr>
              <a:t> </a:t>
            </a:r>
            <a:r>
              <a:rPr lang="en-US" sz="1600" dirty="0" err="1">
                <a:solidFill>
                  <a:schemeClr val="bg1"/>
                </a:solidFill>
              </a:rPr>
              <a:t>tanggap</a:t>
            </a:r>
            <a:r>
              <a:rPr lang="en-US" sz="1600" dirty="0">
                <a:solidFill>
                  <a:schemeClr val="bg1"/>
                </a:solidFill>
              </a:rPr>
              <a:t> </a:t>
            </a:r>
            <a:r>
              <a:rPr lang="en-US" sz="1600" dirty="0" err="1">
                <a:solidFill>
                  <a:schemeClr val="bg1"/>
                </a:solidFill>
              </a:rPr>
              <a:t>akan</a:t>
            </a:r>
            <a:r>
              <a:rPr lang="en-US" sz="1600" dirty="0">
                <a:solidFill>
                  <a:schemeClr val="bg1"/>
                </a:solidFill>
              </a:rPr>
              <a:t> </a:t>
            </a:r>
            <a:r>
              <a:rPr lang="en-US" sz="1600" dirty="0" err="1">
                <a:solidFill>
                  <a:schemeClr val="bg1"/>
                </a:solidFill>
              </a:rPr>
              <a:t>masalah</a:t>
            </a:r>
            <a:r>
              <a:rPr lang="en-US" sz="1600" dirty="0">
                <a:solidFill>
                  <a:schemeClr val="bg1"/>
                </a:solidFill>
              </a:rPr>
              <a:t> </a:t>
            </a:r>
            <a:r>
              <a:rPr lang="en-US" sz="1600" dirty="0" err="1">
                <a:solidFill>
                  <a:schemeClr val="bg1"/>
                </a:solidFill>
              </a:rPr>
              <a:t>seperti</a:t>
            </a:r>
            <a:r>
              <a:rPr lang="en-US" sz="1600" dirty="0">
                <a:solidFill>
                  <a:schemeClr val="bg1"/>
                </a:solidFill>
              </a:rPr>
              <a:t> </a:t>
            </a:r>
            <a:r>
              <a:rPr lang="en-US" sz="1600" dirty="0" err="1">
                <a:solidFill>
                  <a:schemeClr val="bg1"/>
                </a:solidFill>
              </a:rPr>
              <a:t>ini</a:t>
            </a:r>
            <a:r>
              <a:rPr lang="en-US" sz="1600" dirty="0">
                <a:solidFill>
                  <a:schemeClr val="bg1"/>
                </a:solidFill>
              </a:rPr>
              <a:t> </a:t>
            </a:r>
            <a:r>
              <a:rPr lang="en-US" sz="1600" dirty="0" err="1">
                <a:solidFill>
                  <a:schemeClr val="bg1"/>
                </a:solidFill>
              </a:rPr>
              <a:t>karena</a:t>
            </a:r>
            <a:r>
              <a:rPr lang="en-US" sz="1600" dirty="0">
                <a:solidFill>
                  <a:schemeClr val="bg1"/>
                </a:solidFill>
              </a:rPr>
              <a:t> </a:t>
            </a:r>
            <a:r>
              <a:rPr lang="en-US" sz="1600" dirty="0" err="1">
                <a:solidFill>
                  <a:schemeClr val="bg1"/>
                </a:solidFill>
              </a:rPr>
              <a:t>ini</a:t>
            </a:r>
            <a:r>
              <a:rPr lang="en-US" sz="1600" dirty="0">
                <a:solidFill>
                  <a:schemeClr val="bg1"/>
                </a:solidFill>
              </a:rPr>
              <a:t> </a:t>
            </a:r>
            <a:r>
              <a:rPr lang="en-US" sz="1600" dirty="0" err="1">
                <a:solidFill>
                  <a:schemeClr val="bg1"/>
                </a:solidFill>
              </a:rPr>
              <a:t>halte</a:t>
            </a:r>
            <a:r>
              <a:rPr lang="en-US" sz="1600" dirty="0">
                <a:solidFill>
                  <a:schemeClr val="bg1"/>
                </a:solidFill>
              </a:rPr>
              <a:t> </a:t>
            </a:r>
            <a:r>
              <a:rPr lang="en-US" sz="1600" dirty="0" err="1">
                <a:solidFill>
                  <a:schemeClr val="bg1"/>
                </a:solidFill>
              </a:rPr>
              <a:t>bernilai</a:t>
            </a:r>
            <a:r>
              <a:rPr lang="en-US" sz="1600" dirty="0">
                <a:solidFill>
                  <a:schemeClr val="bg1"/>
                </a:solidFill>
              </a:rPr>
              <a:t> </a:t>
            </a:r>
            <a:r>
              <a:rPr lang="en-US" sz="1600" dirty="0" err="1">
                <a:solidFill>
                  <a:schemeClr val="bg1"/>
                </a:solidFill>
              </a:rPr>
              <a:t>miliiaran</a:t>
            </a:r>
            <a:r>
              <a:rPr lang="en-US" sz="1600" dirty="0">
                <a:solidFill>
                  <a:schemeClr val="bg1"/>
                </a:solidFill>
              </a:rPr>
              <a:t> </a:t>
            </a:r>
            <a:r>
              <a:rPr lang="en-US" sz="1600" dirty="0" err="1">
                <a:solidFill>
                  <a:schemeClr val="bg1"/>
                </a:solidFill>
              </a:rPr>
              <a:t>hingga</a:t>
            </a:r>
            <a:r>
              <a:rPr lang="en-US" sz="1600" dirty="0">
                <a:solidFill>
                  <a:schemeClr val="bg1"/>
                </a:solidFill>
              </a:rPr>
              <a:t> </a:t>
            </a:r>
            <a:r>
              <a:rPr lang="en-US" sz="1600" dirty="0" err="1">
                <a:solidFill>
                  <a:schemeClr val="bg1"/>
                </a:solidFill>
              </a:rPr>
              <a:t>triliunan</a:t>
            </a:r>
            <a:r>
              <a:rPr lang="en-US" sz="1600" dirty="0">
                <a:solidFill>
                  <a:schemeClr val="bg1"/>
                </a:solidFill>
              </a:rPr>
              <a:t>. </a:t>
            </a:r>
          </a:p>
        </p:txBody>
      </p:sp>
      <p:sp>
        <p:nvSpPr>
          <p:cNvPr id="2" name="TextBox 1"/>
          <p:cNvSpPr txBox="1"/>
          <p:nvPr/>
        </p:nvSpPr>
        <p:spPr>
          <a:xfrm>
            <a:off x="5608745" y="1459974"/>
            <a:ext cx="2908300" cy="523220"/>
          </a:xfrm>
          <a:prstGeom prst="rect">
            <a:avLst/>
          </a:prstGeom>
          <a:noFill/>
        </p:spPr>
        <p:txBody>
          <a:bodyPr wrap="square" rtlCol="0">
            <a:spAutoFit/>
          </a:bodyPr>
          <a:lstStyle/>
          <a:p>
            <a:r>
              <a:rPr lang="en-US" sz="2800" b="1" dirty="0" smtClean="0">
                <a:solidFill>
                  <a:schemeClr val="bg1"/>
                </a:solidFill>
              </a:rPr>
              <a:t>Saran</a:t>
            </a:r>
            <a:endParaRPr lang="en-US" sz="2800" b="1" dirty="0">
              <a:solidFill>
                <a:schemeClr val="bg1"/>
              </a:solidFill>
            </a:endParaRPr>
          </a:p>
        </p:txBody>
      </p:sp>
    </p:spTree>
    <p:extLst>
      <p:ext uri="{BB962C8B-B14F-4D97-AF65-F5344CB8AC3E}">
        <p14:creationId xmlns:p14="http://schemas.microsoft.com/office/powerpoint/2010/main" val="880219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 xmlns:a16="http://schemas.microsoft.com/office/drawing/2014/main" id="{E8B8B760-A996-40FE-B073-90C028257C92}"/>
              </a:ext>
            </a:extLst>
          </p:cNvPr>
          <p:cNvGrpSpPr/>
          <p:nvPr/>
        </p:nvGrpSpPr>
        <p:grpSpPr>
          <a:xfrm>
            <a:off x="3893745" y="1226745"/>
            <a:ext cx="4404510" cy="4404510"/>
            <a:chOff x="3561288" y="1226745"/>
            <a:chExt cx="4740740" cy="4740740"/>
          </a:xfrm>
        </p:grpSpPr>
        <p:sp>
          <p:nvSpPr>
            <p:cNvPr id="32" name="Rectangle: Rounded Corners 31">
              <a:extLst>
                <a:ext uri="{FF2B5EF4-FFF2-40B4-BE49-F238E27FC236}">
                  <a16:creationId xmlns="" xmlns:a16="http://schemas.microsoft.com/office/drawing/2014/main" id="{43CCBE19-43AE-4596-9774-11F1CDA66EE3}"/>
                </a:ext>
              </a:extLst>
            </p:cNvPr>
            <p:cNvSpPr>
              <a:spLocks noChangeAspect="1"/>
            </p:cNvSpPr>
            <p:nvPr/>
          </p:nvSpPr>
          <p:spPr>
            <a:xfrm rot="18900000">
              <a:off x="3561288" y="1226745"/>
              <a:ext cx="4740740" cy="4740740"/>
            </a:xfrm>
            <a:prstGeom prst="roundRect">
              <a:avLst>
                <a:gd name="adj" fmla="val 622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Rounded Corners 32">
              <a:extLst>
                <a:ext uri="{FF2B5EF4-FFF2-40B4-BE49-F238E27FC236}">
                  <a16:creationId xmlns="" xmlns:a16="http://schemas.microsoft.com/office/drawing/2014/main" id="{187D97BF-5D54-462E-A9F5-4D06C775F83D}"/>
                </a:ext>
              </a:extLst>
            </p:cNvPr>
            <p:cNvSpPr>
              <a:spLocks noChangeAspect="1"/>
            </p:cNvSpPr>
            <p:nvPr/>
          </p:nvSpPr>
          <p:spPr>
            <a:xfrm rot="18900000">
              <a:off x="3748242" y="1413699"/>
              <a:ext cx="4366833" cy="4366833"/>
            </a:xfrm>
            <a:prstGeom prst="roundRect">
              <a:avLst>
                <a:gd name="adj" fmla="val 6228"/>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Rounded Corners 33">
              <a:extLst>
                <a:ext uri="{FF2B5EF4-FFF2-40B4-BE49-F238E27FC236}">
                  <a16:creationId xmlns="" xmlns:a16="http://schemas.microsoft.com/office/drawing/2014/main" id="{4D4B9BF8-238A-446D-90D5-29C163B4B9F0}"/>
                </a:ext>
              </a:extLst>
            </p:cNvPr>
            <p:cNvSpPr>
              <a:spLocks noChangeAspect="1"/>
            </p:cNvSpPr>
            <p:nvPr/>
          </p:nvSpPr>
          <p:spPr>
            <a:xfrm rot="18900000">
              <a:off x="3866816" y="1532273"/>
              <a:ext cx="4129684" cy="4129684"/>
            </a:xfrm>
            <a:prstGeom prst="roundRect">
              <a:avLst>
                <a:gd name="adj" fmla="val 622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5" name="Trapezoid 18">
            <a:extLst>
              <a:ext uri="{FF2B5EF4-FFF2-40B4-BE49-F238E27FC236}">
                <a16:creationId xmlns="" xmlns:a16="http://schemas.microsoft.com/office/drawing/2014/main" id="{764A0E90-AA10-4F04-B55B-D16094DEB6BA}"/>
              </a:ext>
            </a:extLst>
          </p:cNvPr>
          <p:cNvSpPr/>
          <p:nvPr/>
        </p:nvSpPr>
        <p:spPr>
          <a:xfrm rot="10800000">
            <a:off x="4505929" y="2029216"/>
            <a:ext cx="3188286" cy="1764186"/>
          </a:xfrm>
          <a:custGeom>
            <a:avLst/>
            <a:gdLst/>
            <a:ahLst/>
            <a:cxnLst/>
            <a:rect l="l" t="t" r="r" b="b"/>
            <a:pathLst>
              <a:path w="2513902" h="1391026">
                <a:moveTo>
                  <a:pt x="1390337" y="97116"/>
                </a:moveTo>
                <a:lnTo>
                  <a:pt x="1390337" y="72919"/>
                </a:lnTo>
                <a:lnTo>
                  <a:pt x="1123565" y="72919"/>
                </a:lnTo>
                <a:lnTo>
                  <a:pt x="1123565" y="97116"/>
                </a:lnTo>
                <a:close/>
                <a:moveTo>
                  <a:pt x="2178715" y="1323989"/>
                </a:moveTo>
                <a:lnTo>
                  <a:pt x="2178715" y="217871"/>
                </a:lnTo>
                <a:lnTo>
                  <a:pt x="335187" y="217871"/>
                </a:lnTo>
                <a:lnTo>
                  <a:pt x="335187" y="1323989"/>
                </a:lnTo>
                <a:close/>
                <a:moveTo>
                  <a:pt x="2190205" y="1391026"/>
                </a:moveTo>
                <a:lnTo>
                  <a:pt x="323696" y="1391026"/>
                </a:lnTo>
                <a:cubicBezTo>
                  <a:pt x="293019" y="1391026"/>
                  <a:pt x="268149" y="1366157"/>
                  <a:pt x="268149" y="1335479"/>
                </a:cubicBezTo>
                <a:lnTo>
                  <a:pt x="268149" y="117315"/>
                </a:lnTo>
                <a:lnTo>
                  <a:pt x="0" y="117315"/>
                </a:lnTo>
                <a:lnTo>
                  <a:pt x="0" y="50278"/>
                </a:lnTo>
                <a:lnTo>
                  <a:pt x="65286" y="0"/>
                </a:lnTo>
                <a:lnTo>
                  <a:pt x="2448616" y="0"/>
                </a:lnTo>
                <a:lnTo>
                  <a:pt x="2513902" y="50278"/>
                </a:lnTo>
                <a:lnTo>
                  <a:pt x="2513902" y="117315"/>
                </a:lnTo>
                <a:lnTo>
                  <a:pt x="2245752" y="117315"/>
                </a:lnTo>
                <a:lnTo>
                  <a:pt x="2245752" y="1335479"/>
                </a:lnTo>
                <a:cubicBezTo>
                  <a:pt x="2245752" y="1366157"/>
                  <a:pt x="2220883" y="1391026"/>
                  <a:pt x="2190205" y="1391026"/>
                </a:cubicBezTo>
                <a:close/>
              </a:path>
            </a:pathLst>
          </a:custGeom>
          <a:solidFill>
            <a:schemeClr val="bg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700">
              <a:solidFill>
                <a:schemeClr val="tx1">
                  <a:lumMod val="75000"/>
                  <a:lumOff val="25000"/>
                </a:schemeClr>
              </a:solidFill>
            </a:endParaRPr>
          </a:p>
        </p:txBody>
      </p:sp>
      <p:sp>
        <p:nvSpPr>
          <p:cNvPr id="36" name="Freeform: Shape 35">
            <a:extLst>
              <a:ext uri="{FF2B5EF4-FFF2-40B4-BE49-F238E27FC236}">
                <a16:creationId xmlns="" xmlns:a16="http://schemas.microsoft.com/office/drawing/2014/main" id="{67F73F88-792E-4C1E-AC87-14A70BA07B8C}"/>
              </a:ext>
            </a:extLst>
          </p:cNvPr>
          <p:cNvSpPr/>
          <p:nvPr/>
        </p:nvSpPr>
        <p:spPr>
          <a:xfrm>
            <a:off x="5313858" y="2370647"/>
            <a:ext cx="318603" cy="955805"/>
          </a:xfrm>
          <a:custGeom>
            <a:avLst/>
            <a:gdLst>
              <a:gd name="connsiteX0" fmla="*/ 332445 w 461376"/>
              <a:gd name="connsiteY0" fmla="*/ 1024880 h 1384128"/>
              <a:gd name="connsiteX1" fmla="*/ 332445 w 461376"/>
              <a:gd name="connsiteY1" fmla="*/ 352040 h 1384128"/>
              <a:gd name="connsiteX2" fmla="*/ 380505 w 461376"/>
              <a:gd name="connsiteY2" fmla="*/ 323204 h 1384128"/>
              <a:gd name="connsiteX3" fmla="*/ 438177 w 461376"/>
              <a:gd name="connsiteY3" fmla="*/ 196325 h 1384128"/>
              <a:gd name="connsiteX4" fmla="*/ 428565 w 461376"/>
              <a:gd name="connsiteY4" fmla="*/ 142498 h 1384128"/>
              <a:gd name="connsiteX5" fmla="*/ 338212 w 461376"/>
              <a:gd name="connsiteY5" fmla="*/ 29076 h 1384128"/>
              <a:gd name="connsiteX6" fmla="*/ 313221 w 461376"/>
              <a:gd name="connsiteY6" fmla="*/ 54068 h 1384128"/>
              <a:gd name="connsiteX7" fmla="*/ 313221 w 461376"/>
              <a:gd name="connsiteY7" fmla="*/ 204015 h 1384128"/>
              <a:gd name="connsiteX8" fmla="*/ 276696 w 461376"/>
              <a:gd name="connsiteY8" fmla="*/ 240540 h 1384128"/>
              <a:gd name="connsiteX9" fmla="*/ 192110 w 461376"/>
              <a:gd name="connsiteY9" fmla="*/ 240540 h 1384128"/>
              <a:gd name="connsiteX10" fmla="*/ 155584 w 461376"/>
              <a:gd name="connsiteY10" fmla="*/ 204015 h 1384128"/>
              <a:gd name="connsiteX11" fmla="*/ 155584 w 461376"/>
              <a:gd name="connsiteY11" fmla="*/ 54068 h 1384128"/>
              <a:gd name="connsiteX12" fmla="*/ 130593 w 461376"/>
              <a:gd name="connsiteY12" fmla="*/ 29076 h 1384128"/>
              <a:gd name="connsiteX13" fmla="*/ 40240 w 461376"/>
              <a:gd name="connsiteY13" fmla="*/ 142498 h 1384128"/>
              <a:gd name="connsiteX14" fmla="*/ 30628 w 461376"/>
              <a:gd name="connsiteY14" fmla="*/ 196325 h 1384128"/>
              <a:gd name="connsiteX15" fmla="*/ 88300 w 461376"/>
              <a:gd name="connsiteY15" fmla="*/ 323204 h 1384128"/>
              <a:gd name="connsiteX16" fmla="*/ 136360 w 461376"/>
              <a:gd name="connsiteY16" fmla="*/ 352040 h 1384128"/>
              <a:gd name="connsiteX17" fmla="*/ 136360 w 461376"/>
              <a:gd name="connsiteY17" fmla="*/ 1022957 h 1384128"/>
              <a:gd name="connsiteX18" fmla="*/ 51775 w 461376"/>
              <a:gd name="connsiteY18" fmla="*/ 1174827 h 1384128"/>
              <a:gd name="connsiteX19" fmla="*/ 232480 w 461376"/>
              <a:gd name="connsiteY19" fmla="*/ 1355533 h 1384128"/>
              <a:gd name="connsiteX20" fmla="*/ 413186 w 461376"/>
              <a:gd name="connsiteY20" fmla="*/ 1174827 h 1384128"/>
              <a:gd name="connsiteX21" fmla="*/ 332445 w 461376"/>
              <a:gd name="connsiteY21" fmla="*/ 1024880 h 1384128"/>
              <a:gd name="connsiteX22" fmla="*/ 288230 w 461376"/>
              <a:gd name="connsiteY22" fmla="*/ 1269025 h 1384128"/>
              <a:gd name="connsiteX23" fmla="*/ 182498 w 461376"/>
              <a:gd name="connsiteY23" fmla="*/ 1269025 h 1384128"/>
              <a:gd name="connsiteX24" fmla="*/ 128671 w 461376"/>
              <a:gd name="connsiteY24" fmla="*/ 1176749 h 1384128"/>
              <a:gd name="connsiteX25" fmla="*/ 182498 w 461376"/>
              <a:gd name="connsiteY25" fmla="*/ 1084474 h 1384128"/>
              <a:gd name="connsiteX26" fmla="*/ 288230 w 461376"/>
              <a:gd name="connsiteY26" fmla="*/ 1084474 h 1384128"/>
              <a:gd name="connsiteX27" fmla="*/ 342057 w 461376"/>
              <a:gd name="connsiteY27" fmla="*/ 1176749 h 1384128"/>
              <a:gd name="connsiteX28" fmla="*/ 288230 w 461376"/>
              <a:gd name="connsiteY28" fmla="*/ 1269025 h 1384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61376" h="1384128">
                <a:moveTo>
                  <a:pt x="332445" y="1024880"/>
                </a:moveTo>
                <a:lnTo>
                  <a:pt x="332445" y="352040"/>
                </a:lnTo>
                <a:lnTo>
                  <a:pt x="380505" y="323204"/>
                </a:lnTo>
                <a:cubicBezTo>
                  <a:pt x="424720" y="296290"/>
                  <a:pt x="445867" y="246308"/>
                  <a:pt x="438177" y="196325"/>
                </a:cubicBezTo>
                <a:lnTo>
                  <a:pt x="428565" y="142498"/>
                </a:lnTo>
                <a:cubicBezTo>
                  <a:pt x="420876" y="98283"/>
                  <a:pt x="382428" y="29076"/>
                  <a:pt x="338212" y="29076"/>
                </a:cubicBezTo>
                <a:cubicBezTo>
                  <a:pt x="324756" y="29076"/>
                  <a:pt x="313221" y="40611"/>
                  <a:pt x="313221" y="54068"/>
                </a:cubicBezTo>
                <a:lnTo>
                  <a:pt x="313221" y="204015"/>
                </a:lnTo>
                <a:cubicBezTo>
                  <a:pt x="313221" y="223239"/>
                  <a:pt x="297842" y="240540"/>
                  <a:pt x="276696" y="240540"/>
                </a:cubicBezTo>
                <a:lnTo>
                  <a:pt x="192110" y="240540"/>
                </a:lnTo>
                <a:cubicBezTo>
                  <a:pt x="172886" y="240540"/>
                  <a:pt x="155584" y="225161"/>
                  <a:pt x="155584" y="204015"/>
                </a:cubicBezTo>
                <a:lnTo>
                  <a:pt x="155584" y="54068"/>
                </a:lnTo>
                <a:cubicBezTo>
                  <a:pt x="155584" y="40611"/>
                  <a:pt x="144050" y="29076"/>
                  <a:pt x="130593" y="29076"/>
                </a:cubicBezTo>
                <a:cubicBezTo>
                  <a:pt x="86378" y="29076"/>
                  <a:pt x="47930" y="100205"/>
                  <a:pt x="40240" y="142498"/>
                </a:cubicBezTo>
                <a:lnTo>
                  <a:pt x="30628" y="196325"/>
                </a:lnTo>
                <a:cubicBezTo>
                  <a:pt x="22939" y="246308"/>
                  <a:pt x="44085" y="296290"/>
                  <a:pt x="88300" y="323204"/>
                </a:cubicBezTo>
                <a:lnTo>
                  <a:pt x="136360" y="352040"/>
                </a:lnTo>
                <a:lnTo>
                  <a:pt x="136360" y="1022957"/>
                </a:lnTo>
                <a:cubicBezTo>
                  <a:pt x="86378" y="1055638"/>
                  <a:pt x="51775" y="1111388"/>
                  <a:pt x="51775" y="1174827"/>
                </a:cubicBezTo>
                <a:cubicBezTo>
                  <a:pt x="51775" y="1274792"/>
                  <a:pt x="132516" y="1355533"/>
                  <a:pt x="232480" y="1355533"/>
                </a:cubicBezTo>
                <a:cubicBezTo>
                  <a:pt x="332445" y="1355533"/>
                  <a:pt x="413186" y="1274792"/>
                  <a:pt x="413186" y="1174827"/>
                </a:cubicBezTo>
                <a:cubicBezTo>
                  <a:pt x="415108" y="1113310"/>
                  <a:pt x="382428" y="1055638"/>
                  <a:pt x="332445" y="1024880"/>
                </a:cubicBezTo>
                <a:close/>
                <a:moveTo>
                  <a:pt x="288230" y="1269025"/>
                </a:moveTo>
                <a:lnTo>
                  <a:pt x="182498" y="1269025"/>
                </a:lnTo>
                <a:lnTo>
                  <a:pt x="128671" y="1176749"/>
                </a:lnTo>
                <a:lnTo>
                  <a:pt x="182498" y="1084474"/>
                </a:lnTo>
                <a:lnTo>
                  <a:pt x="288230" y="1084474"/>
                </a:lnTo>
                <a:lnTo>
                  <a:pt x="342057" y="1176749"/>
                </a:lnTo>
                <a:lnTo>
                  <a:pt x="288230" y="1269025"/>
                </a:lnTo>
                <a:close/>
              </a:path>
            </a:pathLst>
          </a:custGeom>
          <a:solidFill>
            <a:schemeClr val="bg1"/>
          </a:solidFill>
          <a:ln w="19209" cap="flat">
            <a:noFill/>
            <a:prstDash val="solid"/>
            <a:miter/>
          </a:ln>
        </p:spPr>
        <p:txBody>
          <a:bodyPr rtlCol="0" anchor="ctr"/>
          <a:lstStyle/>
          <a:p>
            <a:endParaRPr lang="en-US"/>
          </a:p>
        </p:txBody>
      </p:sp>
      <p:sp>
        <p:nvSpPr>
          <p:cNvPr id="44" name="Freeform: Shape 43">
            <a:extLst>
              <a:ext uri="{FF2B5EF4-FFF2-40B4-BE49-F238E27FC236}">
                <a16:creationId xmlns="" xmlns:a16="http://schemas.microsoft.com/office/drawing/2014/main" id="{6BDDBDBF-E66C-4E30-A942-5A40B003A332}"/>
              </a:ext>
            </a:extLst>
          </p:cNvPr>
          <p:cNvSpPr/>
          <p:nvPr/>
        </p:nvSpPr>
        <p:spPr>
          <a:xfrm>
            <a:off x="6117495" y="2553561"/>
            <a:ext cx="322117" cy="327904"/>
          </a:xfrm>
          <a:custGeom>
            <a:avLst/>
            <a:gdLst>
              <a:gd name="connsiteX0" fmla="*/ 879664 w 1723364"/>
              <a:gd name="connsiteY0" fmla="*/ 267 h 1754322"/>
              <a:gd name="connsiteX1" fmla="*/ 964801 w 1723364"/>
              <a:gd name="connsiteY1" fmla="*/ 5943 h 1754322"/>
              <a:gd name="connsiteX2" fmla="*/ 979248 w 1723364"/>
              <a:gd name="connsiteY2" fmla="*/ 18843 h 1754322"/>
              <a:gd name="connsiteX3" fmla="*/ 977700 w 1723364"/>
              <a:gd name="connsiteY3" fmla="*/ 158673 h 1754322"/>
              <a:gd name="connsiteX4" fmla="*/ 968928 w 1723364"/>
              <a:gd name="connsiteY4" fmla="*/ 213366 h 1754322"/>
              <a:gd name="connsiteX5" fmla="*/ 979764 w 1723364"/>
              <a:gd name="connsiteY5" fmla="*/ 229877 h 1754322"/>
              <a:gd name="connsiteX6" fmla="*/ 1149520 w 1723364"/>
              <a:gd name="connsiteY6" fmla="*/ 285087 h 1754322"/>
              <a:gd name="connsiteX7" fmla="*/ 1166548 w 1723364"/>
              <a:gd name="connsiteY7" fmla="*/ 278379 h 1754322"/>
              <a:gd name="connsiteX8" fmla="*/ 1210406 w 1723364"/>
              <a:gd name="connsiteY8" fmla="*/ 190663 h 1754322"/>
              <a:gd name="connsiteX9" fmla="*/ 1263035 w 1723364"/>
              <a:gd name="connsiteY9" fmla="*/ 123070 h 1754322"/>
              <a:gd name="connsiteX10" fmla="*/ 1304314 w 1723364"/>
              <a:gd name="connsiteY10" fmla="*/ 119458 h 1754322"/>
              <a:gd name="connsiteX11" fmla="*/ 1458075 w 1723364"/>
              <a:gd name="connsiteY11" fmla="*/ 231941 h 1754322"/>
              <a:gd name="connsiteX12" fmla="*/ 1462203 w 1723364"/>
              <a:gd name="connsiteY12" fmla="*/ 251549 h 1754322"/>
              <a:gd name="connsiteX13" fmla="*/ 1461171 w 1723364"/>
              <a:gd name="connsiteY13" fmla="*/ 254128 h 1754322"/>
              <a:gd name="connsiteX14" fmla="*/ 1396158 w 1723364"/>
              <a:gd name="connsiteY14" fmla="*/ 347004 h 1754322"/>
              <a:gd name="connsiteX15" fmla="*/ 1337336 w 1723364"/>
              <a:gd name="connsiteY15" fmla="*/ 404794 h 1754322"/>
              <a:gd name="connsiteX16" fmla="*/ 1336304 w 1723364"/>
              <a:gd name="connsiteY16" fmla="*/ 419757 h 1754322"/>
              <a:gd name="connsiteX17" fmla="*/ 1369327 w 1723364"/>
              <a:gd name="connsiteY17" fmla="*/ 457939 h 1754322"/>
              <a:gd name="connsiteX18" fmla="*/ 1442596 w 1723364"/>
              <a:gd name="connsiteY18" fmla="*/ 565263 h 1754322"/>
              <a:gd name="connsiteX19" fmla="*/ 1462719 w 1723364"/>
              <a:gd name="connsiteY19" fmla="*/ 570938 h 1754322"/>
              <a:gd name="connsiteX20" fmla="*/ 1573138 w 1723364"/>
              <a:gd name="connsiteY20" fmla="*/ 514697 h 1754322"/>
              <a:gd name="connsiteX21" fmla="*/ 1650018 w 1723364"/>
              <a:gd name="connsiteY21" fmla="*/ 501281 h 1754322"/>
              <a:gd name="connsiteX22" fmla="*/ 1659822 w 1723364"/>
              <a:gd name="connsiteY22" fmla="*/ 509537 h 1754322"/>
              <a:gd name="connsiteX23" fmla="*/ 1724835 w 1723364"/>
              <a:gd name="connsiteY23" fmla="*/ 709220 h 1754322"/>
              <a:gd name="connsiteX24" fmla="*/ 1717611 w 1723364"/>
              <a:gd name="connsiteY24" fmla="*/ 723668 h 1754322"/>
              <a:gd name="connsiteX25" fmla="*/ 1671173 w 1723364"/>
              <a:gd name="connsiteY25" fmla="*/ 748950 h 1754322"/>
              <a:gd name="connsiteX26" fmla="*/ 1618544 w 1723364"/>
              <a:gd name="connsiteY26" fmla="*/ 760302 h 1754322"/>
              <a:gd name="connsiteX27" fmla="*/ 1529280 w 1723364"/>
              <a:gd name="connsiteY27" fmla="*/ 774234 h 1754322"/>
              <a:gd name="connsiteX28" fmla="*/ 1515349 w 1723364"/>
              <a:gd name="connsiteY28" fmla="*/ 791777 h 1754322"/>
              <a:gd name="connsiteX29" fmla="*/ 1521024 w 1723364"/>
              <a:gd name="connsiteY29" fmla="*/ 857306 h 1754322"/>
              <a:gd name="connsiteX30" fmla="*/ 1516380 w 1723364"/>
              <a:gd name="connsiteY30" fmla="*/ 953794 h 1754322"/>
              <a:gd name="connsiteX31" fmla="*/ 1538567 w 1723364"/>
              <a:gd name="connsiteY31" fmla="*/ 983720 h 1754322"/>
              <a:gd name="connsiteX32" fmla="*/ 1653114 w 1723364"/>
              <a:gd name="connsiteY32" fmla="*/ 1001779 h 1754322"/>
              <a:gd name="connsiteX33" fmla="*/ 1700584 w 1723364"/>
              <a:gd name="connsiteY33" fmla="*/ 1024483 h 1754322"/>
              <a:gd name="connsiteX34" fmla="*/ 1719675 w 1723364"/>
              <a:gd name="connsiteY34" fmla="*/ 1067825 h 1754322"/>
              <a:gd name="connsiteX35" fmla="*/ 1661370 w 1723364"/>
              <a:gd name="connsiteY35" fmla="*/ 1243773 h 1754322"/>
              <a:gd name="connsiteX36" fmla="*/ 1641763 w 1723364"/>
              <a:gd name="connsiteY36" fmla="*/ 1255124 h 1754322"/>
              <a:gd name="connsiteX37" fmla="*/ 1541663 w 1723364"/>
              <a:gd name="connsiteY37" fmla="*/ 1226230 h 1754322"/>
              <a:gd name="connsiteX38" fmla="*/ 1461687 w 1723364"/>
              <a:gd name="connsiteY38" fmla="*/ 1184436 h 1754322"/>
              <a:gd name="connsiteX39" fmla="*/ 1444143 w 1723364"/>
              <a:gd name="connsiteY39" fmla="*/ 1189079 h 1754322"/>
              <a:gd name="connsiteX40" fmla="*/ 1339400 w 1723364"/>
              <a:gd name="connsiteY40" fmla="*/ 1333553 h 1754322"/>
              <a:gd name="connsiteX41" fmla="*/ 1339916 w 1723364"/>
              <a:gd name="connsiteY41" fmla="*/ 1353160 h 1754322"/>
              <a:gd name="connsiteX42" fmla="*/ 1430212 w 1723364"/>
              <a:gd name="connsiteY42" fmla="*/ 1443456 h 1754322"/>
              <a:gd name="connsiteX43" fmla="*/ 1465814 w 1723364"/>
              <a:gd name="connsiteY43" fmla="*/ 1511565 h 1754322"/>
              <a:gd name="connsiteX44" fmla="*/ 1461171 w 1723364"/>
              <a:gd name="connsiteY44" fmla="*/ 1521369 h 1754322"/>
              <a:gd name="connsiteX45" fmla="*/ 1290382 w 1723364"/>
              <a:gd name="connsiteY45" fmla="*/ 1645203 h 1754322"/>
              <a:gd name="connsiteX46" fmla="*/ 1275419 w 1723364"/>
              <a:gd name="connsiteY46" fmla="*/ 1643655 h 1754322"/>
              <a:gd name="connsiteX47" fmla="*/ 1207310 w 1723364"/>
              <a:gd name="connsiteY47" fmla="*/ 1558003 h 1754322"/>
              <a:gd name="connsiteX48" fmla="*/ 1167064 w 1723364"/>
              <a:gd name="connsiteY48" fmla="*/ 1477511 h 1754322"/>
              <a:gd name="connsiteX49" fmla="*/ 1150036 w 1723364"/>
              <a:gd name="connsiteY49" fmla="*/ 1470803 h 1754322"/>
              <a:gd name="connsiteX50" fmla="*/ 981312 w 1723364"/>
              <a:gd name="connsiteY50" fmla="*/ 1526013 h 1754322"/>
              <a:gd name="connsiteX51" fmla="*/ 969960 w 1723364"/>
              <a:gd name="connsiteY51" fmla="*/ 1544072 h 1754322"/>
              <a:gd name="connsiteX52" fmla="*/ 989052 w 1723364"/>
              <a:gd name="connsiteY52" fmla="*/ 1663779 h 1754322"/>
              <a:gd name="connsiteX53" fmla="*/ 978216 w 1723364"/>
              <a:gd name="connsiteY53" fmla="*/ 1743755 h 1754322"/>
              <a:gd name="connsiteX54" fmla="*/ 966864 w 1723364"/>
              <a:gd name="connsiteY54" fmla="*/ 1749947 h 1754322"/>
              <a:gd name="connsiteX55" fmla="*/ 758410 w 1723364"/>
              <a:gd name="connsiteY55" fmla="*/ 1749947 h 1754322"/>
              <a:gd name="connsiteX56" fmla="*/ 745510 w 1723364"/>
              <a:gd name="connsiteY56" fmla="*/ 1737047 h 1754322"/>
              <a:gd name="connsiteX57" fmla="*/ 747058 w 1723364"/>
              <a:gd name="connsiteY57" fmla="*/ 1598249 h 1754322"/>
              <a:gd name="connsiteX58" fmla="*/ 756346 w 1723364"/>
              <a:gd name="connsiteY58" fmla="*/ 1543556 h 1754322"/>
              <a:gd name="connsiteX59" fmla="*/ 744478 w 1723364"/>
              <a:gd name="connsiteY59" fmla="*/ 1525496 h 1754322"/>
              <a:gd name="connsiteX60" fmla="*/ 575754 w 1723364"/>
              <a:gd name="connsiteY60" fmla="*/ 1470287 h 1754322"/>
              <a:gd name="connsiteX61" fmla="*/ 559758 w 1723364"/>
              <a:gd name="connsiteY61" fmla="*/ 1475963 h 1754322"/>
              <a:gd name="connsiteX62" fmla="*/ 504549 w 1723364"/>
              <a:gd name="connsiteY62" fmla="*/ 1585350 h 1754322"/>
              <a:gd name="connsiteX63" fmla="*/ 447275 w 1723364"/>
              <a:gd name="connsiteY63" fmla="*/ 1645719 h 1754322"/>
              <a:gd name="connsiteX64" fmla="*/ 434376 w 1723364"/>
              <a:gd name="connsiteY64" fmla="*/ 1643655 h 1754322"/>
              <a:gd name="connsiteX65" fmla="*/ 290418 w 1723364"/>
              <a:gd name="connsiteY65" fmla="*/ 1542008 h 1754322"/>
              <a:gd name="connsiteX66" fmla="*/ 265651 w 1723364"/>
              <a:gd name="connsiteY66" fmla="*/ 1521369 h 1754322"/>
              <a:gd name="connsiteX67" fmla="*/ 262039 w 1723364"/>
              <a:gd name="connsiteY67" fmla="*/ 1505889 h 1754322"/>
              <a:gd name="connsiteX68" fmla="*/ 321893 w 1723364"/>
              <a:gd name="connsiteY68" fmla="*/ 1415593 h 1754322"/>
              <a:gd name="connsiteX69" fmla="*/ 386906 w 1723364"/>
              <a:gd name="connsiteY69" fmla="*/ 1351096 h 1754322"/>
              <a:gd name="connsiteX70" fmla="*/ 387938 w 1723364"/>
              <a:gd name="connsiteY70" fmla="*/ 1334069 h 1754322"/>
              <a:gd name="connsiteX71" fmla="*/ 354915 w 1723364"/>
              <a:gd name="connsiteY71" fmla="*/ 1295887 h 1754322"/>
              <a:gd name="connsiteX72" fmla="*/ 282678 w 1723364"/>
              <a:gd name="connsiteY72" fmla="*/ 1189595 h 1754322"/>
              <a:gd name="connsiteX73" fmla="*/ 262555 w 1723364"/>
              <a:gd name="connsiteY73" fmla="*/ 1183920 h 1754322"/>
              <a:gd name="connsiteX74" fmla="*/ 152136 w 1723364"/>
              <a:gd name="connsiteY74" fmla="*/ 1240161 h 1754322"/>
              <a:gd name="connsiteX75" fmla="*/ 75256 w 1723364"/>
              <a:gd name="connsiteY75" fmla="*/ 1253577 h 1754322"/>
              <a:gd name="connsiteX76" fmla="*/ 65452 w 1723364"/>
              <a:gd name="connsiteY76" fmla="*/ 1245321 h 1754322"/>
              <a:gd name="connsiteX77" fmla="*/ 439 w 1723364"/>
              <a:gd name="connsiteY77" fmla="*/ 1045637 h 1754322"/>
              <a:gd name="connsiteX78" fmla="*/ 7663 w 1723364"/>
              <a:gd name="connsiteY78" fmla="*/ 1031190 h 1754322"/>
              <a:gd name="connsiteX79" fmla="*/ 54101 w 1723364"/>
              <a:gd name="connsiteY79" fmla="*/ 1005907 h 1754322"/>
              <a:gd name="connsiteX80" fmla="*/ 106730 w 1723364"/>
              <a:gd name="connsiteY80" fmla="*/ 994556 h 1754322"/>
              <a:gd name="connsiteX81" fmla="*/ 197026 w 1723364"/>
              <a:gd name="connsiteY81" fmla="*/ 980109 h 1754322"/>
              <a:gd name="connsiteX82" fmla="*/ 209410 w 1723364"/>
              <a:gd name="connsiteY82" fmla="*/ 964113 h 1754322"/>
              <a:gd name="connsiteX83" fmla="*/ 203734 w 1723364"/>
              <a:gd name="connsiteY83" fmla="*/ 897552 h 1754322"/>
              <a:gd name="connsiteX84" fmla="*/ 208378 w 1723364"/>
              <a:gd name="connsiteY84" fmla="*/ 801064 h 1754322"/>
              <a:gd name="connsiteX85" fmla="*/ 185159 w 1723364"/>
              <a:gd name="connsiteY85" fmla="*/ 770622 h 1754322"/>
              <a:gd name="connsiteX86" fmla="*/ 73192 w 1723364"/>
              <a:gd name="connsiteY86" fmla="*/ 753079 h 1754322"/>
              <a:gd name="connsiteX87" fmla="*/ 24690 w 1723364"/>
              <a:gd name="connsiteY87" fmla="*/ 730375 h 1754322"/>
              <a:gd name="connsiteX88" fmla="*/ 5599 w 1723364"/>
              <a:gd name="connsiteY88" fmla="*/ 687033 h 1754322"/>
              <a:gd name="connsiteX89" fmla="*/ 63904 w 1723364"/>
              <a:gd name="connsiteY89" fmla="*/ 511085 h 1754322"/>
              <a:gd name="connsiteX90" fmla="*/ 83511 w 1723364"/>
              <a:gd name="connsiteY90" fmla="*/ 499733 h 1754322"/>
              <a:gd name="connsiteX91" fmla="*/ 183611 w 1723364"/>
              <a:gd name="connsiteY91" fmla="*/ 528628 h 1754322"/>
              <a:gd name="connsiteX92" fmla="*/ 262555 w 1723364"/>
              <a:gd name="connsiteY92" fmla="*/ 569390 h 1754322"/>
              <a:gd name="connsiteX93" fmla="*/ 282163 w 1723364"/>
              <a:gd name="connsiteY93" fmla="*/ 564231 h 1754322"/>
              <a:gd name="connsiteX94" fmla="*/ 386906 w 1723364"/>
              <a:gd name="connsiteY94" fmla="*/ 419757 h 1754322"/>
              <a:gd name="connsiteX95" fmla="*/ 386390 w 1723364"/>
              <a:gd name="connsiteY95" fmla="*/ 402214 h 1754322"/>
              <a:gd name="connsiteX96" fmla="*/ 296094 w 1723364"/>
              <a:gd name="connsiteY96" fmla="*/ 311918 h 1754322"/>
              <a:gd name="connsiteX97" fmla="*/ 259975 w 1723364"/>
              <a:gd name="connsiteY97" fmla="*/ 242777 h 1754322"/>
              <a:gd name="connsiteX98" fmla="*/ 264619 w 1723364"/>
              <a:gd name="connsiteY98" fmla="*/ 232973 h 1754322"/>
              <a:gd name="connsiteX99" fmla="*/ 435408 w 1723364"/>
              <a:gd name="connsiteY99" fmla="*/ 109139 h 1754322"/>
              <a:gd name="connsiteX100" fmla="*/ 450371 w 1723364"/>
              <a:gd name="connsiteY100" fmla="*/ 110687 h 1754322"/>
              <a:gd name="connsiteX101" fmla="*/ 518480 w 1723364"/>
              <a:gd name="connsiteY101" fmla="*/ 196339 h 1754322"/>
              <a:gd name="connsiteX102" fmla="*/ 559758 w 1723364"/>
              <a:gd name="connsiteY102" fmla="*/ 277863 h 1754322"/>
              <a:gd name="connsiteX103" fmla="*/ 574722 w 1723364"/>
              <a:gd name="connsiteY103" fmla="*/ 283539 h 1754322"/>
              <a:gd name="connsiteX104" fmla="*/ 746026 w 1723364"/>
              <a:gd name="connsiteY104" fmla="*/ 227813 h 1754322"/>
              <a:gd name="connsiteX105" fmla="*/ 756346 w 1723364"/>
              <a:gd name="connsiteY105" fmla="*/ 211302 h 1754322"/>
              <a:gd name="connsiteX106" fmla="*/ 737254 w 1723364"/>
              <a:gd name="connsiteY106" fmla="*/ 91596 h 1754322"/>
              <a:gd name="connsiteX107" fmla="*/ 748090 w 1723364"/>
              <a:gd name="connsiteY107" fmla="*/ 10587 h 1754322"/>
              <a:gd name="connsiteX108" fmla="*/ 758410 w 1723364"/>
              <a:gd name="connsiteY108" fmla="*/ 4395 h 1754322"/>
              <a:gd name="connsiteX109" fmla="*/ 879664 w 1723364"/>
              <a:gd name="connsiteY109" fmla="*/ 267 h 1754322"/>
              <a:gd name="connsiteX110" fmla="*/ 861605 w 1723364"/>
              <a:gd name="connsiteY110" fmla="*/ 1409918 h 1754322"/>
              <a:gd name="connsiteX111" fmla="*/ 1392546 w 1723364"/>
              <a:gd name="connsiteY111" fmla="*/ 879493 h 1754322"/>
              <a:gd name="connsiteX112" fmla="*/ 862637 w 1723364"/>
              <a:gd name="connsiteY112" fmla="*/ 348552 h 1754322"/>
              <a:gd name="connsiteX113" fmla="*/ 331180 w 1723364"/>
              <a:gd name="connsiteY113" fmla="*/ 879493 h 1754322"/>
              <a:gd name="connsiteX114" fmla="*/ 861605 w 1723364"/>
              <a:gd name="connsiteY114" fmla="*/ 1409918 h 1754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l="l" t="t" r="r" b="b"/>
            <a:pathLst>
              <a:path w="1723364" h="1754322">
                <a:moveTo>
                  <a:pt x="879664" y="267"/>
                </a:moveTo>
                <a:cubicBezTo>
                  <a:pt x="907527" y="2332"/>
                  <a:pt x="935906" y="4395"/>
                  <a:pt x="964801" y="5943"/>
                </a:cubicBezTo>
                <a:cubicBezTo>
                  <a:pt x="974088" y="6459"/>
                  <a:pt x="976668" y="11103"/>
                  <a:pt x="979248" y="18843"/>
                </a:cubicBezTo>
                <a:cubicBezTo>
                  <a:pt x="994727" y="65797"/>
                  <a:pt x="985956" y="112235"/>
                  <a:pt x="977700" y="158673"/>
                </a:cubicBezTo>
                <a:cubicBezTo>
                  <a:pt x="974604" y="176732"/>
                  <a:pt x="972024" y="195307"/>
                  <a:pt x="968928" y="213366"/>
                </a:cubicBezTo>
                <a:cubicBezTo>
                  <a:pt x="967380" y="222654"/>
                  <a:pt x="969960" y="227813"/>
                  <a:pt x="979764" y="229877"/>
                </a:cubicBezTo>
                <a:cubicBezTo>
                  <a:pt x="1038585" y="240713"/>
                  <a:pt x="1095343" y="259804"/>
                  <a:pt x="1149520" y="285087"/>
                </a:cubicBezTo>
                <a:cubicBezTo>
                  <a:pt x="1158808" y="289215"/>
                  <a:pt x="1162420" y="286119"/>
                  <a:pt x="1166548" y="278379"/>
                </a:cubicBezTo>
                <a:cubicBezTo>
                  <a:pt x="1180995" y="248969"/>
                  <a:pt x="1197506" y="220590"/>
                  <a:pt x="1210406" y="190663"/>
                </a:cubicBezTo>
                <a:cubicBezTo>
                  <a:pt x="1222273" y="163316"/>
                  <a:pt x="1240848" y="142161"/>
                  <a:pt x="1263035" y="123070"/>
                </a:cubicBezTo>
                <a:cubicBezTo>
                  <a:pt x="1282643" y="106043"/>
                  <a:pt x="1282127" y="106559"/>
                  <a:pt x="1304314" y="119458"/>
                </a:cubicBezTo>
                <a:cubicBezTo>
                  <a:pt x="1359523" y="151449"/>
                  <a:pt x="1409573" y="190663"/>
                  <a:pt x="1458075" y="231941"/>
                </a:cubicBezTo>
                <a:cubicBezTo>
                  <a:pt x="1465299" y="238133"/>
                  <a:pt x="1467362" y="243809"/>
                  <a:pt x="1462203" y="251549"/>
                </a:cubicBezTo>
                <a:cubicBezTo>
                  <a:pt x="1461687" y="252064"/>
                  <a:pt x="1461171" y="253096"/>
                  <a:pt x="1461171" y="254128"/>
                </a:cubicBezTo>
                <a:cubicBezTo>
                  <a:pt x="1448271" y="291279"/>
                  <a:pt x="1425052" y="320689"/>
                  <a:pt x="1396158" y="347004"/>
                </a:cubicBezTo>
                <a:cubicBezTo>
                  <a:pt x="1375518" y="365064"/>
                  <a:pt x="1356943" y="385703"/>
                  <a:pt x="1337336" y="404794"/>
                </a:cubicBezTo>
                <a:cubicBezTo>
                  <a:pt x="1332177" y="409954"/>
                  <a:pt x="1330628" y="413565"/>
                  <a:pt x="1336304" y="419757"/>
                </a:cubicBezTo>
                <a:cubicBezTo>
                  <a:pt x="1347656" y="432141"/>
                  <a:pt x="1357459" y="445556"/>
                  <a:pt x="1369327" y="457939"/>
                </a:cubicBezTo>
                <a:cubicBezTo>
                  <a:pt x="1399769" y="489930"/>
                  <a:pt x="1419893" y="528628"/>
                  <a:pt x="1442596" y="565263"/>
                </a:cubicBezTo>
                <a:cubicBezTo>
                  <a:pt x="1448271" y="574550"/>
                  <a:pt x="1452915" y="576098"/>
                  <a:pt x="1462719" y="570938"/>
                </a:cubicBezTo>
                <a:cubicBezTo>
                  <a:pt x="1499353" y="551847"/>
                  <a:pt x="1535988" y="533272"/>
                  <a:pt x="1573138" y="514697"/>
                </a:cubicBezTo>
                <a:cubicBezTo>
                  <a:pt x="1597389" y="502830"/>
                  <a:pt x="1624220" y="504893"/>
                  <a:pt x="1650018" y="501281"/>
                </a:cubicBezTo>
                <a:cubicBezTo>
                  <a:pt x="1655694" y="500250"/>
                  <a:pt x="1658274" y="505409"/>
                  <a:pt x="1659822" y="509537"/>
                </a:cubicBezTo>
                <a:cubicBezTo>
                  <a:pt x="1687685" y="574034"/>
                  <a:pt x="1709872" y="640595"/>
                  <a:pt x="1724835" y="709220"/>
                </a:cubicBezTo>
                <a:cubicBezTo>
                  <a:pt x="1726383" y="716444"/>
                  <a:pt x="1723803" y="720572"/>
                  <a:pt x="1717611" y="723668"/>
                </a:cubicBezTo>
                <a:cubicBezTo>
                  <a:pt x="1702132" y="731923"/>
                  <a:pt x="1686653" y="740695"/>
                  <a:pt x="1671173" y="748950"/>
                </a:cubicBezTo>
                <a:cubicBezTo>
                  <a:pt x="1654662" y="757722"/>
                  <a:pt x="1636087" y="757206"/>
                  <a:pt x="1618544" y="760302"/>
                </a:cubicBezTo>
                <a:cubicBezTo>
                  <a:pt x="1589133" y="765462"/>
                  <a:pt x="1559207" y="770106"/>
                  <a:pt x="1529280" y="774234"/>
                </a:cubicBezTo>
                <a:cubicBezTo>
                  <a:pt x="1517412" y="775781"/>
                  <a:pt x="1514316" y="780941"/>
                  <a:pt x="1515349" y="791777"/>
                </a:cubicBezTo>
                <a:cubicBezTo>
                  <a:pt x="1517412" y="813448"/>
                  <a:pt x="1518444" y="835635"/>
                  <a:pt x="1521024" y="857306"/>
                </a:cubicBezTo>
                <a:cubicBezTo>
                  <a:pt x="1524636" y="889813"/>
                  <a:pt x="1518960" y="921803"/>
                  <a:pt x="1516380" y="953794"/>
                </a:cubicBezTo>
                <a:cubicBezTo>
                  <a:pt x="1514316" y="980109"/>
                  <a:pt x="1513284" y="980109"/>
                  <a:pt x="1538567" y="983720"/>
                </a:cubicBezTo>
                <a:cubicBezTo>
                  <a:pt x="1576750" y="989912"/>
                  <a:pt x="1614932" y="995588"/>
                  <a:pt x="1653114" y="1001779"/>
                </a:cubicBezTo>
                <a:cubicBezTo>
                  <a:pt x="1671173" y="1004875"/>
                  <a:pt x="1685105" y="1016227"/>
                  <a:pt x="1700584" y="1024483"/>
                </a:cubicBezTo>
                <a:cubicBezTo>
                  <a:pt x="1726899" y="1038414"/>
                  <a:pt x="1725867" y="1038930"/>
                  <a:pt x="1719675" y="1067825"/>
                </a:cubicBezTo>
                <a:cubicBezTo>
                  <a:pt x="1706260" y="1128710"/>
                  <a:pt x="1685105" y="1186500"/>
                  <a:pt x="1661370" y="1243773"/>
                </a:cubicBezTo>
                <a:cubicBezTo>
                  <a:pt x="1657242" y="1253577"/>
                  <a:pt x="1651566" y="1256157"/>
                  <a:pt x="1641763" y="1255124"/>
                </a:cubicBezTo>
                <a:cubicBezTo>
                  <a:pt x="1606160" y="1252028"/>
                  <a:pt x="1572622" y="1244805"/>
                  <a:pt x="1541663" y="1226230"/>
                </a:cubicBezTo>
                <a:cubicBezTo>
                  <a:pt x="1515864" y="1210750"/>
                  <a:pt x="1488001" y="1198883"/>
                  <a:pt x="1461687" y="1184436"/>
                </a:cubicBezTo>
                <a:cubicBezTo>
                  <a:pt x="1453947" y="1180308"/>
                  <a:pt x="1448787" y="1180308"/>
                  <a:pt x="1444143" y="1189079"/>
                </a:cubicBezTo>
                <a:cubicBezTo>
                  <a:pt x="1415249" y="1241709"/>
                  <a:pt x="1380162" y="1290211"/>
                  <a:pt x="1339400" y="1333553"/>
                </a:cubicBezTo>
                <a:cubicBezTo>
                  <a:pt x="1332177" y="1341293"/>
                  <a:pt x="1332177" y="1345936"/>
                  <a:pt x="1339916" y="1353160"/>
                </a:cubicBezTo>
                <a:cubicBezTo>
                  <a:pt x="1370359" y="1382571"/>
                  <a:pt x="1400801" y="1412498"/>
                  <a:pt x="1430212" y="1443456"/>
                </a:cubicBezTo>
                <a:cubicBezTo>
                  <a:pt x="1448271" y="1462547"/>
                  <a:pt x="1453947" y="1488862"/>
                  <a:pt x="1465814" y="1511565"/>
                </a:cubicBezTo>
                <a:cubicBezTo>
                  <a:pt x="1467879" y="1515693"/>
                  <a:pt x="1464267" y="1518789"/>
                  <a:pt x="1461171" y="1521369"/>
                </a:cubicBezTo>
                <a:cubicBezTo>
                  <a:pt x="1408025" y="1568323"/>
                  <a:pt x="1351784" y="1610117"/>
                  <a:pt x="1290382" y="1645203"/>
                </a:cubicBezTo>
                <a:cubicBezTo>
                  <a:pt x="1284707" y="1648815"/>
                  <a:pt x="1280579" y="1648299"/>
                  <a:pt x="1275419" y="1643655"/>
                </a:cubicBezTo>
                <a:cubicBezTo>
                  <a:pt x="1247040" y="1619404"/>
                  <a:pt x="1221757" y="1593606"/>
                  <a:pt x="1207310" y="1558003"/>
                </a:cubicBezTo>
                <a:cubicBezTo>
                  <a:pt x="1195958" y="1530140"/>
                  <a:pt x="1179963" y="1504341"/>
                  <a:pt x="1167064" y="1477511"/>
                </a:cubicBezTo>
                <a:cubicBezTo>
                  <a:pt x="1162936" y="1469255"/>
                  <a:pt x="1158808" y="1467191"/>
                  <a:pt x="1150036" y="1470803"/>
                </a:cubicBezTo>
                <a:cubicBezTo>
                  <a:pt x="1096375" y="1496086"/>
                  <a:pt x="1040133" y="1514661"/>
                  <a:pt x="981312" y="1526013"/>
                </a:cubicBezTo>
                <a:cubicBezTo>
                  <a:pt x="969960" y="1528076"/>
                  <a:pt x="967896" y="1534268"/>
                  <a:pt x="969960" y="1544072"/>
                </a:cubicBezTo>
                <a:cubicBezTo>
                  <a:pt x="976668" y="1583802"/>
                  <a:pt x="982860" y="1623532"/>
                  <a:pt x="989052" y="1663779"/>
                </a:cubicBezTo>
                <a:cubicBezTo>
                  <a:pt x="993179" y="1691641"/>
                  <a:pt x="982344" y="1716924"/>
                  <a:pt x="978216" y="1743755"/>
                </a:cubicBezTo>
                <a:cubicBezTo>
                  <a:pt x="977184" y="1749431"/>
                  <a:pt x="971508" y="1749431"/>
                  <a:pt x="966864" y="1749947"/>
                </a:cubicBezTo>
                <a:cubicBezTo>
                  <a:pt x="897207" y="1757170"/>
                  <a:pt x="828067" y="1756655"/>
                  <a:pt x="758410" y="1749947"/>
                </a:cubicBezTo>
                <a:cubicBezTo>
                  <a:pt x="749638" y="1748915"/>
                  <a:pt x="748090" y="1744271"/>
                  <a:pt x="745510" y="1737047"/>
                </a:cubicBezTo>
                <a:cubicBezTo>
                  <a:pt x="730031" y="1690609"/>
                  <a:pt x="738286" y="1644687"/>
                  <a:pt x="747058" y="1598249"/>
                </a:cubicBezTo>
                <a:cubicBezTo>
                  <a:pt x="750154" y="1580190"/>
                  <a:pt x="752734" y="1561615"/>
                  <a:pt x="756346" y="1543556"/>
                </a:cubicBezTo>
                <a:cubicBezTo>
                  <a:pt x="758410" y="1533236"/>
                  <a:pt x="755314" y="1527560"/>
                  <a:pt x="744478" y="1525496"/>
                </a:cubicBezTo>
                <a:cubicBezTo>
                  <a:pt x="685657" y="1514661"/>
                  <a:pt x="629931" y="1496086"/>
                  <a:pt x="575754" y="1470287"/>
                </a:cubicBezTo>
                <a:cubicBezTo>
                  <a:pt x="568014" y="1466675"/>
                  <a:pt x="563886" y="1467707"/>
                  <a:pt x="559758" y="1475963"/>
                </a:cubicBezTo>
                <a:cubicBezTo>
                  <a:pt x="541699" y="1512597"/>
                  <a:pt x="522608" y="1548715"/>
                  <a:pt x="504549" y="1585350"/>
                </a:cubicBezTo>
                <a:cubicBezTo>
                  <a:pt x="491649" y="1611149"/>
                  <a:pt x="466882" y="1626112"/>
                  <a:pt x="447275" y="1645719"/>
                </a:cubicBezTo>
                <a:cubicBezTo>
                  <a:pt x="442631" y="1650363"/>
                  <a:pt x="438504" y="1646235"/>
                  <a:pt x="434376" y="1643655"/>
                </a:cubicBezTo>
                <a:cubicBezTo>
                  <a:pt x="384326" y="1612697"/>
                  <a:pt x="334276" y="1581738"/>
                  <a:pt x="290418" y="1542008"/>
                </a:cubicBezTo>
                <a:cubicBezTo>
                  <a:pt x="282678" y="1534784"/>
                  <a:pt x="273907" y="1528076"/>
                  <a:pt x="265651" y="1521369"/>
                </a:cubicBezTo>
                <a:cubicBezTo>
                  <a:pt x="259975" y="1516725"/>
                  <a:pt x="259459" y="1512597"/>
                  <a:pt x="262039" y="1505889"/>
                </a:cubicBezTo>
                <a:cubicBezTo>
                  <a:pt x="276487" y="1472351"/>
                  <a:pt x="292998" y="1440360"/>
                  <a:pt x="321893" y="1415593"/>
                </a:cubicBezTo>
                <a:cubicBezTo>
                  <a:pt x="345112" y="1395986"/>
                  <a:pt x="365235" y="1372767"/>
                  <a:pt x="386906" y="1351096"/>
                </a:cubicBezTo>
                <a:cubicBezTo>
                  <a:pt x="393098" y="1345421"/>
                  <a:pt x="394129" y="1341293"/>
                  <a:pt x="387938" y="1334069"/>
                </a:cubicBezTo>
                <a:cubicBezTo>
                  <a:pt x="376586" y="1321685"/>
                  <a:pt x="366783" y="1308270"/>
                  <a:pt x="354915" y="1295887"/>
                </a:cubicBezTo>
                <a:cubicBezTo>
                  <a:pt x="324989" y="1264412"/>
                  <a:pt x="305382" y="1225714"/>
                  <a:pt x="282678" y="1189595"/>
                </a:cubicBezTo>
                <a:cubicBezTo>
                  <a:pt x="277003" y="1180308"/>
                  <a:pt x="272359" y="1178760"/>
                  <a:pt x="262555" y="1183920"/>
                </a:cubicBezTo>
                <a:cubicBezTo>
                  <a:pt x="225921" y="1203011"/>
                  <a:pt x="189287" y="1221586"/>
                  <a:pt x="152136" y="1240161"/>
                </a:cubicBezTo>
                <a:cubicBezTo>
                  <a:pt x="127885" y="1252545"/>
                  <a:pt x="101054" y="1249965"/>
                  <a:pt x="75256" y="1253577"/>
                </a:cubicBezTo>
                <a:cubicBezTo>
                  <a:pt x="69580" y="1254608"/>
                  <a:pt x="67000" y="1249965"/>
                  <a:pt x="65452" y="1245321"/>
                </a:cubicBezTo>
                <a:cubicBezTo>
                  <a:pt x="37589" y="1180824"/>
                  <a:pt x="15402" y="1114263"/>
                  <a:pt x="439" y="1045637"/>
                </a:cubicBezTo>
                <a:cubicBezTo>
                  <a:pt x="-1109" y="1038414"/>
                  <a:pt x="1471" y="1034286"/>
                  <a:pt x="7663" y="1031190"/>
                </a:cubicBezTo>
                <a:cubicBezTo>
                  <a:pt x="23142" y="1022935"/>
                  <a:pt x="38621" y="1014163"/>
                  <a:pt x="54101" y="1005907"/>
                </a:cubicBezTo>
                <a:cubicBezTo>
                  <a:pt x="70612" y="997136"/>
                  <a:pt x="89187" y="997652"/>
                  <a:pt x="106730" y="994556"/>
                </a:cubicBezTo>
                <a:cubicBezTo>
                  <a:pt x="136657" y="989396"/>
                  <a:pt x="167099" y="984236"/>
                  <a:pt x="197026" y="980109"/>
                </a:cubicBezTo>
                <a:cubicBezTo>
                  <a:pt x="207346" y="978560"/>
                  <a:pt x="210442" y="973917"/>
                  <a:pt x="209410" y="964113"/>
                </a:cubicBezTo>
                <a:cubicBezTo>
                  <a:pt x="207346" y="941926"/>
                  <a:pt x="206314" y="919739"/>
                  <a:pt x="203734" y="897552"/>
                </a:cubicBezTo>
                <a:cubicBezTo>
                  <a:pt x="200122" y="865045"/>
                  <a:pt x="205798" y="833055"/>
                  <a:pt x="208378" y="801064"/>
                </a:cubicBezTo>
                <a:cubicBezTo>
                  <a:pt x="210442" y="774749"/>
                  <a:pt x="211474" y="774749"/>
                  <a:pt x="185159" y="770622"/>
                </a:cubicBezTo>
                <a:cubicBezTo>
                  <a:pt x="148009" y="764430"/>
                  <a:pt x="110342" y="758754"/>
                  <a:pt x="73192" y="753079"/>
                </a:cubicBezTo>
                <a:cubicBezTo>
                  <a:pt x="54616" y="750499"/>
                  <a:pt x="40169" y="738631"/>
                  <a:pt x="24690" y="730375"/>
                </a:cubicBezTo>
                <a:cubicBezTo>
                  <a:pt x="-1625" y="715928"/>
                  <a:pt x="-593" y="715928"/>
                  <a:pt x="5599" y="687033"/>
                </a:cubicBezTo>
                <a:cubicBezTo>
                  <a:pt x="19014" y="626148"/>
                  <a:pt x="40169" y="568358"/>
                  <a:pt x="63904" y="511085"/>
                </a:cubicBezTo>
                <a:cubicBezTo>
                  <a:pt x="68032" y="501281"/>
                  <a:pt x="73192" y="498701"/>
                  <a:pt x="83511" y="499733"/>
                </a:cubicBezTo>
                <a:cubicBezTo>
                  <a:pt x="119114" y="502830"/>
                  <a:pt x="152652" y="510053"/>
                  <a:pt x="183611" y="528628"/>
                </a:cubicBezTo>
                <a:cubicBezTo>
                  <a:pt x="208894" y="543592"/>
                  <a:pt x="236241" y="555459"/>
                  <a:pt x="262555" y="569390"/>
                </a:cubicBezTo>
                <a:cubicBezTo>
                  <a:pt x="271327" y="574034"/>
                  <a:pt x="277003" y="574034"/>
                  <a:pt x="282163" y="564231"/>
                </a:cubicBezTo>
                <a:cubicBezTo>
                  <a:pt x="311057" y="511601"/>
                  <a:pt x="346144" y="463615"/>
                  <a:pt x="386906" y="419757"/>
                </a:cubicBezTo>
                <a:cubicBezTo>
                  <a:pt x="393614" y="412534"/>
                  <a:pt x="393098" y="408922"/>
                  <a:pt x="386390" y="402214"/>
                </a:cubicBezTo>
                <a:cubicBezTo>
                  <a:pt x="355947" y="372287"/>
                  <a:pt x="325505" y="342360"/>
                  <a:pt x="296094" y="311918"/>
                </a:cubicBezTo>
                <a:cubicBezTo>
                  <a:pt x="277519" y="292827"/>
                  <a:pt x="271843" y="265996"/>
                  <a:pt x="259975" y="242777"/>
                </a:cubicBezTo>
                <a:cubicBezTo>
                  <a:pt x="257912" y="238649"/>
                  <a:pt x="261524" y="235553"/>
                  <a:pt x="264619" y="232973"/>
                </a:cubicBezTo>
                <a:cubicBezTo>
                  <a:pt x="317765" y="186019"/>
                  <a:pt x="374007" y="144225"/>
                  <a:pt x="435408" y="109139"/>
                </a:cubicBezTo>
                <a:cubicBezTo>
                  <a:pt x="441084" y="105527"/>
                  <a:pt x="445211" y="106043"/>
                  <a:pt x="450371" y="110687"/>
                </a:cubicBezTo>
                <a:cubicBezTo>
                  <a:pt x="478750" y="134937"/>
                  <a:pt x="504033" y="160736"/>
                  <a:pt x="518480" y="196339"/>
                </a:cubicBezTo>
                <a:cubicBezTo>
                  <a:pt x="530348" y="224202"/>
                  <a:pt x="545827" y="250516"/>
                  <a:pt x="559758" y="277863"/>
                </a:cubicBezTo>
                <a:cubicBezTo>
                  <a:pt x="563370" y="285087"/>
                  <a:pt x="566982" y="287151"/>
                  <a:pt x="574722" y="283539"/>
                </a:cubicBezTo>
                <a:cubicBezTo>
                  <a:pt x="629415" y="257740"/>
                  <a:pt x="686173" y="238649"/>
                  <a:pt x="746026" y="227813"/>
                </a:cubicBezTo>
                <a:cubicBezTo>
                  <a:pt x="756346" y="225750"/>
                  <a:pt x="757893" y="220074"/>
                  <a:pt x="756346" y="211302"/>
                </a:cubicBezTo>
                <a:cubicBezTo>
                  <a:pt x="749638" y="171572"/>
                  <a:pt x="743446" y="131326"/>
                  <a:pt x="737254" y="91596"/>
                </a:cubicBezTo>
                <a:cubicBezTo>
                  <a:pt x="732611" y="63217"/>
                  <a:pt x="743446" y="37418"/>
                  <a:pt x="748090" y="10587"/>
                </a:cubicBezTo>
                <a:cubicBezTo>
                  <a:pt x="749122" y="5427"/>
                  <a:pt x="753766" y="4395"/>
                  <a:pt x="758410" y="4395"/>
                </a:cubicBezTo>
                <a:cubicBezTo>
                  <a:pt x="797624" y="4395"/>
                  <a:pt x="837870" y="-1280"/>
                  <a:pt x="879664" y="267"/>
                </a:cubicBezTo>
                <a:close/>
                <a:moveTo>
                  <a:pt x="861605" y="1409918"/>
                </a:moveTo>
                <a:cubicBezTo>
                  <a:pt x="1155712" y="1407338"/>
                  <a:pt x="1392030" y="1176180"/>
                  <a:pt x="1392546" y="879493"/>
                </a:cubicBezTo>
                <a:cubicBezTo>
                  <a:pt x="1393062" y="585902"/>
                  <a:pt x="1160356" y="349068"/>
                  <a:pt x="862637" y="348552"/>
                </a:cubicBezTo>
                <a:cubicBezTo>
                  <a:pt x="568014" y="348036"/>
                  <a:pt x="331180" y="581774"/>
                  <a:pt x="331180" y="879493"/>
                </a:cubicBezTo>
                <a:cubicBezTo>
                  <a:pt x="331180" y="1173600"/>
                  <a:pt x="565950" y="1406822"/>
                  <a:pt x="861605" y="1409918"/>
                </a:cubicBezTo>
                <a:close/>
              </a:path>
            </a:pathLst>
          </a:custGeom>
          <a:solidFill>
            <a:schemeClr val="bg1"/>
          </a:solidFill>
          <a:ln w="5155" cap="flat">
            <a:noFill/>
            <a:prstDash val="solid"/>
            <a:miter/>
          </a:ln>
        </p:spPr>
        <p:txBody>
          <a:bodyPr rtlCol="0" anchor="ctr"/>
          <a:lstStyle/>
          <a:p>
            <a:endParaRPr lang="en-US" dirty="0"/>
          </a:p>
        </p:txBody>
      </p:sp>
      <p:grpSp>
        <p:nvGrpSpPr>
          <p:cNvPr id="64" name="Group 63">
            <a:extLst>
              <a:ext uri="{FF2B5EF4-FFF2-40B4-BE49-F238E27FC236}">
                <a16:creationId xmlns="" xmlns:a16="http://schemas.microsoft.com/office/drawing/2014/main" id="{34923DC7-550C-4D59-B63C-ED91E1516E16}"/>
              </a:ext>
            </a:extLst>
          </p:cNvPr>
          <p:cNvGrpSpPr/>
          <p:nvPr/>
        </p:nvGrpSpPr>
        <p:grpSpPr>
          <a:xfrm>
            <a:off x="6221457" y="2566461"/>
            <a:ext cx="747239" cy="672805"/>
            <a:chOff x="4962321" y="3286116"/>
            <a:chExt cx="1475130" cy="1328189"/>
          </a:xfrm>
        </p:grpSpPr>
        <p:sp>
          <p:nvSpPr>
            <p:cNvPr id="45" name="Freeform: Shape 44">
              <a:extLst>
                <a:ext uri="{FF2B5EF4-FFF2-40B4-BE49-F238E27FC236}">
                  <a16:creationId xmlns="" xmlns:a16="http://schemas.microsoft.com/office/drawing/2014/main" id="{CE5365D1-147B-4E85-96C3-5825858D142A}"/>
                </a:ext>
              </a:extLst>
            </p:cNvPr>
            <p:cNvSpPr/>
            <p:nvPr/>
          </p:nvSpPr>
          <p:spPr>
            <a:xfrm>
              <a:off x="4962321" y="3907968"/>
              <a:ext cx="708241" cy="706337"/>
            </a:xfrm>
            <a:custGeom>
              <a:avLst/>
              <a:gdLst>
                <a:gd name="connsiteX0" fmla="*/ 0 w 1919435"/>
                <a:gd name="connsiteY0" fmla="*/ 987194 h 1914275"/>
                <a:gd name="connsiteX1" fmla="*/ 37667 w 1919435"/>
                <a:gd name="connsiteY1" fmla="*/ 959846 h 1914275"/>
                <a:gd name="connsiteX2" fmla="*/ 169757 w 1919435"/>
                <a:gd name="connsiteY2" fmla="*/ 922696 h 1914275"/>
                <a:gd name="connsiteX3" fmla="*/ 215163 w 1919435"/>
                <a:gd name="connsiteY3" fmla="*/ 872130 h 1914275"/>
                <a:gd name="connsiteX4" fmla="*/ 217743 w 1919435"/>
                <a:gd name="connsiteY4" fmla="*/ 850459 h 1914275"/>
                <a:gd name="connsiteX5" fmla="*/ 189364 w 1919435"/>
                <a:gd name="connsiteY5" fmla="*/ 797830 h 1914275"/>
                <a:gd name="connsiteX6" fmla="*/ 69657 w 1919435"/>
                <a:gd name="connsiteY6" fmla="*/ 727657 h 1914275"/>
                <a:gd name="connsiteX7" fmla="*/ 43858 w 1919435"/>
                <a:gd name="connsiteY7" fmla="*/ 664708 h 1914275"/>
                <a:gd name="connsiteX8" fmla="*/ 46438 w 1919435"/>
                <a:gd name="connsiteY8" fmla="*/ 655936 h 1914275"/>
                <a:gd name="connsiteX9" fmla="*/ 114547 w 1919435"/>
                <a:gd name="connsiteY9" fmla="*/ 608982 h 1914275"/>
                <a:gd name="connsiteX10" fmla="*/ 241478 w 1919435"/>
                <a:gd name="connsiteY10" fmla="*/ 623429 h 1914275"/>
                <a:gd name="connsiteX11" fmla="*/ 306491 w 1919435"/>
                <a:gd name="connsiteY11" fmla="*/ 593503 h 1914275"/>
                <a:gd name="connsiteX12" fmla="*/ 301331 w 1919435"/>
                <a:gd name="connsiteY12" fmla="*/ 505271 h 1914275"/>
                <a:gd name="connsiteX13" fmla="*/ 222386 w 1919435"/>
                <a:gd name="connsiteY13" fmla="*/ 400527 h 1914275"/>
                <a:gd name="connsiteX14" fmla="*/ 222386 w 1919435"/>
                <a:gd name="connsiteY14" fmla="*/ 342222 h 1914275"/>
                <a:gd name="connsiteX15" fmla="*/ 248185 w 1919435"/>
                <a:gd name="connsiteY15" fmla="*/ 313327 h 1914275"/>
                <a:gd name="connsiteX16" fmla="*/ 303395 w 1919435"/>
                <a:gd name="connsiteY16" fmla="*/ 307135 h 1914275"/>
                <a:gd name="connsiteX17" fmla="*/ 420522 w 1919435"/>
                <a:gd name="connsiteY17" fmla="*/ 373180 h 1914275"/>
                <a:gd name="connsiteX18" fmla="*/ 525265 w 1919435"/>
                <a:gd name="connsiteY18" fmla="*/ 343770 h 1914275"/>
                <a:gd name="connsiteX19" fmla="*/ 527845 w 1919435"/>
                <a:gd name="connsiteY19" fmla="*/ 298364 h 1914275"/>
                <a:gd name="connsiteX20" fmla="*/ 493791 w 1919435"/>
                <a:gd name="connsiteY20" fmla="*/ 166789 h 1914275"/>
                <a:gd name="connsiteX21" fmla="*/ 518557 w 1919435"/>
                <a:gd name="connsiteY21" fmla="*/ 105904 h 1914275"/>
                <a:gd name="connsiteX22" fmla="*/ 537649 w 1919435"/>
                <a:gd name="connsiteY22" fmla="*/ 95585 h 1914275"/>
                <a:gd name="connsiteX23" fmla="*/ 608853 w 1919435"/>
                <a:gd name="connsiteY23" fmla="*/ 113128 h 1914275"/>
                <a:gd name="connsiteX24" fmla="*/ 690894 w 1919435"/>
                <a:gd name="connsiteY24" fmla="*/ 217355 h 1914275"/>
                <a:gd name="connsiteX25" fmla="*/ 802861 w 1919435"/>
                <a:gd name="connsiteY25" fmla="*/ 216839 h 1914275"/>
                <a:gd name="connsiteX26" fmla="*/ 816277 w 1919435"/>
                <a:gd name="connsiteY26" fmla="*/ 169369 h 1914275"/>
                <a:gd name="connsiteX27" fmla="*/ 832788 w 1919435"/>
                <a:gd name="connsiteY27" fmla="*/ 48631 h 1914275"/>
                <a:gd name="connsiteX28" fmla="*/ 877677 w 1919435"/>
                <a:gd name="connsiteY28" fmla="*/ 2193 h 1914275"/>
                <a:gd name="connsiteX29" fmla="*/ 917924 w 1919435"/>
                <a:gd name="connsiteY29" fmla="*/ 645 h 1914275"/>
                <a:gd name="connsiteX30" fmla="*/ 956106 w 1919435"/>
                <a:gd name="connsiteY30" fmla="*/ 31603 h 1914275"/>
                <a:gd name="connsiteX31" fmla="*/ 993772 w 1919435"/>
                <a:gd name="connsiteY31" fmla="*/ 163693 h 1914275"/>
                <a:gd name="connsiteX32" fmla="*/ 1089745 w 1919435"/>
                <a:gd name="connsiteY32" fmla="*/ 217871 h 1914275"/>
                <a:gd name="connsiteX33" fmla="*/ 1120703 w 1919435"/>
                <a:gd name="connsiteY33" fmla="*/ 191040 h 1914275"/>
                <a:gd name="connsiteX34" fmla="*/ 1192940 w 1919435"/>
                <a:gd name="connsiteY34" fmla="*/ 68754 h 1914275"/>
                <a:gd name="connsiteX35" fmla="*/ 1251245 w 1919435"/>
                <a:gd name="connsiteY35" fmla="*/ 44503 h 1914275"/>
                <a:gd name="connsiteX36" fmla="*/ 1309035 w 1919435"/>
                <a:gd name="connsiteY36" fmla="*/ 137895 h 1914275"/>
                <a:gd name="connsiteX37" fmla="*/ 1294587 w 1919435"/>
                <a:gd name="connsiteY37" fmla="*/ 255538 h 1914275"/>
                <a:gd name="connsiteX38" fmla="*/ 1294587 w 1919435"/>
                <a:gd name="connsiteY38" fmla="*/ 267921 h 1914275"/>
                <a:gd name="connsiteX39" fmla="*/ 1399331 w 1919435"/>
                <a:gd name="connsiteY39" fmla="*/ 314359 h 1914275"/>
                <a:gd name="connsiteX40" fmla="*/ 1514394 w 1919435"/>
                <a:gd name="connsiteY40" fmla="*/ 228191 h 1914275"/>
                <a:gd name="connsiteX41" fmla="*/ 1584050 w 1919435"/>
                <a:gd name="connsiteY41" fmla="*/ 229223 h 1914275"/>
                <a:gd name="connsiteX42" fmla="*/ 1594886 w 1919435"/>
                <a:gd name="connsiteY42" fmla="*/ 238510 h 1914275"/>
                <a:gd name="connsiteX43" fmla="*/ 1606754 w 1919435"/>
                <a:gd name="connsiteY43" fmla="*/ 317971 h 1914275"/>
                <a:gd name="connsiteX44" fmla="*/ 1543288 w 1919435"/>
                <a:gd name="connsiteY44" fmla="*/ 430970 h 1914275"/>
                <a:gd name="connsiteX45" fmla="*/ 1552060 w 1919435"/>
                <a:gd name="connsiteY45" fmla="*/ 504239 h 1914275"/>
                <a:gd name="connsiteX46" fmla="*/ 1619137 w 1919435"/>
                <a:gd name="connsiteY46" fmla="*/ 531069 h 1914275"/>
                <a:gd name="connsiteX47" fmla="*/ 1754839 w 1919435"/>
                <a:gd name="connsiteY47" fmla="*/ 495467 h 1914275"/>
                <a:gd name="connsiteX48" fmla="*/ 1812629 w 1919435"/>
                <a:gd name="connsiteY48" fmla="*/ 517654 h 1914275"/>
                <a:gd name="connsiteX49" fmla="*/ 1830172 w 1919435"/>
                <a:gd name="connsiteY49" fmla="*/ 552225 h 1914275"/>
                <a:gd name="connsiteX50" fmla="*/ 1815724 w 1919435"/>
                <a:gd name="connsiteY50" fmla="*/ 603306 h 1914275"/>
                <a:gd name="connsiteX51" fmla="*/ 1699630 w 1919435"/>
                <a:gd name="connsiteY51" fmla="*/ 695666 h 1914275"/>
                <a:gd name="connsiteX52" fmla="*/ 1678990 w 1919435"/>
                <a:gd name="connsiteY52" fmla="*/ 751908 h 1914275"/>
                <a:gd name="connsiteX53" fmla="*/ 1685182 w 1919435"/>
                <a:gd name="connsiteY53" fmla="*/ 774611 h 1914275"/>
                <a:gd name="connsiteX54" fmla="*/ 1732652 w 1919435"/>
                <a:gd name="connsiteY54" fmla="*/ 815373 h 1914275"/>
                <a:gd name="connsiteX55" fmla="*/ 1872998 w 1919435"/>
                <a:gd name="connsiteY55" fmla="*/ 834464 h 1914275"/>
                <a:gd name="connsiteX56" fmla="*/ 1918404 w 1919435"/>
                <a:gd name="connsiteY56" fmla="*/ 879354 h 1914275"/>
                <a:gd name="connsiteX57" fmla="*/ 1919952 w 1919435"/>
                <a:gd name="connsiteY57" fmla="*/ 919600 h 1914275"/>
                <a:gd name="connsiteX58" fmla="*/ 1886930 w 1919435"/>
                <a:gd name="connsiteY58" fmla="*/ 958299 h 1914275"/>
                <a:gd name="connsiteX59" fmla="*/ 1754839 w 1919435"/>
                <a:gd name="connsiteY59" fmla="*/ 995965 h 1914275"/>
                <a:gd name="connsiteX60" fmla="*/ 1701178 w 1919435"/>
                <a:gd name="connsiteY60" fmla="*/ 1085229 h 1914275"/>
                <a:gd name="connsiteX61" fmla="*/ 1728524 w 1919435"/>
                <a:gd name="connsiteY61" fmla="*/ 1121348 h 1914275"/>
                <a:gd name="connsiteX62" fmla="*/ 1849779 w 1919435"/>
                <a:gd name="connsiteY62" fmla="*/ 1192552 h 1914275"/>
                <a:gd name="connsiteX63" fmla="*/ 1876094 w 1919435"/>
                <a:gd name="connsiteY63" fmla="*/ 1253954 h 1914275"/>
                <a:gd name="connsiteX64" fmla="*/ 1875062 w 1919435"/>
                <a:gd name="connsiteY64" fmla="*/ 1260145 h 1914275"/>
                <a:gd name="connsiteX65" fmla="*/ 1802309 w 1919435"/>
                <a:gd name="connsiteY65" fmla="*/ 1312259 h 1914275"/>
                <a:gd name="connsiteX66" fmla="*/ 1675379 w 1919435"/>
                <a:gd name="connsiteY66" fmla="*/ 1296264 h 1914275"/>
                <a:gd name="connsiteX67" fmla="*/ 1611398 w 1919435"/>
                <a:gd name="connsiteY67" fmla="*/ 1329286 h 1914275"/>
                <a:gd name="connsiteX68" fmla="*/ 1610365 w 1919435"/>
                <a:gd name="connsiteY68" fmla="*/ 1405651 h 1914275"/>
                <a:gd name="connsiteX69" fmla="*/ 1692406 w 1919435"/>
                <a:gd name="connsiteY69" fmla="*/ 1514006 h 1914275"/>
                <a:gd name="connsiteX70" fmla="*/ 1692406 w 1919435"/>
                <a:gd name="connsiteY70" fmla="*/ 1584695 h 1914275"/>
                <a:gd name="connsiteX71" fmla="*/ 1689310 w 1919435"/>
                <a:gd name="connsiteY71" fmla="*/ 1588307 h 1914275"/>
                <a:gd name="connsiteX72" fmla="*/ 1600562 w 1919435"/>
                <a:gd name="connsiteY72" fmla="*/ 1605850 h 1914275"/>
                <a:gd name="connsiteX73" fmla="*/ 1490659 w 1919435"/>
                <a:gd name="connsiteY73" fmla="*/ 1543933 h 1914275"/>
                <a:gd name="connsiteX74" fmla="*/ 1415326 w 1919435"/>
                <a:gd name="connsiteY74" fmla="*/ 1554769 h 1914275"/>
                <a:gd name="connsiteX75" fmla="*/ 1391075 w 1919435"/>
                <a:gd name="connsiteY75" fmla="*/ 1622877 h 1914275"/>
                <a:gd name="connsiteX76" fmla="*/ 1426677 w 1919435"/>
                <a:gd name="connsiteY76" fmla="*/ 1760128 h 1914275"/>
                <a:gd name="connsiteX77" fmla="*/ 1406554 w 1919435"/>
                <a:gd name="connsiteY77" fmla="*/ 1811725 h 1914275"/>
                <a:gd name="connsiteX78" fmla="*/ 1370436 w 1919435"/>
                <a:gd name="connsiteY78" fmla="*/ 1830300 h 1914275"/>
                <a:gd name="connsiteX79" fmla="*/ 1316258 w 1919435"/>
                <a:gd name="connsiteY79" fmla="*/ 1815337 h 1914275"/>
                <a:gd name="connsiteX80" fmla="*/ 1231122 w 1919435"/>
                <a:gd name="connsiteY80" fmla="*/ 1707498 h 1914275"/>
                <a:gd name="connsiteX81" fmla="*/ 1121219 w 1919435"/>
                <a:gd name="connsiteY81" fmla="*/ 1698210 h 1914275"/>
                <a:gd name="connsiteX82" fmla="*/ 1106771 w 1919435"/>
                <a:gd name="connsiteY82" fmla="*/ 1727105 h 1914275"/>
                <a:gd name="connsiteX83" fmla="*/ 1087165 w 1919435"/>
                <a:gd name="connsiteY83" fmla="*/ 1868999 h 1914275"/>
                <a:gd name="connsiteX84" fmla="*/ 1050014 w 1919435"/>
                <a:gd name="connsiteY84" fmla="*/ 1919049 h 1914275"/>
                <a:gd name="connsiteX85" fmla="*/ 987581 w 1919435"/>
                <a:gd name="connsiteY85" fmla="*/ 1919049 h 1914275"/>
                <a:gd name="connsiteX86" fmla="*/ 960234 w 1919435"/>
                <a:gd name="connsiteY86" fmla="*/ 1880866 h 1914275"/>
                <a:gd name="connsiteX87" fmla="*/ 921535 w 1919435"/>
                <a:gd name="connsiteY87" fmla="*/ 1744132 h 1914275"/>
                <a:gd name="connsiteX88" fmla="*/ 875614 w 1919435"/>
                <a:gd name="connsiteY88" fmla="*/ 1703886 h 1914275"/>
                <a:gd name="connsiteX89" fmla="*/ 847751 w 1919435"/>
                <a:gd name="connsiteY89" fmla="*/ 1700790 h 1914275"/>
                <a:gd name="connsiteX90" fmla="*/ 800281 w 1919435"/>
                <a:gd name="connsiteY90" fmla="*/ 1727105 h 1914275"/>
                <a:gd name="connsiteX91" fmla="*/ 788414 w 1919435"/>
                <a:gd name="connsiteY91" fmla="*/ 1747228 h 1914275"/>
                <a:gd name="connsiteX92" fmla="*/ 723401 w 1919435"/>
                <a:gd name="connsiteY92" fmla="*/ 1857131 h 1914275"/>
                <a:gd name="connsiteX93" fmla="*/ 674383 w 1919435"/>
                <a:gd name="connsiteY93" fmla="*/ 1877254 h 1914275"/>
                <a:gd name="connsiteX94" fmla="*/ 634652 w 1919435"/>
                <a:gd name="connsiteY94" fmla="*/ 1863839 h 1914275"/>
                <a:gd name="connsiteX95" fmla="*/ 607822 w 1919435"/>
                <a:gd name="connsiteY95" fmla="*/ 1813789 h 1914275"/>
                <a:gd name="connsiteX96" fmla="*/ 624848 w 1919435"/>
                <a:gd name="connsiteY96" fmla="*/ 1672927 h 1914275"/>
                <a:gd name="connsiteX97" fmla="*/ 586150 w 1919435"/>
                <a:gd name="connsiteY97" fmla="*/ 1607398 h 1914275"/>
                <a:gd name="connsiteX98" fmla="*/ 514430 w 1919435"/>
                <a:gd name="connsiteY98" fmla="*/ 1611010 h 1914275"/>
                <a:gd name="connsiteX99" fmla="*/ 413814 w 1919435"/>
                <a:gd name="connsiteY99" fmla="*/ 1687375 h 1914275"/>
                <a:gd name="connsiteX100" fmla="*/ 324550 w 1919435"/>
                <a:gd name="connsiteY100" fmla="*/ 1682215 h 1914275"/>
                <a:gd name="connsiteX101" fmla="*/ 316810 w 1919435"/>
                <a:gd name="connsiteY101" fmla="*/ 1674475 h 1914275"/>
                <a:gd name="connsiteX102" fmla="*/ 309071 w 1919435"/>
                <a:gd name="connsiteY102" fmla="*/ 1612558 h 1914275"/>
                <a:gd name="connsiteX103" fmla="*/ 376148 w 1919435"/>
                <a:gd name="connsiteY103" fmla="*/ 1492851 h 1914275"/>
                <a:gd name="connsiteX104" fmla="*/ 387499 w 1919435"/>
                <a:gd name="connsiteY104" fmla="*/ 1456217 h 1914275"/>
                <a:gd name="connsiteX105" fmla="*/ 297203 w 1919435"/>
                <a:gd name="connsiteY105" fmla="*/ 1391720 h 1914275"/>
                <a:gd name="connsiteX106" fmla="*/ 158405 w 1919435"/>
                <a:gd name="connsiteY106" fmla="*/ 1427838 h 1914275"/>
                <a:gd name="connsiteX107" fmla="*/ 114031 w 1919435"/>
                <a:gd name="connsiteY107" fmla="*/ 1412875 h 1914275"/>
                <a:gd name="connsiteX108" fmla="*/ 91844 w 1919435"/>
                <a:gd name="connsiteY108" fmla="*/ 1373660 h 1914275"/>
                <a:gd name="connsiteX109" fmla="*/ 106808 w 1919435"/>
                <a:gd name="connsiteY109" fmla="*/ 1315871 h 1914275"/>
                <a:gd name="connsiteX110" fmla="*/ 209487 w 1919435"/>
                <a:gd name="connsiteY110" fmla="*/ 1234347 h 1914275"/>
                <a:gd name="connsiteX111" fmla="*/ 236834 w 1919435"/>
                <a:gd name="connsiteY111" fmla="*/ 1151274 h 1914275"/>
                <a:gd name="connsiteX112" fmla="*/ 181624 w 1919435"/>
                <a:gd name="connsiteY112" fmla="*/ 1104836 h 1914275"/>
                <a:gd name="connsiteX113" fmla="*/ 52114 w 1919435"/>
                <a:gd name="connsiteY113" fmla="*/ 1087293 h 1914275"/>
                <a:gd name="connsiteX114" fmla="*/ 1032 w 1919435"/>
                <a:gd name="connsiteY114" fmla="*/ 1051175 h 1914275"/>
                <a:gd name="connsiteX115" fmla="*/ 0 w 1919435"/>
                <a:gd name="connsiteY115" fmla="*/ 987194 h 1914275"/>
                <a:gd name="connsiteX116" fmla="*/ 1198616 w 1919435"/>
                <a:gd name="connsiteY116" fmla="*/ 960879 h 1914275"/>
                <a:gd name="connsiteX117" fmla="*/ 958686 w 1919435"/>
                <a:gd name="connsiteY117" fmla="*/ 720949 h 1914275"/>
                <a:gd name="connsiteX118" fmla="*/ 720304 w 1919435"/>
                <a:gd name="connsiteY118" fmla="*/ 959331 h 1914275"/>
                <a:gd name="connsiteX119" fmla="*/ 957654 w 1919435"/>
                <a:gd name="connsiteY119" fmla="*/ 1198744 h 1914275"/>
                <a:gd name="connsiteX120" fmla="*/ 1198616 w 1919435"/>
                <a:gd name="connsiteY120" fmla="*/ 960879 h 1914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1919435" h="1914275">
                  <a:moveTo>
                    <a:pt x="0" y="987194"/>
                  </a:moveTo>
                  <a:cubicBezTo>
                    <a:pt x="8256" y="971714"/>
                    <a:pt x="21155" y="963975"/>
                    <a:pt x="37667" y="959846"/>
                  </a:cubicBezTo>
                  <a:cubicBezTo>
                    <a:pt x="82041" y="947979"/>
                    <a:pt x="125383" y="934564"/>
                    <a:pt x="169757" y="922696"/>
                  </a:cubicBezTo>
                  <a:cubicBezTo>
                    <a:pt x="196587" y="915473"/>
                    <a:pt x="212583" y="900509"/>
                    <a:pt x="215163" y="872130"/>
                  </a:cubicBezTo>
                  <a:cubicBezTo>
                    <a:pt x="215679" y="864907"/>
                    <a:pt x="216710" y="857683"/>
                    <a:pt x="217743" y="850459"/>
                  </a:cubicBezTo>
                  <a:cubicBezTo>
                    <a:pt x="220323" y="826209"/>
                    <a:pt x="209487" y="809697"/>
                    <a:pt x="189364" y="797830"/>
                  </a:cubicBezTo>
                  <a:cubicBezTo>
                    <a:pt x="149118" y="774611"/>
                    <a:pt x="109388" y="750876"/>
                    <a:pt x="69657" y="727657"/>
                  </a:cubicBezTo>
                  <a:cubicBezTo>
                    <a:pt x="40246" y="710629"/>
                    <a:pt x="35087" y="697730"/>
                    <a:pt x="43858" y="664708"/>
                  </a:cubicBezTo>
                  <a:cubicBezTo>
                    <a:pt x="44890" y="661612"/>
                    <a:pt x="45406" y="658516"/>
                    <a:pt x="46438" y="655936"/>
                  </a:cubicBezTo>
                  <a:cubicBezTo>
                    <a:pt x="59337" y="613110"/>
                    <a:pt x="70689" y="604854"/>
                    <a:pt x="114547" y="608982"/>
                  </a:cubicBezTo>
                  <a:cubicBezTo>
                    <a:pt x="156857" y="613110"/>
                    <a:pt x="199167" y="617754"/>
                    <a:pt x="241478" y="623429"/>
                  </a:cubicBezTo>
                  <a:cubicBezTo>
                    <a:pt x="275016" y="627557"/>
                    <a:pt x="289463" y="621881"/>
                    <a:pt x="306491" y="593503"/>
                  </a:cubicBezTo>
                  <a:cubicBezTo>
                    <a:pt x="330741" y="554288"/>
                    <a:pt x="329710" y="541905"/>
                    <a:pt x="301331" y="505271"/>
                  </a:cubicBezTo>
                  <a:cubicBezTo>
                    <a:pt x="274500" y="470700"/>
                    <a:pt x="248185" y="435614"/>
                    <a:pt x="222386" y="400527"/>
                  </a:cubicBezTo>
                  <a:cubicBezTo>
                    <a:pt x="206907" y="379888"/>
                    <a:pt x="206907" y="362861"/>
                    <a:pt x="222386" y="342222"/>
                  </a:cubicBezTo>
                  <a:cubicBezTo>
                    <a:pt x="230126" y="331902"/>
                    <a:pt x="238382" y="321583"/>
                    <a:pt x="248185" y="313327"/>
                  </a:cubicBezTo>
                  <a:cubicBezTo>
                    <a:pt x="267792" y="296816"/>
                    <a:pt x="281208" y="294752"/>
                    <a:pt x="303395" y="307135"/>
                  </a:cubicBezTo>
                  <a:cubicBezTo>
                    <a:pt x="342609" y="328806"/>
                    <a:pt x="382856" y="348929"/>
                    <a:pt x="420522" y="373180"/>
                  </a:cubicBezTo>
                  <a:cubicBezTo>
                    <a:pt x="463864" y="401043"/>
                    <a:pt x="493791" y="382468"/>
                    <a:pt x="525265" y="343770"/>
                  </a:cubicBezTo>
                  <a:cubicBezTo>
                    <a:pt x="535585" y="330870"/>
                    <a:pt x="531973" y="313843"/>
                    <a:pt x="527845" y="298364"/>
                  </a:cubicBezTo>
                  <a:cubicBezTo>
                    <a:pt x="516493" y="254506"/>
                    <a:pt x="505142" y="210647"/>
                    <a:pt x="493791" y="166789"/>
                  </a:cubicBezTo>
                  <a:cubicBezTo>
                    <a:pt x="485535" y="135315"/>
                    <a:pt x="490694" y="122415"/>
                    <a:pt x="518557" y="105904"/>
                  </a:cubicBezTo>
                  <a:cubicBezTo>
                    <a:pt x="524749" y="102292"/>
                    <a:pt x="530941" y="98680"/>
                    <a:pt x="537649" y="95585"/>
                  </a:cubicBezTo>
                  <a:cubicBezTo>
                    <a:pt x="571187" y="80105"/>
                    <a:pt x="586150" y="83717"/>
                    <a:pt x="608853" y="113128"/>
                  </a:cubicBezTo>
                  <a:cubicBezTo>
                    <a:pt x="636200" y="147698"/>
                    <a:pt x="663547" y="182785"/>
                    <a:pt x="690894" y="217355"/>
                  </a:cubicBezTo>
                  <a:cubicBezTo>
                    <a:pt x="716693" y="249346"/>
                    <a:pt x="777062" y="249346"/>
                    <a:pt x="802861" y="216839"/>
                  </a:cubicBezTo>
                  <a:cubicBezTo>
                    <a:pt x="813697" y="202908"/>
                    <a:pt x="813697" y="185365"/>
                    <a:pt x="816277" y="169369"/>
                  </a:cubicBezTo>
                  <a:cubicBezTo>
                    <a:pt x="822468" y="129123"/>
                    <a:pt x="827628" y="88877"/>
                    <a:pt x="832788" y="48631"/>
                  </a:cubicBezTo>
                  <a:cubicBezTo>
                    <a:pt x="836916" y="16640"/>
                    <a:pt x="845687" y="7868"/>
                    <a:pt x="877677" y="2193"/>
                  </a:cubicBezTo>
                  <a:cubicBezTo>
                    <a:pt x="891093" y="-387"/>
                    <a:pt x="904509" y="-387"/>
                    <a:pt x="917924" y="645"/>
                  </a:cubicBezTo>
                  <a:cubicBezTo>
                    <a:pt x="937531" y="1677"/>
                    <a:pt x="950947" y="11996"/>
                    <a:pt x="956106" y="31603"/>
                  </a:cubicBezTo>
                  <a:cubicBezTo>
                    <a:pt x="968490" y="75461"/>
                    <a:pt x="981389" y="119835"/>
                    <a:pt x="993772" y="163693"/>
                  </a:cubicBezTo>
                  <a:cubicBezTo>
                    <a:pt x="1006672" y="208584"/>
                    <a:pt x="1043822" y="229739"/>
                    <a:pt x="1089745" y="217871"/>
                  </a:cubicBezTo>
                  <a:cubicBezTo>
                    <a:pt x="1104707" y="214259"/>
                    <a:pt x="1113479" y="203424"/>
                    <a:pt x="1120703" y="191040"/>
                  </a:cubicBezTo>
                  <a:cubicBezTo>
                    <a:pt x="1144438" y="150278"/>
                    <a:pt x="1168689" y="109516"/>
                    <a:pt x="1192940" y="68754"/>
                  </a:cubicBezTo>
                  <a:cubicBezTo>
                    <a:pt x="1208419" y="42439"/>
                    <a:pt x="1221835" y="36763"/>
                    <a:pt x="1251245" y="44503"/>
                  </a:cubicBezTo>
                  <a:cubicBezTo>
                    <a:pt x="1310067" y="59466"/>
                    <a:pt x="1317806" y="72366"/>
                    <a:pt x="1309035" y="137895"/>
                  </a:cubicBezTo>
                  <a:cubicBezTo>
                    <a:pt x="1303875" y="177109"/>
                    <a:pt x="1299231" y="216323"/>
                    <a:pt x="1294587" y="255538"/>
                  </a:cubicBezTo>
                  <a:cubicBezTo>
                    <a:pt x="1294071" y="259665"/>
                    <a:pt x="1294071" y="263793"/>
                    <a:pt x="1294587" y="267921"/>
                  </a:cubicBezTo>
                  <a:cubicBezTo>
                    <a:pt x="1301295" y="309715"/>
                    <a:pt x="1364760" y="338610"/>
                    <a:pt x="1399331" y="314359"/>
                  </a:cubicBezTo>
                  <a:cubicBezTo>
                    <a:pt x="1438545" y="286496"/>
                    <a:pt x="1476211" y="257085"/>
                    <a:pt x="1514394" y="228191"/>
                  </a:cubicBezTo>
                  <a:cubicBezTo>
                    <a:pt x="1542256" y="207036"/>
                    <a:pt x="1556188" y="207552"/>
                    <a:pt x="1584050" y="229223"/>
                  </a:cubicBezTo>
                  <a:cubicBezTo>
                    <a:pt x="1587663" y="232319"/>
                    <a:pt x="1591274" y="234898"/>
                    <a:pt x="1594886" y="238510"/>
                  </a:cubicBezTo>
                  <a:cubicBezTo>
                    <a:pt x="1627393" y="269469"/>
                    <a:pt x="1628941" y="278757"/>
                    <a:pt x="1606754" y="317971"/>
                  </a:cubicBezTo>
                  <a:cubicBezTo>
                    <a:pt x="1585599" y="355637"/>
                    <a:pt x="1565475" y="393819"/>
                    <a:pt x="1543288" y="430970"/>
                  </a:cubicBezTo>
                  <a:cubicBezTo>
                    <a:pt x="1527293" y="458317"/>
                    <a:pt x="1534517" y="481020"/>
                    <a:pt x="1552060" y="504239"/>
                  </a:cubicBezTo>
                  <a:cubicBezTo>
                    <a:pt x="1569604" y="527458"/>
                    <a:pt x="1589726" y="538809"/>
                    <a:pt x="1619137" y="531069"/>
                  </a:cubicBezTo>
                  <a:cubicBezTo>
                    <a:pt x="1664543" y="519202"/>
                    <a:pt x="1709949" y="507850"/>
                    <a:pt x="1754839" y="495467"/>
                  </a:cubicBezTo>
                  <a:cubicBezTo>
                    <a:pt x="1783734" y="487727"/>
                    <a:pt x="1796634" y="492371"/>
                    <a:pt x="1812629" y="517654"/>
                  </a:cubicBezTo>
                  <a:cubicBezTo>
                    <a:pt x="1819853" y="528490"/>
                    <a:pt x="1826044" y="539841"/>
                    <a:pt x="1830172" y="552225"/>
                  </a:cubicBezTo>
                  <a:cubicBezTo>
                    <a:pt x="1837912" y="574412"/>
                    <a:pt x="1834299" y="588343"/>
                    <a:pt x="1815724" y="603306"/>
                  </a:cubicBezTo>
                  <a:cubicBezTo>
                    <a:pt x="1777026" y="634265"/>
                    <a:pt x="1738844" y="665224"/>
                    <a:pt x="1699630" y="695666"/>
                  </a:cubicBezTo>
                  <a:cubicBezTo>
                    <a:pt x="1680022" y="710629"/>
                    <a:pt x="1674862" y="729205"/>
                    <a:pt x="1678990" y="751908"/>
                  </a:cubicBezTo>
                  <a:cubicBezTo>
                    <a:pt x="1680539" y="759647"/>
                    <a:pt x="1683119" y="766871"/>
                    <a:pt x="1685182" y="774611"/>
                  </a:cubicBezTo>
                  <a:cubicBezTo>
                    <a:pt x="1691890" y="798862"/>
                    <a:pt x="1707885" y="812277"/>
                    <a:pt x="1732652" y="815373"/>
                  </a:cubicBezTo>
                  <a:cubicBezTo>
                    <a:pt x="1779606" y="821565"/>
                    <a:pt x="1826560" y="828272"/>
                    <a:pt x="1872998" y="834464"/>
                  </a:cubicBezTo>
                  <a:cubicBezTo>
                    <a:pt x="1900861" y="838076"/>
                    <a:pt x="1915308" y="851491"/>
                    <a:pt x="1918404" y="879354"/>
                  </a:cubicBezTo>
                  <a:cubicBezTo>
                    <a:pt x="1919952" y="892770"/>
                    <a:pt x="1921500" y="906185"/>
                    <a:pt x="1919952" y="919600"/>
                  </a:cubicBezTo>
                  <a:cubicBezTo>
                    <a:pt x="1917372" y="940755"/>
                    <a:pt x="1906536" y="952623"/>
                    <a:pt x="1886930" y="958299"/>
                  </a:cubicBezTo>
                  <a:cubicBezTo>
                    <a:pt x="1843071" y="970682"/>
                    <a:pt x="1798697" y="983065"/>
                    <a:pt x="1754839" y="995965"/>
                  </a:cubicBezTo>
                  <a:cubicBezTo>
                    <a:pt x="1712013" y="1008348"/>
                    <a:pt x="1692406" y="1040855"/>
                    <a:pt x="1701178" y="1085229"/>
                  </a:cubicBezTo>
                  <a:cubicBezTo>
                    <a:pt x="1704273" y="1102256"/>
                    <a:pt x="1714077" y="1113092"/>
                    <a:pt x="1728524" y="1121348"/>
                  </a:cubicBezTo>
                  <a:cubicBezTo>
                    <a:pt x="1768771" y="1145083"/>
                    <a:pt x="1809016" y="1168817"/>
                    <a:pt x="1849779" y="1192552"/>
                  </a:cubicBezTo>
                  <a:cubicBezTo>
                    <a:pt x="1879706" y="1210096"/>
                    <a:pt x="1884350" y="1220415"/>
                    <a:pt x="1876094" y="1253954"/>
                  </a:cubicBezTo>
                  <a:cubicBezTo>
                    <a:pt x="1875578" y="1256018"/>
                    <a:pt x="1875578" y="1258082"/>
                    <a:pt x="1875062" y="1260145"/>
                  </a:cubicBezTo>
                  <a:cubicBezTo>
                    <a:pt x="1862678" y="1300908"/>
                    <a:pt x="1848747" y="1321031"/>
                    <a:pt x="1802309" y="1312259"/>
                  </a:cubicBezTo>
                  <a:cubicBezTo>
                    <a:pt x="1760515" y="1304003"/>
                    <a:pt x="1717689" y="1302456"/>
                    <a:pt x="1675379" y="1296264"/>
                  </a:cubicBezTo>
                  <a:cubicBezTo>
                    <a:pt x="1645452" y="1292136"/>
                    <a:pt x="1625845" y="1304003"/>
                    <a:pt x="1611398" y="1329286"/>
                  </a:cubicBezTo>
                  <a:cubicBezTo>
                    <a:pt x="1596434" y="1355085"/>
                    <a:pt x="1589726" y="1379336"/>
                    <a:pt x="1610365" y="1405651"/>
                  </a:cubicBezTo>
                  <a:cubicBezTo>
                    <a:pt x="1638228" y="1441254"/>
                    <a:pt x="1665059" y="1477888"/>
                    <a:pt x="1692406" y="1514006"/>
                  </a:cubicBezTo>
                  <a:cubicBezTo>
                    <a:pt x="1715109" y="1543417"/>
                    <a:pt x="1715109" y="1555285"/>
                    <a:pt x="1692406" y="1584695"/>
                  </a:cubicBezTo>
                  <a:cubicBezTo>
                    <a:pt x="1691374" y="1585727"/>
                    <a:pt x="1690342" y="1587275"/>
                    <a:pt x="1689310" y="1588307"/>
                  </a:cubicBezTo>
                  <a:cubicBezTo>
                    <a:pt x="1659383" y="1620298"/>
                    <a:pt x="1647516" y="1634229"/>
                    <a:pt x="1600562" y="1605850"/>
                  </a:cubicBezTo>
                  <a:cubicBezTo>
                    <a:pt x="1564444" y="1584179"/>
                    <a:pt x="1526261" y="1565604"/>
                    <a:pt x="1490659" y="1543933"/>
                  </a:cubicBezTo>
                  <a:cubicBezTo>
                    <a:pt x="1461248" y="1526390"/>
                    <a:pt x="1438545" y="1536709"/>
                    <a:pt x="1415326" y="1554769"/>
                  </a:cubicBezTo>
                  <a:cubicBezTo>
                    <a:pt x="1392107" y="1572312"/>
                    <a:pt x="1382819" y="1593467"/>
                    <a:pt x="1391075" y="1622877"/>
                  </a:cubicBezTo>
                  <a:cubicBezTo>
                    <a:pt x="1403974" y="1668284"/>
                    <a:pt x="1415326" y="1714205"/>
                    <a:pt x="1426677" y="1760128"/>
                  </a:cubicBezTo>
                  <a:cubicBezTo>
                    <a:pt x="1432870" y="1784894"/>
                    <a:pt x="1427710" y="1798310"/>
                    <a:pt x="1406554" y="1811725"/>
                  </a:cubicBezTo>
                  <a:cubicBezTo>
                    <a:pt x="1395203" y="1818949"/>
                    <a:pt x="1383335" y="1825657"/>
                    <a:pt x="1370436" y="1830300"/>
                  </a:cubicBezTo>
                  <a:cubicBezTo>
                    <a:pt x="1347733" y="1838556"/>
                    <a:pt x="1331222" y="1834428"/>
                    <a:pt x="1316258" y="1815337"/>
                  </a:cubicBezTo>
                  <a:cubicBezTo>
                    <a:pt x="1287879" y="1779735"/>
                    <a:pt x="1259501" y="1743616"/>
                    <a:pt x="1231122" y="1707498"/>
                  </a:cubicBezTo>
                  <a:cubicBezTo>
                    <a:pt x="1203775" y="1673443"/>
                    <a:pt x="1154242" y="1668800"/>
                    <a:pt x="1121219" y="1698210"/>
                  </a:cubicBezTo>
                  <a:cubicBezTo>
                    <a:pt x="1112447" y="1705950"/>
                    <a:pt x="1108320" y="1715753"/>
                    <a:pt x="1106771" y="1727105"/>
                  </a:cubicBezTo>
                  <a:cubicBezTo>
                    <a:pt x="1100064" y="1774575"/>
                    <a:pt x="1092324" y="1821529"/>
                    <a:pt x="1087165" y="1868999"/>
                  </a:cubicBezTo>
                  <a:cubicBezTo>
                    <a:pt x="1084068" y="1893766"/>
                    <a:pt x="1074265" y="1911309"/>
                    <a:pt x="1050014" y="1919049"/>
                  </a:cubicBezTo>
                  <a:cubicBezTo>
                    <a:pt x="1029375" y="1919049"/>
                    <a:pt x="1008220" y="1919049"/>
                    <a:pt x="987581" y="1919049"/>
                  </a:cubicBezTo>
                  <a:cubicBezTo>
                    <a:pt x="973133" y="1910277"/>
                    <a:pt x="964878" y="1897377"/>
                    <a:pt x="960234" y="1880866"/>
                  </a:cubicBezTo>
                  <a:cubicBezTo>
                    <a:pt x="947851" y="1835460"/>
                    <a:pt x="933919" y="1790054"/>
                    <a:pt x="921535" y="1744132"/>
                  </a:cubicBezTo>
                  <a:cubicBezTo>
                    <a:pt x="914828" y="1719881"/>
                    <a:pt x="899865" y="1706982"/>
                    <a:pt x="875614" y="1703886"/>
                  </a:cubicBezTo>
                  <a:cubicBezTo>
                    <a:pt x="866326" y="1702854"/>
                    <a:pt x="857038" y="1701306"/>
                    <a:pt x="847751" y="1700790"/>
                  </a:cubicBezTo>
                  <a:cubicBezTo>
                    <a:pt x="826080" y="1699242"/>
                    <a:pt x="811117" y="1709046"/>
                    <a:pt x="800281" y="1727105"/>
                  </a:cubicBezTo>
                  <a:cubicBezTo>
                    <a:pt x="796153" y="1733813"/>
                    <a:pt x="792541" y="1740520"/>
                    <a:pt x="788414" y="1747228"/>
                  </a:cubicBezTo>
                  <a:cubicBezTo>
                    <a:pt x="766742" y="1783862"/>
                    <a:pt x="745587" y="1821013"/>
                    <a:pt x="723401" y="1857131"/>
                  </a:cubicBezTo>
                  <a:cubicBezTo>
                    <a:pt x="711533" y="1877254"/>
                    <a:pt x="697085" y="1882414"/>
                    <a:pt x="674383" y="1877254"/>
                  </a:cubicBezTo>
                  <a:cubicBezTo>
                    <a:pt x="660451" y="1874158"/>
                    <a:pt x="647552" y="1869515"/>
                    <a:pt x="634652" y="1863839"/>
                  </a:cubicBezTo>
                  <a:cubicBezTo>
                    <a:pt x="611949" y="1853003"/>
                    <a:pt x="604726" y="1839072"/>
                    <a:pt x="607822" y="1813789"/>
                  </a:cubicBezTo>
                  <a:cubicBezTo>
                    <a:pt x="613497" y="1766835"/>
                    <a:pt x="618141" y="1719881"/>
                    <a:pt x="624848" y="1672927"/>
                  </a:cubicBezTo>
                  <a:cubicBezTo>
                    <a:pt x="629492" y="1639905"/>
                    <a:pt x="611949" y="1621846"/>
                    <a:pt x="586150" y="1607398"/>
                  </a:cubicBezTo>
                  <a:cubicBezTo>
                    <a:pt x="560868" y="1593467"/>
                    <a:pt x="538165" y="1591403"/>
                    <a:pt x="514430" y="1611010"/>
                  </a:cubicBezTo>
                  <a:cubicBezTo>
                    <a:pt x="481407" y="1637325"/>
                    <a:pt x="446836" y="1661576"/>
                    <a:pt x="413814" y="1687375"/>
                  </a:cubicBezTo>
                  <a:cubicBezTo>
                    <a:pt x="380276" y="1713690"/>
                    <a:pt x="365828" y="1719365"/>
                    <a:pt x="324550" y="1682215"/>
                  </a:cubicBezTo>
                  <a:cubicBezTo>
                    <a:pt x="321970" y="1679635"/>
                    <a:pt x="319390" y="1677055"/>
                    <a:pt x="316810" y="1674475"/>
                  </a:cubicBezTo>
                  <a:cubicBezTo>
                    <a:pt x="296687" y="1653836"/>
                    <a:pt x="294623" y="1637841"/>
                    <a:pt x="309071" y="1612558"/>
                  </a:cubicBezTo>
                  <a:cubicBezTo>
                    <a:pt x="331258" y="1572828"/>
                    <a:pt x="353960" y="1532581"/>
                    <a:pt x="376148" y="1492851"/>
                  </a:cubicBezTo>
                  <a:cubicBezTo>
                    <a:pt x="382339" y="1481500"/>
                    <a:pt x="389047" y="1470148"/>
                    <a:pt x="387499" y="1456217"/>
                  </a:cubicBezTo>
                  <a:cubicBezTo>
                    <a:pt x="383887" y="1414423"/>
                    <a:pt x="337449" y="1381400"/>
                    <a:pt x="297203" y="1391720"/>
                  </a:cubicBezTo>
                  <a:cubicBezTo>
                    <a:pt x="250765" y="1403587"/>
                    <a:pt x="204327" y="1415455"/>
                    <a:pt x="158405" y="1427838"/>
                  </a:cubicBezTo>
                  <a:cubicBezTo>
                    <a:pt x="139830" y="1432998"/>
                    <a:pt x="125899" y="1427322"/>
                    <a:pt x="114031" y="1412875"/>
                  </a:cubicBezTo>
                  <a:cubicBezTo>
                    <a:pt x="104228" y="1401007"/>
                    <a:pt x="98036" y="1387592"/>
                    <a:pt x="91844" y="1373660"/>
                  </a:cubicBezTo>
                  <a:cubicBezTo>
                    <a:pt x="81525" y="1349409"/>
                    <a:pt x="86169" y="1331866"/>
                    <a:pt x="106808" y="1315871"/>
                  </a:cubicBezTo>
                  <a:cubicBezTo>
                    <a:pt x="140862" y="1288524"/>
                    <a:pt x="175432" y="1261693"/>
                    <a:pt x="209487" y="1234347"/>
                  </a:cubicBezTo>
                  <a:cubicBezTo>
                    <a:pt x="245605" y="1206484"/>
                    <a:pt x="248701" y="1194616"/>
                    <a:pt x="236834" y="1151274"/>
                  </a:cubicBezTo>
                  <a:cubicBezTo>
                    <a:pt x="228578" y="1122896"/>
                    <a:pt x="211551" y="1107932"/>
                    <a:pt x="181624" y="1104836"/>
                  </a:cubicBezTo>
                  <a:cubicBezTo>
                    <a:pt x="138282" y="1100192"/>
                    <a:pt x="95456" y="1091937"/>
                    <a:pt x="52114" y="1087293"/>
                  </a:cubicBezTo>
                  <a:cubicBezTo>
                    <a:pt x="27347" y="1084713"/>
                    <a:pt x="9804" y="1074910"/>
                    <a:pt x="1032" y="1051175"/>
                  </a:cubicBezTo>
                  <a:cubicBezTo>
                    <a:pt x="0" y="1028988"/>
                    <a:pt x="0" y="1008348"/>
                    <a:pt x="0" y="987194"/>
                  </a:cubicBezTo>
                  <a:close/>
                  <a:moveTo>
                    <a:pt x="1198616" y="960879"/>
                  </a:moveTo>
                  <a:cubicBezTo>
                    <a:pt x="1200163" y="838592"/>
                    <a:pt x="1104192" y="720433"/>
                    <a:pt x="958686" y="720949"/>
                  </a:cubicBezTo>
                  <a:cubicBezTo>
                    <a:pt x="824016" y="721465"/>
                    <a:pt x="720821" y="824145"/>
                    <a:pt x="720304" y="959331"/>
                  </a:cubicBezTo>
                  <a:cubicBezTo>
                    <a:pt x="719788" y="1096581"/>
                    <a:pt x="827628" y="1197712"/>
                    <a:pt x="957654" y="1198744"/>
                  </a:cubicBezTo>
                  <a:cubicBezTo>
                    <a:pt x="1090776" y="1199776"/>
                    <a:pt x="1198100" y="1092969"/>
                    <a:pt x="1198616" y="960879"/>
                  </a:cubicBezTo>
                  <a:close/>
                </a:path>
              </a:pathLst>
            </a:custGeom>
            <a:solidFill>
              <a:schemeClr val="bg1"/>
            </a:solidFill>
            <a:ln w="5155" cap="flat">
              <a:noFill/>
              <a:prstDash val="solid"/>
              <a:miter/>
            </a:ln>
          </p:spPr>
          <p:txBody>
            <a:bodyPr rtlCol="0" anchor="ctr"/>
            <a:lstStyle/>
            <a:p>
              <a:endParaRPr lang="en-US" dirty="0"/>
            </a:p>
          </p:txBody>
        </p:sp>
        <p:sp>
          <p:nvSpPr>
            <p:cNvPr id="63" name="Freeform: Shape 62">
              <a:extLst>
                <a:ext uri="{FF2B5EF4-FFF2-40B4-BE49-F238E27FC236}">
                  <a16:creationId xmlns="" xmlns:a16="http://schemas.microsoft.com/office/drawing/2014/main" id="{7860C27E-36A8-4E64-B8ED-FDD042EBE945}"/>
                </a:ext>
              </a:extLst>
            </p:cNvPr>
            <p:cNvSpPr/>
            <p:nvPr/>
          </p:nvSpPr>
          <p:spPr>
            <a:xfrm>
              <a:off x="5449304" y="3286116"/>
              <a:ext cx="988147" cy="987501"/>
            </a:xfrm>
            <a:custGeom>
              <a:avLst/>
              <a:gdLst>
                <a:gd name="connsiteX0" fmla="*/ 494462 w 988147"/>
                <a:gd name="connsiteY0" fmla="*/ 416074 h 987501"/>
                <a:gd name="connsiteX1" fmla="*/ 417459 w 988147"/>
                <a:gd name="connsiteY1" fmla="*/ 492745 h 987501"/>
                <a:gd name="connsiteX2" fmla="*/ 494129 w 988147"/>
                <a:gd name="connsiteY2" fmla="*/ 570081 h 987501"/>
                <a:gd name="connsiteX3" fmla="*/ 571299 w 988147"/>
                <a:gd name="connsiteY3" fmla="*/ 493244 h 987501"/>
                <a:gd name="connsiteX4" fmla="*/ 494462 w 988147"/>
                <a:gd name="connsiteY4" fmla="*/ 416074 h 987501"/>
                <a:gd name="connsiteX5" fmla="*/ 494795 w 988147"/>
                <a:gd name="connsiteY5" fmla="*/ 187060 h 987501"/>
                <a:gd name="connsiteX6" fmla="*/ 800480 w 988147"/>
                <a:gd name="connsiteY6" fmla="*/ 493576 h 987501"/>
                <a:gd name="connsiteX7" fmla="*/ 493630 w 988147"/>
                <a:gd name="connsiteY7" fmla="*/ 798929 h 987501"/>
                <a:gd name="connsiteX8" fmla="*/ 188444 w 988147"/>
                <a:gd name="connsiteY8" fmla="*/ 492579 h 987501"/>
                <a:gd name="connsiteX9" fmla="*/ 494795 w 988147"/>
                <a:gd name="connsiteY9" fmla="*/ 187060 h 987501"/>
                <a:gd name="connsiteX10" fmla="*/ 494464 w 988147"/>
                <a:gd name="connsiteY10" fmla="*/ 132604 h 987501"/>
                <a:gd name="connsiteX11" fmla="*/ 133489 w 988147"/>
                <a:gd name="connsiteY11" fmla="*/ 491485 h 987501"/>
                <a:gd name="connsiteX12" fmla="*/ 493893 w 988147"/>
                <a:gd name="connsiteY12" fmla="*/ 853411 h 987501"/>
                <a:gd name="connsiteX13" fmla="*/ 854867 w 988147"/>
                <a:gd name="connsiteY13" fmla="*/ 492817 h 987501"/>
                <a:gd name="connsiteX14" fmla="*/ 494464 w 988147"/>
                <a:gd name="connsiteY14" fmla="*/ 132604 h 987501"/>
                <a:gd name="connsiteX15" fmla="*/ 553293 w 988147"/>
                <a:gd name="connsiteY15" fmla="*/ 95 h 987501"/>
                <a:gd name="connsiteX16" fmla="*/ 558434 w 988147"/>
                <a:gd name="connsiteY16" fmla="*/ 285 h 987501"/>
                <a:gd name="connsiteX17" fmla="*/ 580519 w 988147"/>
                <a:gd name="connsiteY17" fmla="*/ 24083 h 987501"/>
                <a:gd name="connsiteX18" fmla="*/ 581851 w 988147"/>
                <a:gd name="connsiteY18" fmla="*/ 68444 h 987501"/>
                <a:gd name="connsiteX19" fmla="*/ 589657 w 988147"/>
                <a:gd name="connsiteY19" fmla="*/ 81390 h 987501"/>
                <a:gd name="connsiteX20" fmla="*/ 617835 w 988147"/>
                <a:gd name="connsiteY20" fmla="*/ 88815 h 987501"/>
                <a:gd name="connsiteX21" fmla="*/ 631162 w 988147"/>
                <a:gd name="connsiteY21" fmla="*/ 81771 h 987501"/>
                <a:gd name="connsiteX22" fmla="*/ 656483 w 988147"/>
                <a:gd name="connsiteY22" fmla="*/ 41218 h 987501"/>
                <a:gd name="connsiteX23" fmla="*/ 681043 w 988147"/>
                <a:gd name="connsiteY23" fmla="*/ 32651 h 987501"/>
                <a:gd name="connsiteX24" fmla="*/ 685422 w 988147"/>
                <a:gd name="connsiteY24" fmla="*/ 34174 h 987501"/>
                <a:gd name="connsiteX25" fmla="*/ 699320 w 988147"/>
                <a:gd name="connsiteY25" fmla="*/ 61400 h 987501"/>
                <a:gd name="connsiteX26" fmla="*/ 689420 w 988147"/>
                <a:gd name="connsiteY26" fmla="*/ 104046 h 987501"/>
                <a:gd name="connsiteX27" fmla="*/ 696274 w 988147"/>
                <a:gd name="connsiteY27" fmla="*/ 122514 h 987501"/>
                <a:gd name="connsiteX28" fmla="*/ 718359 w 988147"/>
                <a:gd name="connsiteY28" fmla="*/ 134699 h 987501"/>
                <a:gd name="connsiteX29" fmla="*/ 733019 w 988147"/>
                <a:gd name="connsiteY29" fmla="*/ 131272 h 987501"/>
                <a:gd name="connsiteX30" fmla="*/ 768050 w 988147"/>
                <a:gd name="connsiteY30" fmla="*/ 98715 h 987501"/>
                <a:gd name="connsiteX31" fmla="*/ 793943 w 988147"/>
                <a:gd name="connsiteY31" fmla="*/ 96621 h 987501"/>
                <a:gd name="connsiteX32" fmla="*/ 795275 w 988147"/>
                <a:gd name="connsiteY32" fmla="*/ 97573 h 987501"/>
                <a:gd name="connsiteX33" fmla="*/ 803462 w 988147"/>
                <a:gd name="connsiteY33" fmla="*/ 130510 h 987501"/>
                <a:gd name="connsiteX34" fmla="*/ 783091 w 988147"/>
                <a:gd name="connsiteY34" fmla="*/ 168587 h 987501"/>
                <a:gd name="connsiteX35" fmla="*/ 784804 w 988147"/>
                <a:gd name="connsiteY35" fmla="*/ 186674 h 987501"/>
                <a:gd name="connsiteX36" fmla="*/ 801939 w 988147"/>
                <a:gd name="connsiteY36" fmla="*/ 203619 h 987501"/>
                <a:gd name="connsiteX37" fmla="*/ 819074 w 988147"/>
                <a:gd name="connsiteY37" fmla="*/ 205142 h 987501"/>
                <a:gd name="connsiteX38" fmla="*/ 862292 w 988147"/>
                <a:gd name="connsiteY38" fmla="*/ 182295 h 987501"/>
                <a:gd name="connsiteX39" fmla="*/ 885900 w 988147"/>
                <a:gd name="connsiteY39" fmla="*/ 187246 h 987501"/>
                <a:gd name="connsiteX40" fmla="*/ 893135 w 988147"/>
                <a:gd name="connsiteY40" fmla="*/ 196955 h 987501"/>
                <a:gd name="connsiteX41" fmla="*/ 891231 w 988147"/>
                <a:gd name="connsiteY41" fmla="*/ 218279 h 987501"/>
                <a:gd name="connsiteX42" fmla="*/ 856771 w 988147"/>
                <a:gd name="connsiteY42" fmla="*/ 255404 h 987501"/>
                <a:gd name="connsiteX43" fmla="*/ 853725 w 988147"/>
                <a:gd name="connsiteY43" fmla="*/ 270635 h 987501"/>
                <a:gd name="connsiteX44" fmla="*/ 866861 w 988147"/>
                <a:gd name="connsiteY44" fmla="*/ 293481 h 987501"/>
                <a:gd name="connsiteX45" fmla="*/ 883615 w 988147"/>
                <a:gd name="connsiteY45" fmla="*/ 299003 h 987501"/>
                <a:gd name="connsiteX46" fmla="*/ 932354 w 988147"/>
                <a:gd name="connsiteY46" fmla="*/ 287960 h 987501"/>
                <a:gd name="connsiteX47" fmla="*/ 950441 w 988147"/>
                <a:gd name="connsiteY47" fmla="*/ 296337 h 987501"/>
                <a:gd name="connsiteX48" fmla="*/ 956153 w 988147"/>
                <a:gd name="connsiteY48" fmla="*/ 309474 h 987501"/>
                <a:gd name="connsiteX49" fmla="*/ 948347 w 988147"/>
                <a:gd name="connsiteY49" fmla="*/ 330798 h 987501"/>
                <a:gd name="connsiteX50" fmla="*/ 908175 w 988147"/>
                <a:gd name="connsiteY50" fmla="*/ 355738 h 987501"/>
                <a:gd name="connsiteX51" fmla="*/ 899608 w 988147"/>
                <a:gd name="connsiteY51" fmla="*/ 374396 h 987501"/>
                <a:gd name="connsiteX52" fmla="*/ 905510 w 988147"/>
                <a:gd name="connsiteY52" fmla="*/ 396100 h 987501"/>
                <a:gd name="connsiteX53" fmla="*/ 919789 w 988147"/>
                <a:gd name="connsiteY53" fmla="*/ 406191 h 987501"/>
                <a:gd name="connsiteX54" fmla="*/ 969861 w 988147"/>
                <a:gd name="connsiteY54" fmla="*/ 408095 h 987501"/>
                <a:gd name="connsiteX55" fmla="*/ 986044 w 988147"/>
                <a:gd name="connsiteY55" fmla="*/ 420851 h 987501"/>
                <a:gd name="connsiteX56" fmla="*/ 988138 w 988147"/>
                <a:gd name="connsiteY56" fmla="*/ 436272 h 987501"/>
                <a:gd name="connsiteX57" fmla="*/ 975763 w 988147"/>
                <a:gd name="connsiteY57" fmla="*/ 453788 h 987501"/>
                <a:gd name="connsiteX58" fmla="*/ 930641 w 988147"/>
                <a:gd name="connsiteY58" fmla="*/ 467686 h 987501"/>
                <a:gd name="connsiteX59" fmla="*/ 916552 w 988147"/>
                <a:gd name="connsiteY59" fmla="*/ 485582 h 987501"/>
                <a:gd name="connsiteX60" fmla="*/ 917504 w 988147"/>
                <a:gd name="connsiteY60" fmla="*/ 509191 h 987501"/>
                <a:gd name="connsiteX61" fmla="*/ 927214 w 988147"/>
                <a:gd name="connsiteY61" fmla="*/ 519471 h 987501"/>
                <a:gd name="connsiteX62" fmla="*/ 974620 w 988147"/>
                <a:gd name="connsiteY62" fmla="*/ 533941 h 987501"/>
                <a:gd name="connsiteX63" fmla="*/ 988138 w 988147"/>
                <a:gd name="connsiteY63" fmla="*/ 552789 h 987501"/>
                <a:gd name="connsiteX64" fmla="*/ 988138 w 988147"/>
                <a:gd name="connsiteY64" fmla="*/ 556216 h 987501"/>
                <a:gd name="connsiteX65" fmla="*/ 963768 w 988147"/>
                <a:gd name="connsiteY65" fmla="*/ 580395 h 987501"/>
                <a:gd name="connsiteX66" fmla="*/ 918837 w 988147"/>
                <a:gd name="connsiteY66" fmla="*/ 581728 h 987501"/>
                <a:gd name="connsiteX67" fmla="*/ 906843 w 988147"/>
                <a:gd name="connsiteY67" fmla="*/ 589153 h 987501"/>
                <a:gd name="connsiteX68" fmla="*/ 899227 w 988147"/>
                <a:gd name="connsiteY68" fmla="*/ 617330 h 987501"/>
                <a:gd name="connsiteX69" fmla="*/ 906652 w 988147"/>
                <a:gd name="connsiteY69" fmla="*/ 631038 h 987501"/>
                <a:gd name="connsiteX70" fmla="*/ 946253 w 988147"/>
                <a:gd name="connsiteY70" fmla="*/ 655789 h 987501"/>
                <a:gd name="connsiteX71" fmla="*/ 955201 w 988147"/>
                <a:gd name="connsiteY71" fmla="*/ 681110 h 987501"/>
                <a:gd name="connsiteX72" fmla="*/ 948918 w 988147"/>
                <a:gd name="connsiteY72" fmla="*/ 694057 h 987501"/>
                <a:gd name="connsiteX73" fmla="*/ 936734 w 988147"/>
                <a:gd name="connsiteY73" fmla="*/ 700149 h 987501"/>
                <a:gd name="connsiteX74" fmla="*/ 906462 w 988147"/>
                <a:gd name="connsiteY74" fmla="*/ 693485 h 987501"/>
                <a:gd name="connsiteX75" fmla="*/ 881711 w 988147"/>
                <a:gd name="connsiteY75" fmla="*/ 687774 h 987501"/>
                <a:gd name="connsiteX76" fmla="*/ 868765 w 988147"/>
                <a:gd name="connsiteY76" fmla="*/ 691772 h 987501"/>
                <a:gd name="connsiteX77" fmla="*/ 853154 w 988147"/>
                <a:gd name="connsiteY77" fmla="*/ 719759 h 987501"/>
                <a:gd name="connsiteX78" fmla="*/ 856961 w 988147"/>
                <a:gd name="connsiteY78" fmla="*/ 731753 h 987501"/>
                <a:gd name="connsiteX79" fmla="*/ 890279 w 988147"/>
                <a:gd name="connsiteY79" fmla="*/ 767546 h 987501"/>
                <a:gd name="connsiteX80" fmla="*/ 892373 w 988147"/>
                <a:gd name="connsiteY80" fmla="*/ 792106 h 987501"/>
                <a:gd name="connsiteX81" fmla="*/ 891040 w 988147"/>
                <a:gd name="connsiteY81" fmla="*/ 794010 h 987501"/>
                <a:gd name="connsiteX82" fmla="*/ 857532 w 988147"/>
                <a:gd name="connsiteY82" fmla="*/ 802387 h 987501"/>
                <a:gd name="connsiteX83" fmla="*/ 818884 w 988147"/>
                <a:gd name="connsiteY83" fmla="*/ 781825 h 987501"/>
                <a:gd name="connsiteX84" fmla="*/ 803843 w 988147"/>
                <a:gd name="connsiteY84" fmla="*/ 782396 h 987501"/>
                <a:gd name="connsiteX85" fmla="*/ 784233 w 988147"/>
                <a:gd name="connsiteY85" fmla="*/ 801625 h 987501"/>
                <a:gd name="connsiteX86" fmla="*/ 783281 w 988147"/>
                <a:gd name="connsiteY86" fmla="*/ 818189 h 987501"/>
                <a:gd name="connsiteX87" fmla="*/ 806128 w 988147"/>
                <a:gd name="connsiteY87" fmla="*/ 861407 h 987501"/>
                <a:gd name="connsiteX88" fmla="*/ 802320 w 988147"/>
                <a:gd name="connsiteY88" fmla="*/ 883873 h 987501"/>
                <a:gd name="connsiteX89" fmla="*/ 798512 w 988147"/>
                <a:gd name="connsiteY89" fmla="*/ 887300 h 987501"/>
                <a:gd name="connsiteX90" fmla="*/ 765766 w 988147"/>
                <a:gd name="connsiteY90" fmla="*/ 886157 h 987501"/>
                <a:gd name="connsiteX91" fmla="*/ 733781 w 988147"/>
                <a:gd name="connsiteY91" fmla="*/ 856266 h 987501"/>
                <a:gd name="connsiteX92" fmla="*/ 717407 w 988147"/>
                <a:gd name="connsiteY92" fmla="*/ 853030 h 987501"/>
                <a:gd name="connsiteX93" fmla="*/ 694941 w 988147"/>
                <a:gd name="connsiteY93" fmla="*/ 865786 h 987501"/>
                <a:gd name="connsiteX94" fmla="*/ 689420 w 988147"/>
                <a:gd name="connsiteY94" fmla="*/ 882540 h 987501"/>
                <a:gd name="connsiteX95" fmla="*/ 700844 w 988147"/>
                <a:gd name="connsiteY95" fmla="*/ 932421 h 987501"/>
                <a:gd name="connsiteX96" fmla="*/ 693418 w 988147"/>
                <a:gd name="connsiteY96" fmla="*/ 948985 h 987501"/>
                <a:gd name="connsiteX97" fmla="*/ 679330 w 988147"/>
                <a:gd name="connsiteY97" fmla="*/ 955268 h 987501"/>
                <a:gd name="connsiteX98" fmla="*/ 657816 w 988147"/>
                <a:gd name="connsiteY98" fmla="*/ 947653 h 987501"/>
                <a:gd name="connsiteX99" fmla="*/ 632875 w 988147"/>
                <a:gd name="connsiteY99" fmla="*/ 907481 h 987501"/>
                <a:gd name="connsiteX100" fmla="*/ 614217 w 988147"/>
                <a:gd name="connsiteY100" fmla="*/ 898723 h 987501"/>
                <a:gd name="connsiteX101" fmla="*/ 594226 w 988147"/>
                <a:gd name="connsiteY101" fmla="*/ 904054 h 987501"/>
                <a:gd name="connsiteX102" fmla="*/ 582042 w 988147"/>
                <a:gd name="connsiteY102" fmla="*/ 920617 h 987501"/>
                <a:gd name="connsiteX103" fmla="*/ 580709 w 988147"/>
                <a:gd name="connsiteY103" fmla="*/ 965549 h 987501"/>
                <a:gd name="connsiteX104" fmla="*/ 563384 w 988147"/>
                <a:gd name="connsiteY104" fmla="*/ 986111 h 987501"/>
                <a:gd name="connsiteX105" fmla="*/ 552532 w 988147"/>
                <a:gd name="connsiteY105" fmla="*/ 987443 h 987501"/>
                <a:gd name="connsiteX106" fmla="*/ 535016 w 988147"/>
                <a:gd name="connsiteY106" fmla="*/ 975639 h 987501"/>
                <a:gd name="connsiteX107" fmla="*/ 520356 w 988147"/>
                <a:gd name="connsiteY107" fmla="*/ 927852 h 987501"/>
                <a:gd name="connsiteX108" fmla="*/ 506648 w 988147"/>
                <a:gd name="connsiteY108" fmla="*/ 916048 h 987501"/>
                <a:gd name="connsiteX109" fmla="*/ 481517 w 988147"/>
                <a:gd name="connsiteY109" fmla="*/ 916238 h 987501"/>
                <a:gd name="connsiteX110" fmla="*/ 469332 w 988147"/>
                <a:gd name="connsiteY110" fmla="*/ 926710 h 987501"/>
                <a:gd name="connsiteX111" fmla="*/ 455434 w 988147"/>
                <a:gd name="connsiteY111" fmla="*/ 971832 h 987501"/>
                <a:gd name="connsiteX112" fmla="*/ 432017 w 988147"/>
                <a:gd name="connsiteY112" fmla="*/ 986872 h 987501"/>
                <a:gd name="connsiteX113" fmla="*/ 408409 w 988147"/>
                <a:gd name="connsiteY113" fmla="*/ 960218 h 987501"/>
                <a:gd name="connsiteX114" fmla="*/ 407266 w 988147"/>
                <a:gd name="connsiteY114" fmla="*/ 919285 h 987501"/>
                <a:gd name="connsiteX115" fmla="*/ 398699 w 988147"/>
                <a:gd name="connsiteY115" fmla="*/ 905577 h 987501"/>
                <a:gd name="connsiteX116" fmla="*/ 370902 w 988147"/>
                <a:gd name="connsiteY116" fmla="*/ 898532 h 987501"/>
                <a:gd name="connsiteX117" fmla="*/ 357575 w 988147"/>
                <a:gd name="connsiteY117" fmla="*/ 905577 h 987501"/>
                <a:gd name="connsiteX118" fmla="*/ 332254 w 988147"/>
                <a:gd name="connsiteY118" fmla="*/ 946129 h 987501"/>
                <a:gd name="connsiteX119" fmla="*/ 308645 w 988147"/>
                <a:gd name="connsiteY119" fmla="*/ 954697 h 987501"/>
                <a:gd name="connsiteX120" fmla="*/ 306932 w 988147"/>
                <a:gd name="connsiteY120" fmla="*/ 954126 h 987501"/>
                <a:gd name="connsiteX121" fmla="*/ 289797 w 988147"/>
                <a:gd name="connsiteY121" fmla="*/ 924235 h 987501"/>
                <a:gd name="connsiteX122" fmla="*/ 299507 w 988147"/>
                <a:gd name="connsiteY122" fmla="*/ 882159 h 987501"/>
                <a:gd name="connsiteX123" fmla="*/ 293224 w 988147"/>
                <a:gd name="connsiteY123" fmla="*/ 865024 h 987501"/>
                <a:gd name="connsiteX124" fmla="*/ 272853 w 988147"/>
                <a:gd name="connsiteY124" fmla="*/ 853220 h 987501"/>
                <a:gd name="connsiteX125" fmla="*/ 254385 w 988147"/>
                <a:gd name="connsiteY125" fmla="*/ 856647 h 987501"/>
                <a:gd name="connsiteX126" fmla="*/ 219925 w 988147"/>
                <a:gd name="connsiteY126" fmla="*/ 888823 h 987501"/>
                <a:gd name="connsiteX127" fmla="*/ 195746 w 988147"/>
                <a:gd name="connsiteY127" fmla="*/ 891107 h 987501"/>
                <a:gd name="connsiteX128" fmla="*/ 192319 w 988147"/>
                <a:gd name="connsiteY128" fmla="*/ 888823 h 987501"/>
                <a:gd name="connsiteX129" fmla="*/ 184703 w 988147"/>
                <a:gd name="connsiteY129" fmla="*/ 857028 h 987501"/>
                <a:gd name="connsiteX130" fmla="*/ 205265 w 988147"/>
                <a:gd name="connsiteY130" fmla="*/ 818379 h 987501"/>
                <a:gd name="connsiteX131" fmla="*/ 203742 w 988147"/>
                <a:gd name="connsiteY131" fmla="*/ 800293 h 987501"/>
                <a:gd name="connsiteX132" fmla="*/ 186607 w 988147"/>
                <a:gd name="connsiteY132" fmla="*/ 783348 h 987501"/>
                <a:gd name="connsiteX133" fmla="*/ 168901 w 988147"/>
                <a:gd name="connsiteY133" fmla="*/ 782015 h 987501"/>
                <a:gd name="connsiteX134" fmla="*/ 126064 w 988147"/>
                <a:gd name="connsiteY134" fmla="*/ 804672 h 987501"/>
                <a:gd name="connsiteX135" fmla="*/ 102647 w 988147"/>
                <a:gd name="connsiteY135" fmla="*/ 800293 h 987501"/>
                <a:gd name="connsiteX136" fmla="*/ 101123 w 988147"/>
                <a:gd name="connsiteY136" fmla="*/ 798579 h 987501"/>
                <a:gd name="connsiteX137" fmla="*/ 102075 w 988147"/>
                <a:gd name="connsiteY137" fmla="*/ 763548 h 987501"/>
                <a:gd name="connsiteX138" fmla="*/ 130824 w 988147"/>
                <a:gd name="connsiteY138" fmla="*/ 732895 h 987501"/>
                <a:gd name="connsiteX139" fmla="*/ 134251 w 988147"/>
                <a:gd name="connsiteY139" fmla="*/ 716141 h 987501"/>
                <a:gd name="connsiteX140" fmla="*/ 121114 w 988147"/>
                <a:gd name="connsiteY140" fmla="*/ 693295 h 987501"/>
                <a:gd name="connsiteX141" fmla="*/ 104551 w 988147"/>
                <a:gd name="connsiteY141" fmla="*/ 688535 h 987501"/>
                <a:gd name="connsiteX142" fmla="*/ 63046 w 988147"/>
                <a:gd name="connsiteY142" fmla="*/ 698055 h 987501"/>
                <a:gd name="connsiteX143" fmla="*/ 57525 w 988147"/>
                <a:gd name="connsiteY143" fmla="*/ 699387 h 987501"/>
                <a:gd name="connsiteX144" fmla="*/ 36963 w 988147"/>
                <a:gd name="connsiteY144" fmla="*/ 689297 h 987501"/>
                <a:gd name="connsiteX145" fmla="*/ 32203 w 988147"/>
                <a:gd name="connsiteY145" fmla="*/ 678255 h 987501"/>
                <a:gd name="connsiteX146" fmla="*/ 39819 w 988147"/>
                <a:gd name="connsiteY146" fmla="*/ 656741 h 987501"/>
                <a:gd name="connsiteX147" fmla="*/ 78848 w 988147"/>
                <a:gd name="connsiteY147" fmla="*/ 632371 h 987501"/>
                <a:gd name="connsiteX148" fmla="*/ 88177 w 988147"/>
                <a:gd name="connsiteY148" fmla="*/ 610477 h 987501"/>
                <a:gd name="connsiteX149" fmla="*/ 82275 w 988147"/>
                <a:gd name="connsiteY149" fmla="*/ 590676 h 987501"/>
                <a:gd name="connsiteX150" fmla="*/ 67996 w 988147"/>
                <a:gd name="connsiteY150" fmla="*/ 581157 h 987501"/>
                <a:gd name="connsiteX151" fmla="*/ 21922 w 988147"/>
                <a:gd name="connsiteY151" fmla="*/ 579824 h 987501"/>
                <a:gd name="connsiteX152" fmla="*/ 1360 w 988147"/>
                <a:gd name="connsiteY152" fmla="*/ 562499 h 987501"/>
                <a:gd name="connsiteX153" fmla="*/ 599 w 988147"/>
                <a:gd name="connsiteY153" fmla="*/ 558501 h 987501"/>
                <a:gd name="connsiteX154" fmla="*/ 17924 w 988147"/>
                <a:gd name="connsiteY154" fmla="*/ 532227 h 987501"/>
                <a:gd name="connsiteX155" fmla="*/ 59238 w 988147"/>
                <a:gd name="connsiteY155" fmla="*/ 519662 h 987501"/>
                <a:gd name="connsiteX156" fmla="*/ 71614 w 988147"/>
                <a:gd name="connsiteY156" fmla="*/ 505763 h 987501"/>
                <a:gd name="connsiteX157" fmla="*/ 71042 w 988147"/>
                <a:gd name="connsiteY157" fmla="*/ 479300 h 987501"/>
                <a:gd name="connsiteX158" fmla="*/ 61333 w 988147"/>
                <a:gd name="connsiteY158" fmla="*/ 468447 h 987501"/>
                <a:gd name="connsiteX159" fmla="*/ 17353 w 988147"/>
                <a:gd name="connsiteY159" fmla="*/ 454930 h 987501"/>
                <a:gd name="connsiteX160" fmla="*/ 599 w 988147"/>
                <a:gd name="connsiteY160" fmla="*/ 430560 h 987501"/>
                <a:gd name="connsiteX161" fmla="*/ 2312 w 988147"/>
                <a:gd name="connsiteY161" fmla="*/ 420470 h 987501"/>
                <a:gd name="connsiteX162" fmla="*/ 18115 w 988147"/>
                <a:gd name="connsiteY162" fmla="*/ 407904 h 987501"/>
                <a:gd name="connsiteX163" fmla="*/ 60761 w 988147"/>
                <a:gd name="connsiteY163" fmla="*/ 406572 h 987501"/>
                <a:gd name="connsiteX164" fmla="*/ 67044 w 988147"/>
                <a:gd name="connsiteY164" fmla="*/ 406381 h 987501"/>
                <a:gd name="connsiteX165" fmla="*/ 83989 w 988147"/>
                <a:gd name="connsiteY165" fmla="*/ 393054 h 987501"/>
                <a:gd name="connsiteX166" fmla="*/ 88938 w 988147"/>
                <a:gd name="connsiteY166" fmla="*/ 374206 h 987501"/>
                <a:gd name="connsiteX167" fmla="*/ 80943 w 988147"/>
                <a:gd name="connsiteY167" fmla="*/ 356309 h 987501"/>
                <a:gd name="connsiteX168" fmla="*/ 41913 w 988147"/>
                <a:gd name="connsiteY168" fmla="*/ 331940 h 987501"/>
                <a:gd name="connsiteX169" fmla="*/ 33155 w 988147"/>
                <a:gd name="connsiteY169" fmla="*/ 306999 h 987501"/>
                <a:gd name="connsiteX170" fmla="*/ 38676 w 988147"/>
                <a:gd name="connsiteY170" fmla="*/ 295005 h 987501"/>
                <a:gd name="connsiteX171" fmla="*/ 55811 w 988147"/>
                <a:gd name="connsiteY171" fmla="*/ 287770 h 987501"/>
                <a:gd name="connsiteX172" fmla="*/ 104551 w 988147"/>
                <a:gd name="connsiteY172" fmla="*/ 299003 h 987501"/>
                <a:gd name="connsiteX173" fmla="*/ 122256 w 988147"/>
                <a:gd name="connsiteY173" fmla="*/ 293101 h 987501"/>
                <a:gd name="connsiteX174" fmla="*/ 134251 w 988147"/>
                <a:gd name="connsiteY174" fmla="*/ 272158 h 987501"/>
                <a:gd name="connsiteX175" fmla="*/ 130824 w 988147"/>
                <a:gd name="connsiteY175" fmla="*/ 254262 h 987501"/>
                <a:gd name="connsiteX176" fmla="*/ 98458 w 988147"/>
                <a:gd name="connsiteY176" fmla="*/ 219802 h 987501"/>
                <a:gd name="connsiteX177" fmla="*/ 96554 w 988147"/>
                <a:gd name="connsiteY177" fmla="*/ 195242 h 987501"/>
                <a:gd name="connsiteX178" fmla="*/ 99791 w 988147"/>
                <a:gd name="connsiteY178" fmla="*/ 190482 h 987501"/>
                <a:gd name="connsiteX179" fmla="*/ 129110 w 988147"/>
                <a:gd name="connsiteY179" fmla="*/ 184009 h 987501"/>
                <a:gd name="connsiteX180" fmla="*/ 168711 w 988147"/>
                <a:gd name="connsiteY180" fmla="*/ 205142 h 987501"/>
                <a:gd name="connsiteX181" fmla="*/ 187369 w 988147"/>
                <a:gd name="connsiteY181" fmla="*/ 203428 h 987501"/>
                <a:gd name="connsiteX182" fmla="*/ 203361 w 988147"/>
                <a:gd name="connsiteY182" fmla="*/ 187626 h 987501"/>
                <a:gd name="connsiteX183" fmla="*/ 205456 w 988147"/>
                <a:gd name="connsiteY183" fmla="*/ 168587 h 987501"/>
                <a:gd name="connsiteX184" fmla="*/ 182419 w 988147"/>
                <a:gd name="connsiteY184" fmla="*/ 125370 h 987501"/>
                <a:gd name="connsiteX185" fmla="*/ 186417 w 988147"/>
                <a:gd name="connsiteY185" fmla="*/ 103475 h 987501"/>
                <a:gd name="connsiteX186" fmla="*/ 198411 w 988147"/>
                <a:gd name="connsiteY186" fmla="*/ 94527 h 987501"/>
                <a:gd name="connsiteX187" fmla="*/ 217831 w 988147"/>
                <a:gd name="connsiteY187" fmla="*/ 96621 h 987501"/>
                <a:gd name="connsiteX188" fmla="*/ 250768 w 988147"/>
                <a:gd name="connsiteY188" fmla="*/ 127273 h 987501"/>
                <a:gd name="connsiteX189" fmla="*/ 278564 w 988147"/>
                <a:gd name="connsiteY189" fmla="*/ 131272 h 987501"/>
                <a:gd name="connsiteX190" fmla="*/ 294176 w 988147"/>
                <a:gd name="connsiteY190" fmla="*/ 121562 h 987501"/>
                <a:gd name="connsiteX191" fmla="*/ 299507 w 988147"/>
                <a:gd name="connsiteY191" fmla="*/ 105189 h 987501"/>
                <a:gd name="connsiteX192" fmla="*/ 288465 w 988147"/>
                <a:gd name="connsiteY192" fmla="*/ 57592 h 987501"/>
                <a:gd name="connsiteX193" fmla="*/ 297794 w 988147"/>
                <a:gd name="connsiteY193" fmla="*/ 37220 h 987501"/>
                <a:gd name="connsiteX194" fmla="*/ 310549 w 988147"/>
                <a:gd name="connsiteY194" fmla="*/ 31889 h 987501"/>
                <a:gd name="connsiteX195" fmla="*/ 330731 w 988147"/>
                <a:gd name="connsiteY195" fmla="*/ 39124 h 987501"/>
                <a:gd name="connsiteX196" fmla="*/ 356243 w 988147"/>
                <a:gd name="connsiteY196" fmla="*/ 80248 h 987501"/>
                <a:gd name="connsiteX197" fmla="*/ 373949 w 988147"/>
                <a:gd name="connsiteY197" fmla="*/ 88815 h 987501"/>
                <a:gd name="connsiteX198" fmla="*/ 397747 w 988147"/>
                <a:gd name="connsiteY198" fmla="*/ 82152 h 987501"/>
                <a:gd name="connsiteX199" fmla="*/ 406505 w 988147"/>
                <a:gd name="connsiteY199" fmla="*/ 69396 h 987501"/>
                <a:gd name="connsiteX200" fmla="*/ 408409 w 988147"/>
                <a:gd name="connsiteY200" fmla="*/ 19895 h 987501"/>
                <a:gd name="connsiteX201" fmla="*/ 422497 w 988147"/>
                <a:gd name="connsiteY201" fmla="*/ 1808 h 987501"/>
                <a:gd name="connsiteX202" fmla="*/ 427638 w 988147"/>
                <a:gd name="connsiteY202" fmla="*/ 666 h 987501"/>
                <a:gd name="connsiteX203" fmla="*/ 456005 w 988147"/>
                <a:gd name="connsiteY203" fmla="*/ 17991 h 987501"/>
                <a:gd name="connsiteX204" fmla="*/ 468571 w 988147"/>
                <a:gd name="connsiteY204" fmla="*/ 59876 h 987501"/>
                <a:gd name="connsiteX205" fmla="*/ 480946 w 988147"/>
                <a:gd name="connsiteY205" fmla="*/ 71109 h 987501"/>
                <a:gd name="connsiteX206" fmla="*/ 507981 w 988147"/>
                <a:gd name="connsiteY206" fmla="*/ 71109 h 987501"/>
                <a:gd name="connsiteX207" fmla="*/ 519975 w 988147"/>
                <a:gd name="connsiteY207" fmla="*/ 60257 h 987501"/>
                <a:gd name="connsiteX208" fmla="*/ 534064 w 988147"/>
                <a:gd name="connsiteY208" fmla="*/ 13993 h 987501"/>
                <a:gd name="connsiteX209" fmla="*/ 553293 w 988147"/>
                <a:gd name="connsiteY209" fmla="*/ 95 h 98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Lst>
              <a:rect l="l" t="t" r="r" b="b"/>
              <a:pathLst>
                <a:path w="988147" h="987501">
                  <a:moveTo>
                    <a:pt x="494462" y="416074"/>
                  </a:moveTo>
                  <a:cubicBezTo>
                    <a:pt x="448227" y="416074"/>
                    <a:pt x="417292" y="453994"/>
                    <a:pt x="417459" y="492745"/>
                  </a:cubicBezTo>
                  <a:cubicBezTo>
                    <a:pt x="417625" y="535654"/>
                    <a:pt x="451387" y="570081"/>
                    <a:pt x="494129" y="570081"/>
                  </a:cubicBezTo>
                  <a:cubicBezTo>
                    <a:pt x="536872" y="570081"/>
                    <a:pt x="571133" y="536153"/>
                    <a:pt x="571299" y="493244"/>
                  </a:cubicBezTo>
                  <a:cubicBezTo>
                    <a:pt x="571466" y="450501"/>
                    <a:pt x="537870" y="416074"/>
                    <a:pt x="494462" y="416074"/>
                  </a:cubicBezTo>
                  <a:close/>
                  <a:moveTo>
                    <a:pt x="494795" y="187060"/>
                  </a:moveTo>
                  <a:cubicBezTo>
                    <a:pt x="662938" y="187393"/>
                    <a:pt x="800813" y="324934"/>
                    <a:pt x="800480" y="493576"/>
                  </a:cubicBezTo>
                  <a:cubicBezTo>
                    <a:pt x="800147" y="660389"/>
                    <a:pt x="664768" y="799262"/>
                    <a:pt x="493630" y="798929"/>
                  </a:cubicBezTo>
                  <a:cubicBezTo>
                    <a:pt x="321163" y="798430"/>
                    <a:pt x="187113" y="657728"/>
                    <a:pt x="188444" y="492579"/>
                  </a:cubicBezTo>
                  <a:cubicBezTo>
                    <a:pt x="187446" y="325100"/>
                    <a:pt x="325819" y="186727"/>
                    <a:pt x="494795" y="187060"/>
                  </a:cubicBezTo>
                  <a:close/>
                  <a:moveTo>
                    <a:pt x="494464" y="132604"/>
                  </a:moveTo>
                  <a:cubicBezTo>
                    <a:pt x="293795" y="132414"/>
                    <a:pt x="134251" y="293291"/>
                    <a:pt x="133489" y="491485"/>
                  </a:cubicBezTo>
                  <a:cubicBezTo>
                    <a:pt x="132728" y="694437"/>
                    <a:pt x="297413" y="853982"/>
                    <a:pt x="493893" y="853411"/>
                  </a:cubicBezTo>
                  <a:cubicBezTo>
                    <a:pt x="689801" y="854172"/>
                    <a:pt x="855057" y="696531"/>
                    <a:pt x="854867" y="492817"/>
                  </a:cubicBezTo>
                  <a:cubicBezTo>
                    <a:pt x="854677" y="292530"/>
                    <a:pt x="693990" y="132795"/>
                    <a:pt x="494464" y="132604"/>
                  </a:cubicBezTo>
                  <a:close/>
                  <a:moveTo>
                    <a:pt x="553293" y="95"/>
                  </a:moveTo>
                  <a:cubicBezTo>
                    <a:pt x="555007" y="95"/>
                    <a:pt x="556720" y="95"/>
                    <a:pt x="558434" y="285"/>
                  </a:cubicBezTo>
                  <a:cubicBezTo>
                    <a:pt x="575378" y="1999"/>
                    <a:pt x="580138" y="7139"/>
                    <a:pt x="580519" y="24083"/>
                  </a:cubicBezTo>
                  <a:cubicBezTo>
                    <a:pt x="580900" y="38934"/>
                    <a:pt x="581471" y="53594"/>
                    <a:pt x="581851" y="68444"/>
                  </a:cubicBezTo>
                  <a:cubicBezTo>
                    <a:pt x="582042" y="74346"/>
                    <a:pt x="584136" y="78915"/>
                    <a:pt x="589657" y="81390"/>
                  </a:cubicBezTo>
                  <a:cubicBezTo>
                    <a:pt x="598606" y="85388"/>
                    <a:pt x="607934" y="88054"/>
                    <a:pt x="617835" y="88815"/>
                  </a:cubicBezTo>
                  <a:cubicBezTo>
                    <a:pt x="623927" y="89196"/>
                    <a:pt x="628116" y="86721"/>
                    <a:pt x="631162" y="81771"/>
                  </a:cubicBezTo>
                  <a:cubicBezTo>
                    <a:pt x="639539" y="68253"/>
                    <a:pt x="648106" y="54736"/>
                    <a:pt x="656483" y="41218"/>
                  </a:cubicBezTo>
                  <a:cubicBezTo>
                    <a:pt x="663718" y="29795"/>
                    <a:pt x="668097" y="28272"/>
                    <a:pt x="681043" y="32651"/>
                  </a:cubicBezTo>
                  <a:cubicBezTo>
                    <a:pt x="682566" y="33222"/>
                    <a:pt x="683899" y="33603"/>
                    <a:pt x="685422" y="34174"/>
                  </a:cubicBezTo>
                  <a:cubicBezTo>
                    <a:pt x="700463" y="40647"/>
                    <a:pt x="702938" y="45407"/>
                    <a:pt x="699320" y="61400"/>
                  </a:cubicBezTo>
                  <a:cubicBezTo>
                    <a:pt x="696084" y="75678"/>
                    <a:pt x="692847" y="89767"/>
                    <a:pt x="689420" y="104046"/>
                  </a:cubicBezTo>
                  <a:cubicBezTo>
                    <a:pt x="687516" y="111852"/>
                    <a:pt x="689420" y="117944"/>
                    <a:pt x="696274" y="122514"/>
                  </a:cubicBezTo>
                  <a:cubicBezTo>
                    <a:pt x="703319" y="127273"/>
                    <a:pt x="710363" y="131652"/>
                    <a:pt x="718359" y="134699"/>
                  </a:cubicBezTo>
                  <a:cubicBezTo>
                    <a:pt x="724071" y="136793"/>
                    <a:pt x="728640" y="135460"/>
                    <a:pt x="733019" y="131272"/>
                  </a:cubicBezTo>
                  <a:cubicBezTo>
                    <a:pt x="744632" y="120229"/>
                    <a:pt x="756246" y="109567"/>
                    <a:pt x="768050" y="98715"/>
                  </a:cubicBezTo>
                  <a:cubicBezTo>
                    <a:pt x="777760" y="89577"/>
                    <a:pt x="783091" y="89196"/>
                    <a:pt x="793943" y="96621"/>
                  </a:cubicBezTo>
                  <a:cubicBezTo>
                    <a:pt x="794514" y="97002"/>
                    <a:pt x="794895" y="97192"/>
                    <a:pt x="795275" y="97573"/>
                  </a:cubicBezTo>
                  <a:cubicBezTo>
                    <a:pt x="813743" y="110900"/>
                    <a:pt x="811078" y="116612"/>
                    <a:pt x="803462" y="130510"/>
                  </a:cubicBezTo>
                  <a:cubicBezTo>
                    <a:pt x="796609" y="143076"/>
                    <a:pt x="790135" y="156022"/>
                    <a:pt x="783091" y="168587"/>
                  </a:cubicBezTo>
                  <a:cubicBezTo>
                    <a:pt x="779474" y="175251"/>
                    <a:pt x="780235" y="180963"/>
                    <a:pt x="784804" y="186674"/>
                  </a:cubicBezTo>
                  <a:cubicBezTo>
                    <a:pt x="789945" y="192957"/>
                    <a:pt x="795657" y="198669"/>
                    <a:pt x="801939" y="203619"/>
                  </a:cubicBezTo>
                  <a:cubicBezTo>
                    <a:pt x="807270" y="207807"/>
                    <a:pt x="812791" y="208378"/>
                    <a:pt x="819074" y="205142"/>
                  </a:cubicBezTo>
                  <a:cubicBezTo>
                    <a:pt x="833353" y="197336"/>
                    <a:pt x="847822" y="189721"/>
                    <a:pt x="862292" y="182295"/>
                  </a:cubicBezTo>
                  <a:cubicBezTo>
                    <a:pt x="872573" y="176965"/>
                    <a:pt x="878475" y="178107"/>
                    <a:pt x="885900" y="187246"/>
                  </a:cubicBezTo>
                  <a:cubicBezTo>
                    <a:pt x="888565" y="190291"/>
                    <a:pt x="891040" y="193528"/>
                    <a:pt x="893135" y="196955"/>
                  </a:cubicBezTo>
                  <a:cubicBezTo>
                    <a:pt x="898465" y="205332"/>
                    <a:pt x="897894" y="210853"/>
                    <a:pt x="891231" y="218279"/>
                  </a:cubicBezTo>
                  <a:cubicBezTo>
                    <a:pt x="879807" y="230654"/>
                    <a:pt x="868384" y="243219"/>
                    <a:pt x="856771" y="255404"/>
                  </a:cubicBezTo>
                  <a:cubicBezTo>
                    <a:pt x="852392" y="259973"/>
                    <a:pt x="851440" y="264924"/>
                    <a:pt x="853725" y="270635"/>
                  </a:cubicBezTo>
                  <a:cubicBezTo>
                    <a:pt x="857151" y="278822"/>
                    <a:pt x="861340" y="286437"/>
                    <a:pt x="866861" y="293481"/>
                  </a:cubicBezTo>
                  <a:cubicBezTo>
                    <a:pt x="871240" y="299193"/>
                    <a:pt x="876571" y="300716"/>
                    <a:pt x="883615" y="299003"/>
                  </a:cubicBezTo>
                  <a:cubicBezTo>
                    <a:pt x="899798" y="295005"/>
                    <a:pt x="916172" y="291387"/>
                    <a:pt x="932354" y="287960"/>
                  </a:cubicBezTo>
                  <a:cubicBezTo>
                    <a:pt x="940922" y="286056"/>
                    <a:pt x="946063" y="288532"/>
                    <a:pt x="950441" y="296337"/>
                  </a:cubicBezTo>
                  <a:cubicBezTo>
                    <a:pt x="952726" y="300526"/>
                    <a:pt x="954630" y="304905"/>
                    <a:pt x="956153" y="309474"/>
                  </a:cubicBezTo>
                  <a:cubicBezTo>
                    <a:pt x="959389" y="319945"/>
                    <a:pt x="957676" y="324896"/>
                    <a:pt x="948347" y="330798"/>
                  </a:cubicBezTo>
                  <a:cubicBezTo>
                    <a:pt x="935020" y="339175"/>
                    <a:pt x="921883" y="347932"/>
                    <a:pt x="908175" y="355738"/>
                  </a:cubicBezTo>
                  <a:cubicBezTo>
                    <a:pt x="900369" y="360307"/>
                    <a:pt x="898275" y="366400"/>
                    <a:pt x="899608" y="374396"/>
                  </a:cubicBezTo>
                  <a:cubicBezTo>
                    <a:pt x="900750" y="381821"/>
                    <a:pt x="902845" y="389056"/>
                    <a:pt x="905510" y="396100"/>
                  </a:cubicBezTo>
                  <a:cubicBezTo>
                    <a:pt x="907985" y="402573"/>
                    <a:pt x="912364" y="406001"/>
                    <a:pt x="919789" y="406191"/>
                  </a:cubicBezTo>
                  <a:cubicBezTo>
                    <a:pt x="936543" y="406381"/>
                    <a:pt x="953107" y="407524"/>
                    <a:pt x="969861" y="408095"/>
                  </a:cubicBezTo>
                  <a:cubicBezTo>
                    <a:pt x="978999" y="408476"/>
                    <a:pt x="983569" y="412093"/>
                    <a:pt x="986044" y="420851"/>
                  </a:cubicBezTo>
                  <a:cubicBezTo>
                    <a:pt x="987567" y="425801"/>
                    <a:pt x="988138" y="430941"/>
                    <a:pt x="988138" y="436272"/>
                  </a:cubicBezTo>
                  <a:cubicBezTo>
                    <a:pt x="988138" y="446553"/>
                    <a:pt x="985282" y="450742"/>
                    <a:pt x="975763" y="453788"/>
                  </a:cubicBezTo>
                  <a:cubicBezTo>
                    <a:pt x="960722" y="458548"/>
                    <a:pt x="945681" y="463117"/>
                    <a:pt x="930641" y="467686"/>
                  </a:cubicBezTo>
                  <a:cubicBezTo>
                    <a:pt x="919789" y="470923"/>
                    <a:pt x="916933" y="474350"/>
                    <a:pt x="916552" y="485582"/>
                  </a:cubicBezTo>
                  <a:cubicBezTo>
                    <a:pt x="916362" y="493388"/>
                    <a:pt x="915791" y="501384"/>
                    <a:pt x="917504" y="509191"/>
                  </a:cubicBezTo>
                  <a:cubicBezTo>
                    <a:pt x="918647" y="514521"/>
                    <a:pt x="921883" y="517758"/>
                    <a:pt x="927214" y="519471"/>
                  </a:cubicBezTo>
                  <a:cubicBezTo>
                    <a:pt x="943016" y="524231"/>
                    <a:pt x="958818" y="528991"/>
                    <a:pt x="974620" y="533941"/>
                  </a:cubicBezTo>
                  <a:cubicBezTo>
                    <a:pt x="985663" y="537368"/>
                    <a:pt x="988329" y="541176"/>
                    <a:pt x="988138" y="552789"/>
                  </a:cubicBezTo>
                  <a:cubicBezTo>
                    <a:pt x="988138" y="553931"/>
                    <a:pt x="988138" y="555074"/>
                    <a:pt x="988138" y="556216"/>
                  </a:cubicBezTo>
                  <a:cubicBezTo>
                    <a:pt x="987377" y="574113"/>
                    <a:pt x="981665" y="579824"/>
                    <a:pt x="963768" y="580395"/>
                  </a:cubicBezTo>
                  <a:cubicBezTo>
                    <a:pt x="948728" y="580776"/>
                    <a:pt x="933878" y="581538"/>
                    <a:pt x="918837" y="581728"/>
                  </a:cubicBezTo>
                  <a:cubicBezTo>
                    <a:pt x="913125" y="581918"/>
                    <a:pt x="909127" y="584394"/>
                    <a:pt x="906843" y="589153"/>
                  </a:cubicBezTo>
                  <a:cubicBezTo>
                    <a:pt x="902654" y="598101"/>
                    <a:pt x="899989" y="607430"/>
                    <a:pt x="899227" y="617330"/>
                  </a:cubicBezTo>
                  <a:cubicBezTo>
                    <a:pt x="898656" y="623613"/>
                    <a:pt x="901321" y="627802"/>
                    <a:pt x="906652" y="631038"/>
                  </a:cubicBezTo>
                  <a:cubicBezTo>
                    <a:pt x="919979" y="639225"/>
                    <a:pt x="933116" y="647412"/>
                    <a:pt x="946253" y="655789"/>
                  </a:cubicBezTo>
                  <a:cubicBezTo>
                    <a:pt x="958247" y="663214"/>
                    <a:pt x="959770" y="667783"/>
                    <a:pt x="955201" y="681110"/>
                  </a:cubicBezTo>
                  <a:cubicBezTo>
                    <a:pt x="953678" y="685680"/>
                    <a:pt x="951584" y="690058"/>
                    <a:pt x="948918" y="694057"/>
                  </a:cubicBezTo>
                  <a:cubicBezTo>
                    <a:pt x="946443" y="697674"/>
                    <a:pt x="942445" y="700149"/>
                    <a:pt x="936734" y="700149"/>
                  </a:cubicBezTo>
                  <a:cubicBezTo>
                    <a:pt x="926643" y="697864"/>
                    <a:pt x="916552" y="695579"/>
                    <a:pt x="906462" y="693485"/>
                  </a:cubicBezTo>
                  <a:cubicBezTo>
                    <a:pt x="898275" y="691581"/>
                    <a:pt x="889898" y="689868"/>
                    <a:pt x="881711" y="687774"/>
                  </a:cubicBezTo>
                  <a:cubicBezTo>
                    <a:pt x="876381" y="686441"/>
                    <a:pt x="872192" y="687964"/>
                    <a:pt x="868765" y="691772"/>
                  </a:cubicBezTo>
                  <a:cubicBezTo>
                    <a:pt x="861721" y="699959"/>
                    <a:pt x="856199" y="709288"/>
                    <a:pt x="853154" y="719759"/>
                  </a:cubicBezTo>
                  <a:cubicBezTo>
                    <a:pt x="851630" y="724709"/>
                    <a:pt x="853915" y="728326"/>
                    <a:pt x="856961" y="731753"/>
                  </a:cubicBezTo>
                  <a:cubicBezTo>
                    <a:pt x="868004" y="743748"/>
                    <a:pt x="879236" y="755742"/>
                    <a:pt x="890279" y="767546"/>
                  </a:cubicBezTo>
                  <a:cubicBezTo>
                    <a:pt x="898656" y="776494"/>
                    <a:pt x="899037" y="781825"/>
                    <a:pt x="892373" y="792106"/>
                  </a:cubicBezTo>
                  <a:cubicBezTo>
                    <a:pt x="891992" y="792677"/>
                    <a:pt x="891612" y="793439"/>
                    <a:pt x="891040" y="794010"/>
                  </a:cubicBezTo>
                  <a:cubicBezTo>
                    <a:pt x="878475" y="810954"/>
                    <a:pt x="872954" y="811145"/>
                    <a:pt x="857532" y="802387"/>
                  </a:cubicBezTo>
                  <a:cubicBezTo>
                    <a:pt x="844966" y="795152"/>
                    <a:pt x="831640" y="788679"/>
                    <a:pt x="818884" y="781825"/>
                  </a:cubicBezTo>
                  <a:cubicBezTo>
                    <a:pt x="813553" y="778969"/>
                    <a:pt x="808603" y="778969"/>
                    <a:pt x="803843" y="782396"/>
                  </a:cubicBezTo>
                  <a:cubicBezTo>
                    <a:pt x="796227" y="787727"/>
                    <a:pt x="789754" y="794200"/>
                    <a:pt x="784233" y="801625"/>
                  </a:cubicBezTo>
                  <a:cubicBezTo>
                    <a:pt x="780235" y="806956"/>
                    <a:pt x="780045" y="812287"/>
                    <a:pt x="783281" y="818189"/>
                  </a:cubicBezTo>
                  <a:cubicBezTo>
                    <a:pt x="791087" y="832468"/>
                    <a:pt x="798703" y="846937"/>
                    <a:pt x="806128" y="861407"/>
                  </a:cubicBezTo>
                  <a:cubicBezTo>
                    <a:pt x="811268" y="871498"/>
                    <a:pt x="810507" y="876067"/>
                    <a:pt x="802320" y="883873"/>
                  </a:cubicBezTo>
                  <a:cubicBezTo>
                    <a:pt x="800987" y="885015"/>
                    <a:pt x="799845" y="886348"/>
                    <a:pt x="798512" y="887300"/>
                  </a:cubicBezTo>
                  <a:cubicBezTo>
                    <a:pt x="786328" y="896248"/>
                    <a:pt x="780045" y="900627"/>
                    <a:pt x="765766" y="886157"/>
                  </a:cubicBezTo>
                  <a:cubicBezTo>
                    <a:pt x="755485" y="875686"/>
                    <a:pt x="744442" y="866357"/>
                    <a:pt x="733781" y="856266"/>
                  </a:cubicBezTo>
                  <a:cubicBezTo>
                    <a:pt x="728830" y="851507"/>
                    <a:pt x="723500" y="850555"/>
                    <a:pt x="717407" y="853030"/>
                  </a:cubicBezTo>
                  <a:cubicBezTo>
                    <a:pt x="709411" y="856266"/>
                    <a:pt x="701796" y="860455"/>
                    <a:pt x="694941" y="865786"/>
                  </a:cubicBezTo>
                  <a:cubicBezTo>
                    <a:pt x="689230" y="870165"/>
                    <a:pt x="687707" y="875686"/>
                    <a:pt x="689420" y="882540"/>
                  </a:cubicBezTo>
                  <a:cubicBezTo>
                    <a:pt x="693418" y="899104"/>
                    <a:pt x="697226" y="915858"/>
                    <a:pt x="700844" y="932421"/>
                  </a:cubicBezTo>
                  <a:cubicBezTo>
                    <a:pt x="702367" y="939656"/>
                    <a:pt x="699892" y="945177"/>
                    <a:pt x="693418" y="948985"/>
                  </a:cubicBezTo>
                  <a:cubicBezTo>
                    <a:pt x="689039" y="951651"/>
                    <a:pt x="684280" y="953745"/>
                    <a:pt x="679330" y="955268"/>
                  </a:cubicBezTo>
                  <a:cubicBezTo>
                    <a:pt x="669239" y="958504"/>
                    <a:pt x="663528" y="956600"/>
                    <a:pt x="657816" y="947653"/>
                  </a:cubicBezTo>
                  <a:cubicBezTo>
                    <a:pt x="649439" y="934325"/>
                    <a:pt x="640872" y="921189"/>
                    <a:pt x="632875" y="907481"/>
                  </a:cubicBezTo>
                  <a:cubicBezTo>
                    <a:pt x="628496" y="900056"/>
                    <a:pt x="622785" y="897200"/>
                    <a:pt x="614217" y="898723"/>
                  </a:cubicBezTo>
                  <a:cubicBezTo>
                    <a:pt x="607363" y="900056"/>
                    <a:pt x="600700" y="901769"/>
                    <a:pt x="594226" y="904054"/>
                  </a:cubicBezTo>
                  <a:cubicBezTo>
                    <a:pt x="585279" y="907290"/>
                    <a:pt x="582423" y="911098"/>
                    <a:pt x="582042" y="920617"/>
                  </a:cubicBezTo>
                  <a:cubicBezTo>
                    <a:pt x="581471" y="935658"/>
                    <a:pt x="581090" y="950508"/>
                    <a:pt x="580709" y="965549"/>
                  </a:cubicBezTo>
                  <a:cubicBezTo>
                    <a:pt x="580328" y="979257"/>
                    <a:pt x="576902" y="983636"/>
                    <a:pt x="563384" y="986111"/>
                  </a:cubicBezTo>
                  <a:cubicBezTo>
                    <a:pt x="559767" y="986872"/>
                    <a:pt x="556149" y="987253"/>
                    <a:pt x="552532" y="987443"/>
                  </a:cubicBezTo>
                  <a:cubicBezTo>
                    <a:pt x="543584" y="988015"/>
                    <a:pt x="537872" y="984397"/>
                    <a:pt x="535016" y="975639"/>
                  </a:cubicBezTo>
                  <a:cubicBezTo>
                    <a:pt x="529876" y="959647"/>
                    <a:pt x="524925" y="943845"/>
                    <a:pt x="520356" y="927852"/>
                  </a:cubicBezTo>
                  <a:cubicBezTo>
                    <a:pt x="518262" y="920617"/>
                    <a:pt x="513883" y="917190"/>
                    <a:pt x="506648" y="916048"/>
                  </a:cubicBezTo>
                  <a:cubicBezTo>
                    <a:pt x="498271" y="914906"/>
                    <a:pt x="489894" y="914906"/>
                    <a:pt x="481517" y="916238"/>
                  </a:cubicBezTo>
                  <a:cubicBezTo>
                    <a:pt x="475235" y="917190"/>
                    <a:pt x="471236" y="920427"/>
                    <a:pt x="469332" y="926710"/>
                  </a:cubicBezTo>
                  <a:cubicBezTo>
                    <a:pt x="464954" y="941750"/>
                    <a:pt x="460194" y="956791"/>
                    <a:pt x="455434" y="971832"/>
                  </a:cubicBezTo>
                  <a:cubicBezTo>
                    <a:pt x="451246" y="985349"/>
                    <a:pt x="445915" y="988776"/>
                    <a:pt x="432017" y="986872"/>
                  </a:cubicBezTo>
                  <a:cubicBezTo>
                    <a:pt x="411074" y="984016"/>
                    <a:pt x="408599" y="981160"/>
                    <a:pt x="408409" y="960218"/>
                  </a:cubicBezTo>
                  <a:cubicBezTo>
                    <a:pt x="408218" y="946510"/>
                    <a:pt x="407647" y="932992"/>
                    <a:pt x="407266" y="919285"/>
                  </a:cubicBezTo>
                  <a:cubicBezTo>
                    <a:pt x="407076" y="913002"/>
                    <a:pt x="404601" y="908052"/>
                    <a:pt x="398699" y="905577"/>
                  </a:cubicBezTo>
                  <a:cubicBezTo>
                    <a:pt x="389751" y="901769"/>
                    <a:pt x="380612" y="899104"/>
                    <a:pt x="370902" y="898532"/>
                  </a:cubicBezTo>
                  <a:cubicBezTo>
                    <a:pt x="365000" y="898152"/>
                    <a:pt x="360812" y="900436"/>
                    <a:pt x="357575" y="905577"/>
                  </a:cubicBezTo>
                  <a:cubicBezTo>
                    <a:pt x="349389" y="919285"/>
                    <a:pt x="340631" y="932612"/>
                    <a:pt x="332254" y="946129"/>
                  </a:cubicBezTo>
                  <a:cubicBezTo>
                    <a:pt x="325590" y="956791"/>
                    <a:pt x="320450" y="958695"/>
                    <a:pt x="308645" y="954697"/>
                  </a:cubicBezTo>
                  <a:cubicBezTo>
                    <a:pt x="308074" y="954506"/>
                    <a:pt x="307503" y="954316"/>
                    <a:pt x="306932" y="954126"/>
                  </a:cubicBezTo>
                  <a:cubicBezTo>
                    <a:pt x="288655" y="946701"/>
                    <a:pt x="285038" y="942512"/>
                    <a:pt x="289797" y="924235"/>
                  </a:cubicBezTo>
                  <a:cubicBezTo>
                    <a:pt x="293415" y="910336"/>
                    <a:pt x="296080" y="896248"/>
                    <a:pt x="299507" y="882159"/>
                  </a:cubicBezTo>
                  <a:cubicBezTo>
                    <a:pt x="301220" y="874924"/>
                    <a:pt x="299316" y="869403"/>
                    <a:pt x="293224" y="865024"/>
                  </a:cubicBezTo>
                  <a:cubicBezTo>
                    <a:pt x="286751" y="860455"/>
                    <a:pt x="280088" y="856457"/>
                    <a:pt x="272853" y="853220"/>
                  </a:cubicBezTo>
                  <a:cubicBezTo>
                    <a:pt x="265999" y="850174"/>
                    <a:pt x="260097" y="851316"/>
                    <a:pt x="254385" y="856647"/>
                  </a:cubicBezTo>
                  <a:cubicBezTo>
                    <a:pt x="242962" y="867499"/>
                    <a:pt x="231348" y="878161"/>
                    <a:pt x="219925" y="888823"/>
                  </a:cubicBezTo>
                  <a:cubicBezTo>
                    <a:pt x="211358" y="897010"/>
                    <a:pt x="205837" y="897390"/>
                    <a:pt x="195746" y="891107"/>
                  </a:cubicBezTo>
                  <a:cubicBezTo>
                    <a:pt x="194604" y="890346"/>
                    <a:pt x="193461" y="889584"/>
                    <a:pt x="192319" y="888823"/>
                  </a:cubicBezTo>
                  <a:cubicBezTo>
                    <a:pt x="177659" y="878352"/>
                    <a:pt x="176326" y="872830"/>
                    <a:pt x="184703" y="857028"/>
                  </a:cubicBezTo>
                  <a:cubicBezTo>
                    <a:pt x="191557" y="844082"/>
                    <a:pt x="198221" y="831135"/>
                    <a:pt x="205265" y="818379"/>
                  </a:cubicBezTo>
                  <a:cubicBezTo>
                    <a:pt x="208883" y="811716"/>
                    <a:pt x="208312" y="806004"/>
                    <a:pt x="203742" y="800293"/>
                  </a:cubicBezTo>
                  <a:cubicBezTo>
                    <a:pt x="198792" y="794010"/>
                    <a:pt x="193080" y="788298"/>
                    <a:pt x="186607" y="783348"/>
                  </a:cubicBezTo>
                  <a:cubicBezTo>
                    <a:pt x="180896" y="778969"/>
                    <a:pt x="175184" y="778589"/>
                    <a:pt x="168901" y="782015"/>
                  </a:cubicBezTo>
                  <a:cubicBezTo>
                    <a:pt x="154812" y="789631"/>
                    <a:pt x="140533" y="797246"/>
                    <a:pt x="126064" y="804672"/>
                  </a:cubicBezTo>
                  <a:cubicBezTo>
                    <a:pt x="115974" y="810002"/>
                    <a:pt x="110072" y="808670"/>
                    <a:pt x="102647" y="800293"/>
                  </a:cubicBezTo>
                  <a:cubicBezTo>
                    <a:pt x="102075" y="799721"/>
                    <a:pt x="101695" y="799150"/>
                    <a:pt x="101123" y="798579"/>
                  </a:cubicBezTo>
                  <a:cubicBezTo>
                    <a:pt x="87986" y="783348"/>
                    <a:pt x="88177" y="778017"/>
                    <a:pt x="102075" y="763548"/>
                  </a:cubicBezTo>
                  <a:cubicBezTo>
                    <a:pt x="111785" y="753267"/>
                    <a:pt x="120924" y="742796"/>
                    <a:pt x="130824" y="732895"/>
                  </a:cubicBezTo>
                  <a:cubicBezTo>
                    <a:pt x="135774" y="727755"/>
                    <a:pt x="136726" y="722424"/>
                    <a:pt x="134251" y="716141"/>
                  </a:cubicBezTo>
                  <a:cubicBezTo>
                    <a:pt x="131014" y="707955"/>
                    <a:pt x="126445" y="700339"/>
                    <a:pt x="121114" y="693295"/>
                  </a:cubicBezTo>
                  <a:cubicBezTo>
                    <a:pt x="116735" y="687583"/>
                    <a:pt x="110833" y="687012"/>
                    <a:pt x="104551" y="688535"/>
                  </a:cubicBezTo>
                  <a:cubicBezTo>
                    <a:pt x="90652" y="691772"/>
                    <a:pt x="76944" y="695008"/>
                    <a:pt x="63046" y="698055"/>
                  </a:cubicBezTo>
                  <a:cubicBezTo>
                    <a:pt x="61142" y="698435"/>
                    <a:pt x="59238" y="699007"/>
                    <a:pt x="57525" y="699387"/>
                  </a:cubicBezTo>
                  <a:cubicBezTo>
                    <a:pt x="47053" y="701291"/>
                    <a:pt x="41723" y="698816"/>
                    <a:pt x="36963" y="689297"/>
                  </a:cubicBezTo>
                  <a:cubicBezTo>
                    <a:pt x="35249" y="685680"/>
                    <a:pt x="33536" y="682062"/>
                    <a:pt x="32203" y="678255"/>
                  </a:cubicBezTo>
                  <a:cubicBezTo>
                    <a:pt x="28776" y="668164"/>
                    <a:pt x="30680" y="662452"/>
                    <a:pt x="39819" y="656741"/>
                  </a:cubicBezTo>
                  <a:cubicBezTo>
                    <a:pt x="52765" y="648554"/>
                    <a:pt x="65902" y="640367"/>
                    <a:pt x="78848" y="632371"/>
                  </a:cubicBezTo>
                  <a:cubicBezTo>
                    <a:pt x="89129" y="625898"/>
                    <a:pt x="90652" y="622280"/>
                    <a:pt x="88177" y="610477"/>
                  </a:cubicBezTo>
                  <a:cubicBezTo>
                    <a:pt x="86654" y="603813"/>
                    <a:pt x="84940" y="596959"/>
                    <a:pt x="82275" y="590676"/>
                  </a:cubicBezTo>
                  <a:cubicBezTo>
                    <a:pt x="79609" y="584394"/>
                    <a:pt x="75040" y="581347"/>
                    <a:pt x="67996" y="581157"/>
                  </a:cubicBezTo>
                  <a:cubicBezTo>
                    <a:pt x="52575" y="580966"/>
                    <a:pt x="37344" y="580395"/>
                    <a:pt x="21922" y="579824"/>
                  </a:cubicBezTo>
                  <a:cubicBezTo>
                    <a:pt x="8024" y="579443"/>
                    <a:pt x="3836" y="575826"/>
                    <a:pt x="1360" y="562499"/>
                  </a:cubicBezTo>
                  <a:cubicBezTo>
                    <a:pt x="1170" y="561166"/>
                    <a:pt x="789" y="559834"/>
                    <a:pt x="599" y="558501"/>
                  </a:cubicBezTo>
                  <a:cubicBezTo>
                    <a:pt x="-1496" y="541556"/>
                    <a:pt x="1360" y="537177"/>
                    <a:pt x="17924" y="532227"/>
                  </a:cubicBezTo>
                  <a:cubicBezTo>
                    <a:pt x="31632" y="528039"/>
                    <a:pt x="45340" y="523469"/>
                    <a:pt x="59238" y="519662"/>
                  </a:cubicBezTo>
                  <a:cubicBezTo>
                    <a:pt x="66854" y="517568"/>
                    <a:pt x="70852" y="513189"/>
                    <a:pt x="71614" y="505763"/>
                  </a:cubicBezTo>
                  <a:cubicBezTo>
                    <a:pt x="72375" y="497006"/>
                    <a:pt x="72756" y="488057"/>
                    <a:pt x="71042" y="479300"/>
                  </a:cubicBezTo>
                  <a:cubicBezTo>
                    <a:pt x="70090" y="473588"/>
                    <a:pt x="66854" y="470161"/>
                    <a:pt x="61333" y="468447"/>
                  </a:cubicBezTo>
                  <a:cubicBezTo>
                    <a:pt x="46673" y="464069"/>
                    <a:pt x="32013" y="459500"/>
                    <a:pt x="17353" y="454930"/>
                  </a:cubicBezTo>
                  <a:cubicBezTo>
                    <a:pt x="1360" y="449980"/>
                    <a:pt x="-353" y="447315"/>
                    <a:pt x="599" y="430560"/>
                  </a:cubicBezTo>
                  <a:cubicBezTo>
                    <a:pt x="789" y="427133"/>
                    <a:pt x="1551" y="423707"/>
                    <a:pt x="2312" y="420470"/>
                  </a:cubicBezTo>
                  <a:cubicBezTo>
                    <a:pt x="4597" y="412093"/>
                    <a:pt x="9357" y="408285"/>
                    <a:pt x="18115" y="407904"/>
                  </a:cubicBezTo>
                  <a:cubicBezTo>
                    <a:pt x="32393" y="407333"/>
                    <a:pt x="46482" y="406953"/>
                    <a:pt x="60761" y="406572"/>
                  </a:cubicBezTo>
                  <a:cubicBezTo>
                    <a:pt x="62856" y="406572"/>
                    <a:pt x="64950" y="406381"/>
                    <a:pt x="67044" y="406381"/>
                  </a:cubicBezTo>
                  <a:cubicBezTo>
                    <a:pt x="76563" y="406762"/>
                    <a:pt x="81513" y="401431"/>
                    <a:pt x="83989" y="393054"/>
                  </a:cubicBezTo>
                  <a:cubicBezTo>
                    <a:pt x="85892" y="386771"/>
                    <a:pt x="87606" y="380489"/>
                    <a:pt x="88938" y="374206"/>
                  </a:cubicBezTo>
                  <a:cubicBezTo>
                    <a:pt x="90652" y="365448"/>
                    <a:pt x="88558" y="361259"/>
                    <a:pt x="80943" y="356309"/>
                  </a:cubicBezTo>
                  <a:cubicBezTo>
                    <a:pt x="67996" y="348123"/>
                    <a:pt x="54859" y="339936"/>
                    <a:pt x="41913" y="331940"/>
                  </a:cubicBezTo>
                  <a:cubicBezTo>
                    <a:pt x="30300" y="324705"/>
                    <a:pt x="28586" y="320136"/>
                    <a:pt x="33155" y="306999"/>
                  </a:cubicBezTo>
                  <a:cubicBezTo>
                    <a:pt x="34488" y="302811"/>
                    <a:pt x="36201" y="298622"/>
                    <a:pt x="38676" y="295005"/>
                  </a:cubicBezTo>
                  <a:cubicBezTo>
                    <a:pt x="42674" y="288912"/>
                    <a:pt x="48196" y="285866"/>
                    <a:pt x="55811" y="287770"/>
                  </a:cubicBezTo>
                  <a:cubicBezTo>
                    <a:pt x="71994" y="291578"/>
                    <a:pt x="88368" y="295005"/>
                    <a:pt x="104551" y="299003"/>
                  </a:cubicBezTo>
                  <a:cubicBezTo>
                    <a:pt x="111975" y="300907"/>
                    <a:pt x="117687" y="299193"/>
                    <a:pt x="122256" y="293101"/>
                  </a:cubicBezTo>
                  <a:cubicBezTo>
                    <a:pt x="127016" y="286628"/>
                    <a:pt x="131205" y="279583"/>
                    <a:pt x="134251" y="272158"/>
                  </a:cubicBezTo>
                  <a:cubicBezTo>
                    <a:pt x="136916" y="265495"/>
                    <a:pt x="136155" y="259783"/>
                    <a:pt x="130824" y="254262"/>
                  </a:cubicBezTo>
                  <a:cubicBezTo>
                    <a:pt x="119781" y="243029"/>
                    <a:pt x="109310" y="231415"/>
                    <a:pt x="98458" y="219802"/>
                  </a:cubicBezTo>
                  <a:cubicBezTo>
                    <a:pt x="90081" y="210663"/>
                    <a:pt x="89700" y="205523"/>
                    <a:pt x="96554" y="195242"/>
                  </a:cubicBezTo>
                  <a:cubicBezTo>
                    <a:pt x="97696" y="193719"/>
                    <a:pt x="98648" y="192005"/>
                    <a:pt x="99791" y="190482"/>
                  </a:cubicBezTo>
                  <a:cubicBezTo>
                    <a:pt x="109500" y="177726"/>
                    <a:pt x="114831" y="176584"/>
                    <a:pt x="129110" y="184009"/>
                  </a:cubicBezTo>
                  <a:cubicBezTo>
                    <a:pt x="142437" y="191053"/>
                    <a:pt x="155764" y="197907"/>
                    <a:pt x="168711" y="205142"/>
                  </a:cubicBezTo>
                  <a:cubicBezTo>
                    <a:pt x="175565" y="208950"/>
                    <a:pt x="181657" y="208188"/>
                    <a:pt x="187369" y="203428"/>
                  </a:cubicBezTo>
                  <a:cubicBezTo>
                    <a:pt x="193080" y="198669"/>
                    <a:pt x="198411" y="193338"/>
                    <a:pt x="203361" y="187626"/>
                  </a:cubicBezTo>
                  <a:cubicBezTo>
                    <a:pt x="208312" y="181724"/>
                    <a:pt x="209454" y="175822"/>
                    <a:pt x="205456" y="168587"/>
                  </a:cubicBezTo>
                  <a:cubicBezTo>
                    <a:pt x="197459" y="154309"/>
                    <a:pt x="190034" y="139839"/>
                    <a:pt x="182419" y="125370"/>
                  </a:cubicBezTo>
                  <a:cubicBezTo>
                    <a:pt x="177469" y="115850"/>
                    <a:pt x="178611" y="110710"/>
                    <a:pt x="186417" y="103475"/>
                  </a:cubicBezTo>
                  <a:cubicBezTo>
                    <a:pt x="190034" y="100048"/>
                    <a:pt x="194032" y="97192"/>
                    <a:pt x="198411" y="94527"/>
                  </a:cubicBezTo>
                  <a:cubicBezTo>
                    <a:pt x="206027" y="90148"/>
                    <a:pt x="211358" y="90719"/>
                    <a:pt x="217831" y="96621"/>
                  </a:cubicBezTo>
                  <a:cubicBezTo>
                    <a:pt x="228873" y="106711"/>
                    <a:pt x="239916" y="116992"/>
                    <a:pt x="250768" y="127273"/>
                  </a:cubicBezTo>
                  <a:cubicBezTo>
                    <a:pt x="262191" y="138126"/>
                    <a:pt x="264666" y="138506"/>
                    <a:pt x="278564" y="131272"/>
                  </a:cubicBezTo>
                  <a:cubicBezTo>
                    <a:pt x="284086" y="128416"/>
                    <a:pt x="289226" y="125370"/>
                    <a:pt x="294176" y="121562"/>
                  </a:cubicBezTo>
                  <a:cubicBezTo>
                    <a:pt x="299507" y="117183"/>
                    <a:pt x="301220" y="112043"/>
                    <a:pt x="299507" y="105189"/>
                  </a:cubicBezTo>
                  <a:cubicBezTo>
                    <a:pt x="295509" y="89386"/>
                    <a:pt x="292082" y="73394"/>
                    <a:pt x="288465" y="57592"/>
                  </a:cubicBezTo>
                  <a:cubicBezTo>
                    <a:pt x="286180" y="47311"/>
                    <a:pt x="288655" y="42170"/>
                    <a:pt x="297794" y="37220"/>
                  </a:cubicBezTo>
                  <a:cubicBezTo>
                    <a:pt x="301982" y="35126"/>
                    <a:pt x="306170" y="33412"/>
                    <a:pt x="310549" y="31889"/>
                  </a:cubicBezTo>
                  <a:cubicBezTo>
                    <a:pt x="319878" y="29034"/>
                    <a:pt x="325209" y="30747"/>
                    <a:pt x="330731" y="39124"/>
                  </a:cubicBezTo>
                  <a:cubicBezTo>
                    <a:pt x="339488" y="52642"/>
                    <a:pt x="348246" y="66159"/>
                    <a:pt x="356243" y="80248"/>
                  </a:cubicBezTo>
                  <a:cubicBezTo>
                    <a:pt x="360431" y="87483"/>
                    <a:pt x="366142" y="89957"/>
                    <a:pt x="373949" y="88815"/>
                  </a:cubicBezTo>
                  <a:cubicBezTo>
                    <a:pt x="382135" y="87483"/>
                    <a:pt x="390132" y="85388"/>
                    <a:pt x="397747" y="82152"/>
                  </a:cubicBezTo>
                  <a:cubicBezTo>
                    <a:pt x="403268" y="79677"/>
                    <a:pt x="406314" y="75869"/>
                    <a:pt x="406505" y="69396"/>
                  </a:cubicBezTo>
                  <a:cubicBezTo>
                    <a:pt x="406886" y="52832"/>
                    <a:pt x="407837" y="36459"/>
                    <a:pt x="408409" y="19895"/>
                  </a:cubicBezTo>
                  <a:cubicBezTo>
                    <a:pt x="408789" y="9233"/>
                    <a:pt x="412216" y="4664"/>
                    <a:pt x="422497" y="1808"/>
                  </a:cubicBezTo>
                  <a:cubicBezTo>
                    <a:pt x="424210" y="1427"/>
                    <a:pt x="425924" y="856"/>
                    <a:pt x="427638" y="666"/>
                  </a:cubicBezTo>
                  <a:cubicBezTo>
                    <a:pt x="446486" y="-1429"/>
                    <a:pt x="451056" y="666"/>
                    <a:pt x="456005" y="17991"/>
                  </a:cubicBezTo>
                  <a:cubicBezTo>
                    <a:pt x="460003" y="32080"/>
                    <a:pt x="464763" y="45788"/>
                    <a:pt x="468571" y="59876"/>
                  </a:cubicBezTo>
                  <a:cubicBezTo>
                    <a:pt x="470475" y="66540"/>
                    <a:pt x="474473" y="70157"/>
                    <a:pt x="480946" y="71109"/>
                  </a:cubicBezTo>
                  <a:cubicBezTo>
                    <a:pt x="489894" y="72252"/>
                    <a:pt x="499033" y="72252"/>
                    <a:pt x="507981" y="71109"/>
                  </a:cubicBezTo>
                  <a:cubicBezTo>
                    <a:pt x="514264" y="70348"/>
                    <a:pt x="518071" y="66540"/>
                    <a:pt x="519975" y="60257"/>
                  </a:cubicBezTo>
                  <a:cubicBezTo>
                    <a:pt x="524545" y="44836"/>
                    <a:pt x="529304" y="29415"/>
                    <a:pt x="534064" y="13993"/>
                  </a:cubicBezTo>
                  <a:cubicBezTo>
                    <a:pt x="537682" y="2570"/>
                    <a:pt x="541299" y="-96"/>
                    <a:pt x="553293" y="95"/>
                  </a:cubicBezTo>
                  <a:close/>
                </a:path>
              </a:pathLst>
            </a:custGeom>
            <a:solidFill>
              <a:schemeClr val="bg1"/>
            </a:solidFill>
            <a:ln w="5155" cap="flat">
              <a:noFill/>
              <a:prstDash val="solid"/>
              <a:miter/>
            </a:ln>
          </p:spPr>
          <p:txBody>
            <a:bodyPr wrap="square" rtlCol="0" anchor="ctr">
              <a:noAutofit/>
            </a:bodyPr>
            <a:lstStyle/>
            <a:p>
              <a:endParaRPr lang="en-US" dirty="0"/>
            </a:p>
          </p:txBody>
        </p:sp>
      </p:grpSp>
      <p:sp>
        <p:nvSpPr>
          <p:cNvPr id="49" name="Freeform: Shape 48">
            <a:extLst>
              <a:ext uri="{FF2B5EF4-FFF2-40B4-BE49-F238E27FC236}">
                <a16:creationId xmlns="" xmlns:a16="http://schemas.microsoft.com/office/drawing/2014/main" id="{38501154-EBF5-4221-8028-676F038AF6DD}"/>
              </a:ext>
            </a:extLst>
          </p:cNvPr>
          <p:cNvSpPr/>
          <p:nvPr/>
        </p:nvSpPr>
        <p:spPr>
          <a:xfrm>
            <a:off x="6334909" y="2243841"/>
            <a:ext cx="360580" cy="358577"/>
          </a:xfrm>
          <a:custGeom>
            <a:avLst/>
            <a:gdLst>
              <a:gd name="connsiteX0" fmla="*/ 959201 w 1857518"/>
              <a:gd name="connsiteY0" fmla="*/ 1852264 h 1847198"/>
              <a:gd name="connsiteX1" fmla="*/ 910700 w 1857518"/>
              <a:gd name="connsiteY1" fmla="*/ 1852264 h 1847198"/>
              <a:gd name="connsiteX2" fmla="*/ 891608 w 1857518"/>
              <a:gd name="connsiteY2" fmla="*/ 1830593 h 1847198"/>
              <a:gd name="connsiteX3" fmla="*/ 838463 w 1857518"/>
              <a:gd name="connsiteY3" fmla="*/ 1669608 h 1847198"/>
              <a:gd name="connsiteX4" fmla="*/ 813180 w 1857518"/>
              <a:gd name="connsiteY4" fmla="*/ 1646905 h 1847198"/>
              <a:gd name="connsiteX5" fmla="*/ 730624 w 1857518"/>
              <a:gd name="connsiteY5" fmla="*/ 1628330 h 1847198"/>
              <a:gd name="connsiteX6" fmla="*/ 693990 w 1857518"/>
              <a:gd name="connsiteY6" fmla="*/ 1639165 h 1847198"/>
              <a:gd name="connsiteX7" fmla="*/ 573251 w 1857518"/>
              <a:gd name="connsiteY7" fmla="*/ 1761452 h 1847198"/>
              <a:gd name="connsiteX8" fmla="*/ 542292 w 1857518"/>
              <a:gd name="connsiteY8" fmla="*/ 1766612 h 1847198"/>
              <a:gd name="connsiteX9" fmla="*/ 412782 w 1857518"/>
              <a:gd name="connsiteY9" fmla="*/ 1693859 h 1847198"/>
              <a:gd name="connsiteX10" fmla="*/ 398334 w 1857518"/>
              <a:gd name="connsiteY10" fmla="*/ 1660836 h 1847198"/>
              <a:gd name="connsiteX11" fmla="*/ 440644 w 1857518"/>
              <a:gd name="connsiteY11" fmla="*/ 1494176 h 1847198"/>
              <a:gd name="connsiteX12" fmla="*/ 432904 w 1857518"/>
              <a:gd name="connsiteY12" fmla="*/ 1462185 h 1847198"/>
              <a:gd name="connsiteX13" fmla="*/ 370471 w 1857518"/>
              <a:gd name="connsiteY13" fmla="*/ 1397172 h 1847198"/>
              <a:gd name="connsiteX14" fmla="*/ 340545 w 1857518"/>
              <a:gd name="connsiteY14" fmla="*/ 1388400 h 1847198"/>
              <a:gd name="connsiteX15" fmla="*/ 310618 w 1857518"/>
              <a:gd name="connsiteY15" fmla="*/ 1395108 h 1847198"/>
              <a:gd name="connsiteX16" fmla="*/ 170273 w 1857518"/>
              <a:gd name="connsiteY16" fmla="*/ 1426583 h 1847198"/>
              <a:gd name="connsiteX17" fmla="*/ 141377 w 1857518"/>
              <a:gd name="connsiteY17" fmla="*/ 1413683 h 1847198"/>
              <a:gd name="connsiteX18" fmla="*/ 70689 w 1857518"/>
              <a:gd name="connsiteY18" fmla="*/ 1276949 h 1847198"/>
              <a:gd name="connsiteX19" fmla="*/ 75848 w 1857518"/>
              <a:gd name="connsiteY19" fmla="*/ 1247539 h 1847198"/>
              <a:gd name="connsiteX20" fmla="*/ 206391 w 1857518"/>
              <a:gd name="connsiteY20" fmla="*/ 1126284 h 1847198"/>
              <a:gd name="connsiteX21" fmla="*/ 216710 w 1857518"/>
              <a:gd name="connsiteY21" fmla="*/ 1096873 h 1847198"/>
              <a:gd name="connsiteX22" fmla="*/ 201231 w 1857518"/>
              <a:gd name="connsiteY22" fmla="*/ 1012769 h 1847198"/>
              <a:gd name="connsiteX23" fmla="*/ 181108 w 1857518"/>
              <a:gd name="connsiteY23" fmla="*/ 989034 h 1847198"/>
              <a:gd name="connsiteX24" fmla="*/ 67077 w 1857518"/>
              <a:gd name="connsiteY24" fmla="*/ 947240 h 1847198"/>
              <a:gd name="connsiteX25" fmla="*/ 0 w 1857518"/>
              <a:gd name="connsiteY25" fmla="*/ 921957 h 1847198"/>
              <a:gd name="connsiteX26" fmla="*/ 0 w 1857518"/>
              <a:gd name="connsiteY26" fmla="*/ 893062 h 1847198"/>
              <a:gd name="connsiteX27" fmla="*/ 4643 w 1857518"/>
              <a:gd name="connsiteY27" fmla="*/ 842496 h 1847198"/>
              <a:gd name="connsiteX28" fmla="*/ 17543 w 1857518"/>
              <a:gd name="connsiteY28" fmla="*/ 743945 h 1847198"/>
              <a:gd name="connsiteX29" fmla="*/ 38182 w 1857518"/>
              <a:gd name="connsiteY29" fmla="*/ 723305 h 1847198"/>
              <a:gd name="connsiteX30" fmla="*/ 214131 w 1857518"/>
              <a:gd name="connsiteY30" fmla="*/ 691315 h 1847198"/>
              <a:gd name="connsiteX31" fmla="*/ 239929 w 1857518"/>
              <a:gd name="connsiteY31" fmla="*/ 671192 h 1847198"/>
              <a:gd name="connsiteX32" fmla="*/ 266760 w 1857518"/>
              <a:gd name="connsiteY32" fmla="*/ 606695 h 1847198"/>
              <a:gd name="connsiteX33" fmla="*/ 262116 w 1857518"/>
              <a:gd name="connsiteY33" fmla="*/ 570060 h 1847198"/>
              <a:gd name="connsiteX34" fmla="*/ 159437 w 1857518"/>
              <a:gd name="connsiteY34" fmla="*/ 434874 h 1847198"/>
              <a:gd name="connsiteX35" fmla="*/ 159953 w 1857518"/>
              <a:gd name="connsiteY35" fmla="*/ 401336 h 1847198"/>
              <a:gd name="connsiteX36" fmla="*/ 259536 w 1857518"/>
              <a:gd name="connsiteY36" fmla="*/ 278017 h 1847198"/>
              <a:gd name="connsiteX37" fmla="*/ 294623 w 1857518"/>
              <a:gd name="connsiteY37" fmla="*/ 268729 h 1847198"/>
              <a:gd name="connsiteX38" fmla="*/ 457672 w 1857518"/>
              <a:gd name="connsiteY38" fmla="*/ 336322 h 1847198"/>
              <a:gd name="connsiteX39" fmla="*/ 489146 w 1857518"/>
              <a:gd name="connsiteY39" fmla="*/ 333743 h 1847198"/>
              <a:gd name="connsiteX40" fmla="*/ 540744 w 1857518"/>
              <a:gd name="connsiteY40" fmla="*/ 298140 h 1847198"/>
              <a:gd name="connsiteX41" fmla="*/ 553127 w 1857518"/>
              <a:gd name="connsiteY41" fmla="*/ 273889 h 1847198"/>
              <a:gd name="connsiteX42" fmla="*/ 552096 w 1857518"/>
              <a:gd name="connsiteY42" fmla="*/ 255830 h 1847198"/>
              <a:gd name="connsiteX43" fmla="*/ 545904 w 1857518"/>
              <a:gd name="connsiteY43" fmla="*/ 175854 h 1847198"/>
              <a:gd name="connsiteX44" fmla="*/ 539712 w 1857518"/>
              <a:gd name="connsiteY44" fmla="*/ 95877 h 1847198"/>
              <a:gd name="connsiteX45" fmla="*/ 556739 w 1857518"/>
              <a:gd name="connsiteY45" fmla="*/ 69562 h 1847198"/>
              <a:gd name="connsiteX46" fmla="*/ 716176 w 1857518"/>
              <a:gd name="connsiteY46" fmla="*/ 15901 h 1847198"/>
              <a:gd name="connsiteX47" fmla="*/ 726496 w 1857518"/>
              <a:gd name="connsiteY47" fmla="*/ 14353 h 1847198"/>
              <a:gd name="connsiteX48" fmla="*/ 748167 w 1857518"/>
              <a:gd name="connsiteY48" fmla="*/ 28800 h 1847198"/>
              <a:gd name="connsiteX49" fmla="*/ 847750 w 1857518"/>
              <a:gd name="connsiteY49" fmla="*/ 172758 h 1847198"/>
              <a:gd name="connsiteX50" fmla="*/ 878709 w 1857518"/>
              <a:gd name="connsiteY50" fmla="*/ 187721 h 1847198"/>
              <a:gd name="connsiteX51" fmla="*/ 931855 w 1857518"/>
              <a:gd name="connsiteY51" fmla="*/ 185657 h 1847198"/>
              <a:gd name="connsiteX52" fmla="*/ 948366 w 1857518"/>
              <a:gd name="connsiteY52" fmla="*/ 177401 h 1847198"/>
              <a:gd name="connsiteX53" fmla="*/ 954042 w 1857518"/>
              <a:gd name="connsiteY53" fmla="*/ 169146 h 1847198"/>
              <a:gd name="connsiteX54" fmla="*/ 979840 w 1857518"/>
              <a:gd name="connsiteY54" fmla="*/ 121676 h 1847198"/>
              <a:gd name="connsiteX55" fmla="*/ 1037630 w 1857518"/>
              <a:gd name="connsiteY55" fmla="*/ 13837 h 1847198"/>
              <a:gd name="connsiteX56" fmla="*/ 1066525 w 1857518"/>
              <a:gd name="connsiteY56" fmla="*/ 937 h 1847198"/>
              <a:gd name="connsiteX57" fmla="*/ 1233702 w 1857518"/>
              <a:gd name="connsiteY57" fmla="*/ 40667 h 1847198"/>
              <a:gd name="connsiteX58" fmla="*/ 1253309 w 1857518"/>
              <a:gd name="connsiteY58" fmla="*/ 64918 h 1847198"/>
              <a:gd name="connsiteX59" fmla="*/ 1254341 w 1857518"/>
              <a:gd name="connsiteY59" fmla="*/ 85042 h 1847198"/>
              <a:gd name="connsiteX60" fmla="*/ 1258468 w 1857518"/>
              <a:gd name="connsiteY60" fmla="*/ 209908 h 1847198"/>
              <a:gd name="connsiteX61" fmla="*/ 1260016 w 1857518"/>
              <a:gd name="connsiteY61" fmla="*/ 244478 h 1847198"/>
              <a:gd name="connsiteX62" fmla="*/ 1276012 w 1857518"/>
              <a:gd name="connsiteY62" fmla="*/ 270277 h 1847198"/>
              <a:gd name="connsiteX63" fmla="*/ 1313678 w 1857518"/>
              <a:gd name="connsiteY63" fmla="*/ 291948 h 1847198"/>
              <a:gd name="connsiteX64" fmla="*/ 1349797 w 1857518"/>
              <a:gd name="connsiteY64" fmla="*/ 291948 h 1847198"/>
              <a:gd name="connsiteX65" fmla="*/ 1502526 w 1857518"/>
              <a:gd name="connsiteY65" fmla="*/ 206812 h 1847198"/>
              <a:gd name="connsiteX66" fmla="*/ 1535033 w 1857518"/>
              <a:gd name="connsiteY66" fmla="*/ 211456 h 1847198"/>
              <a:gd name="connsiteX67" fmla="*/ 1653707 w 1857518"/>
              <a:gd name="connsiteY67" fmla="*/ 332711 h 1847198"/>
              <a:gd name="connsiteX68" fmla="*/ 1657835 w 1857518"/>
              <a:gd name="connsiteY68" fmla="*/ 366249 h 1847198"/>
              <a:gd name="connsiteX69" fmla="*/ 1569087 w 1857518"/>
              <a:gd name="connsiteY69" fmla="*/ 515883 h 1847198"/>
              <a:gd name="connsiteX70" fmla="*/ 1568571 w 1857518"/>
              <a:gd name="connsiteY70" fmla="*/ 550453 h 1847198"/>
              <a:gd name="connsiteX71" fmla="*/ 1591274 w 1857518"/>
              <a:gd name="connsiteY71" fmla="*/ 592247 h 1847198"/>
              <a:gd name="connsiteX72" fmla="*/ 1617589 w 1857518"/>
              <a:gd name="connsiteY72" fmla="*/ 608759 h 1847198"/>
              <a:gd name="connsiteX73" fmla="*/ 1676926 w 1857518"/>
              <a:gd name="connsiteY73" fmla="*/ 612886 h 1847198"/>
              <a:gd name="connsiteX74" fmla="*/ 1797665 w 1857518"/>
              <a:gd name="connsiteY74" fmla="*/ 620626 h 1847198"/>
              <a:gd name="connsiteX75" fmla="*/ 1820884 w 1857518"/>
              <a:gd name="connsiteY75" fmla="*/ 640233 h 1847198"/>
              <a:gd name="connsiteX76" fmla="*/ 1857518 w 1857518"/>
              <a:gd name="connsiteY76" fmla="*/ 808442 h 1847198"/>
              <a:gd name="connsiteX77" fmla="*/ 1851842 w 1857518"/>
              <a:gd name="connsiteY77" fmla="*/ 829081 h 1847198"/>
              <a:gd name="connsiteX78" fmla="*/ 1841523 w 1857518"/>
              <a:gd name="connsiteY78" fmla="*/ 836305 h 1847198"/>
              <a:gd name="connsiteX79" fmla="*/ 1686214 w 1857518"/>
              <a:gd name="connsiteY79" fmla="*/ 913701 h 1847198"/>
              <a:gd name="connsiteX80" fmla="*/ 1668670 w 1857518"/>
              <a:gd name="connsiteY80" fmla="*/ 940016 h 1847198"/>
              <a:gd name="connsiteX81" fmla="*/ 1665059 w 1857518"/>
              <a:gd name="connsiteY81" fmla="*/ 998322 h 1847198"/>
              <a:gd name="connsiteX82" fmla="*/ 1678474 w 1857518"/>
              <a:gd name="connsiteY82" fmla="*/ 1026184 h 1847198"/>
              <a:gd name="connsiteX83" fmla="*/ 1821916 w 1857518"/>
              <a:gd name="connsiteY83" fmla="*/ 1131960 h 1847198"/>
              <a:gd name="connsiteX84" fmla="*/ 1831720 w 1857518"/>
              <a:gd name="connsiteY84" fmla="*/ 1163950 h 1847198"/>
              <a:gd name="connsiteX85" fmla="*/ 1805404 w 1857518"/>
              <a:gd name="connsiteY85" fmla="*/ 1236703 h 1847198"/>
              <a:gd name="connsiteX86" fmla="*/ 1775478 w 1857518"/>
              <a:gd name="connsiteY86" fmla="*/ 1317711 h 1847198"/>
              <a:gd name="connsiteX87" fmla="*/ 1750195 w 1857518"/>
              <a:gd name="connsiteY87" fmla="*/ 1334223 h 1847198"/>
              <a:gd name="connsiteX88" fmla="*/ 1685698 w 1857518"/>
              <a:gd name="connsiteY88" fmla="*/ 1327515 h 1847198"/>
              <a:gd name="connsiteX89" fmla="*/ 1574247 w 1857518"/>
              <a:gd name="connsiteY89" fmla="*/ 1315648 h 1847198"/>
              <a:gd name="connsiteX90" fmla="*/ 1545868 w 1857518"/>
              <a:gd name="connsiteY90" fmla="*/ 1328547 h 1847198"/>
              <a:gd name="connsiteX91" fmla="*/ 1505622 w 1857518"/>
              <a:gd name="connsiteY91" fmla="*/ 1383241 h 1847198"/>
              <a:gd name="connsiteX92" fmla="*/ 1500978 w 1857518"/>
              <a:gd name="connsiteY92" fmla="*/ 1417811 h 1847198"/>
              <a:gd name="connsiteX93" fmla="*/ 1563411 w 1857518"/>
              <a:gd name="connsiteY93" fmla="*/ 1581892 h 1847198"/>
              <a:gd name="connsiteX94" fmla="*/ 1554124 w 1857518"/>
              <a:gd name="connsiteY94" fmla="*/ 1615430 h 1847198"/>
              <a:gd name="connsiteX95" fmla="*/ 1430805 w 1857518"/>
              <a:gd name="connsiteY95" fmla="*/ 1708822 h 1847198"/>
              <a:gd name="connsiteX96" fmla="*/ 1397266 w 1857518"/>
              <a:gd name="connsiteY96" fmla="*/ 1708306 h 1847198"/>
              <a:gd name="connsiteX97" fmla="*/ 1263628 w 1857518"/>
              <a:gd name="connsiteY97" fmla="*/ 1600467 h 1847198"/>
              <a:gd name="connsiteX98" fmla="*/ 1232154 w 1857518"/>
              <a:gd name="connsiteY98" fmla="*/ 1594275 h 1847198"/>
              <a:gd name="connsiteX99" fmla="*/ 1153725 w 1857518"/>
              <a:gd name="connsiteY99" fmla="*/ 1624202 h 1847198"/>
              <a:gd name="connsiteX100" fmla="*/ 1134634 w 1857518"/>
              <a:gd name="connsiteY100" fmla="*/ 1646905 h 1847198"/>
              <a:gd name="connsiteX101" fmla="*/ 1123798 w 1857518"/>
              <a:gd name="connsiteY101" fmla="*/ 1698503 h 1847198"/>
              <a:gd name="connsiteX102" fmla="*/ 1097999 w 1857518"/>
              <a:gd name="connsiteY102" fmla="*/ 1821821 h 1847198"/>
              <a:gd name="connsiteX103" fmla="*/ 1076329 w 1857518"/>
              <a:gd name="connsiteY103" fmla="*/ 1842460 h 1847198"/>
              <a:gd name="connsiteX104" fmla="*/ 994288 w 1857518"/>
              <a:gd name="connsiteY104" fmla="*/ 1851232 h 1847198"/>
              <a:gd name="connsiteX105" fmla="*/ 959201 w 1857518"/>
              <a:gd name="connsiteY105" fmla="*/ 1852264 h 1847198"/>
              <a:gd name="connsiteX106" fmla="*/ 928759 w 1857518"/>
              <a:gd name="connsiteY106" fmla="*/ 382245 h 1847198"/>
              <a:gd name="connsiteX107" fmla="*/ 386983 w 1857518"/>
              <a:gd name="connsiteY107" fmla="*/ 921957 h 1847198"/>
              <a:gd name="connsiteX108" fmla="*/ 926695 w 1857518"/>
              <a:gd name="connsiteY108" fmla="*/ 1465797 h 1847198"/>
              <a:gd name="connsiteX109" fmla="*/ 1470535 w 1857518"/>
              <a:gd name="connsiteY109" fmla="*/ 924537 h 1847198"/>
              <a:gd name="connsiteX110" fmla="*/ 928759 w 1857518"/>
              <a:gd name="connsiteY110" fmla="*/ 382245 h 1847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1857518" h="1847198">
                <a:moveTo>
                  <a:pt x="959201" y="1852264"/>
                </a:moveTo>
                <a:cubicBezTo>
                  <a:pt x="943206" y="1852264"/>
                  <a:pt x="927211" y="1852264"/>
                  <a:pt x="910700" y="1852264"/>
                </a:cubicBezTo>
                <a:cubicBezTo>
                  <a:pt x="900380" y="1848652"/>
                  <a:pt x="894704" y="1840913"/>
                  <a:pt x="891608" y="1830593"/>
                </a:cubicBezTo>
                <a:cubicBezTo>
                  <a:pt x="874065" y="1776931"/>
                  <a:pt x="856006" y="1723270"/>
                  <a:pt x="838463" y="1669608"/>
                </a:cubicBezTo>
                <a:cubicBezTo>
                  <a:pt x="834335" y="1657224"/>
                  <a:pt x="826080" y="1649485"/>
                  <a:pt x="813180" y="1646905"/>
                </a:cubicBezTo>
                <a:cubicBezTo>
                  <a:pt x="785833" y="1640713"/>
                  <a:pt x="757970" y="1635037"/>
                  <a:pt x="730624" y="1628330"/>
                </a:cubicBezTo>
                <a:cubicBezTo>
                  <a:pt x="716176" y="1624718"/>
                  <a:pt x="704309" y="1628330"/>
                  <a:pt x="693990" y="1639165"/>
                </a:cubicBezTo>
                <a:cubicBezTo>
                  <a:pt x="654259" y="1680443"/>
                  <a:pt x="613497" y="1720690"/>
                  <a:pt x="573251" y="1761452"/>
                </a:cubicBezTo>
                <a:cubicBezTo>
                  <a:pt x="563963" y="1770739"/>
                  <a:pt x="553127" y="1772804"/>
                  <a:pt x="542292" y="1766612"/>
                </a:cubicBezTo>
                <a:cubicBezTo>
                  <a:pt x="498950" y="1742361"/>
                  <a:pt x="456123" y="1718110"/>
                  <a:pt x="412782" y="1693859"/>
                </a:cubicBezTo>
                <a:cubicBezTo>
                  <a:pt x="397818" y="1685603"/>
                  <a:pt x="394206" y="1676832"/>
                  <a:pt x="398334" y="1660836"/>
                </a:cubicBezTo>
                <a:cubicBezTo>
                  <a:pt x="412265" y="1605111"/>
                  <a:pt x="426713" y="1549901"/>
                  <a:pt x="440644" y="1494176"/>
                </a:cubicBezTo>
                <a:cubicBezTo>
                  <a:pt x="443741" y="1482308"/>
                  <a:pt x="441676" y="1471473"/>
                  <a:pt x="432904" y="1462185"/>
                </a:cubicBezTo>
                <a:cubicBezTo>
                  <a:pt x="412265" y="1440514"/>
                  <a:pt x="391110" y="1418843"/>
                  <a:pt x="370471" y="1397172"/>
                </a:cubicBezTo>
                <a:cubicBezTo>
                  <a:pt x="362216" y="1388400"/>
                  <a:pt x="351896" y="1385820"/>
                  <a:pt x="340545" y="1388400"/>
                </a:cubicBezTo>
                <a:cubicBezTo>
                  <a:pt x="330226" y="1390464"/>
                  <a:pt x="320422" y="1393044"/>
                  <a:pt x="310618" y="1395108"/>
                </a:cubicBezTo>
                <a:cubicBezTo>
                  <a:pt x="263664" y="1405428"/>
                  <a:pt x="217226" y="1416263"/>
                  <a:pt x="170273" y="1426583"/>
                </a:cubicBezTo>
                <a:cubicBezTo>
                  <a:pt x="157373" y="1429679"/>
                  <a:pt x="147054" y="1425035"/>
                  <a:pt x="141377" y="1413683"/>
                </a:cubicBezTo>
                <a:cubicBezTo>
                  <a:pt x="117642" y="1368277"/>
                  <a:pt x="94423" y="1322355"/>
                  <a:pt x="70689" y="1276949"/>
                </a:cubicBezTo>
                <a:cubicBezTo>
                  <a:pt x="65529" y="1266630"/>
                  <a:pt x="67593" y="1255278"/>
                  <a:pt x="75848" y="1247539"/>
                </a:cubicBezTo>
                <a:cubicBezTo>
                  <a:pt x="119191" y="1207292"/>
                  <a:pt x="163049" y="1166530"/>
                  <a:pt x="206391" y="1126284"/>
                </a:cubicBezTo>
                <a:cubicBezTo>
                  <a:pt x="215162" y="1118544"/>
                  <a:pt x="218258" y="1108225"/>
                  <a:pt x="216710" y="1096873"/>
                </a:cubicBezTo>
                <a:cubicBezTo>
                  <a:pt x="211551" y="1069010"/>
                  <a:pt x="206391" y="1040631"/>
                  <a:pt x="201231" y="1012769"/>
                </a:cubicBezTo>
                <a:cubicBezTo>
                  <a:pt x="199167" y="1000901"/>
                  <a:pt x="192459" y="993162"/>
                  <a:pt x="181108" y="989034"/>
                </a:cubicBezTo>
                <a:cubicBezTo>
                  <a:pt x="142925" y="975103"/>
                  <a:pt x="104743" y="961171"/>
                  <a:pt x="67077" y="947240"/>
                </a:cubicBezTo>
                <a:cubicBezTo>
                  <a:pt x="44890" y="938984"/>
                  <a:pt x="22187" y="931760"/>
                  <a:pt x="0" y="921957"/>
                </a:cubicBezTo>
                <a:cubicBezTo>
                  <a:pt x="0" y="912153"/>
                  <a:pt x="0" y="902866"/>
                  <a:pt x="0" y="893062"/>
                </a:cubicBezTo>
                <a:cubicBezTo>
                  <a:pt x="1548" y="876035"/>
                  <a:pt x="3096" y="859524"/>
                  <a:pt x="4643" y="842496"/>
                </a:cubicBezTo>
                <a:cubicBezTo>
                  <a:pt x="7740" y="809474"/>
                  <a:pt x="12383" y="776451"/>
                  <a:pt x="17543" y="743945"/>
                </a:cubicBezTo>
                <a:cubicBezTo>
                  <a:pt x="19091" y="733109"/>
                  <a:pt x="26831" y="725369"/>
                  <a:pt x="38182" y="723305"/>
                </a:cubicBezTo>
                <a:cubicBezTo>
                  <a:pt x="97003" y="712470"/>
                  <a:pt x="155309" y="702150"/>
                  <a:pt x="214131" y="691315"/>
                </a:cubicBezTo>
                <a:cubicBezTo>
                  <a:pt x="226514" y="689251"/>
                  <a:pt x="234770" y="682543"/>
                  <a:pt x="239929" y="671192"/>
                </a:cubicBezTo>
                <a:cubicBezTo>
                  <a:pt x="248701" y="649521"/>
                  <a:pt x="257989" y="627850"/>
                  <a:pt x="266760" y="606695"/>
                </a:cubicBezTo>
                <a:cubicBezTo>
                  <a:pt x="272436" y="593279"/>
                  <a:pt x="270888" y="581928"/>
                  <a:pt x="262116" y="570060"/>
                </a:cubicBezTo>
                <a:cubicBezTo>
                  <a:pt x="227546" y="525170"/>
                  <a:pt x="193492" y="479764"/>
                  <a:pt x="159437" y="434874"/>
                </a:cubicBezTo>
                <a:cubicBezTo>
                  <a:pt x="150665" y="423007"/>
                  <a:pt x="150665" y="412687"/>
                  <a:pt x="159953" y="401336"/>
                </a:cubicBezTo>
                <a:cubicBezTo>
                  <a:pt x="192975" y="360058"/>
                  <a:pt x="225998" y="319295"/>
                  <a:pt x="259536" y="278017"/>
                </a:cubicBezTo>
                <a:cubicBezTo>
                  <a:pt x="270372" y="265118"/>
                  <a:pt x="279144" y="262538"/>
                  <a:pt x="294623" y="268729"/>
                </a:cubicBezTo>
                <a:cubicBezTo>
                  <a:pt x="348801" y="291433"/>
                  <a:pt x="402978" y="313620"/>
                  <a:pt x="457672" y="336322"/>
                </a:cubicBezTo>
                <a:cubicBezTo>
                  <a:pt x="468507" y="340966"/>
                  <a:pt x="479342" y="340450"/>
                  <a:pt x="489146" y="333743"/>
                </a:cubicBezTo>
                <a:cubicBezTo>
                  <a:pt x="506690" y="321875"/>
                  <a:pt x="523717" y="310008"/>
                  <a:pt x="540744" y="298140"/>
                </a:cubicBezTo>
                <a:cubicBezTo>
                  <a:pt x="548999" y="292464"/>
                  <a:pt x="553127" y="284209"/>
                  <a:pt x="553127" y="273889"/>
                </a:cubicBezTo>
                <a:cubicBezTo>
                  <a:pt x="553127" y="267697"/>
                  <a:pt x="552612" y="261506"/>
                  <a:pt x="552096" y="255830"/>
                </a:cubicBezTo>
                <a:cubicBezTo>
                  <a:pt x="550032" y="228999"/>
                  <a:pt x="547968" y="202684"/>
                  <a:pt x="545904" y="175854"/>
                </a:cubicBezTo>
                <a:cubicBezTo>
                  <a:pt x="543840" y="149023"/>
                  <a:pt x="541776" y="122708"/>
                  <a:pt x="539712" y="95877"/>
                </a:cubicBezTo>
                <a:cubicBezTo>
                  <a:pt x="538680" y="83493"/>
                  <a:pt x="544872" y="73690"/>
                  <a:pt x="556739" y="69562"/>
                </a:cubicBezTo>
                <a:cubicBezTo>
                  <a:pt x="609885" y="51503"/>
                  <a:pt x="663031" y="33444"/>
                  <a:pt x="716176" y="15901"/>
                </a:cubicBezTo>
                <a:cubicBezTo>
                  <a:pt x="719788" y="14869"/>
                  <a:pt x="722884" y="14353"/>
                  <a:pt x="726496" y="14353"/>
                </a:cubicBezTo>
                <a:cubicBezTo>
                  <a:pt x="736299" y="14869"/>
                  <a:pt x="742491" y="21060"/>
                  <a:pt x="748167" y="28800"/>
                </a:cubicBezTo>
                <a:cubicBezTo>
                  <a:pt x="781189" y="76786"/>
                  <a:pt x="814728" y="124772"/>
                  <a:pt x="847750" y="172758"/>
                </a:cubicBezTo>
                <a:cubicBezTo>
                  <a:pt x="855490" y="183593"/>
                  <a:pt x="865810" y="188753"/>
                  <a:pt x="878709" y="187721"/>
                </a:cubicBezTo>
                <a:cubicBezTo>
                  <a:pt x="896252" y="186173"/>
                  <a:pt x="914312" y="185657"/>
                  <a:pt x="931855" y="185657"/>
                </a:cubicBezTo>
                <a:cubicBezTo>
                  <a:pt x="939079" y="185657"/>
                  <a:pt x="944239" y="183077"/>
                  <a:pt x="948366" y="177401"/>
                </a:cubicBezTo>
                <a:cubicBezTo>
                  <a:pt x="950430" y="174822"/>
                  <a:pt x="952494" y="171726"/>
                  <a:pt x="954042" y="169146"/>
                </a:cubicBezTo>
                <a:cubicBezTo>
                  <a:pt x="962814" y="153150"/>
                  <a:pt x="971069" y="137155"/>
                  <a:pt x="979840" y="121676"/>
                </a:cubicBezTo>
                <a:cubicBezTo>
                  <a:pt x="998932" y="85558"/>
                  <a:pt x="1018539" y="49955"/>
                  <a:pt x="1037630" y="13837"/>
                </a:cubicBezTo>
                <a:cubicBezTo>
                  <a:pt x="1043822" y="2485"/>
                  <a:pt x="1053626" y="-2159"/>
                  <a:pt x="1066525" y="937"/>
                </a:cubicBezTo>
                <a:cubicBezTo>
                  <a:pt x="1122251" y="14353"/>
                  <a:pt x="1177976" y="27252"/>
                  <a:pt x="1233702" y="40667"/>
                </a:cubicBezTo>
                <a:cubicBezTo>
                  <a:pt x="1245569" y="43763"/>
                  <a:pt x="1252793" y="52535"/>
                  <a:pt x="1253309" y="64918"/>
                </a:cubicBezTo>
                <a:cubicBezTo>
                  <a:pt x="1253825" y="71626"/>
                  <a:pt x="1253825" y="78334"/>
                  <a:pt x="1254341" y="85042"/>
                </a:cubicBezTo>
                <a:cubicBezTo>
                  <a:pt x="1255888" y="126836"/>
                  <a:pt x="1256921" y="168630"/>
                  <a:pt x="1258468" y="209908"/>
                </a:cubicBezTo>
                <a:cubicBezTo>
                  <a:pt x="1258985" y="221260"/>
                  <a:pt x="1259501" y="233127"/>
                  <a:pt x="1260016" y="244478"/>
                </a:cubicBezTo>
                <a:cubicBezTo>
                  <a:pt x="1260532" y="255830"/>
                  <a:pt x="1266208" y="264602"/>
                  <a:pt x="1276012" y="270277"/>
                </a:cubicBezTo>
                <a:cubicBezTo>
                  <a:pt x="1288395" y="277501"/>
                  <a:pt x="1301295" y="284209"/>
                  <a:pt x="1313678" y="291948"/>
                </a:cubicBezTo>
                <a:cubicBezTo>
                  <a:pt x="1326062" y="299172"/>
                  <a:pt x="1337413" y="298656"/>
                  <a:pt x="1349797" y="291948"/>
                </a:cubicBezTo>
                <a:cubicBezTo>
                  <a:pt x="1400879" y="263570"/>
                  <a:pt x="1451444" y="235191"/>
                  <a:pt x="1502526" y="206812"/>
                </a:cubicBezTo>
                <a:cubicBezTo>
                  <a:pt x="1514394" y="200105"/>
                  <a:pt x="1525745" y="202168"/>
                  <a:pt x="1535033" y="211456"/>
                </a:cubicBezTo>
                <a:cubicBezTo>
                  <a:pt x="1574763" y="251702"/>
                  <a:pt x="1613977" y="292464"/>
                  <a:pt x="1653707" y="332711"/>
                </a:cubicBezTo>
                <a:cubicBezTo>
                  <a:pt x="1664027" y="343546"/>
                  <a:pt x="1665575" y="353350"/>
                  <a:pt x="1657835" y="366249"/>
                </a:cubicBezTo>
                <a:cubicBezTo>
                  <a:pt x="1628424" y="416299"/>
                  <a:pt x="1598497" y="465833"/>
                  <a:pt x="1569087" y="515883"/>
                </a:cubicBezTo>
                <a:cubicBezTo>
                  <a:pt x="1562379" y="527234"/>
                  <a:pt x="1561863" y="539102"/>
                  <a:pt x="1568571" y="550453"/>
                </a:cubicBezTo>
                <a:cubicBezTo>
                  <a:pt x="1576311" y="564384"/>
                  <a:pt x="1583534" y="578316"/>
                  <a:pt x="1591274" y="592247"/>
                </a:cubicBezTo>
                <a:cubicBezTo>
                  <a:pt x="1596950" y="602567"/>
                  <a:pt x="1605721" y="608243"/>
                  <a:pt x="1617589" y="608759"/>
                </a:cubicBezTo>
                <a:cubicBezTo>
                  <a:pt x="1637196" y="610307"/>
                  <a:pt x="1657319" y="611339"/>
                  <a:pt x="1676926" y="612886"/>
                </a:cubicBezTo>
                <a:cubicBezTo>
                  <a:pt x="1717172" y="615466"/>
                  <a:pt x="1757419" y="618046"/>
                  <a:pt x="1797665" y="620626"/>
                </a:cubicBezTo>
                <a:cubicBezTo>
                  <a:pt x="1809016" y="621142"/>
                  <a:pt x="1818304" y="628882"/>
                  <a:pt x="1820884" y="640233"/>
                </a:cubicBezTo>
                <a:cubicBezTo>
                  <a:pt x="1833267" y="695959"/>
                  <a:pt x="1845135" y="752200"/>
                  <a:pt x="1857518" y="808442"/>
                </a:cubicBezTo>
                <a:cubicBezTo>
                  <a:pt x="1859066" y="816181"/>
                  <a:pt x="1857002" y="822889"/>
                  <a:pt x="1851842" y="829081"/>
                </a:cubicBezTo>
                <a:cubicBezTo>
                  <a:pt x="1849262" y="832177"/>
                  <a:pt x="1845135" y="834241"/>
                  <a:pt x="1841523" y="836305"/>
                </a:cubicBezTo>
                <a:cubicBezTo>
                  <a:pt x="1789925" y="862103"/>
                  <a:pt x="1738327" y="887902"/>
                  <a:pt x="1686214" y="913701"/>
                </a:cubicBezTo>
                <a:cubicBezTo>
                  <a:pt x="1675378" y="919377"/>
                  <a:pt x="1669187" y="927633"/>
                  <a:pt x="1668670" y="940016"/>
                </a:cubicBezTo>
                <a:cubicBezTo>
                  <a:pt x="1667639" y="959623"/>
                  <a:pt x="1666090" y="978714"/>
                  <a:pt x="1665059" y="998322"/>
                </a:cubicBezTo>
                <a:cubicBezTo>
                  <a:pt x="1664543" y="1009673"/>
                  <a:pt x="1668670" y="1019477"/>
                  <a:pt x="1678474" y="1026184"/>
                </a:cubicBezTo>
                <a:cubicBezTo>
                  <a:pt x="1726460" y="1061271"/>
                  <a:pt x="1773930" y="1096873"/>
                  <a:pt x="1821916" y="1131960"/>
                </a:cubicBezTo>
                <a:cubicBezTo>
                  <a:pt x="1833267" y="1140215"/>
                  <a:pt x="1836879" y="1150535"/>
                  <a:pt x="1831720" y="1163950"/>
                </a:cubicBezTo>
                <a:cubicBezTo>
                  <a:pt x="1822948" y="1188201"/>
                  <a:pt x="1814176" y="1212452"/>
                  <a:pt x="1805404" y="1236703"/>
                </a:cubicBezTo>
                <a:cubicBezTo>
                  <a:pt x="1795601" y="1263534"/>
                  <a:pt x="1785798" y="1290881"/>
                  <a:pt x="1775478" y="1317711"/>
                </a:cubicBezTo>
                <a:cubicBezTo>
                  <a:pt x="1771350" y="1329063"/>
                  <a:pt x="1761546" y="1335255"/>
                  <a:pt x="1750195" y="1334223"/>
                </a:cubicBezTo>
                <a:cubicBezTo>
                  <a:pt x="1728524" y="1332159"/>
                  <a:pt x="1707369" y="1329579"/>
                  <a:pt x="1685698" y="1327515"/>
                </a:cubicBezTo>
                <a:cubicBezTo>
                  <a:pt x="1648548" y="1323387"/>
                  <a:pt x="1611397" y="1319259"/>
                  <a:pt x="1574247" y="1315648"/>
                </a:cubicBezTo>
                <a:cubicBezTo>
                  <a:pt x="1562379" y="1314616"/>
                  <a:pt x="1553092" y="1318743"/>
                  <a:pt x="1545868" y="1328547"/>
                </a:cubicBezTo>
                <a:cubicBezTo>
                  <a:pt x="1532453" y="1346606"/>
                  <a:pt x="1519553" y="1365181"/>
                  <a:pt x="1505622" y="1383241"/>
                </a:cubicBezTo>
                <a:cubicBezTo>
                  <a:pt x="1497366" y="1394076"/>
                  <a:pt x="1496334" y="1405428"/>
                  <a:pt x="1500978" y="1417811"/>
                </a:cubicBezTo>
                <a:cubicBezTo>
                  <a:pt x="1521617" y="1472505"/>
                  <a:pt x="1542772" y="1527198"/>
                  <a:pt x="1563411" y="1581892"/>
                </a:cubicBezTo>
                <a:cubicBezTo>
                  <a:pt x="1569087" y="1596339"/>
                  <a:pt x="1565991" y="1606143"/>
                  <a:pt x="1554124" y="1615430"/>
                </a:cubicBezTo>
                <a:cubicBezTo>
                  <a:pt x="1512845" y="1646389"/>
                  <a:pt x="1472083" y="1677864"/>
                  <a:pt x="1430805" y="1708822"/>
                </a:cubicBezTo>
                <a:cubicBezTo>
                  <a:pt x="1418938" y="1717594"/>
                  <a:pt x="1408618" y="1717594"/>
                  <a:pt x="1397266" y="1708306"/>
                </a:cubicBezTo>
                <a:cubicBezTo>
                  <a:pt x="1352892" y="1672704"/>
                  <a:pt x="1308003" y="1636585"/>
                  <a:pt x="1263628" y="1600467"/>
                </a:cubicBezTo>
                <a:cubicBezTo>
                  <a:pt x="1253825" y="1592727"/>
                  <a:pt x="1243505" y="1590147"/>
                  <a:pt x="1232154" y="1594275"/>
                </a:cubicBezTo>
                <a:cubicBezTo>
                  <a:pt x="1205839" y="1604079"/>
                  <a:pt x="1179524" y="1613883"/>
                  <a:pt x="1153725" y="1624202"/>
                </a:cubicBezTo>
                <a:cubicBezTo>
                  <a:pt x="1143406" y="1628330"/>
                  <a:pt x="1137214" y="1636070"/>
                  <a:pt x="1134634" y="1646905"/>
                </a:cubicBezTo>
                <a:cubicBezTo>
                  <a:pt x="1131022" y="1663932"/>
                  <a:pt x="1127411" y="1681475"/>
                  <a:pt x="1123798" y="1698503"/>
                </a:cubicBezTo>
                <a:cubicBezTo>
                  <a:pt x="1115027" y="1739781"/>
                  <a:pt x="1106771" y="1780543"/>
                  <a:pt x="1097999" y="1821821"/>
                </a:cubicBezTo>
                <a:cubicBezTo>
                  <a:pt x="1095420" y="1833689"/>
                  <a:pt x="1088196" y="1840913"/>
                  <a:pt x="1076329" y="1842460"/>
                </a:cubicBezTo>
                <a:cubicBezTo>
                  <a:pt x="1048982" y="1846072"/>
                  <a:pt x="1021635" y="1848652"/>
                  <a:pt x="994288" y="1851232"/>
                </a:cubicBezTo>
                <a:cubicBezTo>
                  <a:pt x="980873" y="1850200"/>
                  <a:pt x="970037" y="1851232"/>
                  <a:pt x="959201" y="1852264"/>
                </a:cubicBezTo>
                <a:close/>
                <a:moveTo>
                  <a:pt x="928759" y="382245"/>
                </a:moveTo>
                <a:cubicBezTo>
                  <a:pt x="633620" y="381729"/>
                  <a:pt x="388015" y="619594"/>
                  <a:pt x="386983" y="921957"/>
                </a:cubicBezTo>
                <a:cubicBezTo>
                  <a:pt x="385951" y="1222772"/>
                  <a:pt x="627428" y="1464765"/>
                  <a:pt x="926695" y="1465797"/>
                </a:cubicBezTo>
                <a:cubicBezTo>
                  <a:pt x="1229058" y="1466829"/>
                  <a:pt x="1470019" y="1222772"/>
                  <a:pt x="1470535" y="924537"/>
                </a:cubicBezTo>
                <a:cubicBezTo>
                  <a:pt x="1470535" y="625270"/>
                  <a:pt x="1228026" y="381729"/>
                  <a:pt x="928759" y="382245"/>
                </a:cubicBezTo>
                <a:close/>
              </a:path>
            </a:pathLst>
          </a:custGeom>
          <a:solidFill>
            <a:schemeClr val="bg1"/>
          </a:solidFill>
          <a:ln w="5155" cap="flat">
            <a:noFill/>
            <a:prstDash val="solid"/>
            <a:miter/>
          </a:ln>
        </p:spPr>
        <p:txBody>
          <a:bodyPr rtlCol="0" anchor="ctr"/>
          <a:lstStyle/>
          <a:p>
            <a:endParaRPr lang="en-US" dirty="0"/>
          </a:p>
        </p:txBody>
      </p:sp>
      <p:sp>
        <p:nvSpPr>
          <p:cNvPr id="50" name="Oval 21">
            <a:extLst>
              <a:ext uri="{FF2B5EF4-FFF2-40B4-BE49-F238E27FC236}">
                <a16:creationId xmlns="" xmlns:a16="http://schemas.microsoft.com/office/drawing/2014/main" id="{90906E54-D5A3-42C5-A11E-5560CE659FD7}"/>
              </a:ext>
            </a:extLst>
          </p:cNvPr>
          <p:cNvSpPr>
            <a:spLocks noChangeAspect="1"/>
          </p:cNvSpPr>
          <p:nvPr/>
        </p:nvSpPr>
        <p:spPr>
          <a:xfrm>
            <a:off x="6537004" y="3075953"/>
            <a:ext cx="358764" cy="359612"/>
          </a:xfrm>
          <a:custGeom>
            <a:avLst/>
            <a:gdLst/>
            <a:ahLst/>
            <a:cxnLst/>
            <a:rect l="l" t="t" r="r" b="b"/>
            <a:pathLst>
              <a:path w="3866431" h="3921936">
                <a:moveTo>
                  <a:pt x="3673551" y="1918004"/>
                </a:moveTo>
                <a:lnTo>
                  <a:pt x="3689615" y="1928004"/>
                </a:lnTo>
                <a:lnTo>
                  <a:pt x="3673551" y="1923989"/>
                </a:lnTo>
                <a:close/>
                <a:moveTo>
                  <a:pt x="1973868" y="1267034"/>
                </a:moveTo>
                <a:cubicBezTo>
                  <a:pt x="1644528" y="1247265"/>
                  <a:pt x="1335642" y="1460585"/>
                  <a:pt x="1246922" y="1791693"/>
                </a:cubicBezTo>
                <a:cubicBezTo>
                  <a:pt x="1145527" y="2170102"/>
                  <a:pt x="1370092" y="2559060"/>
                  <a:pt x="1748502" y="2660455"/>
                </a:cubicBezTo>
                <a:cubicBezTo>
                  <a:pt x="2126911" y="2761848"/>
                  <a:pt x="2515869" y="2537284"/>
                  <a:pt x="2617263" y="2158875"/>
                </a:cubicBezTo>
                <a:cubicBezTo>
                  <a:pt x="2718658" y="1780466"/>
                  <a:pt x="2494093" y="1391508"/>
                  <a:pt x="2115683" y="1290113"/>
                </a:cubicBezTo>
                <a:cubicBezTo>
                  <a:pt x="2068382" y="1277439"/>
                  <a:pt x="2020916" y="1269858"/>
                  <a:pt x="1973868" y="1267034"/>
                </a:cubicBezTo>
                <a:close/>
                <a:moveTo>
                  <a:pt x="1884148" y="778913"/>
                </a:moveTo>
                <a:cubicBezTo>
                  <a:pt x="2001814" y="774234"/>
                  <a:pt x="2122171" y="786977"/>
                  <a:pt x="2241901" y="819059"/>
                </a:cubicBezTo>
                <a:cubicBezTo>
                  <a:pt x="2880466" y="990162"/>
                  <a:pt x="3259419" y="1646529"/>
                  <a:pt x="3088317" y="2285093"/>
                </a:cubicBezTo>
                <a:cubicBezTo>
                  <a:pt x="2917214" y="2923658"/>
                  <a:pt x="2260847" y="3302611"/>
                  <a:pt x="1622284" y="3131508"/>
                </a:cubicBezTo>
                <a:cubicBezTo>
                  <a:pt x="983718" y="2960406"/>
                  <a:pt x="604765" y="2304038"/>
                  <a:pt x="775868" y="1665473"/>
                </a:cubicBezTo>
                <a:cubicBezTo>
                  <a:pt x="914889" y="1146640"/>
                  <a:pt x="1374260" y="799191"/>
                  <a:pt x="1884148" y="778913"/>
                </a:cubicBezTo>
                <a:close/>
                <a:moveTo>
                  <a:pt x="1877044" y="601672"/>
                </a:moveTo>
                <a:cubicBezTo>
                  <a:pt x="1291617" y="624954"/>
                  <a:pt x="764192" y="1023877"/>
                  <a:pt x="604575" y="1619576"/>
                </a:cubicBezTo>
                <a:cubicBezTo>
                  <a:pt x="408124" y="2352745"/>
                  <a:pt x="843218" y="3106349"/>
                  <a:pt x="1576386" y="3302801"/>
                </a:cubicBezTo>
                <a:cubicBezTo>
                  <a:pt x="2309553" y="3499253"/>
                  <a:pt x="3063157" y="3064158"/>
                  <a:pt x="3259610" y="2330990"/>
                </a:cubicBezTo>
                <a:cubicBezTo>
                  <a:pt x="3456061" y="1597823"/>
                  <a:pt x="3020967" y="844219"/>
                  <a:pt x="2287799" y="647766"/>
                </a:cubicBezTo>
                <a:cubicBezTo>
                  <a:pt x="2150330" y="610931"/>
                  <a:pt x="2012143" y="596300"/>
                  <a:pt x="1877044" y="601672"/>
                </a:cubicBezTo>
                <a:close/>
                <a:moveTo>
                  <a:pt x="2155203" y="0"/>
                </a:moveTo>
                <a:lnTo>
                  <a:pt x="2726520" y="153083"/>
                </a:lnTo>
                <a:lnTo>
                  <a:pt x="2718332" y="639676"/>
                </a:lnTo>
                <a:lnTo>
                  <a:pt x="2703388" y="635671"/>
                </a:lnTo>
                <a:cubicBezTo>
                  <a:pt x="2825157" y="704200"/>
                  <a:pt x="2935213" y="788233"/>
                  <a:pt x="3028302" y="887881"/>
                </a:cubicBezTo>
                <a:lnTo>
                  <a:pt x="3461490" y="780167"/>
                </a:lnTo>
                <a:lnTo>
                  <a:pt x="3739170" y="1302405"/>
                </a:lnTo>
                <a:lnTo>
                  <a:pt x="3430511" y="1580676"/>
                </a:lnTo>
                <a:cubicBezTo>
                  <a:pt x="3469203" y="1721610"/>
                  <a:pt x="3487439" y="1869186"/>
                  <a:pt x="3480892" y="2019195"/>
                </a:cubicBezTo>
                <a:lnTo>
                  <a:pt x="3866431" y="2233221"/>
                </a:lnTo>
                <a:lnTo>
                  <a:pt x="3713346" y="2804538"/>
                </a:lnTo>
                <a:lnTo>
                  <a:pt x="3245518" y="2796670"/>
                </a:lnTo>
                <a:cubicBezTo>
                  <a:pt x="3186368" y="2895500"/>
                  <a:pt x="3114705" y="2984636"/>
                  <a:pt x="3034406" y="3064209"/>
                </a:cubicBezTo>
                <a:lnTo>
                  <a:pt x="3188044" y="3465205"/>
                </a:lnTo>
                <a:lnTo>
                  <a:pt x="2703542" y="3804459"/>
                </a:lnTo>
                <a:lnTo>
                  <a:pt x="2511083" y="3637373"/>
                </a:lnTo>
                <a:lnTo>
                  <a:pt x="2510721" y="3637782"/>
                </a:lnTo>
                <a:lnTo>
                  <a:pt x="2469028" y="3600862"/>
                </a:lnTo>
                <a:lnTo>
                  <a:pt x="2336049" y="3485413"/>
                </a:lnTo>
                <a:lnTo>
                  <a:pt x="2337504" y="3484394"/>
                </a:lnTo>
                <a:lnTo>
                  <a:pt x="2321804" y="3470491"/>
                </a:lnTo>
                <a:cubicBezTo>
                  <a:pt x="2198912" y="3505261"/>
                  <a:pt x="2070236" y="3521441"/>
                  <a:pt x="1939394" y="3520711"/>
                </a:cubicBezTo>
                <a:lnTo>
                  <a:pt x="1716657" y="3921936"/>
                </a:lnTo>
                <a:lnTo>
                  <a:pt x="1145338" y="3768853"/>
                </a:lnTo>
                <a:lnTo>
                  <a:pt x="1153058" y="3310015"/>
                </a:lnTo>
                <a:cubicBezTo>
                  <a:pt x="1031991" y="3241016"/>
                  <a:pt x="922646" y="3156634"/>
                  <a:pt x="830223" y="3056799"/>
                </a:cubicBezTo>
                <a:lnTo>
                  <a:pt x="837628" y="3072678"/>
                </a:lnTo>
                <a:lnTo>
                  <a:pt x="359851" y="3165234"/>
                </a:lnTo>
                <a:lnTo>
                  <a:pt x="109883" y="2629179"/>
                </a:lnTo>
                <a:lnTo>
                  <a:pt x="433005" y="2367184"/>
                </a:lnTo>
                <a:cubicBezTo>
                  <a:pt x="398515" y="2240774"/>
                  <a:pt x="380498" y="2109034"/>
                  <a:pt x="380471" y="1974963"/>
                </a:cubicBezTo>
                <a:lnTo>
                  <a:pt x="0" y="1763749"/>
                </a:lnTo>
                <a:lnTo>
                  <a:pt x="153083" y="1192432"/>
                </a:lnTo>
                <a:lnTo>
                  <a:pt x="589083" y="1199766"/>
                </a:lnTo>
                <a:cubicBezTo>
                  <a:pt x="648234" y="1095383"/>
                  <a:pt x="719659" y="1000210"/>
                  <a:pt x="800459" y="915022"/>
                </a:cubicBezTo>
                <a:lnTo>
                  <a:pt x="654428" y="464617"/>
                </a:lnTo>
                <a:lnTo>
                  <a:pt x="1156025" y="151183"/>
                </a:lnTo>
                <a:lnTo>
                  <a:pt x="1506312" y="489026"/>
                </a:lnTo>
                <a:lnTo>
                  <a:pt x="1502791" y="491226"/>
                </a:lnTo>
                <a:cubicBezTo>
                  <a:pt x="1640493" y="447897"/>
                  <a:pt x="1785874" y="427870"/>
                  <a:pt x="1933939" y="429497"/>
                </a:cubicBezTo>
                <a:lnTo>
                  <a:pt x="1918994" y="42549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nvGrpSpPr>
          <p:cNvPr id="9" name="Group 8">
            <a:extLst>
              <a:ext uri="{FF2B5EF4-FFF2-40B4-BE49-F238E27FC236}">
                <a16:creationId xmlns="" xmlns:a16="http://schemas.microsoft.com/office/drawing/2014/main" id="{759E4A3A-A044-4926-891F-C612C5C1D6B4}"/>
              </a:ext>
            </a:extLst>
          </p:cNvPr>
          <p:cNvGrpSpPr/>
          <p:nvPr/>
        </p:nvGrpSpPr>
        <p:grpSpPr>
          <a:xfrm>
            <a:off x="5178751" y="2370646"/>
            <a:ext cx="117483" cy="955805"/>
            <a:chOff x="2413986" y="1345118"/>
            <a:chExt cx="89038" cy="746934"/>
          </a:xfrm>
          <a:solidFill>
            <a:schemeClr val="bg1"/>
          </a:solidFill>
        </p:grpSpPr>
        <p:sp>
          <p:nvSpPr>
            <p:cNvPr id="62" name="Freeform: Shape 61">
              <a:extLst>
                <a:ext uri="{FF2B5EF4-FFF2-40B4-BE49-F238E27FC236}">
                  <a16:creationId xmlns="" xmlns:a16="http://schemas.microsoft.com/office/drawing/2014/main" id="{DA0BC6E2-2C84-49E1-928D-4B24F0C2EB2A}"/>
                </a:ext>
              </a:extLst>
            </p:cNvPr>
            <p:cNvSpPr/>
            <p:nvPr/>
          </p:nvSpPr>
          <p:spPr>
            <a:xfrm rot="10800000">
              <a:off x="2413986" y="1795787"/>
              <a:ext cx="89038" cy="296265"/>
            </a:xfrm>
            <a:custGeom>
              <a:avLst/>
              <a:gdLst>
                <a:gd name="connsiteX0" fmla="*/ 26163 w 139111"/>
                <a:gd name="connsiteY0" fmla="*/ 222208 h 296265"/>
                <a:gd name="connsiteX1" fmla="*/ 33180 w 139111"/>
                <a:gd name="connsiteY1" fmla="*/ 215191 h 296265"/>
                <a:gd name="connsiteX2" fmla="*/ 33180 w 139111"/>
                <a:gd name="connsiteY2" fmla="*/ 34393 h 296265"/>
                <a:gd name="connsiteX3" fmla="*/ 26163 w 139111"/>
                <a:gd name="connsiteY3" fmla="*/ 27376 h 296265"/>
                <a:gd name="connsiteX4" fmla="*/ 19146 w 139111"/>
                <a:gd name="connsiteY4" fmla="*/ 34393 h 296265"/>
                <a:gd name="connsiteX5" fmla="*/ 19146 w 139111"/>
                <a:gd name="connsiteY5" fmla="*/ 215191 h 296265"/>
                <a:gd name="connsiteX6" fmla="*/ 26163 w 139111"/>
                <a:gd name="connsiteY6" fmla="*/ 222208 h 296265"/>
                <a:gd name="connsiteX7" fmla="*/ 55041 w 139111"/>
                <a:gd name="connsiteY7" fmla="*/ 222208 h 296265"/>
                <a:gd name="connsiteX8" fmla="*/ 62058 w 139111"/>
                <a:gd name="connsiteY8" fmla="*/ 215191 h 296265"/>
                <a:gd name="connsiteX9" fmla="*/ 62058 w 139111"/>
                <a:gd name="connsiteY9" fmla="*/ 34393 h 296265"/>
                <a:gd name="connsiteX10" fmla="*/ 55041 w 139111"/>
                <a:gd name="connsiteY10" fmla="*/ 27376 h 296265"/>
                <a:gd name="connsiteX11" fmla="*/ 48024 w 139111"/>
                <a:gd name="connsiteY11" fmla="*/ 34393 h 296265"/>
                <a:gd name="connsiteX12" fmla="*/ 48024 w 139111"/>
                <a:gd name="connsiteY12" fmla="*/ 215191 h 296265"/>
                <a:gd name="connsiteX13" fmla="*/ 55041 w 139111"/>
                <a:gd name="connsiteY13" fmla="*/ 222208 h 296265"/>
                <a:gd name="connsiteX14" fmla="*/ 83918 w 139111"/>
                <a:gd name="connsiteY14" fmla="*/ 222208 h 296265"/>
                <a:gd name="connsiteX15" fmla="*/ 90935 w 139111"/>
                <a:gd name="connsiteY15" fmla="*/ 215191 h 296265"/>
                <a:gd name="connsiteX16" fmla="*/ 90935 w 139111"/>
                <a:gd name="connsiteY16" fmla="*/ 34393 h 296265"/>
                <a:gd name="connsiteX17" fmla="*/ 83918 w 139111"/>
                <a:gd name="connsiteY17" fmla="*/ 27376 h 296265"/>
                <a:gd name="connsiteX18" fmla="*/ 76901 w 139111"/>
                <a:gd name="connsiteY18" fmla="*/ 34393 h 296265"/>
                <a:gd name="connsiteX19" fmla="*/ 76901 w 139111"/>
                <a:gd name="connsiteY19" fmla="*/ 215191 h 296265"/>
                <a:gd name="connsiteX20" fmla="*/ 83918 w 139111"/>
                <a:gd name="connsiteY20" fmla="*/ 222208 h 296265"/>
                <a:gd name="connsiteX21" fmla="*/ 112796 w 139111"/>
                <a:gd name="connsiteY21" fmla="*/ 222208 h 296265"/>
                <a:gd name="connsiteX22" fmla="*/ 119813 w 139111"/>
                <a:gd name="connsiteY22" fmla="*/ 215191 h 296265"/>
                <a:gd name="connsiteX23" fmla="*/ 119813 w 139111"/>
                <a:gd name="connsiteY23" fmla="*/ 34393 h 296265"/>
                <a:gd name="connsiteX24" fmla="*/ 112796 w 139111"/>
                <a:gd name="connsiteY24" fmla="*/ 27376 h 296265"/>
                <a:gd name="connsiteX25" fmla="*/ 105779 w 139111"/>
                <a:gd name="connsiteY25" fmla="*/ 34393 h 296265"/>
                <a:gd name="connsiteX26" fmla="*/ 105779 w 139111"/>
                <a:gd name="connsiteY26" fmla="*/ 215191 h 296265"/>
                <a:gd name="connsiteX27" fmla="*/ 112796 w 139111"/>
                <a:gd name="connsiteY27" fmla="*/ 222208 h 296265"/>
                <a:gd name="connsiteX28" fmla="*/ 88513 w 139111"/>
                <a:gd name="connsiteY28" fmla="*/ 296265 h 296265"/>
                <a:gd name="connsiteX29" fmla="*/ 50735 w 139111"/>
                <a:gd name="connsiteY29" fmla="*/ 296265 h 296265"/>
                <a:gd name="connsiteX30" fmla="*/ 50660 w 139111"/>
                <a:gd name="connsiteY30" fmla="*/ 296099 h 296265"/>
                <a:gd name="connsiteX31" fmla="*/ 44697 w 139111"/>
                <a:gd name="connsiteY31" fmla="*/ 294685 h 296265"/>
                <a:gd name="connsiteX32" fmla="*/ 6733 w 139111"/>
                <a:gd name="connsiteY32" fmla="*/ 294971 h 296265"/>
                <a:gd name="connsiteX33" fmla="*/ 143 w 139111"/>
                <a:gd name="connsiteY33" fmla="*/ 288238 h 296265"/>
                <a:gd name="connsiteX34" fmla="*/ 10315 w 139111"/>
                <a:gd name="connsiteY34" fmla="*/ 266749 h 296265"/>
                <a:gd name="connsiteX35" fmla="*/ 9885 w 139111"/>
                <a:gd name="connsiteY35" fmla="*/ 242395 h 296265"/>
                <a:gd name="connsiteX36" fmla="*/ 0 w 139111"/>
                <a:gd name="connsiteY36" fmla="*/ 222912 h 296265"/>
                <a:gd name="connsiteX37" fmla="*/ 143 w 139111"/>
                <a:gd name="connsiteY37" fmla="*/ 45413 h 296265"/>
                <a:gd name="connsiteX38" fmla="*/ 33666 w 139111"/>
                <a:gd name="connsiteY38" fmla="*/ 1003 h 296265"/>
                <a:gd name="connsiteX39" fmla="*/ 34526 w 139111"/>
                <a:gd name="connsiteY39" fmla="*/ 0 h 296265"/>
                <a:gd name="connsiteX40" fmla="*/ 69194 w 139111"/>
                <a:gd name="connsiteY40" fmla="*/ 0 h 296265"/>
                <a:gd name="connsiteX41" fmla="*/ 69338 w 139111"/>
                <a:gd name="connsiteY41" fmla="*/ 0 h 296265"/>
                <a:gd name="connsiteX42" fmla="*/ 104006 w 139111"/>
                <a:gd name="connsiteY42" fmla="*/ 0 h 296265"/>
                <a:gd name="connsiteX43" fmla="*/ 105009 w 139111"/>
                <a:gd name="connsiteY43" fmla="*/ 1003 h 296265"/>
                <a:gd name="connsiteX44" fmla="*/ 138532 w 139111"/>
                <a:gd name="connsiteY44" fmla="*/ 45413 h 296265"/>
                <a:gd name="connsiteX45" fmla="*/ 138675 w 139111"/>
                <a:gd name="connsiteY45" fmla="*/ 222912 h 296265"/>
                <a:gd name="connsiteX46" fmla="*/ 128790 w 139111"/>
                <a:gd name="connsiteY46" fmla="*/ 242395 h 296265"/>
                <a:gd name="connsiteX47" fmla="*/ 128360 w 139111"/>
                <a:gd name="connsiteY47" fmla="*/ 266749 h 296265"/>
                <a:gd name="connsiteX48" fmla="*/ 139104 w 139111"/>
                <a:gd name="connsiteY48" fmla="*/ 288238 h 296265"/>
                <a:gd name="connsiteX49" fmla="*/ 132515 w 139111"/>
                <a:gd name="connsiteY49" fmla="*/ 294971 h 296265"/>
                <a:gd name="connsiteX50" fmla="*/ 94551 w 139111"/>
                <a:gd name="connsiteY50" fmla="*/ 294685 h 296265"/>
                <a:gd name="connsiteX51" fmla="*/ 88588 w 139111"/>
                <a:gd name="connsiteY51" fmla="*/ 296099 h 296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39111" h="296265">
                  <a:moveTo>
                    <a:pt x="26163" y="222208"/>
                  </a:moveTo>
                  <a:cubicBezTo>
                    <a:pt x="30038" y="222208"/>
                    <a:pt x="33180" y="219066"/>
                    <a:pt x="33180" y="215191"/>
                  </a:cubicBezTo>
                  <a:lnTo>
                    <a:pt x="33180" y="34393"/>
                  </a:lnTo>
                  <a:cubicBezTo>
                    <a:pt x="33180" y="30518"/>
                    <a:pt x="30038" y="27376"/>
                    <a:pt x="26163" y="27376"/>
                  </a:cubicBezTo>
                  <a:cubicBezTo>
                    <a:pt x="22288" y="27376"/>
                    <a:pt x="19146" y="30518"/>
                    <a:pt x="19146" y="34393"/>
                  </a:cubicBezTo>
                  <a:lnTo>
                    <a:pt x="19146" y="215191"/>
                  </a:lnTo>
                  <a:cubicBezTo>
                    <a:pt x="19146" y="219066"/>
                    <a:pt x="22288" y="222208"/>
                    <a:pt x="26163" y="222208"/>
                  </a:cubicBezTo>
                  <a:close/>
                  <a:moveTo>
                    <a:pt x="55041" y="222208"/>
                  </a:moveTo>
                  <a:cubicBezTo>
                    <a:pt x="58916" y="222208"/>
                    <a:pt x="62058" y="219066"/>
                    <a:pt x="62058" y="215191"/>
                  </a:cubicBezTo>
                  <a:lnTo>
                    <a:pt x="62058" y="34393"/>
                  </a:lnTo>
                  <a:cubicBezTo>
                    <a:pt x="62058" y="30518"/>
                    <a:pt x="58916" y="27376"/>
                    <a:pt x="55041" y="27376"/>
                  </a:cubicBezTo>
                  <a:cubicBezTo>
                    <a:pt x="51166" y="27376"/>
                    <a:pt x="48024" y="30518"/>
                    <a:pt x="48024" y="34393"/>
                  </a:cubicBezTo>
                  <a:lnTo>
                    <a:pt x="48024" y="215191"/>
                  </a:lnTo>
                  <a:cubicBezTo>
                    <a:pt x="48024" y="219066"/>
                    <a:pt x="51166" y="222208"/>
                    <a:pt x="55041" y="222208"/>
                  </a:cubicBezTo>
                  <a:close/>
                  <a:moveTo>
                    <a:pt x="83918" y="222208"/>
                  </a:moveTo>
                  <a:cubicBezTo>
                    <a:pt x="87793" y="222208"/>
                    <a:pt x="90935" y="219066"/>
                    <a:pt x="90935" y="215191"/>
                  </a:cubicBezTo>
                  <a:lnTo>
                    <a:pt x="90935" y="34393"/>
                  </a:lnTo>
                  <a:cubicBezTo>
                    <a:pt x="90935" y="30518"/>
                    <a:pt x="87793" y="27376"/>
                    <a:pt x="83918" y="27376"/>
                  </a:cubicBezTo>
                  <a:cubicBezTo>
                    <a:pt x="80043" y="27376"/>
                    <a:pt x="76901" y="30518"/>
                    <a:pt x="76901" y="34393"/>
                  </a:cubicBezTo>
                  <a:lnTo>
                    <a:pt x="76901" y="215191"/>
                  </a:lnTo>
                  <a:cubicBezTo>
                    <a:pt x="76901" y="219066"/>
                    <a:pt x="80043" y="222208"/>
                    <a:pt x="83918" y="222208"/>
                  </a:cubicBezTo>
                  <a:close/>
                  <a:moveTo>
                    <a:pt x="112796" y="222208"/>
                  </a:moveTo>
                  <a:cubicBezTo>
                    <a:pt x="116671" y="222208"/>
                    <a:pt x="119813" y="219066"/>
                    <a:pt x="119813" y="215191"/>
                  </a:cubicBezTo>
                  <a:lnTo>
                    <a:pt x="119813" y="34393"/>
                  </a:lnTo>
                  <a:cubicBezTo>
                    <a:pt x="119813" y="30518"/>
                    <a:pt x="116671" y="27376"/>
                    <a:pt x="112796" y="27376"/>
                  </a:cubicBezTo>
                  <a:cubicBezTo>
                    <a:pt x="108921" y="27376"/>
                    <a:pt x="105779" y="30518"/>
                    <a:pt x="105779" y="34393"/>
                  </a:cubicBezTo>
                  <a:lnTo>
                    <a:pt x="105779" y="215191"/>
                  </a:lnTo>
                  <a:cubicBezTo>
                    <a:pt x="105779" y="219066"/>
                    <a:pt x="108921" y="222208"/>
                    <a:pt x="112796" y="222208"/>
                  </a:cubicBezTo>
                  <a:close/>
                  <a:moveTo>
                    <a:pt x="88513" y="296265"/>
                  </a:moveTo>
                  <a:lnTo>
                    <a:pt x="50735" y="296265"/>
                  </a:lnTo>
                  <a:lnTo>
                    <a:pt x="50660" y="296099"/>
                  </a:lnTo>
                  <a:cubicBezTo>
                    <a:pt x="49603" y="294935"/>
                    <a:pt x="47777" y="294541"/>
                    <a:pt x="44697" y="294685"/>
                  </a:cubicBezTo>
                  <a:cubicBezTo>
                    <a:pt x="32090" y="295114"/>
                    <a:pt x="19340" y="294541"/>
                    <a:pt x="6733" y="294971"/>
                  </a:cubicBezTo>
                  <a:cubicBezTo>
                    <a:pt x="1146" y="295258"/>
                    <a:pt x="430" y="293252"/>
                    <a:pt x="143" y="288238"/>
                  </a:cubicBezTo>
                  <a:cubicBezTo>
                    <a:pt x="-573" y="278926"/>
                    <a:pt x="1289" y="272336"/>
                    <a:pt x="10315" y="266749"/>
                  </a:cubicBezTo>
                  <a:cubicBezTo>
                    <a:pt x="23065" y="258726"/>
                    <a:pt x="22778" y="250274"/>
                    <a:pt x="9885" y="242395"/>
                  </a:cubicBezTo>
                  <a:cubicBezTo>
                    <a:pt x="1719" y="237381"/>
                    <a:pt x="0" y="231650"/>
                    <a:pt x="0" y="222912"/>
                  </a:cubicBezTo>
                  <a:cubicBezTo>
                    <a:pt x="287" y="163746"/>
                    <a:pt x="143" y="104579"/>
                    <a:pt x="143" y="45413"/>
                  </a:cubicBezTo>
                  <a:cubicBezTo>
                    <a:pt x="143" y="22349"/>
                    <a:pt x="11318" y="7593"/>
                    <a:pt x="33666" y="1003"/>
                  </a:cubicBezTo>
                  <a:cubicBezTo>
                    <a:pt x="34096" y="860"/>
                    <a:pt x="34239" y="287"/>
                    <a:pt x="34526" y="0"/>
                  </a:cubicBezTo>
                  <a:cubicBezTo>
                    <a:pt x="46130" y="0"/>
                    <a:pt x="57590" y="0"/>
                    <a:pt x="69194" y="0"/>
                  </a:cubicBezTo>
                  <a:cubicBezTo>
                    <a:pt x="69194" y="0"/>
                    <a:pt x="69338" y="0"/>
                    <a:pt x="69338" y="0"/>
                  </a:cubicBezTo>
                  <a:cubicBezTo>
                    <a:pt x="80942" y="0"/>
                    <a:pt x="92402" y="0"/>
                    <a:pt x="104006" y="0"/>
                  </a:cubicBezTo>
                  <a:cubicBezTo>
                    <a:pt x="104293" y="287"/>
                    <a:pt x="104436" y="860"/>
                    <a:pt x="105009" y="1003"/>
                  </a:cubicBezTo>
                  <a:cubicBezTo>
                    <a:pt x="127357" y="7593"/>
                    <a:pt x="138532" y="22349"/>
                    <a:pt x="138532" y="45413"/>
                  </a:cubicBezTo>
                  <a:cubicBezTo>
                    <a:pt x="138532" y="104579"/>
                    <a:pt x="138245" y="163746"/>
                    <a:pt x="138675" y="222912"/>
                  </a:cubicBezTo>
                  <a:cubicBezTo>
                    <a:pt x="138675" y="231794"/>
                    <a:pt x="136812" y="237381"/>
                    <a:pt x="128790" y="242395"/>
                  </a:cubicBezTo>
                  <a:cubicBezTo>
                    <a:pt x="115753" y="250274"/>
                    <a:pt x="115610" y="258870"/>
                    <a:pt x="128360" y="266749"/>
                  </a:cubicBezTo>
                  <a:cubicBezTo>
                    <a:pt x="137385" y="272336"/>
                    <a:pt x="139248" y="278783"/>
                    <a:pt x="139104" y="288238"/>
                  </a:cubicBezTo>
                  <a:cubicBezTo>
                    <a:pt x="138818" y="293252"/>
                    <a:pt x="138102" y="295258"/>
                    <a:pt x="132515" y="294971"/>
                  </a:cubicBezTo>
                  <a:cubicBezTo>
                    <a:pt x="119908" y="294541"/>
                    <a:pt x="107158" y="295258"/>
                    <a:pt x="94551" y="294685"/>
                  </a:cubicBezTo>
                  <a:cubicBezTo>
                    <a:pt x="91471" y="294541"/>
                    <a:pt x="89644" y="294935"/>
                    <a:pt x="88588" y="296099"/>
                  </a:cubicBezTo>
                  <a:close/>
                </a:path>
              </a:pathLst>
            </a:custGeom>
            <a:grpFill/>
            <a:ln w="9525" cap="flat">
              <a:noFill/>
              <a:prstDash val="solid"/>
              <a:miter/>
            </a:ln>
          </p:spPr>
          <p:txBody>
            <a:bodyPr rtlCol="0" anchor="ctr"/>
            <a:lstStyle/>
            <a:p>
              <a:endParaRPr lang="en-US" dirty="0"/>
            </a:p>
          </p:txBody>
        </p:sp>
        <p:sp>
          <p:nvSpPr>
            <p:cNvPr id="60" name="Freeform: Shape 59">
              <a:extLst>
                <a:ext uri="{FF2B5EF4-FFF2-40B4-BE49-F238E27FC236}">
                  <a16:creationId xmlns="" xmlns:a16="http://schemas.microsoft.com/office/drawing/2014/main" id="{A196C799-CB5D-4260-9F92-856D31EEE635}"/>
                </a:ext>
              </a:extLst>
            </p:cNvPr>
            <p:cNvSpPr/>
            <p:nvPr/>
          </p:nvSpPr>
          <p:spPr>
            <a:xfrm rot="10800000">
              <a:off x="2436518" y="1345118"/>
              <a:ext cx="43837" cy="451435"/>
            </a:xfrm>
            <a:custGeom>
              <a:avLst/>
              <a:gdLst>
                <a:gd name="connsiteX0" fmla="*/ 18337 w 43837"/>
                <a:gd name="connsiteY0" fmla="*/ 434244 h 451435"/>
                <a:gd name="connsiteX1" fmla="*/ 18337 w 43837"/>
                <a:gd name="connsiteY1" fmla="*/ 433957 h 451435"/>
                <a:gd name="connsiteX2" fmla="*/ 18051 w 43837"/>
                <a:gd name="connsiteY2" fmla="*/ 433957 h 451435"/>
                <a:gd name="connsiteX3" fmla="*/ 18337 w 43837"/>
                <a:gd name="connsiteY3" fmla="*/ 434244 h 451435"/>
                <a:gd name="connsiteX4" fmla="*/ 24784 w 43837"/>
                <a:gd name="connsiteY4" fmla="*/ 434244 h 451435"/>
                <a:gd name="connsiteX5" fmla="*/ 25070 w 43837"/>
                <a:gd name="connsiteY5" fmla="*/ 433957 h 451435"/>
                <a:gd name="connsiteX6" fmla="*/ 24784 w 43837"/>
                <a:gd name="connsiteY6" fmla="*/ 433957 h 451435"/>
                <a:gd name="connsiteX7" fmla="*/ 24784 w 43837"/>
                <a:gd name="connsiteY7" fmla="*/ 434244 h 451435"/>
                <a:gd name="connsiteX8" fmla="*/ 22429 w 43837"/>
                <a:gd name="connsiteY8" fmla="*/ 449669 h 451435"/>
                <a:gd name="connsiteX9" fmla="*/ 28960 w 43837"/>
                <a:gd name="connsiteY9" fmla="*/ 394301 h 451435"/>
                <a:gd name="connsiteX10" fmla="*/ 15898 w 43837"/>
                <a:gd name="connsiteY10" fmla="*/ 394301 h 451435"/>
                <a:gd name="connsiteX11" fmla="*/ 22062 w 43837"/>
                <a:gd name="connsiteY11" fmla="*/ 451435 h 451435"/>
                <a:gd name="connsiteX12" fmla="*/ 21919 w 43837"/>
                <a:gd name="connsiteY12" fmla="*/ 451435 h 451435"/>
                <a:gd name="connsiteX13" fmla="*/ 21775 w 43837"/>
                <a:gd name="connsiteY13" fmla="*/ 451435 h 451435"/>
                <a:gd name="connsiteX14" fmla="*/ 18451 w 43837"/>
                <a:gd name="connsiteY14" fmla="*/ 448425 h 451435"/>
                <a:gd name="connsiteX15" fmla="*/ 10582 w 43837"/>
                <a:gd name="connsiteY15" fmla="*/ 394301 h 451435"/>
                <a:gd name="connsiteX16" fmla="*/ 3632 w 43837"/>
                <a:gd name="connsiteY16" fmla="*/ 394301 h 451435"/>
                <a:gd name="connsiteX17" fmla="*/ 18412 w 43837"/>
                <a:gd name="connsiteY17" fmla="*/ 448389 h 451435"/>
                <a:gd name="connsiteX18" fmla="*/ 14183 w 43837"/>
                <a:gd name="connsiteY18" fmla="*/ 444559 h 451435"/>
                <a:gd name="connsiteX19" fmla="*/ 0 w 43837"/>
                <a:gd name="connsiteY19" fmla="*/ 392412 h 451435"/>
                <a:gd name="connsiteX20" fmla="*/ 4155 w 43837"/>
                <a:gd name="connsiteY20" fmla="*/ 353016 h 451435"/>
                <a:gd name="connsiteX21" fmla="*/ 4298 w 43837"/>
                <a:gd name="connsiteY21" fmla="*/ 4323 h 451435"/>
                <a:gd name="connsiteX22" fmla="*/ 4023 w 43837"/>
                <a:gd name="connsiteY22" fmla="*/ 641 h 451435"/>
                <a:gd name="connsiteX23" fmla="*/ 3732 w 43837"/>
                <a:gd name="connsiteY23" fmla="*/ 0 h 451435"/>
                <a:gd name="connsiteX24" fmla="*/ 40105 w 43837"/>
                <a:gd name="connsiteY24" fmla="*/ 0 h 451435"/>
                <a:gd name="connsiteX25" fmla="*/ 39815 w 43837"/>
                <a:gd name="connsiteY25" fmla="*/ 641 h 451435"/>
                <a:gd name="connsiteX26" fmla="*/ 39539 w 43837"/>
                <a:gd name="connsiteY26" fmla="*/ 4323 h 451435"/>
                <a:gd name="connsiteX27" fmla="*/ 39683 w 43837"/>
                <a:gd name="connsiteY27" fmla="*/ 353016 h 451435"/>
                <a:gd name="connsiteX28" fmla="*/ 43837 w 43837"/>
                <a:gd name="connsiteY28" fmla="*/ 392412 h 451435"/>
                <a:gd name="connsiteX29" fmla="*/ 29655 w 43837"/>
                <a:gd name="connsiteY29" fmla="*/ 444559 h 451435"/>
                <a:gd name="connsiteX30" fmla="*/ 26784 w 43837"/>
                <a:gd name="connsiteY30" fmla="*/ 447159 h 451435"/>
                <a:gd name="connsiteX31" fmla="*/ 40848 w 43837"/>
                <a:gd name="connsiteY31" fmla="*/ 394301 h 451435"/>
                <a:gd name="connsiteX32" fmla="*/ 34282 w 43837"/>
                <a:gd name="connsiteY32" fmla="*/ 394301 h 451435"/>
                <a:gd name="connsiteX33" fmla="*/ 26568 w 43837"/>
                <a:gd name="connsiteY33" fmla="*/ 447354 h 45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3837" h="451435">
                  <a:moveTo>
                    <a:pt x="18337" y="434244"/>
                  </a:moveTo>
                  <a:cubicBezTo>
                    <a:pt x="18337" y="434244"/>
                    <a:pt x="18337" y="434101"/>
                    <a:pt x="18337" y="433957"/>
                  </a:cubicBezTo>
                  <a:cubicBezTo>
                    <a:pt x="18194" y="433957"/>
                    <a:pt x="18194" y="433957"/>
                    <a:pt x="18051" y="433957"/>
                  </a:cubicBezTo>
                  <a:cubicBezTo>
                    <a:pt x="18194" y="434101"/>
                    <a:pt x="18194" y="434101"/>
                    <a:pt x="18337" y="434244"/>
                  </a:cubicBezTo>
                  <a:close/>
                  <a:moveTo>
                    <a:pt x="24784" y="434244"/>
                  </a:moveTo>
                  <a:cubicBezTo>
                    <a:pt x="24927" y="434244"/>
                    <a:pt x="25070" y="434101"/>
                    <a:pt x="25070" y="433957"/>
                  </a:cubicBezTo>
                  <a:cubicBezTo>
                    <a:pt x="24927" y="433957"/>
                    <a:pt x="24927" y="433957"/>
                    <a:pt x="24784" y="433957"/>
                  </a:cubicBezTo>
                  <a:cubicBezTo>
                    <a:pt x="24784" y="434101"/>
                    <a:pt x="24784" y="434101"/>
                    <a:pt x="24784" y="434244"/>
                  </a:cubicBezTo>
                  <a:close/>
                  <a:moveTo>
                    <a:pt x="22429" y="449669"/>
                  </a:moveTo>
                  <a:lnTo>
                    <a:pt x="28960" y="394301"/>
                  </a:lnTo>
                  <a:lnTo>
                    <a:pt x="15898" y="394301"/>
                  </a:lnTo>
                  <a:close/>
                  <a:moveTo>
                    <a:pt x="22062" y="451435"/>
                  </a:moveTo>
                  <a:cubicBezTo>
                    <a:pt x="21919" y="451435"/>
                    <a:pt x="21919" y="451435"/>
                    <a:pt x="21919" y="451435"/>
                  </a:cubicBezTo>
                  <a:cubicBezTo>
                    <a:pt x="21775" y="451435"/>
                    <a:pt x="21775" y="451435"/>
                    <a:pt x="21775" y="451435"/>
                  </a:cubicBezTo>
                  <a:lnTo>
                    <a:pt x="18451" y="448425"/>
                  </a:lnTo>
                  <a:lnTo>
                    <a:pt x="10582" y="394301"/>
                  </a:lnTo>
                  <a:lnTo>
                    <a:pt x="3632" y="394301"/>
                  </a:lnTo>
                  <a:lnTo>
                    <a:pt x="18412" y="448389"/>
                  </a:lnTo>
                  <a:lnTo>
                    <a:pt x="14183" y="444559"/>
                  </a:lnTo>
                  <a:cubicBezTo>
                    <a:pt x="12464" y="439545"/>
                    <a:pt x="2292" y="402727"/>
                    <a:pt x="0" y="392412"/>
                  </a:cubicBezTo>
                  <a:cubicBezTo>
                    <a:pt x="2579" y="380522"/>
                    <a:pt x="4011" y="366339"/>
                    <a:pt x="4155" y="353016"/>
                  </a:cubicBezTo>
                  <a:cubicBezTo>
                    <a:pt x="5874" y="237406"/>
                    <a:pt x="4155" y="119790"/>
                    <a:pt x="4298" y="4323"/>
                  </a:cubicBezTo>
                  <a:cubicBezTo>
                    <a:pt x="4298" y="2854"/>
                    <a:pt x="4226" y="1637"/>
                    <a:pt x="4023" y="641"/>
                  </a:cubicBezTo>
                  <a:lnTo>
                    <a:pt x="3732" y="0"/>
                  </a:lnTo>
                  <a:lnTo>
                    <a:pt x="40105" y="0"/>
                  </a:lnTo>
                  <a:lnTo>
                    <a:pt x="39815" y="641"/>
                  </a:lnTo>
                  <a:cubicBezTo>
                    <a:pt x="39611" y="1637"/>
                    <a:pt x="39539" y="2854"/>
                    <a:pt x="39539" y="4323"/>
                  </a:cubicBezTo>
                  <a:cubicBezTo>
                    <a:pt x="39683" y="119933"/>
                    <a:pt x="37820" y="237549"/>
                    <a:pt x="39683" y="353016"/>
                  </a:cubicBezTo>
                  <a:cubicBezTo>
                    <a:pt x="39826" y="366339"/>
                    <a:pt x="41258" y="380522"/>
                    <a:pt x="43837" y="392412"/>
                  </a:cubicBezTo>
                  <a:cubicBezTo>
                    <a:pt x="41545" y="402727"/>
                    <a:pt x="31374" y="439545"/>
                    <a:pt x="29655" y="444559"/>
                  </a:cubicBezTo>
                  <a:lnTo>
                    <a:pt x="26784" y="447159"/>
                  </a:lnTo>
                  <a:lnTo>
                    <a:pt x="40848" y="394301"/>
                  </a:lnTo>
                  <a:lnTo>
                    <a:pt x="34282" y="394301"/>
                  </a:lnTo>
                  <a:lnTo>
                    <a:pt x="26568" y="447354"/>
                  </a:lnTo>
                  <a:close/>
                </a:path>
              </a:pathLst>
            </a:custGeom>
            <a:grpFill/>
            <a:ln w="9525" cap="flat">
              <a:noFill/>
              <a:prstDash val="solid"/>
              <a:miter/>
            </a:ln>
          </p:spPr>
          <p:txBody>
            <a:bodyPr rtlCol="0" anchor="ctr"/>
            <a:lstStyle/>
            <a:p>
              <a:endParaRPr lang="en-US" dirty="0"/>
            </a:p>
          </p:txBody>
        </p:sp>
      </p:grpSp>
      <p:sp>
        <p:nvSpPr>
          <p:cNvPr id="65" name="Freeform: Shape 64">
            <a:extLst>
              <a:ext uri="{FF2B5EF4-FFF2-40B4-BE49-F238E27FC236}">
                <a16:creationId xmlns="" xmlns:a16="http://schemas.microsoft.com/office/drawing/2014/main" id="{68181CE4-3352-4E52-873F-BAF6034A14A3}"/>
              </a:ext>
            </a:extLst>
          </p:cNvPr>
          <p:cNvSpPr/>
          <p:nvPr/>
        </p:nvSpPr>
        <p:spPr>
          <a:xfrm>
            <a:off x="6002302" y="3111846"/>
            <a:ext cx="245744" cy="244379"/>
          </a:xfrm>
          <a:custGeom>
            <a:avLst/>
            <a:gdLst>
              <a:gd name="connsiteX0" fmla="*/ 959201 w 1857518"/>
              <a:gd name="connsiteY0" fmla="*/ 1852264 h 1847198"/>
              <a:gd name="connsiteX1" fmla="*/ 910700 w 1857518"/>
              <a:gd name="connsiteY1" fmla="*/ 1852264 h 1847198"/>
              <a:gd name="connsiteX2" fmla="*/ 891608 w 1857518"/>
              <a:gd name="connsiteY2" fmla="*/ 1830593 h 1847198"/>
              <a:gd name="connsiteX3" fmla="*/ 838463 w 1857518"/>
              <a:gd name="connsiteY3" fmla="*/ 1669608 h 1847198"/>
              <a:gd name="connsiteX4" fmla="*/ 813180 w 1857518"/>
              <a:gd name="connsiteY4" fmla="*/ 1646905 h 1847198"/>
              <a:gd name="connsiteX5" fmla="*/ 730624 w 1857518"/>
              <a:gd name="connsiteY5" fmla="*/ 1628330 h 1847198"/>
              <a:gd name="connsiteX6" fmla="*/ 693990 w 1857518"/>
              <a:gd name="connsiteY6" fmla="*/ 1639165 h 1847198"/>
              <a:gd name="connsiteX7" fmla="*/ 573251 w 1857518"/>
              <a:gd name="connsiteY7" fmla="*/ 1761452 h 1847198"/>
              <a:gd name="connsiteX8" fmla="*/ 542292 w 1857518"/>
              <a:gd name="connsiteY8" fmla="*/ 1766612 h 1847198"/>
              <a:gd name="connsiteX9" fmla="*/ 412782 w 1857518"/>
              <a:gd name="connsiteY9" fmla="*/ 1693859 h 1847198"/>
              <a:gd name="connsiteX10" fmla="*/ 398334 w 1857518"/>
              <a:gd name="connsiteY10" fmla="*/ 1660836 h 1847198"/>
              <a:gd name="connsiteX11" fmla="*/ 440644 w 1857518"/>
              <a:gd name="connsiteY11" fmla="*/ 1494176 h 1847198"/>
              <a:gd name="connsiteX12" fmla="*/ 432904 w 1857518"/>
              <a:gd name="connsiteY12" fmla="*/ 1462185 h 1847198"/>
              <a:gd name="connsiteX13" fmla="*/ 370471 w 1857518"/>
              <a:gd name="connsiteY13" fmla="*/ 1397172 h 1847198"/>
              <a:gd name="connsiteX14" fmla="*/ 340545 w 1857518"/>
              <a:gd name="connsiteY14" fmla="*/ 1388400 h 1847198"/>
              <a:gd name="connsiteX15" fmla="*/ 310618 w 1857518"/>
              <a:gd name="connsiteY15" fmla="*/ 1395108 h 1847198"/>
              <a:gd name="connsiteX16" fmla="*/ 170273 w 1857518"/>
              <a:gd name="connsiteY16" fmla="*/ 1426583 h 1847198"/>
              <a:gd name="connsiteX17" fmla="*/ 141377 w 1857518"/>
              <a:gd name="connsiteY17" fmla="*/ 1413683 h 1847198"/>
              <a:gd name="connsiteX18" fmla="*/ 70689 w 1857518"/>
              <a:gd name="connsiteY18" fmla="*/ 1276949 h 1847198"/>
              <a:gd name="connsiteX19" fmla="*/ 75848 w 1857518"/>
              <a:gd name="connsiteY19" fmla="*/ 1247539 h 1847198"/>
              <a:gd name="connsiteX20" fmla="*/ 206391 w 1857518"/>
              <a:gd name="connsiteY20" fmla="*/ 1126284 h 1847198"/>
              <a:gd name="connsiteX21" fmla="*/ 216710 w 1857518"/>
              <a:gd name="connsiteY21" fmla="*/ 1096873 h 1847198"/>
              <a:gd name="connsiteX22" fmla="*/ 201231 w 1857518"/>
              <a:gd name="connsiteY22" fmla="*/ 1012769 h 1847198"/>
              <a:gd name="connsiteX23" fmla="*/ 181108 w 1857518"/>
              <a:gd name="connsiteY23" fmla="*/ 989034 h 1847198"/>
              <a:gd name="connsiteX24" fmla="*/ 67077 w 1857518"/>
              <a:gd name="connsiteY24" fmla="*/ 947240 h 1847198"/>
              <a:gd name="connsiteX25" fmla="*/ 0 w 1857518"/>
              <a:gd name="connsiteY25" fmla="*/ 921957 h 1847198"/>
              <a:gd name="connsiteX26" fmla="*/ 0 w 1857518"/>
              <a:gd name="connsiteY26" fmla="*/ 893062 h 1847198"/>
              <a:gd name="connsiteX27" fmla="*/ 4643 w 1857518"/>
              <a:gd name="connsiteY27" fmla="*/ 842496 h 1847198"/>
              <a:gd name="connsiteX28" fmla="*/ 17543 w 1857518"/>
              <a:gd name="connsiteY28" fmla="*/ 743945 h 1847198"/>
              <a:gd name="connsiteX29" fmla="*/ 38182 w 1857518"/>
              <a:gd name="connsiteY29" fmla="*/ 723305 h 1847198"/>
              <a:gd name="connsiteX30" fmla="*/ 214131 w 1857518"/>
              <a:gd name="connsiteY30" fmla="*/ 691315 h 1847198"/>
              <a:gd name="connsiteX31" fmla="*/ 239929 w 1857518"/>
              <a:gd name="connsiteY31" fmla="*/ 671192 h 1847198"/>
              <a:gd name="connsiteX32" fmla="*/ 266760 w 1857518"/>
              <a:gd name="connsiteY32" fmla="*/ 606695 h 1847198"/>
              <a:gd name="connsiteX33" fmla="*/ 262116 w 1857518"/>
              <a:gd name="connsiteY33" fmla="*/ 570060 h 1847198"/>
              <a:gd name="connsiteX34" fmla="*/ 159437 w 1857518"/>
              <a:gd name="connsiteY34" fmla="*/ 434874 h 1847198"/>
              <a:gd name="connsiteX35" fmla="*/ 159953 w 1857518"/>
              <a:gd name="connsiteY35" fmla="*/ 401336 h 1847198"/>
              <a:gd name="connsiteX36" fmla="*/ 259536 w 1857518"/>
              <a:gd name="connsiteY36" fmla="*/ 278017 h 1847198"/>
              <a:gd name="connsiteX37" fmla="*/ 294623 w 1857518"/>
              <a:gd name="connsiteY37" fmla="*/ 268729 h 1847198"/>
              <a:gd name="connsiteX38" fmla="*/ 457672 w 1857518"/>
              <a:gd name="connsiteY38" fmla="*/ 336322 h 1847198"/>
              <a:gd name="connsiteX39" fmla="*/ 489146 w 1857518"/>
              <a:gd name="connsiteY39" fmla="*/ 333743 h 1847198"/>
              <a:gd name="connsiteX40" fmla="*/ 540744 w 1857518"/>
              <a:gd name="connsiteY40" fmla="*/ 298140 h 1847198"/>
              <a:gd name="connsiteX41" fmla="*/ 553127 w 1857518"/>
              <a:gd name="connsiteY41" fmla="*/ 273889 h 1847198"/>
              <a:gd name="connsiteX42" fmla="*/ 552096 w 1857518"/>
              <a:gd name="connsiteY42" fmla="*/ 255830 h 1847198"/>
              <a:gd name="connsiteX43" fmla="*/ 545904 w 1857518"/>
              <a:gd name="connsiteY43" fmla="*/ 175854 h 1847198"/>
              <a:gd name="connsiteX44" fmla="*/ 539712 w 1857518"/>
              <a:gd name="connsiteY44" fmla="*/ 95877 h 1847198"/>
              <a:gd name="connsiteX45" fmla="*/ 556739 w 1857518"/>
              <a:gd name="connsiteY45" fmla="*/ 69562 h 1847198"/>
              <a:gd name="connsiteX46" fmla="*/ 716176 w 1857518"/>
              <a:gd name="connsiteY46" fmla="*/ 15901 h 1847198"/>
              <a:gd name="connsiteX47" fmla="*/ 726496 w 1857518"/>
              <a:gd name="connsiteY47" fmla="*/ 14353 h 1847198"/>
              <a:gd name="connsiteX48" fmla="*/ 748167 w 1857518"/>
              <a:gd name="connsiteY48" fmla="*/ 28800 h 1847198"/>
              <a:gd name="connsiteX49" fmla="*/ 847750 w 1857518"/>
              <a:gd name="connsiteY49" fmla="*/ 172758 h 1847198"/>
              <a:gd name="connsiteX50" fmla="*/ 878709 w 1857518"/>
              <a:gd name="connsiteY50" fmla="*/ 187721 h 1847198"/>
              <a:gd name="connsiteX51" fmla="*/ 931855 w 1857518"/>
              <a:gd name="connsiteY51" fmla="*/ 185657 h 1847198"/>
              <a:gd name="connsiteX52" fmla="*/ 948366 w 1857518"/>
              <a:gd name="connsiteY52" fmla="*/ 177401 h 1847198"/>
              <a:gd name="connsiteX53" fmla="*/ 954042 w 1857518"/>
              <a:gd name="connsiteY53" fmla="*/ 169146 h 1847198"/>
              <a:gd name="connsiteX54" fmla="*/ 979840 w 1857518"/>
              <a:gd name="connsiteY54" fmla="*/ 121676 h 1847198"/>
              <a:gd name="connsiteX55" fmla="*/ 1037630 w 1857518"/>
              <a:gd name="connsiteY55" fmla="*/ 13837 h 1847198"/>
              <a:gd name="connsiteX56" fmla="*/ 1066525 w 1857518"/>
              <a:gd name="connsiteY56" fmla="*/ 937 h 1847198"/>
              <a:gd name="connsiteX57" fmla="*/ 1233702 w 1857518"/>
              <a:gd name="connsiteY57" fmla="*/ 40667 h 1847198"/>
              <a:gd name="connsiteX58" fmla="*/ 1253309 w 1857518"/>
              <a:gd name="connsiteY58" fmla="*/ 64918 h 1847198"/>
              <a:gd name="connsiteX59" fmla="*/ 1254341 w 1857518"/>
              <a:gd name="connsiteY59" fmla="*/ 85042 h 1847198"/>
              <a:gd name="connsiteX60" fmla="*/ 1258468 w 1857518"/>
              <a:gd name="connsiteY60" fmla="*/ 209908 h 1847198"/>
              <a:gd name="connsiteX61" fmla="*/ 1260016 w 1857518"/>
              <a:gd name="connsiteY61" fmla="*/ 244478 h 1847198"/>
              <a:gd name="connsiteX62" fmla="*/ 1276012 w 1857518"/>
              <a:gd name="connsiteY62" fmla="*/ 270277 h 1847198"/>
              <a:gd name="connsiteX63" fmla="*/ 1313678 w 1857518"/>
              <a:gd name="connsiteY63" fmla="*/ 291948 h 1847198"/>
              <a:gd name="connsiteX64" fmla="*/ 1349797 w 1857518"/>
              <a:gd name="connsiteY64" fmla="*/ 291948 h 1847198"/>
              <a:gd name="connsiteX65" fmla="*/ 1502526 w 1857518"/>
              <a:gd name="connsiteY65" fmla="*/ 206812 h 1847198"/>
              <a:gd name="connsiteX66" fmla="*/ 1535033 w 1857518"/>
              <a:gd name="connsiteY66" fmla="*/ 211456 h 1847198"/>
              <a:gd name="connsiteX67" fmla="*/ 1653707 w 1857518"/>
              <a:gd name="connsiteY67" fmla="*/ 332711 h 1847198"/>
              <a:gd name="connsiteX68" fmla="*/ 1657835 w 1857518"/>
              <a:gd name="connsiteY68" fmla="*/ 366249 h 1847198"/>
              <a:gd name="connsiteX69" fmla="*/ 1569087 w 1857518"/>
              <a:gd name="connsiteY69" fmla="*/ 515883 h 1847198"/>
              <a:gd name="connsiteX70" fmla="*/ 1568571 w 1857518"/>
              <a:gd name="connsiteY70" fmla="*/ 550453 h 1847198"/>
              <a:gd name="connsiteX71" fmla="*/ 1591274 w 1857518"/>
              <a:gd name="connsiteY71" fmla="*/ 592247 h 1847198"/>
              <a:gd name="connsiteX72" fmla="*/ 1617589 w 1857518"/>
              <a:gd name="connsiteY72" fmla="*/ 608759 h 1847198"/>
              <a:gd name="connsiteX73" fmla="*/ 1676926 w 1857518"/>
              <a:gd name="connsiteY73" fmla="*/ 612886 h 1847198"/>
              <a:gd name="connsiteX74" fmla="*/ 1797665 w 1857518"/>
              <a:gd name="connsiteY74" fmla="*/ 620626 h 1847198"/>
              <a:gd name="connsiteX75" fmla="*/ 1820884 w 1857518"/>
              <a:gd name="connsiteY75" fmla="*/ 640233 h 1847198"/>
              <a:gd name="connsiteX76" fmla="*/ 1857518 w 1857518"/>
              <a:gd name="connsiteY76" fmla="*/ 808442 h 1847198"/>
              <a:gd name="connsiteX77" fmla="*/ 1851842 w 1857518"/>
              <a:gd name="connsiteY77" fmla="*/ 829081 h 1847198"/>
              <a:gd name="connsiteX78" fmla="*/ 1841523 w 1857518"/>
              <a:gd name="connsiteY78" fmla="*/ 836305 h 1847198"/>
              <a:gd name="connsiteX79" fmla="*/ 1686214 w 1857518"/>
              <a:gd name="connsiteY79" fmla="*/ 913701 h 1847198"/>
              <a:gd name="connsiteX80" fmla="*/ 1668670 w 1857518"/>
              <a:gd name="connsiteY80" fmla="*/ 940016 h 1847198"/>
              <a:gd name="connsiteX81" fmla="*/ 1665059 w 1857518"/>
              <a:gd name="connsiteY81" fmla="*/ 998322 h 1847198"/>
              <a:gd name="connsiteX82" fmla="*/ 1678474 w 1857518"/>
              <a:gd name="connsiteY82" fmla="*/ 1026184 h 1847198"/>
              <a:gd name="connsiteX83" fmla="*/ 1821916 w 1857518"/>
              <a:gd name="connsiteY83" fmla="*/ 1131960 h 1847198"/>
              <a:gd name="connsiteX84" fmla="*/ 1831720 w 1857518"/>
              <a:gd name="connsiteY84" fmla="*/ 1163950 h 1847198"/>
              <a:gd name="connsiteX85" fmla="*/ 1805404 w 1857518"/>
              <a:gd name="connsiteY85" fmla="*/ 1236703 h 1847198"/>
              <a:gd name="connsiteX86" fmla="*/ 1775478 w 1857518"/>
              <a:gd name="connsiteY86" fmla="*/ 1317711 h 1847198"/>
              <a:gd name="connsiteX87" fmla="*/ 1750195 w 1857518"/>
              <a:gd name="connsiteY87" fmla="*/ 1334223 h 1847198"/>
              <a:gd name="connsiteX88" fmla="*/ 1685698 w 1857518"/>
              <a:gd name="connsiteY88" fmla="*/ 1327515 h 1847198"/>
              <a:gd name="connsiteX89" fmla="*/ 1574247 w 1857518"/>
              <a:gd name="connsiteY89" fmla="*/ 1315648 h 1847198"/>
              <a:gd name="connsiteX90" fmla="*/ 1545868 w 1857518"/>
              <a:gd name="connsiteY90" fmla="*/ 1328547 h 1847198"/>
              <a:gd name="connsiteX91" fmla="*/ 1505622 w 1857518"/>
              <a:gd name="connsiteY91" fmla="*/ 1383241 h 1847198"/>
              <a:gd name="connsiteX92" fmla="*/ 1500978 w 1857518"/>
              <a:gd name="connsiteY92" fmla="*/ 1417811 h 1847198"/>
              <a:gd name="connsiteX93" fmla="*/ 1563411 w 1857518"/>
              <a:gd name="connsiteY93" fmla="*/ 1581892 h 1847198"/>
              <a:gd name="connsiteX94" fmla="*/ 1554124 w 1857518"/>
              <a:gd name="connsiteY94" fmla="*/ 1615430 h 1847198"/>
              <a:gd name="connsiteX95" fmla="*/ 1430805 w 1857518"/>
              <a:gd name="connsiteY95" fmla="*/ 1708822 h 1847198"/>
              <a:gd name="connsiteX96" fmla="*/ 1397266 w 1857518"/>
              <a:gd name="connsiteY96" fmla="*/ 1708306 h 1847198"/>
              <a:gd name="connsiteX97" fmla="*/ 1263628 w 1857518"/>
              <a:gd name="connsiteY97" fmla="*/ 1600467 h 1847198"/>
              <a:gd name="connsiteX98" fmla="*/ 1232154 w 1857518"/>
              <a:gd name="connsiteY98" fmla="*/ 1594275 h 1847198"/>
              <a:gd name="connsiteX99" fmla="*/ 1153725 w 1857518"/>
              <a:gd name="connsiteY99" fmla="*/ 1624202 h 1847198"/>
              <a:gd name="connsiteX100" fmla="*/ 1134634 w 1857518"/>
              <a:gd name="connsiteY100" fmla="*/ 1646905 h 1847198"/>
              <a:gd name="connsiteX101" fmla="*/ 1123798 w 1857518"/>
              <a:gd name="connsiteY101" fmla="*/ 1698503 h 1847198"/>
              <a:gd name="connsiteX102" fmla="*/ 1097999 w 1857518"/>
              <a:gd name="connsiteY102" fmla="*/ 1821821 h 1847198"/>
              <a:gd name="connsiteX103" fmla="*/ 1076329 w 1857518"/>
              <a:gd name="connsiteY103" fmla="*/ 1842460 h 1847198"/>
              <a:gd name="connsiteX104" fmla="*/ 994288 w 1857518"/>
              <a:gd name="connsiteY104" fmla="*/ 1851232 h 1847198"/>
              <a:gd name="connsiteX105" fmla="*/ 959201 w 1857518"/>
              <a:gd name="connsiteY105" fmla="*/ 1852264 h 1847198"/>
              <a:gd name="connsiteX106" fmla="*/ 928759 w 1857518"/>
              <a:gd name="connsiteY106" fmla="*/ 382245 h 1847198"/>
              <a:gd name="connsiteX107" fmla="*/ 386983 w 1857518"/>
              <a:gd name="connsiteY107" fmla="*/ 921957 h 1847198"/>
              <a:gd name="connsiteX108" fmla="*/ 926695 w 1857518"/>
              <a:gd name="connsiteY108" fmla="*/ 1465797 h 1847198"/>
              <a:gd name="connsiteX109" fmla="*/ 1470535 w 1857518"/>
              <a:gd name="connsiteY109" fmla="*/ 924537 h 1847198"/>
              <a:gd name="connsiteX110" fmla="*/ 928759 w 1857518"/>
              <a:gd name="connsiteY110" fmla="*/ 382245 h 1847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1857518" h="1847198">
                <a:moveTo>
                  <a:pt x="959201" y="1852264"/>
                </a:moveTo>
                <a:cubicBezTo>
                  <a:pt x="943206" y="1852264"/>
                  <a:pt x="927211" y="1852264"/>
                  <a:pt x="910700" y="1852264"/>
                </a:cubicBezTo>
                <a:cubicBezTo>
                  <a:pt x="900380" y="1848652"/>
                  <a:pt x="894704" y="1840913"/>
                  <a:pt x="891608" y="1830593"/>
                </a:cubicBezTo>
                <a:cubicBezTo>
                  <a:pt x="874065" y="1776931"/>
                  <a:pt x="856006" y="1723270"/>
                  <a:pt x="838463" y="1669608"/>
                </a:cubicBezTo>
                <a:cubicBezTo>
                  <a:pt x="834335" y="1657224"/>
                  <a:pt x="826080" y="1649485"/>
                  <a:pt x="813180" y="1646905"/>
                </a:cubicBezTo>
                <a:cubicBezTo>
                  <a:pt x="785833" y="1640713"/>
                  <a:pt x="757970" y="1635037"/>
                  <a:pt x="730624" y="1628330"/>
                </a:cubicBezTo>
                <a:cubicBezTo>
                  <a:pt x="716176" y="1624718"/>
                  <a:pt x="704309" y="1628330"/>
                  <a:pt x="693990" y="1639165"/>
                </a:cubicBezTo>
                <a:cubicBezTo>
                  <a:pt x="654259" y="1680443"/>
                  <a:pt x="613497" y="1720690"/>
                  <a:pt x="573251" y="1761452"/>
                </a:cubicBezTo>
                <a:cubicBezTo>
                  <a:pt x="563963" y="1770739"/>
                  <a:pt x="553127" y="1772804"/>
                  <a:pt x="542292" y="1766612"/>
                </a:cubicBezTo>
                <a:cubicBezTo>
                  <a:pt x="498950" y="1742361"/>
                  <a:pt x="456123" y="1718110"/>
                  <a:pt x="412782" y="1693859"/>
                </a:cubicBezTo>
                <a:cubicBezTo>
                  <a:pt x="397818" y="1685603"/>
                  <a:pt x="394206" y="1676832"/>
                  <a:pt x="398334" y="1660836"/>
                </a:cubicBezTo>
                <a:cubicBezTo>
                  <a:pt x="412265" y="1605111"/>
                  <a:pt x="426713" y="1549901"/>
                  <a:pt x="440644" y="1494176"/>
                </a:cubicBezTo>
                <a:cubicBezTo>
                  <a:pt x="443741" y="1482308"/>
                  <a:pt x="441676" y="1471473"/>
                  <a:pt x="432904" y="1462185"/>
                </a:cubicBezTo>
                <a:cubicBezTo>
                  <a:pt x="412265" y="1440514"/>
                  <a:pt x="391110" y="1418843"/>
                  <a:pt x="370471" y="1397172"/>
                </a:cubicBezTo>
                <a:cubicBezTo>
                  <a:pt x="362216" y="1388400"/>
                  <a:pt x="351896" y="1385820"/>
                  <a:pt x="340545" y="1388400"/>
                </a:cubicBezTo>
                <a:cubicBezTo>
                  <a:pt x="330226" y="1390464"/>
                  <a:pt x="320422" y="1393044"/>
                  <a:pt x="310618" y="1395108"/>
                </a:cubicBezTo>
                <a:cubicBezTo>
                  <a:pt x="263664" y="1405428"/>
                  <a:pt x="217226" y="1416263"/>
                  <a:pt x="170273" y="1426583"/>
                </a:cubicBezTo>
                <a:cubicBezTo>
                  <a:pt x="157373" y="1429679"/>
                  <a:pt x="147054" y="1425035"/>
                  <a:pt x="141377" y="1413683"/>
                </a:cubicBezTo>
                <a:cubicBezTo>
                  <a:pt x="117642" y="1368277"/>
                  <a:pt x="94423" y="1322355"/>
                  <a:pt x="70689" y="1276949"/>
                </a:cubicBezTo>
                <a:cubicBezTo>
                  <a:pt x="65529" y="1266630"/>
                  <a:pt x="67593" y="1255278"/>
                  <a:pt x="75848" y="1247539"/>
                </a:cubicBezTo>
                <a:cubicBezTo>
                  <a:pt x="119191" y="1207292"/>
                  <a:pt x="163049" y="1166530"/>
                  <a:pt x="206391" y="1126284"/>
                </a:cubicBezTo>
                <a:cubicBezTo>
                  <a:pt x="215162" y="1118544"/>
                  <a:pt x="218258" y="1108225"/>
                  <a:pt x="216710" y="1096873"/>
                </a:cubicBezTo>
                <a:cubicBezTo>
                  <a:pt x="211551" y="1069010"/>
                  <a:pt x="206391" y="1040631"/>
                  <a:pt x="201231" y="1012769"/>
                </a:cubicBezTo>
                <a:cubicBezTo>
                  <a:pt x="199167" y="1000901"/>
                  <a:pt x="192459" y="993162"/>
                  <a:pt x="181108" y="989034"/>
                </a:cubicBezTo>
                <a:cubicBezTo>
                  <a:pt x="142925" y="975103"/>
                  <a:pt x="104743" y="961171"/>
                  <a:pt x="67077" y="947240"/>
                </a:cubicBezTo>
                <a:cubicBezTo>
                  <a:pt x="44890" y="938984"/>
                  <a:pt x="22187" y="931760"/>
                  <a:pt x="0" y="921957"/>
                </a:cubicBezTo>
                <a:cubicBezTo>
                  <a:pt x="0" y="912153"/>
                  <a:pt x="0" y="902866"/>
                  <a:pt x="0" y="893062"/>
                </a:cubicBezTo>
                <a:cubicBezTo>
                  <a:pt x="1548" y="876035"/>
                  <a:pt x="3096" y="859524"/>
                  <a:pt x="4643" y="842496"/>
                </a:cubicBezTo>
                <a:cubicBezTo>
                  <a:pt x="7740" y="809474"/>
                  <a:pt x="12383" y="776451"/>
                  <a:pt x="17543" y="743945"/>
                </a:cubicBezTo>
                <a:cubicBezTo>
                  <a:pt x="19091" y="733109"/>
                  <a:pt x="26831" y="725369"/>
                  <a:pt x="38182" y="723305"/>
                </a:cubicBezTo>
                <a:cubicBezTo>
                  <a:pt x="97003" y="712470"/>
                  <a:pt x="155309" y="702150"/>
                  <a:pt x="214131" y="691315"/>
                </a:cubicBezTo>
                <a:cubicBezTo>
                  <a:pt x="226514" y="689251"/>
                  <a:pt x="234770" y="682543"/>
                  <a:pt x="239929" y="671192"/>
                </a:cubicBezTo>
                <a:cubicBezTo>
                  <a:pt x="248701" y="649521"/>
                  <a:pt x="257989" y="627850"/>
                  <a:pt x="266760" y="606695"/>
                </a:cubicBezTo>
                <a:cubicBezTo>
                  <a:pt x="272436" y="593279"/>
                  <a:pt x="270888" y="581928"/>
                  <a:pt x="262116" y="570060"/>
                </a:cubicBezTo>
                <a:cubicBezTo>
                  <a:pt x="227546" y="525170"/>
                  <a:pt x="193492" y="479764"/>
                  <a:pt x="159437" y="434874"/>
                </a:cubicBezTo>
                <a:cubicBezTo>
                  <a:pt x="150665" y="423007"/>
                  <a:pt x="150665" y="412687"/>
                  <a:pt x="159953" y="401336"/>
                </a:cubicBezTo>
                <a:cubicBezTo>
                  <a:pt x="192975" y="360058"/>
                  <a:pt x="225998" y="319295"/>
                  <a:pt x="259536" y="278017"/>
                </a:cubicBezTo>
                <a:cubicBezTo>
                  <a:pt x="270372" y="265118"/>
                  <a:pt x="279144" y="262538"/>
                  <a:pt x="294623" y="268729"/>
                </a:cubicBezTo>
                <a:cubicBezTo>
                  <a:pt x="348801" y="291433"/>
                  <a:pt x="402978" y="313620"/>
                  <a:pt x="457672" y="336322"/>
                </a:cubicBezTo>
                <a:cubicBezTo>
                  <a:pt x="468507" y="340966"/>
                  <a:pt x="479342" y="340450"/>
                  <a:pt x="489146" y="333743"/>
                </a:cubicBezTo>
                <a:cubicBezTo>
                  <a:pt x="506690" y="321875"/>
                  <a:pt x="523717" y="310008"/>
                  <a:pt x="540744" y="298140"/>
                </a:cubicBezTo>
                <a:cubicBezTo>
                  <a:pt x="548999" y="292464"/>
                  <a:pt x="553127" y="284209"/>
                  <a:pt x="553127" y="273889"/>
                </a:cubicBezTo>
                <a:cubicBezTo>
                  <a:pt x="553127" y="267697"/>
                  <a:pt x="552612" y="261506"/>
                  <a:pt x="552096" y="255830"/>
                </a:cubicBezTo>
                <a:cubicBezTo>
                  <a:pt x="550032" y="228999"/>
                  <a:pt x="547968" y="202684"/>
                  <a:pt x="545904" y="175854"/>
                </a:cubicBezTo>
                <a:cubicBezTo>
                  <a:pt x="543840" y="149023"/>
                  <a:pt x="541776" y="122708"/>
                  <a:pt x="539712" y="95877"/>
                </a:cubicBezTo>
                <a:cubicBezTo>
                  <a:pt x="538680" y="83493"/>
                  <a:pt x="544872" y="73690"/>
                  <a:pt x="556739" y="69562"/>
                </a:cubicBezTo>
                <a:cubicBezTo>
                  <a:pt x="609885" y="51503"/>
                  <a:pt x="663031" y="33444"/>
                  <a:pt x="716176" y="15901"/>
                </a:cubicBezTo>
                <a:cubicBezTo>
                  <a:pt x="719788" y="14869"/>
                  <a:pt x="722884" y="14353"/>
                  <a:pt x="726496" y="14353"/>
                </a:cubicBezTo>
                <a:cubicBezTo>
                  <a:pt x="736299" y="14869"/>
                  <a:pt x="742491" y="21060"/>
                  <a:pt x="748167" y="28800"/>
                </a:cubicBezTo>
                <a:cubicBezTo>
                  <a:pt x="781189" y="76786"/>
                  <a:pt x="814728" y="124772"/>
                  <a:pt x="847750" y="172758"/>
                </a:cubicBezTo>
                <a:cubicBezTo>
                  <a:pt x="855490" y="183593"/>
                  <a:pt x="865810" y="188753"/>
                  <a:pt x="878709" y="187721"/>
                </a:cubicBezTo>
                <a:cubicBezTo>
                  <a:pt x="896252" y="186173"/>
                  <a:pt x="914312" y="185657"/>
                  <a:pt x="931855" y="185657"/>
                </a:cubicBezTo>
                <a:cubicBezTo>
                  <a:pt x="939079" y="185657"/>
                  <a:pt x="944239" y="183077"/>
                  <a:pt x="948366" y="177401"/>
                </a:cubicBezTo>
                <a:cubicBezTo>
                  <a:pt x="950430" y="174822"/>
                  <a:pt x="952494" y="171726"/>
                  <a:pt x="954042" y="169146"/>
                </a:cubicBezTo>
                <a:cubicBezTo>
                  <a:pt x="962814" y="153150"/>
                  <a:pt x="971069" y="137155"/>
                  <a:pt x="979840" y="121676"/>
                </a:cubicBezTo>
                <a:cubicBezTo>
                  <a:pt x="998932" y="85558"/>
                  <a:pt x="1018539" y="49955"/>
                  <a:pt x="1037630" y="13837"/>
                </a:cubicBezTo>
                <a:cubicBezTo>
                  <a:pt x="1043822" y="2485"/>
                  <a:pt x="1053626" y="-2159"/>
                  <a:pt x="1066525" y="937"/>
                </a:cubicBezTo>
                <a:cubicBezTo>
                  <a:pt x="1122251" y="14353"/>
                  <a:pt x="1177976" y="27252"/>
                  <a:pt x="1233702" y="40667"/>
                </a:cubicBezTo>
                <a:cubicBezTo>
                  <a:pt x="1245569" y="43763"/>
                  <a:pt x="1252793" y="52535"/>
                  <a:pt x="1253309" y="64918"/>
                </a:cubicBezTo>
                <a:cubicBezTo>
                  <a:pt x="1253825" y="71626"/>
                  <a:pt x="1253825" y="78334"/>
                  <a:pt x="1254341" y="85042"/>
                </a:cubicBezTo>
                <a:cubicBezTo>
                  <a:pt x="1255888" y="126836"/>
                  <a:pt x="1256921" y="168630"/>
                  <a:pt x="1258468" y="209908"/>
                </a:cubicBezTo>
                <a:cubicBezTo>
                  <a:pt x="1258985" y="221260"/>
                  <a:pt x="1259501" y="233127"/>
                  <a:pt x="1260016" y="244478"/>
                </a:cubicBezTo>
                <a:cubicBezTo>
                  <a:pt x="1260532" y="255830"/>
                  <a:pt x="1266208" y="264602"/>
                  <a:pt x="1276012" y="270277"/>
                </a:cubicBezTo>
                <a:cubicBezTo>
                  <a:pt x="1288395" y="277501"/>
                  <a:pt x="1301295" y="284209"/>
                  <a:pt x="1313678" y="291948"/>
                </a:cubicBezTo>
                <a:cubicBezTo>
                  <a:pt x="1326062" y="299172"/>
                  <a:pt x="1337413" y="298656"/>
                  <a:pt x="1349797" y="291948"/>
                </a:cubicBezTo>
                <a:cubicBezTo>
                  <a:pt x="1400879" y="263570"/>
                  <a:pt x="1451444" y="235191"/>
                  <a:pt x="1502526" y="206812"/>
                </a:cubicBezTo>
                <a:cubicBezTo>
                  <a:pt x="1514394" y="200105"/>
                  <a:pt x="1525745" y="202168"/>
                  <a:pt x="1535033" y="211456"/>
                </a:cubicBezTo>
                <a:cubicBezTo>
                  <a:pt x="1574763" y="251702"/>
                  <a:pt x="1613977" y="292464"/>
                  <a:pt x="1653707" y="332711"/>
                </a:cubicBezTo>
                <a:cubicBezTo>
                  <a:pt x="1664027" y="343546"/>
                  <a:pt x="1665575" y="353350"/>
                  <a:pt x="1657835" y="366249"/>
                </a:cubicBezTo>
                <a:cubicBezTo>
                  <a:pt x="1628424" y="416299"/>
                  <a:pt x="1598497" y="465833"/>
                  <a:pt x="1569087" y="515883"/>
                </a:cubicBezTo>
                <a:cubicBezTo>
                  <a:pt x="1562379" y="527234"/>
                  <a:pt x="1561863" y="539102"/>
                  <a:pt x="1568571" y="550453"/>
                </a:cubicBezTo>
                <a:cubicBezTo>
                  <a:pt x="1576311" y="564384"/>
                  <a:pt x="1583534" y="578316"/>
                  <a:pt x="1591274" y="592247"/>
                </a:cubicBezTo>
                <a:cubicBezTo>
                  <a:pt x="1596950" y="602567"/>
                  <a:pt x="1605721" y="608243"/>
                  <a:pt x="1617589" y="608759"/>
                </a:cubicBezTo>
                <a:cubicBezTo>
                  <a:pt x="1637196" y="610307"/>
                  <a:pt x="1657319" y="611339"/>
                  <a:pt x="1676926" y="612886"/>
                </a:cubicBezTo>
                <a:cubicBezTo>
                  <a:pt x="1717172" y="615466"/>
                  <a:pt x="1757419" y="618046"/>
                  <a:pt x="1797665" y="620626"/>
                </a:cubicBezTo>
                <a:cubicBezTo>
                  <a:pt x="1809016" y="621142"/>
                  <a:pt x="1818304" y="628882"/>
                  <a:pt x="1820884" y="640233"/>
                </a:cubicBezTo>
                <a:cubicBezTo>
                  <a:pt x="1833267" y="695959"/>
                  <a:pt x="1845135" y="752200"/>
                  <a:pt x="1857518" y="808442"/>
                </a:cubicBezTo>
                <a:cubicBezTo>
                  <a:pt x="1859066" y="816181"/>
                  <a:pt x="1857002" y="822889"/>
                  <a:pt x="1851842" y="829081"/>
                </a:cubicBezTo>
                <a:cubicBezTo>
                  <a:pt x="1849262" y="832177"/>
                  <a:pt x="1845135" y="834241"/>
                  <a:pt x="1841523" y="836305"/>
                </a:cubicBezTo>
                <a:cubicBezTo>
                  <a:pt x="1789925" y="862103"/>
                  <a:pt x="1738327" y="887902"/>
                  <a:pt x="1686214" y="913701"/>
                </a:cubicBezTo>
                <a:cubicBezTo>
                  <a:pt x="1675378" y="919377"/>
                  <a:pt x="1669187" y="927633"/>
                  <a:pt x="1668670" y="940016"/>
                </a:cubicBezTo>
                <a:cubicBezTo>
                  <a:pt x="1667639" y="959623"/>
                  <a:pt x="1666090" y="978714"/>
                  <a:pt x="1665059" y="998322"/>
                </a:cubicBezTo>
                <a:cubicBezTo>
                  <a:pt x="1664543" y="1009673"/>
                  <a:pt x="1668670" y="1019477"/>
                  <a:pt x="1678474" y="1026184"/>
                </a:cubicBezTo>
                <a:cubicBezTo>
                  <a:pt x="1726460" y="1061271"/>
                  <a:pt x="1773930" y="1096873"/>
                  <a:pt x="1821916" y="1131960"/>
                </a:cubicBezTo>
                <a:cubicBezTo>
                  <a:pt x="1833267" y="1140215"/>
                  <a:pt x="1836879" y="1150535"/>
                  <a:pt x="1831720" y="1163950"/>
                </a:cubicBezTo>
                <a:cubicBezTo>
                  <a:pt x="1822948" y="1188201"/>
                  <a:pt x="1814176" y="1212452"/>
                  <a:pt x="1805404" y="1236703"/>
                </a:cubicBezTo>
                <a:cubicBezTo>
                  <a:pt x="1795601" y="1263534"/>
                  <a:pt x="1785798" y="1290881"/>
                  <a:pt x="1775478" y="1317711"/>
                </a:cubicBezTo>
                <a:cubicBezTo>
                  <a:pt x="1771350" y="1329063"/>
                  <a:pt x="1761546" y="1335255"/>
                  <a:pt x="1750195" y="1334223"/>
                </a:cubicBezTo>
                <a:cubicBezTo>
                  <a:pt x="1728524" y="1332159"/>
                  <a:pt x="1707369" y="1329579"/>
                  <a:pt x="1685698" y="1327515"/>
                </a:cubicBezTo>
                <a:cubicBezTo>
                  <a:pt x="1648548" y="1323387"/>
                  <a:pt x="1611397" y="1319259"/>
                  <a:pt x="1574247" y="1315648"/>
                </a:cubicBezTo>
                <a:cubicBezTo>
                  <a:pt x="1562379" y="1314616"/>
                  <a:pt x="1553092" y="1318743"/>
                  <a:pt x="1545868" y="1328547"/>
                </a:cubicBezTo>
                <a:cubicBezTo>
                  <a:pt x="1532453" y="1346606"/>
                  <a:pt x="1519553" y="1365181"/>
                  <a:pt x="1505622" y="1383241"/>
                </a:cubicBezTo>
                <a:cubicBezTo>
                  <a:pt x="1497366" y="1394076"/>
                  <a:pt x="1496334" y="1405428"/>
                  <a:pt x="1500978" y="1417811"/>
                </a:cubicBezTo>
                <a:cubicBezTo>
                  <a:pt x="1521617" y="1472505"/>
                  <a:pt x="1542772" y="1527198"/>
                  <a:pt x="1563411" y="1581892"/>
                </a:cubicBezTo>
                <a:cubicBezTo>
                  <a:pt x="1569087" y="1596339"/>
                  <a:pt x="1565991" y="1606143"/>
                  <a:pt x="1554124" y="1615430"/>
                </a:cubicBezTo>
                <a:cubicBezTo>
                  <a:pt x="1512845" y="1646389"/>
                  <a:pt x="1472083" y="1677864"/>
                  <a:pt x="1430805" y="1708822"/>
                </a:cubicBezTo>
                <a:cubicBezTo>
                  <a:pt x="1418938" y="1717594"/>
                  <a:pt x="1408618" y="1717594"/>
                  <a:pt x="1397266" y="1708306"/>
                </a:cubicBezTo>
                <a:cubicBezTo>
                  <a:pt x="1352892" y="1672704"/>
                  <a:pt x="1308003" y="1636585"/>
                  <a:pt x="1263628" y="1600467"/>
                </a:cubicBezTo>
                <a:cubicBezTo>
                  <a:pt x="1253825" y="1592727"/>
                  <a:pt x="1243505" y="1590147"/>
                  <a:pt x="1232154" y="1594275"/>
                </a:cubicBezTo>
                <a:cubicBezTo>
                  <a:pt x="1205839" y="1604079"/>
                  <a:pt x="1179524" y="1613883"/>
                  <a:pt x="1153725" y="1624202"/>
                </a:cubicBezTo>
                <a:cubicBezTo>
                  <a:pt x="1143406" y="1628330"/>
                  <a:pt x="1137214" y="1636070"/>
                  <a:pt x="1134634" y="1646905"/>
                </a:cubicBezTo>
                <a:cubicBezTo>
                  <a:pt x="1131022" y="1663932"/>
                  <a:pt x="1127411" y="1681475"/>
                  <a:pt x="1123798" y="1698503"/>
                </a:cubicBezTo>
                <a:cubicBezTo>
                  <a:pt x="1115027" y="1739781"/>
                  <a:pt x="1106771" y="1780543"/>
                  <a:pt x="1097999" y="1821821"/>
                </a:cubicBezTo>
                <a:cubicBezTo>
                  <a:pt x="1095420" y="1833689"/>
                  <a:pt x="1088196" y="1840913"/>
                  <a:pt x="1076329" y="1842460"/>
                </a:cubicBezTo>
                <a:cubicBezTo>
                  <a:pt x="1048982" y="1846072"/>
                  <a:pt x="1021635" y="1848652"/>
                  <a:pt x="994288" y="1851232"/>
                </a:cubicBezTo>
                <a:cubicBezTo>
                  <a:pt x="980873" y="1850200"/>
                  <a:pt x="970037" y="1851232"/>
                  <a:pt x="959201" y="1852264"/>
                </a:cubicBezTo>
                <a:close/>
                <a:moveTo>
                  <a:pt x="928759" y="382245"/>
                </a:moveTo>
                <a:cubicBezTo>
                  <a:pt x="633620" y="381729"/>
                  <a:pt x="388015" y="619594"/>
                  <a:pt x="386983" y="921957"/>
                </a:cubicBezTo>
                <a:cubicBezTo>
                  <a:pt x="385951" y="1222772"/>
                  <a:pt x="627428" y="1464765"/>
                  <a:pt x="926695" y="1465797"/>
                </a:cubicBezTo>
                <a:cubicBezTo>
                  <a:pt x="1229058" y="1466829"/>
                  <a:pt x="1470019" y="1222772"/>
                  <a:pt x="1470535" y="924537"/>
                </a:cubicBezTo>
                <a:cubicBezTo>
                  <a:pt x="1470535" y="625270"/>
                  <a:pt x="1228026" y="381729"/>
                  <a:pt x="928759" y="382245"/>
                </a:cubicBezTo>
                <a:close/>
              </a:path>
            </a:pathLst>
          </a:custGeom>
          <a:solidFill>
            <a:schemeClr val="bg1"/>
          </a:solidFill>
          <a:ln w="5155" cap="flat">
            <a:noFill/>
            <a:prstDash val="solid"/>
            <a:miter/>
          </a:ln>
        </p:spPr>
        <p:txBody>
          <a:bodyPr rtlCol="0" anchor="ctr"/>
          <a:lstStyle/>
          <a:p>
            <a:endParaRPr lang="en-US" dirty="0"/>
          </a:p>
        </p:txBody>
      </p:sp>
      <p:sp>
        <p:nvSpPr>
          <p:cNvPr id="66" name="Freeform: Shape 65">
            <a:extLst>
              <a:ext uri="{FF2B5EF4-FFF2-40B4-BE49-F238E27FC236}">
                <a16:creationId xmlns="" xmlns:a16="http://schemas.microsoft.com/office/drawing/2014/main" id="{AEFC4ECB-1255-4B27-BE3E-095010A24221}"/>
              </a:ext>
            </a:extLst>
          </p:cNvPr>
          <p:cNvSpPr/>
          <p:nvPr/>
        </p:nvSpPr>
        <p:spPr>
          <a:xfrm>
            <a:off x="6851285" y="2260748"/>
            <a:ext cx="244018" cy="243363"/>
          </a:xfrm>
          <a:custGeom>
            <a:avLst/>
            <a:gdLst>
              <a:gd name="connsiteX0" fmla="*/ 0 w 1919435"/>
              <a:gd name="connsiteY0" fmla="*/ 987194 h 1914275"/>
              <a:gd name="connsiteX1" fmla="*/ 37667 w 1919435"/>
              <a:gd name="connsiteY1" fmla="*/ 959846 h 1914275"/>
              <a:gd name="connsiteX2" fmla="*/ 169757 w 1919435"/>
              <a:gd name="connsiteY2" fmla="*/ 922696 h 1914275"/>
              <a:gd name="connsiteX3" fmla="*/ 215163 w 1919435"/>
              <a:gd name="connsiteY3" fmla="*/ 872130 h 1914275"/>
              <a:gd name="connsiteX4" fmla="*/ 217743 w 1919435"/>
              <a:gd name="connsiteY4" fmla="*/ 850459 h 1914275"/>
              <a:gd name="connsiteX5" fmla="*/ 189364 w 1919435"/>
              <a:gd name="connsiteY5" fmla="*/ 797830 h 1914275"/>
              <a:gd name="connsiteX6" fmla="*/ 69657 w 1919435"/>
              <a:gd name="connsiteY6" fmla="*/ 727657 h 1914275"/>
              <a:gd name="connsiteX7" fmla="*/ 43858 w 1919435"/>
              <a:gd name="connsiteY7" fmla="*/ 664708 h 1914275"/>
              <a:gd name="connsiteX8" fmla="*/ 46438 w 1919435"/>
              <a:gd name="connsiteY8" fmla="*/ 655936 h 1914275"/>
              <a:gd name="connsiteX9" fmla="*/ 114547 w 1919435"/>
              <a:gd name="connsiteY9" fmla="*/ 608982 h 1914275"/>
              <a:gd name="connsiteX10" fmla="*/ 241478 w 1919435"/>
              <a:gd name="connsiteY10" fmla="*/ 623429 h 1914275"/>
              <a:gd name="connsiteX11" fmla="*/ 306491 w 1919435"/>
              <a:gd name="connsiteY11" fmla="*/ 593503 h 1914275"/>
              <a:gd name="connsiteX12" fmla="*/ 301331 w 1919435"/>
              <a:gd name="connsiteY12" fmla="*/ 505271 h 1914275"/>
              <a:gd name="connsiteX13" fmla="*/ 222386 w 1919435"/>
              <a:gd name="connsiteY13" fmla="*/ 400527 h 1914275"/>
              <a:gd name="connsiteX14" fmla="*/ 222386 w 1919435"/>
              <a:gd name="connsiteY14" fmla="*/ 342222 h 1914275"/>
              <a:gd name="connsiteX15" fmla="*/ 248185 w 1919435"/>
              <a:gd name="connsiteY15" fmla="*/ 313327 h 1914275"/>
              <a:gd name="connsiteX16" fmla="*/ 303395 w 1919435"/>
              <a:gd name="connsiteY16" fmla="*/ 307135 h 1914275"/>
              <a:gd name="connsiteX17" fmla="*/ 420522 w 1919435"/>
              <a:gd name="connsiteY17" fmla="*/ 373180 h 1914275"/>
              <a:gd name="connsiteX18" fmla="*/ 525265 w 1919435"/>
              <a:gd name="connsiteY18" fmla="*/ 343770 h 1914275"/>
              <a:gd name="connsiteX19" fmla="*/ 527845 w 1919435"/>
              <a:gd name="connsiteY19" fmla="*/ 298364 h 1914275"/>
              <a:gd name="connsiteX20" fmla="*/ 493791 w 1919435"/>
              <a:gd name="connsiteY20" fmla="*/ 166789 h 1914275"/>
              <a:gd name="connsiteX21" fmla="*/ 518557 w 1919435"/>
              <a:gd name="connsiteY21" fmla="*/ 105904 h 1914275"/>
              <a:gd name="connsiteX22" fmla="*/ 537649 w 1919435"/>
              <a:gd name="connsiteY22" fmla="*/ 95585 h 1914275"/>
              <a:gd name="connsiteX23" fmla="*/ 608853 w 1919435"/>
              <a:gd name="connsiteY23" fmla="*/ 113128 h 1914275"/>
              <a:gd name="connsiteX24" fmla="*/ 690894 w 1919435"/>
              <a:gd name="connsiteY24" fmla="*/ 217355 h 1914275"/>
              <a:gd name="connsiteX25" fmla="*/ 802861 w 1919435"/>
              <a:gd name="connsiteY25" fmla="*/ 216839 h 1914275"/>
              <a:gd name="connsiteX26" fmla="*/ 816277 w 1919435"/>
              <a:gd name="connsiteY26" fmla="*/ 169369 h 1914275"/>
              <a:gd name="connsiteX27" fmla="*/ 832788 w 1919435"/>
              <a:gd name="connsiteY27" fmla="*/ 48631 h 1914275"/>
              <a:gd name="connsiteX28" fmla="*/ 877677 w 1919435"/>
              <a:gd name="connsiteY28" fmla="*/ 2193 h 1914275"/>
              <a:gd name="connsiteX29" fmla="*/ 917924 w 1919435"/>
              <a:gd name="connsiteY29" fmla="*/ 645 h 1914275"/>
              <a:gd name="connsiteX30" fmla="*/ 956106 w 1919435"/>
              <a:gd name="connsiteY30" fmla="*/ 31603 h 1914275"/>
              <a:gd name="connsiteX31" fmla="*/ 993772 w 1919435"/>
              <a:gd name="connsiteY31" fmla="*/ 163693 h 1914275"/>
              <a:gd name="connsiteX32" fmla="*/ 1089745 w 1919435"/>
              <a:gd name="connsiteY32" fmla="*/ 217871 h 1914275"/>
              <a:gd name="connsiteX33" fmla="*/ 1120703 w 1919435"/>
              <a:gd name="connsiteY33" fmla="*/ 191040 h 1914275"/>
              <a:gd name="connsiteX34" fmla="*/ 1192940 w 1919435"/>
              <a:gd name="connsiteY34" fmla="*/ 68754 h 1914275"/>
              <a:gd name="connsiteX35" fmla="*/ 1251245 w 1919435"/>
              <a:gd name="connsiteY35" fmla="*/ 44503 h 1914275"/>
              <a:gd name="connsiteX36" fmla="*/ 1309035 w 1919435"/>
              <a:gd name="connsiteY36" fmla="*/ 137895 h 1914275"/>
              <a:gd name="connsiteX37" fmla="*/ 1294587 w 1919435"/>
              <a:gd name="connsiteY37" fmla="*/ 255538 h 1914275"/>
              <a:gd name="connsiteX38" fmla="*/ 1294587 w 1919435"/>
              <a:gd name="connsiteY38" fmla="*/ 267921 h 1914275"/>
              <a:gd name="connsiteX39" fmla="*/ 1399331 w 1919435"/>
              <a:gd name="connsiteY39" fmla="*/ 314359 h 1914275"/>
              <a:gd name="connsiteX40" fmla="*/ 1514394 w 1919435"/>
              <a:gd name="connsiteY40" fmla="*/ 228191 h 1914275"/>
              <a:gd name="connsiteX41" fmla="*/ 1584050 w 1919435"/>
              <a:gd name="connsiteY41" fmla="*/ 229223 h 1914275"/>
              <a:gd name="connsiteX42" fmla="*/ 1594886 w 1919435"/>
              <a:gd name="connsiteY42" fmla="*/ 238510 h 1914275"/>
              <a:gd name="connsiteX43" fmla="*/ 1606754 w 1919435"/>
              <a:gd name="connsiteY43" fmla="*/ 317971 h 1914275"/>
              <a:gd name="connsiteX44" fmla="*/ 1543288 w 1919435"/>
              <a:gd name="connsiteY44" fmla="*/ 430970 h 1914275"/>
              <a:gd name="connsiteX45" fmla="*/ 1552060 w 1919435"/>
              <a:gd name="connsiteY45" fmla="*/ 504239 h 1914275"/>
              <a:gd name="connsiteX46" fmla="*/ 1619137 w 1919435"/>
              <a:gd name="connsiteY46" fmla="*/ 531069 h 1914275"/>
              <a:gd name="connsiteX47" fmla="*/ 1754839 w 1919435"/>
              <a:gd name="connsiteY47" fmla="*/ 495467 h 1914275"/>
              <a:gd name="connsiteX48" fmla="*/ 1812629 w 1919435"/>
              <a:gd name="connsiteY48" fmla="*/ 517654 h 1914275"/>
              <a:gd name="connsiteX49" fmla="*/ 1830172 w 1919435"/>
              <a:gd name="connsiteY49" fmla="*/ 552225 h 1914275"/>
              <a:gd name="connsiteX50" fmla="*/ 1815724 w 1919435"/>
              <a:gd name="connsiteY50" fmla="*/ 603306 h 1914275"/>
              <a:gd name="connsiteX51" fmla="*/ 1699630 w 1919435"/>
              <a:gd name="connsiteY51" fmla="*/ 695666 h 1914275"/>
              <a:gd name="connsiteX52" fmla="*/ 1678990 w 1919435"/>
              <a:gd name="connsiteY52" fmla="*/ 751908 h 1914275"/>
              <a:gd name="connsiteX53" fmla="*/ 1685182 w 1919435"/>
              <a:gd name="connsiteY53" fmla="*/ 774611 h 1914275"/>
              <a:gd name="connsiteX54" fmla="*/ 1732652 w 1919435"/>
              <a:gd name="connsiteY54" fmla="*/ 815373 h 1914275"/>
              <a:gd name="connsiteX55" fmla="*/ 1872998 w 1919435"/>
              <a:gd name="connsiteY55" fmla="*/ 834464 h 1914275"/>
              <a:gd name="connsiteX56" fmla="*/ 1918404 w 1919435"/>
              <a:gd name="connsiteY56" fmla="*/ 879354 h 1914275"/>
              <a:gd name="connsiteX57" fmla="*/ 1919952 w 1919435"/>
              <a:gd name="connsiteY57" fmla="*/ 919600 h 1914275"/>
              <a:gd name="connsiteX58" fmla="*/ 1886930 w 1919435"/>
              <a:gd name="connsiteY58" fmla="*/ 958299 h 1914275"/>
              <a:gd name="connsiteX59" fmla="*/ 1754839 w 1919435"/>
              <a:gd name="connsiteY59" fmla="*/ 995965 h 1914275"/>
              <a:gd name="connsiteX60" fmla="*/ 1701178 w 1919435"/>
              <a:gd name="connsiteY60" fmla="*/ 1085229 h 1914275"/>
              <a:gd name="connsiteX61" fmla="*/ 1728524 w 1919435"/>
              <a:gd name="connsiteY61" fmla="*/ 1121348 h 1914275"/>
              <a:gd name="connsiteX62" fmla="*/ 1849779 w 1919435"/>
              <a:gd name="connsiteY62" fmla="*/ 1192552 h 1914275"/>
              <a:gd name="connsiteX63" fmla="*/ 1876094 w 1919435"/>
              <a:gd name="connsiteY63" fmla="*/ 1253954 h 1914275"/>
              <a:gd name="connsiteX64" fmla="*/ 1875062 w 1919435"/>
              <a:gd name="connsiteY64" fmla="*/ 1260145 h 1914275"/>
              <a:gd name="connsiteX65" fmla="*/ 1802309 w 1919435"/>
              <a:gd name="connsiteY65" fmla="*/ 1312259 h 1914275"/>
              <a:gd name="connsiteX66" fmla="*/ 1675379 w 1919435"/>
              <a:gd name="connsiteY66" fmla="*/ 1296264 h 1914275"/>
              <a:gd name="connsiteX67" fmla="*/ 1611398 w 1919435"/>
              <a:gd name="connsiteY67" fmla="*/ 1329286 h 1914275"/>
              <a:gd name="connsiteX68" fmla="*/ 1610365 w 1919435"/>
              <a:gd name="connsiteY68" fmla="*/ 1405651 h 1914275"/>
              <a:gd name="connsiteX69" fmla="*/ 1692406 w 1919435"/>
              <a:gd name="connsiteY69" fmla="*/ 1514006 h 1914275"/>
              <a:gd name="connsiteX70" fmla="*/ 1692406 w 1919435"/>
              <a:gd name="connsiteY70" fmla="*/ 1584695 h 1914275"/>
              <a:gd name="connsiteX71" fmla="*/ 1689310 w 1919435"/>
              <a:gd name="connsiteY71" fmla="*/ 1588307 h 1914275"/>
              <a:gd name="connsiteX72" fmla="*/ 1600562 w 1919435"/>
              <a:gd name="connsiteY72" fmla="*/ 1605850 h 1914275"/>
              <a:gd name="connsiteX73" fmla="*/ 1490659 w 1919435"/>
              <a:gd name="connsiteY73" fmla="*/ 1543933 h 1914275"/>
              <a:gd name="connsiteX74" fmla="*/ 1415326 w 1919435"/>
              <a:gd name="connsiteY74" fmla="*/ 1554769 h 1914275"/>
              <a:gd name="connsiteX75" fmla="*/ 1391075 w 1919435"/>
              <a:gd name="connsiteY75" fmla="*/ 1622877 h 1914275"/>
              <a:gd name="connsiteX76" fmla="*/ 1426677 w 1919435"/>
              <a:gd name="connsiteY76" fmla="*/ 1760128 h 1914275"/>
              <a:gd name="connsiteX77" fmla="*/ 1406554 w 1919435"/>
              <a:gd name="connsiteY77" fmla="*/ 1811725 h 1914275"/>
              <a:gd name="connsiteX78" fmla="*/ 1370436 w 1919435"/>
              <a:gd name="connsiteY78" fmla="*/ 1830300 h 1914275"/>
              <a:gd name="connsiteX79" fmla="*/ 1316258 w 1919435"/>
              <a:gd name="connsiteY79" fmla="*/ 1815337 h 1914275"/>
              <a:gd name="connsiteX80" fmla="*/ 1231122 w 1919435"/>
              <a:gd name="connsiteY80" fmla="*/ 1707498 h 1914275"/>
              <a:gd name="connsiteX81" fmla="*/ 1121219 w 1919435"/>
              <a:gd name="connsiteY81" fmla="*/ 1698210 h 1914275"/>
              <a:gd name="connsiteX82" fmla="*/ 1106771 w 1919435"/>
              <a:gd name="connsiteY82" fmla="*/ 1727105 h 1914275"/>
              <a:gd name="connsiteX83" fmla="*/ 1087165 w 1919435"/>
              <a:gd name="connsiteY83" fmla="*/ 1868999 h 1914275"/>
              <a:gd name="connsiteX84" fmla="*/ 1050014 w 1919435"/>
              <a:gd name="connsiteY84" fmla="*/ 1919049 h 1914275"/>
              <a:gd name="connsiteX85" fmla="*/ 987581 w 1919435"/>
              <a:gd name="connsiteY85" fmla="*/ 1919049 h 1914275"/>
              <a:gd name="connsiteX86" fmla="*/ 960234 w 1919435"/>
              <a:gd name="connsiteY86" fmla="*/ 1880866 h 1914275"/>
              <a:gd name="connsiteX87" fmla="*/ 921535 w 1919435"/>
              <a:gd name="connsiteY87" fmla="*/ 1744132 h 1914275"/>
              <a:gd name="connsiteX88" fmla="*/ 875614 w 1919435"/>
              <a:gd name="connsiteY88" fmla="*/ 1703886 h 1914275"/>
              <a:gd name="connsiteX89" fmla="*/ 847751 w 1919435"/>
              <a:gd name="connsiteY89" fmla="*/ 1700790 h 1914275"/>
              <a:gd name="connsiteX90" fmla="*/ 800281 w 1919435"/>
              <a:gd name="connsiteY90" fmla="*/ 1727105 h 1914275"/>
              <a:gd name="connsiteX91" fmla="*/ 788414 w 1919435"/>
              <a:gd name="connsiteY91" fmla="*/ 1747228 h 1914275"/>
              <a:gd name="connsiteX92" fmla="*/ 723401 w 1919435"/>
              <a:gd name="connsiteY92" fmla="*/ 1857131 h 1914275"/>
              <a:gd name="connsiteX93" fmla="*/ 674383 w 1919435"/>
              <a:gd name="connsiteY93" fmla="*/ 1877254 h 1914275"/>
              <a:gd name="connsiteX94" fmla="*/ 634652 w 1919435"/>
              <a:gd name="connsiteY94" fmla="*/ 1863839 h 1914275"/>
              <a:gd name="connsiteX95" fmla="*/ 607822 w 1919435"/>
              <a:gd name="connsiteY95" fmla="*/ 1813789 h 1914275"/>
              <a:gd name="connsiteX96" fmla="*/ 624848 w 1919435"/>
              <a:gd name="connsiteY96" fmla="*/ 1672927 h 1914275"/>
              <a:gd name="connsiteX97" fmla="*/ 586150 w 1919435"/>
              <a:gd name="connsiteY97" fmla="*/ 1607398 h 1914275"/>
              <a:gd name="connsiteX98" fmla="*/ 514430 w 1919435"/>
              <a:gd name="connsiteY98" fmla="*/ 1611010 h 1914275"/>
              <a:gd name="connsiteX99" fmla="*/ 413814 w 1919435"/>
              <a:gd name="connsiteY99" fmla="*/ 1687375 h 1914275"/>
              <a:gd name="connsiteX100" fmla="*/ 324550 w 1919435"/>
              <a:gd name="connsiteY100" fmla="*/ 1682215 h 1914275"/>
              <a:gd name="connsiteX101" fmla="*/ 316810 w 1919435"/>
              <a:gd name="connsiteY101" fmla="*/ 1674475 h 1914275"/>
              <a:gd name="connsiteX102" fmla="*/ 309071 w 1919435"/>
              <a:gd name="connsiteY102" fmla="*/ 1612558 h 1914275"/>
              <a:gd name="connsiteX103" fmla="*/ 376148 w 1919435"/>
              <a:gd name="connsiteY103" fmla="*/ 1492851 h 1914275"/>
              <a:gd name="connsiteX104" fmla="*/ 387499 w 1919435"/>
              <a:gd name="connsiteY104" fmla="*/ 1456217 h 1914275"/>
              <a:gd name="connsiteX105" fmla="*/ 297203 w 1919435"/>
              <a:gd name="connsiteY105" fmla="*/ 1391720 h 1914275"/>
              <a:gd name="connsiteX106" fmla="*/ 158405 w 1919435"/>
              <a:gd name="connsiteY106" fmla="*/ 1427838 h 1914275"/>
              <a:gd name="connsiteX107" fmla="*/ 114031 w 1919435"/>
              <a:gd name="connsiteY107" fmla="*/ 1412875 h 1914275"/>
              <a:gd name="connsiteX108" fmla="*/ 91844 w 1919435"/>
              <a:gd name="connsiteY108" fmla="*/ 1373660 h 1914275"/>
              <a:gd name="connsiteX109" fmla="*/ 106808 w 1919435"/>
              <a:gd name="connsiteY109" fmla="*/ 1315871 h 1914275"/>
              <a:gd name="connsiteX110" fmla="*/ 209487 w 1919435"/>
              <a:gd name="connsiteY110" fmla="*/ 1234347 h 1914275"/>
              <a:gd name="connsiteX111" fmla="*/ 236834 w 1919435"/>
              <a:gd name="connsiteY111" fmla="*/ 1151274 h 1914275"/>
              <a:gd name="connsiteX112" fmla="*/ 181624 w 1919435"/>
              <a:gd name="connsiteY112" fmla="*/ 1104836 h 1914275"/>
              <a:gd name="connsiteX113" fmla="*/ 52114 w 1919435"/>
              <a:gd name="connsiteY113" fmla="*/ 1087293 h 1914275"/>
              <a:gd name="connsiteX114" fmla="*/ 1032 w 1919435"/>
              <a:gd name="connsiteY114" fmla="*/ 1051175 h 1914275"/>
              <a:gd name="connsiteX115" fmla="*/ 0 w 1919435"/>
              <a:gd name="connsiteY115" fmla="*/ 987194 h 1914275"/>
              <a:gd name="connsiteX116" fmla="*/ 1198616 w 1919435"/>
              <a:gd name="connsiteY116" fmla="*/ 960879 h 1914275"/>
              <a:gd name="connsiteX117" fmla="*/ 958686 w 1919435"/>
              <a:gd name="connsiteY117" fmla="*/ 720949 h 1914275"/>
              <a:gd name="connsiteX118" fmla="*/ 720304 w 1919435"/>
              <a:gd name="connsiteY118" fmla="*/ 959331 h 1914275"/>
              <a:gd name="connsiteX119" fmla="*/ 957654 w 1919435"/>
              <a:gd name="connsiteY119" fmla="*/ 1198744 h 1914275"/>
              <a:gd name="connsiteX120" fmla="*/ 1198616 w 1919435"/>
              <a:gd name="connsiteY120" fmla="*/ 960879 h 1914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1919435" h="1914275">
                <a:moveTo>
                  <a:pt x="0" y="987194"/>
                </a:moveTo>
                <a:cubicBezTo>
                  <a:pt x="8256" y="971714"/>
                  <a:pt x="21155" y="963975"/>
                  <a:pt x="37667" y="959846"/>
                </a:cubicBezTo>
                <a:cubicBezTo>
                  <a:pt x="82041" y="947979"/>
                  <a:pt x="125383" y="934564"/>
                  <a:pt x="169757" y="922696"/>
                </a:cubicBezTo>
                <a:cubicBezTo>
                  <a:pt x="196587" y="915473"/>
                  <a:pt x="212583" y="900509"/>
                  <a:pt x="215163" y="872130"/>
                </a:cubicBezTo>
                <a:cubicBezTo>
                  <a:pt x="215679" y="864907"/>
                  <a:pt x="216710" y="857683"/>
                  <a:pt x="217743" y="850459"/>
                </a:cubicBezTo>
                <a:cubicBezTo>
                  <a:pt x="220323" y="826209"/>
                  <a:pt x="209487" y="809697"/>
                  <a:pt x="189364" y="797830"/>
                </a:cubicBezTo>
                <a:cubicBezTo>
                  <a:pt x="149118" y="774611"/>
                  <a:pt x="109388" y="750876"/>
                  <a:pt x="69657" y="727657"/>
                </a:cubicBezTo>
                <a:cubicBezTo>
                  <a:pt x="40246" y="710629"/>
                  <a:pt x="35087" y="697730"/>
                  <a:pt x="43858" y="664708"/>
                </a:cubicBezTo>
                <a:cubicBezTo>
                  <a:pt x="44890" y="661612"/>
                  <a:pt x="45406" y="658516"/>
                  <a:pt x="46438" y="655936"/>
                </a:cubicBezTo>
                <a:cubicBezTo>
                  <a:pt x="59337" y="613110"/>
                  <a:pt x="70689" y="604854"/>
                  <a:pt x="114547" y="608982"/>
                </a:cubicBezTo>
                <a:cubicBezTo>
                  <a:pt x="156857" y="613110"/>
                  <a:pt x="199167" y="617754"/>
                  <a:pt x="241478" y="623429"/>
                </a:cubicBezTo>
                <a:cubicBezTo>
                  <a:pt x="275016" y="627557"/>
                  <a:pt x="289463" y="621881"/>
                  <a:pt x="306491" y="593503"/>
                </a:cubicBezTo>
                <a:cubicBezTo>
                  <a:pt x="330741" y="554288"/>
                  <a:pt x="329710" y="541905"/>
                  <a:pt x="301331" y="505271"/>
                </a:cubicBezTo>
                <a:cubicBezTo>
                  <a:pt x="274500" y="470700"/>
                  <a:pt x="248185" y="435614"/>
                  <a:pt x="222386" y="400527"/>
                </a:cubicBezTo>
                <a:cubicBezTo>
                  <a:pt x="206907" y="379888"/>
                  <a:pt x="206907" y="362861"/>
                  <a:pt x="222386" y="342222"/>
                </a:cubicBezTo>
                <a:cubicBezTo>
                  <a:pt x="230126" y="331902"/>
                  <a:pt x="238382" y="321583"/>
                  <a:pt x="248185" y="313327"/>
                </a:cubicBezTo>
                <a:cubicBezTo>
                  <a:pt x="267792" y="296816"/>
                  <a:pt x="281208" y="294752"/>
                  <a:pt x="303395" y="307135"/>
                </a:cubicBezTo>
                <a:cubicBezTo>
                  <a:pt x="342609" y="328806"/>
                  <a:pt x="382856" y="348929"/>
                  <a:pt x="420522" y="373180"/>
                </a:cubicBezTo>
                <a:cubicBezTo>
                  <a:pt x="463864" y="401043"/>
                  <a:pt x="493791" y="382468"/>
                  <a:pt x="525265" y="343770"/>
                </a:cubicBezTo>
                <a:cubicBezTo>
                  <a:pt x="535585" y="330870"/>
                  <a:pt x="531973" y="313843"/>
                  <a:pt x="527845" y="298364"/>
                </a:cubicBezTo>
                <a:cubicBezTo>
                  <a:pt x="516493" y="254506"/>
                  <a:pt x="505142" y="210647"/>
                  <a:pt x="493791" y="166789"/>
                </a:cubicBezTo>
                <a:cubicBezTo>
                  <a:pt x="485535" y="135315"/>
                  <a:pt x="490694" y="122415"/>
                  <a:pt x="518557" y="105904"/>
                </a:cubicBezTo>
                <a:cubicBezTo>
                  <a:pt x="524749" y="102292"/>
                  <a:pt x="530941" y="98680"/>
                  <a:pt x="537649" y="95585"/>
                </a:cubicBezTo>
                <a:cubicBezTo>
                  <a:pt x="571187" y="80105"/>
                  <a:pt x="586150" y="83717"/>
                  <a:pt x="608853" y="113128"/>
                </a:cubicBezTo>
                <a:cubicBezTo>
                  <a:pt x="636200" y="147698"/>
                  <a:pt x="663547" y="182785"/>
                  <a:pt x="690894" y="217355"/>
                </a:cubicBezTo>
                <a:cubicBezTo>
                  <a:pt x="716693" y="249346"/>
                  <a:pt x="777062" y="249346"/>
                  <a:pt x="802861" y="216839"/>
                </a:cubicBezTo>
                <a:cubicBezTo>
                  <a:pt x="813697" y="202908"/>
                  <a:pt x="813697" y="185365"/>
                  <a:pt x="816277" y="169369"/>
                </a:cubicBezTo>
                <a:cubicBezTo>
                  <a:pt x="822468" y="129123"/>
                  <a:pt x="827628" y="88877"/>
                  <a:pt x="832788" y="48631"/>
                </a:cubicBezTo>
                <a:cubicBezTo>
                  <a:pt x="836916" y="16640"/>
                  <a:pt x="845687" y="7868"/>
                  <a:pt x="877677" y="2193"/>
                </a:cubicBezTo>
                <a:cubicBezTo>
                  <a:pt x="891093" y="-387"/>
                  <a:pt x="904509" y="-387"/>
                  <a:pt x="917924" y="645"/>
                </a:cubicBezTo>
                <a:cubicBezTo>
                  <a:pt x="937531" y="1677"/>
                  <a:pt x="950947" y="11996"/>
                  <a:pt x="956106" y="31603"/>
                </a:cubicBezTo>
                <a:cubicBezTo>
                  <a:pt x="968490" y="75461"/>
                  <a:pt x="981389" y="119835"/>
                  <a:pt x="993772" y="163693"/>
                </a:cubicBezTo>
                <a:cubicBezTo>
                  <a:pt x="1006672" y="208584"/>
                  <a:pt x="1043822" y="229739"/>
                  <a:pt x="1089745" y="217871"/>
                </a:cubicBezTo>
                <a:cubicBezTo>
                  <a:pt x="1104707" y="214259"/>
                  <a:pt x="1113479" y="203424"/>
                  <a:pt x="1120703" y="191040"/>
                </a:cubicBezTo>
                <a:cubicBezTo>
                  <a:pt x="1144438" y="150278"/>
                  <a:pt x="1168689" y="109516"/>
                  <a:pt x="1192940" y="68754"/>
                </a:cubicBezTo>
                <a:cubicBezTo>
                  <a:pt x="1208419" y="42439"/>
                  <a:pt x="1221835" y="36763"/>
                  <a:pt x="1251245" y="44503"/>
                </a:cubicBezTo>
                <a:cubicBezTo>
                  <a:pt x="1310067" y="59466"/>
                  <a:pt x="1317806" y="72366"/>
                  <a:pt x="1309035" y="137895"/>
                </a:cubicBezTo>
                <a:cubicBezTo>
                  <a:pt x="1303875" y="177109"/>
                  <a:pt x="1299231" y="216323"/>
                  <a:pt x="1294587" y="255538"/>
                </a:cubicBezTo>
                <a:cubicBezTo>
                  <a:pt x="1294071" y="259665"/>
                  <a:pt x="1294071" y="263793"/>
                  <a:pt x="1294587" y="267921"/>
                </a:cubicBezTo>
                <a:cubicBezTo>
                  <a:pt x="1301295" y="309715"/>
                  <a:pt x="1364760" y="338610"/>
                  <a:pt x="1399331" y="314359"/>
                </a:cubicBezTo>
                <a:cubicBezTo>
                  <a:pt x="1438545" y="286496"/>
                  <a:pt x="1476211" y="257085"/>
                  <a:pt x="1514394" y="228191"/>
                </a:cubicBezTo>
                <a:cubicBezTo>
                  <a:pt x="1542256" y="207036"/>
                  <a:pt x="1556188" y="207552"/>
                  <a:pt x="1584050" y="229223"/>
                </a:cubicBezTo>
                <a:cubicBezTo>
                  <a:pt x="1587663" y="232319"/>
                  <a:pt x="1591274" y="234898"/>
                  <a:pt x="1594886" y="238510"/>
                </a:cubicBezTo>
                <a:cubicBezTo>
                  <a:pt x="1627393" y="269469"/>
                  <a:pt x="1628941" y="278757"/>
                  <a:pt x="1606754" y="317971"/>
                </a:cubicBezTo>
                <a:cubicBezTo>
                  <a:pt x="1585599" y="355637"/>
                  <a:pt x="1565475" y="393819"/>
                  <a:pt x="1543288" y="430970"/>
                </a:cubicBezTo>
                <a:cubicBezTo>
                  <a:pt x="1527293" y="458317"/>
                  <a:pt x="1534517" y="481020"/>
                  <a:pt x="1552060" y="504239"/>
                </a:cubicBezTo>
                <a:cubicBezTo>
                  <a:pt x="1569604" y="527458"/>
                  <a:pt x="1589726" y="538809"/>
                  <a:pt x="1619137" y="531069"/>
                </a:cubicBezTo>
                <a:cubicBezTo>
                  <a:pt x="1664543" y="519202"/>
                  <a:pt x="1709949" y="507850"/>
                  <a:pt x="1754839" y="495467"/>
                </a:cubicBezTo>
                <a:cubicBezTo>
                  <a:pt x="1783734" y="487727"/>
                  <a:pt x="1796634" y="492371"/>
                  <a:pt x="1812629" y="517654"/>
                </a:cubicBezTo>
                <a:cubicBezTo>
                  <a:pt x="1819853" y="528490"/>
                  <a:pt x="1826044" y="539841"/>
                  <a:pt x="1830172" y="552225"/>
                </a:cubicBezTo>
                <a:cubicBezTo>
                  <a:pt x="1837912" y="574412"/>
                  <a:pt x="1834299" y="588343"/>
                  <a:pt x="1815724" y="603306"/>
                </a:cubicBezTo>
                <a:cubicBezTo>
                  <a:pt x="1777026" y="634265"/>
                  <a:pt x="1738844" y="665224"/>
                  <a:pt x="1699630" y="695666"/>
                </a:cubicBezTo>
                <a:cubicBezTo>
                  <a:pt x="1680022" y="710629"/>
                  <a:pt x="1674862" y="729205"/>
                  <a:pt x="1678990" y="751908"/>
                </a:cubicBezTo>
                <a:cubicBezTo>
                  <a:pt x="1680539" y="759647"/>
                  <a:pt x="1683119" y="766871"/>
                  <a:pt x="1685182" y="774611"/>
                </a:cubicBezTo>
                <a:cubicBezTo>
                  <a:pt x="1691890" y="798862"/>
                  <a:pt x="1707885" y="812277"/>
                  <a:pt x="1732652" y="815373"/>
                </a:cubicBezTo>
                <a:cubicBezTo>
                  <a:pt x="1779606" y="821565"/>
                  <a:pt x="1826560" y="828272"/>
                  <a:pt x="1872998" y="834464"/>
                </a:cubicBezTo>
                <a:cubicBezTo>
                  <a:pt x="1900861" y="838076"/>
                  <a:pt x="1915308" y="851491"/>
                  <a:pt x="1918404" y="879354"/>
                </a:cubicBezTo>
                <a:cubicBezTo>
                  <a:pt x="1919952" y="892770"/>
                  <a:pt x="1921500" y="906185"/>
                  <a:pt x="1919952" y="919600"/>
                </a:cubicBezTo>
                <a:cubicBezTo>
                  <a:pt x="1917372" y="940755"/>
                  <a:pt x="1906536" y="952623"/>
                  <a:pt x="1886930" y="958299"/>
                </a:cubicBezTo>
                <a:cubicBezTo>
                  <a:pt x="1843071" y="970682"/>
                  <a:pt x="1798697" y="983065"/>
                  <a:pt x="1754839" y="995965"/>
                </a:cubicBezTo>
                <a:cubicBezTo>
                  <a:pt x="1712013" y="1008348"/>
                  <a:pt x="1692406" y="1040855"/>
                  <a:pt x="1701178" y="1085229"/>
                </a:cubicBezTo>
                <a:cubicBezTo>
                  <a:pt x="1704273" y="1102256"/>
                  <a:pt x="1714077" y="1113092"/>
                  <a:pt x="1728524" y="1121348"/>
                </a:cubicBezTo>
                <a:cubicBezTo>
                  <a:pt x="1768771" y="1145083"/>
                  <a:pt x="1809016" y="1168817"/>
                  <a:pt x="1849779" y="1192552"/>
                </a:cubicBezTo>
                <a:cubicBezTo>
                  <a:pt x="1879706" y="1210096"/>
                  <a:pt x="1884350" y="1220415"/>
                  <a:pt x="1876094" y="1253954"/>
                </a:cubicBezTo>
                <a:cubicBezTo>
                  <a:pt x="1875578" y="1256018"/>
                  <a:pt x="1875578" y="1258082"/>
                  <a:pt x="1875062" y="1260145"/>
                </a:cubicBezTo>
                <a:cubicBezTo>
                  <a:pt x="1862678" y="1300908"/>
                  <a:pt x="1848747" y="1321031"/>
                  <a:pt x="1802309" y="1312259"/>
                </a:cubicBezTo>
                <a:cubicBezTo>
                  <a:pt x="1760515" y="1304003"/>
                  <a:pt x="1717689" y="1302456"/>
                  <a:pt x="1675379" y="1296264"/>
                </a:cubicBezTo>
                <a:cubicBezTo>
                  <a:pt x="1645452" y="1292136"/>
                  <a:pt x="1625845" y="1304003"/>
                  <a:pt x="1611398" y="1329286"/>
                </a:cubicBezTo>
                <a:cubicBezTo>
                  <a:pt x="1596434" y="1355085"/>
                  <a:pt x="1589726" y="1379336"/>
                  <a:pt x="1610365" y="1405651"/>
                </a:cubicBezTo>
                <a:cubicBezTo>
                  <a:pt x="1638228" y="1441254"/>
                  <a:pt x="1665059" y="1477888"/>
                  <a:pt x="1692406" y="1514006"/>
                </a:cubicBezTo>
                <a:cubicBezTo>
                  <a:pt x="1715109" y="1543417"/>
                  <a:pt x="1715109" y="1555285"/>
                  <a:pt x="1692406" y="1584695"/>
                </a:cubicBezTo>
                <a:cubicBezTo>
                  <a:pt x="1691374" y="1585727"/>
                  <a:pt x="1690342" y="1587275"/>
                  <a:pt x="1689310" y="1588307"/>
                </a:cubicBezTo>
                <a:cubicBezTo>
                  <a:pt x="1659383" y="1620298"/>
                  <a:pt x="1647516" y="1634229"/>
                  <a:pt x="1600562" y="1605850"/>
                </a:cubicBezTo>
                <a:cubicBezTo>
                  <a:pt x="1564444" y="1584179"/>
                  <a:pt x="1526261" y="1565604"/>
                  <a:pt x="1490659" y="1543933"/>
                </a:cubicBezTo>
                <a:cubicBezTo>
                  <a:pt x="1461248" y="1526390"/>
                  <a:pt x="1438545" y="1536709"/>
                  <a:pt x="1415326" y="1554769"/>
                </a:cubicBezTo>
                <a:cubicBezTo>
                  <a:pt x="1392107" y="1572312"/>
                  <a:pt x="1382819" y="1593467"/>
                  <a:pt x="1391075" y="1622877"/>
                </a:cubicBezTo>
                <a:cubicBezTo>
                  <a:pt x="1403974" y="1668284"/>
                  <a:pt x="1415326" y="1714205"/>
                  <a:pt x="1426677" y="1760128"/>
                </a:cubicBezTo>
                <a:cubicBezTo>
                  <a:pt x="1432870" y="1784894"/>
                  <a:pt x="1427710" y="1798310"/>
                  <a:pt x="1406554" y="1811725"/>
                </a:cubicBezTo>
                <a:cubicBezTo>
                  <a:pt x="1395203" y="1818949"/>
                  <a:pt x="1383335" y="1825657"/>
                  <a:pt x="1370436" y="1830300"/>
                </a:cubicBezTo>
                <a:cubicBezTo>
                  <a:pt x="1347733" y="1838556"/>
                  <a:pt x="1331222" y="1834428"/>
                  <a:pt x="1316258" y="1815337"/>
                </a:cubicBezTo>
                <a:cubicBezTo>
                  <a:pt x="1287879" y="1779735"/>
                  <a:pt x="1259501" y="1743616"/>
                  <a:pt x="1231122" y="1707498"/>
                </a:cubicBezTo>
                <a:cubicBezTo>
                  <a:pt x="1203775" y="1673443"/>
                  <a:pt x="1154242" y="1668800"/>
                  <a:pt x="1121219" y="1698210"/>
                </a:cubicBezTo>
                <a:cubicBezTo>
                  <a:pt x="1112447" y="1705950"/>
                  <a:pt x="1108320" y="1715753"/>
                  <a:pt x="1106771" y="1727105"/>
                </a:cubicBezTo>
                <a:cubicBezTo>
                  <a:pt x="1100064" y="1774575"/>
                  <a:pt x="1092324" y="1821529"/>
                  <a:pt x="1087165" y="1868999"/>
                </a:cubicBezTo>
                <a:cubicBezTo>
                  <a:pt x="1084068" y="1893766"/>
                  <a:pt x="1074265" y="1911309"/>
                  <a:pt x="1050014" y="1919049"/>
                </a:cubicBezTo>
                <a:cubicBezTo>
                  <a:pt x="1029375" y="1919049"/>
                  <a:pt x="1008220" y="1919049"/>
                  <a:pt x="987581" y="1919049"/>
                </a:cubicBezTo>
                <a:cubicBezTo>
                  <a:pt x="973133" y="1910277"/>
                  <a:pt x="964878" y="1897377"/>
                  <a:pt x="960234" y="1880866"/>
                </a:cubicBezTo>
                <a:cubicBezTo>
                  <a:pt x="947851" y="1835460"/>
                  <a:pt x="933919" y="1790054"/>
                  <a:pt x="921535" y="1744132"/>
                </a:cubicBezTo>
                <a:cubicBezTo>
                  <a:pt x="914828" y="1719881"/>
                  <a:pt x="899865" y="1706982"/>
                  <a:pt x="875614" y="1703886"/>
                </a:cubicBezTo>
                <a:cubicBezTo>
                  <a:pt x="866326" y="1702854"/>
                  <a:pt x="857038" y="1701306"/>
                  <a:pt x="847751" y="1700790"/>
                </a:cubicBezTo>
                <a:cubicBezTo>
                  <a:pt x="826080" y="1699242"/>
                  <a:pt x="811117" y="1709046"/>
                  <a:pt x="800281" y="1727105"/>
                </a:cubicBezTo>
                <a:cubicBezTo>
                  <a:pt x="796153" y="1733813"/>
                  <a:pt x="792541" y="1740520"/>
                  <a:pt x="788414" y="1747228"/>
                </a:cubicBezTo>
                <a:cubicBezTo>
                  <a:pt x="766742" y="1783862"/>
                  <a:pt x="745587" y="1821013"/>
                  <a:pt x="723401" y="1857131"/>
                </a:cubicBezTo>
                <a:cubicBezTo>
                  <a:pt x="711533" y="1877254"/>
                  <a:pt x="697085" y="1882414"/>
                  <a:pt x="674383" y="1877254"/>
                </a:cubicBezTo>
                <a:cubicBezTo>
                  <a:pt x="660451" y="1874158"/>
                  <a:pt x="647552" y="1869515"/>
                  <a:pt x="634652" y="1863839"/>
                </a:cubicBezTo>
                <a:cubicBezTo>
                  <a:pt x="611949" y="1853003"/>
                  <a:pt x="604726" y="1839072"/>
                  <a:pt x="607822" y="1813789"/>
                </a:cubicBezTo>
                <a:cubicBezTo>
                  <a:pt x="613497" y="1766835"/>
                  <a:pt x="618141" y="1719881"/>
                  <a:pt x="624848" y="1672927"/>
                </a:cubicBezTo>
                <a:cubicBezTo>
                  <a:pt x="629492" y="1639905"/>
                  <a:pt x="611949" y="1621846"/>
                  <a:pt x="586150" y="1607398"/>
                </a:cubicBezTo>
                <a:cubicBezTo>
                  <a:pt x="560868" y="1593467"/>
                  <a:pt x="538165" y="1591403"/>
                  <a:pt x="514430" y="1611010"/>
                </a:cubicBezTo>
                <a:cubicBezTo>
                  <a:pt x="481407" y="1637325"/>
                  <a:pt x="446836" y="1661576"/>
                  <a:pt x="413814" y="1687375"/>
                </a:cubicBezTo>
                <a:cubicBezTo>
                  <a:pt x="380276" y="1713690"/>
                  <a:pt x="365828" y="1719365"/>
                  <a:pt x="324550" y="1682215"/>
                </a:cubicBezTo>
                <a:cubicBezTo>
                  <a:pt x="321970" y="1679635"/>
                  <a:pt x="319390" y="1677055"/>
                  <a:pt x="316810" y="1674475"/>
                </a:cubicBezTo>
                <a:cubicBezTo>
                  <a:pt x="296687" y="1653836"/>
                  <a:pt x="294623" y="1637841"/>
                  <a:pt x="309071" y="1612558"/>
                </a:cubicBezTo>
                <a:cubicBezTo>
                  <a:pt x="331258" y="1572828"/>
                  <a:pt x="353960" y="1532581"/>
                  <a:pt x="376148" y="1492851"/>
                </a:cubicBezTo>
                <a:cubicBezTo>
                  <a:pt x="382339" y="1481500"/>
                  <a:pt x="389047" y="1470148"/>
                  <a:pt x="387499" y="1456217"/>
                </a:cubicBezTo>
                <a:cubicBezTo>
                  <a:pt x="383887" y="1414423"/>
                  <a:pt x="337449" y="1381400"/>
                  <a:pt x="297203" y="1391720"/>
                </a:cubicBezTo>
                <a:cubicBezTo>
                  <a:pt x="250765" y="1403587"/>
                  <a:pt x="204327" y="1415455"/>
                  <a:pt x="158405" y="1427838"/>
                </a:cubicBezTo>
                <a:cubicBezTo>
                  <a:pt x="139830" y="1432998"/>
                  <a:pt x="125899" y="1427322"/>
                  <a:pt x="114031" y="1412875"/>
                </a:cubicBezTo>
                <a:cubicBezTo>
                  <a:pt x="104228" y="1401007"/>
                  <a:pt x="98036" y="1387592"/>
                  <a:pt x="91844" y="1373660"/>
                </a:cubicBezTo>
                <a:cubicBezTo>
                  <a:pt x="81525" y="1349409"/>
                  <a:pt x="86169" y="1331866"/>
                  <a:pt x="106808" y="1315871"/>
                </a:cubicBezTo>
                <a:cubicBezTo>
                  <a:pt x="140862" y="1288524"/>
                  <a:pt x="175432" y="1261693"/>
                  <a:pt x="209487" y="1234347"/>
                </a:cubicBezTo>
                <a:cubicBezTo>
                  <a:pt x="245605" y="1206484"/>
                  <a:pt x="248701" y="1194616"/>
                  <a:pt x="236834" y="1151274"/>
                </a:cubicBezTo>
                <a:cubicBezTo>
                  <a:pt x="228578" y="1122896"/>
                  <a:pt x="211551" y="1107932"/>
                  <a:pt x="181624" y="1104836"/>
                </a:cubicBezTo>
                <a:cubicBezTo>
                  <a:pt x="138282" y="1100192"/>
                  <a:pt x="95456" y="1091937"/>
                  <a:pt x="52114" y="1087293"/>
                </a:cubicBezTo>
                <a:cubicBezTo>
                  <a:pt x="27347" y="1084713"/>
                  <a:pt x="9804" y="1074910"/>
                  <a:pt x="1032" y="1051175"/>
                </a:cubicBezTo>
                <a:cubicBezTo>
                  <a:pt x="0" y="1028988"/>
                  <a:pt x="0" y="1008348"/>
                  <a:pt x="0" y="987194"/>
                </a:cubicBezTo>
                <a:close/>
                <a:moveTo>
                  <a:pt x="1198616" y="960879"/>
                </a:moveTo>
                <a:cubicBezTo>
                  <a:pt x="1200163" y="838592"/>
                  <a:pt x="1104192" y="720433"/>
                  <a:pt x="958686" y="720949"/>
                </a:cubicBezTo>
                <a:cubicBezTo>
                  <a:pt x="824016" y="721465"/>
                  <a:pt x="720821" y="824145"/>
                  <a:pt x="720304" y="959331"/>
                </a:cubicBezTo>
                <a:cubicBezTo>
                  <a:pt x="719788" y="1096581"/>
                  <a:pt x="827628" y="1197712"/>
                  <a:pt x="957654" y="1198744"/>
                </a:cubicBezTo>
                <a:cubicBezTo>
                  <a:pt x="1090776" y="1199776"/>
                  <a:pt x="1198100" y="1092969"/>
                  <a:pt x="1198616" y="960879"/>
                </a:cubicBezTo>
                <a:close/>
              </a:path>
            </a:pathLst>
          </a:custGeom>
          <a:solidFill>
            <a:schemeClr val="bg1"/>
          </a:solidFill>
          <a:ln w="5155" cap="flat">
            <a:noFill/>
            <a:prstDash val="solid"/>
            <a:miter/>
          </a:ln>
        </p:spPr>
        <p:txBody>
          <a:bodyPr rtlCol="0" anchor="ctr"/>
          <a:lstStyle/>
          <a:p>
            <a:endParaRPr lang="en-US" dirty="0"/>
          </a:p>
        </p:txBody>
      </p:sp>
      <p:sp>
        <p:nvSpPr>
          <p:cNvPr id="67" name="Freeform: Shape 66">
            <a:extLst>
              <a:ext uri="{FF2B5EF4-FFF2-40B4-BE49-F238E27FC236}">
                <a16:creationId xmlns="" xmlns:a16="http://schemas.microsoft.com/office/drawing/2014/main" id="{CDE259C0-62EC-40DF-9D27-F8B5663A335B}"/>
              </a:ext>
            </a:extLst>
          </p:cNvPr>
          <p:cNvSpPr/>
          <p:nvPr/>
        </p:nvSpPr>
        <p:spPr>
          <a:xfrm>
            <a:off x="5757523" y="2736937"/>
            <a:ext cx="421078" cy="420803"/>
          </a:xfrm>
          <a:custGeom>
            <a:avLst/>
            <a:gdLst>
              <a:gd name="connsiteX0" fmla="*/ 494462 w 988147"/>
              <a:gd name="connsiteY0" fmla="*/ 416074 h 987501"/>
              <a:gd name="connsiteX1" fmla="*/ 417459 w 988147"/>
              <a:gd name="connsiteY1" fmla="*/ 492745 h 987501"/>
              <a:gd name="connsiteX2" fmla="*/ 494129 w 988147"/>
              <a:gd name="connsiteY2" fmla="*/ 570081 h 987501"/>
              <a:gd name="connsiteX3" fmla="*/ 571299 w 988147"/>
              <a:gd name="connsiteY3" fmla="*/ 493244 h 987501"/>
              <a:gd name="connsiteX4" fmla="*/ 494462 w 988147"/>
              <a:gd name="connsiteY4" fmla="*/ 416074 h 987501"/>
              <a:gd name="connsiteX5" fmla="*/ 494795 w 988147"/>
              <a:gd name="connsiteY5" fmla="*/ 187060 h 987501"/>
              <a:gd name="connsiteX6" fmla="*/ 800480 w 988147"/>
              <a:gd name="connsiteY6" fmla="*/ 493576 h 987501"/>
              <a:gd name="connsiteX7" fmla="*/ 493630 w 988147"/>
              <a:gd name="connsiteY7" fmla="*/ 798929 h 987501"/>
              <a:gd name="connsiteX8" fmla="*/ 188444 w 988147"/>
              <a:gd name="connsiteY8" fmla="*/ 492579 h 987501"/>
              <a:gd name="connsiteX9" fmla="*/ 494795 w 988147"/>
              <a:gd name="connsiteY9" fmla="*/ 187060 h 987501"/>
              <a:gd name="connsiteX10" fmla="*/ 494464 w 988147"/>
              <a:gd name="connsiteY10" fmla="*/ 132604 h 987501"/>
              <a:gd name="connsiteX11" fmla="*/ 133489 w 988147"/>
              <a:gd name="connsiteY11" fmla="*/ 491485 h 987501"/>
              <a:gd name="connsiteX12" fmla="*/ 493893 w 988147"/>
              <a:gd name="connsiteY12" fmla="*/ 853411 h 987501"/>
              <a:gd name="connsiteX13" fmla="*/ 854867 w 988147"/>
              <a:gd name="connsiteY13" fmla="*/ 492817 h 987501"/>
              <a:gd name="connsiteX14" fmla="*/ 494464 w 988147"/>
              <a:gd name="connsiteY14" fmla="*/ 132604 h 987501"/>
              <a:gd name="connsiteX15" fmla="*/ 553293 w 988147"/>
              <a:gd name="connsiteY15" fmla="*/ 95 h 987501"/>
              <a:gd name="connsiteX16" fmla="*/ 558434 w 988147"/>
              <a:gd name="connsiteY16" fmla="*/ 285 h 987501"/>
              <a:gd name="connsiteX17" fmla="*/ 580519 w 988147"/>
              <a:gd name="connsiteY17" fmla="*/ 24083 h 987501"/>
              <a:gd name="connsiteX18" fmla="*/ 581851 w 988147"/>
              <a:gd name="connsiteY18" fmla="*/ 68444 h 987501"/>
              <a:gd name="connsiteX19" fmla="*/ 589657 w 988147"/>
              <a:gd name="connsiteY19" fmla="*/ 81390 h 987501"/>
              <a:gd name="connsiteX20" fmla="*/ 617835 w 988147"/>
              <a:gd name="connsiteY20" fmla="*/ 88815 h 987501"/>
              <a:gd name="connsiteX21" fmla="*/ 631162 w 988147"/>
              <a:gd name="connsiteY21" fmla="*/ 81771 h 987501"/>
              <a:gd name="connsiteX22" fmla="*/ 656483 w 988147"/>
              <a:gd name="connsiteY22" fmla="*/ 41218 h 987501"/>
              <a:gd name="connsiteX23" fmla="*/ 681043 w 988147"/>
              <a:gd name="connsiteY23" fmla="*/ 32651 h 987501"/>
              <a:gd name="connsiteX24" fmla="*/ 685422 w 988147"/>
              <a:gd name="connsiteY24" fmla="*/ 34174 h 987501"/>
              <a:gd name="connsiteX25" fmla="*/ 699320 w 988147"/>
              <a:gd name="connsiteY25" fmla="*/ 61400 h 987501"/>
              <a:gd name="connsiteX26" fmla="*/ 689420 w 988147"/>
              <a:gd name="connsiteY26" fmla="*/ 104046 h 987501"/>
              <a:gd name="connsiteX27" fmla="*/ 696274 w 988147"/>
              <a:gd name="connsiteY27" fmla="*/ 122514 h 987501"/>
              <a:gd name="connsiteX28" fmla="*/ 718359 w 988147"/>
              <a:gd name="connsiteY28" fmla="*/ 134699 h 987501"/>
              <a:gd name="connsiteX29" fmla="*/ 733019 w 988147"/>
              <a:gd name="connsiteY29" fmla="*/ 131272 h 987501"/>
              <a:gd name="connsiteX30" fmla="*/ 768050 w 988147"/>
              <a:gd name="connsiteY30" fmla="*/ 98715 h 987501"/>
              <a:gd name="connsiteX31" fmla="*/ 793943 w 988147"/>
              <a:gd name="connsiteY31" fmla="*/ 96621 h 987501"/>
              <a:gd name="connsiteX32" fmla="*/ 795275 w 988147"/>
              <a:gd name="connsiteY32" fmla="*/ 97573 h 987501"/>
              <a:gd name="connsiteX33" fmla="*/ 803462 w 988147"/>
              <a:gd name="connsiteY33" fmla="*/ 130510 h 987501"/>
              <a:gd name="connsiteX34" fmla="*/ 783091 w 988147"/>
              <a:gd name="connsiteY34" fmla="*/ 168587 h 987501"/>
              <a:gd name="connsiteX35" fmla="*/ 784804 w 988147"/>
              <a:gd name="connsiteY35" fmla="*/ 186674 h 987501"/>
              <a:gd name="connsiteX36" fmla="*/ 801939 w 988147"/>
              <a:gd name="connsiteY36" fmla="*/ 203619 h 987501"/>
              <a:gd name="connsiteX37" fmla="*/ 819074 w 988147"/>
              <a:gd name="connsiteY37" fmla="*/ 205142 h 987501"/>
              <a:gd name="connsiteX38" fmla="*/ 862292 w 988147"/>
              <a:gd name="connsiteY38" fmla="*/ 182295 h 987501"/>
              <a:gd name="connsiteX39" fmla="*/ 885900 w 988147"/>
              <a:gd name="connsiteY39" fmla="*/ 187246 h 987501"/>
              <a:gd name="connsiteX40" fmla="*/ 893135 w 988147"/>
              <a:gd name="connsiteY40" fmla="*/ 196955 h 987501"/>
              <a:gd name="connsiteX41" fmla="*/ 891231 w 988147"/>
              <a:gd name="connsiteY41" fmla="*/ 218279 h 987501"/>
              <a:gd name="connsiteX42" fmla="*/ 856771 w 988147"/>
              <a:gd name="connsiteY42" fmla="*/ 255404 h 987501"/>
              <a:gd name="connsiteX43" fmla="*/ 853725 w 988147"/>
              <a:gd name="connsiteY43" fmla="*/ 270635 h 987501"/>
              <a:gd name="connsiteX44" fmla="*/ 866861 w 988147"/>
              <a:gd name="connsiteY44" fmla="*/ 293481 h 987501"/>
              <a:gd name="connsiteX45" fmla="*/ 883615 w 988147"/>
              <a:gd name="connsiteY45" fmla="*/ 299003 h 987501"/>
              <a:gd name="connsiteX46" fmla="*/ 932354 w 988147"/>
              <a:gd name="connsiteY46" fmla="*/ 287960 h 987501"/>
              <a:gd name="connsiteX47" fmla="*/ 950441 w 988147"/>
              <a:gd name="connsiteY47" fmla="*/ 296337 h 987501"/>
              <a:gd name="connsiteX48" fmla="*/ 956153 w 988147"/>
              <a:gd name="connsiteY48" fmla="*/ 309474 h 987501"/>
              <a:gd name="connsiteX49" fmla="*/ 948347 w 988147"/>
              <a:gd name="connsiteY49" fmla="*/ 330798 h 987501"/>
              <a:gd name="connsiteX50" fmla="*/ 908175 w 988147"/>
              <a:gd name="connsiteY50" fmla="*/ 355738 h 987501"/>
              <a:gd name="connsiteX51" fmla="*/ 899608 w 988147"/>
              <a:gd name="connsiteY51" fmla="*/ 374396 h 987501"/>
              <a:gd name="connsiteX52" fmla="*/ 905510 w 988147"/>
              <a:gd name="connsiteY52" fmla="*/ 396100 h 987501"/>
              <a:gd name="connsiteX53" fmla="*/ 919789 w 988147"/>
              <a:gd name="connsiteY53" fmla="*/ 406191 h 987501"/>
              <a:gd name="connsiteX54" fmla="*/ 969861 w 988147"/>
              <a:gd name="connsiteY54" fmla="*/ 408095 h 987501"/>
              <a:gd name="connsiteX55" fmla="*/ 986044 w 988147"/>
              <a:gd name="connsiteY55" fmla="*/ 420851 h 987501"/>
              <a:gd name="connsiteX56" fmla="*/ 988138 w 988147"/>
              <a:gd name="connsiteY56" fmla="*/ 436272 h 987501"/>
              <a:gd name="connsiteX57" fmla="*/ 975763 w 988147"/>
              <a:gd name="connsiteY57" fmla="*/ 453788 h 987501"/>
              <a:gd name="connsiteX58" fmla="*/ 930641 w 988147"/>
              <a:gd name="connsiteY58" fmla="*/ 467686 h 987501"/>
              <a:gd name="connsiteX59" fmla="*/ 916552 w 988147"/>
              <a:gd name="connsiteY59" fmla="*/ 485582 h 987501"/>
              <a:gd name="connsiteX60" fmla="*/ 917504 w 988147"/>
              <a:gd name="connsiteY60" fmla="*/ 509191 h 987501"/>
              <a:gd name="connsiteX61" fmla="*/ 927214 w 988147"/>
              <a:gd name="connsiteY61" fmla="*/ 519471 h 987501"/>
              <a:gd name="connsiteX62" fmla="*/ 974620 w 988147"/>
              <a:gd name="connsiteY62" fmla="*/ 533941 h 987501"/>
              <a:gd name="connsiteX63" fmla="*/ 988138 w 988147"/>
              <a:gd name="connsiteY63" fmla="*/ 552789 h 987501"/>
              <a:gd name="connsiteX64" fmla="*/ 988138 w 988147"/>
              <a:gd name="connsiteY64" fmla="*/ 556216 h 987501"/>
              <a:gd name="connsiteX65" fmla="*/ 963768 w 988147"/>
              <a:gd name="connsiteY65" fmla="*/ 580395 h 987501"/>
              <a:gd name="connsiteX66" fmla="*/ 918837 w 988147"/>
              <a:gd name="connsiteY66" fmla="*/ 581728 h 987501"/>
              <a:gd name="connsiteX67" fmla="*/ 906843 w 988147"/>
              <a:gd name="connsiteY67" fmla="*/ 589153 h 987501"/>
              <a:gd name="connsiteX68" fmla="*/ 899227 w 988147"/>
              <a:gd name="connsiteY68" fmla="*/ 617330 h 987501"/>
              <a:gd name="connsiteX69" fmla="*/ 906652 w 988147"/>
              <a:gd name="connsiteY69" fmla="*/ 631038 h 987501"/>
              <a:gd name="connsiteX70" fmla="*/ 946253 w 988147"/>
              <a:gd name="connsiteY70" fmla="*/ 655789 h 987501"/>
              <a:gd name="connsiteX71" fmla="*/ 955201 w 988147"/>
              <a:gd name="connsiteY71" fmla="*/ 681110 h 987501"/>
              <a:gd name="connsiteX72" fmla="*/ 948918 w 988147"/>
              <a:gd name="connsiteY72" fmla="*/ 694057 h 987501"/>
              <a:gd name="connsiteX73" fmla="*/ 936734 w 988147"/>
              <a:gd name="connsiteY73" fmla="*/ 700149 h 987501"/>
              <a:gd name="connsiteX74" fmla="*/ 906462 w 988147"/>
              <a:gd name="connsiteY74" fmla="*/ 693485 h 987501"/>
              <a:gd name="connsiteX75" fmla="*/ 881711 w 988147"/>
              <a:gd name="connsiteY75" fmla="*/ 687774 h 987501"/>
              <a:gd name="connsiteX76" fmla="*/ 868765 w 988147"/>
              <a:gd name="connsiteY76" fmla="*/ 691772 h 987501"/>
              <a:gd name="connsiteX77" fmla="*/ 853154 w 988147"/>
              <a:gd name="connsiteY77" fmla="*/ 719759 h 987501"/>
              <a:gd name="connsiteX78" fmla="*/ 856961 w 988147"/>
              <a:gd name="connsiteY78" fmla="*/ 731753 h 987501"/>
              <a:gd name="connsiteX79" fmla="*/ 890279 w 988147"/>
              <a:gd name="connsiteY79" fmla="*/ 767546 h 987501"/>
              <a:gd name="connsiteX80" fmla="*/ 892373 w 988147"/>
              <a:gd name="connsiteY80" fmla="*/ 792106 h 987501"/>
              <a:gd name="connsiteX81" fmla="*/ 891040 w 988147"/>
              <a:gd name="connsiteY81" fmla="*/ 794010 h 987501"/>
              <a:gd name="connsiteX82" fmla="*/ 857532 w 988147"/>
              <a:gd name="connsiteY82" fmla="*/ 802387 h 987501"/>
              <a:gd name="connsiteX83" fmla="*/ 818884 w 988147"/>
              <a:gd name="connsiteY83" fmla="*/ 781825 h 987501"/>
              <a:gd name="connsiteX84" fmla="*/ 803843 w 988147"/>
              <a:gd name="connsiteY84" fmla="*/ 782396 h 987501"/>
              <a:gd name="connsiteX85" fmla="*/ 784233 w 988147"/>
              <a:gd name="connsiteY85" fmla="*/ 801625 h 987501"/>
              <a:gd name="connsiteX86" fmla="*/ 783281 w 988147"/>
              <a:gd name="connsiteY86" fmla="*/ 818189 h 987501"/>
              <a:gd name="connsiteX87" fmla="*/ 806128 w 988147"/>
              <a:gd name="connsiteY87" fmla="*/ 861407 h 987501"/>
              <a:gd name="connsiteX88" fmla="*/ 802320 w 988147"/>
              <a:gd name="connsiteY88" fmla="*/ 883873 h 987501"/>
              <a:gd name="connsiteX89" fmla="*/ 798512 w 988147"/>
              <a:gd name="connsiteY89" fmla="*/ 887300 h 987501"/>
              <a:gd name="connsiteX90" fmla="*/ 765766 w 988147"/>
              <a:gd name="connsiteY90" fmla="*/ 886157 h 987501"/>
              <a:gd name="connsiteX91" fmla="*/ 733781 w 988147"/>
              <a:gd name="connsiteY91" fmla="*/ 856266 h 987501"/>
              <a:gd name="connsiteX92" fmla="*/ 717407 w 988147"/>
              <a:gd name="connsiteY92" fmla="*/ 853030 h 987501"/>
              <a:gd name="connsiteX93" fmla="*/ 694941 w 988147"/>
              <a:gd name="connsiteY93" fmla="*/ 865786 h 987501"/>
              <a:gd name="connsiteX94" fmla="*/ 689420 w 988147"/>
              <a:gd name="connsiteY94" fmla="*/ 882540 h 987501"/>
              <a:gd name="connsiteX95" fmla="*/ 700844 w 988147"/>
              <a:gd name="connsiteY95" fmla="*/ 932421 h 987501"/>
              <a:gd name="connsiteX96" fmla="*/ 693418 w 988147"/>
              <a:gd name="connsiteY96" fmla="*/ 948985 h 987501"/>
              <a:gd name="connsiteX97" fmla="*/ 679330 w 988147"/>
              <a:gd name="connsiteY97" fmla="*/ 955268 h 987501"/>
              <a:gd name="connsiteX98" fmla="*/ 657816 w 988147"/>
              <a:gd name="connsiteY98" fmla="*/ 947653 h 987501"/>
              <a:gd name="connsiteX99" fmla="*/ 632875 w 988147"/>
              <a:gd name="connsiteY99" fmla="*/ 907481 h 987501"/>
              <a:gd name="connsiteX100" fmla="*/ 614217 w 988147"/>
              <a:gd name="connsiteY100" fmla="*/ 898723 h 987501"/>
              <a:gd name="connsiteX101" fmla="*/ 594226 w 988147"/>
              <a:gd name="connsiteY101" fmla="*/ 904054 h 987501"/>
              <a:gd name="connsiteX102" fmla="*/ 582042 w 988147"/>
              <a:gd name="connsiteY102" fmla="*/ 920617 h 987501"/>
              <a:gd name="connsiteX103" fmla="*/ 580709 w 988147"/>
              <a:gd name="connsiteY103" fmla="*/ 965549 h 987501"/>
              <a:gd name="connsiteX104" fmla="*/ 563384 w 988147"/>
              <a:gd name="connsiteY104" fmla="*/ 986111 h 987501"/>
              <a:gd name="connsiteX105" fmla="*/ 552532 w 988147"/>
              <a:gd name="connsiteY105" fmla="*/ 987443 h 987501"/>
              <a:gd name="connsiteX106" fmla="*/ 535016 w 988147"/>
              <a:gd name="connsiteY106" fmla="*/ 975639 h 987501"/>
              <a:gd name="connsiteX107" fmla="*/ 520356 w 988147"/>
              <a:gd name="connsiteY107" fmla="*/ 927852 h 987501"/>
              <a:gd name="connsiteX108" fmla="*/ 506648 w 988147"/>
              <a:gd name="connsiteY108" fmla="*/ 916048 h 987501"/>
              <a:gd name="connsiteX109" fmla="*/ 481517 w 988147"/>
              <a:gd name="connsiteY109" fmla="*/ 916238 h 987501"/>
              <a:gd name="connsiteX110" fmla="*/ 469332 w 988147"/>
              <a:gd name="connsiteY110" fmla="*/ 926710 h 987501"/>
              <a:gd name="connsiteX111" fmla="*/ 455434 w 988147"/>
              <a:gd name="connsiteY111" fmla="*/ 971832 h 987501"/>
              <a:gd name="connsiteX112" fmla="*/ 432017 w 988147"/>
              <a:gd name="connsiteY112" fmla="*/ 986872 h 987501"/>
              <a:gd name="connsiteX113" fmla="*/ 408409 w 988147"/>
              <a:gd name="connsiteY113" fmla="*/ 960218 h 987501"/>
              <a:gd name="connsiteX114" fmla="*/ 407266 w 988147"/>
              <a:gd name="connsiteY114" fmla="*/ 919285 h 987501"/>
              <a:gd name="connsiteX115" fmla="*/ 398699 w 988147"/>
              <a:gd name="connsiteY115" fmla="*/ 905577 h 987501"/>
              <a:gd name="connsiteX116" fmla="*/ 370902 w 988147"/>
              <a:gd name="connsiteY116" fmla="*/ 898532 h 987501"/>
              <a:gd name="connsiteX117" fmla="*/ 357575 w 988147"/>
              <a:gd name="connsiteY117" fmla="*/ 905577 h 987501"/>
              <a:gd name="connsiteX118" fmla="*/ 332254 w 988147"/>
              <a:gd name="connsiteY118" fmla="*/ 946129 h 987501"/>
              <a:gd name="connsiteX119" fmla="*/ 308645 w 988147"/>
              <a:gd name="connsiteY119" fmla="*/ 954697 h 987501"/>
              <a:gd name="connsiteX120" fmla="*/ 306932 w 988147"/>
              <a:gd name="connsiteY120" fmla="*/ 954126 h 987501"/>
              <a:gd name="connsiteX121" fmla="*/ 289797 w 988147"/>
              <a:gd name="connsiteY121" fmla="*/ 924235 h 987501"/>
              <a:gd name="connsiteX122" fmla="*/ 299507 w 988147"/>
              <a:gd name="connsiteY122" fmla="*/ 882159 h 987501"/>
              <a:gd name="connsiteX123" fmla="*/ 293224 w 988147"/>
              <a:gd name="connsiteY123" fmla="*/ 865024 h 987501"/>
              <a:gd name="connsiteX124" fmla="*/ 272853 w 988147"/>
              <a:gd name="connsiteY124" fmla="*/ 853220 h 987501"/>
              <a:gd name="connsiteX125" fmla="*/ 254385 w 988147"/>
              <a:gd name="connsiteY125" fmla="*/ 856647 h 987501"/>
              <a:gd name="connsiteX126" fmla="*/ 219925 w 988147"/>
              <a:gd name="connsiteY126" fmla="*/ 888823 h 987501"/>
              <a:gd name="connsiteX127" fmla="*/ 195746 w 988147"/>
              <a:gd name="connsiteY127" fmla="*/ 891107 h 987501"/>
              <a:gd name="connsiteX128" fmla="*/ 192319 w 988147"/>
              <a:gd name="connsiteY128" fmla="*/ 888823 h 987501"/>
              <a:gd name="connsiteX129" fmla="*/ 184703 w 988147"/>
              <a:gd name="connsiteY129" fmla="*/ 857028 h 987501"/>
              <a:gd name="connsiteX130" fmla="*/ 205265 w 988147"/>
              <a:gd name="connsiteY130" fmla="*/ 818379 h 987501"/>
              <a:gd name="connsiteX131" fmla="*/ 203742 w 988147"/>
              <a:gd name="connsiteY131" fmla="*/ 800293 h 987501"/>
              <a:gd name="connsiteX132" fmla="*/ 186607 w 988147"/>
              <a:gd name="connsiteY132" fmla="*/ 783348 h 987501"/>
              <a:gd name="connsiteX133" fmla="*/ 168901 w 988147"/>
              <a:gd name="connsiteY133" fmla="*/ 782015 h 987501"/>
              <a:gd name="connsiteX134" fmla="*/ 126064 w 988147"/>
              <a:gd name="connsiteY134" fmla="*/ 804672 h 987501"/>
              <a:gd name="connsiteX135" fmla="*/ 102647 w 988147"/>
              <a:gd name="connsiteY135" fmla="*/ 800293 h 987501"/>
              <a:gd name="connsiteX136" fmla="*/ 101123 w 988147"/>
              <a:gd name="connsiteY136" fmla="*/ 798579 h 987501"/>
              <a:gd name="connsiteX137" fmla="*/ 102075 w 988147"/>
              <a:gd name="connsiteY137" fmla="*/ 763548 h 987501"/>
              <a:gd name="connsiteX138" fmla="*/ 130824 w 988147"/>
              <a:gd name="connsiteY138" fmla="*/ 732895 h 987501"/>
              <a:gd name="connsiteX139" fmla="*/ 134251 w 988147"/>
              <a:gd name="connsiteY139" fmla="*/ 716141 h 987501"/>
              <a:gd name="connsiteX140" fmla="*/ 121114 w 988147"/>
              <a:gd name="connsiteY140" fmla="*/ 693295 h 987501"/>
              <a:gd name="connsiteX141" fmla="*/ 104551 w 988147"/>
              <a:gd name="connsiteY141" fmla="*/ 688535 h 987501"/>
              <a:gd name="connsiteX142" fmla="*/ 63046 w 988147"/>
              <a:gd name="connsiteY142" fmla="*/ 698055 h 987501"/>
              <a:gd name="connsiteX143" fmla="*/ 57525 w 988147"/>
              <a:gd name="connsiteY143" fmla="*/ 699387 h 987501"/>
              <a:gd name="connsiteX144" fmla="*/ 36963 w 988147"/>
              <a:gd name="connsiteY144" fmla="*/ 689297 h 987501"/>
              <a:gd name="connsiteX145" fmla="*/ 32203 w 988147"/>
              <a:gd name="connsiteY145" fmla="*/ 678255 h 987501"/>
              <a:gd name="connsiteX146" fmla="*/ 39819 w 988147"/>
              <a:gd name="connsiteY146" fmla="*/ 656741 h 987501"/>
              <a:gd name="connsiteX147" fmla="*/ 78848 w 988147"/>
              <a:gd name="connsiteY147" fmla="*/ 632371 h 987501"/>
              <a:gd name="connsiteX148" fmla="*/ 88177 w 988147"/>
              <a:gd name="connsiteY148" fmla="*/ 610477 h 987501"/>
              <a:gd name="connsiteX149" fmla="*/ 82275 w 988147"/>
              <a:gd name="connsiteY149" fmla="*/ 590676 h 987501"/>
              <a:gd name="connsiteX150" fmla="*/ 67996 w 988147"/>
              <a:gd name="connsiteY150" fmla="*/ 581157 h 987501"/>
              <a:gd name="connsiteX151" fmla="*/ 21922 w 988147"/>
              <a:gd name="connsiteY151" fmla="*/ 579824 h 987501"/>
              <a:gd name="connsiteX152" fmla="*/ 1360 w 988147"/>
              <a:gd name="connsiteY152" fmla="*/ 562499 h 987501"/>
              <a:gd name="connsiteX153" fmla="*/ 599 w 988147"/>
              <a:gd name="connsiteY153" fmla="*/ 558501 h 987501"/>
              <a:gd name="connsiteX154" fmla="*/ 17924 w 988147"/>
              <a:gd name="connsiteY154" fmla="*/ 532227 h 987501"/>
              <a:gd name="connsiteX155" fmla="*/ 59238 w 988147"/>
              <a:gd name="connsiteY155" fmla="*/ 519662 h 987501"/>
              <a:gd name="connsiteX156" fmla="*/ 71614 w 988147"/>
              <a:gd name="connsiteY156" fmla="*/ 505763 h 987501"/>
              <a:gd name="connsiteX157" fmla="*/ 71042 w 988147"/>
              <a:gd name="connsiteY157" fmla="*/ 479300 h 987501"/>
              <a:gd name="connsiteX158" fmla="*/ 61333 w 988147"/>
              <a:gd name="connsiteY158" fmla="*/ 468447 h 987501"/>
              <a:gd name="connsiteX159" fmla="*/ 17353 w 988147"/>
              <a:gd name="connsiteY159" fmla="*/ 454930 h 987501"/>
              <a:gd name="connsiteX160" fmla="*/ 599 w 988147"/>
              <a:gd name="connsiteY160" fmla="*/ 430560 h 987501"/>
              <a:gd name="connsiteX161" fmla="*/ 2312 w 988147"/>
              <a:gd name="connsiteY161" fmla="*/ 420470 h 987501"/>
              <a:gd name="connsiteX162" fmla="*/ 18115 w 988147"/>
              <a:gd name="connsiteY162" fmla="*/ 407904 h 987501"/>
              <a:gd name="connsiteX163" fmla="*/ 60761 w 988147"/>
              <a:gd name="connsiteY163" fmla="*/ 406572 h 987501"/>
              <a:gd name="connsiteX164" fmla="*/ 67044 w 988147"/>
              <a:gd name="connsiteY164" fmla="*/ 406381 h 987501"/>
              <a:gd name="connsiteX165" fmla="*/ 83989 w 988147"/>
              <a:gd name="connsiteY165" fmla="*/ 393054 h 987501"/>
              <a:gd name="connsiteX166" fmla="*/ 88938 w 988147"/>
              <a:gd name="connsiteY166" fmla="*/ 374206 h 987501"/>
              <a:gd name="connsiteX167" fmla="*/ 80943 w 988147"/>
              <a:gd name="connsiteY167" fmla="*/ 356309 h 987501"/>
              <a:gd name="connsiteX168" fmla="*/ 41913 w 988147"/>
              <a:gd name="connsiteY168" fmla="*/ 331940 h 987501"/>
              <a:gd name="connsiteX169" fmla="*/ 33155 w 988147"/>
              <a:gd name="connsiteY169" fmla="*/ 306999 h 987501"/>
              <a:gd name="connsiteX170" fmla="*/ 38676 w 988147"/>
              <a:gd name="connsiteY170" fmla="*/ 295005 h 987501"/>
              <a:gd name="connsiteX171" fmla="*/ 55811 w 988147"/>
              <a:gd name="connsiteY171" fmla="*/ 287770 h 987501"/>
              <a:gd name="connsiteX172" fmla="*/ 104551 w 988147"/>
              <a:gd name="connsiteY172" fmla="*/ 299003 h 987501"/>
              <a:gd name="connsiteX173" fmla="*/ 122256 w 988147"/>
              <a:gd name="connsiteY173" fmla="*/ 293101 h 987501"/>
              <a:gd name="connsiteX174" fmla="*/ 134251 w 988147"/>
              <a:gd name="connsiteY174" fmla="*/ 272158 h 987501"/>
              <a:gd name="connsiteX175" fmla="*/ 130824 w 988147"/>
              <a:gd name="connsiteY175" fmla="*/ 254262 h 987501"/>
              <a:gd name="connsiteX176" fmla="*/ 98458 w 988147"/>
              <a:gd name="connsiteY176" fmla="*/ 219802 h 987501"/>
              <a:gd name="connsiteX177" fmla="*/ 96554 w 988147"/>
              <a:gd name="connsiteY177" fmla="*/ 195242 h 987501"/>
              <a:gd name="connsiteX178" fmla="*/ 99791 w 988147"/>
              <a:gd name="connsiteY178" fmla="*/ 190482 h 987501"/>
              <a:gd name="connsiteX179" fmla="*/ 129110 w 988147"/>
              <a:gd name="connsiteY179" fmla="*/ 184009 h 987501"/>
              <a:gd name="connsiteX180" fmla="*/ 168711 w 988147"/>
              <a:gd name="connsiteY180" fmla="*/ 205142 h 987501"/>
              <a:gd name="connsiteX181" fmla="*/ 187369 w 988147"/>
              <a:gd name="connsiteY181" fmla="*/ 203428 h 987501"/>
              <a:gd name="connsiteX182" fmla="*/ 203361 w 988147"/>
              <a:gd name="connsiteY182" fmla="*/ 187626 h 987501"/>
              <a:gd name="connsiteX183" fmla="*/ 205456 w 988147"/>
              <a:gd name="connsiteY183" fmla="*/ 168587 h 987501"/>
              <a:gd name="connsiteX184" fmla="*/ 182419 w 988147"/>
              <a:gd name="connsiteY184" fmla="*/ 125370 h 987501"/>
              <a:gd name="connsiteX185" fmla="*/ 186417 w 988147"/>
              <a:gd name="connsiteY185" fmla="*/ 103475 h 987501"/>
              <a:gd name="connsiteX186" fmla="*/ 198411 w 988147"/>
              <a:gd name="connsiteY186" fmla="*/ 94527 h 987501"/>
              <a:gd name="connsiteX187" fmla="*/ 217831 w 988147"/>
              <a:gd name="connsiteY187" fmla="*/ 96621 h 987501"/>
              <a:gd name="connsiteX188" fmla="*/ 250768 w 988147"/>
              <a:gd name="connsiteY188" fmla="*/ 127273 h 987501"/>
              <a:gd name="connsiteX189" fmla="*/ 278564 w 988147"/>
              <a:gd name="connsiteY189" fmla="*/ 131272 h 987501"/>
              <a:gd name="connsiteX190" fmla="*/ 294176 w 988147"/>
              <a:gd name="connsiteY190" fmla="*/ 121562 h 987501"/>
              <a:gd name="connsiteX191" fmla="*/ 299507 w 988147"/>
              <a:gd name="connsiteY191" fmla="*/ 105189 h 987501"/>
              <a:gd name="connsiteX192" fmla="*/ 288465 w 988147"/>
              <a:gd name="connsiteY192" fmla="*/ 57592 h 987501"/>
              <a:gd name="connsiteX193" fmla="*/ 297794 w 988147"/>
              <a:gd name="connsiteY193" fmla="*/ 37220 h 987501"/>
              <a:gd name="connsiteX194" fmla="*/ 310549 w 988147"/>
              <a:gd name="connsiteY194" fmla="*/ 31889 h 987501"/>
              <a:gd name="connsiteX195" fmla="*/ 330731 w 988147"/>
              <a:gd name="connsiteY195" fmla="*/ 39124 h 987501"/>
              <a:gd name="connsiteX196" fmla="*/ 356243 w 988147"/>
              <a:gd name="connsiteY196" fmla="*/ 80248 h 987501"/>
              <a:gd name="connsiteX197" fmla="*/ 373949 w 988147"/>
              <a:gd name="connsiteY197" fmla="*/ 88815 h 987501"/>
              <a:gd name="connsiteX198" fmla="*/ 397747 w 988147"/>
              <a:gd name="connsiteY198" fmla="*/ 82152 h 987501"/>
              <a:gd name="connsiteX199" fmla="*/ 406505 w 988147"/>
              <a:gd name="connsiteY199" fmla="*/ 69396 h 987501"/>
              <a:gd name="connsiteX200" fmla="*/ 408409 w 988147"/>
              <a:gd name="connsiteY200" fmla="*/ 19895 h 987501"/>
              <a:gd name="connsiteX201" fmla="*/ 422497 w 988147"/>
              <a:gd name="connsiteY201" fmla="*/ 1808 h 987501"/>
              <a:gd name="connsiteX202" fmla="*/ 427638 w 988147"/>
              <a:gd name="connsiteY202" fmla="*/ 666 h 987501"/>
              <a:gd name="connsiteX203" fmla="*/ 456005 w 988147"/>
              <a:gd name="connsiteY203" fmla="*/ 17991 h 987501"/>
              <a:gd name="connsiteX204" fmla="*/ 468571 w 988147"/>
              <a:gd name="connsiteY204" fmla="*/ 59876 h 987501"/>
              <a:gd name="connsiteX205" fmla="*/ 480946 w 988147"/>
              <a:gd name="connsiteY205" fmla="*/ 71109 h 987501"/>
              <a:gd name="connsiteX206" fmla="*/ 507981 w 988147"/>
              <a:gd name="connsiteY206" fmla="*/ 71109 h 987501"/>
              <a:gd name="connsiteX207" fmla="*/ 519975 w 988147"/>
              <a:gd name="connsiteY207" fmla="*/ 60257 h 987501"/>
              <a:gd name="connsiteX208" fmla="*/ 534064 w 988147"/>
              <a:gd name="connsiteY208" fmla="*/ 13993 h 987501"/>
              <a:gd name="connsiteX209" fmla="*/ 553293 w 988147"/>
              <a:gd name="connsiteY209" fmla="*/ 95 h 98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Lst>
            <a:rect l="l" t="t" r="r" b="b"/>
            <a:pathLst>
              <a:path w="988147" h="987501">
                <a:moveTo>
                  <a:pt x="494462" y="416074"/>
                </a:moveTo>
                <a:cubicBezTo>
                  <a:pt x="448227" y="416074"/>
                  <a:pt x="417292" y="453994"/>
                  <a:pt x="417459" y="492745"/>
                </a:cubicBezTo>
                <a:cubicBezTo>
                  <a:pt x="417625" y="535654"/>
                  <a:pt x="451387" y="570081"/>
                  <a:pt x="494129" y="570081"/>
                </a:cubicBezTo>
                <a:cubicBezTo>
                  <a:pt x="536872" y="570081"/>
                  <a:pt x="571133" y="536153"/>
                  <a:pt x="571299" y="493244"/>
                </a:cubicBezTo>
                <a:cubicBezTo>
                  <a:pt x="571466" y="450501"/>
                  <a:pt x="537870" y="416074"/>
                  <a:pt x="494462" y="416074"/>
                </a:cubicBezTo>
                <a:close/>
                <a:moveTo>
                  <a:pt x="494795" y="187060"/>
                </a:moveTo>
                <a:cubicBezTo>
                  <a:pt x="662938" y="187393"/>
                  <a:pt x="800813" y="324934"/>
                  <a:pt x="800480" y="493576"/>
                </a:cubicBezTo>
                <a:cubicBezTo>
                  <a:pt x="800147" y="660389"/>
                  <a:pt x="664768" y="799262"/>
                  <a:pt x="493630" y="798929"/>
                </a:cubicBezTo>
                <a:cubicBezTo>
                  <a:pt x="321163" y="798430"/>
                  <a:pt x="187113" y="657728"/>
                  <a:pt x="188444" y="492579"/>
                </a:cubicBezTo>
                <a:cubicBezTo>
                  <a:pt x="187446" y="325100"/>
                  <a:pt x="325819" y="186727"/>
                  <a:pt x="494795" y="187060"/>
                </a:cubicBezTo>
                <a:close/>
                <a:moveTo>
                  <a:pt x="494464" y="132604"/>
                </a:moveTo>
                <a:cubicBezTo>
                  <a:pt x="293795" y="132414"/>
                  <a:pt x="134251" y="293291"/>
                  <a:pt x="133489" y="491485"/>
                </a:cubicBezTo>
                <a:cubicBezTo>
                  <a:pt x="132728" y="694437"/>
                  <a:pt x="297413" y="853982"/>
                  <a:pt x="493893" y="853411"/>
                </a:cubicBezTo>
                <a:cubicBezTo>
                  <a:pt x="689801" y="854172"/>
                  <a:pt x="855057" y="696531"/>
                  <a:pt x="854867" y="492817"/>
                </a:cubicBezTo>
                <a:cubicBezTo>
                  <a:pt x="854677" y="292530"/>
                  <a:pt x="693990" y="132795"/>
                  <a:pt x="494464" y="132604"/>
                </a:cubicBezTo>
                <a:close/>
                <a:moveTo>
                  <a:pt x="553293" y="95"/>
                </a:moveTo>
                <a:cubicBezTo>
                  <a:pt x="555007" y="95"/>
                  <a:pt x="556720" y="95"/>
                  <a:pt x="558434" y="285"/>
                </a:cubicBezTo>
                <a:cubicBezTo>
                  <a:pt x="575378" y="1999"/>
                  <a:pt x="580138" y="7139"/>
                  <a:pt x="580519" y="24083"/>
                </a:cubicBezTo>
                <a:cubicBezTo>
                  <a:pt x="580900" y="38934"/>
                  <a:pt x="581471" y="53594"/>
                  <a:pt x="581851" y="68444"/>
                </a:cubicBezTo>
                <a:cubicBezTo>
                  <a:pt x="582042" y="74346"/>
                  <a:pt x="584136" y="78915"/>
                  <a:pt x="589657" y="81390"/>
                </a:cubicBezTo>
                <a:cubicBezTo>
                  <a:pt x="598606" y="85388"/>
                  <a:pt x="607934" y="88054"/>
                  <a:pt x="617835" y="88815"/>
                </a:cubicBezTo>
                <a:cubicBezTo>
                  <a:pt x="623927" y="89196"/>
                  <a:pt x="628116" y="86721"/>
                  <a:pt x="631162" y="81771"/>
                </a:cubicBezTo>
                <a:cubicBezTo>
                  <a:pt x="639539" y="68253"/>
                  <a:pt x="648106" y="54736"/>
                  <a:pt x="656483" y="41218"/>
                </a:cubicBezTo>
                <a:cubicBezTo>
                  <a:pt x="663718" y="29795"/>
                  <a:pt x="668097" y="28272"/>
                  <a:pt x="681043" y="32651"/>
                </a:cubicBezTo>
                <a:cubicBezTo>
                  <a:pt x="682566" y="33222"/>
                  <a:pt x="683899" y="33603"/>
                  <a:pt x="685422" y="34174"/>
                </a:cubicBezTo>
                <a:cubicBezTo>
                  <a:pt x="700463" y="40647"/>
                  <a:pt x="702938" y="45407"/>
                  <a:pt x="699320" y="61400"/>
                </a:cubicBezTo>
                <a:cubicBezTo>
                  <a:pt x="696084" y="75678"/>
                  <a:pt x="692847" y="89767"/>
                  <a:pt x="689420" y="104046"/>
                </a:cubicBezTo>
                <a:cubicBezTo>
                  <a:pt x="687516" y="111852"/>
                  <a:pt x="689420" y="117944"/>
                  <a:pt x="696274" y="122514"/>
                </a:cubicBezTo>
                <a:cubicBezTo>
                  <a:pt x="703319" y="127273"/>
                  <a:pt x="710363" y="131652"/>
                  <a:pt x="718359" y="134699"/>
                </a:cubicBezTo>
                <a:cubicBezTo>
                  <a:pt x="724071" y="136793"/>
                  <a:pt x="728640" y="135460"/>
                  <a:pt x="733019" y="131272"/>
                </a:cubicBezTo>
                <a:cubicBezTo>
                  <a:pt x="744632" y="120229"/>
                  <a:pt x="756246" y="109567"/>
                  <a:pt x="768050" y="98715"/>
                </a:cubicBezTo>
                <a:cubicBezTo>
                  <a:pt x="777760" y="89577"/>
                  <a:pt x="783091" y="89196"/>
                  <a:pt x="793943" y="96621"/>
                </a:cubicBezTo>
                <a:cubicBezTo>
                  <a:pt x="794514" y="97002"/>
                  <a:pt x="794895" y="97192"/>
                  <a:pt x="795275" y="97573"/>
                </a:cubicBezTo>
                <a:cubicBezTo>
                  <a:pt x="813743" y="110900"/>
                  <a:pt x="811078" y="116612"/>
                  <a:pt x="803462" y="130510"/>
                </a:cubicBezTo>
                <a:cubicBezTo>
                  <a:pt x="796609" y="143076"/>
                  <a:pt x="790135" y="156022"/>
                  <a:pt x="783091" y="168587"/>
                </a:cubicBezTo>
                <a:cubicBezTo>
                  <a:pt x="779474" y="175251"/>
                  <a:pt x="780235" y="180963"/>
                  <a:pt x="784804" y="186674"/>
                </a:cubicBezTo>
                <a:cubicBezTo>
                  <a:pt x="789945" y="192957"/>
                  <a:pt x="795657" y="198669"/>
                  <a:pt x="801939" y="203619"/>
                </a:cubicBezTo>
                <a:cubicBezTo>
                  <a:pt x="807270" y="207807"/>
                  <a:pt x="812791" y="208378"/>
                  <a:pt x="819074" y="205142"/>
                </a:cubicBezTo>
                <a:cubicBezTo>
                  <a:pt x="833353" y="197336"/>
                  <a:pt x="847822" y="189721"/>
                  <a:pt x="862292" y="182295"/>
                </a:cubicBezTo>
                <a:cubicBezTo>
                  <a:pt x="872573" y="176965"/>
                  <a:pt x="878475" y="178107"/>
                  <a:pt x="885900" y="187246"/>
                </a:cubicBezTo>
                <a:cubicBezTo>
                  <a:pt x="888565" y="190291"/>
                  <a:pt x="891040" y="193528"/>
                  <a:pt x="893135" y="196955"/>
                </a:cubicBezTo>
                <a:cubicBezTo>
                  <a:pt x="898465" y="205332"/>
                  <a:pt x="897894" y="210853"/>
                  <a:pt x="891231" y="218279"/>
                </a:cubicBezTo>
                <a:cubicBezTo>
                  <a:pt x="879807" y="230654"/>
                  <a:pt x="868384" y="243219"/>
                  <a:pt x="856771" y="255404"/>
                </a:cubicBezTo>
                <a:cubicBezTo>
                  <a:pt x="852392" y="259973"/>
                  <a:pt x="851440" y="264924"/>
                  <a:pt x="853725" y="270635"/>
                </a:cubicBezTo>
                <a:cubicBezTo>
                  <a:pt x="857151" y="278822"/>
                  <a:pt x="861340" y="286437"/>
                  <a:pt x="866861" y="293481"/>
                </a:cubicBezTo>
                <a:cubicBezTo>
                  <a:pt x="871240" y="299193"/>
                  <a:pt x="876571" y="300716"/>
                  <a:pt x="883615" y="299003"/>
                </a:cubicBezTo>
                <a:cubicBezTo>
                  <a:pt x="899798" y="295005"/>
                  <a:pt x="916172" y="291387"/>
                  <a:pt x="932354" y="287960"/>
                </a:cubicBezTo>
                <a:cubicBezTo>
                  <a:pt x="940922" y="286056"/>
                  <a:pt x="946063" y="288532"/>
                  <a:pt x="950441" y="296337"/>
                </a:cubicBezTo>
                <a:cubicBezTo>
                  <a:pt x="952726" y="300526"/>
                  <a:pt x="954630" y="304905"/>
                  <a:pt x="956153" y="309474"/>
                </a:cubicBezTo>
                <a:cubicBezTo>
                  <a:pt x="959389" y="319945"/>
                  <a:pt x="957676" y="324896"/>
                  <a:pt x="948347" y="330798"/>
                </a:cubicBezTo>
                <a:cubicBezTo>
                  <a:pt x="935020" y="339175"/>
                  <a:pt x="921883" y="347932"/>
                  <a:pt x="908175" y="355738"/>
                </a:cubicBezTo>
                <a:cubicBezTo>
                  <a:pt x="900369" y="360307"/>
                  <a:pt x="898275" y="366400"/>
                  <a:pt x="899608" y="374396"/>
                </a:cubicBezTo>
                <a:cubicBezTo>
                  <a:pt x="900750" y="381821"/>
                  <a:pt x="902845" y="389056"/>
                  <a:pt x="905510" y="396100"/>
                </a:cubicBezTo>
                <a:cubicBezTo>
                  <a:pt x="907985" y="402573"/>
                  <a:pt x="912364" y="406001"/>
                  <a:pt x="919789" y="406191"/>
                </a:cubicBezTo>
                <a:cubicBezTo>
                  <a:pt x="936543" y="406381"/>
                  <a:pt x="953107" y="407524"/>
                  <a:pt x="969861" y="408095"/>
                </a:cubicBezTo>
                <a:cubicBezTo>
                  <a:pt x="978999" y="408476"/>
                  <a:pt x="983569" y="412093"/>
                  <a:pt x="986044" y="420851"/>
                </a:cubicBezTo>
                <a:cubicBezTo>
                  <a:pt x="987567" y="425801"/>
                  <a:pt x="988138" y="430941"/>
                  <a:pt x="988138" y="436272"/>
                </a:cubicBezTo>
                <a:cubicBezTo>
                  <a:pt x="988138" y="446553"/>
                  <a:pt x="985282" y="450742"/>
                  <a:pt x="975763" y="453788"/>
                </a:cubicBezTo>
                <a:cubicBezTo>
                  <a:pt x="960722" y="458548"/>
                  <a:pt x="945681" y="463117"/>
                  <a:pt x="930641" y="467686"/>
                </a:cubicBezTo>
                <a:cubicBezTo>
                  <a:pt x="919789" y="470923"/>
                  <a:pt x="916933" y="474350"/>
                  <a:pt x="916552" y="485582"/>
                </a:cubicBezTo>
                <a:cubicBezTo>
                  <a:pt x="916362" y="493388"/>
                  <a:pt x="915791" y="501384"/>
                  <a:pt x="917504" y="509191"/>
                </a:cubicBezTo>
                <a:cubicBezTo>
                  <a:pt x="918647" y="514521"/>
                  <a:pt x="921883" y="517758"/>
                  <a:pt x="927214" y="519471"/>
                </a:cubicBezTo>
                <a:cubicBezTo>
                  <a:pt x="943016" y="524231"/>
                  <a:pt x="958818" y="528991"/>
                  <a:pt x="974620" y="533941"/>
                </a:cubicBezTo>
                <a:cubicBezTo>
                  <a:pt x="985663" y="537368"/>
                  <a:pt x="988329" y="541176"/>
                  <a:pt x="988138" y="552789"/>
                </a:cubicBezTo>
                <a:cubicBezTo>
                  <a:pt x="988138" y="553931"/>
                  <a:pt x="988138" y="555074"/>
                  <a:pt x="988138" y="556216"/>
                </a:cubicBezTo>
                <a:cubicBezTo>
                  <a:pt x="987377" y="574113"/>
                  <a:pt x="981665" y="579824"/>
                  <a:pt x="963768" y="580395"/>
                </a:cubicBezTo>
                <a:cubicBezTo>
                  <a:pt x="948728" y="580776"/>
                  <a:pt x="933878" y="581538"/>
                  <a:pt x="918837" y="581728"/>
                </a:cubicBezTo>
                <a:cubicBezTo>
                  <a:pt x="913125" y="581918"/>
                  <a:pt x="909127" y="584394"/>
                  <a:pt x="906843" y="589153"/>
                </a:cubicBezTo>
                <a:cubicBezTo>
                  <a:pt x="902654" y="598101"/>
                  <a:pt x="899989" y="607430"/>
                  <a:pt x="899227" y="617330"/>
                </a:cubicBezTo>
                <a:cubicBezTo>
                  <a:pt x="898656" y="623613"/>
                  <a:pt x="901321" y="627802"/>
                  <a:pt x="906652" y="631038"/>
                </a:cubicBezTo>
                <a:cubicBezTo>
                  <a:pt x="919979" y="639225"/>
                  <a:pt x="933116" y="647412"/>
                  <a:pt x="946253" y="655789"/>
                </a:cubicBezTo>
                <a:cubicBezTo>
                  <a:pt x="958247" y="663214"/>
                  <a:pt x="959770" y="667783"/>
                  <a:pt x="955201" y="681110"/>
                </a:cubicBezTo>
                <a:cubicBezTo>
                  <a:pt x="953678" y="685680"/>
                  <a:pt x="951584" y="690058"/>
                  <a:pt x="948918" y="694057"/>
                </a:cubicBezTo>
                <a:cubicBezTo>
                  <a:pt x="946443" y="697674"/>
                  <a:pt x="942445" y="700149"/>
                  <a:pt x="936734" y="700149"/>
                </a:cubicBezTo>
                <a:cubicBezTo>
                  <a:pt x="926643" y="697864"/>
                  <a:pt x="916552" y="695579"/>
                  <a:pt x="906462" y="693485"/>
                </a:cubicBezTo>
                <a:cubicBezTo>
                  <a:pt x="898275" y="691581"/>
                  <a:pt x="889898" y="689868"/>
                  <a:pt x="881711" y="687774"/>
                </a:cubicBezTo>
                <a:cubicBezTo>
                  <a:pt x="876381" y="686441"/>
                  <a:pt x="872192" y="687964"/>
                  <a:pt x="868765" y="691772"/>
                </a:cubicBezTo>
                <a:cubicBezTo>
                  <a:pt x="861721" y="699959"/>
                  <a:pt x="856199" y="709288"/>
                  <a:pt x="853154" y="719759"/>
                </a:cubicBezTo>
                <a:cubicBezTo>
                  <a:pt x="851630" y="724709"/>
                  <a:pt x="853915" y="728326"/>
                  <a:pt x="856961" y="731753"/>
                </a:cubicBezTo>
                <a:cubicBezTo>
                  <a:pt x="868004" y="743748"/>
                  <a:pt x="879236" y="755742"/>
                  <a:pt x="890279" y="767546"/>
                </a:cubicBezTo>
                <a:cubicBezTo>
                  <a:pt x="898656" y="776494"/>
                  <a:pt x="899037" y="781825"/>
                  <a:pt x="892373" y="792106"/>
                </a:cubicBezTo>
                <a:cubicBezTo>
                  <a:pt x="891992" y="792677"/>
                  <a:pt x="891612" y="793439"/>
                  <a:pt x="891040" y="794010"/>
                </a:cubicBezTo>
                <a:cubicBezTo>
                  <a:pt x="878475" y="810954"/>
                  <a:pt x="872954" y="811145"/>
                  <a:pt x="857532" y="802387"/>
                </a:cubicBezTo>
                <a:cubicBezTo>
                  <a:pt x="844966" y="795152"/>
                  <a:pt x="831640" y="788679"/>
                  <a:pt x="818884" y="781825"/>
                </a:cubicBezTo>
                <a:cubicBezTo>
                  <a:pt x="813553" y="778969"/>
                  <a:pt x="808603" y="778969"/>
                  <a:pt x="803843" y="782396"/>
                </a:cubicBezTo>
                <a:cubicBezTo>
                  <a:pt x="796227" y="787727"/>
                  <a:pt x="789754" y="794200"/>
                  <a:pt x="784233" y="801625"/>
                </a:cubicBezTo>
                <a:cubicBezTo>
                  <a:pt x="780235" y="806956"/>
                  <a:pt x="780045" y="812287"/>
                  <a:pt x="783281" y="818189"/>
                </a:cubicBezTo>
                <a:cubicBezTo>
                  <a:pt x="791087" y="832468"/>
                  <a:pt x="798703" y="846937"/>
                  <a:pt x="806128" y="861407"/>
                </a:cubicBezTo>
                <a:cubicBezTo>
                  <a:pt x="811268" y="871498"/>
                  <a:pt x="810507" y="876067"/>
                  <a:pt x="802320" y="883873"/>
                </a:cubicBezTo>
                <a:cubicBezTo>
                  <a:pt x="800987" y="885015"/>
                  <a:pt x="799845" y="886348"/>
                  <a:pt x="798512" y="887300"/>
                </a:cubicBezTo>
                <a:cubicBezTo>
                  <a:pt x="786328" y="896248"/>
                  <a:pt x="780045" y="900627"/>
                  <a:pt x="765766" y="886157"/>
                </a:cubicBezTo>
                <a:cubicBezTo>
                  <a:pt x="755485" y="875686"/>
                  <a:pt x="744442" y="866357"/>
                  <a:pt x="733781" y="856266"/>
                </a:cubicBezTo>
                <a:cubicBezTo>
                  <a:pt x="728830" y="851507"/>
                  <a:pt x="723500" y="850555"/>
                  <a:pt x="717407" y="853030"/>
                </a:cubicBezTo>
                <a:cubicBezTo>
                  <a:pt x="709411" y="856266"/>
                  <a:pt x="701796" y="860455"/>
                  <a:pt x="694941" y="865786"/>
                </a:cubicBezTo>
                <a:cubicBezTo>
                  <a:pt x="689230" y="870165"/>
                  <a:pt x="687707" y="875686"/>
                  <a:pt x="689420" y="882540"/>
                </a:cubicBezTo>
                <a:cubicBezTo>
                  <a:pt x="693418" y="899104"/>
                  <a:pt x="697226" y="915858"/>
                  <a:pt x="700844" y="932421"/>
                </a:cubicBezTo>
                <a:cubicBezTo>
                  <a:pt x="702367" y="939656"/>
                  <a:pt x="699892" y="945177"/>
                  <a:pt x="693418" y="948985"/>
                </a:cubicBezTo>
                <a:cubicBezTo>
                  <a:pt x="689039" y="951651"/>
                  <a:pt x="684280" y="953745"/>
                  <a:pt x="679330" y="955268"/>
                </a:cubicBezTo>
                <a:cubicBezTo>
                  <a:pt x="669239" y="958504"/>
                  <a:pt x="663528" y="956600"/>
                  <a:pt x="657816" y="947653"/>
                </a:cubicBezTo>
                <a:cubicBezTo>
                  <a:pt x="649439" y="934325"/>
                  <a:pt x="640872" y="921189"/>
                  <a:pt x="632875" y="907481"/>
                </a:cubicBezTo>
                <a:cubicBezTo>
                  <a:pt x="628496" y="900056"/>
                  <a:pt x="622785" y="897200"/>
                  <a:pt x="614217" y="898723"/>
                </a:cubicBezTo>
                <a:cubicBezTo>
                  <a:pt x="607363" y="900056"/>
                  <a:pt x="600700" y="901769"/>
                  <a:pt x="594226" y="904054"/>
                </a:cubicBezTo>
                <a:cubicBezTo>
                  <a:pt x="585279" y="907290"/>
                  <a:pt x="582423" y="911098"/>
                  <a:pt x="582042" y="920617"/>
                </a:cubicBezTo>
                <a:cubicBezTo>
                  <a:pt x="581471" y="935658"/>
                  <a:pt x="581090" y="950508"/>
                  <a:pt x="580709" y="965549"/>
                </a:cubicBezTo>
                <a:cubicBezTo>
                  <a:pt x="580328" y="979257"/>
                  <a:pt x="576902" y="983636"/>
                  <a:pt x="563384" y="986111"/>
                </a:cubicBezTo>
                <a:cubicBezTo>
                  <a:pt x="559767" y="986872"/>
                  <a:pt x="556149" y="987253"/>
                  <a:pt x="552532" y="987443"/>
                </a:cubicBezTo>
                <a:cubicBezTo>
                  <a:pt x="543584" y="988015"/>
                  <a:pt x="537872" y="984397"/>
                  <a:pt x="535016" y="975639"/>
                </a:cubicBezTo>
                <a:cubicBezTo>
                  <a:pt x="529876" y="959647"/>
                  <a:pt x="524925" y="943845"/>
                  <a:pt x="520356" y="927852"/>
                </a:cubicBezTo>
                <a:cubicBezTo>
                  <a:pt x="518262" y="920617"/>
                  <a:pt x="513883" y="917190"/>
                  <a:pt x="506648" y="916048"/>
                </a:cubicBezTo>
                <a:cubicBezTo>
                  <a:pt x="498271" y="914906"/>
                  <a:pt x="489894" y="914906"/>
                  <a:pt x="481517" y="916238"/>
                </a:cubicBezTo>
                <a:cubicBezTo>
                  <a:pt x="475235" y="917190"/>
                  <a:pt x="471236" y="920427"/>
                  <a:pt x="469332" y="926710"/>
                </a:cubicBezTo>
                <a:cubicBezTo>
                  <a:pt x="464954" y="941750"/>
                  <a:pt x="460194" y="956791"/>
                  <a:pt x="455434" y="971832"/>
                </a:cubicBezTo>
                <a:cubicBezTo>
                  <a:pt x="451246" y="985349"/>
                  <a:pt x="445915" y="988776"/>
                  <a:pt x="432017" y="986872"/>
                </a:cubicBezTo>
                <a:cubicBezTo>
                  <a:pt x="411074" y="984016"/>
                  <a:pt x="408599" y="981160"/>
                  <a:pt x="408409" y="960218"/>
                </a:cubicBezTo>
                <a:cubicBezTo>
                  <a:pt x="408218" y="946510"/>
                  <a:pt x="407647" y="932992"/>
                  <a:pt x="407266" y="919285"/>
                </a:cubicBezTo>
                <a:cubicBezTo>
                  <a:pt x="407076" y="913002"/>
                  <a:pt x="404601" y="908052"/>
                  <a:pt x="398699" y="905577"/>
                </a:cubicBezTo>
                <a:cubicBezTo>
                  <a:pt x="389751" y="901769"/>
                  <a:pt x="380612" y="899104"/>
                  <a:pt x="370902" y="898532"/>
                </a:cubicBezTo>
                <a:cubicBezTo>
                  <a:pt x="365000" y="898152"/>
                  <a:pt x="360812" y="900436"/>
                  <a:pt x="357575" y="905577"/>
                </a:cubicBezTo>
                <a:cubicBezTo>
                  <a:pt x="349389" y="919285"/>
                  <a:pt x="340631" y="932612"/>
                  <a:pt x="332254" y="946129"/>
                </a:cubicBezTo>
                <a:cubicBezTo>
                  <a:pt x="325590" y="956791"/>
                  <a:pt x="320450" y="958695"/>
                  <a:pt x="308645" y="954697"/>
                </a:cubicBezTo>
                <a:cubicBezTo>
                  <a:pt x="308074" y="954506"/>
                  <a:pt x="307503" y="954316"/>
                  <a:pt x="306932" y="954126"/>
                </a:cubicBezTo>
                <a:cubicBezTo>
                  <a:pt x="288655" y="946701"/>
                  <a:pt x="285038" y="942512"/>
                  <a:pt x="289797" y="924235"/>
                </a:cubicBezTo>
                <a:cubicBezTo>
                  <a:pt x="293415" y="910336"/>
                  <a:pt x="296080" y="896248"/>
                  <a:pt x="299507" y="882159"/>
                </a:cubicBezTo>
                <a:cubicBezTo>
                  <a:pt x="301220" y="874924"/>
                  <a:pt x="299316" y="869403"/>
                  <a:pt x="293224" y="865024"/>
                </a:cubicBezTo>
                <a:cubicBezTo>
                  <a:pt x="286751" y="860455"/>
                  <a:pt x="280088" y="856457"/>
                  <a:pt x="272853" y="853220"/>
                </a:cubicBezTo>
                <a:cubicBezTo>
                  <a:pt x="265999" y="850174"/>
                  <a:pt x="260097" y="851316"/>
                  <a:pt x="254385" y="856647"/>
                </a:cubicBezTo>
                <a:cubicBezTo>
                  <a:pt x="242962" y="867499"/>
                  <a:pt x="231348" y="878161"/>
                  <a:pt x="219925" y="888823"/>
                </a:cubicBezTo>
                <a:cubicBezTo>
                  <a:pt x="211358" y="897010"/>
                  <a:pt x="205837" y="897390"/>
                  <a:pt x="195746" y="891107"/>
                </a:cubicBezTo>
                <a:cubicBezTo>
                  <a:pt x="194604" y="890346"/>
                  <a:pt x="193461" y="889584"/>
                  <a:pt x="192319" y="888823"/>
                </a:cubicBezTo>
                <a:cubicBezTo>
                  <a:pt x="177659" y="878352"/>
                  <a:pt x="176326" y="872830"/>
                  <a:pt x="184703" y="857028"/>
                </a:cubicBezTo>
                <a:cubicBezTo>
                  <a:pt x="191557" y="844082"/>
                  <a:pt x="198221" y="831135"/>
                  <a:pt x="205265" y="818379"/>
                </a:cubicBezTo>
                <a:cubicBezTo>
                  <a:pt x="208883" y="811716"/>
                  <a:pt x="208312" y="806004"/>
                  <a:pt x="203742" y="800293"/>
                </a:cubicBezTo>
                <a:cubicBezTo>
                  <a:pt x="198792" y="794010"/>
                  <a:pt x="193080" y="788298"/>
                  <a:pt x="186607" y="783348"/>
                </a:cubicBezTo>
                <a:cubicBezTo>
                  <a:pt x="180896" y="778969"/>
                  <a:pt x="175184" y="778589"/>
                  <a:pt x="168901" y="782015"/>
                </a:cubicBezTo>
                <a:cubicBezTo>
                  <a:pt x="154812" y="789631"/>
                  <a:pt x="140533" y="797246"/>
                  <a:pt x="126064" y="804672"/>
                </a:cubicBezTo>
                <a:cubicBezTo>
                  <a:pt x="115974" y="810002"/>
                  <a:pt x="110072" y="808670"/>
                  <a:pt x="102647" y="800293"/>
                </a:cubicBezTo>
                <a:cubicBezTo>
                  <a:pt x="102075" y="799721"/>
                  <a:pt x="101695" y="799150"/>
                  <a:pt x="101123" y="798579"/>
                </a:cubicBezTo>
                <a:cubicBezTo>
                  <a:pt x="87986" y="783348"/>
                  <a:pt x="88177" y="778017"/>
                  <a:pt x="102075" y="763548"/>
                </a:cubicBezTo>
                <a:cubicBezTo>
                  <a:pt x="111785" y="753267"/>
                  <a:pt x="120924" y="742796"/>
                  <a:pt x="130824" y="732895"/>
                </a:cubicBezTo>
                <a:cubicBezTo>
                  <a:pt x="135774" y="727755"/>
                  <a:pt x="136726" y="722424"/>
                  <a:pt x="134251" y="716141"/>
                </a:cubicBezTo>
                <a:cubicBezTo>
                  <a:pt x="131014" y="707955"/>
                  <a:pt x="126445" y="700339"/>
                  <a:pt x="121114" y="693295"/>
                </a:cubicBezTo>
                <a:cubicBezTo>
                  <a:pt x="116735" y="687583"/>
                  <a:pt x="110833" y="687012"/>
                  <a:pt x="104551" y="688535"/>
                </a:cubicBezTo>
                <a:cubicBezTo>
                  <a:pt x="90652" y="691772"/>
                  <a:pt x="76944" y="695008"/>
                  <a:pt x="63046" y="698055"/>
                </a:cubicBezTo>
                <a:cubicBezTo>
                  <a:pt x="61142" y="698435"/>
                  <a:pt x="59238" y="699007"/>
                  <a:pt x="57525" y="699387"/>
                </a:cubicBezTo>
                <a:cubicBezTo>
                  <a:pt x="47053" y="701291"/>
                  <a:pt x="41723" y="698816"/>
                  <a:pt x="36963" y="689297"/>
                </a:cubicBezTo>
                <a:cubicBezTo>
                  <a:pt x="35249" y="685680"/>
                  <a:pt x="33536" y="682062"/>
                  <a:pt x="32203" y="678255"/>
                </a:cubicBezTo>
                <a:cubicBezTo>
                  <a:pt x="28776" y="668164"/>
                  <a:pt x="30680" y="662452"/>
                  <a:pt x="39819" y="656741"/>
                </a:cubicBezTo>
                <a:cubicBezTo>
                  <a:pt x="52765" y="648554"/>
                  <a:pt x="65902" y="640367"/>
                  <a:pt x="78848" y="632371"/>
                </a:cubicBezTo>
                <a:cubicBezTo>
                  <a:pt x="89129" y="625898"/>
                  <a:pt x="90652" y="622280"/>
                  <a:pt x="88177" y="610477"/>
                </a:cubicBezTo>
                <a:cubicBezTo>
                  <a:pt x="86654" y="603813"/>
                  <a:pt x="84940" y="596959"/>
                  <a:pt x="82275" y="590676"/>
                </a:cubicBezTo>
                <a:cubicBezTo>
                  <a:pt x="79609" y="584394"/>
                  <a:pt x="75040" y="581347"/>
                  <a:pt x="67996" y="581157"/>
                </a:cubicBezTo>
                <a:cubicBezTo>
                  <a:pt x="52575" y="580966"/>
                  <a:pt x="37344" y="580395"/>
                  <a:pt x="21922" y="579824"/>
                </a:cubicBezTo>
                <a:cubicBezTo>
                  <a:pt x="8024" y="579443"/>
                  <a:pt x="3836" y="575826"/>
                  <a:pt x="1360" y="562499"/>
                </a:cubicBezTo>
                <a:cubicBezTo>
                  <a:pt x="1170" y="561166"/>
                  <a:pt x="789" y="559834"/>
                  <a:pt x="599" y="558501"/>
                </a:cubicBezTo>
                <a:cubicBezTo>
                  <a:pt x="-1496" y="541556"/>
                  <a:pt x="1360" y="537177"/>
                  <a:pt x="17924" y="532227"/>
                </a:cubicBezTo>
                <a:cubicBezTo>
                  <a:pt x="31632" y="528039"/>
                  <a:pt x="45340" y="523469"/>
                  <a:pt x="59238" y="519662"/>
                </a:cubicBezTo>
                <a:cubicBezTo>
                  <a:pt x="66854" y="517568"/>
                  <a:pt x="70852" y="513189"/>
                  <a:pt x="71614" y="505763"/>
                </a:cubicBezTo>
                <a:cubicBezTo>
                  <a:pt x="72375" y="497006"/>
                  <a:pt x="72756" y="488057"/>
                  <a:pt x="71042" y="479300"/>
                </a:cubicBezTo>
                <a:cubicBezTo>
                  <a:pt x="70090" y="473588"/>
                  <a:pt x="66854" y="470161"/>
                  <a:pt x="61333" y="468447"/>
                </a:cubicBezTo>
                <a:cubicBezTo>
                  <a:pt x="46673" y="464069"/>
                  <a:pt x="32013" y="459500"/>
                  <a:pt x="17353" y="454930"/>
                </a:cubicBezTo>
                <a:cubicBezTo>
                  <a:pt x="1360" y="449980"/>
                  <a:pt x="-353" y="447315"/>
                  <a:pt x="599" y="430560"/>
                </a:cubicBezTo>
                <a:cubicBezTo>
                  <a:pt x="789" y="427133"/>
                  <a:pt x="1551" y="423707"/>
                  <a:pt x="2312" y="420470"/>
                </a:cubicBezTo>
                <a:cubicBezTo>
                  <a:pt x="4597" y="412093"/>
                  <a:pt x="9357" y="408285"/>
                  <a:pt x="18115" y="407904"/>
                </a:cubicBezTo>
                <a:cubicBezTo>
                  <a:pt x="32393" y="407333"/>
                  <a:pt x="46482" y="406953"/>
                  <a:pt x="60761" y="406572"/>
                </a:cubicBezTo>
                <a:cubicBezTo>
                  <a:pt x="62856" y="406572"/>
                  <a:pt x="64950" y="406381"/>
                  <a:pt x="67044" y="406381"/>
                </a:cubicBezTo>
                <a:cubicBezTo>
                  <a:pt x="76563" y="406762"/>
                  <a:pt x="81513" y="401431"/>
                  <a:pt x="83989" y="393054"/>
                </a:cubicBezTo>
                <a:cubicBezTo>
                  <a:pt x="85892" y="386771"/>
                  <a:pt x="87606" y="380489"/>
                  <a:pt x="88938" y="374206"/>
                </a:cubicBezTo>
                <a:cubicBezTo>
                  <a:pt x="90652" y="365448"/>
                  <a:pt x="88558" y="361259"/>
                  <a:pt x="80943" y="356309"/>
                </a:cubicBezTo>
                <a:cubicBezTo>
                  <a:pt x="67996" y="348123"/>
                  <a:pt x="54859" y="339936"/>
                  <a:pt x="41913" y="331940"/>
                </a:cubicBezTo>
                <a:cubicBezTo>
                  <a:pt x="30300" y="324705"/>
                  <a:pt x="28586" y="320136"/>
                  <a:pt x="33155" y="306999"/>
                </a:cubicBezTo>
                <a:cubicBezTo>
                  <a:pt x="34488" y="302811"/>
                  <a:pt x="36201" y="298622"/>
                  <a:pt x="38676" y="295005"/>
                </a:cubicBezTo>
                <a:cubicBezTo>
                  <a:pt x="42674" y="288912"/>
                  <a:pt x="48196" y="285866"/>
                  <a:pt x="55811" y="287770"/>
                </a:cubicBezTo>
                <a:cubicBezTo>
                  <a:pt x="71994" y="291578"/>
                  <a:pt x="88368" y="295005"/>
                  <a:pt x="104551" y="299003"/>
                </a:cubicBezTo>
                <a:cubicBezTo>
                  <a:pt x="111975" y="300907"/>
                  <a:pt x="117687" y="299193"/>
                  <a:pt x="122256" y="293101"/>
                </a:cubicBezTo>
                <a:cubicBezTo>
                  <a:pt x="127016" y="286628"/>
                  <a:pt x="131205" y="279583"/>
                  <a:pt x="134251" y="272158"/>
                </a:cubicBezTo>
                <a:cubicBezTo>
                  <a:pt x="136916" y="265495"/>
                  <a:pt x="136155" y="259783"/>
                  <a:pt x="130824" y="254262"/>
                </a:cubicBezTo>
                <a:cubicBezTo>
                  <a:pt x="119781" y="243029"/>
                  <a:pt x="109310" y="231415"/>
                  <a:pt x="98458" y="219802"/>
                </a:cubicBezTo>
                <a:cubicBezTo>
                  <a:pt x="90081" y="210663"/>
                  <a:pt x="89700" y="205523"/>
                  <a:pt x="96554" y="195242"/>
                </a:cubicBezTo>
                <a:cubicBezTo>
                  <a:pt x="97696" y="193719"/>
                  <a:pt x="98648" y="192005"/>
                  <a:pt x="99791" y="190482"/>
                </a:cubicBezTo>
                <a:cubicBezTo>
                  <a:pt x="109500" y="177726"/>
                  <a:pt x="114831" y="176584"/>
                  <a:pt x="129110" y="184009"/>
                </a:cubicBezTo>
                <a:cubicBezTo>
                  <a:pt x="142437" y="191053"/>
                  <a:pt x="155764" y="197907"/>
                  <a:pt x="168711" y="205142"/>
                </a:cubicBezTo>
                <a:cubicBezTo>
                  <a:pt x="175565" y="208950"/>
                  <a:pt x="181657" y="208188"/>
                  <a:pt x="187369" y="203428"/>
                </a:cubicBezTo>
                <a:cubicBezTo>
                  <a:pt x="193080" y="198669"/>
                  <a:pt x="198411" y="193338"/>
                  <a:pt x="203361" y="187626"/>
                </a:cubicBezTo>
                <a:cubicBezTo>
                  <a:pt x="208312" y="181724"/>
                  <a:pt x="209454" y="175822"/>
                  <a:pt x="205456" y="168587"/>
                </a:cubicBezTo>
                <a:cubicBezTo>
                  <a:pt x="197459" y="154309"/>
                  <a:pt x="190034" y="139839"/>
                  <a:pt x="182419" y="125370"/>
                </a:cubicBezTo>
                <a:cubicBezTo>
                  <a:pt x="177469" y="115850"/>
                  <a:pt x="178611" y="110710"/>
                  <a:pt x="186417" y="103475"/>
                </a:cubicBezTo>
                <a:cubicBezTo>
                  <a:pt x="190034" y="100048"/>
                  <a:pt x="194032" y="97192"/>
                  <a:pt x="198411" y="94527"/>
                </a:cubicBezTo>
                <a:cubicBezTo>
                  <a:pt x="206027" y="90148"/>
                  <a:pt x="211358" y="90719"/>
                  <a:pt x="217831" y="96621"/>
                </a:cubicBezTo>
                <a:cubicBezTo>
                  <a:pt x="228873" y="106711"/>
                  <a:pt x="239916" y="116992"/>
                  <a:pt x="250768" y="127273"/>
                </a:cubicBezTo>
                <a:cubicBezTo>
                  <a:pt x="262191" y="138126"/>
                  <a:pt x="264666" y="138506"/>
                  <a:pt x="278564" y="131272"/>
                </a:cubicBezTo>
                <a:cubicBezTo>
                  <a:pt x="284086" y="128416"/>
                  <a:pt x="289226" y="125370"/>
                  <a:pt x="294176" y="121562"/>
                </a:cubicBezTo>
                <a:cubicBezTo>
                  <a:pt x="299507" y="117183"/>
                  <a:pt x="301220" y="112043"/>
                  <a:pt x="299507" y="105189"/>
                </a:cubicBezTo>
                <a:cubicBezTo>
                  <a:pt x="295509" y="89386"/>
                  <a:pt x="292082" y="73394"/>
                  <a:pt x="288465" y="57592"/>
                </a:cubicBezTo>
                <a:cubicBezTo>
                  <a:pt x="286180" y="47311"/>
                  <a:pt x="288655" y="42170"/>
                  <a:pt x="297794" y="37220"/>
                </a:cubicBezTo>
                <a:cubicBezTo>
                  <a:pt x="301982" y="35126"/>
                  <a:pt x="306170" y="33412"/>
                  <a:pt x="310549" y="31889"/>
                </a:cubicBezTo>
                <a:cubicBezTo>
                  <a:pt x="319878" y="29034"/>
                  <a:pt x="325209" y="30747"/>
                  <a:pt x="330731" y="39124"/>
                </a:cubicBezTo>
                <a:cubicBezTo>
                  <a:pt x="339488" y="52642"/>
                  <a:pt x="348246" y="66159"/>
                  <a:pt x="356243" y="80248"/>
                </a:cubicBezTo>
                <a:cubicBezTo>
                  <a:pt x="360431" y="87483"/>
                  <a:pt x="366142" y="89957"/>
                  <a:pt x="373949" y="88815"/>
                </a:cubicBezTo>
                <a:cubicBezTo>
                  <a:pt x="382135" y="87483"/>
                  <a:pt x="390132" y="85388"/>
                  <a:pt x="397747" y="82152"/>
                </a:cubicBezTo>
                <a:cubicBezTo>
                  <a:pt x="403268" y="79677"/>
                  <a:pt x="406314" y="75869"/>
                  <a:pt x="406505" y="69396"/>
                </a:cubicBezTo>
                <a:cubicBezTo>
                  <a:pt x="406886" y="52832"/>
                  <a:pt x="407837" y="36459"/>
                  <a:pt x="408409" y="19895"/>
                </a:cubicBezTo>
                <a:cubicBezTo>
                  <a:pt x="408789" y="9233"/>
                  <a:pt x="412216" y="4664"/>
                  <a:pt x="422497" y="1808"/>
                </a:cubicBezTo>
                <a:cubicBezTo>
                  <a:pt x="424210" y="1427"/>
                  <a:pt x="425924" y="856"/>
                  <a:pt x="427638" y="666"/>
                </a:cubicBezTo>
                <a:cubicBezTo>
                  <a:pt x="446486" y="-1429"/>
                  <a:pt x="451056" y="666"/>
                  <a:pt x="456005" y="17991"/>
                </a:cubicBezTo>
                <a:cubicBezTo>
                  <a:pt x="460003" y="32080"/>
                  <a:pt x="464763" y="45788"/>
                  <a:pt x="468571" y="59876"/>
                </a:cubicBezTo>
                <a:cubicBezTo>
                  <a:pt x="470475" y="66540"/>
                  <a:pt x="474473" y="70157"/>
                  <a:pt x="480946" y="71109"/>
                </a:cubicBezTo>
                <a:cubicBezTo>
                  <a:pt x="489894" y="72252"/>
                  <a:pt x="499033" y="72252"/>
                  <a:pt x="507981" y="71109"/>
                </a:cubicBezTo>
                <a:cubicBezTo>
                  <a:pt x="514264" y="70348"/>
                  <a:pt x="518071" y="66540"/>
                  <a:pt x="519975" y="60257"/>
                </a:cubicBezTo>
                <a:cubicBezTo>
                  <a:pt x="524545" y="44836"/>
                  <a:pt x="529304" y="29415"/>
                  <a:pt x="534064" y="13993"/>
                </a:cubicBezTo>
                <a:cubicBezTo>
                  <a:pt x="537682" y="2570"/>
                  <a:pt x="541299" y="-96"/>
                  <a:pt x="553293" y="95"/>
                </a:cubicBezTo>
                <a:close/>
              </a:path>
            </a:pathLst>
          </a:custGeom>
          <a:solidFill>
            <a:schemeClr val="bg1"/>
          </a:solidFill>
          <a:ln w="5155" cap="flat">
            <a:noFill/>
            <a:prstDash val="solid"/>
            <a:miter/>
          </a:ln>
        </p:spPr>
        <p:txBody>
          <a:bodyPr wrap="square" rtlCol="0" anchor="ctr">
            <a:noAutofit/>
          </a:bodyPr>
          <a:lstStyle/>
          <a:p>
            <a:endParaRPr lang="en-US" dirty="0"/>
          </a:p>
        </p:txBody>
      </p:sp>
      <p:sp>
        <p:nvSpPr>
          <p:cNvPr id="68" name="Freeform: Shape 67">
            <a:extLst>
              <a:ext uri="{FF2B5EF4-FFF2-40B4-BE49-F238E27FC236}">
                <a16:creationId xmlns="" xmlns:a16="http://schemas.microsoft.com/office/drawing/2014/main" id="{CFAC3B1C-618D-48A7-AA66-DDC0E9FE0087}"/>
              </a:ext>
            </a:extLst>
          </p:cNvPr>
          <p:cNvSpPr/>
          <p:nvPr/>
        </p:nvSpPr>
        <p:spPr>
          <a:xfrm>
            <a:off x="6929767" y="2941438"/>
            <a:ext cx="233656" cy="237854"/>
          </a:xfrm>
          <a:custGeom>
            <a:avLst/>
            <a:gdLst>
              <a:gd name="connsiteX0" fmla="*/ 879664 w 1723364"/>
              <a:gd name="connsiteY0" fmla="*/ 267 h 1754322"/>
              <a:gd name="connsiteX1" fmla="*/ 964801 w 1723364"/>
              <a:gd name="connsiteY1" fmla="*/ 5943 h 1754322"/>
              <a:gd name="connsiteX2" fmla="*/ 979248 w 1723364"/>
              <a:gd name="connsiteY2" fmla="*/ 18843 h 1754322"/>
              <a:gd name="connsiteX3" fmla="*/ 977700 w 1723364"/>
              <a:gd name="connsiteY3" fmla="*/ 158673 h 1754322"/>
              <a:gd name="connsiteX4" fmla="*/ 968928 w 1723364"/>
              <a:gd name="connsiteY4" fmla="*/ 213366 h 1754322"/>
              <a:gd name="connsiteX5" fmla="*/ 979764 w 1723364"/>
              <a:gd name="connsiteY5" fmla="*/ 229877 h 1754322"/>
              <a:gd name="connsiteX6" fmla="*/ 1149520 w 1723364"/>
              <a:gd name="connsiteY6" fmla="*/ 285087 h 1754322"/>
              <a:gd name="connsiteX7" fmla="*/ 1166548 w 1723364"/>
              <a:gd name="connsiteY7" fmla="*/ 278379 h 1754322"/>
              <a:gd name="connsiteX8" fmla="*/ 1210406 w 1723364"/>
              <a:gd name="connsiteY8" fmla="*/ 190663 h 1754322"/>
              <a:gd name="connsiteX9" fmla="*/ 1263035 w 1723364"/>
              <a:gd name="connsiteY9" fmla="*/ 123070 h 1754322"/>
              <a:gd name="connsiteX10" fmla="*/ 1304314 w 1723364"/>
              <a:gd name="connsiteY10" fmla="*/ 119458 h 1754322"/>
              <a:gd name="connsiteX11" fmla="*/ 1458075 w 1723364"/>
              <a:gd name="connsiteY11" fmla="*/ 231941 h 1754322"/>
              <a:gd name="connsiteX12" fmla="*/ 1462203 w 1723364"/>
              <a:gd name="connsiteY12" fmla="*/ 251549 h 1754322"/>
              <a:gd name="connsiteX13" fmla="*/ 1461171 w 1723364"/>
              <a:gd name="connsiteY13" fmla="*/ 254128 h 1754322"/>
              <a:gd name="connsiteX14" fmla="*/ 1396158 w 1723364"/>
              <a:gd name="connsiteY14" fmla="*/ 347004 h 1754322"/>
              <a:gd name="connsiteX15" fmla="*/ 1337336 w 1723364"/>
              <a:gd name="connsiteY15" fmla="*/ 404794 h 1754322"/>
              <a:gd name="connsiteX16" fmla="*/ 1336304 w 1723364"/>
              <a:gd name="connsiteY16" fmla="*/ 419757 h 1754322"/>
              <a:gd name="connsiteX17" fmla="*/ 1369327 w 1723364"/>
              <a:gd name="connsiteY17" fmla="*/ 457939 h 1754322"/>
              <a:gd name="connsiteX18" fmla="*/ 1442596 w 1723364"/>
              <a:gd name="connsiteY18" fmla="*/ 565263 h 1754322"/>
              <a:gd name="connsiteX19" fmla="*/ 1462719 w 1723364"/>
              <a:gd name="connsiteY19" fmla="*/ 570938 h 1754322"/>
              <a:gd name="connsiteX20" fmla="*/ 1573138 w 1723364"/>
              <a:gd name="connsiteY20" fmla="*/ 514697 h 1754322"/>
              <a:gd name="connsiteX21" fmla="*/ 1650018 w 1723364"/>
              <a:gd name="connsiteY21" fmla="*/ 501281 h 1754322"/>
              <a:gd name="connsiteX22" fmla="*/ 1659822 w 1723364"/>
              <a:gd name="connsiteY22" fmla="*/ 509537 h 1754322"/>
              <a:gd name="connsiteX23" fmla="*/ 1724835 w 1723364"/>
              <a:gd name="connsiteY23" fmla="*/ 709220 h 1754322"/>
              <a:gd name="connsiteX24" fmla="*/ 1717611 w 1723364"/>
              <a:gd name="connsiteY24" fmla="*/ 723668 h 1754322"/>
              <a:gd name="connsiteX25" fmla="*/ 1671173 w 1723364"/>
              <a:gd name="connsiteY25" fmla="*/ 748950 h 1754322"/>
              <a:gd name="connsiteX26" fmla="*/ 1618544 w 1723364"/>
              <a:gd name="connsiteY26" fmla="*/ 760302 h 1754322"/>
              <a:gd name="connsiteX27" fmla="*/ 1529280 w 1723364"/>
              <a:gd name="connsiteY27" fmla="*/ 774234 h 1754322"/>
              <a:gd name="connsiteX28" fmla="*/ 1515349 w 1723364"/>
              <a:gd name="connsiteY28" fmla="*/ 791777 h 1754322"/>
              <a:gd name="connsiteX29" fmla="*/ 1521024 w 1723364"/>
              <a:gd name="connsiteY29" fmla="*/ 857306 h 1754322"/>
              <a:gd name="connsiteX30" fmla="*/ 1516380 w 1723364"/>
              <a:gd name="connsiteY30" fmla="*/ 953794 h 1754322"/>
              <a:gd name="connsiteX31" fmla="*/ 1538567 w 1723364"/>
              <a:gd name="connsiteY31" fmla="*/ 983720 h 1754322"/>
              <a:gd name="connsiteX32" fmla="*/ 1653114 w 1723364"/>
              <a:gd name="connsiteY32" fmla="*/ 1001779 h 1754322"/>
              <a:gd name="connsiteX33" fmla="*/ 1700584 w 1723364"/>
              <a:gd name="connsiteY33" fmla="*/ 1024483 h 1754322"/>
              <a:gd name="connsiteX34" fmla="*/ 1719675 w 1723364"/>
              <a:gd name="connsiteY34" fmla="*/ 1067825 h 1754322"/>
              <a:gd name="connsiteX35" fmla="*/ 1661370 w 1723364"/>
              <a:gd name="connsiteY35" fmla="*/ 1243773 h 1754322"/>
              <a:gd name="connsiteX36" fmla="*/ 1641763 w 1723364"/>
              <a:gd name="connsiteY36" fmla="*/ 1255124 h 1754322"/>
              <a:gd name="connsiteX37" fmla="*/ 1541663 w 1723364"/>
              <a:gd name="connsiteY37" fmla="*/ 1226230 h 1754322"/>
              <a:gd name="connsiteX38" fmla="*/ 1461687 w 1723364"/>
              <a:gd name="connsiteY38" fmla="*/ 1184436 h 1754322"/>
              <a:gd name="connsiteX39" fmla="*/ 1444143 w 1723364"/>
              <a:gd name="connsiteY39" fmla="*/ 1189079 h 1754322"/>
              <a:gd name="connsiteX40" fmla="*/ 1339400 w 1723364"/>
              <a:gd name="connsiteY40" fmla="*/ 1333553 h 1754322"/>
              <a:gd name="connsiteX41" fmla="*/ 1339916 w 1723364"/>
              <a:gd name="connsiteY41" fmla="*/ 1353160 h 1754322"/>
              <a:gd name="connsiteX42" fmla="*/ 1430212 w 1723364"/>
              <a:gd name="connsiteY42" fmla="*/ 1443456 h 1754322"/>
              <a:gd name="connsiteX43" fmla="*/ 1465814 w 1723364"/>
              <a:gd name="connsiteY43" fmla="*/ 1511565 h 1754322"/>
              <a:gd name="connsiteX44" fmla="*/ 1461171 w 1723364"/>
              <a:gd name="connsiteY44" fmla="*/ 1521369 h 1754322"/>
              <a:gd name="connsiteX45" fmla="*/ 1290382 w 1723364"/>
              <a:gd name="connsiteY45" fmla="*/ 1645203 h 1754322"/>
              <a:gd name="connsiteX46" fmla="*/ 1275419 w 1723364"/>
              <a:gd name="connsiteY46" fmla="*/ 1643655 h 1754322"/>
              <a:gd name="connsiteX47" fmla="*/ 1207310 w 1723364"/>
              <a:gd name="connsiteY47" fmla="*/ 1558003 h 1754322"/>
              <a:gd name="connsiteX48" fmla="*/ 1167064 w 1723364"/>
              <a:gd name="connsiteY48" fmla="*/ 1477511 h 1754322"/>
              <a:gd name="connsiteX49" fmla="*/ 1150036 w 1723364"/>
              <a:gd name="connsiteY49" fmla="*/ 1470803 h 1754322"/>
              <a:gd name="connsiteX50" fmla="*/ 981312 w 1723364"/>
              <a:gd name="connsiteY50" fmla="*/ 1526013 h 1754322"/>
              <a:gd name="connsiteX51" fmla="*/ 969960 w 1723364"/>
              <a:gd name="connsiteY51" fmla="*/ 1544072 h 1754322"/>
              <a:gd name="connsiteX52" fmla="*/ 989052 w 1723364"/>
              <a:gd name="connsiteY52" fmla="*/ 1663779 h 1754322"/>
              <a:gd name="connsiteX53" fmla="*/ 978216 w 1723364"/>
              <a:gd name="connsiteY53" fmla="*/ 1743755 h 1754322"/>
              <a:gd name="connsiteX54" fmla="*/ 966864 w 1723364"/>
              <a:gd name="connsiteY54" fmla="*/ 1749947 h 1754322"/>
              <a:gd name="connsiteX55" fmla="*/ 758410 w 1723364"/>
              <a:gd name="connsiteY55" fmla="*/ 1749947 h 1754322"/>
              <a:gd name="connsiteX56" fmla="*/ 745510 w 1723364"/>
              <a:gd name="connsiteY56" fmla="*/ 1737047 h 1754322"/>
              <a:gd name="connsiteX57" fmla="*/ 747058 w 1723364"/>
              <a:gd name="connsiteY57" fmla="*/ 1598249 h 1754322"/>
              <a:gd name="connsiteX58" fmla="*/ 756346 w 1723364"/>
              <a:gd name="connsiteY58" fmla="*/ 1543556 h 1754322"/>
              <a:gd name="connsiteX59" fmla="*/ 744478 w 1723364"/>
              <a:gd name="connsiteY59" fmla="*/ 1525496 h 1754322"/>
              <a:gd name="connsiteX60" fmla="*/ 575754 w 1723364"/>
              <a:gd name="connsiteY60" fmla="*/ 1470287 h 1754322"/>
              <a:gd name="connsiteX61" fmla="*/ 559758 w 1723364"/>
              <a:gd name="connsiteY61" fmla="*/ 1475963 h 1754322"/>
              <a:gd name="connsiteX62" fmla="*/ 504549 w 1723364"/>
              <a:gd name="connsiteY62" fmla="*/ 1585350 h 1754322"/>
              <a:gd name="connsiteX63" fmla="*/ 447275 w 1723364"/>
              <a:gd name="connsiteY63" fmla="*/ 1645719 h 1754322"/>
              <a:gd name="connsiteX64" fmla="*/ 434376 w 1723364"/>
              <a:gd name="connsiteY64" fmla="*/ 1643655 h 1754322"/>
              <a:gd name="connsiteX65" fmla="*/ 290418 w 1723364"/>
              <a:gd name="connsiteY65" fmla="*/ 1542008 h 1754322"/>
              <a:gd name="connsiteX66" fmla="*/ 265651 w 1723364"/>
              <a:gd name="connsiteY66" fmla="*/ 1521369 h 1754322"/>
              <a:gd name="connsiteX67" fmla="*/ 262039 w 1723364"/>
              <a:gd name="connsiteY67" fmla="*/ 1505889 h 1754322"/>
              <a:gd name="connsiteX68" fmla="*/ 321893 w 1723364"/>
              <a:gd name="connsiteY68" fmla="*/ 1415593 h 1754322"/>
              <a:gd name="connsiteX69" fmla="*/ 386906 w 1723364"/>
              <a:gd name="connsiteY69" fmla="*/ 1351096 h 1754322"/>
              <a:gd name="connsiteX70" fmla="*/ 387938 w 1723364"/>
              <a:gd name="connsiteY70" fmla="*/ 1334069 h 1754322"/>
              <a:gd name="connsiteX71" fmla="*/ 354915 w 1723364"/>
              <a:gd name="connsiteY71" fmla="*/ 1295887 h 1754322"/>
              <a:gd name="connsiteX72" fmla="*/ 282678 w 1723364"/>
              <a:gd name="connsiteY72" fmla="*/ 1189595 h 1754322"/>
              <a:gd name="connsiteX73" fmla="*/ 262555 w 1723364"/>
              <a:gd name="connsiteY73" fmla="*/ 1183920 h 1754322"/>
              <a:gd name="connsiteX74" fmla="*/ 152136 w 1723364"/>
              <a:gd name="connsiteY74" fmla="*/ 1240161 h 1754322"/>
              <a:gd name="connsiteX75" fmla="*/ 75256 w 1723364"/>
              <a:gd name="connsiteY75" fmla="*/ 1253577 h 1754322"/>
              <a:gd name="connsiteX76" fmla="*/ 65452 w 1723364"/>
              <a:gd name="connsiteY76" fmla="*/ 1245321 h 1754322"/>
              <a:gd name="connsiteX77" fmla="*/ 439 w 1723364"/>
              <a:gd name="connsiteY77" fmla="*/ 1045637 h 1754322"/>
              <a:gd name="connsiteX78" fmla="*/ 7663 w 1723364"/>
              <a:gd name="connsiteY78" fmla="*/ 1031190 h 1754322"/>
              <a:gd name="connsiteX79" fmla="*/ 54101 w 1723364"/>
              <a:gd name="connsiteY79" fmla="*/ 1005907 h 1754322"/>
              <a:gd name="connsiteX80" fmla="*/ 106730 w 1723364"/>
              <a:gd name="connsiteY80" fmla="*/ 994556 h 1754322"/>
              <a:gd name="connsiteX81" fmla="*/ 197026 w 1723364"/>
              <a:gd name="connsiteY81" fmla="*/ 980109 h 1754322"/>
              <a:gd name="connsiteX82" fmla="*/ 209410 w 1723364"/>
              <a:gd name="connsiteY82" fmla="*/ 964113 h 1754322"/>
              <a:gd name="connsiteX83" fmla="*/ 203734 w 1723364"/>
              <a:gd name="connsiteY83" fmla="*/ 897552 h 1754322"/>
              <a:gd name="connsiteX84" fmla="*/ 208378 w 1723364"/>
              <a:gd name="connsiteY84" fmla="*/ 801064 h 1754322"/>
              <a:gd name="connsiteX85" fmla="*/ 185159 w 1723364"/>
              <a:gd name="connsiteY85" fmla="*/ 770622 h 1754322"/>
              <a:gd name="connsiteX86" fmla="*/ 73192 w 1723364"/>
              <a:gd name="connsiteY86" fmla="*/ 753079 h 1754322"/>
              <a:gd name="connsiteX87" fmla="*/ 24690 w 1723364"/>
              <a:gd name="connsiteY87" fmla="*/ 730375 h 1754322"/>
              <a:gd name="connsiteX88" fmla="*/ 5599 w 1723364"/>
              <a:gd name="connsiteY88" fmla="*/ 687033 h 1754322"/>
              <a:gd name="connsiteX89" fmla="*/ 63904 w 1723364"/>
              <a:gd name="connsiteY89" fmla="*/ 511085 h 1754322"/>
              <a:gd name="connsiteX90" fmla="*/ 83511 w 1723364"/>
              <a:gd name="connsiteY90" fmla="*/ 499733 h 1754322"/>
              <a:gd name="connsiteX91" fmla="*/ 183611 w 1723364"/>
              <a:gd name="connsiteY91" fmla="*/ 528628 h 1754322"/>
              <a:gd name="connsiteX92" fmla="*/ 262555 w 1723364"/>
              <a:gd name="connsiteY92" fmla="*/ 569390 h 1754322"/>
              <a:gd name="connsiteX93" fmla="*/ 282163 w 1723364"/>
              <a:gd name="connsiteY93" fmla="*/ 564231 h 1754322"/>
              <a:gd name="connsiteX94" fmla="*/ 386906 w 1723364"/>
              <a:gd name="connsiteY94" fmla="*/ 419757 h 1754322"/>
              <a:gd name="connsiteX95" fmla="*/ 386390 w 1723364"/>
              <a:gd name="connsiteY95" fmla="*/ 402214 h 1754322"/>
              <a:gd name="connsiteX96" fmla="*/ 296094 w 1723364"/>
              <a:gd name="connsiteY96" fmla="*/ 311918 h 1754322"/>
              <a:gd name="connsiteX97" fmla="*/ 259975 w 1723364"/>
              <a:gd name="connsiteY97" fmla="*/ 242777 h 1754322"/>
              <a:gd name="connsiteX98" fmla="*/ 264619 w 1723364"/>
              <a:gd name="connsiteY98" fmla="*/ 232973 h 1754322"/>
              <a:gd name="connsiteX99" fmla="*/ 435408 w 1723364"/>
              <a:gd name="connsiteY99" fmla="*/ 109139 h 1754322"/>
              <a:gd name="connsiteX100" fmla="*/ 450371 w 1723364"/>
              <a:gd name="connsiteY100" fmla="*/ 110687 h 1754322"/>
              <a:gd name="connsiteX101" fmla="*/ 518480 w 1723364"/>
              <a:gd name="connsiteY101" fmla="*/ 196339 h 1754322"/>
              <a:gd name="connsiteX102" fmla="*/ 559758 w 1723364"/>
              <a:gd name="connsiteY102" fmla="*/ 277863 h 1754322"/>
              <a:gd name="connsiteX103" fmla="*/ 574722 w 1723364"/>
              <a:gd name="connsiteY103" fmla="*/ 283539 h 1754322"/>
              <a:gd name="connsiteX104" fmla="*/ 746026 w 1723364"/>
              <a:gd name="connsiteY104" fmla="*/ 227813 h 1754322"/>
              <a:gd name="connsiteX105" fmla="*/ 756346 w 1723364"/>
              <a:gd name="connsiteY105" fmla="*/ 211302 h 1754322"/>
              <a:gd name="connsiteX106" fmla="*/ 737254 w 1723364"/>
              <a:gd name="connsiteY106" fmla="*/ 91596 h 1754322"/>
              <a:gd name="connsiteX107" fmla="*/ 748090 w 1723364"/>
              <a:gd name="connsiteY107" fmla="*/ 10587 h 1754322"/>
              <a:gd name="connsiteX108" fmla="*/ 758410 w 1723364"/>
              <a:gd name="connsiteY108" fmla="*/ 4395 h 1754322"/>
              <a:gd name="connsiteX109" fmla="*/ 879664 w 1723364"/>
              <a:gd name="connsiteY109" fmla="*/ 267 h 1754322"/>
              <a:gd name="connsiteX110" fmla="*/ 861605 w 1723364"/>
              <a:gd name="connsiteY110" fmla="*/ 1409918 h 1754322"/>
              <a:gd name="connsiteX111" fmla="*/ 1392546 w 1723364"/>
              <a:gd name="connsiteY111" fmla="*/ 879493 h 1754322"/>
              <a:gd name="connsiteX112" fmla="*/ 862637 w 1723364"/>
              <a:gd name="connsiteY112" fmla="*/ 348552 h 1754322"/>
              <a:gd name="connsiteX113" fmla="*/ 331180 w 1723364"/>
              <a:gd name="connsiteY113" fmla="*/ 879493 h 1754322"/>
              <a:gd name="connsiteX114" fmla="*/ 861605 w 1723364"/>
              <a:gd name="connsiteY114" fmla="*/ 1409918 h 1754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l="l" t="t" r="r" b="b"/>
            <a:pathLst>
              <a:path w="1723364" h="1754322">
                <a:moveTo>
                  <a:pt x="879664" y="267"/>
                </a:moveTo>
                <a:cubicBezTo>
                  <a:pt x="907527" y="2332"/>
                  <a:pt x="935906" y="4395"/>
                  <a:pt x="964801" y="5943"/>
                </a:cubicBezTo>
                <a:cubicBezTo>
                  <a:pt x="974088" y="6459"/>
                  <a:pt x="976668" y="11103"/>
                  <a:pt x="979248" y="18843"/>
                </a:cubicBezTo>
                <a:cubicBezTo>
                  <a:pt x="994727" y="65797"/>
                  <a:pt x="985956" y="112235"/>
                  <a:pt x="977700" y="158673"/>
                </a:cubicBezTo>
                <a:cubicBezTo>
                  <a:pt x="974604" y="176732"/>
                  <a:pt x="972024" y="195307"/>
                  <a:pt x="968928" y="213366"/>
                </a:cubicBezTo>
                <a:cubicBezTo>
                  <a:pt x="967380" y="222654"/>
                  <a:pt x="969960" y="227813"/>
                  <a:pt x="979764" y="229877"/>
                </a:cubicBezTo>
                <a:cubicBezTo>
                  <a:pt x="1038585" y="240713"/>
                  <a:pt x="1095343" y="259804"/>
                  <a:pt x="1149520" y="285087"/>
                </a:cubicBezTo>
                <a:cubicBezTo>
                  <a:pt x="1158808" y="289215"/>
                  <a:pt x="1162420" y="286119"/>
                  <a:pt x="1166548" y="278379"/>
                </a:cubicBezTo>
                <a:cubicBezTo>
                  <a:pt x="1180995" y="248969"/>
                  <a:pt x="1197506" y="220590"/>
                  <a:pt x="1210406" y="190663"/>
                </a:cubicBezTo>
                <a:cubicBezTo>
                  <a:pt x="1222273" y="163316"/>
                  <a:pt x="1240848" y="142161"/>
                  <a:pt x="1263035" y="123070"/>
                </a:cubicBezTo>
                <a:cubicBezTo>
                  <a:pt x="1282643" y="106043"/>
                  <a:pt x="1282127" y="106559"/>
                  <a:pt x="1304314" y="119458"/>
                </a:cubicBezTo>
                <a:cubicBezTo>
                  <a:pt x="1359523" y="151449"/>
                  <a:pt x="1409573" y="190663"/>
                  <a:pt x="1458075" y="231941"/>
                </a:cubicBezTo>
                <a:cubicBezTo>
                  <a:pt x="1465299" y="238133"/>
                  <a:pt x="1467362" y="243809"/>
                  <a:pt x="1462203" y="251549"/>
                </a:cubicBezTo>
                <a:cubicBezTo>
                  <a:pt x="1461687" y="252064"/>
                  <a:pt x="1461171" y="253096"/>
                  <a:pt x="1461171" y="254128"/>
                </a:cubicBezTo>
                <a:cubicBezTo>
                  <a:pt x="1448271" y="291279"/>
                  <a:pt x="1425052" y="320689"/>
                  <a:pt x="1396158" y="347004"/>
                </a:cubicBezTo>
                <a:cubicBezTo>
                  <a:pt x="1375518" y="365064"/>
                  <a:pt x="1356943" y="385703"/>
                  <a:pt x="1337336" y="404794"/>
                </a:cubicBezTo>
                <a:cubicBezTo>
                  <a:pt x="1332177" y="409954"/>
                  <a:pt x="1330628" y="413565"/>
                  <a:pt x="1336304" y="419757"/>
                </a:cubicBezTo>
                <a:cubicBezTo>
                  <a:pt x="1347656" y="432141"/>
                  <a:pt x="1357459" y="445556"/>
                  <a:pt x="1369327" y="457939"/>
                </a:cubicBezTo>
                <a:cubicBezTo>
                  <a:pt x="1399769" y="489930"/>
                  <a:pt x="1419893" y="528628"/>
                  <a:pt x="1442596" y="565263"/>
                </a:cubicBezTo>
                <a:cubicBezTo>
                  <a:pt x="1448271" y="574550"/>
                  <a:pt x="1452915" y="576098"/>
                  <a:pt x="1462719" y="570938"/>
                </a:cubicBezTo>
                <a:cubicBezTo>
                  <a:pt x="1499353" y="551847"/>
                  <a:pt x="1535988" y="533272"/>
                  <a:pt x="1573138" y="514697"/>
                </a:cubicBezTo>
                <a:cubicBezTo>
                  <a:pt x="1597389" y="502830"/>
                  <a:pt x="1624220" y="504893"/>
                  <a:pt x="1650018" y="501281"/>
                </a:cubicBezTo>
                <a:cubicBezTo>
                  <a:pt x="1655694" y="500250"/>
                  <a:pt x="1658274" y="505409"/>
                  <a:pt x="1659822" y="509537"/>
                </a:cubicBezTo>
                <a:cubicBezTo>
                  <a:pt x="1687685" y="574034"/>
                  <a:pt x="1709872" y="640595"/>
                  <a:pt x="1724835" y="709220"/>
                </a:cubicBezTo>
                <a:cubicBezTo>
                  <a:pt x="1726383" y="716444"/>
                  <a:pt x="1723803" y="720572"/>
                  <a:pt x="1717611" y="723668"/>
                </a:cubicBezTo>
                <a:cubicBezTo>
                  <a:pt x="1702132" y="731923"/>
                  <a:pt x="1686653" y="740695"/>
                  <a:pt x="1671173" y="748950"/>
                </a:cubicBezTo>
                <a:cubicBezTo>
                  <a:pt x="1654662" y="757722"/>
                  <a:pt x="1636087" y="757206"/>
                  <a:pt x="1618544" y="760302"/>
                </a:cubicBezTo>
                <a:cubicBezTo>
                  <a:pt x="1589133" y="765462"/>
                  <a:pt x="1559207" y="770106"/>
                  <a:pt x="1529280" y="774234"/>
                </a:cubicBezTo>
                <a:cubicBezTo>
                  <a:pt x="1517412" y="775781"/>
                  <a:pt x="1514316" y="780941"/>
                  <a:pt x="1515349" y="791777"/>
                </a:cubicBezTo>
                <a:cubicBezTo>
                  <a:pt x="1517412" y="813448"/>
                  <a:pt x="1518444" y="835635"/>
                  <a:pt x="1521024" y="857306"/>
                </a:cubicBezTo>
                <a:cubicBezTo>
                  <a:pt x="1524636" y="889813"/>
                  <a:pt x="1518960" y="921803"/>
                  <a:pt x="1516380" y="953794"/>
                </a:cubicBezTo>
                <a:cubicBezTo>
                  <a:pt x="1514316" y="980109"/>
                  <a:pt x="1513284" y="980109"/>
                  <a:pt x="1538567" y="983720"/>
                </a:cubicBezTo>
                <a:cubicBezTo>
                  <a:pt x="1576750" y="989912"/>
                  <a:pt x="1614932" y="995588"/>
                  <a:pt x="1653114" y="1001779"/>
                </a:cubicBezTo>
                <a:cubicBezTo>
                  <a:pt x="1671173" y="1004875"/>
                  <a:pt x="1685105" y="1016227"/>
                  <a:pt x="1700584" y="1024483"/>
                </a:cubicBezTo>
                <a:cubicBezTo>
                  <a:pt x="1726899" y="1038414"/>
                  <a:pt x="1725867" y="1038930"/>
                  <a:pt x="1719675" y="1067825"/>
                </a:cubicBezTo>
                <a:cubicBezTo>
                  <a:pt x="1706260" y="1128710"/>
                  <a:pt x="1685105" y="1186500"/>
                  <a:pt x="1661370" y="1243773"/>
                </a:cubicBezTo>
                <a:cubicBezTo>
                  <a:pt x="1657242" y="1253577"/>
                  <a:pt x="1651566" y="1256157"/>
                  <a:pt x="1641763" y="1255124"/>
                </a:cubicBezTo>
                <a:cubicBezTo>
                  <a:pt x="1606160" y="1252028"/>
                  <a:pt x="1572622" y="1244805"/>
                  <a:pt x="1541663" y="1226230"/>
                </a:cubicBezTo>
                <a:cubicBezTo>
                  <a:pt x="1515864" y="1210750"/>
                  <a:pt x="1488001" y="1198883"/>
                  <a:pt x="1461687" y="1184436"/>
                </a:cubicBezTo>
                <a:cubicBezTo>
                  <a:pt x="1453947" y="1180308"/>
                  <a:pt x="1448787" y="1180308"/>
                  <a:pt x="1444143" y="1189079"/>
                </a:cubicBezTo>
                <a:cubicBezTo>
                  <a:pt x="1415249" y="1241709"/>
                  <a:pt x="1380162" y="1290211"/>
                  <a:pt x="1339400" y="1333553"/>
                </a:cubicBezTo>
                <a:cubicBezTo>
                  <a:pt x="1332177" y="1341293"/>
                  <a:pt x="1332177" y="1345936"/>
                  <a:pt x="1339916" y="1353160"/>
                </a:cubicBezTo>
                <a:cubicBezTo>
                  <a:pt x="1370359" y="1382571"/>
                  <a:pt x="1400801" y="1412498"/>
                  <a:pt x="1430212" y="1443456"/>
                </a:cubicBezTo>
                <a:cubicBezTo>
                  <a:pt x="1448271" y="1462547"/>
                  <a:pt x="1453947" y="1488862"/>
                  <a:pt x="1465814" y="1511565"/>
                </a:cubicBezTo>
                <a:cubicBezTo>
                  <a:pt x="1467879" y="1515693"/>
                  <a:pt x="1464267" y="1518789"/>
                  <a:pt x="1461171" y="1521369"/>
                </a:cubicBezTo>
                <a:cubicBezTo>
                  <a:pt x="1408025" y="1568323"/>
                  <a:pt x="1351784" y="1610117"/>
                  <a:pt x="1290382" y="1645203"/>
                </a:cubicBezTo>
                <a:cubicBezTo>
                  <a:pt x="1284707" y="1648815"/>
                  <a:pt x="1280579" y="1648299"/>
                  <a:pt x="1275419" y="1643655"/>
                </a:cubicBezTo>
                <a:cubicBezTo>
                  <a:pt x="1247040" y="1619404"/>
                  <a:pt x="1221757" y="1593606"/>
                  <a:pt x="1207310" y="1558003"/>
                </a:cubicBezTo>
                <a:cubicBezTo>
                  <a:pt x="1195958" y="1530140"/>
                  <a:pt x="1179963" y="1504341"/>
                  <a:pt x="1167064" y="1477511"/>
                </a:cubicBezTo>
                <a:cubicBezTo>
                  <a:pt x="1162936" y="1469255"/>
                  <a:pt x="1158808" y="1467191"/>
                  <a:pt x="1150036" y="1470803"/>
                </a:cubicBezTo>
                <a:cubicBezTo>
                  <a:pt x="1096375" y="1496086"/>
                  <a:pt x="1040133" y="1514661"/>
                  <a:pt x="981312" y="1526013"/>
                </a:cubicBezTo>
                <a:cubicBezTo>
                  <a:pt x="969960" y="1528076"/>
                  <a:pt x="967896" y="1534268"/>
                  <a:pt x="969960" y="1544072"/>
                </a:cubicBezTo>
                <a:cubicBezTo>
                  <a:pt x="976668" y="1583802"/>
                  <a:pt x="982860" y="1623532"/>
                  <a:pt x="989052" y="1663779"/>
                </a:cubicBezTo>
                <a:cubicBezTo>
                  <a:pt x="993179" y="1691641"/>
                  <a:pt x="982344" y="1716924"/>
                  <a:pt x="978216" y="1743755"/>
                </a:cubicBezTo>
                <a:cubicBezTo>
                  <a:pt x="977184" y="1749431"/>
                  <a:pt x="971508" y="1749431"/>
                  <a:pt x="966864" y="1749947"/>
                </a:cubicBezTo>
                <a:cubicBezTo>
                  <a:pt x="897207" y="1757170"/>
                  <a:pt x="828067" y="1756655"/>
                  <a:pt x="758410" y="1749947"/>
                </a:cubicBezTo>
                <a:cubicBezTo>
                  <a:pt x="749638" y="1748915"/>
                  <a:pt x="748090" y="1744271"/>
                  <a:pt x="745510" y="1737047"/>
                </a:cubicBezTo>
                <a:cubicBezTo>
                  <a:pt x="730031" y="1690609"/>
                  <a:pt x="738286" y="1644687"/>
                  <a:pt x="747058" y="1598249"/>
                </a:cubicBezTo>
                <a:cubicBezTo>
                  <a:pt x="750154" y="1580190"/>
                  <a:pt x="752734" y="1561615"/>
                  <a:pt x="756346" y="1543556"/>
                </a:cubicBezTo>
                <a:cubicBezTo>
                  <a:pt x="758410" y="1533236"/>
                  <a:pt x="755314" y="1527560"/>
                  <a:pt x="744478" y="1525496"/>
                </a:cubicBezTo>
                <a:cubicBezTo>
                  <a:pt x="685657" y="1514661"/>
                  <a:pt x="629931" y="1496086"/>
                  <a:pt x="575754" y="1470287"/>
                </a:cubicBezTo>
                <a:cubicBezTo>
                  <a:pt x="568014" y="1466675"/>
                  <a:pt x="563886" y="1467707"/>
                  <a:pt x="559758" y="1475963"/>
                </a:cubicBezTo>
                <a:cubicBezTo>
                  <a:pt x="541699" y="1512597"/>
                  <a:pt x="522608" y="1548715"/>
                  <a:pt x="504549" y="1585350"/>
                </a:cubicBezTo>
                <a:cubicBezTo>
                  <a:pt x="491649" y="1611149"/>
                  <a:pt x="466882" y="1626112"/>
                  <a:pt x="447275" y="1645719"/>
                </a:cubicBezTo>
                <a:cubicBezTo>
                  <a:pt x="442631" y="1650363"/>
                  <a:pt x="438504" y="1646235"/>
                  <a:pt x="434376" y="1643655"/>
                </a:cubicBezTo>
                <a:cubicBezTo>
                  <a:pt x="384326" y="1612697"/>
                  <a:pt x="334276" y="1581738"/>
                  <a:pt x="290418" y="1542008"/>
                </a:cubicBezTo>
                <a:cubicBezTo>
                  <a:pt x="282678" y="1534784"/>
                  <a:pt x="273907" y="1528076"/>
                  <a:pt x="265651" y="1521369"/>
                </a:cubicBezTo>
                <a:cubicBezTo>
                  <a:pt x="259975" y="1516725"/>
                  <a:pt x="259459" y="1512597"/>
                  <a:pt x="262039" y="1505889"/>
                </a:cubicBezTo>
                <a:cubicBezTo>
                  <a:pt x="276487" y="1472351"/>
                  <a:pt x="292998" y="1440360"/>
                  <a:pt x="321893" y="1415593"/>
                </a:cubicBezTo>
                <a:cubicBezTo>
                  <a:pt x="345112" y="1395986"/>
                  <a:pt x="365235" y="1372767"/>
                  <a:pt x="386906" y="1351096"/>
                </a:cubicBezTo>
                <a:cubicBezTo>
                  <a:pt x="393098" y="1345421"/>
                  <a:pt x="394129" y="1341293"/>
                  <a:pt x="387938" y="1334069"/>
                </a:cubicBezTo>
                <a:cubicBezTo>
                  <a:pt x="376586" y="1321685"/>
                  <a:pt x="366783" y="1308270"/>
                  <a:pt x="354915" y="1295887"/>
                </a:cubicBezTo>
                <a:cubicBezTo>
                  <a:pt x="324989" y="1264412"/>
                  <a:pt x="305382" y="1225714"/>
                  <a:pt x="282678" y="1189595"/>
                </a:cubicBezTo>
                <a:cubicBezTo>
                  <a:pt x="277003" y="1180308"/>
                  <a:pt x="272359" y="1178760"/>
                  <a:pt x="262555" y="1183920"/>
                </a:cubicBezTo>
                <a:cubicBezTo>
                  <a:pt x="225921" y="1203011"/>
                  <a:pt x="189287" y="1221586"/>
                  <a:pt x="152136" y="1240161"/>
                </a:cubicBezTo>
                <a:cubicBezTo>
                  <a:pt x="127885" y="1252545"/>
                  <a:pt x="101054" y="1249965"/>
                  <a:pt x="75256" y="1253577"/>
                </a:cubicBezTo>
                <a:cubicBezTo>
                  <a:pt x="69580" y="1254608"/>
                  <a:pt x="67000" y="1249965"/>
                  <a:pt x="65452" y="1245321"/>
                </a:cubicBezTo>
                <a:cubicBezTo>
                  <a:pt x="37589" y="1180824"/>
                  <a:pt x="15402" y="1114263"/>
                  <a:pt x="439" y="1045637"/>
                </a:cubicBezTo>
                <a:cubicBezTo>
                  <a:pt x="-1109" y="1038414"/>
                  <a:pt x="1471" y="1034286"/>
                  <a:pt x="7663" y="1031190"/>
                </a:cubicBezTo>
                <a:cubicBezTo>
                  <a:pt x="23142" y="1022935"/>
                  <a:pt x="38621" y="1014163"/>
                  <a:pt x="54101" y="1005907"/>
                </a:cubicBezTo>
                <a:cubicBezTo>
                  <a:pt x="70612" y="997136"/>
                  <a:pt x="89187" y="997652"/>
                  <a:pt x="106730" y="994556"/>
                </a:cubicBezTo>
                <a:cubicBezTo>
                  <a:pt x="136657" y="989396"/>
                  <a:pt x="167099" y="984236"/>
                  <a:pt x="197026" y="980109"/>
                </a:cubicBezTo>
                <a:cubicBezTo>
                  <a:pt x="207346" y="978560"/>
                  <a:pt x="210442" y="973917"/>
                  <a:pt x="209410" y="964113"/>
                </a:cubicBezTo>
                <a:cubicBezTo>
                  <a:pt x="207346" y="941926"/>
                  <a:pt x="206314" y="919739"/>
                  <a:pt x="203734" y="897552"/>
                </a:cubicBezTo>
                <a:cubicBezTo>
                  <a:pt x="200122" y="865045"/>
                  <a:pt x="205798" y="833055"/>
                  <a:pt x="208378" y="801064"/>
                </a:cubicBezTo>
                <a:cubicBezTo>
                  <a:pt x="210442" y="774749"/>
                  <a:pt x="211474" y="774749"/>
                  <a:pt x="185159" y="770622"/>
                </a:cubicBezTo>
                <a:cubicBezTo>
                  <a:pt x="148009" y="764430"/>
                  <a:pt x="110342" y="758754"/>
                  <a:pt x="73192" y="753079"/>
                </a:cubicBezTo>
                <a:cubicBezTo>
                  <a:pt x="54616" y="750499"/>
                  <a:pt x="40169" y="738631"/>
                  <a:pt x="24690" y="730375"/>
                </a:cubicBezTo>
                <a:cubicBezTo>
                  <a:pt x="-1625" y="715928"/>
                  <a:pt x="-593" y="715928"/>
                  <a:pt x="5599" y="687033"/>
                </a:cubicBezTo>
                <a:cubicBezTo>
                  <a:pt x="19014" y="626148"/>
                  <a:pt x="40169" y="568358"/>
                  <a:pt x="63904" y="511085"/>
                </a:cubicBezTo>
                <a:cubicBezTo>
                  <a:pt x="68032" y="501281"/>
                  <a:pt x="73192" y="498701"/>
                  <a:pt x="83511" y="499733"/>
                </a:cubicBezTo>
                <a:cubicBezTo>
                  <a:pt x="119114" y="502830"/>
                  <a:pt x="152652" y="510053"/>
                  <a:pt x="183611" y="528628"/>
                </a:cubicBezTo>
                <a:cubicBezTo>
                  <a:pt x="208894" y="543592"/>
                  <a:pt x="236241" y="555459"/>
                  <a:pt x="262555" y="569390"/>
                </a:cubicBezTo>
                <a:cubicBezTo>
                  <a:pt x="271327" y="574034"/>
                  <a:pt x="277003" y="574034"/>
                  <a:pt x="282163" y="564231"/>
                </a:cubicBezTo>
                <a:cubicBezTo>
                  <a:pt x="311057" y="511601"/>
                  <a:pt x="346144" y="463615"/>
                  <a:pt x="386906" y="419757"/>
                </a:cubicBezTo>
                <a:cubicBezTo>
                  <a:pt x="393614" y="412534"/>
                  <a:pt x="393098" y="408922"/>
                  <a:pt x="386390" y="402214"/>
                </a:cubicBezTo>
                <a:cubicBezTo>
                  <a:pt x="355947" y="372287"/>
                  <a:pt x="325505" y="342360"/>
                  <a:pt x="296094" y="311918"/>
                </a:cubicBezTo>
                <a:cubicBezTo>
                  <a:pt x="277519" y="292827"/>
                  <a:pt x="271843" y="265996"/>
                  <a:pt x="259975" y="242777"/>
                </a:cubicBezTo>
                <a:cubicBezTo>
                  <a:pt x="257912" y="238649"/>
                  <a:pt x="261524" y="235553"/>
                  <a:pt x="264619" y="232973"/>
                </a:cubicBezTo>
                <a:cubicBezTo>
                  <a:pt x="317765" y="186019"/>
                  <a:pt x="374007" y="144225"/>
                  <a:pt x="435408" y="109139"/>
                </a:cubicBezTo>
                <a:cubicBezTo>
                  <a:pt x="441084" y="105527"/>
                  <a:pt x="445211" y="106043"/>
                  <a:pt x="450371" y="110687"/>
                </a:cubicBezTo>
                <a:cubicBezTo>
                  <a:pt x="478750" y="134937"/>
                  <a:pt x="504033" y="160736"/>
                  <a:pt x="518480" y="196339"/>
                </a:cubicBezTo>
                <a:cubicBezTo>
                  <a:pt x="530348" y="224202"/>
                  <a:pt x="545827" y="250516"/>
                  <a:pt x="559758" y="277863"/>
                </a:cubicBezTo>
                <a:cubicBezTo>
                  <a:pt x="563370" y="285087"/>
                  <a:pt x="566982" y="287151"/>
                  <a:pt x="574722" y="283539"/>
                </a:cubicBezTo>
                <a:cubicBezTo>
                  <a:pt x="629415" y="257740"/>
                  <a:pt x="686173" y="238649"/>
                  <a:pt x="746026" y="227813"/>
                </a:cubicBezTo>
                <a:cubicBezTo>
                  <a:pt x="756346" y="225750"/>
                  <a:pt x="757893" y="220074"/>
                  <a:pt x="756346" y="211302"/>
                </a:cubicBezTo>
                <a:cubicBezTo>
                  <a:pt x="749638" y="171572"/>
                  <a:pt x="743446" y="131326"/>
                  <a:pt x="737254" y="91596"/>
                </a:cubicBezTo>
                <a:cubicBezTo>
                  <a:pt x="732611" y="63217"/>
                  <a:pt x="743446" y="37418"/>
                  <a:pt x="748090" y="10587"/>
                </a:cubicBezTo>
                <a:cubicBezTo>
                  <a:pt x="749122" y="5427"/>
                  <a:pt x="753766" y="4395"/>
                  <a:pt x="758410" y="4395"/>
                </a:cubicBezTo>
                <a:cubicBezTo>
                  <a:pt x="797624" y="4395"/>
                  <a:pt x="837870" y="-1280"/>
                  <a:pt x="879664" y="267"/>
                </a:cubicBezTo>
                <a:close/>
                <a:moveTo>
                  <a:pt x="861605" y="1409918"/>
                </a:moveTo>
                <a:cubicBezTo>
                  <a:pt x="1155712" y="1407338"/>
                  <a:pt x="1392030" y="1176180"/>
                  <a:pt x="1392546" y="879493"/>
                </a:cubicBezTo>
                <a:cubicBezTo>
                  <a:pt x="1393062" y="585902"/>
                  <a:pt x="1160356" y="349068"/>
                  <a:pt x="862637" y="348552"/>
                </a:cubicBezTo>
                <a:cubicBezTo>
                  <a:pt x="568014" y="348036"/>
                  <a:pt x="331180" y="581774"/>
                  <a:pt x="331180" y="879493"/>
                </a:cubicBezTo>
                <a:cubicBezTo>
                  <a:pt x="331180" y="1173600"/>
                  <a:pt x="565950" y="1406822"/>
                  <a:pt x="861605" y="1409918"/>
                </a:cubicBezTo>
                <a:close/>
              </a:path>
            </a:pathLst>
          </a:custGeom>
          <a:solidFill>
            <a:schemeClr val="bg1"/>
          </a:solidFill>
          <a:ln w="5155" cap="flat">
            <a:noFill/>
            <a:prstDash val="solid"/>
            <a:miter/>
          </a:ln>
        </p:spPr>
        <p:txBody>
          <a:bodyPr rtlCol="0" anchor="ctr"/>
          <a:lstStyle/>
          <a:p>
            <a:endParaRPr lang="en-US" dirty="0"/>
          </a:p>
        </p:txBody>
      </p:sp>
      <p:sp>
        <p:nvSpPr>
          <p:cNvPr id="69" name="Rectangle 68">
            <a:extLst>
              <a:ext uri="{FF2B5EF4-FFF2-40B4-BE49-F238E27FC236}">
                <a16:creationId xmlns="" xmlns:a16="http://schemas.microsoft.com/office/drawing/2014/main" id="{471859FC-33AA-43EE-87B2-98C8577F6687}"/>
              </a:ext>
            </a:extLst>
          </p:cNvPr>
          <p:cNvSpPr/>
          <p:nvPr/>
        </p:nvSpPr>
        <p:spPr>
          <a:xfrm>
            <a:off x="1583820" y="4034174"/>
            <a:ext cx="9024359" cy="14035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 xmlns:a16="http://schemas.microsoft.com/office/drawing/2014/main" id="{7F405146-E4E1-47FE-B209-8E3C245A2B20}"/>
              </a:ext>
            </a:extLst>
          </p:cNvPr>
          <p:cNvSpPr txBox="1"/>
          <p:nvPr/>
        </p:nvSpPr>
        <p:spPr>
          <a:xfrm>
            <a:off x="3058910" y="4037127"/>
            <a:ext cx="6074180" cy="1015663"/>
          </a:xfrm>
          <a:prstGeom prst="rect">
            <a:avLst/>
          </a:prstGeom>
          <a:noFill/>
        </p:spPr>
        <p:txBody>
          <a:bodyPr wrap="square" rtlCol="0" anchor="ctr">
            <a:spAutoFit/>
          </a:bodyPr>
          <a:lstStyle/>
          <a:p>
            <a:pPr algn="ctr"/>
            <a:r>
              <a:rPr lang="en-US" altLang="ko-KR" sz="6000" dirty="0" err="1" smtClean="0">
                <a:solidFill>
                  <a:schemeClr val="tx1">
                    <a:lumMod val="85000"/>
                    <a:lumOff val="15000"/>
                  </a:schemeClr>
                </a:solidFill>
                <a:cs typeface="Arial" pitchFamily="34" charset="0"/>
              </a:rPr>
              <a:t>Terima</a:t>
            </a:r>
            <a:r>
              <a:rPr lang="en-US" altLang="ko-KR" sz="6000" dirty="0" smtClean="0">
                <a:solidFill>
                  <a:schemeClr val="tx1">
                    <a:lumMod val="85000"/>
                    <a:lumOff val="15000"/>
                  </a:schemeClr>
                </a:solidFill>
                <a:cs typeface="Arial" pitchFamily="34" charset="0"/>
              </a:rPr>
              <a:t> </a:t>
            </a:r>
            <a:r>
              <a:rPr lang="en-US" altLang="ko-KR" sz="6000" dirty="0" err="1" smtClean="0">
                <a:solidFill>
                  <a:schemeClr val="tx1">
                    <a:lumMod val="85000"/>
                    <a:lumOff val="15000"/>
                  </a:schemeClr>
                </a:solidFill>
                <a:cs typeface="Arial" pitchFamily="34" charset="0"/>
              </a:rPr>
              <a:t>Kasih</a:t>
            </a:r>
            <a:endParaRPr lang="ko-KR" altLang="en-US" sz="6000" dirty="0">
              <a:solidFill>
                <a:schemeClr val="tx1">
                  <a:lumMod val="85000"/>
                  <a:lumOff val="15000"/>
                </a:schemeClr>
              </a:solidFill>
              <a:cs typeface="Arial" pitchFamily="34" charset="0"/>
            </a:endParaRPr>
          </a:p>
        </p:txBody>
      </p:sp>
    </p:spTree>
    <p:extLst>
      <p:ext uri="{BB962C8B-B14F-4D97-AF65-F5344CB8AC3E}">
        <p14:creationId xmlns:p14="http://schemas.microsoft.com/office/powerpoint/2010/main" val="2765580308"/>
      </p:ext>
    </p:extLst>
  </p:cSld>
  <p:clrMapOvr>
    <a:masterClrMapping/>
  </p:clrMapOvr>
</p:sld>
</file>

<file path=ppt/theme/theme1.xml><?xml version="1.0" encoding="utf-8"?>
<a:theme xmlns:a="http://schemas.openxmlformats.org/drawingml/2006/main" name="Cover and End Slide Master">
  <a:themeElements>
    <a:clrScheme name="ALLPPT- FLASHFOOD">
      <a:dk1>
        <a:sysClr val="windowText" lastClr="000000"/>
      </a:dk1>
      <a:lt1>
        <a:sysClr val="window" lastClr="FFFFFF"/>
      </a:lt1>
      <a:dk2>
        <a:srgbClr val="44546A"/>
      </a:dk2>
      <a:lt2>
        <a:srgbClr val="E7E6E6"/>
      </a:lt2>
      <a:accent1>
        <a:srgbClr val="79BA27"/>
      </a:accent1>
      <a:accent2>
        <a:srgbClr val="F3932D"/>
      </a:accent2>
      <a:accent3>
        <a:srgbClr val="79BA27"/>
      </a:accent3>
      <a:accent4>
        <a:srgbClr val="F2B662"/>
      </a:accent4>
      <a:accent5>
        <a:srgbClr val="F3932D"/>
      </a:accent5>
      <a:accent6>
        <a:srgbClr val="F2B662"/>
      </a:accent6>
      <a:hlink>
        <a:srgbClr val="262626"/>
      </a:hlink>
      <a:folHlink>
        <a:srgbClr val="262626"/>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s Slide Master">
  <a:themeElements>
    <a:clrScheme name="ALLPPT- FLASHFOOD">
      <a:dk1>
        <a:sysClr val="windowText" lastClr="000000"/>
      </a:dk1>
      <a:lt1>
        <a:sysClr val="window" lastClr="FFFFFF"/>
      </a:lt1>
      <a:dk2>
        <a:srgbClr val="44546A"/>
      </a:dk2>
      <a:lt2>
        <a:srgbClr val="E7E6E6"/>
      </a:lt2>
      <a:accent1>
        <a:srgbClr val="79BA27"/>
      </a:accent1>
      <a:accent2>
        <a:srgbClr val="F3932D"/>
      </a:accent2>
      <a:accent3>
        <a:srgbClr val="79BA27"/>
      </a:accent3>
      <a:accent4>
        <a:srgbClr val="F2B662"/>
      </a:accent4>
      <a:accent5>
        <a:srgbClr val="F3932D"/>
      </a:accent5>
      <a:accent6>
        <a:srgbClr val="F2B662"/>
      </a:accent6>
      <a:hlink>
        <a:srgbClr val="262626"/>
      </a:hlink>
      <a:folHlink>
        <a:srgbClr val="262626"/>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ection Break Slide Master">
  <a:themeElements>
    <a:clrScheme name="ALLPPT- FLASHFOOD">
      <a:dk1>
        <a:sysClr val="windowText" lastClr="000000"/>
      </a:dk1>
      <a:lt1>
        <a:sysClr val="window" lastClr="FFFFFF"/>
      </a:lt1>
      <a:dk2>
        <a:srgbClr val="44546A"/>
      </a:dk2>
      <a:lt2>
        <a:srgbClr val="E7E6E6"/>
      </a:lt2>
      <a:accent1>
        <a:srgbClr val="79BA27"/>
      </a:accent1>
      <a:accent2>
        <a:srgbClr val="F3932D"/>
      </a:accent2>
      <a:accent3>
        <a:srgbClr val="79BA27"/>
      </a:accent3>
      <a:accent4>
        <a:srgbClr val="F2B662"/>
      </a:accent4>
      <a:accent5>
        <a:srgbClr val="F3932D"/>
      </a:accent5>
      <a:accent6>
        <a:srgbClr val="F2B662"/>
      </a:accent6>
      <a:hlink>
        <a:srgbClr val="262626"/>
      </a:hlink>
      <a:folHlink>
        <a:srgbClr val="26262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1308</TotalTime>
  <Words>780</Words>
  <Application>Microsoft Office PowerPoint</Application>
  <PresentationFormat>Widescreen</PresentationFormat>
  <Paragraphs>33</Paragraphs>
  <Slides>9</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9</vt:i4>
      </vt:variant>
    </vt:vector>
  </HeadingPairs>
  <TitlesOfParts>
    <vt:vector size="17" baseType="lpstr">
      <vt:lpstr>Arial Unicode MS</vt:lpstr>
      <vt:lpstr>맑은 고딕</vt:lpstr>
      <vt:lpstr>Arial</vt:lpstr>
      <vt:lpstr>Arial Black</vt:lpstr>
      <vt:lpstr>Calibri</vt:lpstr>
      <vt:lpstr>Cover and End Slide Master</vt:lpstr>
      <vt:lpstr>Contents Slide Master</vt:lpstr>
      <vt:lpstr>Section Break Slide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Allppt.com</dc:creator>
  <cp:lastModifiedBy>Windows User</cp:lastModifiedBy>
  <cp:revision>105</cp:revision>
  <dcterms:created xsi:type="dcterms:W3CDTF">2019-01-14T06:35:35Z</dcterms:created>
  <dcterms:modified xsi:type="dcterms:W3CDTF">2020-03-26T14:23:30Z</dcterms:modified>
</cp:coreProperties>
</file>