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5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9" r:id="rId13"/>
    <p:sldId id="270" r:id="rId14"/>
    <p:sldId id="267" r:id="rId15"/>
    <p:sldId id="268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03212-20B9-4953-B4DF-14EEE2700B36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A498B-5097-42EE-B999-BEAEEDA990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6704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03212-20B9-4953-B4DF-14EEE2700B36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A498B-5097-42EE-B999-BEAEEDA990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1747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03212-20B9-4953-B4DF-14EEE2700B36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A498B-5097-42EE-B999-BEAEEDA990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7843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03212-20B9-4953-B4DF-14EEE2700B36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A498B-5097-42EE-B999-BEAEEDA990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3188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03212-20B9-4953-B4DF-14EEE2700B36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A498B-5097-42EE-B999-BEAEEDA990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0904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03212-20B9-4953-B4DF-14EEE2700B36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A498B-5097-42EE-B999-BEAEEDA990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251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03212-20B9-4953-B4DF-14EEE2700B36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A498B-5097-42EE-B999-BEAEEDA990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055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03212-20B9-4953-B4DF-14EEE2700B36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A498B-5097-42EE-B999-BEAEEDA990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7688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03212-20B9-4953-B4DF-14EEE2700B36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A498B-5097-42EE-B999-BEAEEDA990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5962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03212-20B9-4953-B4DF-14EEE2700B36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A498B-5097-42EE-B999-BEAEEDA990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5149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03212-20B9-4953-B4DF-14EEE2700B36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A498B-5097-42EE-B999-BEAEEDA990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666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03212-20B9-4953-B4DF-14EEE2700B36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A498B-5097-42EE-B999-BEAEEDA990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3442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03212-20B9-4953-B4DF-14EEE2700B36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A498B-5097-42EE-B999-BEAEEDA990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31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44303212-20B9-4953-B4DF-14EEE2700B36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B47A498B-5097-42EE-B999-BEAEEDA990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8798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44303212-20B9-4953-B4DF-14EEE2700B36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B47A498B-5097-42EE-B999-BEAEEDA990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40615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6" r:id="rId1"/>
    <p:sldLayoutId id="2147483737" r:id="rId2"/>
    <p:sldLayoutId id="2147483738" r:id="rId3"/>
    <p:sldLayoutId id="2147483739" r:id="rId4"/>
    <p:sldLayoutId id="2147483740" r:id="rId5"/>
    <p:sldLayoutId id="2147483741" r:id="rId6"/>
    <p:sldLayoutId id="2147483742" r:id="rId7"/>
    <p:sldLayoutId id="2147483743" r:id="rId8"/>
    <p:sldLayoutId id="2147483744" r:id="rId9"/>
    <p:sldLayoutId id="2147483745" r:id="rId10"/>
    <p:sldLayoutId id="2147483746" r:id="rId11"/>
    <p:sldLayoutId id="2147483747" r:id="rId12"/>
    <p:sldLayoutId id="2147483748" r:id="rId13"/>
    <p:sldLayoutId id="2147483749" r:id="rId14"/>
  </p:sldLayoutIdLst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1252489"/>
          </a:xfrm>
        </p:spPr>
        <p:txBody>
          <a:bodyPr/>
          <a:lstStyle/>
          <a:p>
            <a:pPr algn="ctr"/>
            <a:r>
              <a:rPr lang="en-US" sz="6000" dirty="0" smtClean="0"/>
              <a:t>MIGRASI INTERNASIONAL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b="1" dirty="0" smtClean="0"/>
              <a:t>ANDRIAS DARMAYADI, </a:t>
            </a:r>
            <a:r>
              <a:rPr lang="en-US" b="1" dirty="0" err="1" smtClean="0"/>
              <a:t>Ph.D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4229301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633467"/>
          </a:xfrm>
        </p:spPr>
        <p:txBody>
          <a:bodyPr/>
          <a:lstStyle/>
          <a:p>
            <a:r>
              <a:rPr lang="en-US" sz="3600" dirty="0" smtClean="0"/>
              <a:t>FAKTOR PENYEBAB TERJADINYA EMIGRASI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128637"/>
          </a:xfrm>
        </p:spPr>
        <p:txBody>
          <a:bodyPr>
            <a:normAutofit/>
          </a:bodyPr>
          <a:lstStyle/>
          <a:p>
            <a:r>
              <a:rPr lang="en-US" b="1" dirty="0"/>
              <a:t>3. </a:t>
            </a:r>
            <a:r>
              <a:rPr lang="en-US" b="1" dirty="0" err="1" smtClean="0"/>
              <a:t>Keluarga</a:t>
            </a:r>
            <a:r>
              <a:rPr lang="en-US" dirty="0" smtClean="0"/>
              <a:t>, </a:t>
            </a:r>
            <a:r>
              <a:rPr lang="en-US" dirty="0" err="1" smtClean="0"/>
              <a:t>Keluarga</a:t>
            </a:r>
            <a:r>
              <a:rPr lang="en-US" dirty="0" smtClean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penyebab</a:t>
            </a:r>
            <a:r>
              <a:rPr lang="en-US" dirty="0"/>
              <a:t> </a:t>
            </a:r>
            <a:r>
              <a:rPr lang="en-US" dirty="0" err="1"/>
              <a:t>seseorang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emigrasi</a:t>
            </a:r>
            <a:r>
              <a:rPr lang="en-US" dirty="0"/>
              <a:t>. </a:t>
            </a:r>
            <a:r>
              <a:rPr lang="en-US" dirty="0" err="1"/>
              <a:t>Misalnya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seorang</a:t>
            </a:r>
            <a:r>
              <a:rPr lang="en-US" dirty="0"/>
              <a:t> </a:t>
            </a:r>
            <a:r>
              <a:rPr lang="en-US" dirty="0" err="1"/>
              <a:t>anak</a:t>
            </a:r>
            <a:r>
              <a:rPr lang="en-US" dirty="0"/>
              <a:t> </a:t>
            </a:r>
            <a:r>
              <a:rPr lang="en-US" dirty="0" err="1"/>
              <a:t>turunan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warga</a:t>
            </a:r>
            <a:r>
              <a:rPr lang="en-US" dirty="0"/>
              <a:t> </a:t>
            </a:r>
            <a:r>
              <a:rPr lang="en-US" dirty="0" err="1"/>
              <a:t>negara</a:t>
            </a:r>
            <a:r>
              <a:rPr lang="en-US" dirty="0"/>
              <a:t> Indonesia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negara</a:t>
            </a:r>
            <a:r>
              <a:rPr lang="en-US" dirty="0"/>
              <a:t> </a:t>
            </a:r>
            <a:r>
              <a:rPr lang="en-US" dirty="0" err="1"/>
              <a:t>asing</a:t>
            </a:r>
            <a:r>
              <a:rPr lang="en-US" dirty="0"/>
              <a:t>. </a:t>
            </a:r>
            <a:r>
              <a:rPr lang="en-US" dirty="0" err="1"/>
              <a:t>Ketika</a:t>
            </a:r>
            <a:r>
              <a:rPr lang="en-US" dirty="0"/>
              <a:t> </a:t>
            </a:r>
            <a:r>
              <a:rPr lang="en-US" dirty="0" err="1"/>
              <a:t>bayi</a:t>
            </a:r>
            <a:r>
              <a:rPr lang="en-US" dirty="0"/>
              <a:t> </a:t>
            </a:r>
            <a:r>
              <a:rPr lang="en-US" dirty="0" err="1"/>
              <a:t>sampai</a:t>
            </a:r>
            <a:r>
              <a:rPr lang="en-US" dirty="0"/>
              <a:t> </a:t>
            </a:r>
            <a:r>
              <a:rPr lang="en-US" dirty="0" err="1"/>
              <a:t>anak-anak</a:t>
            </a:r>
            <a:r>
              <a:rPr lang="en-US" dirty="0"/>
              <a:t>, </a:t>
            </a:r>
            <a:r>
              <a:rPr lang="en-US" dirty="0" err="1"/>
              <a:t>anak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tinggal</a:t>
            </a:r>
            <a:r>
              <a:rPr lang="en-US" dirty="0"/>
              <a:t> di Indonesia.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saat</a:t>
            </a:r>
            <a:r>
              <a:rPr lang="en-US" dirty="0"/>
              <a:t> orang </a:t>
            </a:r>
            <a:r>
              <a:rPr lang="en-US" dirty="0" err="1"/>
              <a:t>tua</a:t>
            </a:r>
            <a:r>
              <a:rPr lang="en-US" dirty="0"/>
              <a:t> yang </a:t>
            </a:r>
            <a:r>
              <a:rPr lang="en-US" dirty="0" err="1"/>
              <a:t>dari</a:t>
            </a:r>
            <a:r>
              <a:rPr lang="en-US" dirty="0"/>
              <a:t> Indonesia </a:t>
            </a:r>
            <a:r>
              <a:rPr lang="en-US" dirty="0" err="1"/>
              <a:t>meninggal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orang </a:t>
            </a:r>
            <a:r>
              <a:rPr lang="en-US" dirty="0" err="1"/>
              <a:t>tua</a:t>
            </a:r>
            <a:r>
              <a:rPr lang="en-US" dirty="0"/>
              <a:t> yang </a:t>
            </a:r>
            <a:r>
              <a:rPr lang="en-US" dirty="0" err="1"/>
              <a:t>satunya</a:t>
            </a:r>
            <a:r>
              <a:rPr lang="en-US" dirty="0"/>
              <a:t> </a:t>
            </a:r>
            <a:r>
              <a:rPr lang="en-US" dirty="0" err="1"/>
              <a:t>kembali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negara</a:t>
            </a:r>
            <a:r>
              <a:rPr lang="en-US" dirty="0"/>
              <a:t> </a:t>
            </a:r>
            <a:r>
              <a:rPr lang="en-US" dirty="0" err="1"/>
              <a:t>asalnya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anak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ikut</a:t>
            </a:r>
            <a:r>
              <a:rPr lang="en-US" dirty="0"/>
              <a:t>. </a:t>
            </a:r>
            <a:r>
              <a:rPr lang="en-US" dirty="0" err="1"/>
              <a:t>Anak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pindah</a:t>
            </a:r>
            <a:r>
              <a:rPr lang="en-US" dirty="0"/>
              <a:t> </a:t>
            </a:r>
            <a:r>
              <a:rPr lang="en-US" dirty="0" err="1"/>
              <a:t>ketika</a:t>
            </a:r>
            <a:r>
              <a:rPr lang="en-US" dirty="0"/>
              <a:t> </a:t>
            </a:r>
            <a:r>
              <a:rPr lang="en-US" dirty="0" err="1"/>
              <a:t>usia</a:t>
            </a:r>
            <a:r>
              <a:rPr lang="en-US" dirty="0"/>
              <a:t> </a:t>
            </a:r>
            <a:r>
              <a:rPr lang="en-US" dirty="0" err="1"/>
              <a:t>masih</a:t>
            </a:r>
            <a:r>
              <a:rPr lang="en-US" dirty="0"/>
              <a:t> </a:t>
            </a:r>
            <a:r>
              <a:rPr lang="en-US" dirty="0" err="1"/>
              <a:t>remaja</a:t>
            </a:r>
            <a:r>
              <a:rPr lang="en-US" dirty="0"/>
              <a:t>, </a:t>
            </a:r>
            <a:r>
              <a:rPr lang="en-US" dirty="0" err="1"/>
              <a:t>sekaligus</a:t>
            </a:r>
            <a:r>
              <a:rPr lang="en-US" dirty="0"/>
              <a:t> </a:t>
            </a:r>
            <a:r>
              <a:rPr lang="en-US" dirty="0" err="1"/>
              <a:t>pindah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b="1" dirty="0" smtClean="0"/>
              <a:t>4</a:t>
            </a:r>
            <a:r>
              <a:rPr lang="en-US" b="1" dirty="0"/>
              <a:t>. Rasa </a:t>
            </a:r>
            <a:r>
              <a:rPr lang="en-US" b="1" dirty="0" err="1" smtClean="0"/>
              <a:t>aman</a:t>
            </a:r>
            <a:r>
              <a:rPr lang="en-US" dirty="0" smtClean="0"/>
              <a:t>, </a:t>
            </a:r>
            <a:r>
              <a:rPr lang="en-US" dirty="0" err="1" smtClean="0"/>
              <a:t>Mencari</a:t>
            </a:r>
            <a:r>
              <a:rPr lang="en-US" dirty="0" smtClean="0"/>
              <a:t> </a:t>
            </a:r>
            <a:r>
              <a:rPr lang="en-US" dirty="0" err="1"/>
              <a:t>kehidupan</a:t>
            </a:r>
            <a:r>
              <a:rPr lang="en-US" dirty="0"/>
              <a:t> yang </a:t>
            </a:r>
            <a:r>
              <a:rPr lang="en-US" dirty="0" err="1"/>
              <a:t>tenteram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dipenuhi</a:t>
            </a:r>
            <a:r>
              <a:rPr lang="en-US" dirty="0"/>
              <a:t> rasa </a:t>
            </a:r>
            <a:r>
              <a:rPr lang="en-US" dirty="0" err="1"/>
              <a:t>aman</a:t>
            </a:r>
            <a:r>
              <a:rPr lang="en-US" dirty="0"/>
              <a:t> </a:t>
            </a:r>
            <a:r>
              <a:rPr lang="en-US" dirty="0" err="1"/>
              <a:t>memang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orang.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itulah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selalu</a:t>
            </a:r>
            <a:r>
              <a:rPr lang="en-US" dirty="0"/>
              <a:t> </a:t>
            </a:r>
            <a:r>
              <a:rPr lang="en-US" dirty="0" err="1"/>
              <a:t>menghindar</a:t>
            </a:r>
            <a:r>
              <a:rPr lang="en-US" dirty="0"/>
              <a:t> </a:t>
            </a:r>
            <a:r>
              <a:rPr lang="en-US" dirty="0" err="1"/>
              <a:t>drai</a:t>
            </a:r>
            <a:r>
              <a:rPr lang="en-US" dirty="0"/>
              <a:t> rasa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aman</a:t>
            </a:r>
            <a:r>
              <a:rPr lang="en-US" dirty="0"/>
              <a:t>. Nah </a:t>
            </a:r>
            <a:r>
              <a:rPr lang="en-US" dirty="0" err="1"/>
              <a:t>mencari</a:t>
            </a:r>
            <a:r>
              <a:rPr lang="en-US" dirty="0"/>
              <a:t> rasa </a:t>
            </a:r>
            <a:r>
              <a:rPr lang="en-US" dirty="0" err="1"/>
              <a:t>aman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salah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penyebab</a:t>
            </a:r>
            <a:r>
              <a:rPr lang="en-US" dirty="0"/>
              <a:t> </a:t>
            </a:r>
            <a:r>
              <a:rPr lang="en-US" dirty="0" err="1"/>
              <a:t>seseorang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emigrasi</a:t>
            </a:r>
            <a:r>
              <a:rPr lang="en-US" dirty="0"/>
              <a:t>. </a:t>
            </a:r>
            <a:r>
              <a:rPr lang="en-US" dirty="0" err="1"/>
              <a:t>Apabila</a:t>
            </a:r>
            <a:r>
              <a:rPr lang="en-US" dirty="0"/>
              <a:t> </a:t>
            </a:r>
            <a:r>
              <a:rPr lang="en-US" dirty="0" err="1"/>
              <a:t>seseorang</a:t>
            </a:r>
            <a:r>
              <a:rPr lang="en-US" dirty="0"/>
              <a:t> di </a:t>
            </a:r>
            <a:r>
              <a:rPr lang="en-US" dirty="0" err="1"/>
              <a:t>negaranya</a:t>
            </a:r>
            <a:r>
              <a:rPr lang="en-US" dirty="0"/>
              <a:t> </a:t>
            </a:r>
            <a:r>
              <a:rPr lang="en-US" dirty="0" err="1"/>
              <a:t>sendiri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musuh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terlalu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yang </a:t>
            </a:r>
            <a:r>
              <a:rPr lang="en-US" dirty="0" err="1"/>
              <a:t>dihadapinya</a:t>
            </a:r>
            <a:r>
              <a:rPr lang="en-US" dirty="0"/>
              <a:t>, </a:t>
            </a:r>
            <a:r>
              <a:rPr lang="en-US" dirty="0" err="1"/>
              <a:t>sebagian</a:t>
            </a:r>
            <a:r>
              <a:rPr lang="en-US" dirty="0"/>
              <a:t> orang </a:t>
            </a:r>
            <a:r>
              <a:rPr lang="en-US" dirty="0" err="1"/>
              <a:t>cenderung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memilih</a:t>
            </a:r>
            <a:r>
              <a:rPr lang="en-US" dirty="0"/>
              <a:t> </a:t>
            </a:r>
            <a:r>
              <a:rPr lang="en-US" dirty="0" err="1"/>
              <a:t>kabur</a:t>
            </a:r>
            <a:r>
              <a:rPr lang="en-US" dirty="0"/>
              <a:t> </a:t>
            </a:r>
            <a:r>
              <a:rPr lang="en-US" dirty="0" err="1"/>
              <a:t>daripada</a:t>
            </a:r>
            <a:r>
              <a:rPr lang="en-US" dirty="0"/>
              <a:t> </a:t>
            </a:r>
            <a:r>
              <a:rPr lang="en-US" dirty="0" err="1" smtClean="0"/>
              <a:t>menyelesaikannya</a:t>
            </a:r>
            <a:r>
              <a:rPr lang="en-US" dirty="0" smtClean="0"/>
              <a:t>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79267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641779"/>
          </a:xfrm>
        </p:spPr>
        <p:txBody>
          <a:bodyPr/>
          <a:lstStyle/>
          <a:p>
            <a:r>
              <a:rPr lang="en-US" sz="3600" dirty="0"/>
              <a:t>FAKTOR PENYEBAB TERJADINYA EMIGRASI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211764"/>
          </a:xfrm>
        </p:spPr>
        <p:txBody>
          <a:bodyPr>
            <a:normAutofit/>
          </a:bodyPr>
          <a:lstStyle/>
          <a:p>
            <a:r>
              <a:rPr lang="en-US" b="1" dirty="0"/>
              <a:t>5. </a:t>
            </a:r>
            <a:r>
              <a:rPr lang="en-US" b="1" dirty="0" err="1" smtClean="0"/>
              <a:t>Pekerjaan</a:t>
            </a:r>
            <a:r>
              <a:rPr lang="en-US" dirty="0" smtClean="0"/>
              <a:t>, </a:t>
            </a:r>
            <a:r>
              <a:rPr lang="en-US" dirty="0" err="1" smtClean="0"/>
              <a:t>Pekerjaan</a:t>
            </a:r>
            <a:r>
              <a:rPr lang="en-US" dirty="0" smtClean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salah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penyebab</a:t>
            </a:r>
            <a:r>
              <a:rPr lang="en-US" dirty="0"/>
              <a:t> </a:t>
            </a:r>
            <a:r>
              <a:rPr lang="en-US" dirty="0" err="1"/>
              <a:t>mengapa</a:t>
            </a:r>
            <a:r>
              <a:rPr lang="en-US" dirty="0"/>
              <a:t> </a:t>
            </a:r>
            <a:r>
              <a:rPr lang="en-US" dirty="0" err="1"/>
              <a:t>seseorang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emigrasi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pindah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luar</a:t>
            </a:r>
            <a:r>
              <a:rPr lang="en-US" dirty="0"/>
              <a:t> </a:t>
            </a:r>
            <a:r>
              <a:rPr lang="en-US" dirty="0" err="1"/>
              <a:t>negeri</a:t>
            </a:r>
            <a:r>
              <a:rPr lang="en-US" dirty="0"/>
              <a:t>. </a:t>
            </a:r>
            <a:r>
              <a:rPr lang="en-US" dirty="0" err="1"/>
              <a:t>Pekerjaan</a:t>
            </a:r>
            <a:r>
              <a:rPr lang="en-US" dirty="0"/>
              <a:t> di </a:t>
            </a:r>
            <a:r>
              <a:rPr lang="en-US" dirty="0" err="1" smtClean="0"/>
              <a:t>luar</a:t>
            </a:r>
            <a:r>
              <a:rPr lang="en-US" dirty="0" smtClean="0"/>
              <a:t> </a:t>
            </a:r>
            <a:r>
              <a:rPr lang="en-US" dirty="0" err="1" smtClean="0"/>
              <a:t>mungkin</a:t>
            </a:r>
            <a:r>
              <a:rPr lang="en-US" dirty="0" smtClean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/>
              <a:t>benefit yang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. </a:t>
            </a:r>
          </a:p>
          <a:p>
            <a:r>
              <a:rPr lang="en-US" b="1" dirty="0" smtClean="0"/>
              <a:t>6</a:t>
            </a:r>
            <a:r>
              <a:rPr lang="en-US" b="1" dirty="0"/>
              <a:t>. </a:t>
            </a:r>
            <a:r>
              <a:rPr lang="en-US" b="1" dirty="0" err="1" smtClean="0"/>
              <a:t>Dinas</a:t>
            </a:r>
            <a:r>
              <a:rPr lang="en-US" dirty="0" smtClean="0"/>
              <a:t>, </a:t>
            </a:r>
            <a:r>
              <a:rPr lang="en-US" dirty="0" err="1" smtClean="0"/>
              <a:t>Penyebab</a:t>
            </a:r>
            <a:r>
              <a:rPr lang="en-US" dirty="0" smtClean="0"/>
              <a:t> </a:t>
            </a:r>
            <a:r>
              <a:rPr lang="en-US" dirty="0"/>
              <a:t>orang </a:t>
            </a:r>
            <a:r>
              <a:rPr lang="en-US" dirty="0" err="1"/>
              <a:t>tinggal</a:t>
            </a:r>
            <a:r>
              <a:rPr lang="en-US" dirty="0"/>
              <a:t> di </a:t>
            </a:r>
            <a:r>
              <a:rPr lang="en-US" dirty="0" err="1"/>
              <a:t>luar</a:t>
            </a:r>
            <a:r>
              <a:rPr lang="en-US" dirty="0"/>
              <a:t> </a:t>
            </a:r>
            <a:r>
              <a:rPr lang="en-US" dirty="0" err="1"/>
              <a:t>negeri</a:t>
            </a:r>
            <a:r>
              <a:rPr lang="en-US" dirty="0"/>
              <a:t> </a:t>
            </a:r>
            <a:r>
              <a:rPr lang="en-US" dirty="0" err="1"/>
              <a:t>salah</a:t>
            </a:r>
            <a:r>
              <a:rPr lang="en-US" dirty="0"/>
              <a:t> </a:t>
            </a:r>
            <a:r>
              <a:rPr lang="en-US" dirty="0" err="1"/>
              <a:t>satunya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dinas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pemerintah</a:t>
            </a:r>
            <a:r>
              <a:rPr lang="en-US" dirty="0"/>
              <a:t>. </a:t>
            </a:r>
            <a:r>
              <a:rPr lang="en-US" dirty="0" err="1"/>
              <a:t>Tentu</a:t>
            </a:r>
            <a:r>
              <a:rPr lang="en-US" dirty="0"/>
              <a:t> </a:t>
            </a:r>
            <a:r>
              <a:rPr lang="en-US" dirty="0" err="1"/>
              <a:t>saja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orang-orang yang </a:t>
            </a:r>
            <a:r>
              <a:rPr lang="en-US" dirty="0" err="1"/>
              <a:t>bekerja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pemerintah</a:t>
            </a:r>
            <a:r>
              <a:rPr lang="en-US" dirty="0"/>
              <a:t>. </a:t>
            </a:r>
            <a:r>
              <a:rPr lang="en-US" dirty="0" err="1"/>
              <a:t>Apabila</a:t>
            </a:r>
            <a:r>
              <a:rPr lang="en-US" dirty="0"/>
              <a:t> </a:t>
            </a:r>
            <a:r>
              <a:rPr lang="en-US" dirty="0" err="1"/>
              <a:t>pemerintah</a:t>
            </a:r>
            <a:r>
              <a:rPr lang="en-US" dirty="0"/>
              <a:t> </a:t>
            </a:r>
            <a:r>
              <a:rPr lang="en-US" dirty="0" err="1"/>
              <a:t>memerintahkan</a:t>
            </a:r>
            <a:r>
              <a:rPr lang="en-US" dirty="0"/>
              <a:t> </a:t>
            </a:r>
            <a:r>
              <a:rPr lang="en-US" dirty="0" err="1"/>
              <a:t>seseorang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bertugas</a:t>
            </a:r>
            <a:r>
              <a:rPr lang="en-US" dirty="0"/>
              <a:t> di </a:t>
            </a:r>
            <a:r>
              <a:rPr lang="en-US" dirty="0" err="1"/>
              <a:t>luar</a:t>
            </a:r>
            <a:r>
              <a:rPr lang="en-US" dirty="0"/>
              <a:t> </a:t>
            </a:r>
            <a:r>
              <a:rPr lang="en-US" dirty="0" err="1"/>
              <a:t>negeri</a:t>
            </a:r>
            <a:r>
              <a:rPr lang="en-US" dirty="0"/>
              <a:t>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perintah</a:t>
            </a:r>
            <a:r>
              <a:rPr lang="en-US" dirty="0"/>
              <a:t> </a:t>
            </a:r>
            <a:r>
              <a:rPr lang="en-US" dirty="0" err="1"/>
              <a:t>inilah</a:t>
            </a:r>
            <a:r>
              <a:rPr lang="en-US" dirty="0"/>
              <a:t> yang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penyebab</a:t>
            </a:r>
            <a:r>
              <a:rPr lang="en-US" dirty="0"/>
              <a:t> </a:t>
            </a:r>
            <a:r>
              <a:rPr lang="en-US" dirty="0" err="1"/>
              <a:t>dia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emigrasi</a:t>
            </a:r>
            <a:r>
              <a:rPr lang="en-US" dirty="0"/>
              <a:t>.</a:t>
            </a:r>
          </a:p>
          <a:p>
            <a:r>
              <a:rPr lang="en-US" b="1" dirty="0"/>
              <a:t>7. </a:t>
            </a:r>
            <a:r>
              <a:rPr lang="en-US" b="1" dirty="0" err="1"/>
              <a:t>Sosial</a:t>
            </a:r>
            <a:r>
              <a:rPr lang="en-US" b="1" dirty="0"/>
              <a:t> </a:t>
            </a:r>
            <a:r>
              <a:rPr lang="en-US" b="1" dirty="0" err="1" smtClean="0"/>
              <a:t>Budaya</a:t>
            </a:r>
            <a:r>
              <a:rPr lang="en-US" dirty="0" smtClean="0"/>
              <a:t>, </a:t>
            </a:r>
            <a:r>
              <a:rPr lang="en-US" dirty="0" err="1" smtClean="0"/>
              <a:t>Sosial</a:t>
            </a:r>
            <a:r>
              <a:rPr lang="en-US" dirty="0" smtClean="0"/>
              <a:t> </a:t>
            </a:r>
            <a:r>
              <a:rPr lang="en-US" dirty="0" err="1"/>
              <a:t>budaya</a:t>
            </a:r>
            <a:r>
              <a:rPr lang="en-US" dirty="0"/>
              <a:t>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keinginan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kepribadian</a:t>
            </a:r>
            <a:r>
              <a:rPr lang="en-US" dirty="0"/>
              <a:t> </a:t>
            </a:r>
            <a:r>
              <a:rPr lang="en-US" dirty="0" err="1"/>
              <a:t>seseorang</a:t>
            </a:r>
            <a:r>
              <a:rPr lang="en-US" dirty="0"/>
              <a:t> </a:t>
            </a:r>
            <a:r>
              <a:rPr lang="en-US" dirty="0" err="1"/>
              <a:t>mungkin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sebab</a:t>
            </a:r>
            <a:r>
              <a:rPr lang="en-US" dirty="0"/>
              <a:t> </a:t>
            </a:r>
            <a:r>
              <a:rPr lang="en-US" dirty="0" err="1"/>
              <a:t>emigrasi</a:t>
            </a:r>
            <a:r>
              <a:rPr lang="en-US" dirty="0"/>
              <a:t>. </a:t>
            </a:r>
            <a:r>
              <a:rPr lang="en-US" dirty="0" err="1"/>
              <a:t>Apabila</a:t>
            </a:r>
            <a:r>
              <a:rPr lang="en-US" dirty="0"/>
              <a:t> </a:t>
            </a:r>
            <a:r>
              <a:rPr lang="en-US" dirty="0" err="1"/>
              <a:t>lingkungan</a:t>
            </a:r>
            <a:r>
              <a:rPr lang="en-US" dirty="0"/>
              <a:t> </a:t>
            </a:r>
            <a:r>
              <a:rPr lang="en-US" dirty="0" err="1"/>
              <a:t>sosial</a:t>
            </a:r>
            <a:r>
              <a:rPr lang="en-US" dirty="0"/>
              <a:t> </a:t>
            </a:r>
            <a:r>
              <a:rPr lang="en-US" dirty="0" err="1"/>
              <a:t>budaya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</a:t>
            </a:r>
            <a:r>
              <a:rPr lang="en-US" dirty="0" err="1"/>
              <a:t>itupun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 err="1"/>
              <a:t>nyaman</a:t>
            </a:r>
            <a:r>
              <a:rPr lang="en-US" dirty="0"/>
              <a:t>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itulah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salah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sebab</a:t>
            </a:r>
            <a:r>
              <a:rPr lang="en-US" dirty="0"/>
              <a:t> </a:t>
            </a:r>
            <a:r>
              <a:rPr lang="en-US" dirty="0" err="1"/>
              <a:t>seseorang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emigrasi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57404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675030"/>
          </a:xfrm>
        </p:spPr>
        <p:txBody>
          <a:bodyPr/>
          <a:lstStyle/>
          <a:p>
            <a:r>
              <a:rPr lang="en-US" sz="3600" dirty="0"/>
              <a:t>FAKTOR PENYEBAB TERJADINYA </a:t>
            </a:r>
            <a:r>
              <a:rPr lang="en-US" sz="3600" dirty="0" smtClean="0"/>
              <a:t>REMIGRASI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120324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1. </a:t>
            </a:r>
            <a:r>
              <a:rPr lang="en-US" b="1" dirty="0" err="1" smtClean="0"/>
              <a:t>Sudah</a:t>
            </a:r>
            <a:r>
              <a:rPr lang="en-US" b="1" dirty="0" smtClean="0"/>
              <a:t> </a:t>
            </a:r>
            <a:r>
              <a:rPr lang="en-US" b="1" dirty="0" err="1" smtClean="0"/>
              <a:t>tua</a:t>
            </a:r>
            <a:r>
              <a:rPr lang="en-US" dirty="0" smtClean="0"/>
              <a:t>, Salah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alasan</a:t>
            </a:r>
            <a:r>
              <a:rPr lang="en-US" dirty="0"/>
              <a:t> </a:t>
            </a:r>
            <a:r>
              <a:rPr lang="en-US" dirty="0" err="1"/>
              <a:t>seseorang</a:t>
            </a:r>
            <a:r>
              <a:rPr lang="en-US" dirty="0"/>
              <a:t> </a:t>
            </a:r>
            <a:r>
              <a:rPr lang="en-US" dirty="0" err="1"/>
              <a:t>kembali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tanah</a:t>
            </a:r>
            <a:r>
              <a:rPr lang="en-US" dirty="0"/>
              <a:t> air </a:t>
            </a:r>
            <a:r>
              <a:rPr lang="en-US" dirty="0" err="1"/>
              <a:t>setelah</a:t>
            </a:r>
            <a:r>
              <a:rPr lang="en-US" dirty="0"/>
              <a:t> </a:t>
            </a:r>
            <a:r>
              <a:rPr lang="en-US" dirty="0" err="1"/>
              <a:t>bertempat</a:t>
            </a:r>
            <a:r>
              <a:rPr lang="en-US" dirty="0"/>
              <a:t> </a:t>
            </a:r>
            <a:r>
              <a:rPr lang="en-US" dirty="0" err="1"/>
              <a:t>tinggal</a:t>
            </a:r>
            <a:r>
              <a:rPr lang="en-US" dirty="0"/>
              <a:t> di </a:t>
            </a:r>
            <a:r>
              <a:rPr lang="en-US" dirty="0" err="1"/>
              <a:t>negara</a:t>
            </a:r>
            <a:r>
              <a:rPr lang="en-US" dirty="0"/>
              <a:t> lain </a:t>
            </a:r>
            <a:r>
              <a:rPr lang="en-US" dirty="0" err="1"/>
              <a:t>misalnya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tua</a:t>
            </a:r>
            <a:r>
              <a:rPr lang="en-US" dirty="0"/>
              <a:t>. Orang yang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tua</a:t>
            </a:r>
            <a:r>
              <a:rPr lang="en-US" dirty="0"/>
              <a:t>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dia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lagi</a:t>
            </a:r>
            <a:r>
              <a:rPr lang="en-US" dirty="0"/>
              <a:t> </a:t>
            </a:r>
            <a:r>
              <a:rPr lang="en-US" dirty="0" err="1"/>
              <a:t>produktif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bekerja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masa </a:t>
            </a:r>
            <a:r>
              <a:rPr lang="en-US" dirty="0" err="1"/>
              <a:t>pensiun</a:t>
            </a:r>
            <a:r>
              <a:rPr lang="en-US" dirty="0"/>
              <a:t>. </a:t>
            </a:r>
            <a:r>
              <a:rPr lang="en-US" dirty="0" err="1"/>
              <a:t>Biasanya</a:t>
            </a:r>
            <a:r>
              <a:rPr lang="en-US" dirty="0"/>
              <a:t> orang yang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tua</a:t>
            </a:r>
            <a:r>
              <a:rPr lang="en-US" dirty="0"/>
              <a:t> </a:t>
            </a:r>
            <a:r>
              <a:rPr lang="en-US" dirty="0" err="1"/>
              <a:t>ingin</a:t>
            </a:r>
            <a:r>
              <a:rPr lang="en-US" dirty="0"/>
              <a:t> </a:t>
            </a:r>
            <a:r>
              <a:rPr lang="en-US" dirty="0" err="1"/>
              <a:t>menghabiskan</a:t>
            </a:r>
            <a:r>
              <a:rPr lang="en-US" dirty="0"/>
              <a:t> </a:t>
            </a:r>
            <a:r>
              <a:rPr lang="en-US" dirty="0" err="1"/>
              <a:t>sisa</a:t>
            </a:r>
            <a:r>
              <a:rPr lang="en-US" dirty="0"/>
              <a:t> </a:t>
            </a:r>
            <a:r>
              <a:rPr lang="en-US" dirty="0" err="1"/>
              <a:t>hidupnya</a:t>
            </a:r>
            <a:r>
              <a:rPr lang="en-US" dirty="0"/>
              <a:t> di </a:t>
            </a:r>
            <a:r>
              <a:rPr lang="en-US" dirty="0" err="1"/>
              <a:t>tanah</a:t>
            </a:r>
            <a:r>
              <a:rPr lang="en-US" dirty="0"/>
              <a:t> </a:t>
            </a:r>
            <a:r>
              <a:rPr lang="en-US" dirty="0" err="1"/>
              <a:t>kelahiran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kampung</a:t>
            </a:r>
            <a:r>
              <a:rPr lang="en-US" dirty="0"/>
              <a:t> </a:t>
            </a:r>
            <a:r>
              <a:rPr lang="en-US" dirty="0" err="1"/>
              <a:t>halamannya</a:t>
            </a:r>
            <a:r>
              <a:rPr lang="en-US" dirty="0"/>
              <a:t> </a:t>
            </a:r>
            <a:r>
              <a:rPr lang="en-US" dirty="0" err="1"/>
              <a:t>bersama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sanak</a:t>
            </a:r>
            <a:r>
              <a:rPr lang="en-US" dirty="0"/>
              <a:t> </a:t>
            </a:r>
            <a:r>
              <a:rPr lang="en-US" dirty="0" err="1"/>
              <a:t>saudara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kerabat</a:t>
            </a:r>
            <a:r>
              <a:rPr lang="en-US" dirty="0"/>
              <a:t> yang </a:t>
            </a:r>
            <a:r>
              <a:rPr lang="en-US" dirty="0" err="1"/>
              <a:t>pasti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berada</a:t>
            </a:r>
            <a:r>
              <a:rPr lang="en-US" dirty="0"/>
              <a:t> di </a:t>
            </a:r>
            <a:r>
              <a:rPr lang="en-US" dirty="0" err="1"/>
              <a:t>negara</a:t>
            </a:r>
            <a:r>
              <a:rPr lang="en-US" dirty="0"/>
              <a:t> </a:t>
            </a:r>
            <a:r>
              <a:rPr lang="en-US" dirty="0" err="1"/>
              <a:t>asalnya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b="1" dirty="0" smtClean="0"/>
              <a:t>2. </a:t>
            </a:r>
            <a:r>
              <a:rPr lang="en-US" b="1" dirty="0" err="1" smtClean="0"/>
              <a:t>Kematian</a:t>
            </a:r>
            <a:r>
              <a:rPr lang="en-US" dirty="0" smtClean="0"/>
              <a:t>, </a:t>
            </a:r>
            <a:r>
              <a:rPr lang="en-US" dirty="0" err="1" smtClean="0"/>
              <a:t>Kematian</a:t>
            </a:r>
            <a:r>
              <a:rPr lang="en-US" dirty="0" smtClean="0"/>
              <a:t> </a:t>
            </a:r>
            <a:r>
              <a:rPr lang="en-US" dirty="0" err="1"/>
              <a:t>seseorang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alasan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seseorang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remigrasi</a:t>
            </a:r>
            <a:r>
              <a:rPr lang="en-US" dirty="0"/>
              <a:t>. </a:t>
            </a:r>
            <a:r>
              <a:rPr lang="en-US" dirty="0" err="1"/>
              <a:t>Misalnya</a:t>
            </a:r>
            <a:r>
              <a:rPr lang="en-US" dirty="0"/>
              <a:t> </a:t>
            </a:r>
            <a:r>
              <a:rPr lang="en-US" dirty="0" err="1"/>
              <a:t>salah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anggota</a:t>
            </a:r>
            <a:r>
              <a:rPr lang="en-US" dirty="0"/>
              <a:t> </a:t>
            </a:r>
            <a:r>
              <a:rPr lang="en-US" dirty="0" err="1"/>
              <a:t>keluarga</a:t>
            </a:r>
            <a:r>
              <a:rPr lang="en-US" dirty="0"/>
              <a:t> </a:t>
            </a:r>
            <a:r>
              <a:rPr lang="en-US" dirty="0" err="1"/>
              <a:t>meninggal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orang yang </a:t>
            </a:r>
            <a:r>
              <a:rPr lang="en-US" dirty="0" err="1"/>
              <a:t>berada</a:t>
            </a:r>
            <a:r>
              <a:rPr lang="en-US" dirty="0"/>
              <a:t> di </a:t>
            </a:r>
            <a:r>
              <a:rPr lang="en-US" dirty="0" err="1"/>
              <a:t>luar</a:t>
            </a:r>
            <a:r>
              <a:rPr lang="en-US" dirty="0"/>
              <a:t> </a:t>
            </a:r>
            <a:r>
              <a:rPr lang="en-US" dirty="0" err="1"/>
              <a:t>negeri</a:t>
            </a:r>
            <a:r>
              <a:rPr lang="en-US" dirty="0"/>
              <a:t> </a:t>
            </a:r>
            <a:r>
              <a:rPr lang="en-US" dirty="0" err="1"/>
              <a:t>terpaksa</a:t>
            </a:r>
            <a:r>
              <a:rPr lang="en-US" dirty="0"/>
              <a:t> </a:t>
            </a:r>
            <a:r>
              <a:rPr lang="en-US" dirty="0" err="1"/>
              <a:t>kembali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tanah</a:t>
            </a:r>
            <a:r>
              <a:rPr lang="en-US" dirty="0"/>
              <a:t> air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merawat</a:t>
            </a:r>
            <a:r>
              <a:rPr lang="en-US" dirty="0"/>
              <a:t> </a:t>
            </a:r>
            <a:r>
              <a:rPr lang="en-US" dirty="0" err="1"/>
              <a:t>anggota</a:t>
            </a:r>
            <a:r>
              <a:rPr lang="en-US" dirty="0"/>
              <a:t> </a:t>
            </a:r>
            <a:r>
              <a:rPr lang="en-US" dirty="0" err="1"/>
              <a:t>keluarga</a:t>
            </a:r>
            <a:r>
              <a:rPr lang="en-US" dirty="0"/>
              <a:t> </a:t>
            </a:r>
            <a:r>
              <a:rPr lang="en-US" dirty="0" err="1"/>
              <a:t>lainnya</a:t>
            </a:r>
            <a:r>
              <a:rPr lang="en-US" dirty="0"/>
              <a:t>,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meneruskan</a:t>
            </a:r>
            <a:r>
              <a:rPr lang="en-US" dirty="0"/>
              <a:t> </a:t>
            </a:r>
            <a:r>
              <a:rPr lang="en-US" dirty="0" err="1"/>
              <a:t>usaha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lain </a:t>
            </a:r>
            <a:r>
              <a:rPr lang="en-US" dirty="0" err="1"/>
              <a:t>sebagainya</a:t>
            </a:r>
            <a:r>
              <a:rPr lang="en-US" dirty="0"/>
              <a:t>.</a:t>
            </a:r>
          </a:p>
          <a:p>
            <a:r>
              <a:rPr lang="en-US" b="1" dirty="0" smtClean="0"/>
              <a:t>3. </a:t>
            </a:r>
            <a:r>
              <a:rPr lang="en-US" b="1" dirty="0" err="1" smtClean="0"/>
              <a:t>Alasan</a:t>
            </a:r>
            <a:r>
              <a:rPr lang="en-US" b="1" dirty="0" smtClean="0"/>
              <a:t> </a:t>
            </a:r>
            <a:r>
              <a:rPr lang="en-US" b="1" dirty="0" err="1" smtClean="0"/>
              <a:t>pemakaman</a:t>
            </a:r>
            <a:r>
              <a:rPr lang="en-US" dirty="0" smtClean="0"/>
              <a:t>, </a:t>
            </a:r>
            <a:r>
              <a:rPr lang="en-US" dirty="0" err="1" smtClean="0"/>
              <a:t>Biasanya</a:t>
            </a:r>
            <a:r>
              <a:rPr lang="en-US" dirty="0" smtClean="0"/>
              <a:t> </a:t>
            </a:r>
            <a:r>
              <a:rPr lang="en-US" dirty="0"/>
              <a:t>orang yang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tua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pola</a:t>
            </a:r>
            <a:r>
              <a:rPr lang="en-US" dirty="0"/>
              <a:t> </a:t>
            </a:r>
            <a:r>
              <a:rPr lang="en-US" dirty="0" err="1"/>
              <a:t>pikir</a:t>
            </a:r>
            <a:r>
              <a:rPr lang="en-US" dirty="0"/>
              <a:t> yang </a:t>
            </a:r>
            <a:r>
              <a:rPr lang="en-US" dirty="0" err="1"/>
              <a:t>tak</a:t>
            </a:r>
            <a:r>
              <a:rPr lang="en-US" dirty="0"/>
              <a:t> </a:t>
            </a:r>
            <a:r>
              <a:rPr lang="en-US" dirty="0" err="1"/>
              <a:t>biasa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cenderung</a:t>
            </a:r>
            <a:r>
              <a:rPr lang="en-US" dirty="0"/>
              <a:t> </a:t>
            </a:r>
            <a:r>
              <a:rPr lang="en-US" dirty="0" err="1"/>
              <a:t>berjaga-jaga</a:t>
            </a:r>
            <a:r>
              <a:rPr lang="en-US" dirty="0"/>
              <a:t>. Salah </a:t>
            </a:r>
            <a:r>
              <a:rPr lang="en-US" dirty="0" err="1"/>
              <a:t>satunya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berjaga</a:t>
            </a:r>
            <a:r>
              <a:rPr lang="en-US" dirty="0"/>
              <a:t>- </a:t>
            </a:r>
            <a:r>
              <a:rPr lang="en-US" dirty="0" err="1"/>
              <a:t>jaga</a:t>
            </a:r>
            <a:r>
              <a:rPr lang="en-US" dirty="0"/>
              <a:t> </a:t>
            </a:r>
            <a:r>
              <a:rPr lang="en-US" dirty="0" err="1"/>
              <a:t>apabila</a:t>
            </a:r>
            <a:r>
              <a:rPr lang="en-US" dirty="0"/>
              <a:t> </a:t>
            </a:r>
            <a:r>
              <a:rPr lang="en-US" dirty="0" err="1"/>
              <a:t>dirinya</a:t>
            </a:r>
            <a:r>
              <a:rPr lang="en-US" dirty="0"/>
              <a:t> </a:t>
            </a:r>
            <a:r>
              <a:rPr lang="en-US" dirty="0" err="1"/>
              <a:t>sewaktu-waktu</a:t>
            </a:r>
            <a:r>
              <a:rPr lang="en-US" dirty="0"/>
              <a:t> </a:t>
            </a:r>
            <a:r>
              <a:rPr lang="en-US" dirty="0" err="1"/>
              <a:t>meninggal</a:t>
            </a:r>
            <a:r>
              <a:rPr lang="en-US" dirty="0"/>
              <a:t> </a:t>
            </a:r>
            <a:r>
              <a:rPr lang="en-US" dirty="0" err="1"/>
              <a:t>dunia</a:t>
            </a:r>
            <a:r>
              <a:rPr lang="en-US" dirty="0"/>
              <a:t>. </a:t>
            </a:r>
            <a:r>
              <a:rPr lang="en-US" dirty="0" err="1"/>
              <a:t>Alasan</a:t>
            </a:r>
            <a:r>
              <a:rPr lang="en-US" dirty="0"/>
              <a:t> </a:t>
            </a:r>
            <a:r>
              <a:rPr lang="en-US" dirty="0" err="1"/>
              <a:t>ingin</a:t>
            </a:r>
            <a:r>
              <a:rPr lang="en-US" dirty="0"/>
              <a:t> </a:t>
            </a:r>
            <a:r>
              <a:rPr lang="en-US" dirty="0" err="1"/>
              <a:t>dimakamkan</a:t>
            </a:r>
            <a:r>
              <a:rPr lang="en-US" dirty="0"/>
              <a:t> di </a:t>
            </a:r>
            <a:r>
              <a:rPr lang="en-US" dirty="0" err="1"/>
              <a:t>tanah</a:t>
            </a:r>
            <a:r>
              <a:rPr lang="en-US" dirty="0"/>
              <a:t> </a:t>
            </a:r>
            <a:r>
              <a:rPr lang="en-US" dirty="0" err="1"/>
              <a:t>kelahiran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salah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seseorang</a:t>
            </a:r>
            <a:r>
              <a:rPr lang="en-US" dirty="0"/>
              <a:t> </a:t>
            </a:r>
            <a:r>
              <a:rPr lang="en-US" dirty="0" err="1"/>
              <a:t>kembali</a:t>
            </a:r>
            <a:r>
              <a:rPr lang="en-US" dirty="0"/>
              <a:t> </a:t>
            </a:r>
            <a:r>
              <a:rPr lang="en-US" dirty="0" err="1"/>
              <a:t>lagi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negara</a:t>
            </a:r>
            <a:r>
              <a:rPr lang="en-US" dirty="0"/>
              <a:t> </a:t>
            </a:r>
            <a:r>
              <a:rPr lang="en-US" dirty="0" err="1"/>
              <a:t>asalnya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97203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FAKTOR PENYEBAB TERJADINYA REMIGRASI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278266"/>
          </a:xfrm>
        </p:spPr>
        <p:txBody>
          <a:bodyPr>
            <a:normAutofit/>
          </a:bodyPr>
          <a:lstStyle/>
          <a:p>
            <a:r>
              <a:rPr lang="en-US" sz="2000" b="1" dirty="0" err="1" smtClean="0"/>
              <a:t>Keluarga</a:t>
            </a:r>
            <a:r>
              <a:rPr lang="en-US" sz="2000" dirty="0" smtClean="0"/>
              <a:t>, </a:t>
            </a:r>
            <a:r>
              <a:rPr lang="en-US" sz="2000" dirty="0" err="1" smtClean="0"/>
              <a:t>Mengurusi</a:t>
            </a:r>
            <a:r>
              <a:rPr lang="en-US" sz="2000" dirty="0" smtClean="0"/>
              <a:t> </a:t>
            </a:r>
            <a:r>
              <a:rPr lang="en-US" sz="2000" dirty="0" err="1"/>
              <a:t>keluarga</a:t>
            </a:r>
            <a:r>
              <a:rPr lang="en-US" sz="2000" dirty="0"/>
              <a:t> </a:t>
            </a:r>
            <a:r>
              <a:rPr lang="en-US" sz="2000" dirty="0" err="1"/>
              <a:t>juga</a:t>
            </a:r>
            <a:r>
              <a:rPr lang="en-US" sz="2000" dirty="0"/>
              <a:t> </a:t>
            </a:r>
            <a:r>
              <a:rPr lang="en-US" sz="2000" dirty="0" err="1"/>
              <a:t>menjadi</a:t>
            </a:r>
            <a:r>
              <a:rPr lang="en-US" sz="2000" dirty="0"/>
              <a:t> </a:t>
            </a:r>
            <a:r>
              <a:rPr lang="en-US" sz="2000" dirty="0" err="1"/>
              <a:t>alasan</a:t>
            </a:r>
            <a:r>
              <a:rPr lang="en-US" sz="2000" dirty="0"/>
              <a:t> yang </a:t>
            </a:r>
            <a:r>
              <a:rPr lang="en-US" sz="2000" dirty="0" err="1"/>
              <a:t>cukup</a:t>
            </a:r>
            <a:r>
              <a:rPr lang="en-US" sz="2000" dirty="0"/>
              <a:t> </a:t>
            </a:r>
            <a:r>
              <a:rPr lang="en-US" sz="2000" dirty="0" err="1"/>
              <a:t>kuat</a:t>
            </a:r>
            <a:r>
              <a:rPr lang="en-US" sz="2000" dirty="0"/>
              <a:t> </a:t>
            </a:r>
            <a:r>
              <a:rPr lang="en-US" sz="2000" dirty="0" err="1"/>
              <a:t>bagi</a:t>
            </a:r>
            <a:r>
              <a:rPr lang="en-US" sz="2000" dirty="0"/>
              <a:t> </a:t>
            </a:r>
            <a:r>
              <a:rPr lang="en-US" sz="2000" dirty="0" err="1"/>
              <a:t>seseorang</a:t>
            </a:r>
            <a:r>
              <a:rPr lang="en-US" sz="2000" dirty="0"/>
              <a:t>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kembali</a:t>
            </a:r>
            <a:r>
              <a:rPr lang="en-US" sz="2000" dirty="0"/>
              <a:t> </a:t>
            </a:r>
            <a:r>
              <a:rPr lang="en-US" sz="2000" dirty="0" err="1"/>
              <a:t>lagi</a:t>
            </a:r>
            <a:r>
              <a:rPr lang="en-US" sz="2000" dirty="0"/>
              <a:t> </a:t>
            </a:r>
            <a:r>
              <a:rPr lang="en-US" sz="2000" dirty="0" err="1"/>
              <a:t>tinggal</a:t>
            </a:r>
            <a:r>
              <a:rPr lang="en-US" sz="2000" dirty="0"/>
              <a:t> di </a:t>
            </a:r>
            <a:r>
              <a:rPr lang="en-US" sz="2000" dirty="0" err="1"/>
              <a:t>negara</a:t>
            </a:r>
            <a:r>
              <a:rPr lang="en-US" sz="2000" dirty="0"/>
              <a:t> </a:t>
            </a:r>
            <a:r>
              <a:rPr lang="en-US" sz="2000" dirty="0" err="1"/>
              <a:t>asalnya</a:t>
            </a:r>
            <a:r>
              <a:rPr lang="en-US" sz="2000" dirty="0"/>
              <a:t>. </a:t>
            </a:r>
            <a:r>
              <a:rPr lang="en-US" sz="2000" dirty="0" err="1"/>
              <a:t>Misalnya</a:t>
            </a:r>
            <a:r>
              <a:rPr lang="en-US" sz="2000" dirty="0"/>
              <a:t> orang </a:t>
            </a:r>
            <a:r>
              <a:rPr lang="en-US" sz="2000" dirty="0" err="1"/>
              <a:t>tua</a:t>
            </a:r>
            <a:r>
              <a:rPr lang="en-US" sz="2000" dirty="0"/>
              <a:t> yang </a:t>
            </a:r>
            <a:r>
              <a:rPr lang="en-US" sz="2000" dirty="0" err="1"/>
              <a:t>sudah</a:t>
            </a:r>
            <a:r>
              <a:rPr lang="en-US" sz="2000" dirty="0"/>
              <a:t> </a:t>
            </a:r>
            <a:r>
              <a:rPr lang="en-US" sz="2000" dirty="0" err="1"/>
              <a:t>jompo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harus</a:t>
            </a:r>
            <a:r>
              <a:rPr lang="en-US" sz="2000" dirty="0"/>
              <a:t> </a:t>
            </a:r>
            <a:r>
              <a:rPr lang="en-US" sz="2000" dirty="0" err="1"/>
              <a:t>dirawat</a:t>
            </a:r>
            <a:r>
              <a:rPr lang="en-US" sz="2000" dirty="0"/>
              <a:t> </a:t>
            </a:r>
            <a:r>
              <a:rPr lang="en-US" sz="2000" dirty="0" err="1"/>
              <a:t>oleh</a:t>
            </a:r>
            <a:r>
              <a:rPr lang="en-US" sz="2000" dirty="0"/>
              <a:t> </a:t>
            </a:r>
            <a:r>
              <a:rPr lang="en-US" sz="2000" dirty="0" err="1"/>
              <a:t>anaknya</a:t>
            </a:r>
            <a:r>
              <a:rPr lang="en-US" sz="2000" dirty="0"/>
              <a:t> </a:t>
            </a:r>
            <a:r>
              <a:rPr lang="en-US" sz="2000" dirty="0" err="1"/>
              <a:t>memaksa</a:t>
            </a:r>
            <a:r>
              <a:rPr lang="en-US" sz="2000" dirty="0"/>
              <a:t> </a:t>
            </a:r>
            <a:r>
              <a:rPr lang="en-US" sz="2000" dirty="0" err="1"/>
              <a:t>seseorang</a:t>
            </a:r>
            <a:r>
              <a:rPr lang="en-US" sz="2000" dirty="0"/>
              <a:t>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kembali</a:t>
            </a:r>
            <a:r>
              <a:rPr lang="en-US" sz="2000" dirty="0"/>
              <a:t> </a:t>
            </a:r>
            <a:r>
              <a:rPr lang="en-US" sz="2000" dirty="0" err="1"/>
              <a:t>lagi</a:t>
            </a:r>
            <a:r>
              <a:rPr lang="en-US" sz="2000" dirty="0"/>
              <a:t> </a:t>
            </a:r>
            <a:r>
              <a:rPr lang="en-US" sz="2000" dirty="0" err="1"/>
              <a:t>ke</a:t>
            </a:r>
            <a:r>
              <a:rPr lang="en-US" sz="2000" dirty="0"/>
              <a:t> </a:t>
            </a:r>
            <a:r>
              <a:rPr lang="en-US" sz="2000" dirty="0" err="1"/>
              <a:t>negara</a:t>
            </a:r>
            <a:r>
              <a:rPr lang="en-US" sz="2000" dirty="0"/>
              <a:t> </a:t>
            </a:r>
            <a:r>
              <a:rPr lang="en-US" sz="2000" dirty="0" err="1"/>
              <a:t>asalnya</a:t>
            </a:r>
            <a:r>
              <a:rPr lang="en-US" sz="2000" dirty="0"/>
              <a:t>.</a:t>
            </a:r>
          </a:p>
          <a:p>
            <a:r>
              <a:rPr lang="en-US" sz="2000" b="1" dirty="0" err="1" smtClean="0"/>
              <a:t>Pekerjaan</a:t>
            </a:r>
            <a:r>
              <a:rPr lang="en-US" sz="2000" dirty="0" smtClean="0"/>
              <a:t>, </a:t>
            </a:r>
            <a:r>
              <a:rPr lang="en-US" sz="2000" dirty="0" err="1" smtClean="0"/>
              <a:t>Alasan</a:t>
            </a:r>
            <a:r>
              <a:rPr lang="en-US" sz="2000" dirty="0" smtClean="0"/>
              <a:t> </a:t>
            </a:r>
            <a:r>
              <a:rPr lang="en-US" sz="2000" dirty="0" err="1"/>
              <a:t>pekerjaan</a:t>
            </a:r>
            <a:r>
              <a:rPr lang="en-US" sz="2000" dirty="0"/>
              <a:t> </a:t>
            </a:r>
            <a:r>
              <a:rPr lang="en-US" sz="2000" dirty="0" err="1"/>
              <a:t>juga</a:t>
            </a:r>
            <a:r>
              <a:rPr lang="en-US" sz="2000" dirty="0"/>
              <a:t> </a:t>
            </a:r>
            <a:r>
              <a:rPr lang="en-US" sz="2000" dirty="0" err="1"/>
              <a:t>menjadi</a:t>
            </a:r>
            <a:r>
              <a:rPr lang="en-US" sz="2000" dirty="0"/>
              <a:t> </a:t>
            </a:r>
            <a:r>
              <a:rPr lang="en-US" sz="2000" dirty="0" err="1"/>
              <a:t>alasan</a:t>
            </a:r>
            <a:r>
              <a:rPr lang="en-US" sz="2000" dirty="0"/>
              <a:t> yang </a:t>
            </a:r>
            <a:r>
              <a:rPr lang="en-US" sz="2000" dirty="0" err="1"/>
              <a:t>cukup</a:t>
            </a:r>
            <a:r>
              <a:rPr lang="en-US" sz="2000" dirty="0"/>
              <a:t> </a:t>
            </a:r>
            <a:r>
              <a:rPr lang="en-US" sz="2000" dirty="0" err="1"/>
              <a:t>kuat</a:t>
            </a:r>
            <a:r>
              <a:rPr lang="en-US" sz="2000" dirty="0"/>
              <a:t>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kembali</a:t>
            </a:r>
            <a:r>
              <a:rPr lang="en-US" sz="2000" dirty="0"/>
              <a:t> </a:t>
            </a:r>
            <a:r>
              <a:rPr lang="en-US" sz="2000" dirty="0" err="1"/>
              <a:t>lagi</a:t>
            </a:r>
            <a:r>
              <a:rPr lang="en-US" sz="2000" dirty="0"/>
              <a:t> </a:t>
            </a:r>
            <a:r>
              <a:rPr lang="en-US" sz="2000" dirty="0" err="1"/>
              <a:t>ke</a:t>
            </a:r>
            <a:r>
              <a:rPr lang="en-US" sz="2000" dirty="0"/>
              <a:t> </a:t>
            </a:r>
            <a:r>
              <a:rPr lang="en-US" sz="2000" dirty="0" err="1"/>
              <a:t>tempat</a:t>
            </a:r>
            <a:r>
              <a:rPr lang="en-US" sz="2000" dirty="0"/>
              <a:t> </a:t>
            </a:r>
            <a:r>
              <a:rPr lang="en-US" sz="2000" dirty="0" err="1"/>
              <a:t>asalnya</a:t>
            </a:r>
            <a:r>
              <a:rPr lang="en-US" sz="2000" dirty="0"/>
              <a:t>. </a:t>
            </a:r>
            <a:r>
              <a:rPr lang="en-US" sz="2000" dirty="0" err="1"/>
              <a:t>Misalnya</a:t>
            </a:r>
            <a:r>
              <a:rPr lang="en-US" sz="2000" dirty="0"/>
              <a:t> </a:t>
            </a:r>
            <a:r>
              <a:rPr lang="en-US" sz="2000" dirty="0" err="1"/>
              <a:t>saja</a:t>
            </a:r>
            <a:r>
              <a:rPr lang="en-US" sz="2000" dirty="0"/>
              <a:t> </a:t>
            </a:r>
            <a:r>
              <a:rPr lang="en-US" sz="2000" dirty="0" err="1"/>
              <a:t>kontrak</a:t>
            </a:r>
            <a:r>
              <a:rPr lang="en-US" sz="2000" dirty="0"/>
              <a:t> </a:t>
            </a:r>
            <a:r>
              <a:rPr lang="en-US" sz="2000" dirty="0" err="1"/>
              <a:t>kerja</a:t>
            </a:r>
            <a:r>
              <a:rPr lang="en-US" sz="2000" dirty="0"/>
              <a:t> yang </a:t>
            </a:r>
            <a:r>
              <a:rPr lang="en-US" sz="2000" dirty="0" err="1"/>
              <a:t>sudah</a:t>
            </a:r>
            <a:r>
              <a:rPr lang="en-US" sz="2000" dirty="0"/>
              <a:t> </a:t>
            </a:r>
            <a:r>
              <a:rPr lang="en-US" sz="2000" dirty="0" err="1"/>
              <a:t>habis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tidak</a:t>
            </a:r>
            <a:r>
              <a:rPr lang="en-US" sz="2000" dirty="0"/>
              <a:t> </a:t>
            </a:r>
            <a:r>
              <a:rPr lang="en-US" sz="2000" dirty="0" err="1"/>
              <a:t>diperbaharui</a:t>
            </a:r>
            <a:r>
              <a:rPr lang="en-US" sz="2000" dirty="0"/>
              <a:t> </a:t>
            </a:r>
            <a:r>
              <a:rPr lang="en-US" sz="2000" dirty="0" err="1"/>
              <a:t>lagi</a:t>
            </a:r>
            <a:r>
              <a:rPr lang="en-US" sz="2000" dirty="0"/>
              <a:t>, </a:t>
            </a:r>
            <a:r>
              <a:rPr lang="en-US" sz="2000" dirty="0" err="1"/>
              <a:t>menjadikan</a:t>
            </a:r>
            <a:r>
              <a:rPr lang="en-US" sz="2000" dirty="0"/>
              <a:t> </a:t>
            </a:r>
            <a:r>
              <a:rPr lang="en-US" sz="2000" dirty="0" err="1"/>
              <a:t>seseorang</a:t>
            </a:r>
            <a:r>
              <a:rPr lang="en-US" sz="2000" dirty="0"/>
              <a:t> </a:t>
            </a:r>
            <a:r>
              <a:rPr lang="en-US" sz="2000" dirty="0" err="1"/>
              <a:t>menginginkan</a:t>
            </a:r>
            <a:r>
              <a:rPr lang="en-US" sz="2000" dirty="0"/>
              <a:t> </a:t>
            </a:r>
            <a:r>
              <a:rPr lang="en-US" sz="2000" dirty="0" err="1"/>
              <a:t>kembali</a:t>
            </a:r>
            <a:r>
              <a:rPr lang="en-US" sz="2000" dirty="0"/>
              <a:t> </a:t>
            </a:r>
            <a:r>
              <a:rPr lang="en-US" sz="2000" dirty="0" err="1"/>
              <a:t>ke</a:t>
            </a:r>
            <a:r>
              <a:rPr lang="en-US" sz="2000" dirty="0"/>
              <a:t> </a:t>
            </a:r>
            <a:r>
              <a:rPr lang="en-US" sz="2000" dirty="0" err="1"/>
              <a:t>tempat</a:t>
            </a:r>
            <a:r>
              <a:rPr lang="en-US" sz="2000" dirty="0"/>
              <a:t> </a:t>
            </a:r>
            <a:r>
              <a:rPr lang="en-US" sz="2000" dirty="0" err="1" smtClean="0"/>
              <a:t>asalnya</a:t>
            </a:r>
            <a:r>
              <a:rPr lang="en-US" sz="2000" dirty="0" smtClean="0"/>
              <a:t>.</a:t>
            </a:r>
            <a:endParaRPr lang="en-US" sz="2000" dirty="0"/>
          </a:p>
          <a:p>
            <a:r>
              <a:rPr lang="en-US" sz="2000" b="1" dirty="0" err="1"/>
              <a:t>Panggilan</a:t>
            </a:r>
            <a:r>
              <a:rPr lang="en-US" sz="2000" b="1" dirty="0"/>
              <a:t> </a:t>
            </a:r>
            <a:r>
              <a:rPr lang="en-US" sz="2000" b="1" dirty="0" err="1" smtClean="0"/>
              <a:t>negara</a:t>
            </a:r>
            <a:r>
              <a:rPr lang="en-US" sz="2000" dirty="0" smtClean="0"/>
              <a:t>, </a:t>
            </a:r>
            <a:r>
              <a:rPr lang="en-US" sz="2000" dirty="0" err="1" smtClean="0"/>
              <a:t>Panggilan</a:t>
            </a:r>
            <a:r>
              <a:rPr lang="en-US" sz="2000" dirty="0" smtClean="0"/>
              <a:t> </a:t>
            </a:r>
            <a:r>
              <a:rPr lang="en-US" sz="2000" dirty="0" err="1"/>
              <a:t>negara</a:t>
            </a:r>
            <a:r>
              <a:rPr lang="en-US" sz="2000" dirty="0"/>
              <a:t> </a:t>
            </a:r>
            <a:r>
              <a:rPr lang="en-US" sz="2000" dirty="0" err="1"/>
              <a:t>adalah</a:t>
            </a:r>
            <a:r>
              <a:rPr lang="en-US" sz="2000" dirty="0"/>
              <a:t> </a:t>
            </a:r>
            <a:r>
              <a:rPr lang="en-US" sz="2000" dirty="0" err="1"/>
              <a:t>salah</a:t>
            </a:r>
            <a:r>
              <a:rPr lang="en-US" sz="2000" dirty="0"/>
              <a:t> </a:t>
            </a:r>
            <a:r>
              <a:rPr lang="en-US" sz="2000" dirty="0" err="1"/>
              <a:t>satu</a:t>
            </a:r>
            <a:r>
              <a:rPr lang="en-US" sz="2000" dirty="0"/>
              <a:t> </a:t>
            </a:r>
            <a:r>
              <a:rPr lang="en-US" sz="2000" dirty="0" err="1"/>
              <a:t>alasan</a:t>
            </a:r>
            <a:r>
              <a:rPr lang="en-US" sz="2000" dirty="0"/>
              <a:t> yang </a:t>
            </a:r>
            <a:r>
              <a:rPr lang="en-US" sz="2000" dirty="0" err="1"/>
              <a:t>masuk</a:t>
            </a:r>
            <a:r>
              <a:rPr lang="en-US" sz="2000" dirty="0"/>
              <a:t> </a:t>
            </a:r>
            <a:r>
              <a:rPr lang="en-US" sz="2000" dirty="0" err="1"/>
              <a:t>akal</a:t>
            </a:r>
            <a:r>
              <a:rPr lang="en-US" sz="2000" dirty="0"/>
              <a:t> </a:t>
            </a:r>
            <a:r>
              <a:rPr lang="en-US" sz="2000" dirty="0" err="1"/>
              <a:t>bagi</a:t>
            </a:r>
            <a:r>
              <a:rPr lang="en-US" sz="2000" dirty="0"/>
              <a:t> orang- orang yang </a:t>
            </a:r>
            <a:r>
              <a:rPr lang="en-US" sz="2000" dirty="0" err="1"/>
              <a:t>memang</a:t>
            </a:r>
            <a:r>
              <a:rPr lang="en-US" sz="2000" dirty="0"/>
              <a:t> </a:t>
            </a:r>
            <a:r>
              <a:rPr lang="en-US" sz="2000" dirty="0" err="1"/>
              <a:t>bekerja</a:t>
            </a:r>
            <a:r>
              <a:rPr lang="en-US" sz="2000" dirty="0"/>
              <a:t>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negara</a:t>
            </a:r>
            <a:r>
              <a:rPr lang="en-US" sz="2000" dirty="0"/>
              <a:t> </a:t>
            </a:r>
            <a:r>
              <a:rPr lang="en-US" sz="2000" dirty="0" err="1"/>
              <a:t>atau</a:t>
            </a:r>
            <a:r>
              <a:rPr lang="en-US" sz="2000" dirty="0"/>
              <a:t> </a:t>
            </a:r>
            <a:r>
              <a:rPr lang="en-US" sz="2000" dirty="0" err="1"/>
              <a:t>bekerja</a:t>
            </a:r>
            <a:r>
              <a:rPr lang="en-US" sz="2000" dirty="0"/>
              <a:t> di </a:t>
            </a:r>
            <a:r>
              <a:rPr lang="en-US" sz="2000" dirty="0" err="1"/>
              <a:t>lingkungan</a:t>
            </a:r>
            <a:r>
              <a:rPr lang="en-US" sz="2000" dirty="0"/>
              <a:t> </a:t>
            </a:r>
            <a:r>
              <a:rPr lang="en-US" sz="2000" dirty="0" err="1"/>
              <a:t>pemerintahan</a:t>
            </a:r>
            <a:r>
              <a:rPr lang="en-US" sz="2000" dirty="0"/>
              <a:t>.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66576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699968"/>
          </a:xfrm>
        </p:spPr>
        <p:txBody>
          <a:bodyPr/>
          <a:lstStyle/>
          <a:p>
            <a:r>
              <a:rPr lang="en-US" sz="3600" dirty="0" smtClean="0"/>
              <a:t>DAMPAK IMIGRASI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228389"/>
          </a:xfrm>
        </p:spPr>
        <p:txBody>
          <a:bodyPr>
            <a:normAutofit lnSpcReduction="10000"/>
          </a:bodyPr>
          <a:lstStyle/>
          <a:p>
            <a:r>
              <a:rPr lang="en-US" dirty="0" err="1"/>
              <a:t>Bertambahnya</a:t>
            </a:r>
            <a:r>
              <a:rPr lang="en-US" dirty="0"/>
              <a:t> </a:t>
            </a:r>
            <a:r>
              <a:rPr lang="en-US" dirty="0" err="1"/>
              <a:t>tenaga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 yang </a:t>
            </a:r>
            <a:r>
              <a:rPr lang="en-US" dirty="0" err="1"/>
              <a:t>siap</a:t>
            </a:r>
            <a:r>
              <a:rPr lang="en-US" dirty="0"/>
              <a:t> </a:t>
            </a:r>
            <a:r>
              <a:rPr lang="en-US" dirty="0" err="1"/>
              <a:t>bekerja</a:t>
            </a:r>
            <a:r>
              <a:rPr lang="en-US" dirty="0"/>
              <a:t> di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negeri</a:t>
            </a:r>
            <a:endParaRPr lang="en-US" dirty="0"/>
          </a:p>
          <a:p>
            <a:r>
              <a:rPr lang="en-US" dirty="0" err="1"/>
              <a:t>Bertambahnya</a:t>
            </a:r>
            <a:r>
              <a:rPr lang="en-US" dirty="0"/>
              <a:t> </a:t>
            </a:r>
            <a:r>
              <a:rPr lang="en-US" dirty="0" err="1"/>
              <a:t>tenaga</a:t>
            </a:r>
            <a:r>
              <a:rPr lang="en-US" dirty="0"/>
              <a:t> </a:t>
            </a:r>
            <a:r>
              <a:rPr lang="en-US" dirty="0" err="1"/>
              <a:t>profesional</a:t>
            </a:r>
            <a:r>
              <a:rPr lang="en-US" dirty="0"/>
              <a:t> yang </a:t>
            </a:r>
            <a:r>
              <a:rPr lang="en-US" dirty="0" err="1"/>
              <a:t>siap</a:t>
            </a:r>
            <a:r>
              <a:rPr lang="en-US" dirty="0"/>
              <a:t> </a:t>
            </a:r>
            <a:r>
              <a:rPr lang="en-US" dirty="0" err="1"/>
              <a:t>berkarya</a:t>
            </a:r>
            <a:r>
              <a:rPr lang="en-US" dirty="0"/>
              <a:t> </a:t>
            </a:r>
            <a:r>
              <a:rPr lang="en-US" dirty="0" smtClean="0"/>
              <a:t>di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negeri</a:t>
            </a:r>
            <a:endParaRPr lang="en-US" dirty="0"/>
          </a:p>
          <a:p>
            <a:r>
              <a:rPr lang="en-US" dirty="0" err="1"/>
              <a:t>Bertambahnya</a:t>
            </a:r>
            <a:r>
              <a:rPr lang="en-US" dirty="0"/>
              <a:t> </a:t>
            </a:r>
            <a:r>
              <a:rPr lang="en-US" dirty="0" err="1"/>
              <a:t>pengaruh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kemajuan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kemodernan</a:t>
            </a:r>
            <a:r>
              <a:rPr lang="en-US" dirty="0"/>
              <a:t> zaman</a:t>
            </a:r>
          </a:p>
          <a:p>
            <a:r>
              <a:rPr lang="en-US" dirty="0" err="1"/>
              <a:t>Bertambahnya</a:t>
            </a:r>
            <a:r>
              <a:rPr lang="en-US" dirty="0"/>
              <a:t> </a:t>
            </a:r>
            <a:r>
              <a:rPr lang="en-US" dirty="0" err="1"/>
              <a:t>pendapatan</a:t>
            </a:r>
            <a:r>
              <a:rPr lang="en-US" dirty="0"/>
              <a:t> </a:t>
            </a:r>
            <a:r>
              <a:rPr lang="en-US" dirty="0" err="1"/>
              <a:t>pajak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negara</a:t>
            </a:r>
            <a:endParaRPr lang="en-US" dirty="0"/>
          </a:p>
          <a:p>
            <a:r>
              <a:rPr lang="en-US" dirty="0" err="1"/>
              <a:t>Masuknya</a:t>
            </a:r>
            <a:r>
              <a:rPr lang="en-US" dirty="0"/>
              <a:t> </a:t>
            </a:r>
            <a:r>
              <a:rPr lang="en-US" dirty="0" err="1"/>
              <a:t>budaya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negara</a:t>
            </a:r>
            <a:r>
              <a:rPr lang="en-US" dirty="0"/>
              <a:t> lain yang </a:t>
            </a:r>
            <a:r>
              <a:rPr lang="en-US" dirty="0" err="1"/>
              <a:t>memungkinkan</a:t>
            </a:r>
            <a:r>
              <a:rPr lang="en-US" dirty="0"/>
              <a:t> </a:t>
            </a:r>
            <a:r>
              <a:rPr lang="en-US" dirty="0" err="1"/>
              <a:t>terjadinya</a:t>
            </a:r>
            <a:r>
              <a:rPr lang="en-US" dirty="0"/>
              <a:t> </a:t>
            </a:r>
            <a:r>
              <a:rPr lang="en-US" dirty="0" err="1"/>
              <a:t>akulturasi</a:t>
            </a:r>
            <a:r>
              <a:rPr lang="en-US" dirty="0"/>
              <a:t> </a:t>
            </a:r>
            <a:r>
              <a:rPr lang="en-US" dirty="0" err="1"/>
              <a:t>budaya</a:t>
            </a:r>
            <a:endParaRPr lang="en-US" dirty="0"/>
          </a:p>
          <a:p>
            <a:r>
              <a:rPr lang="en-US" dirty="0" err="1"/>
              <a:t>Masuknya</a:t>
            </a:r>
            <a:r>
              <a:rPr lang="en-US" dirty="0"/>
              <a:t> </a:t>
            </a:r>
            <a:r>
              <a:rPr lang="en-US" dirty="0" err="1"/>
              <a:t>sifat-sifat</a:t>
            </a:r>
            <a:r>
              <a:rPr lang="en-US" dirty="0"/>
              <a:t> </a:t>
            </a:r>
            <a:r>
              <a:rPr lang="en-US" dirty="0" err="1"/>
              <a:t>individualisme</a:t>
            </a:r>
            <a:r>
              <a:rPr lang="en-US" dirty="0"/>
              <a:t>, </a:t>
            </a:r>
            <a:r>
              <a:rPr lang="en-US" dirty="0" err="1"/>
              <a:t>hedonisme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konsumerisme</a:t>
            </a:r>
            <a:r>
              <a:rPr lang="en-US" dirty="0"/>
              <a:t>, </a:t>
            </a:r>
            <a:r>
              <a:rPr lang="en-US" dirty="0" err="1"/>
              <a:t>terutama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orang- orang yang </a:t>
            </a:r>
            <a:r>
              <a:rPr lang="en-US" dirty="0" err="1"/>
              <a:t>datang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negara</a:t>
            </a:r>
            <a:r>
              <a:rPr lang="en-US" dirty="0"/>
              <a:t>- </a:t>
            </a:r>
            <a:r>
              <a:rPr lang="en-US" dirty="0" err="1"/>
              <a:t>negara</a:t>
            </a:r>
            <a:r>
              <a:rPr lang="en-US" dirty="0"/>
              <a:t> </a:t>
            </a:r>
            <a:r>
              <a:rPr lang="en-US" dirty="0" err="1"/>
              <a:t>maju</a:t>
            </a:r>
            <a:r>
              <a:rPr lang="en-US" dirty="0"/>
              <a:t>.</a:t>
            </a:r>
          </a:p>
          <a:p>
            <a:r>
              <a:rPr lang="en-US" dirty="0" err="1"/>
              <a:t>Masuknya</a:t>
            </a:r>
            <a:r>
              <a:rPr lang="en-US" dirty="0"/>
              <a:t> </a:t>
            </a:r>
            <a:r>
              <a:rPr lang="en-US" dirty="0" err="1"/>
              <a:t>pengaruh</a:t>
            </a:r>
            <a:r>
              <a:rPr lang="en-US" dirty="0"/>
              <a:t> </a:t>
            </a:r>
            <a:r>
              <a:rPr lang="en-US" dirty="0" err="1"/>
              <a:t>obat-obatan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hal-hal</a:t>
            </a:r>
            <a:r>
              <a:rPr lang="en-US" dirty="0"/>
              <a:t> </a:t>
            </a:r>
            <a:r>
              <a:rPr lang="en-US" dirty="0" err="1"/>
              <a:t>lainnya</a:t>
            </a:r>
            <a:r>
              <a:rPr lang="en-US" dirty="0"/>
              <a:t> yang </a:t>
            </a:r>
            <a:r>
              <a:rPr lang="en-US" dirty="0" err="1"/>
              <a:t>bersifat</a:t>
            </a:r>
            <a:r>
              <a:rPr lang="en-US" dirty="0"/>
              <a:t> </a:t>
            </a:r>
            <a:r>
              <a:rPr lang="en-US" dirty="0" err="1"/>
              <a:t>buruk</a:t>
            </a:r>
            <a:r>
              <a:rPr lang="en-US" dirty="0"/>
              <a:t> yang mana </a:t>
            </a:r>
            <a:r>
              <a:rPr lang="en-US" dirty="0" err="1"/>
              <a:t>sebelumnya</a:t>
            </a:r>
            <a:r>
              <a:rPr lang="en-US" dirty="0"/>
              <a:t> </a:t>
            </a:r>
            <a:r>
              <a:rPr lang="en-US" dirty="0" err="1"/>
              <a:t>belum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di </a:t>
            </a:r>
            <a:r>
              <a:rPr lang="en-US" dirty="0" err="1"/>
              <a:t>negara</a:t>
            </a:r>
            <a:r>
              <a:rPr lang="en-US" dirty="0"/>
              <a:t> </a:t>
            </a:r>
            <a:r>
              <a:rPr lang="en-US" dirty="0" err="1"/>
              <a:t>asal</a:t>
            </a:r>
            <a:r>
              <a:rPr lang="en-US" dirty="0"/>
              <a:t>.</a:t>
            </a:r>
          </a:p>
          <a:p>
            <a:r>
              <a:rPr lang="en-US" dirty="0" err="1"/>
              <a:t>Menambah</a:t>
            </a:r>
            <a:r>
              <a:rPr lang="en-US" dirty="0"/>
              <a:t> </a:t>
            </a:r>
            <a:r>
              <a:rPr lang="en-US" dirty="0" err="1"/>
              <a:t>kepadatan</a:t>
            </a:r>
            <a:r>
              <a:rPr lang="en-US" dirty="0"/>
              <a:t> </a:t>
            </a:r>
            <a:r>
              <a:rPr lang="en-US" dirty="0" err="1"/>
              <a:t>penduduk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penduduk</a:t>
            </a:r>
            <a:r>
              <a:rPr lang="en-US" dirty="0"/>
              <a:t> </a:t>
            </a:r>
            <a:r>
              <a:rPr lang="en-US" dirty="0" err="1"/>
              <a:t>negara</a:t>
            </a:r>
            <a:r>
              <a:rPr lang="en-US" dirty="0"/>
              <a:t> </a:t>
            </a:r>
            <a:r>
              <a:rPr lang="en-US" dirty="0" err="1"/>
              <a:t>asal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bertambah</a:t>
            </a:r>
            <a:r>
              <a:rPr lang="en-US" dirty="0"/>
              <a:t>.</a:t>
            </a:r>
          </a:p>
          <a:p>
            <a:r>
              <a:rPr lang="en-US" dirty="0" err="1"/>
              <a:t>Masuknya</a:t>
            </a:r>
            <a:r>
              <a:rPr lang="en-US" dirty="0"/>
              <a:t> </a:t>
            </a:r>
            <a:r>
              <a:rPr lang="en-US" dirty="0" err="1"/>
              <a:t>budaya-budaya</a:t>
            </a:r>
            <a:r>
              <a:rPr lang="en-US" dirty="0"/>
              <a:t>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kepribadian</a:t>
            </a:r>
            <a:r>
              <a:rPr lang="en-US" dirty="0"/>
              <a:t> </a:t>
            </a:r>
            <a:r>
              <a:rPr lang="en-US" dirty="0" err="1"/>
              <a:t>negara</a:t>
            </a:r>
            <a:r>
              <a:rPr lang="en-US" dirty="0"/>
              <a:t> </a:t>
            </a:r>
            <a:r>
              <a:rPr lang="en-US" dirty="0" err="1"/>
              <a:t>asalnya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98274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600216"/>
          </a:xfrm>
        </p:spPr>
        <p:txBody>
          <a:bodyPr/>
          <a:lstStyle/>
          <a:p>
            <a:r>
              <a:rPr lang="en-US" sz="3600" dirty="0" smtClean="0"/>
              <a:t>DAMPAK EMIGRASI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422055"/>
          </a:xfrm>
        </p:spPr>
        <p:txBody>
          <a:bodyPr>
            <a:normAutofit/>
          </a:bodyPr>
          <a:lstStyle/>
          <a:p>
            <a:r>
              <a:rPr lang="en-US" sz="2400" dirty="0" err="1" smtClean="0"/>
              <a:t>Berkurangnya</a:t>
            </a:r>
            <a:r>
              <a:rPr lang="en-US" sz="2400" dirty="0" smtClean="0"/>
              <a:t> </a:t>
            </a:r>
            <a:r>
              <a:rPr lang="en-US" sz="2400" dirty="0" err="1" smtClean="0"/>
              <a:t>Kepadatan</a:t>
            </a:r>
            <a:r>
              <a:rPr lang="en-US" sz="2400" dirty="0" smtClean="0"/>
              <a:t> </a:t>
            </a:r>
            <a:r>
              <a:rPr lang="en-US" sz="2400" dirty="0" err="1"/>
              <a:t>penduduk</a:t>
            </a:r>
            <a:r>
              <a:rPr lang="en-US" sz="2400" dirty="0"/>
              <a:t> </a:t>
            </a:r>
            <a:endParaRPr lang="en-US" sz="2400" dirty="0" smtClean="0"/>
          </a:p>
          <a:p>
            <a:r>
              <a:rPr lang="en-US" sz="2400" dirty="0" err="1" smtClean="0"/>
              <a:t>Berkurangnya</a:t>
            </a:r>
            <a:r>
              <a:rPr lang="en-US" sz="2400" dirty="0" smtClean="0"/>
              <a:t> </a:t>
            </a:r>
            <a:r>
              <a:rPr lang="en-US" sz="2400" dirty="0" err="1"/>
              <a:t>persediaan</a:t>
            </a:r>
            <a:r>
              <a:rPr lang="en-US" sz="2400" dirty="0"/>
              <a:t> </a:t>
            </a:r>
            <a:r>
              <a:rPr lang="en-US" sz="2400" dirty="0" err="1"/>
              <a:t>tenaga</a:t>
            </a:r>
            <a:r>
              <a:rPr lang="en-US" sz="2400" dirty="0"/>
              <a:t> </a:t>
            </a:r>
            <a:r>
              <a:rPr lang="en-US" sz="2400" dirty="0" err="1"/>
              <a:t>kerja</a:t>
            </a:r>
            <a:endParaRPr lang="en-US" sz="2400" dirty="0"/>
          </a:p>
          <a:p>
            <a:r>
              <a:rPr lang="en-US" sz="2400" dirty="0" err="1"/>
              <a:t>Berkurangnya</a:t>
            </a:r>
            <a:r>
              <a:rPr lang="en-US" sz="2400" dirty="0"/>
              <a:t> </a:t>
            </a:r>
            <a:r>
              <a:rPr lang="en-US" sz="2400" dirty="0" err="1"/>
              <a:t>tenaga</a:t>
            </a:r>
            <a:r>
              <a:rPr lang="en-US" sz="2400" dirty="0"/>
              <a:t> </a:t>
            </a:r>
            <a:r>
              <a:rPr lang="en-US" sz="2400" dirty="0" err="1"/>
              <a:t>profesional</a:t>
            </a:r>
            <a:r>
              <a:rPr lang="en-US" sz="2400" dirty="0"/>
              <a:t>, </a:t>
            </a:r>
            <a:r>
              <a:rPr lang="en-US" sz="2400" dirty="0" err="1"/>
              <a:t>apabila</a:t>
            </a:r>
            <a:r>
              <a:rPr lang="en-US" sz="2400" dirty="0"/>
              <a:t> yang </a:t>
            </a:r>
            <a:r>
              <a:rPr lang="en-US" sz="2400" dirty="0" err="1"/>
              <a:t>melakukan</a:t>
            </a:r>
            <a:r>
              <a:rPr lang="en-US" sz="2400" dirty="0"/>
              <a:t> </a:t>
            </a:r>
            <a:r>
              <a:rPr lang="en-US" sz="2400" dirty="0" err="1"/>
              <a:t>emigrasi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orang-orang yang </a:t>
            </a:r>
            <a:r>
              <a:rPr lang="en-US" sz="2400" dirty="0" err="1"/>
              <a:t>berpendidikan</a:t>
            </a:r>
            <a:r>
              <a:rPr lang="en-US" sz="2400" dirty="0"/>
              <a:t> </a:t>
            </a:r>
            <a:r>
              <a:rPr lang="en-US" sz="2400" dirty="0" err="1"/>
              <a:t>tinggi</a:t>
            </a:r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652786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608528"/>
          </a:xfrm>
        </p:spPr>
        <p:txBody>
          <a:bodyPr/>
          <a:lstStyle/>
          <a:p>
            <a:r>
              <a:rPr lang="en-US" sz="3600" dirty="0" smtClean="0"/>
              <a:t>PENGERTIAN MIGRASI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3207" y="2585258"/>
            <a:ext cx="10650079" cy="3383280"/>
          </a:xfrm>
        </p:spPr>
        <p:txBody>
          <a:bodyPr/>
          <a:lstStyle/>
          <a:p>
            <a:r>
              <a:rPr lang="it-IT" sz="2000" dirty="0" smtClean="0"/>
              <a:t>Migrasi merupakan bagian dari </a:t>
            </a:r>
            <a:r>
              <a:rPr lang="it-IT" sz="2000" dirty="0"/>
              <a:t>mobilitas </a:t>
            </a:r>
            <a:r>
              <a:rPr lang="it-IT" sz="2000" dirty="0" smtClean="0"/>
              <a:t>penduduk</a:t>
            </a:r>
            <a:endParaRPr lang="it-IT" sz="2000" dirty="0"/>
          </a:p>
          <a:p>
            <a:r>
              <a:rPr lang="en-US" sz="2000" dirty="0" err="1"/>
              <a:t>Mobilitas</a:t>
            </a:r>
            <a:r>
              <a:rPr lang="en-US" sz="2000" dirty="0"/>
              <a:t> </a:t>
            </a:r>
            <a:r>
              <a:rPr lang="en-US" sz="2000" dirty="0" err="1" smtClean="0"/>
              <a:t>penduduk</a:t>
            </a:r>
            <a:r>
              <a:rPr lang="en-US" sz="2000" dirty="0" smtClean="0"/>
              <a:t> </a:t>
            </a:r>
            <a:r>
              <a:rPr lang="en-US" sz="2000" dirty="0" err="1" smtClean="0"/>
              <a:t>adalah</a:t>
            </a:r>
            <a:r>
              <a:rPr lang="en-US" sz="2000" dirty="0" smtClean="0"/>
              <a:t> </a:t>
            </a:r>
            <a:r>
              <a:rPr lang="en-US" sz="2000" dirty="0" err="1" smtClean="0"/>
              <a:t>perpindahan</a:t>
            </a:r>
            <a:r>
              <a:rPr lang="en-US" sz="2000" dirty="0" smtClean="0"/>
              <a:t> </a:t>
            </a:r>
            <a:r>
              <a:rPr lang="en-US" sz="2000" dirty="0" err="1"/>
              <a:t>penduduk</a:t>
            </a:r>
            <a:r>
              <a:rPr lang="en-US" sz="2000" dirty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dirty="0" err="1" smtClean="0"/>
              <a:t>suatu</a:t>
            </a:r>
            <a:r>
              <a:rPr lang="en-US" sz="2000" dirty="0" smtClean="0"/>
              <a:t> </a:t>
            </a:r>
            <a:r>
              <a:rPr lang="en-US" sz="2000" dirty="0" err="1"/>
              <a:t>daerah</a:t>
            </a:r>
            <a:r>
              <a:rPr lang="en-US" sz="2000" dirty="0"/>
              <a:t> </a:t>
            </a:r>
            <a:r>
              <a:rPr lang="en-US" sz="2000" dirty="0" err="1"/>
              <a:t>ke</a:t>
            </a:r>
            <a:r>
              <a:rPr lang="en-US" sz="2000" dirty="0"/>
              <a:t> </a:t>
            </a:r>
            <a:r>
              <a:rPr lang="en-US" sz="2000" dirty="0" err="1"/>
              <a:t>daerah</a:t>
            </a:r>
            <a:r>
              <a:rPr lang="en-US" sz="2000" dirty="0"/>
              <a:t> lain</a:t>
            </a:r>
            <a:r>
              <a:rPr lang="en-US" sz="2000" dirty="0" smtClean="0"/>
              <a:t>. </a:t>
            </a:r>
            <a:r>
              <a:rPr lang="en-US" sz="2000" dirty="0" err="1" smtClean="0"/>
              <a:t>Mobilitas</a:t>
            </a:r>
            <a:r>
              <a:rPr lang="en-US" sz="2000" dirty="0" smtClean="0"/>
              <a:t> </a:t>
            </a:r>
            <a:r>
              <a:rPr lang="en-US" sz="2000" dirty="0" err="1"/>
              <a:t>penduduk</a:t>
            </a:r>
            <a:r>
              <a:rPr lang="en-US" sz="2000" dirty="0"/>
              <a:t> </a:t>
            </a:r>
            <a:r>
              <a:rPr lang="en-US" sz="2000" dirty="0" err="1" smtClean="0"/>
              <a:t>ada</a:t>
            </a:r>
            <a:r>
              <a:rPr lang="en-US" sz="2000" dirty="0" smtClean="0"/>
              <a:t> yang </a:t>
            </a:r>
            <a:r>
              <a:rPr lang="en-US" sz="2000" dirty="0" err="1"/>
              <a:t>bersifat</a:t>
            </a:r>
            <a:r>
              <a:rPr lang="en-US" sz="2000" dirty="0"/>
              <a:t> </a:t>
            </a:r>
            <a:r>
              <a:rPr lang="en-US" sz="2000" dirty="0" err="1" smtClean="0"/>
              <a:t>nonpermanen</a:t>
            </a:r>
            <a:r>
              <a:rPr lang="en-US" sz="2000" dirty="0"/>
              <a:t>(</a:t>
            </a:r>
            <a:r>
              <a:rPr lang="en-US" sz="2000" dirty="0" err="1"/>
              <a:t>sementara</a:t>
            </a:r>
            <a:r>
              <a:rPr lang="en-US" sz="2000" dirty="0"/>
              <a:t>) </a:t>
            </a:r>
            <a:r>
              <a:rPr lang="en-US" sz="2000" dirty="0" err="1" smtClean="0"/>
              <a:t>misalnya</a:t>
            </a:r>
            <a:r>
              <a:rPr lang="en-US" sz="2000" dirty="0" smtClean="0"/>
              <a:t> </a:t>
            </a:r>
            <a:r>
              <a:rPr lang="en-US" sz="2000" dirty="0" err="1" smtClean="0"/>
              <a:t>turisme</a:t>
            </a:r>
            <a:r>
              <a:rPr lang="en-US" sz="2000" dirty="0" smtClean="0"/>
              <a:t> </a:t>
            </a:r>
            <a:r>
              <a:rPr lang="en-US" sz="2000" dirty="0" err="1"/>
              <a:t>baik</a:t>
            </a:r>
            <a:r>
              <a:rPr lang="en-US" sz="2000" dirty="0"/>
              <a:t> </a:t>
            </a:r>
            <a:r>
              <a:rPr lang="en-US" sz="2000" dirty="0" err="1" smtClean="0"/>
              <a:t>nasional</a:t>
            </a:r>
            <a:r>
              <a:rPr lang="en-US" sz="2000" dirty="0" smtClean="0"/>
              <a:t> </a:t>
            </a:r>
            <a:r>
              <a:rPr lang="en-US" sz="2000" dirty="0" err="1" smtClean="0"/>
              <a:t>maupun</a:t>
            </a:r>
            <a:r>
              <a:rPr lang="en-US" sz="2000" dirty="0" smtClean="0"/>
              <a:t> </a:t>
            </a:r>
            <a:r>
              <a:rPr lang="en-US" sz="2000" dirty="0" err="1" smtClean="0"/>
              <a:t>internasional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ada</a:t>
            </a:r>
            <a:r>
              <a:rPr lang="en-US" sz="2000" dirty="0" smtClean="0"/>
              <a:t> pula </a:t>
            </a:r>
            <a:r>
              <a:rPr lang="en-US" sz="2000" dirty="0" err="1" smtClean="0"/>
              <a:t>mobilitas</a:t>
            </a:r>
            <a:r>
              <a:rPr lang="en-US" sz="2000" dirty="0" smtClean="0"/>
              <a:t> </a:t>
            </a:r>
            <a:r>
              <a:rPr lang="en-US" sz="2000" dirty="0" err="1" smtClean="0"/>
              <a:t>penduduk</a:t>
            </a:r>
            <a:r>
              <a:rPr lang="en-US" sz="2000" dirty="0" smtClean="0"/>
              <a:t> </a:t>
            </a:r>
            <a:r>
              <a:rPr lang="en-US" sz="2000" dirty="0" err="1" smtClean="0"/>
              <a:t>permanen</a:t>
            </a:r>
            <a:r>
              <a:rPr lang="en-US" sz="2000" dirty="0" smtClean="0"/>
              <a:t> (</a:t>
            </a:r>
            <a:r>
              <a:rPr lang="en-US" sz="2000" dirty="0" err="1" smtClean="0"/>
              <a:t>menetap</a:t>
            </a:r>
            <a:r>
              <a:rPr lang="en-US" sz="2000" dirty="0" smtClean="0"/>
              <a:t>). </a:t>
            </a:r>
            <a:r>
              <a:rPr lang="en-US" sz="2000" dirty="0" err="1" smtClean="0"/>
              <a:t>Mobilitas</a:t>
            </a:r>
            <a:r>
              <a:rPr lang="en-US" sz="2000" dirty="0" smtClean="0"/>
              <a:t> </a:t>
            </a:r>
            <a:r>
              <a:rPr lang="en-US" sz="2000" dirty="0" err="1" smtClean="0"/>
              <a:t>Penduduk</a:t>
            </a:r>
            <a:r>
              <a:rPr lang="en-US" sz="2000" dirty="0" smtClean="0"/>
              <a:t> </a:t>
            </a:r>
            <a:r>
              <a:rPr lang="en-US" sz="2000" dirty="0" err="1" smtClean="0"/>
              <a:t>Permanen</a:t>
            </a:r>
            <a:r>
              <a:rPr lang="en-US" sz="2000" dirty="0" smtClean="0"/>
              <a:t> </a:t>
            </a:r>
            <a:r>
              <a:rPr lang="en-US" sz="2000" dirty="0" err="1" smtClean="0"/>
              <a:t>disebut</a:t>
            </a:r>
            <a:r>
              <a:rPr lang="en-US" sz="2000" dirty="0" smtClean="0"/>
              <a:t> </a:t>
            </a:r>
            <a:r>
              <a:rPr lang="en-US" sz="2000" dirty="0" err="1" smtClean="0"/>
              <a:t>Migrasi</a:t>
            </a:r>
            <a:r>
              <a:rPr lang="en-US" sz="2000" dirty="0" smtClean="0"/>
              <a:t>.</a:t>
            </a:r>
          </a:p>
          <a:p>
            <a:r>
              <a:rPr lang="en-US" sz="2000" dirty="0" err="1" smtClean="0"/>
              <a:t>Migrasi</a:t>
            </a:r>
            <a:r>
              <a:rPr lang="en-US" sz="2000" dirty="0" smtClean="0"/>
              <a:t> </a:t>
            </a:r>
            <a:r>
              <a:rPr lang="en-US" sz="2000" dirty="0" err="1" smtClean="0"/>
              <a:t>adalah</a:t>
            </a:r>
            <a:r>
              <a:rPr lang="en-US" sz="2000" dirty="0" smtClean="0"/>
              <a:t> </a:t>
            </a:r>
            <a:r>
              <a:rPr lang="en-US" sz="2000" dirty="0" err="1" smtClean="0"/>
              <a:t>perpindahan</a:t>
            </a:r>
            <a:r>
              <a:rPr lang="en-US" sz="2000" dirty="0" smtClean="0"/>
              <a:t> </a:t>
            </a:r>
            <a:r>
              <a:rPr lang="en-US" sz="2000" dirty="0" err="1" smtClean="0"/>
              <a:t>penduduk</a:t>
            </a:r>
            <a:r>
              <a:rPr lang="en-US" sz="2000" dirty="0" smtClean="0"/>
              <a:t> </a:t>
            </a:r>
            <a:r>
              <a:rPr lang="en-US" sz="2000" dirty="0" err="1"/>
              <a:t>dari</a:t>
            </a:r>
            <a:r>
              <a:rPr lang="en-US" sz="2000" dirty="0"/>
              <a:t> </a:t>
            </a:r>
            <a:r>
              <a:rPr lang="en-US" sz="2000" dirty="0" err="1"/>
              <a:t>suatu</a:t>
            </a:r>
            <a:r>
              <a:rPr lang="en-US" sz="2000" dirty="0"/>
              <a:t> </a:t>
            </a:r>
            <a:r>
              <a:rPr lang="en-US" sz="2000" dirty="0" err="1" smtClean="0"/>
              <a:t>tempat</a:t>
            </a:r>
            <a:r>
              <a:rPr lang="en-US" sz="2000" dirty="0" smtClean="0"/>
              <a:t> </a:t>
            </a:r>
            <a:r>
              <a:rPr lang="en-US" sz="2000" dirty="0" err="1" smtClean="0"/>
              <a:t>ke</a:t>
            </a:r>
            <a:r>
              <a:rPr lang="en-US" sz="2000" dirty="0" smtClean="0"/>
              <a:t> </a:t>
            </a:r>
            <a:r>
              <a:rPr lang="en-US" sz="2000" dirty="0" err="1"/>
              <a:t>tempat</a:t>
            </a:r>
            <a:r>
              <a:rPr lang="en-US" sz="2000" dirty="0"/>
              <a:t> lain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melewati</a:t>
            </a:r>
            <a:r>
              <a:rPr lang="en-US" sz="2000" dirty="0" smtClean="0"/>
              <a:t> </a:t>
            </a:r>
            <a:r>
              <a:rPr lang="en-US" sz="2000" dirty="0" err="1"/>
              <a:t>batas</a:t>
            </a:r>
            <a:r>
              <a:rPr lang="en-US" sz="2000" dirty="0"/>
              <a:t> </a:t>
            </a:r>
            <a:r>
              <a:rPr lang="en-US" sz="2000" dirty="0" err="1"/>
              <a:t>negara</a:t>
            </a:r>
            <a:r>
              <a:rPr lang="en-US" sz="2000" dirty="0"/>
              <a:t>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batas</a:t>
            </a:r>
            <a:r>
              <a:rPr lang="en-US" sz="2000" dirty="0" smtClean="0"/>
              <a:t> </a:t>
            </a:r>
            <a:r>
              <a:rPr lang="en-US" sz="2000" dirty="0" err="1"/>
              <a:t>administrasi</a:t>
            </a:r>
            <a:r>
              <a:rPr lang="en-US" sz="2000" dirty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tujuan</a:t>
            </a:r>
            <a:r>
              <a:rPr lang="en-US" sz="2000" dirty="0" smtClean="0"/>
              <a:t>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 smtClean="0"/>
              <a:t>menetap</a:t>
            </a:r>
            <a:r>
              <a:rPr lang="en-US" sz="2000" dirty="0" smtClean="0"/>
              <a:t>.</a:t>
            </a:r>
            <a:endParaRPr lang="en-US" sz="2000" dirty="0"/>
          </a:p>
          <a:p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57398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799721"/>
          </a:xfrm>
        </p:spPr>
        <p:txBody>
          <a:bodyPr/>
          <a:lstStyle/>
          <a:p>
            <a:r>
              <a:rPr lang="en-US" sz="3600" dirty="0" smtClean="0"/>
              <a:t>PENGERTIAN MIGRASI INTERNASIONAL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 err="1"/>
              <a:t>Migrasi</a:t>
            </a:r>
            <a:r>
              <a:rPr lang="en-US" sz="2400" b="1" dirty="0"/>
              <a:t> </a:t>
            </a:r>
            <a:r>
              <a:rPr lang="en-US" sz="2400" b="1" dirty="0" err="1" smtClean="0"/>
              <a:t>Internasional</a:t>
            </a:r>
            <a:r>
              <a:rPr lang="en-US" sz="2400" dirty="0" smtClean="0"/>
              <a:t> </a:t>
            </a:r>
            <a:r>
              <a:rPr lang="en-US" sz="2400" dirty="0"/>
              <a:t>(</a:t>
            </a:r>
            <a:r>
              <a:rPr lang="en-US" sz="2400" b="1" dirty="0" err="1"/>
              <a:t>migrasi</a:t>
            </a:r>
            <a:r>
              <a:rPr lang="en-US" sz="2400" dirty="0"/>
              <a:t> </a:t>
            </a:r>
            <a:r>
              <a:rPr lang="en-US" sz="2400" dirty="0" err="1"/>
              <a:t>antarnegara</a:t>
            </a:r>
            <a:r>
              <a:rPr lang="en-US" sz="2400" dirty="0"/>
              <a:t>)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perpindahan</a:t>
            </a:r>
            <a:r>
              <a:rPr lang="en-US" sz="2400" dirty="0"/>
              <a:t> </a:t>
            </a:r>
            <a:r>
              <a:rPr lang="en-US" sz="2400" dirty="0" err="1"/>
              <a:t>penduduk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suatu</a:t>
            </a:r>
            <a:r>
              <a:rPr lang="en-US" sz="2400" dirty="0"/>
              <a:t> Negara </a:t>
            </a:r>
            <a:r>
              <a:rPr lang="en-US" sz="2400" dirty="0" err="1"/>
              <a:t>ke</a:t>
            </a:r>
            <a:r>
              <a:rPr lang="en-US" sz="2400" dirty="0"/>
              <a:t> Negara lain. </a:t>
            </a:r>
            <a:endParaRPr lang="en-US" sz="2400" dirty="0" smtClean="0"/>
          </a:p>
          <a:p>
            <a:r>
              <a:rPr lang="en-US" sz="2400" b="1" dirty="0" err="1" smtClean="0"/>
              <a:t>Migrasi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Internasional</a:t>
            </a:r>
            <a:r>
              <a:rPr lang="en-US" sz="2400" dirty="0" smtClean="0"/>
              <a:t> </a:t>
            </a:r>
            <a:r>
              <a:rPr lang="en-US" sz="2400" dirty="0" err="1"/>
              <a:t>meliputi</a:t>
            </a:r>
            <a:r>
              <a:rPr lang="en-US" sz="2400" dirty="0"/>
              <a:t> </a:t>
            </a:r>
            <a:r>
              <a:rPr lang="en-US" sz="2400" dirty="0" err="1"/>
              <a:t>imigrasi</a:t>
            </a:r>
            <a:r>
              <a:rPr lang="en-US" sz="2400" dirty="0"/>
              <a:t>, </a:t>
            </a:r>
            <a:r>
              <a:rPr lang="en-US" sz="2400" dirty="0" err="1"/>
              <a:t>emigrasi</a:t>
            </a:r>
            <a:r>
              <a:rPr lang="en-US" sz="2400" dirty="0"/>
              <a:t>,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 smtClean="0"/>
              <a:t>remigrasi</a:t>
            </a:r>
            <a:endParaRPr lang="en-US" sz="2400" dirty="0" smtClean="0"/>
          </a:p>
          <a:p>
            <a:r>
              <a:rPr lang="en-US" sz="2400" b="1" dirty="0" err="1"/>
              <a:t>Migrasi</a:t>
            </a:r>
            <a:r>
              <a:rPr lang="en-US" sz="2400" b="1" dirty="0"/>
              <a:t> </a:t>
            </a:r>
            <a:r>
              <a:rPr lang="en-US" sz="2400" b="1" dirty="0" err="1"/>
              <a:t>I</a:t>
            </a:r>
            <a:r>
              <a:rPr lang="en-US" sz="2400" b="1" dirty="0" err="1" smtClean="0"/>
              <a:t>nternasional</a:t>
            </a:r>
            <a:r>
              <a:rPr lang="en-US" sz="2400" b="1" dirty="0" smtClean="0"/>
              <a:t> </a:t>
            </a:r>
            <a:r>
              <a:rPr lang="en-US" sz="2400" dirty="0" err="1"/>
              <a:t>d</a:t>
            </a:r>
            <a:r>
              <a:rPr lang="en-US" sz="2400" dirty="0" err="1" smtClean="0"/>
              <a:t>apat</a:t>
            </a:r>
            <a:r>
              <a:rPr lang="en-US" sz="2400" dirty="0" smtClean="0"/>
              <a:t>  </a:t>
            </a:r>
            <a:r>
              <a:rPr lang="en-US" sz="2400" dirty="0" err="1"/>
              <a:t>terjadi</a:t>
            </a:r>
            <a:r>
              <a:rPr lang="en-US" sz="2400" dirty="0"/>
              <a:t> </a:t>
            </a:r>
            <a:r>
              <a:rPr lang="en-US" sz="2400" dirty="0" err="1"/>
              <a:t>karena</a:t>
            </a:r>
            <a:r>
              <a:rPr lang="en-US" sz="2400" dirty="0"/>
              <a:t> </a:t>
            </a:r>
            <a:r>
              <a:rPr lang="en-US" sz="2400" dirty="0" err="1"/>
              <a:t>beberapa</a:t>
            </a:r>
            <a:r>
              <a:rPr lang="en-US" sz="2400" dirty="0"/>
              <a:t> </a:t>
            </a:r>
            <a:r>
              <a:rPr lang="en-US" sz="2400" dirty="0" err="1"/>
              <a:t>hal</a:t>
            </a:r>
            <a:r>
              <a:rPr lang="en-US" sz="2400" dirty="0"/>
              <a:t>, </a:t>
            </a:r>
            <a:r>
              <a:rPr lang="en-US" sz="2400" dirty="0" err="1"/>
              <a:t>antara</a:t>
            </a:r>
            <a:r>
              <a:rPr lang="en-US" sz="2400" dirty="0"/>
              <a:t> lain, </a:t>
            </a:r>
            <a:r>
              <a:rPr lang="en-US" sz="2400" dirty="0" err="1"/>
              <a:t>karena</a:t>
            </a:r>
            <a:r>
              <a:rPr lang="en-US" sz="2400" dirty="0"/>
              <a:t> </a:t>
            </a:r>
            <a:r>
              <a:rPr lang="en-US" sz="2400" dirty="0" err="1"/>
              <a:t>terjadi</a:t>
            </a:r>
            <a:r>
              <a:rPr lang="en-US" sz="2400" dirty="0"/>
              <a:t> </a:t>
            </a:r>
            <a:r>
              <a:rPr lang="en-US" sz="2400" dirty="0" err="1"/>
              <a:t>peperangan</a:t>
            </a:r>
            <a:r>
              <a:rPr lang="en-US" sz="2400" dirty="0"/>
              <a:t>, </a:t>
            </a:r>
            <a:r>
              <a:rPr lang="en-US" sz="2400" dirty="0" err="1"/>
              <a:t>bencana</a:t>
            </a:r>
            <a:r>
              <a:rPr lang="en-US" sz="2400" dirty="0"/>
              <a:t> </a:t>
            </a:r>
            <a:r>
              <a:rPr lang="en-US" sz="2400" dirty="0" err="1"/>
              <a:t>alam</a:t>
            </a:r>
            <a:r>
              <a:rPr lang="en-US" sz="2400" dirty="0"/>
              <a:t>,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mencari</a:t>
            </a:r>
            <a:r>
              <a:rPr lang="en-US" sz="2400" dirty="0"/>
              <a:t> </a:t>
            </a:r>
            <a:r>
              <a:rPr lang="en-US" sz="2400" dirty="0" err="1"/>
              <a:t>kehidupan</a:t>
            </a:r>
            <a:r>
              <a:rPr lang="en-US" sz="2400" dirty="0"/>
              <a:t> yang </a:t>
            </a:r>
            <a:r>
              <a:rPr lang="en-US" sz="2400" dirty="0" err="1"/>
              <a:t>lebih</a:t>
            </a:r>
            <a:r>
              <a:rPr lang="en-US" sz="2400" dirty="0"/>
              <a:t> </a:t>
            </a:r>
            <a:r>
              <a:rPr lang="en-US" sz="2400" dirty="0" err="1"/>
              <a:t>baik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181943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716594"/>
          </a:xfrm>
        </p:spPr>
        <p:txBody>
          <a:bodyPr/>
          <a:lstStyle/>
          <a:p>
            <a:r>
              <a:rPr lang="en-US" sz="3600" dirty="0" smtClean="0"/>
              <a:t>IMIGRASI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 err="1"/>
              <a:t>Imigrasi</a:t>
            </a:r>
            <a:r>
              <a:rPr lang="en-US" sz="2400" dirty="0"/>
              <a:t> </a:t>
            </a:r>
            <a:r>
              <a:rPr lang="en-US" sz="2400" dirty="0" err="1"/>
              <a:t>adalah</a:t>
            </a:r>
            <a:r>
              <a:rPr lang="en-US" sz="2400" dirty="0"/>
              <a:t>  </a:t>
            </a:r>
            <a:r>
              <a:rPr lang="en-US" sz="2400" dirty="0" err="1"/>
              <a:t>perpindahan</a:t>
            </a:r>
            <a:r>
              <a:rPr lang="en-US" sz="2400" dirty="0"/>
              <a:t> orang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suatu</a:t>
            </a:r>
            <a:r>
              <a:rPr lang="en-US" sz="2400" dirty="0"/>
              <a:t> </a:t>
            </a:r>
            <a:r>
              <a:rPr lang="en-US" sz="2400" dirty="0" err="1"/>
              <a:t>negara-bangsa</a:t>
            </a:r>
            <a:r>
              <a:rPr lang="en-US" sz="2400" dirty="0"/>
              <a:t> (nation-state) </a:t>
            </a:r>
            <a:r>
              <a:rPr lang="en-US" sz="2400" dirty="0" err="1"/>
              <a:t>ke</a:t>
            </a:r>
            <a:r>
              <a:rPr lang="en-US" sz="2400" dirty="0"/>
              <a:t> </a:t>
            </a:r>
            <a:r>
              <a:rPr lang="en-US" sz="2400" dirty="0" err="1"/>
              <a:t>negara</a:t>
            </a:r>
            <a:r>
              <a:rPr lang="en-US" sz="2400" dirty="0"/>
              <a:t> lain, di mana </a:t>
            </a:r>
            <a:r>
              <a:rPr lang="en-US" sz="2400" dirty="0" err="1"/>
              <a:t>ia</a:t>
            </a:r>
            <a:r>
              <a:rPr lang="en-US" sz="2400" dirty="0"/>
              <a:t> </a:t>
            </a:r>
            <a:r>
              <a:rPr lang="en-US" sz="2400" dirty="0" err="1"/>
              <a:t>bukan</a:t>
            </a:r>
            <a:r>
              <a:rPr lang="en-US" sz="2400" dirty="0"/>
              <a:t> </a:t>
            </a:r>
            <a:r>
              <a:rPr lang="en-US" sz="2400" dirty="0" err="1"/>
              <a:t>merupakan</a:t>
            </a:r>
            <a:r>
              <a:rPr lang="en-US" sz="2400" dirty="0"/>
              <a:t> </a:t>
            </a:r>
            <a:r>
              <a:rPr lang="en-US" sz="2400" dirty="0" err="1"/>
              <a:t>warga</a:t>
            </a:r>
            <a:r>
              <a:rPr lang="en-US" sz="2400" dirty="0"/>
              <a:t> </a:t>
            </a:r>
            <a:r>
              <a:rPr lang="en-US" sz="2400" dirty="0" err="1"/>
              <a:t>negara</a:t>
            </a:r>
            <a:r>
              <a:rPr lang="en-US" sz="2400" dirty="0"/>
              <a:t>. </a:t>
            </a:r>
            <a:endParaRPr lang="en-US" sz="2400" dirty="0" smtClean="0"/>
          </a:p>
          <a:p>
            <a:r>
              <a:rPr lang="en-US" sz="2400" b="1" dirty="0" err="1" smtClean="0"/>
              <a:t>Imigrasi</a:t>
            </a:r>
            <a:r>
              <a:rPr lang="en-US" sz="2400" dirty="0" smtClean="0"/>
              <a:t> </a:t>
            </a:r>
            <a:r>
              <a:rPr lang="en-US" sz="2400" dirty="0" err="1"/>
              <a:t>merujuk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perpindahan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menetap</a:t>
            </a:r>
            <a:r>
              <a:rPr lang="en-US" sz="2400" dirty="0"/>
              <a:t> </a:t>
            </a:r>
            <a:r>
              <a:rPr lang="en-US" sz="2400" dirty="0" err="1"/>
              <a:t>permanen</a:t>
            </a:r>
            <a:r>
              <a:rPr lang="en-US" sz="2400" dirty="0"/>
              <a:t> yang </a:t>
            </a:r>
            <a:r>
              <a:rPr lang="en-US" sz="2400" dirty="0" err="1"/>
              <a:t>dilakukan</a:t>
            </a:r>
            <a:r>
              <a:rPr lang="en-US" sz="2400" dirty="0"/>
              <a:t> </a:t>
            </a:r>
            <a:r>
              <a:rPr lang="en-US" sz="2400" dirty="0" err="1"/>
              <a:t>oleh</a:t>
            </a:r>
            <a:r>
              <a:rPr lang="en-US" sz="2400" dirty="0"/>
              <a:t> </a:t>
            </a:r>
            <a:r>
              <a:rPr lang="en-US" sz="2400" dirty="0" err="1"/>
              <a:t>imigran</a:t>
            </a:r>
            <a:r>
              <a:rPr lang="en-US" sz="2400" dirty="0"/>
              <a:t>, </a:t>
            </a:r>
            <a:r>
              <a:rPr lang="en-US" sz="2400" dirty="0" err="1"/>
              <a:t>sedangkan</a:t>
            </a:r>
            <a:r>
              <a:rPr lang="en-US" sz="2400" dirty="0"/>
              <a:t> </a:t>
            </a:r>
            <a:r>
              <a:rPr lang="en-US" sz="2400" dirty="0" err="1"/>
              <a:t>turis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pendatang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jangka</a:t>
            </a:r>
            <a:r>
              <a:rPr lang="en-US" sz="2400" dirty="0"/>
              <a:t> </a:t>
            </a:r>
            <a:r>
              <a:rPr lang="en-US" sz="2400" dirty="0" err="1"/>
              <a:t>waktu</a:t>
            </a:r>
            <a:r>
              <a:rPr lang="en-US" sz="2400" dirty="0"/>
              <a:t> </a:t>
            </a:r>
            <a:r>
              <a:rPr lang="en-US" sz="2400" dirty="0" err="1"/>
              <a:t>pendek</a:t>
            </a:r>
            <a:r>
              <a:rPr lang="en-US" sz="2400" dirty="0"/>
              <a:t>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dianggap</a:t>
            </a:r>
            <a:r>
              <a:rPr lang="en-US" sz="2400" dirty="0"/>
              <a:t> </a:t>
            </a:r>
            <a:r>
              <a:rPr lang="en-US" sz="2400" dirty="0" err="1"/>
              <a:t>imigran</a:t>
            </a:r>
            <a:r>
              <a:rPr lang="en-US" sz="2400" dirty="0"/>
              <a:t>. </a:t>
            </a:r>
            <a:r>
              <a:rPr lang="en-US" sz="2400" dirty="0" err="1"/>
              <a:t>Walaupun</a:t>
            </a:r>
            <a:r>
              <a:rPr lang="en-US" sz="2400" dirty="0"/>
              <a:t> </a:t>
            </a:r>
            <a:r>
              <a:rPr lang="en-US" sz="2400" dirty="0" err="1"/>
              <a:t>demikian</a:t>
            </a:r>
            <a:r>
              <a:rPr lang="en-US" sz="2400" dirty="0"/>
              <a:t>, </a:t>
            </a:r>
            <a:r>
              <a:rPr lang="en-US" sz="2400" dirty="0" err="1"/>
              <a:t>migrasi</a:t>
            </a:r>
            <a:r>
              <a:rPr lang="en-US" sz="2400" dirty="0"/>
              <a:t> </a:t>
            </a:r>
            <a:r>
              <a:rPr lang="en-US" sz="2400" dirty="0" err="1"/>
              <a:t>pekerja</a:t>
            </a:r>
            <a:r>
              <a:rPr lang="en-US" sz="2400" dirty="0"/>
              <a:t> </a:t>
            </a:r>
            <a:r>
              <a:rPr lang="en-US" sz="2400" dirty="0" err="1"/>
              <a:t>musiman</a:t>
            </a:r>
            <a:r>
              <a:rPr lang="en-US" sz="2400" dirty="0"/>
              <a:t> (</a:t>
            </a:r>
            <a:r>
              <a:rPr lang="en-US" sz="2400" dirty="0" err="1"/>
              <a:t>umumnya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periode</a:t>
            </a:r>
            <a:r>
              <a:rPr lang="en-US" sz="2400" dirty="0"/>
              <a:t> </a:t>
            </a:r>
            <a:r>
              <a:rPr lang="en-US" sz="2400" dirty="0" err="1"/>
              <a:t>kurang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satu</a:t>
            </a:r>
            <a:r>
              <a:rPr lang="en-US" sz="2400" dirty="0"/>
              <a:t> </a:t>
            </a:r>
            <a:r>
              <a:rPr lang="en-US" sz="2400" dirty="0" err="1"/>
              <a:t>tahun</a:t>
            </a:r>
            <a:r>
              <a:rPr lang="en-US" sz="2400" dirty="0"/>
              <a:t>) </a:t>
            </a:r>
            <a:r>
              <a:rPr lang="en-US" sz="2400" dirty="0" err="1"/>
              <a:t>sering</a:t>
            </a:r>
            <a:r>
              <a:rPr lang="en-US" sz="2400" dirty="0"/>
              <a:t> </a:t>
            </a:r>
            <a:r>
              <a:rPr lang="en-US" sz="2400" dirty="0" err="1"/>
              <a:t>dianggap</a:t>
            </a:r>
            <a:r>
              <a:rPr lang="en-US" sz="2400" dirty="0"/>
              <a:t> </a:t>
            </a:r>
            <a:r>
              <a:rPr lang="en-US" sz="2400" dirty="0" err="1"/>
              <a:t>sebagai</a:t>
            </a:r>
            <a:r>
              <a:rPr lang="en-US" sz="2400" dirty="0"/>
              <a:t> </a:t>
            </a:r>
            <a:r>
              <a:rPr lang="en-US" sz="2400" dirty="0" err="1"/>
              <a:t>bentuk</a:t>
            </a:r>
            <a:r>
              <a:rPr lang="en-US" sz="2400" dirty="0"/>
              <a:t> </a:t>
            </a:r>
            <a:r>
              <a:rPr lang="en-US" sz="2400" dirty="0" err="1"/>
              <a:t>imigrasi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172527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666717"/>
          </a:xfrm>
        </p:spPr>
        <p:txBody>
          <a:bodyPr/>
          <a:lstStyle/>
          <a:p>
            <a:r>
              <a:rPr lang="en-US" sz="3600" dirty="0" smtClean="0"/>
              <a:t>EMIGRASI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sz="2400" b="1" dirty="0" err="1"/>
              <a:t>Emigrasi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tindakan</a:t>
            </a:r>
            <a:r>
              <a:rPr lang="en-US" sz="2400" dirty="0"/>
              <a:t> </a:t>
            </a:r>
            <a:r>
              <a:rPr lang="en-US" sz="2400" dirty="0" err="1"/>
              <a:t>meninggalkan</a:t>
            </a:r>
            <a:r>
              <a:rPr lang="en-US" sz="2400" dirty="0"/>
              <a:t> </a:t>
            </a:r>
            <a:r>
              <a:rPr lang="en-US" sz="2400" dirty="0" err="1"/>
              <a:t>negara</a:t>
            </a:r>
            <a:r>
              <a:rPr lang="en-US" sz="2400" dirty="0"/>
              <a:t> </a:t>
            </a:r>
            <a:r>
              <a:rPr lang="en-US" sz="2400" dirty="0" err="1"/>
              <a:t>asal</a:t>
            </a:r>
            <a:r>
              <a:rPr lang="en-US" sz="2400" dirty="0"/>
              <a:t> </a:t>
            </a:r>
            <a:r>
              <a:rPr lang="en-US" sz="2400" dirty="0" err="1"/>
              <a:t>seseorang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wilayah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menetap</a:t>
            </a:r>
            <a:r>
              <a:rPr lang="en-US" sz="2400" dirty="0"/>
              <a:t> di </a:t>
            </a:r>
            <a:r>
              <a:rPr lang="en-US" sz="2400" dirty="0" err="1"/>
              <a:t>negara</a:t>
            </a:r>
            <a:r>
              <a:rPr lang="en-US" sz="2400" dirty="0"/>
              <a:t> lain. </a:t>
            </a:r>
            <a:r>
              <a:rPr lang="en-US" sz="2400" dirty="0" err="1"/>
              <a:t>Ini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sama</a:t>
            </a:r>
            <a:r>
              <a:rPr lang="en-US" sz="2400" dirty="0"/>
              <a:t> </a:t>
            </a:r>
            <a:r>
              <a:rPr lang="en-US" sz="2400" dirty="0" err="1"/>
              <a:t>seperti</a:t>
            </a:r>
            <a:r>
              <a:rPr lang="en-US" sz="2400" dirty="0"/>
              <a:t> </a:t>
            </a:r>
            <a:r>
              <a:rPr lang="en-US" sz="2400" dirty="0" err="1"/>
              <a:t>imigrasi</a:t>
            </a:r>
            <a:r>
              <a:rPr lang="en-US" sz="2400" dirty="0"/>
              <a:t> </a:t>
            </a:r>
            <a:r>
              <a:rPr lang="en-US" sz="2400" dirty="0" err="1"/>
              <a:t>tapi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perspektif</a:t>
            </a:r>
            <a:r>
              <a:rPr lang="en-US" sz="2400" dirty="0"/>
              <a:t> </a:t>
            </a:r>
            <a:r>
              <a:rPr lang="en-US" sz="2400" dirty="0" err="1"/>
              <a:t>negara</a:t>
            </a:r>
            <a:r>
              <a:rPr lang="en-US" sz="2400" dirty="0"/>
              <a:t> </a:t>
            </a:r>
            <a:r>
              <a:rPr lang="en-US" sz="2400" dirty="0" err="1"/>
              <a:t>asal</a:t>
            </a:r>
            <a:r>
              <a:rPr lang="en-US" sz="2400" dirty="0"/>
              <a:t>. </a:t>
            </a:r>
            <a:r>
              <a:rPr lang="en-US" sz="2400" dirty="0" err="1"/>
              <a:t>Gerakan</a:t>
            </a:r>
            <a:r>
              <a:rPr lang="en-US" sz="2400" dirty="0"/>
              <a:t> </a:t>
            </a:r>
            <a:r>
              <a:rPr lang="en-US" sz="2400" dirty="0" err="1"/>
              <a:t>manusia</a:t>
            </a:r>
            <a:r>
              <a:rPr lang="en-US" sz="2400" dirty="0"/>
              <a:t> </a:t>
            </a:r>
            <a:r>
              <a:rPr lang="en-US" sz="2400" dirty="0" err="1"/>
              <a:t>sebelum</a:t>
            </a:r>
            <a:r>
              <a:rPr lang="en-US" sz="2400" dirty="0"/>
              <a:t> </a:t>
            </a:r>
            <a:r>
              <a:rPr lang="en-US" sz="2400" dirty="0" err="1"/>
              <a:t>pembentukan</a:t>
            </a:r>
            <a:r>
              <a:rPr lang="en-US" sz="2400" dirty="0"/>
              <a:t> </a:t>
            </a:r>
            <a:r>
              <a:rPr lang="en-US" sz="2400" dirty="0" err="1"/>
              <a:t>batas-batas</a:t>
            </a:r>
            <a:r>
              <a:rPr lang="en-US" sz="2400" dirty="0"/>
              <a:t> </a:t>
            </a:r>
            <a:r>
              <a:rPr lang="en-US" sz="2400" dirty="0" err="1"/>
              <a:t>politik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satu</a:t>
            </a:r>
            <a:r>
              <a:rPr lang="en-US" sz="2400" dirty="0"/>
              <a:t> </a:t>
            </a:r>
            <a:r>
              <a:rPr lang="en-US" sz="2400" dirty="0" err="1"/>
              <a:t>negara</a:t>
            </a:r>
            <a:r>
              <a:rPr lang="en-US" sz="2400" dirty="0"/>
              <a:t>, </a:t>
            </a:r>
            <a:r>
              <a:rPr lang="en-US" sz="2400" dirty="0" err="1"/>
              <a:t>disebut</a:t>
            </a:r>
            <a:r>
              <a:rPr lang="en-US" sz="2400" dirty="0"/>
              <a:t> </a:t>
            </a:r>
            <a:r>
              <a:rPr lang="en-US" sz="2400" dirty="0" err="1"/>
              <a:t>migrasi</a:t>
            </a:r>
            <a:r>
              <a:rPr lang="en-US" sz="2400" dirty="0"/>
              <a:t>. </a:t>
            </a:r>
            <a:endParaRPr lang="en-US" sz="2400" dirty="0" smtClean="0"/>
          </a:p>
          <a:p>
            <a:r>
              <a:rPr lang="en-US" sz="2400" dirty="0" smtClean="0"/>
              <a:t>Ada </a:t>
            </a:r>
            <a:r>
              <a:rPr lang="en-US" sz="2400" dirty="0" err="1"/>
              <a:t>banyak</a:t>
            </a:r>
            <a:r>
              <a:rPr lang="en-US" sz="2400" dirty="0"/>
              <a:t> </a:t>
            </a:r>
            <a:r>
              <a:rPr lang="en-US" sz="2400" dirty="0" err="1"/>
              <a:t>alasan</a:t>
            </a:r>
            <a:r>
              <a:rPr lang="en-US" sz="2400" dirty="0"/>
              <a:t> </a:t>
            </a:r>
            <a:r>
              <a:rPr lang="en-US" sz="2400" dirty="0" err="1"/>
              <a:t>mengapa</a:t>
            </a:r>
            <a:r>
              <a:rPr lang="en-US" sz="2400" dirty="0"/>
              <a:t> orang </a:t>
            </a:r>
            <a:r>
              <a:rPr lang="en-US" sz="2400" dirty="0" err="1"/>
              <a:t>mungkin</a:t>
            </a:r>
            <a:r>
              <a:rPr lang="en-US" sz="2400" dirty="0"/>
              <a:t> </a:t>
            </a:r>
            <a:r>
              <a:rPr lang="en-US" sz="2400" dirty="0" err="1"/>
              <a:t>memilih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beremigrasi</a:t>
            </a:r>
            <a:r>
              <a:rPr lang="en-US" sz="2400" dirty="0"/>
              <a:t>. </a:t>
            </a:r>
            <a:r>
              <a:rPr lang="en-US" sz="2400" dirty="0" err="1"/>
              <a:t>Beberapa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alasan</a:t>
            </a:r>
            <a:r>
              <a:rPr lang="en-US" sz="2400" dirty="0"/>
              <a:t> agama, </a:t>
            </a:r>
            <a:r>
              <a:rPr lang="en-US" sz="2400" dirty="0" err="1"/>
              <a:t>kebebasan</a:t>
            </a:r>
            <a:r>
              <a:rPr lang="en-US" sz="2400" dirty="0"/>
              <a:t> </a:t>
            </a:r>
            <a:r>
              <a:rPr lang="en-US" sz="2400" dirty="0" err="1"/>
              <a:t>politik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ekonomi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melarikan</a:t>
            </a:r>
            <a:r>
              <a:rPr lang="en-US" sz="2400" dirty="0"/>
              <a:t> </a:t>
            </a:r>
            <a:r>
              <a:rPr lang="en-US" sz="2400" dirty="0" err="1"/>
              <a:t>diri</a:t>
            </a:r>
            <a:r>
              <a:rPr lang="en-US" sz="2400" dirty="0"/>
              <a:t>. </a:t>
            </a:r>
            <a:r>
              <a:rPr lang="en-US" sz="2400" dirty="0" err="1"/>
              <a:t>Lainnya</a:t>
            </a:r>
            <a:r>
              <a:rPr lang="en-US" sz="2400" dirty="0"/>
              <a:t> </a:t>
            </a:r>
            <a:r>
              <a:rPr lang="en-US" sz="2400" dirty="0" err="1"/>
              <a:t>memiliki</a:t>
            </a:r>
            <a:r>
              <a:rPr lang="en-US" sz="2400" dirty="0"/>
              <a:t> </a:t>
            </a:r>
            <a:r>
              <a:rPr lang="en-US" sz="2400" dirty="0" err="1"/>
              <a:t>alasan</a:t>
            </a:r>
            <a:r>
              <a:rPr lang="en-US" sz="2400" dirty="0"/>
              <a:t> </a:t>
            </a:r>
            <a:r>
              <a:rPr lang="en-US" sz="2400" dirty="0" err="1"/>
              <a:t>pribadi</a:t>
            </a:r>
            <a:r>
              <a:rPr lang="en-US" sz="2400" dirty="0"/>
              <a:t> </a:t>
            </a:r>
            <a:r>
              <a:rPr lang="en-US" sz="2400" dirty="0" err="1"/>
              <a:t>seperti</a:t>
            </a:r>
            <a:r>
              <a:rPr lang="en-US" sz="2400" dirty="0"/>
              <a:t> </a:t>
            </a:r>
            <a:r>
              <a:rPr lang="en-US" sz="2400" dirty="0" err="1"/>
              <a:t>pernikahan</a:t>
            </a:r>
            <a:r>
              <a:rPr lang="en-US" sz="2400" dirty="0"/>
              <a:t>. </a:t>
            </a:r>
            <a:r>
              <a:rPr lang="en-US" sz="2400" dirty="0" err="1"/>
              <a:t>Beberapa</a:t>
            </a:r>
            <a:r>
              <a:rPr lang="en-US" sz="2400" dirty="0"/>
              <a:t> orang yang </a:t>
            </a:r>
            <a:r>
              <a:rPr lang="en-US" sz="2400" dirty="0" err="1"/>
              <a:t>tinggal</a:t>
            </a:r>
            <a:r>
              <a:rPr lang="en-US" sz="2400" dirty="0"/>
              <a:t> di </a:t>
            </a:r>
            <a:r>
              <a:rPr lang="en-US" sz="2400" dirty="0" err="1"/>
              <a:t>negara-negara</a:t>
            </a:r>
            <a:r>
              <a:rPr lang="en-US" sz="2400" dirty="0"/>
              <a:t> kaya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iklim</a:t>
            </a:r>
            <a:r>
              <a:rPr lang="en-US" sz="2400" dirty="0"/>
              <a:t> </a:t>
            </a:r>
            <a:r>
              <a:rPr lang="en-US" sz="2400" dirty="0" err="1"/>
              <a:t>dingin</a:t>
            </a:r>
            <a:r>
              <a:rPr lang="en-US" sz="2400" dirty="0"/>
              <a:t> </a:t>
            </a:r>
            <a:r>
              <a:rPr lang="en-US" sz="2400" dirty="0" err="1"/>
              <a:t>memilih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pindah</a:t>
            </a:r>
            <a:r>
              <a:rPr lang="en-US" sz="2400" dirty="0"/>
              <a:t> </a:t>
            </a:r>
            <a:r>
              <a:rPr lang="en-US" sz="2400" dirty="0" err="1"/>
              <a:t>ke</a:t>
            </a:r>
            <a:r>
              <a:rPr lang="en-US" sz="2400" dirty="0"/>
              <a:t> </a:t>
            </a:r>
            <a:r>
              <a:rPr lang="en-US" sz="2400" dirty="0" err="1"/>
              <a:t>iklim</a:t>
            </a:r>
            <a:r>
              <a:rPr lang="en-US" sz="2400" dirty="0"/>
              <a:t> </a:t>
            </a:r>
            <a:r>
              <a:rPr lang="en-US" sz="2400" dirty="0" err="1"/>
              <a:t>hangat</a:t>
            </a:r>
            <a:r>
              <a:rPr lang="en-US" sz="2400" dirty="0"/>
              <a:t> </a:t>
            </a:r>
            <a:r>
              <a:rPr lang="en-US" sz="2400" dirty="0" err="1"/>
              <a:t>ketika</a:t>
            </a:r>
            <a:r>
              <a:rPr lang="en-US" sz="2400" dirty="0"/>
              <a:t> </a:t>
            </a:r>
            <a:r>
              <a:rPr lang="en-US" sz="2400" dirty="0" err="1"/>
              <a:t>mereka</a:t>
            </a:r>
            <a:r>
              <a:rPr lang="en-US" sz="2400" dirty="0"/>
              <a:t> </a:t>
            </a:r>
            <a:r>
              <a:rPr lang="en-US" sz="2400" dirty="0" err="1"/>
              <a:t>pensiun</a:t>
            </a:r>
            <a:r>
              <a:rPr lang="en-US" sz="2400" dirty="0" smtClean="0"/>
              <a:t>.</a:t>
            </a:r>
          </a:p>
          <a:p>
            <a:r>
              <a:rPr lang="en-US" sz="2400" dirty="0"/>
              <a:t>Orang yang </a:t>
            </a:r>
            <a:r>
              <a:rPr lang="en-US" sz="2400" dirty="0" err="1"/>
              <a:t>melakukan</a:t>
            </a:r>
            <a:r>
              <a:rPr lang="en-US" sz="2400" dirty="0"/>
              <a:t> </a:t>
            </a:r>
            <a:r>
              <a:rPr lang="en-US" sz="2400" dirty="0" err="1"/>
              <a:t>emigrasi</a:t>
            </a:r>
            <a:r>
              <a:rPr lang="en-US" sz="2400" dirty="0"/>
              <a:t> </a:t>
            </a:r>
            <a:r>
              <a:rPr lang="en-US" sz="2400" dirty="0" err="1"/>
              <a:t>disebut</a:t>
            </a:r>
            <a:r>
              <a:rPr lang="en-US" sz="2400" dirty="0"/>
              <a:t> </a:t>
            </a:r>
            <a:r>
              <a:rPr lang="en-US" sz="2400" dirty="0" err="1"/>
              <a:t>emigran</a:t>
            </a:r>
            <a:r>
              <a:rPr lang="en-US" dirty="0"/>
              <a:t>.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28555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799721"/>
          </a:xfrm>
        </p:spPr>
        <p:txBody>
          <a:bodyPr/>
          <a:lstStyle/>
          <a:p>
            <a:r>
              <a:rPr lang="en-US" sz="3600" dirty="0" smtClean="0"/>
              <a:t>REMIGRASI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b="1" dirty="0" err="1"/>
              <a:t>Remigrasi</a:t>
            </a:r>
            <a:r>
              <a:rPr lang="en-US" sz="2000" dirty="0"/>
              <a:t> </a:t>
            </a:r>
            <a:r>
              <a:rPr lang="en-US" sz="2000" dirty="0" err="1"/>
              <a:t>adalah</a:t>
            </a:r>
            <a:r>
              <a:rPr lang="en-US" sz="2000" dirty="0"/>
              <a:t> </a:t>
            </a:r>
            <a:r>
              <a:rPr lang="en-US" sz="2000" dirty="0" err="1"/>
              <a:t>perpindahan</a:t>
            </a:r>
            <a:r>
              <a:rPr lang="en-US" sz="2000" dirty="0"/>
              <a:t> </a:t>
            </a:r>
            <a:r>
              <a:rPr lang="en-US" sz="2000" dirty="0" err="1"/>
              <a:t>atau</a:t>
            </a:r>
            <a:r>
              <a:rPr lang="en-US" sz="2000" dirty="0"/>
              <a:t> </a:t>
            </a:r>
            <a:r>
              <a:rPr lang="en-US" sz="2000" dirty="0" err="1"/>
              <a:t>kembalinya</a:t>
            </a:r>
            <a:r>
              <a:rPr lang="en-US" sz="2000" dirty="0"/>
              <a:t> </a:t>
            </a:r>
            <a:r>
              <a:rPr lang="en-US" sz="2000" dirty="0" err="1"/>
              <a:t>penduduk</a:t>
            </a:r>
            <a:r>
              <a:rPr lang="en-US" sz="2000" dirty="0"/>
              <a:t> </a:t>
            </a:r>
            <a:r>
              <a:rPr lang="en-US" sz="2000" dirty="0" err="1"/>
              <a:t>asing</a:t>
            </a:r>
            <a:r>
              <a:rPr lang="en-US" sz="2000" dirty="0"/>
              <a:t> </a:t>
            </a:r>
            <a:r>
              <a:rPr lang="en-US" sz="2000" dirty="0" err="1"/>
              <a:t>ke</a:t>
            </a:r>
            <a:r>
              <a:rPr lang="en-US" sz="2000" dirty="0"/>
              <a:t> </a:t>
            </a:r>
            <a:r>
              <a:rPr lang="en-US" sz="2000" dirty="0" err="1"/>
              <a:t>negara</a:t>
            </a:r>
            <a:r>
              <a:rPr lang="en-US" sz="2000" dirty="0"/>
              <a:t> </a:t>
            </a:r>
            <a:r>
              <a:rPr lang="en-US" sz="2000" dirty="0" err="1"/>
              <a:t>asalnya</a:t>
            </a:r>
            <a:r>
              <a:rPr lang="en-US" sz="2000" dirty="0"/>
              <a:t>. </a:t>
            </a:r>
            <a:r>
              <a:rPr lang="en-US" sz="2000" dirty="0" err="1"/>
              <a:t>Sebagai</a:t>
            </a:r>
            <a:r>
              <a:rPr lang="en-US" sz="2000" dirty="0"/>
              <a:t> </a:t>
            </a:r>
            <a:endParaRPr lang="en-US" sz="2000" dirty="0" smtClean="0"/>
          </a:p>
          <a:p>
            <a:r>
              <a:rPr lang="en-US" sz="2000" dirty="0" err="1" smtClean="0"/>
              <a:t>Contoh</a:t>
            </a:r>
            <a:r>
              <a:rPr lang="en-US" sz="2000" dirty="0" smtClean="0"/>
              <a:t> </a:t>
            </a:r>
            <a:r>
              <a:rPr lang="en-US" sz="2000" b="1" dirty="0" err="1"/>
              <a:t>Remigrasi</a:t>
            </a:r>
            <a:r>
              <a:rPr lang="en-US" sz="2000" dirty="0"/>
              <a:t> : TKI di </a:t>
            </a:r>
            <a:r>
              <a:rPr lang="en-US" sz="2000" dirty="0" err="1"/>
              <a:t>Jepang</a:t>
            </a:r>
            <a:r>
              <a:rPr lang="en-US" sz="2000" dirty="0"/>
              <a:t> </a:t>
            </a:r>
            <a:r>
              <a:rPr lang="en-US" sz="2000" dirty="0" err="1"/>
              <a:t>pulang</a:t>
            </a:r>
            <a:r>
              <a:rPr lang="en-US" sz="2000" dirty="0"/>
              <a:t> </a:t>
            </a:r>
            <a:r>
              <a:rPr lang="en-US" sz="2000" dirty="0" err="1"/>
              <a:t>kembali</a:t>
            </a:r>
            <a:r>
              <a:rPr lang="en-US" sz="2000" dirty="0"/>
              <a:t> </a:t>
            </a:r>
            <a:r>
              <a:rPr lang="en-US" sz="2000" dirty="0" err="1"/>
              <a:t>ke</a:t>
            </a:r>
            <a:r>
              <a:rPr lang="en-US" sz="2000" dirty="0"/>
              <a:t> </a:t>
            </a:r>
            <a:r>
              <a:rPr lang="en-US" sz="2000" dirty="0" smtClean="0"/>
              <a:t>Indonesia</a:t>
            </a:r>
          </a:p>
          <a:p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secara</a:t>
            </a:r>
            <a:r>
              <a:rPr lang="en-US" sz="2000" dirty="0" smtClean="0"/>
              <a:t> </a:t>
            </a:r>
            <a:r>
              <a:rPr lang="en-US" sz="2000" dirty="0" err="1" smtClean="0"/>
              <a:t>sederhana</a:t>
            </a:r>
            <a:r>
              <a:rPr lang="en-US" sz="2000" dirty="0" smtClean="0"/>
              <a:t> </a:t>
            </a:r>
            <a:r>
              <a:rPr lang="en-US" sz="2000" dirty="0" err="1" smtClean="0"/>
              <a:t>kita</a:t>
            </a:r>
            <a:r>
              <a:rPr lang="en-US" sz="2000" dirty="0" smtClean="0"/>
              <a:t> </a:t>
            </a:r>
            <a:r>
              <a:rPr lang="en-US" sz="2000" dirty="0" err="1" smtClean="0"/>
              <a:t>dapat</a:t>
            </a:r>
            <a:r>
              <a:rPr lang="en-US" sz="2000" dirty="0" smtClean="0"/>
              <a:t> </a:t>
            </a:r>
            <a:r>
              <a:rPr lang="en-US" sz="2000" dirty="0" err="1" smtClean="0"/>
              <a:t>membuat</a:t>
            </a:r>
            <a:r>
              <a:rPr lang="en-US" sz="2000" dirty="0" smtClean="0"/>
              <a:t> </a:t>
            </a:r>
            <a:r>
              <a:rPr lang="en-US" sz="2000" dirty="0" err="1" smtClean="0"/>
              <a:t>pemahaman</a:t>
            </a:r>
            <a:r>
              <a:rPr lang="en-US" sz="2000" dirty="0" smtClean="0"/>
              <a:t>, Kita </a:t>
            </a:r>
            <a:r>
              <a:rPr lang="en-US" sz="2000" dirty="0" err="1"/>
              <a:t>mengenal</a:t>
            </a:r>
            <a:r>
              <a:rPr lang="en-US" sz="2000" dirty="0"/>
              <a:t> </a:t>
            </a:r>
            <a:r>
              <a:rPr lang="en-US" sz="2000" dirty="0" err="1"/>
              <a:t>emigrasi</a:t>
            </a:r>
            <a:r>
              <a:rPr lang="en-US" sz="2000" dirty="0"/>
              <a:t> </a:t>
            </a:r>
            <a:r>
              <a:rPr lang="en-US" sz="2000" dirty="0" err="1"/>
              <a:t>sebagai</a:t>
            </a:r>
            <a:r>
              <a:rPr lang="en-US" sz="2000" dirty="0"/>
              <a:t> </a:t>
            </a:r>
            <a:r>
              <a:rPr lang="en-US" sz="2000" dirty="0" err="1"/>
              <a:t>suatu</a:t>
            </a:r>
            <a:r>
              <a:rPr lang="en-US" sz="2000" dirty="0"/>
              <a:t> </a:t>
            </a:r>
            <a:r>
              <a:rPr lang="en-US" sz="2000" dirty="0" err="1"/>
              <a:t>tindakan</a:t>
            </a:r>
            <a:r>
              <a:rPr lang="en-US" sz="2000" dirty="0"/>
              <a:t> </a:t>
            </a:r>
            <a:r>
              <a:rPr lang="en-US" sz="2000" dirty="0" err="1"/>
              <a:t>keluarnya</a:t>
            </a:r>
            <a:r>
              <a:rPr lang="en-US" sz="2000" dirty="0"/>
              <a:t> </a:t>
            </a:r>
            <a:r>
              <a:rPr lang="en-US" sz="2000" dirty="0" err="1"/>
              <a:t>penduduk</a:t>
            </a:r>
            <a:r>
              <a:rPr lang="en-US" sz="2000" dirty="0"/>
              <a:t> </a:t>
            </a:r>
            <a:r>
              <a:rPr lang="en-US" sz="2000" dirty="0" err="1"/>
              <a:t>suatu</a:t>
            </a:r>
            <a:r>
              <a:rPr lang="en-US" sz="2000" dirty="0"/>
              <a:t> </a:t>
            </a:r>
            <a:r>
              <a:rPr lang="en-US" sz="2000" dirty="0" err="1"/>
              <a:t>negara</a:t>
            </a:r>
            <a:r>
              <a:rPr lang="en-US" sz="2000" dirty="0"/>
              <a:t>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bertempat</a:t>
            </a:r>
            <a:r>
              <a:rPr lang="en-US" sz="2000" dirty="0"/>
              <a:t> </a:t>
            </a:r>
            <a:r>
              <a:rPr lang="en-US" sz="2000" dirty="0" err="1"/>
              <a:t>tinggal</a:t>
            </a:r>
            <a:r>
              <a:rPr lang="en-US" sz="2000" dirty="0"/>
              <a:t> </a:t>
            </a:r>
            <a:r>
              <a:rPr lang="en-US" sz="2000" dirty="0" err="1"/>
              <a:t>atau</a:t>
            </a:r>
            <a:r>
              <a:rPr lang="en-US" sz="2000" dirty="0"/>
              <a:t> </a:t>
            </a:r>
            <a:r>
              <a:rPr lang="en-US" sz="2000" dirty="0" err="1"/>
              <a:t>pindah</a:t>
            </a:r>
            <a:r>
              <a:rPr lang="en-US" sz="2000" dirty="0"/>
              <a:t> di </a:t>
            </a:r>
            <a:r>
              <a:rPr lang="en-US" sz="2000" dirty="0" err="1"/>
              <a:t>luar</a:t>
            </a:r>
            <a:r>
              <a:rPr lang="en-US" sz="2000" dirty="0"/>
              <a:t> </a:t>
            </a:r>
            <a:r>
              <a:rPr lang="en-US" sz="2000" dirty="0" err="1"/>
              <a:t>negeri</a:t>
            </a:r>
            <a:r>
              <a:rPr lang="en-US" sz="2000" dirty="0"/>
              <a:t>. </a:t>
            </a:r>
            <a:r>
              <a:rPr lang="en-US" sz="2000" dirty="0" err="1"/>
              <a:t>Suatu</a:t>
            </a:r>
            <a:r>
              <a:rPr lang="en-US" sz="2000" dirty="0"/>
              <a:t> </a:t>
            </a:r>
            <a:r>
              <a:rPr lang="en-US" sz="2000" dirty="0" err="1"/>
              <a:t>saat</a:t>
            </a:r>
            <a:r>
              <a:rPr lang="en-US" sz="2000" dirty="0"/>
              <a:t> </a:t>
            </a:r>
            <a:r>
              <a:rPr lang="en-US" sz="2000" dirty="0" err="1"/>
              <a:t>ketika</a:t>
            </a:r>
            <a:r>
              <a:rPr lang="en-US" sz="2000" dirty="0"/>
              <a:t> </a:t>
            </a:r>
            <a:r>
              <a:rPr lang="en-US" sz="2000" dirty="0" err="1"/>
              <a:t>penduduk</a:t>
            </a:r>
            <a:r>
              <a:rPr lang="en-US" sz="2000" dirty="0"/>
              <a:t> yang </a:t>
            </a:r>
            <a:r>
              <a:rPr lang="en-US" sz="2000" dirty="0" err="1"/>
              <a:t>pindah</a:t>
            </a:r>
            <a:r>
              <a:rPr lang="en-US" sz="2000" dirty="0"/>
              <a:t> di </a:t>
            </a:r>
            <a:r>
              <a:rPr lang="en-US" sz="2000" dirty="0" err="1"/>
              <a:t>luar</a:t>
            </a:r>
            <a:r>
              <a:rPr lang="en-US" sz="2000" dirty="0"/>
              <a:t> </a:t>
            </a:r>
            <a:r>
              <a:rPr lang="en-US" sz="2000" dirty="0" err="1"/>
              <a:t>negeri</a:t>
            </a:r>
            <a:r>
              <a:rPr lang="en-US" sz="2000" dirty="0"/>
              <a:t> </a:t>
            </a:r>
            <a:r>
              <a:rPr lang="en-US" sz="2000" dirty="0" err="1"/>
              <a:t>tersebut</a:t>
            </a:r>
            <a:r>
              <a:rPr lang="en-US" sz="2000" dirty="0"/>
              <a:t> </a:t>
            </a:r>
            <a:r>
              <a:rPr lang="en-US" sz="2000" dirty="0" err="1"/>
              <a:t>kembali</a:t>
            </a:r>
            <a:r>
              <a:rPr lang="en-US" sz="2000" dirty="0"/>
              <a:t> </a:t>
            </a:r>
            <a:r>
              <a:rPr lang="en-US" sz="2000" dirty="0" err="1"/>
              <a:t>ke</a:t>
            </a:r>
            <a:r>
              <a:rPr lang="en-US" sz="2000" dirty="0"/>
              <a:t> </a:t>
            </a:r>
            <a:r>
              <a:rPr lang="en-US" sz="2000" dirty="0" err="1"/>
              <a:t>negara</a:t>
            </a:r>
            <a:r>
              <a:rPr lang="en-US" sz="2000" dirty="0"/>
              <a:t> </a:t>
            </a:r>
            <a:r>
              <a:rPr lang="en-US" sz="2000" dirty="0" err="1" smtClean="0"/>
              <a:t>asalnya</a:t>
            </a:r>
            <a:r>
              <a:rPr lang="en-US" sz="2000" dirty="0"/>
              <a:t>, </a:t>
            </a:r>
            <a:r>
              <a:rPr lang="en-US" sz="2000" dirty="0" err="1"/>
              <a:t>maka</a:t>
            </a:r>
            <a:r>
              <a:rPr lang="en-US" sz="2000" dirty="0"/>
              <a:t> </a:t>
            </a:r>
            <a:r>
              <a:rPr lang="en-US" sz="2000" dirty="0" err="1"/>
              <a:t>saat</a:t>
            </a:r>
            <a:r>
              <a:rPr lang="en-US" sz="2000" dirty="0"/>
              <a:t> </a:t>
            </a:r>
            <a:r>
              <a:rPr lang="en-US" sz="2000" dirty="0" err="1"/>
              <a:t>itulah</a:t>
            </a:r>
            <a:r>
              <a:rPr lang="en-US" sz="2000" dirty="0"/>
              <a:t> </a:t>
            </a:r>
            <a:r>
              <a:rPr lang="en-US" sz="2000" dirty="0" err="1"/>
              <a:t>kita</a:t>
            </a:r>
            <a:r>
              <a:rPr lang="en-US" sz="2000" dirty="0"/>
              <a:t> </a:t>
            </a:r>
            <a:r>
              <a:rPr lang="en-US" sz="2000" dirty="0" err="1"/>
              <a:t>menamai</a:t>
            </a:r>
            <a:r>
              <a:rPr lang="en-US" sz="2000" dirty="0"/>
              <a:t> </a:t>
            </a:r>
            <a:r>
              <a:rPr lang="en-US" sz="2000" dirty="0" err="1"/>
              <a:t>tindakan</a:t>
            </a:r>
            <a:r>
              <a:rPr lang="en-US" sz="2000" dirty="0"/>
              <a:t> </a:t>
            </a:r>
            <a:r>
              <a:rPr lang="en-US" sz="2000" dirty="0" err="1"/>
              <a:t>mereka</a:t>
            </a:r>
            <a:r>
              <a:rPr lang="en-US" sz="2000" dirty="0"/>
              <a:t> </a:t>
            </a:r>
            <a:r>
              <a:rPr lang="en-US" sz="2000" dirty="0" err="1"/>
              <a:t>sebagai</a:t>
            </a:r>
            <a:r>
              <a:rPr lang="en-US" sz="2000" dirty="0"/>
              <a:t> </a:t>
            </a:r>
            <a:r>
              <a:rPr lang="en-US" sz="2000" b="1" dirty="0" err="1" smtClean="0"/>
              <a:t>Remigrasi</a:t>
            </a:r>
            <a:r>
              <a:rPr lang="en-US" sz="2000" b="1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9568259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600216"/>
          </a:xfrm>
        </p:spPr>
        <p:txBody>
          <a:bodyPr/>
          <a:lstStyle/>
          <a:p>
            <a:r>
              <a:rPr lang="en-US" sz="3600" i="1" dirty="0" smtClean="0"/>
              <a:t>SUMMARY</a:t>
            </a:r>
            <a:endParaRPr lang="en-US" sz="36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103121"/>
            <a:ext cx="10554574" cy="3940232"/>
          </a:xfrm>
        </p:spPr>
        <p:txBody>
          <a:bodyPr>
            <a:noAutofit/>
          </a:bodyPr>
          <a:lstStyle/>
          <a:p>
            <a:r>
              <a:rPr lang="en-US" sz="2000" dirty="0" err="1" smtClean="0"/>
              <a:t>Emigrasi</a:t>
            </a:r>
            <a:r>
              <a:rPr lang="en-US" sz="2000" dirty="0" smtClean="0"/>
              <a:t> </a:t>
            </a:r>
            <a:r>
              <a:rPr lang="en-US" sz="2000" dirty="0" err="1" smtClean="0"/>
              <a:t>merupakan</a:t>
            </a:r>
            <a:r>
              <a:rPr lang="en-US" sz="2000" dirty="0" smtClean="0"/>
              <a:t> </a:t>
            </a:r>
            <a:r>
              <a:rPr lang="en-US" sz="2000" dirty="0" err="1"/>
              <a:t>kegiatan</a:t>
            </a:r>
            <a:r>
              <a:rPr lang="en-US" sz="2000" dirty="0"/>
              <a:t> </a:t>
            </a:r>
            <a:r>
              <a:rPr lang="en-US" sz="2000" dirty="0" err="1"/>
              <a:t>keluarnya</a:t>
            </a:r>
            <a:r>
              <a:rPr lang="en-US" sz="2000" dirty="0"/>
              <a:t> </a:t>
            </a:r>
            <a:r>
              <a:rPr lang="en-US" sz="2000" dirty="0" err="1"/>
              <a:t>penduduk</a:t>
            </a:r>
            <a:r>
              <a:rPr lang="en-US" sz="2000" dirty="0"/>
              <a:t> </a:t>
            </a:r>
            <a:r>
              <a:rPr lang="en-US" sz="2000" dirty="0" err="1"/>
              <a:t>suatu</a:t>
            </a:r>
            <a:r>
              <a:rPr lang="en-US" sz="2000" dirty="0"/>
              <a:t> </a:t>
            </a:r>
            <a:r>
              <a:rPr lang="en-US" sz="2000" dirty="0" err="1"/>
              <a:t>negara</a:t>
            </a:r>
            <a:r>
              <a:rPr lang="en-US" sz="2000" dirty="0"/>
              <a:t>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tinggal</a:t>
            </a:r>
            <a:r>
              <a:rPr lang="en-US" sz="2000" dirty="0"/>
              <a:t> di </a:t>
            </a:r>
            <a:r>
              <a:rPr lang="en-US" sz="2000" dirty="0" err="1"/>
              <a:t>negara</a:t>
            </a:r>
            <a:r>
              <a:rPr lang="en-US" sz="2000" dirty="0"/>
              <a:t> </a:t>
            </a:r>
            <a:r>
              <a:rPr lang="en-US" sz="2000" dirty="0" err="1"/>
              <a:t>lainnya</a:t>
            </a:r>
            <a:r>
              <a:rPr lang="en-US" sz="2000" dirty="0"/>
              <a:t>. </a:t>
            </a:r>
            <a:endParaRPr lang="en-US" sz="2000" dirty="0" smtClean="0"/>
          </a:p>
          <a:p>
            <a:r>
              <a:rPr lang="en-US" sz="2000" dirty="0" err="1" smtClean="0"/>
              <a:t>Lawan</a:t>
            </a:r>
            <a:r>
              <a:rPr lang="en-US" sz="2000" dirty="0" smtClean="0"/>
              <a:t> </a:t>
            </a:r>
            <a:r>
              <a:rPr lang="en-US" sz="2000" dirty="0" err="1"/>
              <a:t>dari</a:t>
            </a:r>
            <a:r>
              <a:rPr lang="en-US" sz="2000" dirty="0"/>
              <a:t> </a:t>
            </a:r>
            <a:r>
              <a:rPr lang="en-US" sz="2000" dirty="0" err="1"/>
              <a:t>emigrasi</a:t>
            </a:r>
            <a:r>
              <a:rPr lang="en-US" sz="2000" dirty="0"/>
              <a:t> </a:t>
            </a:r>
            <a:r>
              <a:rPr lang="en-US" sz="2000" dirty="0" err="1"/>
              <a:t>adalah</a:t>
            </a:r>
            <a:r>
              <a:rPr lang="en-US" sz="2000" dirty="0"/>
              <a:t> </a:t>
            </a:r>
            <a:r>
              <a:rPr lang="en-US" sz="2000" dirty="0" err="1"/>
              <a:t>imigrasi</a:t>
            </a:r>
            <a:r>
              <a:rPr lang="en-US" sz="2000" dirty="0"/>
              <a:t>. </a:t>
            </a:r>
            <a:r>
              <a:rPr lang="en-US" sz="2000" dirty="0" err="1"/>
              <a:t>Imigrasi</a:t>
            </a:r>
            <a:r>
              <a:rPr lang="en-US" sz="2000" dirty="0"/>
              <a:t> </a:t>
            </a:r>
            <a:r>
              <a:rPr lang="en-US" sz="2000" dirty="0" err="1"/>
              <a:t>merupakan</a:t>
            </a:r>
            <a:r>
              <a:rPr lang="en-US" sz="2000" dirty="0"/>
              <a:t> </a:t>
            </a:r>
            <a:r>
              <a:rPr lang="en-US" sz="2000" dirty="0" err="1"/>
              <a:t>peristiwa</a:t>
            </a:r>
            <a:r>
              <a:rPr lang="en-US" sz="2000" dirty="0"/>
              <a:t> </a:t>
            </a:r>
            <a:r>
              <a:rPr lang="en-US" sz="2000" dirty="0" err="1"/>
              <a:t>masuknya</a:t>
            </a:r>
            <a:r>
              <a:rPr lang="en-US" sz="2000" dirty="0"/>
              <a:t> </a:t>
            </a:r>
            <a:r>
              <a:rPr lang="en-US" sz="2000" dirty="0" err="1"/>
              <a:t>warga</a:t>
            </a:r>
            <a:r>
              <a:rPr lang="en-US" sz="2000" dirty="0"/>
              <a:t> </a:t>
            </a:r>
            <a:r>
              <a:rPr lang="en-US" sz="2000" dirty="0" err="1"/>
              <a:t>negara</a:t>
            </a:r>
            <a:r>
              <a:rPr lang="en-US" sz="2000" dirty="0"/>
              <a:t> lain </a:t>
            </a:r>
            <a:r>
              <a:rPr lang="en-US" sz="2000" dirty="0" err="1"/>
              <a:t>menuju</a:t>
            </a:r>
            <a:r>
              <a:rPr lang="en-US" sz="2000" dirty="0"/>
              <a:t> </a:t>
            </a:r>
            <a:r>
              <a:rPr lang="en-US" sz="2000" dirty="0" err="1"/>
              <a:t>ke</a:t>
            </a:r>
            <a:r>
              <a:rPr lang="en-US" sz="2000" dirty="0"/>
              <a:t> 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negeri</a:t>
            </a:r>
            <a:r>
              <a:rPr lang="en-US" sz="2000" dirty="0"/>
              <a:t>. </a:t>
            </a:r>
            <a:r>
              <a:rPr lang="en-US" sz="2000" dirty="0" err="1"/>
              <a:t>Maksudnya</a:t>
            </a:r>
            <a:r>
              <a:rPr lang="en-US" sz="2000" dirty="0"/>
              <a:t> </a:t>
            </a:r>
            <a:r>
              <a:rPr lang="en-US" sz="2000" dirty="0" err="1"/>
              <a:t>adalah</a:t>
            </a:r>
            <a:r>
              <a:rPr lang="en-US" sz="2000" dirty="0"/>
              <a:t> </a:t>
            </a:r>
            <a:r>
              <a:rPr lang="en-US" sz="2000" dirty="0" err="1"/>
              <a:t>apabila</a:t>
            </a:r>
            <a:r>
              <a:rPr lang="en-US" sz="2000" dirty="0"/>
              <a:t> </a:t>
            </a:r>
            <a:r>
              <a:rPr lang="en-US" sz="2000" dirty="0" err="1"/>
              <a:t>ada</a:t>
            </a:r>
            <a:r>
              <a:rPr lang="en-US" sz="2000" dirty="0"/>
              <a:t> </a:t>
            </a:r>
            <a:r>
              <a:rPr lang="en-US" sz="2000" dirty="0" err="1"/>
              <a:t>warga</a:t>
            </a:r>
            <a:r>
              <a:rPr lang="en-US" sz="2000" dirty="0"/>
              <a:t> </a:t>
            </a:r>
            <a:r>
              <a:rPr lang="en-US" sz="2000" dirty="0" err="1"/>
              <a:t>negara</a:t>
            </a:r>
            <a:r>
              <a:rPr lang="en-US" sz="2000" dirty="0"/>
              <a:t> </a:t>
            </a:r>
            <a:r>
              <a:rPr lang="en-US" sz="2000" dirty="0" err="1"/>
              <a:t>asing</a:t>
            </a:r>
            <a:r>
              <a:rPr lang="en-US" sz="2000" dirty="0"/>
              <a:t> </a:t>
            </a:r>
            <a:r>
              <a:rPr lang="en-US" sz="2000" dirty="0" err="1"/>
              <a:t>datang</a:t>
            </a:r>
            <a:r>
              <a:rPr lang="en-US" sz="2000" dirty="0"/>
              <a:t> </a:t>
            </a:r>
            <a:r>
              <a:rPr lang="en-US" sz="2000" dirty="0" err="1"/>
              <a:t>ke</a:t>
            </a:r>
            <a:r>
              <a:rPr lang="en-US" sz="2000" dirty="0"/>
              <a:t> Indonesia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tinggal</a:t>
            </a:r>
            <a:r>
              <a:rPr lang="en-US" sz="2000" dirty="0"/>
              <a:t> di Indonesia </a:t>
            </a:r>
            <a:r>
              <a:rPr lang="en-US" sz="2000" dirty="0" err="1"/>
              <a:t>maka</a:t>
            </a:r>
            <a:r>
              <a:rPr lang="en-US" sz="2000" dirty="0"/>
              <a:t> orang </a:t>
            </a:r>
            <a:r>
              <a:rPr lang="en-US" sz="2000" dirty="0" err="1"/>
              <a:t>itu</a:t>
            </a:r>
            <a:r>
              <a:rPr lang="en-US" sz="2000" dirty="0"/>
              <a:t> </a:t>
            </a:r>
            <a:r>
              <a:rPr lang="en-US" sz="2000" dirty="0" err="1"/>
              <a:t>dinamakan</a:t>
            </a:r>
            <a:r>
              <a:rPr lang="en-US" sz="2000" dirty="0"/>
              <a:t> </a:t>
            </a:r>
            <a:r>
              <a:rPr lang="en-US" sz="2000" dirty="0" err="1"/>
              <a:t>imigran</a:t>
            </a:r>
            <a:r>
              <a:rPr lang="en-US" sz="2000" dirty="0"/>
              <a:t>. </a:t>
            </a:r>
            <a:endParaRPr lang="en-US" sz="2000" dirty="0" smtClean="0"/>
          </a:p>
          <a:p>
            <a:r>
              <a:rPr lang="en-US" sz="2000" dirty="0" err="1" smtClean="0"/>
              <a:t>Imigran</a:t>
            </a:r>
            <a:r>
              <a:rPr lang="en-US" sz="2000" dirty="0" smtClean="0"/>
              <a:t> </a:t>
            </a:r>
            <a:r>
              <a:rPr lang="en-US" sz="2000" dirty="0" err="1"/>
              <a:t>adalah</a:t>
            </a:r>
            <a:r>
              <a:rPr lang="en-US" sz="2000" dirty="0"/>
              <a:t> </a:t>
            </a:r>
            <a:r>
              <a:rPr lang="en-US" sz="2000" dirty="0" err="1"/>
              <a:t>seorang</a:t>
            </a:r>
            <a:r>
              <a:rPr lang="en-US" sz="2000" dirty="0"/>
              <a:t> </a:t>
            </a:r>
            <a:r>
              <a:rPr lang="en-US" sz="2000" dirty="0" err="1"/>
              <a:t>pendatang</a:t>
            </a:r>
            <a:r>
              <a:rPr lang="en-US" sz="2000" dirty="0"/>
              <a:t> yang </a:t>
            </a:r>
            <a:r>
              <a:rPr lang="en-US" sz="2000" dirty="0" err="1"/>
              <a:t>tinggal</a:t>
            </a:r>
            <a:r>
              <a:rPr lang="en-US" sz="2000" dirty="0"/>
              <a:t> di 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negeri</a:t>
            </a:r>
            <a:r>
              <a:rPr lang="en-US" sz="2000" dirty="0"/>
              <a:t> </a:t>
            </a:r>
            <a:r>
              <a:rPr lang="en-US" sz="2000" dirty="0" err="1"/>
              <a:t>sehingga</a:t>
            </a:r>
            <a:r>
              <a:rPr lang="en-US" sz="2000" dirty="0"/>
              <a:t> </a:t>
            </a:r>
            <a:r>
              <a:rPr lang="en-US" sz="2000" dirty="0" err="1"/>
              <a:t>mereka</a:t>
            </a:r>
            <a:r>
              <a:rPr lang="en-US" sz="2000" dirty="0"/>
              <a:t> pun </a:t>
            </a:r>
            <a:r>
              <a:rPr lang="en-US" sz="2000" dirty="0" err="1"/>
              <a:t>terkadang</a:t>
            </a:r>
            <a:r>
              <a:rPr lang="en-US" sz="2000" dirty="0"/>
              <a:t> </a:t>
            </a:r>
            <a:r>
              <a:rPr lang="en-US" sz="2000" dirty="0" err="1"/>
              <a:t>masih</a:t>
            </a:r>
            <a:r>
              <a:rPr lang="en-US" sz="2000" dirty="0"/>
              <a:t> </a:t>
            </a:r>
            <a:r>
              <a:rPr lang="en-US" sz="2000" dirty="0" err="1"/>
              <a:t>dipanggil</a:t>
            </a:r>
            <a:r>
              <a:rPr lang="en-US" sz="2000" dirty="0"/>
              <a:t> orang </a:t>
            </a:r>
            <a:r>
              <a:rPr lang="en-US" sz="2000" dirty="0" err="1"/>
              <a:t>asing</a:t>
            </a:r>
            <a:r>
              <a:rPr lang="en-US" sz="2000" dirty="0"/>
              <a:t>.</a:t>
            </a:r>
          </a:p>
          <a:p>
            <a:r>
              <a:rPr lang="en-US" sz="2000" dirty="0" err="1" smtClean="0"/>
              <a:t>Dilihat</a:t>
            </a:r>
            <a:r>
              <a:rPr lang="en-US" sz="2000" dirty="0" smtClean="0"/>
              <a:t> </a:t>
            </a:r>
            <a:r>
              <a:rPr lang="en-US" sz="2000" dirty="0" err="1"/>
              <a:t>dari</a:t>
            </a:r>
            <a:r>
              <a:rPr lang="en-US" sz="2000" dirty="0"/>
              <a:t> </a:t>
            </a:r>
            <a:r>
              <a:rPr lang="en-US" sz="2000" dirty="0" err="1"/>
              <a:t>pengertiannya</a:t>
            </a:r>
            <a:r>
              <a:rPr lang="en-US" sz="2000" dirty="0"/>
              <a:t> </a:t>
            </a:r>
            <a:r>
              <a:rPr lang="en-US" sz="2000" dirty="0" err="1"/>
              <a:t>maka</a:t>
            </a:r>
            <a:r>
              <a:rPr lang="en-US" sz="2000" dirty="0"/>
              <a:t> </a:t>
            </a:r>
            <a:r>
              <a:rPr lang="en-US" sz="2000" dirty="0" err="1"/>
              <a:t>perbedaan</a:t>
            </a:r>
            <a:r>
              <a:rPr lang="en-US" sz="2000" dirty="0"/>
              <a:t> </a:t>
            </a:r>
            <a:r>
              <a:rPr lang="en-US" sz="2000" dirty="0" err="1"/>
              <a:t>dari</a:t>
            </a:r>
            <a:r>
              <a:rPr lang="en-US" sz="2000" dirty="0"/>
              <a:t> </a:t>
            </a:r>
            <a:r>
              <a:rPr lang="en-US" sz="2000" dirty="0" err="1"/>
              <a:t>keduanya</a:t>
            </a:r>
            <a:r>
              <a:rPr lang="en-US" sz="2000" dirty="0"/>
              <a:t> </a:t>
            </a:r>
            <a:r>
              <a:rPr lang="en-US" sz="2000" dirty="0" err="1"/>
              <a:t>jelas</a:t>
            </a:r>
            <a:r>
              <a:rPr lang="en-US" sz="2000" dirty="0"/>
              <a:t> </a:t>
            </a:r>
            <a:r>
              <a:rPr lang="en-US" sz="2000" dirty="0" err="1"/>
              <a:t>terlihat</a:t>
            </a:r>
            <a:r>
              <a:rPr lang="en-US" sz="2000" dirty="0"/>
              <a:t> </a:t>
            </a:r>
            <a:r>
              <a:rPr lang="en-US" sz="2000" dirty="0" err="1"/>
              <a:t>pada</a:t>
            </a:r>
            <a:r>
              <a:rPr lang="en-US" sz="2000" dirty="0"/>
              <a:t> </a:t>
            </a:r>
            <a:r>
              <a:rPr lang="en-US" sz="2000" dirty="0" err="1"/>
              <a:t>aktivitasnya</a:t>
            </a:r>
            <a:r>
              <a:rPr lang="en-US" sz="2000" dirty="0"/>
              <a:t>, </a:t>
            </a:r>
            <a:r>
              <a:rPr lang="en-US" sz="2000" dirty="0" err="1"/>
              <a:t>yakni</a:t>
            </a:r>
            <a:r>
              <a:rPr lang="en-US" sz="2000" dirty="0"/>
              <a:t> </a:t>
            </a:r>
            <a:r>
              <a:rPr lang="en-US" sz="2000" dirty="0" err="1"/>
              <a:t>emigrasi</a:t>
            </a:r>
            <a:r>
              <a:rPr lang="en-US" sz="2000" dirty="0"/>
              <a:t> </a:t>
            </a:r>
            <a:r>
              <a:rPr lang="en-US" sz="2000" dirty="0" err="1"/>
              <a:t>adalah</a:t>
            </a:r>
            <a:r>
              <a:rPr lang="en-US" sz="2000" dirty="0"/>
              <a:t> </a:t>
            </a:r>
            <a:r>
              <a:rPr lang="en-US" sz="2000" dirty="0" err="1"/>
              <a:t>aktivitas</a:t>
            </a:r>
            <a:r>
              <a:rPr lang="en-US" sz="2000" dirty="0"/>
              <a:t> </a:t>
            </a:r>
            <a:r>
              <a:rPr lang="en-US" sz="2000" dirty="0" err="1"/>
              <a:t>keluar</a:t>
            </a:r>
            <a:r>
              <a:rPr lang="en-US" sz="2000" dirty="0"/>
              <a:t> </a:t>
            </a:r>
            <a:r>
              <a:rPr lang="en-US" sz="2000" dirty="0" err="1"/>
              <a:t>sementara</a:t>
            </a:r>
            <a:r>
              <a:rPr lang="en-US" sz="2000" dirty="0"/>
              <a:t> </a:t>
            </a:r>
            <a:r>
              <a:rPr lang="en-US" sz="2000" dirty="0" err="1"/>
              <a:t>imigrasi</a:t>
            </a:r>
            <a:r>
              <a:rPr lang="en-US" sz="2000" dirty="0"/>
              <a:t> </a:t>
            </a:r>
            <a:r>
              <a:rPr lang="en-US" sz="2000" dirty="0" err="1"/>
              <a:t>adalah</a:t>
            </a:r>
            <a:r>
              <a:rPr lang="en-US" sz="2000" dirty="0"/>
              <a:t> </a:t>
            </a:r>
            <a:r>
              <a:rPr lang="en-US" sz="2000" dirty="0" err="1"/>
              <a:t>aktivitas</a:t>
            </a:r>
            <a:r>
              <a:rPr lang="en-US" sz="2000" dirty="0"/>
              <a:t> </a:t>
            </a:r>
            <a:r>
              <a:rPr lang="en-US" sz="2000" dirty="0" err="1"/>
              <a:t>masuk</a:t>
            </a:r>
            <a:r>
              <a:rPr lang="en-US" sz="20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7683980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566965"/>
          </a:xfrm>
        </p:spPr>
        <p:txBody>
          <a:bodyPr/>
          <a:lstStyle/>
          <a:p>
            <a:r>
              <a:rPr lang="en-US" sz="3600" dirty="0" smtClean="0"/>
              <a:t>FAKTOR PENYEBAB TERJADINYA IMIGRASI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311517"/>
          </a:xfrm>
        </p:spPr>
        <p:txBody>
          <a:bodyPr>
            <a:normAutofit/>
          </a:bodyPr>
          <a:lstStyle/>
          <a:p>
            <a:r>
              <a:rPr lang="en-US" dirty="0" smtClean="0"/>
              <a:t>Negara yang </a:t>
            </a:r>
            <a:r>
              <a:rPr lang="en-US" dirty="0" err="1" smtClean="0"/>
              <a:t>didatangi</a:t>
            </a:r>
            <a:r>
              <a:rPr lang="en-US" dirty="0" smtClean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nyaman</a:t>
            </a:r>
            <a:r>
              <a:rPr lang="en-US" dirty="0"/>
              <a:t> </a:t>
            </a:r>
            <a:r>
              <a:rPr lang="en-US" dirty="0" err="1"/>
              <a:t>ditempati</a:t>
            </a:r>
            <a:r>
              <a:rPr lang="en-US" dirty="0"/>
              <a:t>,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segi</a:t>
            </a:r>
            <a:r>
              <a:rPr lang="en-US" dirty="0"/>
              <a:t> </a:t>
            </a:r>
            <a:r>
              <a:rPr lang="en-US" dirty="0" err="1"/>
              <a:t>sosial</a:t>
            </a:r>
            <a:r>
              <a:rPr lang="en-US" dirty="0"/>
              <a:t> </a:t>
            </a:r>
            <a:r>
              <a:rPr lang="en-US" dirty="0" err="1"/>
              <a:t>budaya</a:t>
            </a:r>
            <a:r>
              <a:rPr lang="en-US" dirty="0"/>
              <a:t> </a:t>
            </a:r>
            <a:r>
              <a:rPr lang="en-US" dirty="0" err="1"/>
              <a:t>maupun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peraturannnya</a:t>
            </a:r>
            <a:endParaRPr lang="en-US" dirty="0"/>
          </a:p>
          <a:p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tempat-tempat</a:t>
            </a:r>
            <a:r>
              <a:rPr lang="en-US" dirty="0"/>
              <a:t> </a:t>
            </a:r>
            <a:r>
              <a:rPr lang="en-US" dirty="0" err="1"/>
              <a:t>menarik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pemandangan</a:t>
            </a:r>
            <a:r>
              <a:rPr lang="en-US" dirty="0"/>
              <a:t> yang </a:t>
            </a:r>
            <a:r>
              <a:rPr lang="en-US" dirty="0" err="1"/>
              <a:t>indah</a:t>
            </a:r>
            <a:endParaRPr lang="en-US" dirty="0"/>
          </a:p>
          <a:p>
            <a:r>
              <a:rPr lang="en-US" dirty="0" err="1"/>
              <a:t>Mencari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 di </a:t>
            </a:r>
            <a:r>
              <a:rPr lang="en-US" dirty="0" err="1"/>
              <a:t>negeri</a:t>
            </a:r>
            <a:r>
              <a:rPr lang="en-US" dirty="0"/>
              <a:t> </a:t>
            </a:r>
            <a:r>
              <a:rPr lang="en-US" dirty="0" smtClean="0"/>
              <a:t>yang </a:t>
            </a:r>
            <a:r>
              <a:rPr lang="en-US" dirty="0" err="1" smtClean="0"/>
              <a:t>didatangi</a:t>
            </a:r>
            <a:r>
              <a:rPr lang="en-US" dirty="0" smtClean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mudah</a:t>
            </a:r>
            <a:endParaRPr lang="en-US" dirty="0"/>
          </a:p>
          <a:p>
            <a:r>
              <a:rPr lang="en-US" dirty="0" smtClean="0"/>
              <a:t>Ada </a:t>
            </a:r>
            <a:r>
              <a:rPr lang="en-US" dirty="0" err="1"/>
              <a:t>peluang</a:t>
            </a:r>
            <a:r>
              <a:rPr lang="en-US" dirty="0"/>
              <a:t> </a:t>
            </a:r>
            <a:r>
              <a:rPr lang="en-US" dirty="0" err="1"/>
              <a:t>usaha</a:t>
            </a:r>
            <a:r>
              <a:rPr lang="en-US" dirty="0"/>
              <a:t> di </a:t>
            </a:r>
            <a:r>
              <a:rPr lang="en-US" dirty="0" err="1"/>
              <a:t>negeri</a:t>
            </a:r>
            <a:r>
              <a:rPr lang="en-US" dirty="0"/>
              <a:t> </a:t>
            </a:r>
            <a:r>
              <a:rPr lang="en-US" dirty="0" smtClean="0"/>
              <a:t>yang </a:t>
            </a:r>
            <a:r>
              <a:rPr lang="en-US" dirty="0" err="1" smtClean="0"/>
              <a:t>didatangi</a:t>
            </a:r>
            <a:endParaRPr lang="en-US" dirty="0"/>
          </a:p>
          <a:p>
            <a:r>
              <a:rPr lang="en-US" dirty="0" err="1"/>
              <a:t>Pernikahan</a:t>
            </a:r>
            <a:r>
              <a:rPr lang="en-US" dirty="0"/>
              <a:t> </a:t>
            </a:r>
            <a:r>
              <a:rPr lang="en-US" dirty="0" err="1"/>
              <a:t>seorang</a:t>
            </a:r>
            <a:r>
              <a:rPr lang="en-US" dirty="0"/>
              <a:t> </a:t>
            </a:r>
            <a:r>
              <a:rPr lang="en-US" dirty="0" err="1"/>
              <a:t>warga</a:t>
            </a:r>
            <a:r>
              <a:rPr lang="en-US" dirty="0"/>
              <a:t> </a:t>
            </a:r>
            <a:r>
              <a:rPr lang="en-US" dirty="0" err="1"/>
              <a:t>asing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pemuda</a:t>
            </a:r>
            <a:r>
              <a:rPr lang="en-US" dirty="0"/>
              <a:t> </a:t>
            </a:r>
            <a:r>
              <a:rPr lang="en-US" dirty="0" err="1"/>
              <a:t>negara</a:t>
            </a:r>
            <a:r>
              <a:rPr lang="en-US" dirty="0"/>
              <a:t> </a:t>
            </a:r>
            <a:r>
              <a:rPr lang="en-US" dirty="0" smtClean="0"/>
              <a:t>yang </a:t>
            </a:r>
            <a:r>
              <a:rPr lang="en-US" dirty="0" err="1" smtClean="0"/>
              <a:t>didatangi</a:t>
            </a:r>
            <a:endParaRPr lang="en-US" dirty="0"/>
          </a:p>
          <a:p>
            <a:r>
              <a:rPr lang="en-US" dirty="0" err="1"/>
              <a:t>Faktor-faktor</a:t>
            </a:r>
            <a:r>
              <a:rPr lang="en-US" dirty="0"/>
              <a:t> </a:t>
            </a:r>
            <a:r>
              <a:rPr lang="en-US" dirty="0" err="1"/>
              <a:t>lainnya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adanya</a:t>
            </a:r>
            <a:r>
              <a:rPr lang="en-US" dirty="0"/>
              <a:t> </a:t>
            </a:r>
            <a:r>
              <a:rPr lang="en-US" dirty="0" err="1"/>
              <a:t>tugas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pemerintah</a:t>
            </a:r>
            <a:r>
              <a:rPr lang="en-US" dirty="0"/>
              <a:t> </a:t>
            </a:r>
            <a:r>
              <a:rPr lang="en-US" dirty="0" err="1"/>
              <a:t>negara</a:t>
            </a:r>
            <a:r>
              <a:rPr lang="en-US" dirty="0"/>
              <a:t> lain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rakyatnya</a:t>
            </a:r>
            <a:r>
              <a:rPr lang="en-US" dirty="0"/>
              <a:t> yang </a:t>
            </a:r>
            <a:r>
              <a:rPr lang="en-US" dirty="0" err="1"/>
              <a:t>mengharuskan</a:t>
            </a:r>
            <a:r>
              <a:rPr lang="en-US" dirty="0"/>
              <a:t> </a:t>
            </a:r>
            <a:r>
              <a:rPr lang="en-US" dirty="0" err="1"/>
              <a:t>ia</a:t>
            </a:r>
            <a:r>
              <a:rPr lang="en-US" dirty="0"/>
              <a:t> </a:t>
            </a:r>
            <a:r>
              <a:rPr lang="en-US" dirty="0" err="1"/>
              <a:t>tinggal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 err="1" smtClean="0"/>
              <a:t>Kebutuhan</a:t>
            </a:r>
            <a:r>
              <a:rPr lang="en-US" dirty="0" smtClean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tenaga</a:t>
            </a:r>
            <a:r>
              <a:rPr lang="en-US" dirty="0"/>
              <a:t> </a:t>
            </a:r>
            <a:r>
              <a:rPr lang="en-US" dirty="0" err="1"/>
              <a:t>profesional</a:t>
            </a:r>
            <a:r>
              <a:rPr lang="en-US" dirty="0"/>
              <a:t> di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negeri</a:t>
            </a:r>
            <a:r>
              <a:rPr lang="en-US" dirty="0"/>
              <a:t>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mendatangkan</a:t>
            </a:r>
            <a:r>
              <a:rPr lang="en-US" dirty="0"/>
              <a:t> </a:t>
            </a:r>
            <a:r>
              <a:rPr lang="en-US" dirty="0" err="1"/>
              <a:t>ahli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luar</a:t>
            </a:r>
            <a:r>
              <a:rPr lang="en-US" dirty="0"/>
              <a:t> </a:t>
            </a:r>
            <a:r>
              <a:rPr lang="en-US" dirty="0" err="1"/>
              <a:t>negeri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01660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724907"/>
          </a:xfrm>
        </p:spPr>
        <p:txBody>
          <a:bodyPr/>
          <a:lstStyle/>
          <a:p>
            <a:r>
              <a:rPr lang="en-US" sz="3600" dirty="0" smtClean="0"/>
              <a:t>FAKTOR PENYEBAB TERJADINYA EMIGRASI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b="1" dirty="0"/>
              <a:t>1. </a:t>
            </a:r>
            <a:r>
              <a:rPr lang="en-US" b="1" dirty="0" err="1" smtClean="0"/>
              <a:t>Perkawinan</a:t>
            </a:r>
            <a:r>
              <a:rPr lang="en-US" dirty="0" smtClean="0"/>
              <a:t>, Salah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poin</a:t>
            </a:r>
            <a:r>
              <a:rPr lang="en-US" dirty="0"/>
              <a:t> </a:t>
            </a:r>
            <a:r>
              <a:rPr lang="en-US" dirty="0" err="1"/>
              <a:t>penting</a:t>
            </a:r>
            <a:r>
              <a:rPr lang="en-US" dirty="0"/>
              <a:t> yang </a:t>
            </a:r>
            <a:r>
              <a:rPr lang="en-US" dirty="0" err="1"/>
              <a:t>seringkali</a:t>
            </a:r>
            <a:r>
              <a:rPr lang="en-US" dirty="0"/>
              <a:t> </a:t>
            </a:r>
            <a:r>
              <a:rPr lang="en-US" dirty="0" err="1"/>
              <a:t>mendorong</a:t>
            </a:r>
            <a:r>
              <a:rPr lang="en-US" dirty="0"/>
              <a:t> </a:t>
            </a:r>
            <a:r>
              <a:rPr lang="en-US" dirty="0" err="1"/>
              <a:t>seseorang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emigrasi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perkawinan</a:t>
            </a:r>
            <a:r>
              <a:rPr lang="en-US" dirty="0"/>
              <a:t>.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/>
              <a:t>suami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warga</a:t>
            </a:r>
            <a:r>
              <a:rPr lang="en-US" dirty="0"/>
              <a:t> </a:t>
            </a:r>
            <a:r>
              <a:rPr lang="en-US" dirty="0" err="1"/>
              <a:t>negara</a:t>
            </a:r>
            <a:r>
              <a:rPr lang="en-US" dirty="0"/>
              <a:t> </a:t>
            </a:r>
            <a:r>
              <a:rPr lang="en-US" dirty="0" err="1"/>
              <a:t>asing</a:t>
            </a:r>
            <a:r>
              <a:rPr lang="en-US" dirty="0"/>
              <a:t>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mau</a:t>
            </a:r>
            <a:r>
              <a:rPr lang="en-US" dirty="0"/>
              <a:t> </a:t>
            </a:r>
            <a:r>
              <a:rPr lang="en-US" dirty="0" err="1"/>
              <a:t>tak</a:t>
            </a:r>
            <a:r>
              <a:rPr lang="en-US" dirty="0"/>
              <a:t> </a:t>
            </a:r>
            <a:r>
              <a:rPr lang="en-US" dirty="0" err="1"/>
              <a:t>mau</a:t>
            </a:r>
            <a:r>
              <a:rPr lang="en-US" dirty="0"/>
              <a:t> </a:t>
            </a:r>
            <a:r>
              <a:rPr lang="en-US" dirty="0" err="1"/>
              <a:t>istri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ikut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tinggal</a:t>
            </a:r>
            <a:r>
              <a:rPr lang="en-US" dirty="0"/>
              <a:t> di </a:t>
            </a:r>
            <a:r>
              <a:rPr lang="en-US" dirty="0" err="1"/>
              <a:t>negara</a:t>
            </a:r>
            <a:r>
              <a:rPr lang="en-US" dirty="0"/>
              <a:t> </a:t>
            </a:r>
            <a:r>
              <a:rPr lang="en-US" dirty="0" err="1"/>
              <a:t>asing</a:t>
            </a:r>
            <a:r>
              <a:rPr lang="en-US" dirty="0"/>
              <a:t>. Nah,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itulah</a:t>
            </a:r>
            <a:r>
              <a:rPr lang="en-US" dirty="0"/>
              <a:t> </a:t>
            </a:r>
            <a:r>
              <a:rPr lang="en-US" dirty="0" err="1"/>
              <a:t>emigrasi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 smtClean="0"/>
              <a:t>.. </a:t>
            </a:r>
            <a:r>
              <a:rPr lang="en-US" dirty="0" err="1"/>
              <a:t>Bahkan</a:t>
            </a:r>
            <a:r>
              <a:rPr lang="en-US" dirty="0"/>
              <a:t> </a:t>
            </a:r>
            <a:r>
              <a:rPr lang="en-US" dirty="0" err="1"/>
              <a:t>emigrasi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alasan</a:t>
            </a:r>
            <a:r>
              <a:rPr lang="en-US" dirty="0"/>
              <a:t> </a:t>
            </a:r>
            <a:r>
              <a:rPr lang="en-US" dirty="0" err="1"/>
              <a:t>perkawinan</a:t>
            </a:r>
            <a:r>
              <a:rPr lang="en-US" dirty="0"/>
              <a:t> rata-rata </a:t>
            </a:r>
            <a:r>
              <a:rPr lang="en-US" dirty="0" err="1"/>
              <a:t>selalu</a:t>
            </a:r>
            <a:r>
              <a:rPr lang="en-US" dirty="0"/>
              <a:t> </a:t>
            </a:r>
            <a:r>
              <a:rPr lang="en-US" dirty="0" err="1"/>
              <a:t>meningkat</a:t>
            </a:r>
            <a:r>
              <a:rPr lang="en-US" dirty="0"/>
              <a:t> </a:t>
            </a:r>
            <a:r>
              <a:rPr lang="en-US" dirty="0" err="1"/>
              <a:t>jumlahnya</a:t>
            </a:r>
            <a:r>
              <a:rPr lang="en-US" dirty="0"/>
              <a:t> di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 smtClean="0"/>
              <a:t>tahun</a:t>
            </a:r>
            <a:r>
              <a:rPr lang="en-US" dirty="0" smtClean="0"/>
              <a:t>. </a:t>
            </a:r>
            <a:endParaRPr lang="en-US" dirty="0"/>
          </a:p>
          <a:p>
            <a:r>
              <a:rPr lang="en-US" b="1" dirty="0"/>
              <a:t>2. </a:t>
            </a:r>
            <a:r>
              <a:rPr lang="en-US" b="1" dirty="0" err="1" smtClean="0"/>
              <a:t>Ekonomi</a:t>
            </a:r>
            <a:r>
              <a:rPr lang="en-US" dirty="0" smtClean="0"/>
              <a:t>, </a:t>
            </a:r>
            <a:r>
              <a:rPr lang="en-US" dirty="0" err="1" smtClean="0"/>
              <a:t>Penyebab</a:t>
            </a:r>
            <a:r>
              <a:rPr lang="en-US" dirty="0" smtClean="0"/>
              <a:t> </a:t>
            </a:r>
            <a:r>
              <a:rPr lang="en-US" dirty="0"/>
              <a:t>yang </a:t>
            </a:r>
            <a:r>
              <a:rPr lang="en-US" dirty="0" err="1"/>
              <a:t>cukup</a:t>
            </a:r>
            <a:r>
              <a:rPr lang="en-US" dirty="0"/>
              <a:t> </a:t>
            </a:r>
            <a:r>
              <a:rPr lang="en-US" dirty="0" err="1"/>
              <a:t>kuat</a:t>
            </a:r>
            <a:r>
              <a:rPr lang="en-US" dirty="0"/>
              <a:t> </a:t>
            </a:r>
            <a:r>
              <a:rPr lang="en-US" dirty="0" err="1"/>
              <a:t>mendorong</a:t>
            </a:r>
            <a:r>
              <a:rPr lang="en-US" dirty="0"/>
              <a:t> </a:t>
            </a:r>
            <a:r>
              <a:rPr lang="en-US" dirty="0" err="1"/>
              <a:t>seseorang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emigrasi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faktor</a:t>
            </a:r>
            <a:r>
              <a:rPr lang="en-US" dirty="0"/>
              <a:t> </a:t>
            </a:r>
            <a:r>
              <a:rPr lang="en-US" dirty="0" err="1" smtClean="0"/>
              <a:t>ekonomi</a:t>
            </a:r>
            <a:r>
              <a:rPr lang="en-US" dirty="0" smtClean="0"/>
              <a:t>. </a:t>
            </a:r>
            <a:r>
              <a:rPr lang="en-US" dirty="0" err="1" smtClean="0"/>
              <a:t>Ekonomi</a:t>
            </a:r>
            <a:r>
              <a:rPr lang="en-US" dirty="0" smtClean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yang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sensitif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semua</a:t>
            </a:r>
            <a:r>
              <a:rPr lang="en-US" dirty="0"/>
              <a:t> orang </a:t>
            </a:r>
            <a:r>
              <a:rPr lang="en-US" dirty="0" err="1"/>
              <a:t>menginginkan</a:t>
            </a:r>
            <a:r>
              <a:rPr lang="en-US" dirty="0"/>
              <a:t> </a:t>
            </a:r>
            <a:r>
              <a:rPr lang="en-US" dirty="0" err="1"/>
              <a:t>ekonomi</a:t>
            </a:r>
            <a:r>
              <a:rPr lang="en-US" dirty="0"/>
              <a:t> yang </a:t>
            </a:r>
            <a:r>
              <a:rPr lang="en-US" dirty="0" err="1" smtClean="0"/>
              <a:t>baik</a:t>
            </a:r>
            <a:r>
              <a:rPr lang="en-US" dirty="0" smtClean="0"/>
              <a:t>. </a:t>
            </a:r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Indonesia yang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/>
              <a:t>berkembang</a:t>
            </a:r>
            <a:r>
              <a:rPr lang="en-US" dirty="0"/>
              <a:t> </a:t>
            </a:r>
            <a:r>
              <a:rPr lang="en-US" dirty="0" err="1"/>
              <a:t>dimana</a:t>
            </a:r>
            <a:r>
              <a:rPr lang="en-US" dirty="0"/>
              <a:t> </a:t>
            </a:r>
            <a:r>
              <a:rPr lang="en-US" dirty="0" err="1"/>
              <a:t>pertumbuhan</a:t>
            </a:r>
            <a:r>
              <a:rPr lang="en-US" dirty="0"/>
              <a:t> </a:t>
            </a:r>
            <a:r>
              <a:rPr lang="en-US" dirty="0" err="1"/>
              <a:t>penduduk</a:t>
            </a:r>
            <a:r>
              <a:rPr lang="en-US" dirty="0"/>
              <a:t> </a:t>
            </a:r>
            <a:r>
              <a:rPr lang="en-US" dirty="0" err="1"/>
              <a:t>masih</a:t>
            </a:r>
            <a:r>
              <a:rPr lang="en-US" dirty="0"/>
              <a:t> </a:t>
            </a:r>
            <a:r>
              <a:rPr lang="en-US" dirty="0" err="1"/>
              <a:t>tinggi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diimbangi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lowongan</a:t>
            </a:r>
            <a:r>
              <a:rPr lang="en-US" dirty="0"/>
              <a:t> </a:t>
            </a:r>
            <a:r>
              <a:rPr lang="en-US" dirty="0" err="1" smtClean="0"/>
              <a:t>pekerjaan</a:t>
            </a:r>
            <a:r>
              <a:rPr lang="en-US" dirty="0" smtClean="0"/>
              <a:t>. Hal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lalu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mencetak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pengangguran</a:t>
            </a:r>
            <a:r>
              <a:rPr lang="en-US" dirty="0"/>
              <a:t>. </a:t>
            </a:r>
            <a:r>
              <a:rPr lang="en-US" dirty="0" err="1"/>
              <a:t>Sebab</a:t>
            </a:r>
            <a:r>
              <a:rPr lang="en-US" dirty="0"/>
              <a:t> </a:t>
            </a:r>
            <a:r>
              <a:rPr lang="en-US" dirty="0" err="1"/>
              <a:t>sulitnya</a:t>
            </a:r>
            <a:r>
              <a:rPr lang="en-US" dirty="0"/>
              <a:t> </a:t>
            </a:r>
            <a:r>
              <a:rPr lang="en-US" dirty="0" err="1"/>
              <a:t>mendapat</a:t>
            </a:r>
            <a:r>
              <a:rPr lang="en-US" dirty="0"/>
              <a:t> </a:t>
            </a:r>
            <a:r>
              <a:rPr lang="en-US" dirty="0" err="1"/>
              <a:t>pekerjaan</a:t>
            </a:r>
            <a:r>
              <a:rPr lang="en-US" dirty="0"/>
              <a:t> </a:t>
            </a:r>
            <a:r>
              <a:rPr lang="en-US" dirty="0" err="1"/>
              <a:t>inilah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 orang yang </a:t>
            </a:r>
            <a:r>
              <a:rPr lang="en-US" dirty="0" err="1"/>
              <a:t>datang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negeri</a:t>
            </a:r>
            <a:r>
              <a:rPr lang="en-US" dirty="0"/>
              <a:t> </a:t>
            </a:r>
            <a:r>
              <a:rPr lang="en-US" dirty="0" err="1"/>
              <a:t>seberang</a:t>
            </a:r>
            <a:r>
              <a:rPr lang="en-US" dirty="0"/>
              <a:t>, </a:t>
            </a:r>
            <a:r>
              <a:rPr lang="en-US" dirty="0" err="1"/>
              <a:t>merantau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mengadu</a:t>
            </a:r>
            <a:r>
              <a:rPr lang="en-US" dirty="0"/>
              <a:t> </a:t>
            </a:r>
            <a:r>
              <a:rPr lang="en-US" dirty="0" err="1"/>
              <a:t>nasib</a:t>
            </a:r>
            <a:r>
              <a:rPr lang="en-US" dirty="0"/>
              <a:t> </a:t>
            </a:r>
            <a:r>
              <a:rPr lang="en-US" dirty="0" err="1"/>
              <a:t>disana</a:t>
            </a:r>
            <a:r>
              <a:rPr lang="en-US" dirty="0"/>
              <a:t>. </a:t>
            </a:r>
            <a:r>
              <a:rPr lang="en-US" dirty="0" err="1"/>
              <a:t>Setelah</a:t>
            </a:r>
            <a:r>
              <a:rPr lang="en-US" dirty="0"/>
              <a:t> </a:t>
            </a:r>
            <a:r>
              <a:rPr lang="en-US" dirty="0" err="1"/>
              <a:t>mendapatkan</a:t>
            </a:r>
            <a:r>
              <a:rPr lang="en-US" dirty="0"/>
              <a:t> </a:t>
            </a:r>
            <a:r>
              <a:rPr lang="en-US" dirty="0" err="1"/>
              <a:t>pekerjaan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hidupnya</a:t>
            </a:r>
            <a:r>
              <a:rPr lang="en-US" dirty="0"/>
              <a:t> </a:t>
            </a:r>
            <a:r>
              <a:rPr lang="en-US" dirty="0" err="1"/>
              <a:t>dinilai</a:t>
            </a:r>
            <a:r>
              <a:rPr lang="en-US" dirty="0"/>
              <a:t>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teka</a:t>
            </a:r>
            <a:r>
              <a:rPr lang="en-US" dirty="0"/>
              <a:t> </a:t>
            </a:r>
            <a:r>
              <a:rPr lang="en-US" dirty="0" err="1"/>
              <a:t>segan</a:t>
            </a:r>
            <a:r>
              <a:rPr lang="en-US" dirty="0"/>
              <a:t> orang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berpindah</a:t>
            </a:r>
            <a:r>
              <a:rPr lang="en-US" dirty="0"/>
              <a:t> </a:t>
            </a:r>
            <a:r>
              <a:rPr lang="en-US" dirty="0" err="1"/>
              <a:t>jiwa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penduduk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negara</a:t>
            </a:r>
            <a:r>
              <a:rPr lang="en-US" dirty="0"/>
              <a:t> </a:t>
            </a:r>
            <a:r>
              <a:rPr lang="en-US" dirty="0" err="1"/>
              <a:t>baru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501585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TM03457503[[fn=Quotable]]</Template>
  <TotalTime>71</TotalTime>
  <Words>1317</Words>
  <Application>Microsoft Office PowerPoint</Application>
  <PresentationFormat>Widescreen</PresentationFormat>
  <Paragraphs>66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Century Gothic</vt:lpstr>
      <vt:lpstr>Wingdings 2</vt:lpstr>
      <vt:lpstr>Quotable</vt:lpstr>
      <vt:lpstr>MIGRASI INTERNASIONAL</vt:lpstr>
      <vt:lpstr>PENGERTIAN MIGRASI</vt:lpstr>
      <vt:lpstr>PENGERTIAN MIGRASI INTERNASIONAL</vt:lpstr>
      <vt:lpstr>IMIGRASI</vt:lpstr>
      <vt:lpstr>EMIGRASI</vt:lpstr>
      <vt:lpstr>REMIGRASI</vt:lpstr>
      <vt:lpstr>SUMMARY</vt:lpstr>
      <vt:lpstr>FAKTOR PENYEBAB TERJADINYA IMIGRASI</vt:lpstr>
      <vt:lpstr>FAKTOR PENYEBAB TERJADINYA EMIGRASI</vt:lpstr>
      <vt:lpstr>FAKTOR PENYEBAB TERJADINYA EMIGRASI</vt:lpstr>
      <vt:lpstr>FAKTOR PENYEBAB TERJADINYA EMIGRASI</vt:lpstr>
      <vt:lpstr>FAKTOR PENYEBAB TERJADINYA REMIGRASI</vt:lpstr>
      <vt:lpstr>FAKTOR PENYEBAB TERJADINYA REMIGRASI</vt:lpstr>
      <vt:lpstr>DAMPAK IMIGRASI</vt:lpstr>
      <vt:lpstr>DAMPAK EMIGRASI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MIGRASI INTERNASIONAL</dc:title>
  <dc:creator>Direktur_Kmhasiswaan</dc:creator>
  <cp:lastModifiedBy>Direktur_Kmhasiswaan</cp:lastModifiedBy>
  <cp:revision>11</cp:revision>
  <dcterms:created xsi:type="dcterms:W3CDTF">2020-03-27T04:48:53Z</dcterms:created>
  <dcterms:modified xsi:type="dcterms:W3CDTF">2020-03-27T05:59:54Z</dcterms:modified>
</cp:coreProperties>
</file>