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52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262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392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2160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07388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4546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0974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03788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3069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5656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720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6043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052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7049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92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863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632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558EB-6024-4EE3-B63C-3E1B88CEA626}" type="datetimeFigureOut">
              <a:rPr lang="en-ID" smtClean="0"/>
              <a:t>27/03/2020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186990-806D-4D26-A289-EB5F06D780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577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8761B-A425-487F-9F93-326ED1EFBD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Heading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A97C4-C4C0-4491-90C2-71E1FD43C2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Andri</a:t>
            </a:r>
            <a:r>
              <a:rPr lang="en-GB" dirty="0"/>
              <a:t> Sahata </a:t>
            </a:r>
            <a:r>
              <a:rPr lang="en-GB" dirty="0" err="1"/>
              <a:t>Sitanggang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6204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EDB860-AF2E-4141-A8B8-F4780B1D62FC}"/>
              </a:ext>
            </a:extLst>
          </p:cNvPr>
          <p:cNvSpPr txBox="1"/>
          <p:nvPr/>
        </p:nvSpPr>
        <p:spPr>
          <a:xfrm>
            <a:off x="572529" y="219675"/>
            <a:ext cx="8571471" cy="61247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514350" indent="-514350">
              <a:buAutoNum type="arabicPeriod"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514350" indent="-514350">
              <a:buAutoNum type="arabicPeriod"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marL="514350" indent="-514350">
              <a:buAutoNum type="arabicPeriod"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&lt;title&gt;HTML Heading&lt;/title&gt;</a:t>
            </a:r>
          </a:p>
          <a:p>
            <a:pPr marL="514350" indent="-514350">
              <a:buAutoNum type="arabicPeriod"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marL="514350" indent="-514350">
              <a:buAutoNum type="arabicPeriod"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marL="514350" indent="-514350">
              <a:buAutoNum type="arabicPeriod"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&lt;h1&gt;Heading 1&lt;/h1&gt;</a:t>
            </a:r>
          </a:p>
          <a:p>
            <a:pPr lvl="1"/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&lt;h2&gt;Heading 2&lt;/h2&gt;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&lt;h3&gt;Heading 3&lt;/h3&gt;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&lt;h4&gt;Heading 4&lt;/h4&gt;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&lt;h5&gt;Heading 5&lt;/h5&gt;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&lt;h6&gt;Heading 6&lt;/h6&gt;</a:t>
            </a:r>
          </a:p>
          <a:p>
            <a:pPr marL="514350" indent="-514350">
              <a:buAutoNum type="arabicPeriod"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marL="514350" indent="-514350">
              <a:buAutoNum type="arabicPeriod"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6846710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93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 New</vt:lpstr>
      <vt:lpstr>Trebuchet MS</vt:lpstr>
      <vt:lpstr>Wingdings 3</vt:lpstr>
      <vt:lpstr>Facet</vt:lpstr>
      <vt:lpstr>Heading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DASAR</dc:title>
  <dc:creator>andris sahata</dc:creator>
  <cp:lastModifiedBy>andris sahata</cp:lastModifiedBy>
  <cp:revision>15</cp:revision>
  <dcterms:created xsi:type="dcterms:W3CDTF">2020-03-26T17:15:31Z</dcterms:created>
  <dcterms:modified xsi:type="dcterms:W3CDTF">2020-03-26T18:34:10Z</dcterms:modified>
</cp:coreProperties>
</file>