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4" r:id="rId2"/>
    <p:sldId id="278" r:id="rId3"/>
    <p:sldId id="290" r:id="rId4"/>
    <p:sldId id="279" r:id="rId5"/>
    <p:sldId id="280" r:id="rId6"/>
    <p:sldId id="281" r:id="rId7"/>
    <p:sldId id="282" r:id="rId8"/>
    <p:sldId id="283" r:id="rId9"/>
    <p:sldId id="284" r:id="rId10"/>
    <p:sldId id="288" r:id="rId11"/>
    <p:sldId id="289" r:id="rId12"/>
    <p:sldId id="296" r:id="rId13"/>
    <p:sldId id="29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D301BA6-65A2-45E6-94DA-BE3316DCFE2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D301BA6-65A2-45E6-94DA-BE3316DCFE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B383C921-71D7-4FF2-92B2-E81CEE8A57FE}" type="datetimeFigureOut">
              <a:rPr lang="en-US" smtClean="0"/>
              <a:pPr/>
              <a:t>3/29/2020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D301BA6-65A2-45E6-94DA-BE3316DCFE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383C921-71D7-4FF2-92B2-E81CEE8A57FE}" type="datetimeFigureOut">
              <a:rPr lang="en-US" smtClean="0"/>
              <a:pPr/>
              <a:t>3/29/2020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D301BA6-65A2-45E6-94DA-BE3316DCFE2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343400"/>
            <a:ext cx="8458200" cy="1975104"/>
          </a:xfrm>
        </p:spPr>
        <p:txBody>
          <a:bodyPr/>
          <a:lstStyle/>
          <a:p>
            <a:pPr algn="ctr"/>
            <a:r>
              <a:rPr lang="id-ID" dirty="0" smtClean="0"/>
              <a:t>By. </a:t>
            </a:r>
            <a:br>
              <a:rPr lang="id-ID" dirty="0" smtClean="0"/>
            </a:br>
            <a:r>
              <a:rPr lang="id-ID" dirty="0" smtClean="0"/>
              <a:t>Dr. Desayu eka surya, m.si. cics</a:t>
            </a:r>
            <a:endParaRPr lang="id-ID" dirty="0"/>
          </a:p>
        </p:txBody>
      </p:sp>
      <p:sp>
        <p:nvSpPr>
          <p:cNvPr id="3" name="Subtitle 2"/>
          <p:cNvSpPr>
            <a:spLocks noGrp="1"/>
          </p:cNvSpPr>
          <p:nvPr>
            <p:ph type="subTitle" idx="1"/>
          </p:nvPr>
        </p:nvSpPr>
        <p:spPr>
          <a:xfrm>
            <a:off x="914400" y="1371600"/>
            <a:ext cx="7772400" cy="3048000"/>
          </a:xfrm>
        </p:spPr>
        <p:txBody>
          <a:bodyPr>
            <a:normAutofit/>
          </a:bodyPr>
          <a:lstStyle/>
          <a:p>
            <a:pPr algn="ctr"/>
            <a:endParaRPr lang="id-ID" sz="4800" b="1" dirty="0" smtClean="0"/>
          </a:p>
          <a:p>
            <a:pPr algn="ctr"/>
            <a:endParaRPr lang="id-ID" sz="4800" b="1" dirty="0"/>
          </a:p>
          <a:p>
            <a:pPr algn="ctr"/>
            <a:r>
              <a:rPr lang="id-ID" sz="4800" b="1" dirty="0" smtClean="0"/>
              <a:t>ETIKA </a:t>
            </a:r>
            <a:r>
              <a:rPr lang="id-ID" sz="4800" b="1" dirty="0" smtClean="0"/>
              <a:t>PROFESI</a:t>
            </a:r>
            <a:endParaRPr lang="id-ID" sz="4800" b="1" dirty="0"/>
          </a:p>
        </p:txBody>
      </p:sp>
    </p:spTree>
    <p:extLst>
      <p:ext uri="{BB962C8B-B14F-4D97-AF65-F5344CB8AC3E}">
        <p14:creationId xmlns:p14="http://schemas.microsoft.com/office/powerpoint/2010/main" val="2050499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HUMAS PROFESIONAL AKAN SELALU MENGHINDARI</a:t>
            </a:r>
            <a:endParaRPr lang="en-US" dirty="0"/>
          </a:p>
        </p:txBody>
      </p:sp>
      <p:sp>
        <p:nvSpPr>
          <p:cNvPr id="3" name="Content Placeholder 2"/>
          <p:cNvSpPr>
            <a:spLocks noGrp="1"/>
          </p:cNvSpPr>
          <p:nvPr>
            <p:ph idx="1"/>
          </p:nvPr>
        </p:nvSpPr>
        <p:spPr/>
        <p:txBody>
          <a:bodyPr>
            <a:normAutofit/>
          </a:bodyPr>
          <a:lstStyle/>
          <a:p>
            <a:pPr>
              <a:buFont typeface="Arial" charset="0"/>
              <a:buChar char="•"/>
            </a:pPr>
            <a:r>
              <a:rPr lang="en-US" dirty="0" smtClean="0"/>
              <a:t>MENUTUP – NUTUPI KEBENARAN APA PUN ALASANNYA.</a:t>
            </a:r>
          </a:p>
          <a:p>
            <a:pPr>
              <a:buFont typeface="Arial" charset="0"/>
              <a:buChar char="•"/>
            </a:pPr>
            <a:r>
              <a:rPr lang="en-US" dirty="0" smtClean="0"/>
              <a:t>MENYIARKAN INFORMASI DAN BERITA YANG TIDAK DIDASARI FAKTA YANG AKTUAL, KENYATAAN, DAN KEBENARAN.</a:t>
            </a:r>
          </a:p>
          <a:p>
            <a:pPr>
              <a:buFont typeface="Arial" charset="0"/>
              <a:buChar char="•"/>
            </a:pPr>
            <a:r>
              <a:rPr lang="en-US" dirty="0" smtClean="0"/>
              <a:t>MENGAMBIL BAGIAN DALAM USAHA YANG TIDAK ETIS DAN TIDAK JUJUR YANG AKAN DAPAT MERUSAK MARTABAT DAN KEHORMATANNYA.</a:t>
            </a:r>
          </a:p>
          <a:p>
            <a:pPr>
              <a:buNone/>
            </a:pPr>
            <a:endParaRPr lang="en-US" dirty="0" smtClean="0"/>
          </a:p>
          <a:p>
            <a:pPr>
              <a:buFont typeface="Arial" charset="0"/>
              <a:buChar char="•"/>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DILANJUTKAN ….</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ETIKA  PENULIS  HUMAS</a:t>
            </a:r>
          </a:p>
          <a:p>
            <a:pPr>
              <a:buNone/>
            </a:pPr>
            <a:r>
              <a:rPr lang="en-US" dirty="0" smtClean="0"/>
              <a:t>APLIKASI KODE ETIK PROFESI HUMAS</a:t>
            </a:r>
          </a:p>
          <a:p>
            <a:pPr>
              <a:buNone/>
            </a:pPr>
            <a:r>
              <a:rPr lang="en-US" dirty="0" smtClean="0"/>
              <a:t>ETIKA HUMAS PEMERINTAH DAN BUMN</a:t>
            </a:r>
          </a:p>
          <a:p>
            <a:pPr>
              <a:buNone/>
            </a:pPr>
            <a:r>
              <a:rPr lang="en-US" dirty="0" smtClean="0"/>
              <a:t>CONTOH – CONTOH PENERAPAN ETIKET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TUGAS</a:t>
            </a:r>
            <a:endParaRPr lang="id-ID" dirty="0"/>
          </a:p>
        </p:txBody>
      </p:sp>
      <p:sp>
        <p:nvSpPr>
          <p:cNvPr id="3" name="Content Placeholder 2"/>
          <p:cNvSpPr>
            <a:spLocks noGrp="1"/>
          </p:cNvSpPr>
          <p:nvPr>
            <p:ph idx="1"/>
          </p:nvPr>
        </p:nvSpPr>
        <p:spPr/>
        <p:txBody>
          <a:bodyPr/>
          <a:lstStyle/>
          <a:p>
            <a:pPr marL="68580" indent="0" algn="ctr">
              <a:buNone/>
            </a:pPr>
            <a:endParaRPr lang="id-ID" dirty="0" smtClean="0"/>
          </a:p>
          <a:p>
            <a:pPr marL="68580" indent="0" algn="ctr">
              <a:buNone/>
            </a:pPr>
            <a:endParaRPr lang="id-ID" dirty="0"/>
          </a:p>
          <a:p>
            <a:pPr algn="ctr">
              <a:buNone/>
            </a:pPr>
            <a:r>
              <a:rPr lang="id-ID" smtClean="0"/>
              <a:t>Cari dan  Pahami:</a:t>
            </a:r>
            <a:endParaRPr lang="id-ID" dirty="0" smtClean="0"/>
          </a:p>
          <a:p>
            <a:pPr algn="ctr">
              <a:buNone/>
            </a:pPr>
            <a:r>
              <a:rPr lang="en-US" dirty="0" smtClean="0"/>
              <a:t>KODE </a:t>
            </a:r>
            <a:r>
              <a:rPr lang="en-US" dirty="0"/>
              <a:t>ETIK PERHUMASAN INDONESIA</a:t>
            </a:r>
          </a:p>
          <a:p>
            <a:pPr algn="ctr">
              <a:buNone/>
            </a:pPr>
            <a:r>
              <a:rPr lang="en-US" dirty="0" smtClean="0"/>
              <a:t>KODE </a:t>
            </a:r>
            <a:r>
              <a:rPr lang="en-US" dirty="0"/>
              <a:t>ETIKPROFESI APPRI</a:t>
            </a:r>
          </a:p>
          <a:p>
            <a:pPr marL="68580" indent="0" algn="ctr">
              <a:buNone/>
            </a:pPr>
            <a:endParaRPr lang="id-ID" dirty="0"/>
          </a:p>
        </p:txBody>
      </p:sp>
    </p:spTree>
    <p:extLst>
      <p:ext uri="{BB962C8B-B14F-4D97-AF65-F5344CB8AC3E}">
        <p14:creationId xmlns:p14="http://schemas.microsoft.com/office/powerpoint/2010/main" val="3607921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68580" indent="0">
              <a:buNone/>
            </a:pPr>
            <a:endParaRPr lang="id-ID" dirty="0" smtClean="0"/>
          </a:p>
          <a:p>
            <a:pPr marL="68580" indent="0">
              <a:buNone/>
            </a:pPr>
            <a:endParaRPr lang="id-ID" dirty="0"/>
          </a:p>
          <a:p>
            <a:pPr marL="68580" indent="0">
              <a:buNone/>
            </a:pPr>
            <a:endParaRPr lang="id-ID" dirty="0" smtClean="0"/>
          </a:p>
          <a:p>
            <a:pPr marL="68580" indent="0" algn="ctr">
              <a:buNone/>
            </a:pPr>
            <a:r>
              <a:rPr lang="id-ID" sz="4800" dirty="0" smtClean="0"/>
              <a:t>Thaks You.....</a:t>
            </a:r>
            <a:endParaRPr lang="id-ID" sz="4800" dirty="0"/>
          </a:p>
        </p:txBody>
      </p:sp>
    </p:spTree>
    <p:extLst>
      <p:ext uri="{BB962C8B-B14F-4D97-AF65-F5344CB8AC3E}">
        <p14:creationId xmlns:p14="http://schemas.microsoft.com/office/powerpoint/2010/main" val="3373203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ETIKA PROFESI</a:t>
            </a:r>
            <a:endParaRPr lang="en-US" dirty="0"/>
          </a:p>
        </p:txBody>
      </p:sp>
      <p:sp>
        <p:nvSpPr>
          <p:cNvPr id="3" name="Content Placeholder 2"/>
          <p:cNvSpPr>
            <a:spLocks noGrp="1"/>
          </p:cNvSpPr>
          <p:nvPr>
            <p:ph idx="1"/>
          </p:nvPr>
        </p:nvSpPr>
        <p:spPr/>
        <p:txBody>
          <a:bodyPr/>
          <a:lstStyle/>
          <a:p>
            <a:pPr lvl="1">
              <a:buNone/>
            </a:pPr>
            <a:endParaRPr lang="en-US" dirty="0" smtClean="0"/>
          </a:p>
          <a:p>
            <a:pPr lvl="1" algn="just">
              <a:buNone/>
            </a:pPr>
            <a:r>
              <a:rPr lang="id-ID" b="1" dirty="0" smtClean="0"/>
              <a:t>	Adalah:</a:t>
            </a:r>
          </a:p>
          <a:p>
            <a:pPr lvl="1" algn="just">
              <a:buNone/>
            </a:pPr>
            <a:r>
              <a:rPr lang="id-ID" b="1" dirty="0"/>
              <a:t>	</a:t>
            </a:r>
            <a:r>
              <a:rPr lang="en-US" b="1" dirty="0" smtClean="0"/>
              <a:t>PENEMUAN TERBESAR DALAM GENERASI UMAT MANUSIA SEKARANG INI IALAH , BAHWA MANUSIA ITU DAPAT MERUBAH CARA HIDUPNYA DENGAN CARA MERUBAH JALAN PIKIRANNYA</a:t>
            </a:r>
          </a:p>
          <a:p>
            <a:pPr lvl="1">
              <a:buNone/>
            </a:pPr>
            <a:endParaRPr lang="en-US" dirty="0" smtClean="0"/>
          </a:p>
          <a:p>
            <a:pPr lvl="1">
              <a:buNone/>
            </a:pPr>
            <a:r>
              <a:rPr lang="en-US" dirty="0"/>
              <a:t>	</a:t>
            </a:r>
            <a:r>
              <a:rPr lang="en-US" dirty="0" smtClean="0"/>
              <a:t>													(WILLIAM JAMES)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  U  G  A  S</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MENCARI  ARTIKEL YANG BERKAITAN DENGAN KEPRIBADIAN, ETIKA, ETIKET SERTA PENERAPAN – PENERAPAN ETIKET SERTA DIBUAT KLIPING DAN DILAKUKAN </a:t>
            </a:r>
            <a:r>
              <a:rPr lang="en-US" smtClean="0"/>
              <a:t>PEMBAHASAN  UNTUK DIPERSIAPKAN UNTUK PRESENTASI……..!</a:t>
            </a:r>
            <a:endParaRPr lang="en-US" dirty="0" smtClean="0"/>
          </a:p>
          <a:p>
            <a:endParaRPr lang="en-US" dirty="0" smtClean="0"/>
          </a:p>
          <a:p>
            <a:r>
              <a:rPr lang="en-US" dirty="0" smtClean="0"/>
              <a:t>TERIMA KASIH..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PENGERTIAN PROFESI</a:t>
            </a:r>
            <a:endParaRPr lang="en-US" b="1" dirty="0"/>
          </a:p>
        </p:txBody>
      </p:sp>
      <p:sp>
        <p:nvSpPr>
          <p:cNvPr id="3" name="Content Placeholder 2"/>
          <p:cNvSpPr>
            <a:spLocks noGrp="1"/>
          </p:cNvSpPr>
          <p:nvPr>
            <p:ph idx="1"/>
          </p:nvPr>
        </p:nvSpPr>
        <p:spPr/>
        <p:txBody>
          <a:bodyPr/>
          <a:lstStyle/>
          <a:p>
            <a:pPr algn="just">
              <a:buNone/>
            </a:pPr>
            <a:r>
              <a:rPr lang="id-ID" b="1" dirty="0" smtClean="0"/>
              <a:t>     </a:t>
            </a:r>
            <a:r>
              <a:rPr lang="en-US" b="1" dirty="0" smtClean="0"/>
              <a:t>KATA PROFESI BARASAL DARI BAHASA LATIN </a:t>
            </a:r>
            <a:r>
              <a:rPr lang="en-US" dirty="0" smtClean="0"/>
              <a:t>YAITU PROFESSUES YANG BERARTI, “SUATU KEGIATAN ATAU PEKERJAAN YANG SEMULA DIHUBUNGKAN DENGAN SUMPAH DAN JANJI BERSIFAT RELIGIUS”</a:t>
            </a:r>
            <a:endParaRPr lang="id-ID" dirty="0" smtClean="0"/>
          </a:p>
          <a:p>
            <a:pPr algn="just">
              <a:buNone/>
            </a:pPr>
            <a:endParaRPr lang="en-US" dirty="0" smtClean="0"/>
          </a:p>
          <a:p>
            <a:pPr algn="just">
              <a:buNone/>
            </a:pPr>
            <a:r>
              <a:rPr lang="en-US" b="1" dirty="0" smtClean="0"/>
              <a:t>ADA 2 JENIS BIDANG PROFESI :</a:t>
            </a:r>
          </a:p>
          <a:p>
            <a:pPr marL="514350" indent="-514350" algn="just">
              <a:buAutoNum type="arabicPeriod"/>
            </a:pPr>
            <a:r>
              <a:rPr lang="en-US" b="1" dirty="0" smtClean="0"/>
              <a:t>PROFESI KHUSUS</a:t>
            </a:r>
          </a:p>
          <a:p>
            <a:pPr marL="514350" indent="-514350" algn="just">
              <a:buNone/>
            </a:pPr>
            <a:r>
              <a:rPr lang="en-US" b="1" dirty="0" smtClean="0"/>
              <a:t>2. </a:t>
            </a:r>
            <a:r>
              <a:rPr lang="id-ID" b="1" dirty="0" smtClean="0"/>
              <a:t>  </a:t>
            </a:r>
            <a:r>
              <a:rPr lang="en-US" b="1" dirty="0" smtClean="0"/>
              <a:t>PROFESI LUHUR</a:t>
            </a:r>
          </a:p>
          <a:p>
            <a:pPr marL="514350" indent="-514350" algn="just">
              <a:buAutoNum type="arabicPeriod"/>
            </a:pP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a:bodyPr>
          <a:lstStyle/>
          <a:p>
            <a:pPr>
              <a:buNone/>
            </a:pPr>
            <a:r>
              <a:rPr lang="en-US" b="1" dirty="0" smtClean="0"/>
              <a:t>PROFESI KHUSUS IALAH :</a:t>
            </a:r>
          </a:p>
          <a:p>
            <a:pPr algn="just">
              <a:buNone/>
            </a:pPr>
            <a:r>
              <a:rPr lang="en-US" dirty="0" smtClean="0"/>
              <a:t>	PARA PROFESIONAL YANG MELAKSANAKAN PROFESI SECARA KHUSUS UNTUK MENDAPATKAN NAFKAH ATAU PENGHASILAN TERTENTU SEBAGAI TUJUAN POKOKNYA. MISALNYA, PROFESI DI BIDANG EKONOMI, POLITIK, HUKUM, KEDOKTERAN, PENDIDIKAN, TEKNIK, HUMAS DAN SEBAGAI JASA KONSULTAN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LANJUTAN</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PROFESI LUHUR IALAH</a:t>
            </a:r>
          </a:p>
          <a:p>
            <a:pPr algn="just">
              <a:buNone/>
            </a:pPr>
            <a:r>
              <a:rPr lang="en-US" dirty="0" smtClean="0"/>
              <a:t>	PARA PROFESIONAL YANG MELAKSANAKAN PROFESINYA, TIDAK LAGI UNTUK MENDAPATKAN NAFKAH SEBAGAI TUJUAN UTAMANYA, TETAPI SUDAH MERUPAKAN DEDIKASI ATAU SEBAGAI JIWA PENGABDIANNYA SEMATA MATA. MISALNYA, KEGIATAN PROFESI DIBIDANG KEAGAMAAN, PENDIDIKAN, SOSIAL, BUDAYA DAN SENI.</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CIRI – CIRI PROFESIONAL</a:t>
            </a:r>
            <a:endParaRPr lang="en-US" b="1" dirty="0"/>
          </a:p>
        </p:txBody>
      </p:sp>
      <p:sp>
        <p:nvSpPr>
          <p:cNvPr id="3" name="Content Placeholder 2"/>
          <p:cNvSpPr>
            <a:spLocks noGrp="1"/>
          </p:cNvSpPr>
          <p:nvPr>
            <p:ph idx="1"/>
          </p:nvPr>
        </p:nvSpPr>
        <p:spPr/>
        <p:txBody>
          <a:bodyPr>
            <a:normAutofit fontScale="85000" lnSpcReduction="20000"/>
          </a:bodyPr>
          <a:lstStyle/>
          <a:p>
            <a:pPr marL="514350" indent="-514350">
              <a:buAutoNum type="alphaUcPeriod"/>
            </a:pPr>
            <a:r>
              <a:rPr lang="en-US" dirty="0" smtClean="0"/>
              <a:t>MEMILIKI SKILL ATAU KEMAMPUAN</a:t>
            </a:r>
          </a:p>
          <a:p>
            <a:pPr marL="514350" indent="-514350">
              <a:buAutoNum type="alphaUcPeriod" startAt="2"/>
            </a:pPr>
            <a:r>
              <a:rPr lang="en-US" dirty="0" smtClean="0"/>
              <a:t>MEMILIKI PENGETAHUAN YANG TINGGI</a:t>
            </a:r>
          </a:p>
          <a:p>
            <a:pPr marL="514350" indent="-514350">
              <a:buNone/>
            </a:pPr>
            <a:r>
              <a:rPr lang="en-US" dirty="0" smtClean="0"/>
              <a:t>C.    MEMILIKI TANGGUNG JAWAB PROFESI</a:t>
            </a:r>
          </a:p>
          <a:p>
            <a:pPr marL="514350" indent="-514350">
              <a:buNone/>
            </a:pPr>
            <a:r>
              <a:rPr lang="en-US" dirty="0" smtClean="0"/>
              <a:t>D.   MEMILIKI JIWA PENGABDIAN KEPADA PUBLIK DAN MASYARAKAT</a:t>
            </a:r>
          </a:p>
          <a:p>
            <a:pPr marL="514350" indent="-514350">
              <a:buNone/>
            </a:pPr>
            <a:r>
              <a:rPr lang="en-US" dirty="0" smtClean="0"/>
              <a:t>E.    OTONOMINISASI ORGANISASI PROFESIONAL, YAITU MEMILIKI KEMAMPUAN UNTUK MENGELOLA, YANG MEMPUNYAI KEMAMPUAN DALAM PERENCANAAN PROGRAMKERJA JELAS,STRATEGIK,MANDIRI DAN TIDAK TERGANTUNG PIHAK LAIN DAN DAPAT BEKERJASAMA DENGAN PIHAK-PIHAK LAIN.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PRINSIP – PRINSIP ETIKA PROFESI</a:t>
            </a:r>
            <a:endParaRPr lang="en-US" b="1" dirty="0"/>
          </a:p>
        </p:txBody>
      </p:sp>
      <p:sp>
        <p:nvSpPr>
          <p:cNvPr id="3" name="Content Placeholder 2"/>
          <p:cNvSpPr>
            <a:spLocks noGrp="1"/>
          </p:cNvSpPr>
          <p:nvPr>
            <p:ph idx="1"/>
          </p:nvPr>
        </p:nvSpPr>
        <p:spPr/>
        <p:txBody>
          <a:bodyPr/>
          <a:lstStyle/>
          <a:p>
            <a:pPr algn="ctr">
              <a:buNone/>
            </a:pPr>
            <a:r>
              <a:rPr lang="en-US" b="1" dirty="0" smtClean="0"/>
              <a:t>MENURUT KERAF,</a:t>
            </a:r>
          </a:p>
          <a:p>
            <a:pPr algn="ctr">
              <a:buNone/>
            </a:pPr>
            <a:endParaRPr lang="en-US" dirty="0" smtClean="0"/>
          </a:p>
          <a:p>
            <a:pPr marL="514350" indent="-514350" algn="ctr">
              <a:buAutoNum type="alphaUcPeriod"/>
            </a:pPr>
            <a:r>
              <a:rPr lang="en-US" dirty="0" smtClean="0"/>
              <a:t>TANGGUNGJAWAB</a:t>
            </a:r>
          </a:p>
          <a:p>
            <a:pPr marL="514350" indent="-514350" algn="ctr">
              <a:buNone/>
            </a:pPr>
            <a:r>
              <a:rPr lang="en-US" dirty="0" smtClean="0"/>
              <a:t>B.KEBEBASAN</a:t>
            </a:r>
          </a:p>
          <a:p>
            <a:pPr marL="514350" indent="-514350" algn="ctr">
              <a:buNone/>
            </a:pPr>
            <a:r>
              <a:rPr lang="en-US" dirty="0" smtClean="0"/>
              <a:t>C. KEJUJURAN</a:t>
            </a:r>
          </a:p>
          <a:p>
            <a:pPr marL="514350" indent="-514350" algn="ctr">
              <a:buNone/>
            </a:pPr>
            <a:r>
              <a:rPr lang="en-US" dirty="0" smtClean="0"/>
              <a:t>D.KEADILAN</a:t>
            </a:r>
          </a:p>
          <a:p>
            <a:pPr marL="514350" indent="-514350" algn="ctr">
              <a:buNone/>
            </a:pPr>
            <a:r>
              <a:rPr lang="en-US" dirty="0" smtClean="0"/>
              <a:t>E.OTONOMI</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PENGEMBANGAN PROFESIONALISME</a:t>
            </a:r>
            <a:endParaRPr lang="en-US" b="1" dirty="0"/>
          </a:p>
        </p:txBody>
      </p:sp>
      <p:sp>
        <p:nvSpPr>
          <p:cNvPr id="3" name="Content Placeholder 2"/>
          <p:cNvSpPr>
            <a:spLocks noGrp="1"/>
          </p:cNvSpPr>
          <p:nvPr>
            <p:ph idx="1"/>
          </p:nvPr>
        </p:nvSpPr>
        <p:spPr/>
        <p:txBody>
          <a:bodyPr/>
          <a:lstStyle/>
          <a:p>
            <a:pPr>
              <a:buNone/>
            </a:pPr>
            <a:r>
              <a:rPr lang="id-ID" dirty="0" smtClean="0"/>
              <a:t>	</a:t>
            </a:r>
            <a:r>
              <a:rPr lang="en-US" dirty="0" smtClean="0"/>
              <a:t>SYARAT – SYARAT YANG HARUS DIPENUHI DALAM PENGEMBANGAN PROFESIONALISME</a:t>
            </a:r>
            <a:r>
              <a:rPr lang="id-ID" dirty="0" smtClean="0"/>
              <a:t>:</a:t>
            </a:r>
            <a:endParaRPr lang="en-US" dirty="0" smtClean="0"/>
          </a:p>
          <a:p>
            <a:pPr marL="514350" indent="-514350">
              <a:buAutoNum type="arabicPeriod"/>
            </a:pPr>
            <a:r>
              <a:rPr lang="en-US" dirty="0" smtClean="0"/>
              <a:t>PENGAKUAN</a:t>
            </a:r>
          </a:p>
          <a:p>
            <a:pPr marL="514350" indent="-514350">
              <a:buAutoNum type="arabicPeriod" startAt="2"/>
            </a:pPr>
            <a:r>
              <a:rPr lang="en-US" dirty="0" smtClean="0"/>
              <a:t>ORGANISASI</a:t>
            </a:r>
          </a:p>
          <a:p>
            <a:pPr marL="514350" indent="-514350">
              <a:buAutoNum type="arabicPeriod" startAt="3"/>
            </a:pPr>
            <a:r>
              <a:rPr lang="en-US" dirty="0" smtClean="0"/>
              <a:t>KRITERIA</a:t>
            </a:r>
          </a:p>
          <a:p>
            <a:pPr marL="514350" indent="-514350">
              <a:buAutoNum type="arabicPeriod" startAt="4"/>
            </a:pPr>
            <a:r>
              <a:rPr lang="en-US" dirty="0" smtClean="0"/>
              <a:t>KREATIF</a:t>
            </a:r>
          </a:p>
          <a:p>
            <a:pPr marL="514350" indent="-514350">
              <a:buNone/>
            </a:pPr>
            <a:r>
              <a:rPr lang="en-US" dirty="0" smtClean="0"/>
              <a:t>5.  KONSEPTOR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3034</TotalTime>
  <Words>251</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Metro</vt:lpstr>
      <vt:lpstr>By.  Dr. Desayu eka surya, m.si. cics</vt:lpstr>
      <vt:lpstr>ETIKA PROFESI</vt:lpstr>
      <vt:lpstr> T  U  G  A  S</vt:lpstr>
      <vt:lpstr>A. PENGERTIAN PROFESI</vt:lpstr>
      <vt:lpstr>LANJUTAN</vt:lpstr>
      <vt:lpstr>LANJUTAN</vt:lpstr>
      <vt:lpstr>CIRI – CIRI PROFESIONAL</vt:lpstr>
      <vt:lpstr>PRINSIP – PRINSIP ETIKA PROFESI</vt:lpstr>
      <vt:lpstr>PENGEMBANGAN PROFESIONALISME</vt:lpstr>
      <vt:lpstr>HUMAS PROFESIONAL AKAN SELALU MENGHINDARI</vt:lpstr>
      <vt:lpstr>DILANJUTKAN ….</vt:lpstr>
      <vt:lpstr>TUGAS</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Universitas Komputer Indonesia</dc:creator>
  <cp:lastModifiedBy>User</cp:lastModifiedBy>
  <cp:revision>88</cp:revision>
  <dcterms:created xsi:type="dcterms:W3CDTF">2010-03-23T04:23:42Z</dcterms:created>
  <dcterms:modified xsi:type="dcterms:W3CDTF">2020-03-29T13:41:36Z</dcterms:modified>
</cp:coreProperties>
</file>