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2B43-CEE1-4B9B-967B-ED9C43318C2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5C69-A7EC-4103-B0F1-6AC630A91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5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2B43-CEE1-4B9B-967B-ED9C43318C2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5C69-A7EC-4103-B0F1-6AC630A91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2B43-CEE1-4B9B-967B-ED9C43318C2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5C69-A7EC-4103-B0F1-6AC630A91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6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2B43-CEE1-4B9B-967B-ED9C43318C2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5C69-A7EC-4103-B0F1-6AC630A91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0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2B43-CEE1-4B9B-967B-ED9C43318C2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5C69-A7EC-4103-B0F1-6AC630A91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2B43-CEE1-4B9B-967B-ED9C43318C2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5C69-A7EC-4103-B0F1-6AC630A91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1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2B43-CEE1-4B9B-967B-ED9C43318C2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5C69-A7EC-4103-B0F1-6AC630A91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32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2B43-CEE1-4B9B-967B-ED9C43318C2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5C69-A7EC-4103-B0F1-6AC630A91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2B43-CEE1-4B9B-967B-ED9C43318C2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5C69-A7EC-4103-B0F1-6AC630A91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51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2B43-CEE1-4B9B-967B-ED9C43318C2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5C69-A7EC-4103-B0F1-6AC630A91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2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2B43-CEE1-4B9B-967B-ED9C43318C2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5C69-A7EC-4103-B0F1-6AC630A91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C2B43-CEE1-4B9B-967B-ED9C43318C2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45C69-A7EC-4103-B0F1-6AC630A91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7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Massa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pPr algn="just"/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Massa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hakikatnya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pengoperan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lambang-lambang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berarti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saluran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media.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uraian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dijelaskan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melukiskan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proposional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guna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menyebarkan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khalayak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Wilbur Schramm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mengatakan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berlangsungnya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source, message, destination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berlangsung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menunjang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lain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76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7696200" cy="57451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intensitas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rangsangan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emosional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lain,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a.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Suasana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emosional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b.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Skema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kognitif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c.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Suasana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terpaan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(setting of exposure)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d.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Predisposisi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individual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e.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identifikasi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 startAt="3"/>
            </a:pP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Behavioral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timbul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khalayak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Bandura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cenderung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meniru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diamatinya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stimulus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teladannya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AutoNum type="arabicPeriod" startAt="5"/>
            </a:pP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Media Massa</a:t>
            </a:r>
          </a:p>
          <a:p>
            <a:pPr algn="just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dominick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(2000)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menyebutkan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persepsi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orang-orang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begitu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khalayak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20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7696200" cy="57451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b="1" i="1" u="sng" dirty="0" smtClean="0">
                <a:latin typeface="Times New Roman" pitchFamily="18" charset="0"/>
                <a:cs typeface="Times New Roman" pitchFamily="18" charset="0"/>
              </a:rPr>
              <a:t>Harold D </a:t>
            </a:r>
            <a:r>
              <a:rPr lang="en-US" sz="1800" b="1" i="1" u="sng" dirty="0" err="1" smtClean="0">
                <a:latin typeface="Times New Roman" pitchFamily="18" charset="0"/>
                <a:cs typeface="Times New Roman" pitchFamily="18" charset="0"/>
              </a:rPr>
              <a:t>Lasswell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mengemukakan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ungkapan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Ungkapan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formula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scientific study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menjawab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pertanyaan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pertanyaan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AutoNum type="alphaL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Who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siapa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 :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menyampaikan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perorangan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instansi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AutoNum type="alphaL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Says what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dikatakan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 :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pernyataan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ide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opini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AutoNum type="alphaL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whinch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chanel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saluran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 : media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primary technique, secondary technique, direct communication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indirect communication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(Edward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sapir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Dasar-dasar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retorika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Latief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Rousydi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1985 : 68)</a:t>
            </a:r>
          </a:p>
          <a:p>
            <a:pPr algn="just">
              <a:buAutoNum type="alphaL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 whom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siapa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 :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audience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siapa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pernyataan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ditujukan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penerimaan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khalayak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AutoNum type="alphaL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With what effect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 :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dicapai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penyampaian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pernyataan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dituju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29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7696200" cy="5821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diuraikan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diatas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melengkapi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persyaratan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berlangsungnya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u="sng" dirty="0" smtClean="0">
                <a:latin typeface="Times New Roman" pitchFamily="18" charset="0"/>
                <a:cs typeface="Times New Roman" pitchFamily="18" charset="0"/>
              </a:rPr>
              <a:t>Claude D </a:t>
            </a:r>
            <a:r>
              <a:rPr lang="en-US" sz="1800" b="1" i="1" u="sng" dirty="0" err="1" smtClean="0">
                <a:latin typeface="Times New Roman" pitchFamily="18" charset="0"/>
                <a:cs typeface="Times New Roman" pitchFamily="18" charset="0"/>
              </a:rPr>
              <a:t>shannon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u="sng" dirty="0" smtClean="0">
                <a:latin typeface="Times New Roman" pitchFamily="18" charset="0"/>
                <a:cs typeface="Times New Roman" pitchFamily="18" charset="0"/>
              </a:rPr>
              <a:t>Warren Weaver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bukunya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“ Theories of Mass Communication”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2438400"/>
            <a:ext cx="99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(information source)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91200" y="2438400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Penerima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reciever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90800" y="2438400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transmitter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2400" y="3657600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gangguan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(noise source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543800" y="2438400"/>
            <a:ext cx="1066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destenation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43400" y="2438400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2133600" y="2590800"/>
            <a:ext cx="381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886200" y="2590800"/>
            <a:ext cx="381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334000" y="2590800"/>
            <a:ext cx="381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7086600" y="2590800"/>
            <a:ext cx="381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5400000">
            <a:off x="4395216" y="3148584"/>
            <a:ext cx="381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4200" y="3200400"/>
            <a:ext cx="609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pesan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57800" y="320040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sinyal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29000" y="3200400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sinyal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81200" y="3276600"/>
            <a:ext cx="533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pesan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56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7696200" cy="5821363"/>
          </a:xfrm>
        </p:spPr>
        <p:txBody>
          <a:bodyPr>
            <a:normAutofit fontScale="92500" lnSpcReduction="20000"/>
          </a:bodyPr>
          <a:lstStyle/>
          <a:p>
            <a:pPr algn="just">
              <a:buAutoNum type="arabicPeriod" startAt="2"/>
            </a:pP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Massa</a:t>
            </a:r>
          </a:p>
          <a:p>
            <a:pPr algn="just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bagian-bagian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terpenting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mutlak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kesatuan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dibagi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AutoNum type="alphaLcPeriod"/>
            </a:pPr>
            <a:r>
              <a:rPr lang="en-US" sz="1900" b="1" i="1" dirty="0" err="1" smtClean="0">
                <a:latin typeface="Times New Roman" pitchFamily="18" charset="0"/>
                <a:cs typeface="Times New Roman" pitchFamily="18" charset="0"/>
              </a:rPr>
              <a:t>Komunikator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menyampaikan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didapat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2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kepercayaan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tarik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komunikator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AutoNum type="alphaLcPeriod" startAt="2"/>
            </a:pPr>
            <a:r>
              <a:rPr lang="en-US" sz="1900" b="1" i="1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disampaikan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komunikator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komunikan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dimengerti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komunikan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AutoNum type="alphaLcPeriod" startAt="3"/>
            </a:pP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Media</a:t>
            </a:r>
          </a:p>
          <a:p>
            <a:pPr algn="just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saluran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penyampaian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media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biasa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1.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Pers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2. Radio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siaran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3.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Televisi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4. Film </a:t>
            </a:r>
          </a:p>
          <a:p>
            <a:pPr algn="just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37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"/>
            <a:ext cx="7696200" cy="5897563"/>
          </a:xfrm>
        </p:spPr>
        <p:txBody>
          <a:bodyPr>
            <a:normAutofit/>
          </a:bodyPr>
          <a:lstStyle/>
          <a:p>
            <a:pPr algn="just">
              <a:buAutoNum type="alphaLcPeriod" startAt="4"/>
            </a:pP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Khalayak</a:t>
            </a:r>
            <a:endParaRPr lang="en-US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sejumlah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anonim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heterogen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khalayak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dikategorikan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umur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kelamin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agama,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etnis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dsb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AutoNum type="alphaLcPeriod" startAt="5"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Filter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regulator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endParaRPr lang="en-US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penyaringan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berita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khalayak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inderanya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indera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dipengaruhi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1.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Budaya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Psikologikal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3.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Fisikal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(internal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eksternal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Regulator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perhatian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berlebih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kasus-kasus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Jadi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berita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berkurang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berlebih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semestinya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lphaLcPeriod" startAt="6"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Gate keeper (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penjaga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gawang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sekelompok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dilalui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perjalanannya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penerima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6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7696200" cy="5821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gate keeper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penyaring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jadi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disampaikan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dimodifikasi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gate keeper.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dipilih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ditolak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gate keeper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dipengaruhi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Pembatasan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Legal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Batas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(deadline)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Profesionalisme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Kompetisi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Berita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Reaksi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Feedback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Umpan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Tertunda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>
              <a:buAutoNum type="arabicPeriod" startAt="3"/>
            </a:pP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Umpan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Massa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Umpan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reaksi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tanggapan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penerima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penyampai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Umpan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diklasifikasikan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algn="just">
              <a:buAutoNum type="alphaLcPeriod"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Internal feedback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umpan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diterima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6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7696200" cy="5821363"/>
          </a:xfrm>
        </p:spPr>
        <p:txBody>
          <a:bodyPr>
            <a:normAutofit/>
          </a:bodyPr>
          <a:lstStyle/>
          <a:p>
            <a:pPr algn="just">
              <a:buAutoNum type="alphaLcPeriod" startAt="2"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External feedback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umpan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diterima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external feedback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umpan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umpan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tertunda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AutoNum type="alphaLcPeriod" startAt="3"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Representative feedback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umpan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dilihat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wakil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mewakili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lain.</a:t>
            </a:r>
          </a:p>
          <a:p>
            <a:pPr algn="just">
              <a:buAutoNum type="alphaLcPeriod" startAt="4"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Cumulative feedback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umpan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dihimpun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dahulu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diubah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mempertimbangkanya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dahulu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bijaksana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AutoNum type="alphaLcPeriod" startAt="5"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Quantitative feedback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umpan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umumnya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diukur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jumlahnya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kuantitas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AutoNum type="alphaLcPeriod" startAt="6"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Institutionalized feedback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umpan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terlembaga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umpan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mendatangi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dianalisis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7696200" cy="5745163"/>
          </a:xfrm>
        </p:spPr>
        <p:txBody>
          <a:bodyPr>
            <a:normAutofit fontScale="92500" lnSpcReduction="10000"/>
          </a:bodyPr>
          <a:lstStyle/>
          <a:p>
            <a:pPr algn="just">
              <a:buAutoNum type="arabicPeriod" startAt="4"/>
            </a:pP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Massa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diterima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media-media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lisan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visual/audio visual).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u="sng" dirty="0" smtClean="0">
                <a:latin typeface="Times New Roman" pitchFamily="18" charset="0"/>
                <a:cs typeface="Times New Roman" pitchFamily="18" charset="0"/>
              </a:rPr>
              <a:t>Donald K. Robert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hanyalah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diterpa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Fokus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disampaikan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u="sng" dirty="0" smtClean="0">
                <a:latin typeface="Times New Roman" pitchFamily="18" charset="0"/>
                <a:cs typeface="Times New Roman" pitchFamily="18" charset="0"/>
              </a:rPr>
              <a:t>Steven M. </a:t>
            </a:r>
            <a:r>
              <a:rPr lang="en-US" sz="1800" b="1" i="1" u="sng" dirty="0" err="1" smtClean="0">
                <a:latin typeface="Times New Roman" pitchFamily="18" charset="0"/>
                <a:cs typeface="Times New Roman" pitchFamily="18" charset="0"/>
              </a:rPr>
              <a:t>Chaffe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dilihat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tapi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dibahas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1" algn="just">
              <a:buFont typeface="+mj-lt"/>
              <a:buAutoNum type="alphaLcParenR"/>
            </a:pP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Kehadiran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Media Massa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800" b="1" i="1" u="sng" dirty="0" smtClean="0">
                <a:latin typeface="Times New Roman" pitchFamily="18" charset="0"/>
                <a:cs typeface="Times New Roman" pitchFamily="18" charset="0"/>
              </a:rPr>
              <a:t>Mc </a:t>
            </a:r>
            <a:r>
              <a:rPr lang="en-US" sz="1800" b="1" i="1" u="sng" dirty="0" err="1" smtClean="0">
                <a:latin typeface="Times New Roman" pitchFamily="18" charset="0"/>
                <a:cs typeface="Times New Roman" pitchFamily="18" charset="0"/>
              </a:rPr>
              <a:t>Luhan</a:t>
            </a:r>
            <a:r>
              <a:rPr lang="en-US" sz="1800" b="1" i="1" u="sng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(the medium is the message), media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”. 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khalayak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u="sng" dirty="0" smtClean="0">
                <a:latin typeface="Times New Roman" pitchFamily="18" charset="0"/>
                <a:cs typeface="Times New Roman" pitchFamily="18" charset="0"/>
              </a:rPr>
              <a:t>Steven M. </a:t>
            </a:r>
            <a:r>
              <a:rPr lang="en-US" sz="1800" b="1" i="1" u="sng" dirty="0" err="1" smtClean="0">
                <a:latin typeface="Times New Roman" pitchFamily="18" charset="0"/>
                <a:cs typeface="Times New Roman" pitchFamily="18" charset="0"/>
              </a:rPr>
              <a:t>Chaffe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lima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kehadiran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benda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2" algn="just">
              <a:buFont typeface="Wingdings" pitchFamily="2" charset="2"/>
              <a:buChar char="q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Font typeface="Wingdings" pitchFamily="2" charset="2"/>
              <a:buChar char="q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Font typeface="Wingdings" pitchFamily="2" charset="2"/>
              <a:buChar char="q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Penjadwalan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Sehari-hari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Font typeface="Wingdings" pitchFamily="2" charset="2"/>
              <a:buChar char="q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Hilangnya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Perasaan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Nyaman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Font typeface="Wingdings" pitchFamily="2" charset="2"/>
              <a:buChar char="q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Menumbuhkan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Perasaan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		    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   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88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7696200" cy="5821363"/>
          </a:xfrm>
        </p:spPr>
        <p:txBody>
          <a:bodyPr>
            <a:normAutofit fontScale="92500"/>
          </a:bodyPr>
          <a:lstStyle/>
          <a:p>
            <a:pPr lvl="1" algn="just">
              <a:buFont typeface="+mj-lt"/>
              <a:buAutoNum type="alphaLcParenR"/>
            </a:pP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	  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dibahas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Kognitif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timbul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sifatnya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informatif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	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dirinya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kognitif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khalayak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mempelajari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   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bermanfaat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kognitifnya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berita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temui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kunjungi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    Di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kognitif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prososial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kognitif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	    	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kehendaki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	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Afektif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sekedar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memberitahu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khalayak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khalayak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dituntut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merasakan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perasaan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emosional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disampaikan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iba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terharu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senang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sedih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marah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	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dsb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02223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</Words>
  <Application>Microsoft Office PowerPoint</Application>
  <PresentationFormat>On-screen Show (4:3)</PresentationFormat>
  <Paragraphs>127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Proses Komunikasi Massa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Proses Komunikasi Massa</dc:title>
  <dc:creator>acer</dc:creator>
  <cp:lastModifiedBy>acer</cp:lastModifiedBy>
  <cp:revision>1</cp:revision>
  <dcterms:created xsi:type="dcterms:W3CDTF">2020-03-30T00:23:34Z</dcterms:created>
  <dcterms:modified xsi:type="dcterms:W3CDTF">2020-03-30T00:26:39Z</dcterms:modified>
</cp:coreProperties>
</file>