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5872"/>
  </p:normalViewPr>
  <p:slideViewPr>
    <p:cSldViewPr snapToGrid="0" snapToObjects="1">
      <p:cViewPr varScale="1">
        <p:scale>
          <a:sx n="109" d="100"/>
          <a:sy n="109" d="100"/>
        </p:scale>
        <p:origin x="58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D7626-6CDE-254D-B6C2-5B25590480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318022-505C-DA47-9EBB-7E722AAC17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91D12F-1AF4-C24F-B4B1-BCE4E81E7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04944-F13F-FE45-A31D-0AC244FF7D34}" type="datetimeFigureOut">
              <a:rPr lang="en-US" smtClean="0"/>
              <a:t>3/30/20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D9546E-4DFD-1E49-A1DC-947805880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F61D51-BBE6-6348-B486-070C0B837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54EE3-BE88-F241-BA39-4C95A865A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975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81ABAC-9DBB-974F-8A48-6576F28CD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5AF827-1E8E-E449-A30F-2476BC6327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39CD61-BBD0-504E-914E-9E33719A0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04944-F13F-FE45-A31D-0AC244FF7D34}" type="datetimeFigureOut">
              <a:rPr lang="en-US" smtClean="0"/>
              <a:t>3/30/20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7FB7B5-9C8F-3444-A1C8-44A486464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81E79-FFAF-A744-A8E6-5DEF2B7CA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54EE3-BE88-F241-BA39-4C95A865A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245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7546F80-A127-4D45-B913-8120B43DF5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901C3B-6ED7-1A49-AE96-6C70F52D3C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FD7661-71C8-2C43-93CE-9F0A19A41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04944-F13F-FE45-A31D-0AC244FF7D34}" type="datetimeFigureOut">
              <a:rPr lang="en-US" smtClean="0"/>
              <a:t>3/30/20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744D8F-2EA3-C944-824B-DB212F396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829FAA-2481-E44C-BB1D-A9EFCACCB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54EE3-BE88-F241-BA39-4C95A865A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025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817D6-3CE5-4942-899C-82B0CF4C5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8A5AE8-87FD-CE4D-B01E-253BAEF41E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B787DA-BCE9-9A46-A6DA-93382BC50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04944-F13F-FE45-A31D-0AC244FF7D34}" type="datetimeFigureOut">
              <a:rPr lang="en-US" smtClean="0"/>
              <a:t>3/30/20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D8A005-D1EE-2F43-8D5D-F44CFC8C6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C7C938-1144-044D-AE7B-82955CA0B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54EE3-BE88-F241-BA39-4C95A865A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92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9F416-C61D-8642-A123-1ED38AFA6A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C76468-AF39-034E-B0BE-118EEAD2BA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8EF703-4EB5-DE4F-8CEC-044B93B77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04944-F13F-FE45-A31D-0AC244FF7D34}" type="datetimeFigureOut">
              <a:rPr lang="en-US" smtClean="0"/>
              <a:t>3/30/20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AC9C07-246B-6742-A8B4-FF63699FF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718CCC-F21F-6A48-8279-D2F8A7DD0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54EE3-BE88-F241-BA39-4C95A865A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443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AA53F-1B61-9544-87DA-BD8AC70967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40ECBD-A77F-B540-99C1-A787AA5B4F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826408-847F-9D4D-8DC9-67C8DB701E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E4D0AB-EFD8-124D-8D40-7E5CA53D7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04944-F13F-FE45-A31D-0AC244FF7D34}" type="datetimeFigureOut">
              <a:rPr lang="en-US" smtClean="0"/>
              <a:t>3/30/20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A48F52-37AA-6840-9B19-A8EB55593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B5BB5A-1A00-3E46-B71D-E6A2B7C92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54EE3-BE88-F241-BA39-4C95A865A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05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46FD39-A971-524D-AADA-B9817E927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35610E-189F-A245-B3EB-6251A21626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1B0174-3694-2645-88C6-F37AE5EBA7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D18C82-AF3D-7842-BA74-A437537102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41DAAE-7C3B-6248-B3C3-6F33833B2E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2D322DF-07F0-174A-8AAE-A51D6D4A4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04944-F13F-FE45-A31D-0AC244FF7D34}" type="datetimeFigureOut">
              <a:rPr lang="en-US" smtClean="0"/>
              <a:t>3/30/20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27D5859-FBFD-E340-B45C-30CF56898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39D36F-C28E-4840-ADCB-88250D568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54EE3-BE88-F241-BA39-4C95A865A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873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0BED5A-413C-2B4C-B3B0-84466C217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30B8AD-C80F-A945-AF65-2B100856E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04944-F13F-FE45-A31D-0AC244FF7D34}" type="datetimeFigureOut">
              <a:rPr lang="en-US" smtClean="0"/>
              <a:t>3/30/20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8224DC-5E32-FF44-B3D1-7783289B7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5E992D-1873-9249-A945-A3AD7138D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54EE3-BE88-F241-BA39-4C95A865A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594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F8FF53-44FA-344C-A434-CB8C07B09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04944-F13F-FE45-A31D-0AC244FF7D34}" type="datetimeFigureOut">
              <a:rPr lang="en-US" smtClean="0"/>
              <a:t>3/30/20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56EB6D-3665-464E-B97B-7E100F020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C9025B-FE88-D647-9FF3-1E932C0A9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54EE3-BE88-F241-BA39-4C95A865A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751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80812-F6AB-E74D-84CE-2BF6DD7BF3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940CF5-C168-4B45-BC5D-89D09CAD69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432DD0-9E5C-B349-8FD3-FA449667E0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642D32-51C1-3547-A716-2B2E568C7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04944-F13F-FE45-A31D-0AC244FF7D34}" type="datetimeFigureOut">
              <a:rPr lang="en-US" smtClean="0"/>
              <a:t>3/30/20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0D9E6A-C14D-AA44-A9F3-F9C5EC739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5AB3A6-769B-AF43-A0FF-17E69F28E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54EE3-BE88-F241-BA39-4C95A865A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983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FAE3F-AAB7-8D49-AD25-DDB0039534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AAF877-B133-E247-A83F-048EDD4544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F7A938-1F94-554B-B89E-D8F972B0B1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017B29-A1B7-B346-805C-33F586B88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04944-F13F-FE45-A31D-0AC244FF7D34}" type="datetimeFigureOut">
              <a:rPr lang="en-US" smtClean="0"/>
              <a:t>3/30/20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98202B-8CA1-004E-A20A-8D77A291B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2A286A-A41D-7C49-BB8F-684CD1E9F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54EE3-BE88-F241-BA39-4C95A865A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851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336C8A2-7E31-3042-A747-6E96304BC3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386F0F-4E89-1045-BC24-4351A6350F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92F3FC-72B7-1148-8E9F-8E72346A95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04944-F13F-FE45-A31D-0AC244FF7D34}" type="datetimeFigureOut">
              <a:rPr lang="en-US" smtClean="0"/>
              <a:t>3/30/20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F5AD89-05AC-7744-ABE4-00BD6BC6DF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0E8449-48E7-5247-AD87-2399C844DA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54EE3-BE88-F241-BA39-4C95A865A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854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er.android.com/studio/write/layout-editor" TargetMode="External"/><Relationship Id="rId2" Type="http://schemas.openxmlformats.org/officeDocument/2006/relationships/hyperlink" Target="https://developer.android.com/training/constraint-layou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B270761-CC40-4F3F-A916-7E3BC3989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820855C-9FA4-417A-BE67-63C022F819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7E6A49B-1B06-403E-8CC5-ACB38A6BDE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2435" y="891540"/>
            <a:ext cx="10989565" cy="507111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B92392-DB9E-A549-A512-1B76F07BF2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66160" y="1660121"/>
            <a:ext cx="9623404" cy="3305493"/>
          </a:xfrm>
        </p:spPr>
        <p:txBody>
          <a:bodyPr>
            <a:normAutofit/>
          </a:bodyPr>
          <a:lstStyle/>
          <a:p>
            <a:pPr algn="l"/>
            <a:r>
              <a:rPr lang="en-US" sz="8800"/>
              <a:t>Layout 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282BA3-556E-394B-8229-617957DC75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66159" y="4965614"/>
            <a:ext cx="9623404" cy="834454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Sri Supatmi, </a:t>
            </a:r>
            <a:r>
              <a:rPr lang="en-US" dirty="0" err="1"/>
              <a:t>S.Kom</a:t>
            </a:r>
            <a:r>
              <a:rPr lang="en-US" dirty="0"/>
              <a:t>., M.T., D.Sc.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672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89575E1-3389-451A-A5F7-27854C25C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3CCC5C-D88E-40FB-B30B-23DCDBD0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F224A5-9A38-F548-B765-7427CE55B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591344"/>
            <a:ext cx="3200400" cy="5585619"/>
          </a:xfrm>
        </p:spPr>
        <p:txBody>
          <a:bodyPr>
            <a:normAutofit/>
          </a:bodyPr>
          <a:lstStyle/>
          <a:p>
            <a:r>
              <a:rPr lang="en-US" sz="4100">
                <a:solidFill>
                  <a:srgbClr val="FFFFFF"/>
                </a:solidFill>
              </a:rPr>
              <a:t>Link pembelajaran untuk materi layout view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28228D-5DB5-D242-B66E-90E4388BD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dirty="0" err="1"/>
              <a:t>Silahkan</a:t>
            </a:r>
            <a:r>
              <a:rPr lang="en-US" dirty="0"/>
              <a:t> </a:t>
            </a:r>
            <a:r>
              <a:rPr lang="en-US" dirty="0" err="1"/>
              <a:t>buka</a:t>
            </a:r>
            <a:r>
              <a:rPr lang="en-US" dirty="0"/>
              <a:t> link android developer di site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  <a:p>
            <a:r>
              <a:rPr lang="en-US" dirty="0">
                <a:hlinkClick r:id="rId2"/>
              </a:rPr>
              <a:t>https://developer.android.com/training/constraint-layout</a:t>
            </a:r>
            <a:r>
              <a:rPr lang="en-US" dirty="0"/>
              <a:t> </a:t>
            </a:r>
          </a:p>
          <a:p>
            <a:r>
              <a:rPr lang="en-US" dirty="0">
                <a:hlinkClick r:id="rId3"/>
              </a:rPr>
              <a:t>https://developer.android.com/studio/write/layout-editor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368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</Words>
  <Application>Microsoft Macintosh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Layout View</vt:lpstr>
      <vt:lpstr>Link pembelajaran untuk materi layout view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Layout View</dc:title>
  <dc:creator>Sri Supatmi</dc:creator>
  <cp:lastModifiedBy>Sri Supatmi</cp:lastModifiedBy>
  <cp:revision>1</cp:revision>
  <dcterms:created xsi:type="dcterms:W3CDTF">2020-03-30T00:32:38Z</dcterms:created>
  <dcterms:modified xsi:type="dcterms:W3CDTF">2020-03-30T00:33:09Z</dcterms:modified>
</cp:coreProperties>
</file>