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4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91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75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97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67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64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1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5B84-D37D-4B07-9C7E-1E30D5A91D8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E2EE-6679-4246-B008-450374FB6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57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5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0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4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92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2020-03-24T03:45:47Z</dcterms:created>
  <dcterms:modified xsi:type="dcterms:W3CDTF">2020-03-24T03:46:36Z</dcterms:modified>
</cp:coreProperties>
</file>