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gif" ContentType="image/gif"/>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6" r:id="rId2"/>
    <p:sldId id="257" r:id="rId3"/>
    <p:sldId id="294" r:id="rId4"/>
    <p:sldId id="259" r:id="rId5"/>
    <p:sldId id="260" r:id="rId6"/>
    <p:sldId id="261" r:id="rId7"/>
    <p:sldId id="262" r:id="rId8"/>
    <p:sldId id="263" r:id="rId9"/>
    <p:sldId id="264" r:id="rId10"/>
    <p:sldId id="265" r:id="rId11"/>
    <p:sldId id="266" r:id="rId12"/>
    <p:sldId id="267" r:id="rId13"/>
    <p:sldId id="305" r:id="rId14"/>
    <p:sldId id="297" r:id="rId15"/>
    <p:sldId id="268" r:id="rId16"/>
    <p:sldId id="290" r:id="rId17"/>
    <p:sldId id="298" r:id="rId18"/>
    <p:sldId id="291" r:id="rId19"/>
    <p:sldId id="292" r:id="rId20"/>
    <p:sldId id="293" r:id="rId21"/>
    <p:sldId id="306" r:id="rId22"/>
    <p:sldId id="314" r:id="rId23"/>
    <p:sldId id="307" r:id="rId24"/>
    <p:sldId id="274" r:id="rId25"/>
    <p:sldId id="275" r:id="rId26"/>
    <p:sldId id="276" r:id="rId27"/>
    <p:sldId id="308" r:id="rId28"/>
    <p:sldId id="277" r:id="rId29"/>
    <p:sldId id="278" r:id="rId30"/>
    <p:sldId id="316" r:id="rId31"/>
    <p:sldId id="279" r:id="rId32"/>
    <p:sldId id="309" r:id="rId33"/>
    <p:sldId id="280" r:id="rId34"/>
    <p:sldId id="310" r:id="rId35"/>
    <p:sldId id="311" r:id="rId36"/>
    <p:sldId id="312" r:id="rId37"/>
    <p:sldId id="313" r:id="rId38"/>
    <p:sldId id="315" r:id="rId39"/>
    <p:sldId id="2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94" y="78"/>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21609D-32D5-4818-9BFA-D5128F1E634B}" type="datetimeFigureOut">
              <a:rPr lang="en-US" smtClean="0"/>
              <a:t>3/30/2020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7C5B8AD-17F1-490F-AA68-857767BC5B50}" type="slidenum">
              <a:rPr lang="en-US" smtClean="0"/>
              <a:t>‹#›</a:t>
            </a:fld>
            <a:endParaRPr lang="en-US"/>
          </a:p>
        </p:txBody>
      </p:sp>
    </p:spTree>
    <p:extLst>
      <p:ext uri="{BB962C8B-B14F-4D97-AF65-F5344CB8AC3E}">
        <p14:creationId xmlns:p14="http://schemas.microsoft.com/office/powerpoint/2010/main" val="43124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5FEBFC-CBD1-4A59-8ABB-1B75DC04B453}" type="datetimeFigureOut">
              <a:rPr lang="en-US" smtClean="0"/>
              <a:t>3/30/2020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91ECB4-1291-4E86-86BF-8D8C9655D3A3}" type="slidenum">
              <a:rPr lang="en-US" smtClean="0"/>
              <a:t>‹#›</a:t>
            </a:fld>
            <a:endParaRPr lang="en-US"/>
          </a:p>
        </p:txBody>
      </p:sp>
    </p:spTree>
    <p:extLst>
      <p:ext uri="{BB962C8B-B14F-4D97-AF65-F5344CB8AC3E}">
        <p14:creationId xmlns:p14="http://schemas.microsoft.com/office/powerpoint/2010/main" val="2740213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109" name="Rectangle 37"/>
          <p:cNvSpPr>
            <a:spLocks noChangeArrowheads="1"/>
          </p:cNvSpPr>
          <p:nvPr/>
        </p:nvSpPr>
        <p:spPr bwMode="auto">
          <a:xfrm>
            <a:off x="1600200" y="0"/>
            <a:ext cx="7162800" cy="1143000"/>
          </a:xfrm>
          <a:prstGeom prst="rect">
            <a:avLst/>
          </a:prstGeom>
          <a:no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bwMode="grayWhite">
          <a:xfrm>
            <a:off x="2895600" y="3657600"/>
            <a:ext cx="6019800" cy="457200"/>
          </a:xfrm>
          <a:solidFill>
            <a:schemeClr val="tx1"/>
          </a:solidFill>
        </p:spPr>
        <p:txBody>
          <a:bodyPr/>
          <a:lstStyle>
            <a:lvl1pPr marL="0" indent="0">
              <a:buFont typeface="Wingdings" pitchFamily="2" charset="2"/>
              <a:buNone/>
              <a:defRPr sz="2800">
                <a:solidFill>
                  <a:schemeClr val="bg1"/>
                </a:solidFill>
              </a:defRPr>
            </a:lvl1pPr>
          </a:lstStyle>
          <a:p>
            <a:r>
              <a:rPr lang="en-US" dirty="0" smtClean="0"/>
              <a:t>Click to edit Master subtitle style</a:t>
            </a:r>
            <a:endParaRPr lang="en-US" dirty="0"/>
          </a:p>
        </p:txBody>
      </p:sp>
      <p:sp>
        <p:nvSpPr>
          <p:cNvPr id="3106" name="Text Box 34"/>
          <p:cNvSpPr txBox="1">
            <a:spLocks noChangeArrowheads="1"/>
          </p:cNvSpPr>
          <p:nvPr/>
        </p:nvSpPr>
        <p:spPr bwMode="auto">
          <a:xfrm>
            <a:off x="0" y="5867400"/>
            <a:ext cx="2895600" cy="276999"/>
          </a:xfrm>
          <a:prstGeom prst="rect">
            <a:avLst/>
          </a:prstGeom>
          <a:noFill/>
          <a:ln w="9525">
            <a:noFill/>
            <a:miter lim="800000"/>
            <a:headEnd/>
            <a:tailEnd/>
          </a:ln>
          <a:effectLst/>
        </p:spPr>
        <p:txBody>
          <a:bodyPr wrap="square">
            <a:spAutoFit/>
          </a:bodyPr>
          <a:lstStyle/>
          <a:p>
            <a:pPr algn="ctr"/>
            <a:r>
              <a:rPr lang="en-US" sz="1200" b="1" dirty="0" err="1" smtClean="0"/>
              <a:t>Universitas</a:t>
            </a:r>
            <a:r>
              <a:rPr lang="en-US" sz="1200" b="1" baseline="0" dirty="0" smtClean="0"/>
              <a:t> </a:t>
            </a:r>
            <a:r>
              <a:rPr lang="en-US" sz="1200" b="1" baseline="0" dirty="0" err="1" smtClean="0"/>
              <a:t>Komputer</a:t>
            </a:r>
            <a:r>
              <a:rPr lang="en-US" sz="1200" b="1" baseline="0" dirty="0" smtClean="0"/>
              <a:t> Indonesia</a:t>
            </a:r>
            <a:endParaRPr lang="en-US" sz="2000" b="1" dirty="0"/>
          </a:p>
        </p:txBody>
      </p:sp>
      <p:sp>
        <p:nvSpPr>
          <p:cNvPr id="3124" name="Rectangle 52"/>
          <p:cNvSpPr>
            <a:spLocks noChangeArrowheads="1"/>
          </p:cNvSpPr>
          <p:nvPr/>
        </p:nvSpPr>
        <p:spPr bwMode="ltGray">
          <a:xfrm>
            <a:off x="5895975" y="0"/>
            <a:ext cx="3248025" cy="2781300"/>
          </a:xfrm>
          <a:prstGeom prst="rect">
            <a:avLst/>
          </a:prstGeom>
          <a:solidFill>
            <a:schemeClr val="accent1"/>
          </a:solidFill>
          <a:ln w="9525">
            <a:noFill/>
            <a:miter lim="800000"/>
            <a:headEnd/>
            <a:tailEnd/>
          </a:ln>
          <a:effectLst/>
        </p:spPr>
        <p:txBody>
          <a:bodyPr wrap="none" anchor="ctr"/>
          <a:lstStyle/>
          <a:p>
            <a:endParaRPr lang="en-US"/>
          </a:p>
        </p:txBody>
      </p:sp>
      <p:grpSp>
        <p:nvGrpSpPr>
          <p:cNvPr id="2" name="Group 53"/>
          <p:cNvGrpSpPr>
            <a:grpSpLocks/>
          </p:cNvGrpSpPr>
          <p:nvPr/>
        </p:nvGrpSpPr>
        <p:grpSpPr bwMode="auto">
          <a:xfrm>
            <a:off x="19050" y="2330450"/>
            <a:ext cx="9115425" cy="358775"/>
            <a:chOff x="3827" y="1468"/>
            <a:chExt cx="1927" cy="226"/>
          </a:xfrm>
        </p:grpSpPr>
        <p:sp>
          <p:nvSpPr>
            <p:cNvPr id="3126" name="Line 54"/>
            <p:cNvSpPr>
              <a:spLocks noChangeShapeType="1"/>
            </p:cNvSpPr>
            <p:nvPr/>
          </p:nvSpPr>
          <p:spPr bwMode="white">
            <a:xfrm>
              <a:off x="3827" y="1468"/>
              <a:ext cx="1927" cy="0"/>
            </a:xfrm>
            <a:prstGeom prst="line">
              <a:avLst/>
            </a:prstGeom>
            <a:noFill/>
            <a:ln w="19050" cap="rnd">
              <a:solidFill>
                <a:schemeClr val="bg1"/>
              </a:solidFill>
              <a:prstDash val="sysDot"/>
              <a:round/>
              <a:headEnd/>
              <a:tailEnd/>
            </a:ln>
            <a:effectLst/>
          </p:spPr>
          <p:txBody>
            <a:bodyPr/>
            <a:lstStyle/>
            <a:p>
              <a:endParaRPr lang="en-US"/>
            </a:p>
          </p:txBody>
        </p:sp>
        <p:sp>
          <p:nvSpPr>
            <p:cNvPr id="3127" name="Line 55"/>
            <p:cNvSpPr>
              <a:spLocks noChangeShapeType="1"/>
            </p:cNvSpPr>
            <p:nvPr/>
          </p:nvSpPr>
          <p:spPr bwMode="white">
            <a:xfrm>
              <a:off x="3827" y="1540"/>
              <a:ext cx="1927" cy="0"/>
            </a:xfrm>
            <a:prstGeom prst="line">
              <a:avLst/>
            </a:prstGeom>
            <a:noFill/>
            <a:ln w="19050" cap="rnd">
              <a:solidFill>
                <a:schemeClr val="bg1"/>
              </a:solidFill>
              <a:prstDash val="sysDot"/>
              <a:round/>
              <a:headEnd/>
              <a:tailEnd/>
            </a:ln>
            <a:effectLst/>
          </p:spPr>
          <p:txBody>
            <a:bodyPr/>
            <a:lstStyle/>
            <a:p>
              <a:endParaRPr lang="en-US"/>
            </a:p>
          </p:txBody>
        </p:sp>
        <p:sp>
          <p:nvSpPr>
            <p:cNvPr id="3128" name="Line 56"/>
            <p:cNvSpPr>
              <a:spLocks noChangeShapeType="1"/>
            </p:cNvSpPr>
            <p:nvPr/>
          </p:nvSpPr>
          <p:spPr bwMode="white">
            <a:xfrm>
              <a:off x="3827" y="1616"/>
              <a:ext cx="1927" cy="0"/>
            </a:xfrm>
            <a:prstGeom prst="line">
              <a:avLst/>
            </a:prstGeom>
            <a:noFill/>
            <a:ln w="19050" cap="rnd">
              <a:solidFill>
                <a:schemeClr val="bg1"/>
              </a:solidFill>
              <a:prstDash val="sysDot"/>
              <a:round/>
              <a:headEnd/>
              <a:tailEnd/>
            </a:ln>
            <a:effectLst/>
          </p:spPr>
          <p:txBody>
            <a:bodyPr/>
            <a:lstStyle/>
            <a:p>
              <a:endParaRPr lang="en-US"/>
            </a:p>
          </p:txBody>
        </p:sp>
        <p:sp>
          <p:nvSpPr>
            <p:cNvPr id="3129" name="Line 57"/>
            <p:cNvSpPr>
              <a:spLocks noChangeShapeType="1"/>
            </p:cNvSpPr>
            <p:nvPr/>
          </p:nvSpPr>
          <p:spPr bwMode="white">
            <a:xfrm>
              <a:off x="3827" y="1694"/>
              <a:ext cx="1927" cy="0"/>
            </a:xfrm>
            <a:prstGeom prst="line">
              <a:avLst/>
            </a:prstGeom>
            <a:noFill/>
            <a:ln w="19050" cap="rnd">
              <a:solidFill>
                <a:schemeClr val="bg1"/>
              </a:solidFill>
              <a:prstDash val="sysDot"/>
              <a:round/>
              <a:headEnd/>
              <a:tailEnd/>
            </a:ln>
            <a:effectLst/>
          </p:spPr>
          <p:txBody>
            <a:bodyPr/>
            <a:lstStyle/>
            <a:p>
              <a:endParaRPr lang="en-US"/>
            </a:p>
          </p:txBody>
        </p:sp>
      </p:grpSp>
      <p:pic>
        <p:nvPicPr>
          <p:cNvPr id="3133" name="Picture 61"/>
          <p:cNvPicPr>
            <a:picLocks noChangeAspect="1" noChangeArrowheads="1"/>
          </p:cNvPicPr>
          <p:nvPr/>
        </p:nvPicPr>
        <p:blipFill>
          <a:blip r:embed="rId2"/>
          <a:srcRect/>
          <a:stretch>
            <a:fillRect/>
          </a:stretch>
        </p:blipFill>
        <p:spPr bwMode="auto">
          <a:xfrm>
            <a:off x="0" y="0"/>
            <a:ext cx="2887663" cy="2790825"/>
          </a:xfrm>
          <a:prstGeom prst="rect">
            <a:avLst/>
          </a:prstGeom>
          <a:noFill/>
        </p:spPr>
      </p:pic>
      <p:sp>
        <p:nvSpPr>
          <p:cNvPr id="3132" name="Rectangle 60"/>
          <p:cNvSpPr>
            <a:spLocks noChangeArrowheads="1"/>
          </p:cNvSpPr>
          <p:nvPr/>
        </p:nvSpPr>
        <p:spPr bwMode="black">
          <a:xfrm>
            <a:off x="0" y="2787650"/>
            <a:ext cx="9144000" cy="71438"/>
          </a:xfrm>
          <a:prstGeom prst="rect">
            <a:avLst/>
          </a:prstGeom>
          <a:solidFill>
            <a:schemeClr val="tx2"/>
          </a:solidFill>
          <a:ln w="9525">
            <a:noFill/>
            <a:miter lim="800000"/>
            <a:headEnd/>
            <a:tailEnd/>
          </a:ln>
          <a:effectLst/>
        </p:spPr>
        <p:txBody>
          <a:bodyPr wrap="none" anchor="ctr"/>
          <a:lstStyle/>
          <a:p>
            <a:endParaRPr lang="en-US"/>
          </a:p>
        </p:txBody>
      </p:sp>
      <p:sp>
        <p:nvSpPr>
          <p:cNvPr id="3135" name="Rectangle 63"/>
          <p:cNvSpPr>
            <a:spLocks noChangeArrowheads="1"/>
          </p:cNvSpPr>
          <p:nvPr/>
        </p:nvSpPr>
        <p:spPr bwMode="gray">
          <a:xfrm>
            <a:off x="2895600" y="2819400"/>
            <a:ext cx="6248400" cy="685800"/>
          </a:xfrm>
          <a:prstGeom prst="rect">
            <a:avLst/>
          </a:prstGeom>
          <a:solidFill>
            <a:schemeClr val="tx2"/>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hasCustomPrompt="1"/>
          </p:nvPr>
        </p:nvSpPr>
        <p:spPr bwMode="ltGray">
          <a:xfrm>
            <a:off x="3124200" y="2819400"/>
            <a:ext cx="5791200" cy="685800"/>
          </a:xfrm>
        </p:spPr>
        <p:txBody>
          <a:bodyPr/>
          <a:lstStyle>
            <a:lvl1pPr algn="l">
              <a:defRPr sz="3600" baseline="0"/>
            </a:lvl1pPr>
          </a:lstStyle>
          <a:p>
            <a:r>
              <a:rPr lang="en-US" dirty="0" err="1" smtClean="0"/>
              <a:t>Algoritma</a:t>
            </a:r>
            <a:r>
              <a:rPr lang="en-US" dirty="0" smtClean="0"/>
              <a:t> &amp; </a:t>
            </a:r>
            <a:r>
              <a:rPr lang="en-US" dirty="0" err="1" smtClean="0"/>
              <a:t>Pemrograman</a:t>
            </a:r>
            <a:endParaRPr lang="en-US" dirty="0"/>
          </a:p>
        </p:txBody>
      </p:sp>
      <p:pic>
        <p:nvPicPr>
          <p:cNvPr id="3134" name="Picture 62"/>
          <p:cNvPicPr>
            <a:picLocks noChangeAspect="1" noChangeArrowheads="1"/>
          </p:cNvPicPr>
          <p:nvPr/>
        </p:nvPicPr>
        <p:blipFill>
          <a:blip r:embed="rId3"/>
          <a:srcRect/>
          <a:stretch>
            <a:fillRect/>
          </a:stretch>
        </p:blipFill>
        <p:spPr bwMode="auto">
          <a:xfrm>
            <a:off x="2884488" y="0"/>
            <a:ext cx="3011487" cy="2781300"/>
          </a:xfrm>
          <a:prstGeom prst="rect">
            <a:avLst/>
          </a:prstGeom>
          <a:noFill/>
        </p:spPr>
      </p:pic>
      <p:sp>
        <p:nvSpPr>
          <p:cNvPr id="19" name="Rectangle 2"/>
          <p:cNvSpPr txBox="1">
            <a:spLocks noChangeArrowheads="1"/>
          </p:cNvSpPr>
          <p:nvPr userDrawn="1"/>
        </p:nvSpPr>
        <p:spPr bwMode="ltGray">
          <a:xfrm>
            <a:off x="0" y="2819400"/>
            <a:ext cx="2895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3600" baseline="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mj-lt"/>
                <a:ea typeface="+mj-ea"/>
                <a:cs typeface="+mj-cs"/>
              </a:rPr>
              <a:t>IF32222</a:t>
            </a:r>
          </a:p>
        </p:txBody>
      </p:sp>
      <p:pic>
        <p:nvPicPr>
          <p:cNvPr id="20" name="Picture 2" descr="F:\Documents and Settings\Administrator\My Documents\unikom.gif"/>
          <p:cNvPicPr>
            <a:picLocks noChangeAspect="1" noChangeArrowheads="1"/>
          </p:cNvPicPr>
          <p:nvPr userDrawn="1"/>
        </p:nvPicPr>
        <p:blipFill>
          <a:blip r:embed="rId4"/>
          <a:stretch>
            <a:fillRect/>
          </a:stretch>
        </p:blipFill>
        <p:spPr bwMode="auto">
          <a:xfrm>
            <a:off x="326408" y="3581400"/>
            <a:ext cx="2209800" cy="2239265"/>
          </a:xfrm>
          <a:prstGeom prst="rect">
            <a:avLst/>
          </a:prstGeom>
          <a:noFill/>
          <a:ln>
            <a:noFill/>
          </a:ln>
        </p:spPr>
      </p:pic>
      <p:sp>
        <p:nvSpPr>
          <p:cNvPr id="21" name="Rectangle 3"/>
          <p:cNvSpPr txBox="1">
            <a:spLocks noChangeArrowheads="1"/>
          </p:cNvSpPr>
          <p:nvPr userDrawn="1"/>
        </p:nvSpPr>
        <p:spPr bwMode="grayWhite">
          <a:xfrm>
            <a:off x="5334000" y="5715000"/>
            <a:ext cx="3810000" cy="457200"/>
          </a:xfrm>
          <a:prstGeom prst="rect">
            <a:avLst/>
          </a:prstGeom>
          <a:solidFill>
            <a:schemeClr val="tx1">
              <a:lumMod val="20000"/>
              <a:lumOff val="80000"/>
            </a:schemeClr>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buFont typeface="Wingdings" pitchFamily="2" charset="2"/>
              <a:buNone/>
              <a:defRPr sz="2800">
                <a:solidFill>
                  <a:schemeClr val="bg1"/>
                </a:solidFill>
              </a:defRPr>
            </a:lvl1p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defRPr/>
            </a:pPr>
            <a:r>
              <a:rPr kumimoji="0" lang="en-US" sz="2000" b="0" i="0" u="none" strike="noStrike" kern="0" cap="none" spc="0" normalizeH="0" baseline="0" noProof="0" dirty="0" err="1" smtClean="0">
                <a:ln>
                  <a:noFill/>
                </a:ln>
                <a:solidFill>
                  <a:schemeClr val="tx2"/>
                </a:solidFill>
                <a:effectLst/>
                <a:uLnTx/>
                <a:uFillTx/>
                <a:latin typeface="+mn-lt"/>
                <a:ea typeface="+mn-ea"/>
                <a:cs typeface="+mn-cs"/>
              </a:rPr>
              <a:t>Oleh</a:t>
            </a:r>
            <a:r>
              <a:rPr kumimoji="0" lang="en-US" sz="2000" b="0" i="0" u="none" strike="noStrike" kern="0" cap="none" spc="0" normalizeH="0" baseline="0" noProof="0" dirty="0" smtClean="0">
                <a:ln>
                  <a:noFill/>
                </a:ln>
                <a:solidFill>
                  <a:schemeClr val="tx2"/>
                </a:solidFill>
                <a:effectLst/>
                <a:uLnTx/>
                <a:uFillTx/>
                <a:latin typeface="+mn-lt"/>
                <a:ea typeface="+mn-ea"/>
                <a:cs typeface="+mn-cs"/>
              </a:rPr>
              <a:t> : Tati Harihayati M., M.T.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28600"/>
            <a:ext cx="2095500" cy="60928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134100" cy="6092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14600" y="228600"/>
            <a:ext cx="6324600" cy="533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5026025"/>
          </a:xfrm>
        </p:spPr>
        <p:txBody>
          <a:bodyPr/>
          <a:lstStyle/>
          <a:p>
            <a:r>
              <a:rPr lang="en-US" smtClean="0"/>
              <a:t>Click icon to add table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gi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microsoft.com/office/2007/relationships/hdphoto" Target="../media/hdphoto1.wdp"/><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oleObject" Target="../embeddings/oleObject2.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extLst>
              <a:ext uri="{BEBA8EAE-BF5A-486C-A8C5-ECC9F3942E4B}">
                <a14:imgProps xmlns:a14="http://schemas.microsoft.com/office/drawing/2010/main">
                  <a14:imgLayer r:embed="rId16">
                    <a14:imgEffect>
                      <a14:sharpenSoften amount="5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056" name="Rectangle 32"/>
          <p:cNvSpPr>
            <a:spLocks noChangeArrowheads="1"/>
          </p:cNvSpPr>
          <p:nvPr/>
        </p:nvSpPr>
        <p:spPr bwMode="ltGray">
          <a:xfrm>
            <a:off x="11113" y="0"/>
            <a:ext cx="9132887" cy="1125538"/>
          </a:xfrm>
          <a:prstGeom prst="rect">
            <a:avLst/>
          </a:prstGeom>
          <a:solidFill>
            <a:schemeClr val="accent1"/>
          </a:solidFill>
          <a:ln w="9525">
            <a:noFill/>
            <a:miter lim="800000"/>
            <a:headEnd/>
            <a:tailEnd/>
          </a:ln>
          <a:effectLst/>
        </p:spPr>
        <p:txBody>
          <a:bodyPr wrap="none" anchor="ctr"/>
          <a:lstStyle/>
          <a:p>
            <a:endParaRPr lang="en-US"/>
          </a:p>
        </p:txBody>
      </p:sp>
      <p:grpSp>
        <p:nvGrpSpPr>
          <p:cNvPr id="2" name="Group 33"/>
          <p:cNvGrpSpPr>
            <a:grpSpLocks/>
          </p:cNvGrpSpPr>
          <p:nvPr/>
        </p:nvGrpSpPr>
        <p:grpSpPr bwMode="auto">
          <a:xfrm>
            <a:off x="0" y="879475"/>
            <a:ext cx="9144000" cy="144463"/>
            <a:chOff x="1519" y="554"/>
            <a:chExt cx="4241" cy="91"/>
          </a:xfrm>
        </p:grpSpPr>
        <p:sp>
          <p:nvSpPr>
            <p:cNvPr id="1058" name="Line 34"/>
            <p:cNvSpPr>
              <a:spLocks noChangeShapeType="1"/>
            </p:cNvSpPr>
            <p:nvPr userDrawn="1"/>
          </p:nvSpPr>
          <p:spPr bwMode="white">
            <a:xfrm>
              <a:off x="1519" y="554"/>
              <a:ext cx="4241" cy="0"/>
            </a:xfrm>
            <a:prstGeom prst="line">
              <a:avLst/>
            </a:prstGeom>
            <a:noFill/>
            <a:ln w="12700" cap="rnd">
              <a:solidFill>
                <a:schemeClr val="bg1"/>
              </a:solidFill>
              <a:prstDash val="sysDot"/>
              <a:round/>
              <a:headEnd/>
              <a:tailEnd/>
            </a:ln>
            <a:effectLst/>
          </p:spPr>
          <p:txBody>
            <a:bodyPr/>
            <a:lstStyle/>
            <a:p>
              <a:endParaRPr lang="en-US"/>
            </a:p>
          </p:txBody>
        </p:sp>
        <p:sp>
          <p:nvSpPr>
            <p:cNvPr id="1059" name="Line 35"/>
            <p:cNvSpPr>
              <a:spLocks noChangeShapeType="1"/>
            </p:cNvSpPr>
            <p:nvPr userDrawn="1"/>
          </p:nvSpPr>
          <p:spPr bwMode="white">
            <a:xfrm>
              <a:off x="1519" y="599"/>
              <a:ext cx="4241" cy="0"/>
            </a:xfrm>
            <a:prstGeom prst="line">
              <a:avLst/>
            </a:prstGeom>
            <a:noFill/>
            <a:ln w="12700" cap="rnd">
              <a:solidFill>
                <a:schemeClr val="bg1"/>
              </a:solidFill>
              <a:prstDash val="sysDot"/>
              <a:round/>
              <a:headEnd/>
              <a:tailEnd/>
            </a:ln>
            <a:effectLst/>
          </p:spPr>
          <p:txBody>
            <a:bodyPr/>
            <a:lstStyle/>
            <a:p>
              <a:endParaRPr lang="en-US"/>
            </a:p>
          </p:txBody>
        </p:sp>
        <p:sp>
          <p:nvSpPr>
            <p:cNvPr id="1060" name="Line 36"/>
            <p:cNvSpPr>
              <a:spLocks noChangeShapeType="1"/>
            </p:cNvSpPr>
            <p:nvPr userDrawn="1"/>
          </p:nvSpPr>
          <p:spPr bwMode="white">
            <a:xfrm>
              <a:off x="1519" y="645"/>
              <a:ext cx="4241" cy="0"/>
            </a:xfrm>
            <a:prstGeom prst="line">
              <a:avLst/>
            </a:prstGeom>
            <a:noFill/>
            <a:ln w="12700" cap="rnd">
              <a:solidFill>
                <a:schemeClr val="bg1"/>
              </a:solidFill>
              <a:prstDash val="sysDot"/>
              <a:round/>
              <a:headEnd/>
              <a:tailEnd/>
            </a:ln>
            <a:effectLst/>
          </p:spPr>
          <p:txBody>
            <a:bodyPr/>
            <a:lstStyle/>
            <a:p>
              <a:endParaRPr lang="en-US"/>
            </a:p>
          </p:txBody>
        </p:sp>
      </p:grpSp>
      <p:grpSp>
        <p:nvGrpSpPr>
          <p:cNvPr id="3" name="Group 37"/>
          <p:cNvGrpSpPr>
            <a:grpSpLocks/>
          </p:cNvGrpSpPr>
          <p:nvPr/>
        </p:nvGrpSpPr>
        <p:grpSpPr bwMode="auto">
          <a:xfrm>
            <a:off x="0" y="-11113"/>
            <a:ext cx="2341563" cy="1123951"/>
            <a:chOff x="0" y="0"/>
            <a:chExt cx="1475" cy="694"/>
          </a:xfrm>
        </p:grpSpPr>
        <p:graphicFrame>
          <p:nvGraphicFramePr>
            <p:cNvPr id="1062" name="Object 38"/>
            <p:cNvGraphicFramePr>
              <a:graphicFrameLocks noChangeAspect="1"/>
            </p:cNvGraphicFramePr>
            <p:nvPr/>
          </p:nvGraphicFramePr>
          <p:xfrm>
            <a:off x="695" y="0"/>
            <a:ext cx="780" cy="692"/>
          </p:xfrm>
          <a:graphic>
            <a:graphicData uri="http://schemas.openxmlformats.org/presentationml/2006/ole">
              <mc:AlternateContent xmlns:mc="http://schemas.openxmlformats.org/markup-compatibility/2006">
                <mc:Choice xmlns:v="urn:schemas-microsoft-com:vml" Requires="v">
                  <p:oleObj spid="_x0000_s1422" name="Image" r:id="rId17" imgW="3646321" imgH="3931376" progId="Photoshop.Image.6">
                    <p:embed/>
                  </p:oleObj>
                </mc:Choice>
                <mc:Fallback>
                  <p:oleObj name="Image" r:id="rId17" imgW="3646321" imgH="3931376" progId="Photoshop.Image.6">
                    <p:embed/>
                    <p:pic>
                      <p:nvPicPr>
                        <p:cNvPr id="0" name="Object 38"/>
                        <p:cNvPicPr>
                          <a:picLocks noChangeAspect="1" noChangeArrowheads="1"/>
                        </p:cNvPicPr>
                        <p:nvPr/>
                      </p:nvPicPr>
                      <p:blipFill>
                        <a:blip r:embed="rId18">
                          <a:extLst>
                            <a:ext uri="{28A0092B-C50C-407E-A947-70E740481C1C}">
                              <a14:useLocalDpi xmlns:a14="http://schemas.microsoft.com/office/drawing/2010/main" val="0"/>
                            </a:ext>
                          </a:extLst>
                        </a:blip>
                        <a:srcRect b="11470"/>
                        <a:stretch>
                          <a:fillRect/>
                        </a:stretch>
                      </p:blipFill>
                      <p:spPr bwMode="auto">
                        <a:xfrm>
                          <a:off x="695" y="0"/>
                          <a:ext cx="780" cy="692"/>
                        </a:xfrm>
                        <a:prstGeom prst="rect">
                          <a:avLst/>
                        </a:prstGeom>
                        <a:noFill/>
                        <a:ln>
                          <a:noFill/>
                        </a:ln>
                        <a:effectLst/>
                        <a:extLst>
                          <a:ext uri="{909E8E84-426E-40DD-AFC4-6F175D3DCCD1}">
                            <a14:hiddenFill xmlns:a14="http://schemas.microsoft.com/office/drawing/2010/main">
                              <a:solidFill>
                                <a:srgbClr val="2D6BC7"/>
                              </a:solidFill>
                            </a14:hiddenFill>
                          </a:ext>
                          <a:ext uri="{91240B29-F687-4F45-9708-019B960494DF}">
                            <a14:hiddenLine xmlns:a14="http://schemas.microsoft.com/office/drawing/2010/main" w="9525">
                              <a:solidFill>
                                <a:srgbClr val="1D528D"/>
                              </a:solidFill>
                              <a:miter lim="800000"/>
                              <a:headEnd/>
                              <a:tailEnd/>
                            </a14:hiddenLine>
                          </a:ext>
                          <a:ext uri="{AF507438-7753-43E0-B8FC-AC1667EBCBE1}">
                            <a14:hiddenEffects xmlns:a14="http://schemas.microsoft.com/office/drawing/2010/main">
                              <a:effectLst>
                                <a:outerShdw dist="35921" dir="2700000" algn="ctr" rotWithShape="0">
                                  <a:srgbClr val="B2B2B2"/>
                                </a:outerShdw>
                              </a:effectLst>
                            </a14:hiddenEffects>
                          </a:ext>
                        </a:extLst>
                      </p:spPr>
                    </p:pic>
                  </p:oleObj>
                </mc:Fallback>
              </mc:AlternateContent>
            </a:graphicData>
          </a:graphic>
        </p:graphicFrame>
        <p:graphicFrame>
          <p:nvGraphicFramePr>
            <p:cNvPr id="1063" name="Object 39"/>
            <p:cNvGraphicFramePr>
              <a:graphicFrameLocks noChangeAspect="1"/>
            </p:cNvGraphicFramePr>
            <p:nvPr/>
          </p:nvGraphicFramePr>
          <p:xfrm>
            <a:off x="0" y="0"/>
            <a:ext cx="737" cy="694"/>
          </p:xfrm>
          <a:graphic>
            <a:graphicData uri="http://schemas.openxmlformats.org/presentationml/2006/ole">
              <mc:AlternateContent xmlns:mc="http://schemas.openxmlformats.org/markup-compatibility/2006">
                <mc:Choice xmlns:v="urn:schemas-microsoft-com:vml" Requires="v">
                  <p:oleObj spid="_x0000_s1423" name="Image" r:id="rId19" imgW="2575783" imgH="2545301" progId="Photoshop.Image.6">
                    <p:embed/>
                  </p:oleObj>
                </mc:Choice>
                <mc:Fallback>
                  <p:oleObj name="Image" r:id="rId19" imgW="2575783" imgH="2545301" progId="Photoshop.Image.6">
                    <p:embed/>
                    <p:pic>
                      <p:nvPicPr>
                        <p:cNvPr id="0" name="Object 3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737" cy="694"/>
                        </a:xfrm>
                        <a:prstGeom prst="rect">
                          <a:avLst/>
                        </a:prstGeom>
                        <a:noFill/>
                        <a:ln>
                          <a:noFill/>
                        </a:ln>
                        <a:effectLst/>
                        <a:extLst>
                          <a:ext uri="{909E8E84-426E-40DD-AFC4-6F175D3DCCD1}">
                            <a14:hiddenFill xmlns:a14="http://schemas.microsoft.com/office/drawing/2010/main">
                              <a:solidFill>
                                <a:srgbClr val="2D6BC7"/>
                              </a:solidFill>
                            </a14:hiddenFill>
                          </a:ext>
                          <a:ext uri="{91240B29-F687-4F45-9708-019B960494DF}">
                            <a14:hiddenLine xmlns:a14="http://schemas.microsoft.com/office/drawing/2010/main" w="9525">
                              <a:solidFill>
                                <a:srgbClr val="1D528D"/>
                              </a:solidFill>
                              <a:miter lim="800000"/>
                              <a:headEnd/>
                              <a:tailEnd/>
                            </a14:hiddenLine>
                          </a:ext>
                          <a:ext uri="{AF507438-7753-43E0-B8FC-AC1667EBCBE1}">
                            <a14:hiddenEffects xmlns:a14="http://schemas.microsoft.com/office/drawing/2010/main">
                              <a:effectLst>
                                <a:outerShdw dist="35921" dir="2700000" algn="ctr" rotWithShape="0">
                                  <a:srgbClr val="B2B2B2"/>
                                </a:outerShdw>
                              </a:effectLst>
                            </a14:hiddenEffects>
                          </a:ext>
                        </a:extLst>
                      </p:spPr>
                    </p:pic>
                  </p:oleObj>
                </mc:Fallback>
              </mc:AlternateContent>
            </a:graphicData>
          </a:graphic>
        </p:graphicFrame>
      </p:grpSp>
      <p:sp>
        <p:nvSpPr>
          <p:cNvPr id="1026" name="Rectangle 2"/>
          <p:cNvSpPr>
            <a:spLocks noGrp="1" noChangeArrowheads="1"/>
          </p:cNvSpPr>
          <p:nvPr>
            <p:ph type="title"/>
          </p:nvPr>
        </p:nvSpPr>
        <p:spPr bwMode="auto">
          <a:xfrm>
            <a:off x="2514600" y="228600"/>
            <a:ext cx="6324600" cy="53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229600" cy="5026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1"/>
                </a:solidFill>
              </a:defRPr>
            </a:lvl1pPr>
          </a:lstStyle>
          <a:p>
            <a:fld id="{0BC7E5B2-E02E-4107-BA48-AC9A8DE65C04}" type="datetime1">
              <a:rPr lang="en-US" smtClean="0"/>
              <a:t>3/30/2020</a:t>
            </a:fld>
            <a:endParaRPr lang="en-US" dirty="0"/>
          </a:p>
        </p:txBody>
      </p:sp>
      <p:sp>
        <p:nvSpPr>
          <p:cNvPr id="1029" name="Rectangle 5"/>
          <p:cNvSpPr>
            <a:spLocks noGrp="1" noChangeArrowheads="1"/>
          </p:cNvSpPr>
          <p:nvPr>
            <p:ph type="ftr" sz="quarter" idx="3"/>
          </p:nvPr>
        </p:nvSpPr>
        <p:spPr bwMode="auto">
          <a:xfrm>
            <a:off x="3124200" y="652145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accent1"/>
                </a:solidFill>
              </a:defRPr>
            </a:lvl1pPr>
          </a:lstStyle>
          <a:p>
            <a:pPr algn="r"/>
            <a:r>
              <a:rPr lang="en-US" dirty="0" err="1" smtClean="0"/>
              <a:t>Oleh</a:t>
            </a:r>
            <a:r>
              <a:rPr lang="en-US" dirty="0" smtClean="0"/>
              <a:t> : </a:t>
            </a:r>
            <a:r>
              <a:rPr lang="en-US" dirty="0" err="1" smtClean="0"/>
              <a:t>Andri</a:t>
            </a:r>
            <a:r>
              <a:rPr lang="en-US" dirty="0" smtClean="0"/>
              <a:t> </a:t>
            </a:r>
            <a:r>
              <a:rPr lang="en-US" dirty="0" err="1" smtClean="0"/>
              <a:t>Heryandi</a:t>
            </a:r>
            <a:r>
              <a:rPr lang="en-US" dirty="0" smtClean="0"/>
              <a:t>, M.T.</a:t>
            </a:r>
            <a:endParaRPr lang="en-US" dirty="0"/>
          </a:p>
        </p:txBody>
      </p:sp>
      <p:sp>
        <p:nvSpPr>
          <p:cNvPr id="1030" name="Rectangle 6"/>
          <p:cNvSpPr>
            <a:spLocks noGrp="1" noChangeArrowheads="1"/>
          </p:cNvSpPr>
          <p:nvPr>
            <p:ph type="sldNum" sz="quarter" idx="4"/>
          </p:nvPr>
        </p:nvSpPr>
        <p:spPr bwMode="auto">
          <a:xfrm>
            <a:off x="6553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accent1"/>
                </a:solidFill>
              </a:defRPr>
            </a:lvl1pPr>
          </a:lstStyle>
          <a:p>
            <a:fld id="{B5A8FFD0-3CDF-4C62-9758-48B2FD26A287}" type="slidenum">
              <a:rPr lang="en-US" smtClean="0"/>
              <a:t>‹#›</a:t>
            </a:fld>
            <a:endParaRPr lang="en-US" dirty="0"/>
          </a:p>
        </p:txBody>
      </p:sp>
      <p:grpSp>
        <p:nvGrpSpPr>
          <p:cNvPr id="4" name="Group 44"/>
          <p:cNvGrpSpPr>
            <a:grpSpLocks/>
          </p:cNvGrpSpPr>
          <p:nvPr/>
        </p:nvGrpSpPr>
        <p:grpSpPr bwMode="auto">
          <a:xfrm>
            <a:off x="0" y="1109663"/>
            <a:ext cx="9144000" cy="169862"/>
            <a:chOff x="0" y="699"/>
            <a:chExt cx="5760" cy="107"/>
          </a:xfrm>
        </p:grpSpPr>
        <p:sp>
          <p:nvSpPr>
            <p:cNvPr id="1064" name="Rectangle 40"/>
            <p:cNvSpPr>
              <a:spLocks noChangeArrowheads="1"/>
            </p:cNvSpPr>
            <p:nvPr userDrawn="1"/>
          </p:nvSpPr>
          <p:spPr bwMode="gray">
            <a:xfrm>
              <a:off x="0" y="699"/>
              <a:ext cx="5760" cy="45"/>
            </a:xfrm>
            <a:prstGeom prst="rect">
              <a:avLst/>
            </a:prstGeom>
            <a:solidFill>
              <a:schemeClr val="tx2"/>
            </a:solidFill>
            <a:ln w="9525">
              <a:noFill/>
              <a:miter lim="800000"/>
              <a:headEnd/>
              <a:tailEnd/>
            </a:ln>
            <a:effectLst/>
          </p:spPr>
          <p:txBody>
            <a:bodyPr wrap="none" anchor="ctr"/>
            <a:lstStyle/>
            <a:p>
              <a:endParaRPr lang="en-US"/>
            </a:p>
          </p:txBody>
        </p:sp>
        <p:sp>
          <p:nvSpPr>
            <p:cNvPr id="1066" name="Rectangle 42"/>
            <p:cNvSpPr>
              <a:spLocks noChangeArrowheads="1"/>
            </p:cNvSpPr>
            <p:nvPr userDrawn="1"/>
          </p:nvSpPr>
          <p:spPr bwMode="gray">
            <a:xfrm>
              <a:off x="1476" y="713"/>
              <a:ext cx="4284" cy="93"/>
            </a:xfrm>
            <a:prstGeom prst="rect">
              <a:avLst/>
            </a:prstGeom>
            <a:solidFill>
              <a:schemeClr val="tx2"/>
            </a:solidFill>
            <a:ln w="9525">
              <a:noFill/>
              <a:miter lim="800000"/>
              <a:headEnd/>
              <a:tailEnd/>
            </a:ln>
            <a:effectLst/>
          </p:spPr>
          <p:txBody>
            <a:bodyPr wrap="none" anchor="ctr"/>
            <a:lstStyle/>
            <a:p>
              <a:endParaRPr lang="en-US"/>
            </a:p>
          </p:txBody>
        </p:sp>
      </p:grpSp>
      <p:pic>
        <p:nvPicPr>
          <p:cNvPr id="18" name="Picture 2" descr="F:\Documents and Settings\Administrator\My Documents\unikom.gif"/>
          <p:cNvPicPr>
            <a:picLocks noChangeAspect="1" noChangeArrowheads="1"/>
          </p:cNvPicPr>
          <p:nvPr userDrawn="1"/>
        </p:nvPicPr>
        <p:blipFill>
          <a:blip r:embed="rId21"/>
          <a:stretch>
            <a:fillRect/>
          </a:stretch>
        </p:blipFill>
        <p:spPr bwMode="auto">
          <a:xfrm>
            <a:off x="8686800" y="1295400"/>
            <a:ext cx="375987" cy="381000"/>
          </a:xfrm>
          <a:prstGeom prst="rect">
            <a:avLst/>
          </a:prstGeom>
          <a:noFill/>
          <a:ln>
            <a:noFill/>
          </a:ln>
        </p:spPr>
      </p:pic>
      <p:pic>
        <p:nvPicPr>
          <p:cNvPr id="20" name="Picture 2" descr="F:\Documents and Settings\Administrator\My Documents\unikom.gif"/>
          <p:cNvPicPr>
            <a:picLocks noChangeAspect="1" noChangeArrowheads="1"/>
          </p:cNvPicPr>
          <p:nvPr userDrawn="1"/>
        </p:nvPicPr>
        <p:blipFill>
          <a:blip r:embed="rId21"/>
          <a:stretch>
            <a:fillRect/>
          </a:stretch>
        </p:blipFill>
        <p:spPr bwMode="auto">
          <a:xfrm>
            <a:off x="76200" y="1295400"/>
            <a:ext cx="375987" cy="38100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r" rtl="0" eaLnBrk="1" fontAlgn="base" hangingPunct="1">
        <a:spcBef>
          <a:spcPct val="0"/>
        </a:spcBef>
        <a:spcAft>
          <a:spcPct val="0"/>
        </a:spcAft>
        <a:defRPr sz="4000">
          <a:solidFill>
            <a:schemeClr val="bg1"/>
          </a:solidFill>
          <a:latin typeface="+mj-lt"/>
          <a:ea typeface="+mj-ea"/>
          <a:cs typeface="+mj-cs"/>
        </a:defRPr>
      </a:lvl1pPr>
      <a:lvl2pPr algn="r" rtl="0" eaLnBrk="1" fontAlgn="base" hangingPunct="1">
        <a:spcBef>
          <a:spcPct val="0"/>
        </a:spcBef>
        <a:spcAft>
          <a:spcPct val="0"/>
        </a:spcAft>
        <a:defRPr sz="4000">
          <a:solidFill>
            <a:schemeClr val="bg1"/>
          </a:solidFill>
          <a:latin typeface="Arial" charset="0"/>
        </a:defRPr>
      </a:lvl2pPr>
      <a:lvl3pPr algn="r" rtl="0" eaLnBrk="1" fontAlgn="base" hangingPunct="1">
        <a:spcBef>
          <a:spcPct val="0"/>
        </a:spcBef>
        <a:spcAft>
          <a:spcPct val="0"/>
        </a:spcAft>
        <a:defRPr sz="4000">
          <a:solidFill>
            <a:schemeClr val="bg1"/>
          </a:solidFill>
          <a:latin typeface="Arial" charset="0"/>
        </a:defRPr>
      </a:lvl3pPr>
      <a:lvl4pPr algn="r" rtl="0" eaLnBrk="1" fontAlgn="base" hangingPunct="1">
        <a:spcBef>
          <a:spcPct val="0"/>
        </a:spcBef>
        <a:spcAft>
          <a:spcPct val="0"/>
        </a:spcAft>
        <a:defRPr sz="4000">
          <a:solidFill>
            <a:schemeClr val="bg1"/>
          </a:solidFill>
          <a:latin typeface="Arial" charset="0"/>
        </a:defRPr>
      </a:lvl4pPr>
      <a:lvl5pPr algn="r" rtl="0" eaLnBrk="1" fontAlgn="base" hangingPunct="1">
        <a:spcBef>
          <a:spcPct val="0"/>
        </a:spcBef>
        <a:spcAft>
          <a:spcPct val="0"/>
        </a:spcAft>
        <a:defRPr sz="4000">
          <a:solidFill>
            <a:schemeClr val="bg1"/>
          </a:solidFill>
          <a:latin typeface="Arial" charset="0"/>
        </a:defRPr>
      </a:lvl5pPr>
      <a:lvl6pPr marL="457200" algn="r" rtl="0" eaLnBrk="1" fontAlgn="base" hangingPunct="1">
        <a:spcBef>
          <a:spcPct val="0"/>
        </a:spcBef>
        <a:spcAft>
          <a:spcPct val="0"/>
        </a:spcAft>
        <a:defRPr sz="4000">
          <a:solidFill>
            <a:schemeClr val="bg1"/>
          </a:solidFill>
          <a:latin typeface="Arial" charset="0"/>
        </a:defRPr>
      </a:lvl6pPr>
      <a:lvl7pPr marL="914400" algn="r" rtl="0" eaLnBrk="1" fontAlgn="base" hangingPunct="1">
        <a:spcBef>
          <a:spcPct val="0"/>
        </a:spcBef>
        <a:spcAft>
          <a:spcPct val="0"/>
        </a:spcAft>
        <a:defRPr sz="4000">
          <a:solidFill>
            <a:schemeClr val="bg1"/>
          </a:solidFill>
          <a:latin typeface="Arial" charset="0"/>
        </a:defRPr>
      </a:lvl7pPr>
      <a:lvl8pPr marL="1371600" algn="r" rtl="0" eaLnBrk="1" fontAlgn="base" hangingPunct="1">
        <a:spcBef>
          <a:spcPct val="0"/>
        </a:spcBef>
        <a:spcAft>
          <a:spcPct val="0"/>
        </a:spcAft>
        <a:defRPr sz="4000">
          <a:solidFill>
            <a:schemeClr val="bg1"/>
          </a:solidFill>
          <a:latin typeface="Arial" charset="0"/>
        </a:defRPr>
      </a:lvl8pPr>
      <a:lvl9pPr marL="1828800" algn="r" rtl="0" eaLnBrk="1" fontAlgn="base" hangingPunct="1">
        <a:spcBef>
          <a:spcPct val="0"/>
        </a:spcBef>
        <a:spcAft>
          <a:spcPct val="0"/>
        </a:spcAft>
        <a:defRPr sz="4000">
          <a:solidFill>
            <a:schemeClr val="bg1"/>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50000"/>
        <a:buFont typeface="Wingdings 2" pitchFamily="18" charset="2"/>
        <a:buChar char=""/>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SzPct val="60000"/>
        <a:buFont typeface="Wingdings 2" pitchFamily="18" charset="2"/>
        <a:buChar char=""/>
        <a:defRPr sz="20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extLst>
              <a:ext uri="{BEBA8EAE-BF5A-486C-A8C5-ECC9F3942E4B}">
                <a14:imgProps xmlns:a14="http://schemas.microsoft.com/office/drawing/2010/main">
                  <a14:imgLayer r:embed="rId3">
                    <a14:imgEffect>
                      <a14:sharpenSoften amount="5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Linked List</a:t>
            </a:r>
            <a:endParaRPr lang="en-US" dirty="0"/>
          </a:p>
        </p:txBody>
      </p:sp>
      <p:sp>
        <p:nvSpPr>
          <p:cNvPr id="2" name="Title 1"/>
          <p:cNvSpPr>
            <a:spLocks noGrp="1"/>
          </p:cNvSpPr>
          <p:nvPr>
            <p:ph type="ctrTitle"/>
          </p:nvPr>
        </p:nvSpPr>
        <p:spPr/>
        <p:txBody>
          <a:bodyPr/>
          <a:lstStyle/>
          <a:p>
            <a:r>
              <a:rPr lang="en-US" smtClean="0"/>
              <a:t>STRUKTUR DATA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6324600" cy="533400"/>
          </a:xfrm>
        </p:spPr>
        <p:txBody>
          <a:bodyPr/>
          <a:lstStyle/>
          <a:p>
            <a:pPr algn="ctr"/>
            <a:r>
              <a:rPr lang="en-US" b="1" dirty="0" err="1" smtClean="0"/>
              <a:t>Penyisipan</a:t>
            </a:r>
            <a:r>
              <a:rPr lang="en-US" b="1" dirty="0" smtClean="0"/>
              <a:t> </a:t>
            </a:r>
            <a:r>
              <a:rPr lang="en-US" b="1" dirty="0" err="1" smtClean="0"/>
              <a:t>di</a:t>
            </a:r>
            <a:r>
              <a:rPr lang="en-US" b="1" dirty="0" smtClean="0"/>
              <a:t> </a:t>
            </a:r>
            <a:r>
              <a:rPr lang="en-US" b="1" dirty="0" err="1" smtClean="0"/>
              <a:t>Depan</a:t>
            </a:r>
            <a:endParaRPr lang="en-US" b="1" dirty="0"/>
          </a:p>
        </p:txBody>
      </p:sp>
      <p:sp>
        <p:nvSpPr>
          <p:cNvPr id="3" name="Content Placeholder 2"/>
          <p:cNvSpPr>
            <a:spLocks noGrp="1"/>
          </p:cNvSpPr>
          <p:nvPr>
            <p:ph sz="quarter" idx="1"/>
          </p:nvPr>
        </p:nvSpPr>
        <p:spPr>
          <a:xfrm>
            <a:off x="317989" y="1676399"/>
            <a:ext cx="8597411" cy="893307"/>
          </a:xfrm>
        </p:spPr>
        <p:txBody>
          <a:bodyPr>
            <a:noAutofit/>
          </a:bodyPr>
          <a:lstStyle/>
          <a:p>
            <a:pPr marL="0" lvl="2" indent="0">
              <a:spcBef>
                <a:spcPts val="0"/>
              </a:spcBef>
              <a:buSzPct val="60000"/>
              <a:buNone/>
            </a:pPr>
            <a:r>
              <a:rPr lang="en-US" sz="2800" b="1" dirty="0" err="1" smtClean="0">
                <a:solidFill>
                  <a:schemeClr val="tx2"/>
                </a:solidFill>
              </a:rPr>
              <a:t>Jika</a:t>
            </a:r>
            <a:r>
              <a:rPr lang="en-US" sz="2800" b="1" dirty="0" smtClean="0">
                <a:solidFill>
                  <a:schemeClr val="tx2"/>
                </a:solidFill>
              </a:rPr>
              <a:t> List </a:t>
            </a:r>
            <a:r>
              <a:rPr lang="en-US" sz="2800" b="1" dirty="0" err="1" smtClean="0">
                <a:solidFill>
                  <a:schemeClr val="tx2"/>
                </a:solidFill>
              </a:rPr>
              <a:t>masih</a:t>
            </a:r>
            <a:r>
              <a:rPr lang="en-US" sz="2800" b="1" dirty="0" smtClean="0">
                <a:solidFill>
                  <a:schemeClr val="tx2"/>
                </a:solidFill>
              </a:rPr>
              <a:t> </a:t>
            </a:r>
            <a:r>
              <a:rPr lang="en-US" sz="2800" b="1" dirty="0" err="1" smtClean="0">
                <a:solidFill>
                  <a:schemeClr val="tx2"/>
                </a:solidFill>
              </a:rPr>
              <a:t>kosong</a:t>
            </a:r>
            <a:r>
              <a:rPr lang="en-US" sz="2800" b="1" dirty="0" smtClean="0">
                <a:solidFill>
                  <a:schemeClr val="tx2"/>
                </a:solidFill>
              </a:rPr>
              <a:t> </a:t>
            </a:r>
            <a:r>
              <a:rPr lang="en-US" sz="2800" b="1" dirty="0" smtClean="0"/>
              <a:t>{</a:t>
            </a:r>
            <a:r>
              <a:rPr lang="en-US" sz="2800" b="1" dirty="0" err="1" smtClean="0">
                <a:solidFill>
                  <a:srgbClr val="FF0000"/>
                </a:solidFill>
              </a:rPr>
              <a:t>Awal</a:t>
            </a:r>
            <a:r>
              <a:rPr lang="en-US" sz="2800" b="1" dirty="0" smtClean="0">
                <a:solidFill>
                  <a:srgbClr val="FF0000"/>
                </a:solidFill>
              </a:rPr>
              <a:t> </a:t>
            </a:r>
            <a:r>
              <a:rPr lang="en-US" sz="2800" b="1" dirty="0">
                <a:solidFill>
                  <a:srgbClr val="FF0000"/>
                </a:solidFill>
              </a:rPr>
              <a:t>= </a:t>
            </a:r>
            <a:r>
              <a:rPr lang="en-US" sz="2800" b="1" dirty="0" smtClean="0">
                <a:solidFill>
                  <a:srgbClr val="FF0000"/>
                </a:solidFill>
              </a:rPr>
              <a:t>Nil</a:t>
            </a:r>
            <a:r>
              <a:rPr lang="en-US" sz="2800" b="1" dirty="0" smtClean="0"/>
              <a:t>}</a:t>
            </a:r>
          </a:p>
          <a:p>
            <a:pPr marL="0" lvl="2" indent="0">
              <a:spcBef>
                <a:spcPts val="0"/>
              </a:spcBef>
              <a:buSzPct val="60000"/>
              <a:buNone/>
            </a:pPr>
            <a:r>
              <a:rPr lang="en-US" sz="2800" b="1" u="sng" dirty="0" err="1" smtClean="0">
                <a:solidFill>
                  <a:schemeClr val="tx2"/>
                </a:solidFill>
                <a:cs typeface="Calibri" panose="020F0502020204030204" pitchFamily="34" charset="0"/>
              </a:rPr>
              <a:t>Illustrasi</a:t>
            </a:r>
            <a:r>
              <a:rPr lang="en-US" sz="2800" b="1" u="sng" dirty="0" smtClean="0">
                <a:solidFill>
                  <a:schemeClr val="tx2"/>
                </a:solidFill>
                <a:cs typeface="Calibri" panose="020F0502020204030204" pitchFamily="34" charset="0"/>
              </a:rPr>
              <a:t> :</a:t>
            </a:r>
            <a:r>
              <a:rPr lang="en-US" sz="2800" b="1" dirty="0" smtClean="0">
                <a:solidFill>
                  <a:schemeClr val="tx2"/>
                </a:solidFill>
                <a:cs typeface="Calibri" panose="020F0502020204030204" pitchFamily="34" charset="0"/>
              </a:rPr>
              <a:t>				     </a:t>
            </a:r>
            <a:r>
              <a:rPr lang="en-US" sz="2800" b="1" u="sng" dirty="0" smtClean="0">
                <a:solidFill>
                  <a:schemeClr val="tx2"/>
                </a:solidFill>
                <a:cs typeface="Calibri" panose="020F0502020204030204" pitchFamily="34" charset="0"/>
              </a:rPr>
              <a:t>Pseudo code:</a:t>
            </a:r>
            <a:endParaRPr lang="en-US" sz="2800" b="1" u="sng" dirty="0">
              <a:solidFill>
                <a:schemeClr val="tx2"/>
              </a:solidFill>
              <a:cs typeface="Calibri" panose="020F0502020204030204" pitchFamily="34" charset="0"/>
            </a:endParaRPr>
          </a:p>
        </p:txBody>
      </p:sp>
      <p:grpSp>
        <p:nvGrpSpPr>
          <p:cNvPr id="38" name="Group 37"/>
          <p:cNvGrpSpPr/>
          <p:nvPr/>
        </p:nvGrpSpPr>
        <p:grpSpPr>
          <a:xfrm>
            <a:off x="2358381" y="3765443"/>
            <a:ext cx="1447800" cy="633046"/>
            <a:chOff x="3384550" y="2819399"/>
            <a:chExt cx="1568450" cy="685800"/>
          </a:xfrm>
        </p:grpSpPr>
        <p:sp>
          <p:nvSpPr>
            <p:cNvPr id="5" name="Rectangle 4"/>
            <p:cNvSpPr/>
            <p:nvPr/>
          </p:nvSpPr>
          <p:spPr>
            <a:xfrm>
              <a:off x="3384550" y="2819399"/>
              <a:ext cx="1568450" cy="684781"/>
            </a:xfrm>
            <a:prstGeom prst="rect">
              <a:avLst/>
            </a:prstGeom>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6" name="Straight Connector 5"/>
            <p:cNvCxnSpPr/>
            <p:nvPr/>
          </p:nvCxnSpPr>
          <p:spPr>
            <a:xfrm rot="5400000">
              <a:off x="4120469" y="3161787"/>
              <a:ext cx="684781" cy="2043"/>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7" name="Straight Connector 6"/>
          <p:cNvCxnSpPr/>
          <p:nvPr/>
        </p:nvCxnSpPr>
        <p:spPr>
          <a:xfrm rot="5400000">
            <a:off x="3263910" y="3855277"/>
            <a:ext cx="632106" cy="452438"/>
          </a:xfrm>
          <a:prstGeom prst="line">
            <a:avLst/>
          </a:prstGeom>
          <a:ln w="28575">
            <a:solidFill>
              <a:srgbClr val="006600"/>
            </a:solidFill>
          </a:ln>
        </p:spPr>
        <p:style>
          <a:lnRef idx="1">
            <a:schemeClr val="accent2"/>
          </a:lnRef>
          <a:fillRef idx="0">
            <a:schemeClr val="accent2"/>
          </a:fillRef>
          <a:effectRef idx="0">
            <a:schemeClr val="accent2"/>
          </a:effectRef>
          <a:fontRef idx="minor">
            <a:schemeClr val="tx1"/>
          </a:fontRef>
        </p:style>
      </p:cxnSp>
      <p:grpSp>
        <p:nvGrpSpPr>
          <p:cNvPr id="8" name="Group 7"/>
          <p:cNvGrpSpPr/>
          <p:nvPr/>
        </p:nvGrpSpPr>
        <p:grpSpPr>
          <a:xfrm>
            <a:off x="453381" y="3835783"/>
            <a:ext cx="1828800" cy="546945"/>
            <a:chOff x="914400" y="2895600"/>
            <a:chExt cx="1828800" cy="592524"/>
          </a:xfrm>
        </p:grpSpPr>
        <p:sp>
          <p:nvSpPr>
            <p:cNvPr id="9" name="TextBox 8"/>
            <p:cNvSpPr txBox="1"/>
            <p:nvPr/>
          </p:nvSpPr>
          <p:spPr>
            <a:xfrm>
              <a:off x="914400" y="2895600"/>
              <a:ext cx="1066800" cy="592524"/>
            </a:xfrm>
            <a:prstGeom prst="rect">
              <a:avLst/>
            </a:prstGeom>
            <a:noFill/>
          </p:spPr>
          <p:txBody>
            <a:bodyPr wrap="square" rtlCol="0">
              <a:spAutoFit/>
            </a:bodyPr>
            <a:lstStyle/>
            <a:p>
              <a:r>
                <a:rPr lang="en-US" sz="2954" b="1" dirty="0" err="1" smtClean="0">
                  <a:solidFill>
                    <a:srgbClr val="FF0000"/>
                  </a:solidFill>
                </a:rPr>
                <a:t>Baru</a:t>
              </a:r>
              <a:endParaRPr lang="en-US" sz="2954" b="1" dirty="0">
                <a:solidFill>
                  <a:srgbClr val="FF0000"/>
                </a:solidFill>
              </a:endParaRPr>
            </a:p>
          </p:txBody>
        </p:sp>
        <p:cxnSp>
          <p:nvCxnSpPr>
            <p:cNvPr id="10" name="Straight Arrow Connector 9"/>
            <p:cNvCxnSpPr/>
            <p:nvPr/>
          </p:nvCxnSpPr>
          <p:spPr>
            <a:xfrm>
              <a:off x="1981200" y="3200400"/>
              <a:ext cx="7620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sp>
        <p:nvSpPr>
          <p:cNvPr id="18" name="TextBox 17"/>
          <p:cNvSpPr txBox="1"/>
          <p:nvPr/>
        </p:nvSpPr>
        <p:spPr>
          <a:xfrm>
            <a:off x="2635495" y="3840009"/>
            <a:ext cx="533400" cy="490134"/>
          </a:xfrm>
          <a:prstGeom prst="rect">
            <a:avLst/>
          </a:prstGeom>
          <a:noFill/>
          <a:ln>
            <a:noFill/>
          </a:ln>
        </p:spPr>
        <p:txBody>
          <a:bodyPr wrap="square" rtlCol="0">
            <a:spAutoFit/>
          </a:bodyPr>
          <a:lstStyle/>
          <a:p>
            <a:r>
              <a:rPr lang="en-US" sz="2585" b="1" dirty="0">
                <a:solidFill>
                  <a:srgbClr val="0000CC"/>
                </a:solidFill>
              </a:rPr>
              <a:t>1</a:t>
            </a:r>
          </a:p>
        </p:txBody>
      </p:sp>
      <p:sp>
        <p:nvSpPr>
          <p:cNvPr id="30" name="TextBox 29"/>
          <p:cNvSpPr txBox="1"/>
          <p:nvPr/>
        </p:nvSpPr>
        <p:spPr>
          <a:xfrm>
            <a:off x="266700" y="3128169"/>
            <a:ext cx="1066800" cy="546945"/>
          </a:xfrm>
          <a:prstGeom prst="rect">
            <a:avLst/>
          </a:prstGeom>
          <a:noFill/>
        </p:spPr>
        <p:txBody>
          <a:bodyPr wrap="square" rtlCol="0">
            <a:spAutoFit/>
          </a:bodyPr>
          <a:lstStyle/>
          <a:p>
            <a:r>
              <a:rPr lang="en-US" sz="2954" b="1" dirty="0" err="1" smtClean="0">
                <a:solidFill>
                  <a:srgbClr val="FF0000"/>
                </a:solidFill>
              </a:rPr>
              <a:t>Awal</a:t>
            </a:r>
            <a:endParaRPr lang="en-US" sz="2954" b="1" dirty="0">
              <a:solidFill>
                <a:srgbClr val="FF0000"/>
              </a:solidFill>
            </a:endParaRPr>
          </a:p>
        </p:txBody>
      </p:sp>
      <p:sp>
        <p:nvSpPr>
          <p:cNvPr id="31" name="TextBox 30"/>
          <p:cNvSpPr txBox="1"/>
          <p:nvPr/>
        </p:nvSpPr>
        <p:spPr>
          <a:xfrm>
            <a:off x="3561366" y="2963076"/>
            <a:ext cx="1239234" cy="546945"/>
          </a:xfrm>
          <a:prstGeom prst="rect">
            <a:avLst/>
          </a:prstGeom>
          <a:noFill/>
        </p:spPr>
        <p:txBody>
          <a:bodyPr wrap="square" rtlCol="0">
            <a:spAutoFit/>
          </a:bodyPr>
          <a:lstStyle/>
          <a:p>
            <a:r>
              <a:rPr lang="en-US" sz="2954" b="1" dirty="0" err="1" smtClean="0">
                <a:solidFill>
                  <a:srgbClr val="006600"/>
                </a:solidFill>
              </a:rPr>
              <a:t>Akhir</a:t>
            </a:r>
            <a:endParaRPr lang="en-US" sz="2954" b="1" dirty="0">
              <a:solidFill>
                <a:srgbClr val="006600"/>
              </a:solidFill>
            </a:endParaRPr>
          </a:p>
        </p:txBody>
      </p:sp>
      <p:cxnSp>
        <p:nvCxnSpPr>
          <p:cNvPr id="33" name="Shape 32"/>
          <p:cNvCxnSpPr/>
          <p:nvPr/>
        </p:nvCxnSpPr>
        <p:spPr>
          <a:xfrm>
            <a:off x="1181100" y="3409522"/>
            <a:ext cx="1714500" cy="351692"/>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39" name="Content Placeholder 2"/>
          <p:cNvSpPr txBox="1">
            <a:spLocks/>
          </p:cNvSpPr>
          <p:nvPr/>
        </p:nvSpPr>
        <p:spPr>
          <a:xfrm>
            <a:off x="5410200" y="2819400"/>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err="1" smtClean="0">
                <a:solidFill>
                  <a:srgbClr val="FF0000"/>
                </a:solidFill>
              </a:rPr>
              <a:t>Alloc</a:t>
            </a:r>
            <a:r>
              <a:rPr lang="en-US" sz="3000" b="1" dirty="0" smtClean="0">
                <a:solidFill>
                  <a:srgbClr val="FF0000"/>
                </a:solidFill>
              </a:rPr>
              <a:t>(</a:t>
            </a:r>
            <a:r>
              <a:rPr lang="en-US" sz="3000" b="1" dirty="0" err="1">
                <a:solidFill>
                  <a:srgbClr val="FF0000"/>
                </a:solidFill>
              </a:rPr>
              <a:t>B</a:t>
            </a:r>
            <a:r>
              <a:rPr lang="en-US" sz="3000" b="1" dirty="0" err="1" smtClean="0">
                <a:solidFill>
                  <a:srgbClr val="FF0000"/>
                </a:solidFill>
              </a:rPr>
              <a:t>aru</a:t>
            </a:r>
            <a:r>
              <a:rPr lang="en-US" sz="3000" b="1" dirty="0">
                <a:solidFill>
                  <a:srgbClr val="FF0000"/>
                </a:solidFill>
              </a:rPr>
              <a:t>)</a:t>
            </a:r>
          </a:p>
        </p:txBody>
      </p:sp>
      <p:sp>
        <p:nvSpPr>
          <p:cNvPr id="40" name="Content Placeholder 2"/>
          <p:cNvSpPr txBox="1">
            <a:spLocks/>
          </p:cNvSpPr>
          <p:nvPr/>
        </p:nvSpPr>
        <p:spPr>
          <a:xfrm>
            <a:off x="5410200" y="3268518"/>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err="1" smtClean="0">
                <a:solidFill>
                  <a:srgbClr val="006600"/>
                </a:solidFill>
              </a:rPr>
              <a:t>Baru</a:t>
            </a:r>
            <a:r>
              <a:rPr lang="en-US" sz="3000" b="1" dirty="0" smtClean="0">
                <a:solidFill>
                  <a:srgbClr val="0000CC"/>
                </a:solidFill>
              </a:rPr>
              <a:t> </a:t>
            </a:r>
            <a:r>
              <a:rPr lang="en-US" sz="3000" b="1" dirty="0">
                <a:solidFill>
                  <a:srgbClr val="006600"/>
                </a:solidFill>
              </a:rPr>
              <a:t>↑</a:t>
            </a:r>
            <a:r>
              <a:rPr lang="en-US" sz="3000" b="1" dirty="0" smtClean="0">
                <a:solidFill>
                  <a:srgbClr val="006600"/>
                </a:solidFill>
              </a:rPr>
              <a:t>.Next </a:t>
            </a:r>
            <a:r>
              <a:rPr lang="en-US" sz="3000" b="1" dirty="0">
                <a:solidFill>
                  <a:srgbClr val="006600"/>
                </a:solidFill>
                <a:sym typeface="Wingdings" pitchFamily="2" charset="2"/>
              </a:rPr>
              <a:t> </a:t>
            </a:r>
            <a:r>
              <a:rPr lang="en-US" sz="3000" b="1" dirty="0" smtClean="0">
                <a:solidFill>
                  <a:srgbClr val="006600"/>
                </a:solidFill>
                <a:sym typeface="Wingdings" pitchFamily="2" charset="2"/>
              </a:rPr>
              <a:t>Nil</a:t>
            </a:r>
            <a:endParaRPr lang="en-US" sz="3000" b="1" dirty="0">
              <a:solidFill>
                <a:srgbClr val="006600"/>
              </a:solidFill>
            </a:endParaRPr>
          </a:p>
        </p:txBody>
      </p:sp>
      <p:sp>
        <p:nvSpPr>
          <p:cNvPr id="41" name="Content Placeholder 2"/>
          <p:cNvSpPr txBox="1">
            <a:spLocks/>
          </p:cNvSpPr>
          <p:nvPr/>
        </p:nvSpPr>
        <p:spPr>
          <a:xfrm>
            <a:off x="5410200" y="3698974"/>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err="1" smtClean="0">
                <a:solidFill>
                  <a:srgbClr val="0000CC"/>
                </a:solidFill>
              </a:rPr>
              <a:t>Baru</a:t>
            </a:r>
            <a:r>
              <a:rPr lang="en-US" sz="3000" b="1" dirty="0">
                <a:solidFill>
                  <a:srgbClr val="0000CC"/>
                </a:solidFill>
              </a:rPr>
              <a:t>↑</a:t>
            </a:r>
            <a:r>
              <a:rPr lang="en-US" sz="3000" b="1" dirty="0" smtClean="0">
                <a:solidFill>
                  <a:srgbClr val="0000CC"/>
                </a:solidFill>
              </a:rPr>
              <a:t>.Info </a:t>
            </a:r>
            <a:r>
              <a:rPr lang="en-US" sz="3000" b="1" dirty="0">
                <a:solidFill>
                  <a:srgbClr val="0000CC"/>
                </a:solidFill>
                <a:sym typeface="Wingdings" pitchFamily="2" charset="2"/>
              </a:rPr>
              <a:t> 1</a:t>
            </a:r>
            <a:endParaRPr lang="en-US" sz="3000" b="1" dirty="0">
              <a:solidFill>
                <a:srgbClr val="0000CC"/>
              </a:solidFill>
            </a:endParaRPr>
          </a:p>
        </p:txBody>
      </p:sp>
      <p:sp>
        <p:nvSpPr>
          <p:cNvPr id="42" name="Content Placeholder 2"/>
          <p:cNvSpPr txBox="1">
            <a:spLocks/>
          </p:cNvSpPr>
          <p:nvPr/>
        </p:nvSpPr>
        <p:spPr>
          <a:xfrm>
            <a:off x="5423618" y="4132614"/>
            <a:ext cx="2883877"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err="1" smtClean="0">
                <a:solidFill>
                  <a:srgbClr val="FF0000"/>
                </a:solidFill>
              </a:rPr>
              <a:t>Awal</a:t>
            </a:r>
            <a:r>
              <a:rPr lang="en-US" sz="3000" b="1" dirty="0" smtClean="0">
                <a:solidFill>
                  <a:srgbClr val="FF0000"/>
                </a:solidFill>
              </a:rPr>
              <a:t> </a:t>
            </a:r>
            <a:r>
              <a:rPr lang="en-US" sz="3000" b="1" dirty="0">
                <a:solidFill>
                  <a:srgbClr val="FF0000"/>
                </a:solidFill>
                <a:sym typeface="Wingdings" pitchFamily="2" charset="2"/>
              </a:rPr>
              <a:t> </a:t>
            </a:r>
            <a:r>
              <a:rPr lang="en-US" sz="3000" b="1" dirty="0" err="1" smtClean="0">
                <a:solidFill>
                  <a:srgbClr val="FF0000"/>
                </a:solidFill>
                <a:sym typeface="Wingdings" pitchFamily="2" charset="2"/>
              </a:rPr>
              <a:t>Baru</a:t>
            </a:r>
            <a:endParaRPr lang="en-US" sz="3000" b="1" dirty="0">
              <a:solidFill>
                <a:srgbClr val="FF0000"/>
              </a:solidFill>
            </a:endParaRPr>
          </a:p>
        </p:txBody>
      </p:sp>
      <p:sp>
        <p:nvSpPr>
          <p:cNvPr id="43" name="Content Placeholder 2"/>
          <p:cNvSpPr txBox="1">
            <a:spLocks/>
          </p:cNvSpPr>
          <p:nvPr/>
        </p:nvSpPr>
        <p:spPr>
          <a:xfrm>
            <a:off x="5423618" y="4563070"/>
            <a:ext cx="2883877"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err="1" smtClean="0">
                <a:solidFill>
                  <a:srgbClr val="006600"/>
                </a:solidFill>
              </a:rPr>
              <a:t>Akhir</a:t>
            </a:r>
            <a:r>
              <a:rPr lang="en-US" sz="3000" b="1" dirty="0" smtClean="0">
                <a:solidFill>
                  <a:srgbClr val="006600"/>
                </a:solidFill>
              </a:rPr>
              <a:t> </a:t>
            </a:r>
            <a:r>
              <a:rPr lang="en-US" sz="3000" b="1" dirty="0">
                <a:solidFill>
                  <a:srgbClr val="006600"/>
                </a:solidFill>
                <a:sym typeface="Wingdings" pitchFamily="2" charset="2"/>
              </a:rPr>
              <a:t> </a:t>
            </a:r>
            <a:r>
              <a:rPr lang="en-US" sz="3000" b="1" dirty="0" err="1" smtClean="0">
                <a:solidFill>
                  <a:srgbClr val="006600"/>
                </a:solidFill>
                <a:sym typeface="Wingdings" pitchFamily="2" charset="2"/>
              </a:rPr>
              <a:t>Baru</a:t>
            </a:r>
            <a:endParaRPr lang="en-US" sz="3000" b="1" dirty="0">
              <a:solidFill>
                <a:srgbClr val="006600"/>
              </a:solidFill>
            </a:endParaRPr>
          </a:p>
        </p:txBody>
      </p:sp>
      <p:cxnSp>
        <p:nvCxnSpPr>
          <p:cNvPr id="68" name="Shape 67"/>
          <p:cNvCxnSpPr/>
          <p:nvPr/>
        </p:nvCxnSpPr>
        <p:spPr>
          <a:xfrm rot="10800000" flipV="1">
            <a:off x="3139335" y="3244429"/>
            <a:ext cx="419100" cy="503826"/>
          </a:xfrm>
          <a:prstGeom prst="bentConnector2">
            <a:avLst/>
          </a:prstGeom>
          <a:ln w="28575">
            <a:solidFill>
              <a:srgbClr val="006600"/>
            </a:solidFill>
            <a:tailEnd type="arrow"/>
          </a:ln>
        </p:spPr>
        <p:style>
          <a:lnRef idx="1">
            <a:schemeClr val="accent2"/>
          </a:lnRef>
          <a:fillRef idx="0">
            <a:schemeClr val="accent2"/>
          </a:fillRef>
          <a:effectRef idx="0">
            <a:schemeClr val="accent2"/>
          </a:effectRef>
          <a:fontRef idx="minor">
            <a:schemeClr val="tx1"/>
          </a:fontRef>
        </p:style>
      </p:cxnSp>
      <p:sp>
        <p:nvSpPr>
          <p:cNvPr id="21" name="Content Placeholder 2"/>
          <p:cNvSpPr txBox="1">
            <a:spLocks/>
          </p:cNvSpPr>
          <p:nvPr/>
        </p:nvSpPr>
        <p:spPr bwMode="auto">
          <a:xfrm>
            <a:off x="317988" y="5139392"/>
            <a:ext cx="8597411" cy="1566208"/>
          </a:xfrm>
          <a:prstGeom prst="rect">
            <a:avLst/>
          </a:prstGeom>
          <a:noFill/>
          <a:ln w="9525">
            <a:solidFill>
              <a:schemeClr val="tx1"/>
            </a:solidFill>
            <a:miter lim="800000"/>
            <a:headEnd/>
            <a:tailEnd/>
          </a:ln>
          <a:effec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50000"/>
              <a:buFont typeface="Wingdings 2" pitchFamily="18" charset="2"/>
              <a:buChar char=""/>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SzPct val="60000"/>
              <a:buFont typeface="Wingdings 2" pitchFamily="18" charset="2"/>
              <a:buChar char=""/>
              <a:defRPr sz="20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a:lstStyle>
          <a:p>
            <a:pPr marL="0" lvl="2" indent="0" algn="just">
              <a:spcBef>
                <a:spcPts val="0"/>
              </a:spcBef>
              <a:buSzPct val="60000"/>
              <a:buFont typeface="Wingdings" pitchFamily="2" charset="2"/>
              <a:buNone/>
            </a:pPr>
            <a:r>
              <a:rPr lang="en-US" sz="2000" b="1" u="sng" kern="0" dirty="0" err="1" smtClean="0">
                <a:solidFill>
                  <a:srgbClr val="FF0000"/>
                </a:solidFill>
              </a:rPr>
              <a:t>Catatan</a:t>
            </a:r>
            <a:r>
              <a:rPr lang="en-US" sz="2000" b="1" kern="0" dirty="0" smtClean="0">
                <a:solidFill>
                  <a:schemeClr val="tx2"/>
                </a:solidFill>
              </a:rPr>
              <a:t>:</a:t>
            </a:r>
          </a:p>
          <a:p>
            <a:pPr marL="0" lvl="2" indent="0" algn="just">
              <a:spcBef>
                <a:spcPts val="0"/>
              </a:spcBef>
              <a:buSzPct val="60000"/>
              <a:buFont typeface="Wingdings" pitchFamily="2" charset="2"/>
              <a:buNone/>
            </a:pPr>
            <a:r>
              <a:rPr lang="en-US" sz="2000" b="1" kern="0" dirty="0" err="1" smtClean="0">
                <a:solidFill>
                  <a:schemeClr val="tx2"/>
                </a:solidFill>
                <a:cs typeface="Calibri" panose="020F0502020204030204" pitchFamily="34" charset="0"/>
              </a:rPr>
              <a:t>Perintah</a:t>
            </a:r>
            <a:r>
              <a:rPr lang="en-US" sz="2000" b="1" kern="0" dirty="0" smtClean="0">
                <a:solidFill>
                  <a:schemeClr val="tx2"/>
                </a:solidFill>
                <a:cs typeface="Calibri" panose="020F0502020204030204" pitchFamily="34" charset="0"/>
              </a:rPr>
              <a:t> </a:t>
            </a:r>
            <a:r>
              <a:rPr lang="en-US" sz="2000" b="1" kern="0" dirty="0" err="1" smtClean="0">
                <a:solidFill>
                  <a:srgbClr val="FF0000"/>
                </a:solidFill>
                <a:cs typeface="Calibri" panose="020F0502020204030204" pitchFamily="34" charset="0"/>
              </a:rPr>
              <a:t>Alloc</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digunakan</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untuk</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menyiapkan</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satu</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simpul</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pada</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satu</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lokasi</a:t>
            </a:r>
            <a:r>
              <a:rPr lang="en-US" sz="2000" b="1" kern="0" dirty="0" smtClean="0">
                <a:solidFill>
                  <a:schemeClr val="tx2"/>
                </a:solidFill>
                <a:cs typeface="Calibri" panose="020F0502020204030204" pitchFamily="34" charset="0"/>
              </a:rPr>
              <a:t> di </a:t>
            </a:r>
            <a:r>
              <a:rPr lang="en-US" sz="2000" b="1" kern="0" dirty="0" err="1" smtClean="0">
                <a:solidFill>
                  <a:schemeClr val="tx2"/>
                </a:solidFill>
                <a:cs typeface="Calibri" panose="020F0502020204030204" pitchFamily="34" charset="0"/>
              </a:rPr>
              <a:t>memori</a:t>
            </a:r>
            <a:r>
              <a:rPr lang="en-US" sz="2000" b="1" kern="0" dirty="0" smtClean="0">
                <a:solidFill>
                  <a:schemeClr val="tx2"/>
                </a:solidFill>
                <a:cs typeface="Calibri" panose="020F0502020204030204" pitchFamily="34" charset="0"/>
              </a:rPr>
              <a:t> yang </a:t>
            </a:r>
            <a:r>
              <a:rPr lang="en-US" sz="2000" b="1" kern="0" dirty="0" err="1" smtClean="0">
                <a:solidFill>
                  <a:schemeClr val="tx2"/>
                </a:solidFill>
                <a:cs typeface="Calibri" panose="020F0502020204030204" pitchFamily="34" charset="0"/>
              </a:rPr>
              <a:t>siap</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digunakan</a:t>
            </a:r>
            <a:r>
              <a:rPr lang="en-US" sz="2000" b="1" kern="0" dirty="0" smtClean="0">
                <a:solidFill>
                  <a:schemeClr val="tx2"/>
                </a:solidFill>
                <a:cs typeface="Calibri" panose="020F0502020204030204" pitchFamily="34" charset="0"/>
              </a:rPr>
              <a:t>. Pointer </a:t>
            </a:r>
            <a:r>
              <a:rPr lang="en-US" sz="2000" b="1" kern="0" dirty="0" err="1" smtClean="0">
                <a:solidFill>
                  <a:srgbClr val="FF0000"/>
                </a:solidFill>
                <a:cs typeface="Calibri" panose="020F0502020204030204" pitchFamily="34" charset="0"/>
              </a:rPr>
              <a:t>Baru</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digunakan</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untuk</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menunjuk</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simpul</a:t>
            </a:r>
            <a:r>
              <a:rPr lang="en-US" sz="2000" b="1" kern="0" dirty="0" smtClean="0">
                <a:solidFill>
                  <a:schemeClr val="tx2"/>
                </a:solidFill>
                <a:cs typeface="Calibri" panose="020F0502020204030204" pitchFamily="34" charset="0"/>
              </a:rPr>
              <a:t> yang </a:t>
            </a:r>
            <a:r>
              <a:rPr lang="en-US" sz="2000" b="1" kern="0" dirty="0" err="1" smtClean="0">
                <a:solidFill>
                  <a:schemeClr val="tx2"/>
                </a:solidFill>
                <a:cs typeface="Calibri" panose="020F0502020204030204" pitchFamily="34" charset="0"/>
              </a:rPr>
              <a:t>akan</a:t>
            </a:r>
            <a:r>
              <a:rPr lang="en-US" sz="2000" b="1" kern="0" dirty="0" smtClean="0">
                <a:solidFill>
                  <a:schemeClr val="tx2"/>
                </a:solidFill>
                <a:cs typeface="Calibri" panose="020F0502020204030204" pitchFamily="34" charset="0"/>
              </a:rPr>
              <a:t> </a:t>
            </a:r>
            <a:r>
              <a:rPr lang="en-US" sz="2000" b="1" kern="0" dirty="0" err="1" smtClean="0">
                <a:solidFill>
                  <a:schemeClr val="tx2"/>
                </a:solidFill>
                <a:cs typeface="Calibri" panose="020F0502020204030204" pitchFamily="34" charset="0"/>
              </a:rPr>
              <a:t>disisipkan</a:t>
            </a:r>
            <a:r>
              <a:rPr lang="en-US" sz="2000" b="1" kern="0" dirty="0" smtClean="0">
                <a:solidFill>
                  <a:schemeClr val="tx2"/>
                </a:solidFill>
                <a:cs typeface="Calibri" panose="020F0502020204030204" pitchFamily="34" charset="0"/>
              </a:rPr>
              <a:t>.</a:t>
            </a:r>
            <a:endParaRPr lang="en-US" sz="2000" b="1" kern="0" dirty="0">
              <a:solidFill>
                <a:schemeClr val="tx2"/>
              </a:solidFill>
              <a:cs typeface="Calibri" panose="020F0502020204030204" pitchFamily="34" charset="0"/>
            </a:endParaRPr>
          </a:p>
        </p:txBody>
      </p:sp>
    </p:spTree>
    <p:extLst>
      <p:ext uri="{BB962C8B-B14F-4D97-AF65-F5344CB8AC3E}">
        <p14:creationId xmlns:p14="http://schemas.microsoft.com/office/powerpoint/2010/main" val="8055334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500" fill="hold"/>
                                        <p:tgtEl>
                                          <p:spTgt spid="39"/>
                                        </p:tgtEl>
                                        <p:attrNameLst>
                                          <p:attrName>ppt_x</p:attrName>
                                        </p:attrNameLst>
                                      </p:cBhvr>
                                      <p:tavLst>
                                        <p:tav tm="0">
                                          <p:val>
                                            <p:strVal val="#ppt_x"/>
                                          </p:val>
                                        </p:tav>
                                        <p:tav tm="100000">
                                          <p:val>
                                            <p:strVal val="#ppt_x"/>
                                          </p:val>
                                        </p:tav>
                                      </p:tavLst>
                                    </p:anim>
                                    <p:anim calcmode="lin" valueType="num">
                                      <p:cBhvr additive="base">
                                        <p:cTn id="2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additive="base">
                                        <p:cTn id="36" dur="500" fill="hold"/>
                                        <p:tgtEl>
                                          <p:spTgt spid="40"/>
                                        </p:tgtEl>
                                        <p:attrNameLst>
                                          <p:attrName>ppt_x</p:attrName>
                                        </p:attrNameLst>
                                      </p:cBhvr>
                                      <p:tavLst>
                                        <p:tav tm="0">
                                          <p:val>
                                            <p:strVal val="#ppt_x"/>
                                          </p:val>
                                        </p:tav>
                                        <p:tav tm="100000">
                                          <p:val>
                                            <p:strVal val="#ppt_x"/>
                                          </p:val>
                                        </p:tav>
                                      </p:tavLst>
                                    </p:anim>
                                    <p:anim calcmode="lin" valueType="num">
                                      <p:cBhvr additive="base">
                                        <p:cTn id="3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500"/>
                                        <p:tgtEl>
                                          <p:spTgt spid="4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68"/>
                                        </p:tgtEl>
                                        <p:attrNameLst>
                                          <p:attrName>style.visibility</p:attrName>
                                        </p:attrNameLst>
                                      </p:cBhvr>
                                      <p:to>
                                        <p:strVal val="visible"/>
                                      </p:to>
                                    </p:set>
                                    <p:animEffect transition="in" filter="fade">
                                      <p:cBhvr>
                                        <p:cTn id="72" dur="500"/>
                                        <p:tgtEl>
                                          <p:spTgt spid="6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43">
                                            <p:txEl>
                                              <p:pRg st="0" end="0"/>
                                            </p:txEl>
                                          </p:spTgt>
                                        </p:tgtEl>
                                        <p:attrNameLst>
                                          <p:attrName>style.visibility</p:attrName>
                                        </p:attrNameLst>
                                      </p:cBhvr>
                                      <p:to>
                                        <p:strVal val="visible"/>
                                      </p:to>
                                    </p:set>
                                    <p:animEffect transition="in" filter="fade">
                                      <p:cBhvr>
                                        <p:cTn id="77" dur="500"/>
                                        <p:tgtEl>
                                          <p:spTgt spid="43">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1">
                                            <p:bg/>
                                          </p:spTgt>
                                        </p:tgtEl>
                                        <p:attrNameLst>
                                          <p:attrName>style.visibility</p:attrName>
                                        </p:attrNameLst>
                                      </p:cBhvr>
                                      <p:to>
                                        <p:strVal val="visible"/>
                                      </p:to>
                                    </p:set>
                                    <p:animEffect transition="in" filter="fade">
                                      <p:cBhvr>
                                        <p:cTn id="82" dur="500"/>
                                        <p:tgtEl>
                                          <p:spTgt spid="21">
                                            <p:bg/>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1">
                                            <p:txEl>
                                              <p:pRg st="0" end="0"/>
                                            </p:txEl>
                                          </p:spTgt>
                                        </p:tgtEl>
                                        <p:attrNameLst>
                                          <p:attrName>style.visibility</p:attrName>
                                        </p:attrNameLst>
                                      </p:cBhvr>
                                      <p:to>
                                        <p:strVal val="visible"/>
                                      </p:to>
                                    </p:set>
                                    <p:animEffect transition="in" filter="fade">
                                      <p:cBhvr>
                                        <p:cTn id="85" dur="500"/>
                                        <p:tgtEl>
                                          <p:spTgt spid="21">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1">
                                            <p:txEl>
                                              <p:pRg st="1" end="1"/>
                                            </p:txEl>
                                          </p:spTgt>
                                        </p:tgtEl>
                                        <p:attrNameLst>
                                          <p:attrName>style.visibility</p:attrName>
                                        </p:attrNameLst>
                                      </p:cBhvr>
                                      <p:to>
                                        <p:strVal val="visible"/>
                                      </p:to>
                                    </p:set>
                                    <p:animEffect transition="in" filter="fade">
                                      <p:cBhvr>
                                        <p:cTn id="88"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 grpId="0"/>
      <p:bldP spid="30" grpId="0"/>
      <p:bldP spid="31" grpId="0"/>
      <p:bldP spid="39" grpId="0"/>
      <p:bldP spid="40" grpId="0"/>
      <p:bldP spid="41" grpId="0"/>
      <p:bldP spid="42" grpId="0"/>
      <p:bldP spid="21"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err="1" smtClean="0"/>
              <a:t>Penyisipan</a:t>
            </a:r>
            <a:r>
              <a:rPr lang="en-US" sz="3200" b="1" dirty="0" smtClean="0"/>
              <a:t> </a:t>
            </a:r>
            <a:r>
              <a:rPr lang="en-US" sz="3200" b="1" dirty="0" err="1" smtClean="0"/>
              <a:t>di</a:t>
            </a:r>
            <a:r>
              <a:rPr lang="en-US" sz="3200" b="1" dirty="0" smtClean="0"/>
              <a:t> </a:t>
            </a:r>
            <a:r>
              <a:rPr lang="en-US" sz="3200" b="1" dirty="0" err="1" smtClean="0"/>
              <a:t>Depan</a:t>
            </a:r>
            <a:r>
              <a:rPr lang="en-US" sz="3200" b="1" dirty="0" smtClean="0"/>
              <a:t> (</a:t>
            </a:r>
            <a:r>
              <a:rPr lang="en-US" sz="3200" b="1" dirty="0" err="1" smtClean="0"/>
              <a:t>lanjutan</a:t>
            </a:r>
            <a:r>
              <a:rPr lang="en-US" sz="3200" b="1" dirty="0" smtClean="0"/>
              <a:t>)</a:t>
            </a:r>
            <a:endParaRPr lang="en-US" sz="3200" b="1" dirty="0"/>
          </a:p>
        </p:txBody>
      </p:sp>
      <p:sp>
        <p:nvSpPr>
          <p:cNvPr id="3" name="Content Placeholder 2"/>
          <p:cNvSpPr>
            <a:spLocks noGrp="1"/>
          </p:cNvSpPr>
          <p:nvPr>
            <p:ph sz="quarter" idx="1"/>
          </p:nvPr>
        </p:nvSpPr>
        <p:spPr>
          <a:xfrm>
            <a:off x="605090" y="1524000"/>
            <a:ext cx="8153400" cy="703385"/>
          </a:xfrm>
        </p:spPr>
        <p:txBody>
          <a:bodyPr>
            <a:normAutofit/>
          </a:bodyPr>
          <a:lstStyle/>
          <a:p>
            <a:pPr marL="0" lvl="2" indent="0">
              <a:spcBef>
                <a:spcPts val="646"/>
              </a:spcBef>
              <a:buSzPct val="60000"/>
              <a:buNone/>
            </a:pPr>
            <a:r>
              <a:rPr lang="en-US" sz="2600" b="1" dirty="0" err="1" smtClean="0">
                <a:solidFill>
                  <a:schemeClr val="tx2"/>
                </a:solidFill>
              </a:rPr>
              <a:t>Jika</a:t>
            </a:r>
            <a:r>
              <a:rPr lang="en-US" sz="2600" b="1" dirty="0" smtClean="0">
                <a:solidFill>
                  <a:schemeClr val="tx2"/>
                </a:solidFill>
              </a:rPr>
              <a:t> </a:t>
            </a:r>
            <a:r>
              <a:rPr lang="en-US" sz="2600" b="1" dirty="0">
                <a:solidFill>
                  <a:schemeClr val="tx2"/>
                </a:solidFill>
              </a:rPr>
              <a:t>List </a:t>
            </a:r>
            <a:r>
              <a:rPr lang="en-US" sz="2600" b="1" dirty="0" err="1">
                <a:solidFill>
                  <a:schemeClr val="tx2"/>
                </a:solidFill>
              </a:rPr>
              <a:t>tidak</a:t>
            </a:r>
            <a:r>
              <a:rPr lang="en-US" sz="2600" b="1" dirty="0">
                <a:solidFill>
                  <a:schemeClr val="tx2"/>
                </a:solidFill>
              </a:rPr>
              <a:t> </a:t>
            </a:r>
            <a:r>
              <a:rPr lang="en-US" sz="2600" b="1" dirty="0" err="1">
                <a:solidFill>
                  <a:schemeClr val="tx2"/>
                </a:solidFill>
              </a:rPr>
              <a:t>kosong</a:t>
            </a:r>
            <a:r>
              <a:rPr lang="en-US" sz="2600" b="1" dirty="0">
                <a:solidFill>
                  <a:schemeClr val="tx2"/>
                </a:solidFill>
              </a:rPr>
              <a:t> </a:t>
            </a:r>
            <a:r>
              <a:rPr lang="en-US" sz="2600" b="1" dirty="0"/>
              <a:t>{</a:t>
            </a:r>
            <a:r>
              <a:rPr lang="en-US" sz="2600" b="1" dirty="0" err="1">
                <a:solidFill>
                  <a:srgbClr val="FF0000"/>
                </a:solidFill>
              </a:rPr>
              <a:t>Awal</a:t>
            </a:r>
            <a:r>
              <a:rPr lang="en-US" sz="2600" b="1" dirty="0">
                <a:solidFill>
                  <a:srgbClr val="FF0000"/>
                </a:solidFill>
              </a:rPr>
              <a:t> ≠ Nil</a:t>
            </a:r>
            <a:r>
              <a:rPr lang="en-US" sz="2600" b="1" dirty="0"/>
              <a:t>}</a:t>
            </a:r>
          </a:p>
        </p:txBody>
      </p:sp>
      <p:grpSp>
        <p:nvGrpSpPr>
          <p:cNvPr id="36" name="Group 35"/>
          <p:cNvGrpSpPr/>
          <p:nvPr/>
        </p:nvGrpSpPr>
        <p:grpSpPr>
          <a:xfrm>
            <a:off x="1157998" y="5216998"/>
            <a:ext cx="3352800" cy="633046"/>
            <a:chOff x="1485900" y="5334000"/>
            <a:chExt cx="3632200" cy="685800"/>
          </a:xfrm>
        </p:grpSpPr>
        <p:grpSp>
          <p:nvGrpSpPr>
            <p:cNvPr id="4" name="Group 3"/>
            <p:cNvGrpSpPr/>
            <p:nvPr/>
          </p:nvGrpSpPr>
          <p:grpSpPr>
            <a:xfrm>
              <a:off x="3549650" y="5334000"/>
              <a:ext cx="1568450" cy="685800"/>
              <a:chOff x="1752600" y="3352800"/>
              <a:chExt cx="1219200" cy="534194"/>
            </a:xfrm>
          </p:grpSpPr>
          <p:sp>
            <p:nvSpPr>
              <p:cNvPr id="5" name="Rectangle 4"/>
              <p:cNvSpPr/>
              <p:nvPr/>
            </p:nvSpPr>
            <p:spPr>
              <a:xfrm>
                <a:off x="1752600" y="3352800"/>
                <a:ext cx="1219200" cy="5334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rgbClr val="FF0000"/>
                  </a:solidFill>
                </a:endParaRPr>
              </a:p>
            </p:txBody>
          </p:sp>
          <p:cxnSp>
            <p:nvCxnSpPr>
              <p:cNvPr id="6" name="Straight Connector 5"/>
              <p:cNvCxnSpPr/>
              <p:nvPr/>
            </p:nvCxnSpPr>
            <p:spPr>
              <a:xfrm rot="5400000">
                <a:off x="2324100" y="3619500"/>
                <a:ext cx="533400" cy="1588"/>
              </a:xfrm>
              <a:prstGeom prst="line">
                <a:avLst/>
              </a:prstGeom>
              <a:ln w="28575">
                <a:solidFill>
                  <a:srgbClr val="0000CC"/>
                </a:solidFill>
              </a:ln>
            </p:spPr>
            <p:style>
              <a:lnRef idx="1">
                <a:schemeClr val="accent2"/>
              </a:lnRef>
              <a:fillRef idx="0">
                <a:schemeClr val="accent2"/>
              </a:fillRef>
              <a:effectRef idx="0">
                <a:schemeClr val="accent2"/>
              </a:effectRef>
              <a:fontRef idx="minor">
                <a:schemeClr val="tx1"/>
              </a:fontRef>
            </p:style>
          </p:cxnSp>
        </p:grpSp>
        <p:grpSp>
          <p:nvGrpSpPr>
            <p:cNvPr id="8" name="Group 7"/>
            <p:cNvGrpSpPr/>
            <p:nvPr/>
          </p:nvGrpSpPr>
          <p:grpSpPr>
            <a:xfrm>
              <a:off x="1485900" y="5410200"/>
              <a:ext cx="1981200" cy="592524"/>
              <a:chOff x="914400" y="2895600"/>
              <a:chExt cx="1828800" cy="592524"/>
            </a:xfrm>
          </p:grpSpPr>
          <p:sp>
            <p:nvSpPr>
              <p:cNvPr id="9" name="TextBox 8"/>
              <p:cNvSpPr txBox="1"/>
              <p:nvPr/>
            </p:nvSpPr>
            <p:spPr>
              <a:xfrm>
                <a:off x="914400" y="2895600"/>
                <a:ext cx="1066800" cy="592524"/>
              </a:xfrm>
              <a:prstGeom prst="rect">
                <a:avLst/>
              </a:prstGeom>
              <a:noFill/>
              <a:ln w="28575">
                <a:noFill/>
              </a:ln>
            </p:spPr>
            <p:txBody>
              <a:bodyPr wrap="square" rtlCol="0">
                <a:spAutoFit/>
              </a:bodyPr>
              <a:lstStyle/>
              <a:p>
                <a:r>
                  <a:rPr lang="en-US" sz="2954" b="1" dirty="0" err="1" smtClean="0">
                    <a:solidFill>
                      <a:srgbClr val="0000CC"/>
                    </a:solidFill>
                  </a:rPr>
                  <a:t>Baru</a:t>
                </a:r>
                <a:endParaRPr lang="en-US" sz="2954" b="1" dirty="0">
                  <a:solidFill>
                    <a:srgbClr val="0000CC"/>
                  </a:solidFill>
                </a:endParaRPr>
              </a:p>
            </p:txBody>
          </p:sp>
          <p:cxnSp>
            <p:nvCxnSpPr>
              <p:cNvPr id="10" name="Straight Arrow Connector 9"/>
              <p:cNvCxnSpPr/>
              <p:nvPr/>
            </p:nvCxnSpPr>
            <p:spPr>
              <a:xfrm>
                <a:off x="1981200" y="3200400"/>
                <a:ext cx="762000" cy="1588"/>
              </a:xfrm>
              <a:prstGeom prst="straightConnector1">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grpSp>
      </p:grpSp>
      <p:sp>
        <p:nvSpPr>
          <p:cNvPr id="52" name="TextBox 51"/>
          <p:cNvSpPr txBox="1"/>
          <p:nvPr/>
        </p:nvSpPr>
        <p:spPr>
          <a:xfrm>
            <a:off x="3367798" y="5287337"/>
            <a:ext cx="533400" cy="490134"/>
          </a:xfrm>
          <a:prstGeom prst="rect">
            <a:avLst/>
          </a:prstGeom>
          <a:noFill/>
        </p:spPr>
        <p:txBody>
          <a:bodyPr wrap="square" rtlCol="0">
            <a:spAutoFit/>
          </a:bodyPr>
          <a:lstStyle/>
          <a:p>
            <a:r>
              <a:rPr lang="en-US" sz="2585" b="1" dirty="0">
                <a:solidFill>
                  <a:srgbClr val="FF0000"/>
                </a:solidFill>
              </a:rPr>
              <a:t>1</a:t>
            </a:r>
          </a:p>
        </p:txBody>
      </p:sp>
      <p:grpSp>
        <p:nvGrpSpPr>
          <p:cNvPr id="30" name="Group 29"/>
          <p:cNvGrpSpPr/>
          <p:nvPr/>
        </p:nvGrpSpPr>
        <p:grpSpPr>
          <a:xfrm>
            <a:off x="1524000" y="2514600"/>
            <a:ext cx="5257800" cy="1194068"/>
            <a:chOff x="2355413" y="2362203"/>
            <a:chExt cx="6412669" cy="1551077"/>
          </a:xfrm>
        </p:grpSpPr>
        <p:sp>
          <p:nvSpPr>
            <p:cNvPr id="62" name="TextBox 61"/>
            <p:cNvSpPr txBox="1"/>
            <p:nvPr/>
          </p:nvSpPr>
          <p:spPr>
            <a:xfrm>
              <a:off x="7099299" y="2362203"/>
              <a:ext cx="1668783" cy="710474"/>
            </a:xfrm>
            <a:prstGeom prst="rect">
              <a:avLst/>
            </a:prstGeom>
            <a:noFill/>
            <a:ln w="28575">
              <a:noFill/>
            </a:ln>
          </p:spPr>
          <p:txBody>
            <a:bodyPr wrap="square" rtlCol="0">
              <a:spAutoFit/>
            </a:bodyPr>
            <a:lstStyle/>
            <a:p>
              <a:r>
                <a:rPr lang="en-US" sz="2954" b="1" dirty="0" err="1" smtClean="0">
                  <a:solidFill>
                    <a:schemeClr val="tx2"/>
                  </a:solidFill>
                </a:rPr>
                <a:t>Akhir</a:t>
              </a:r>
              <a:endParaRPr lang="en-US" sz="2954" b="1" dirty="0">
                <a:solidFill>
                  <a:schemeClr val="tx2"/>
                </a:solidFill>
              </a:endParaRPr>
            </a:p>
          </p:txBody>
        </p:sp>
        <p:grpSp>
          <p:nvGrpSpPr>
            <p:cNvPr id="37" name="Group 3"/>
            <p:cNvGrpSpPr/>
            <p:nvPr/>
          </p:nvGrpSpPr>
          <p:grpSpPr>
            <a:xfrm>
              <a:off x="5861050" y="3200403"/>
              <a:ext cx="1568450" cy="685800"/>
              <a:chOff x="1752600" y="3352800"/>
              <a:chExt cx="1219200" cy="534194"/>
            </a:xfrm>
          </p:grpSpPr>
          <p:sp>
            <p:nvSpPr>
              <p:cNvPr id="41" name="Rectangle 40"/>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solidFill>
                    <a:schemeClr val="tx2"/>
                  </a:solidFill>
                </a:endParaRPr>
              </a:p>
            </p:txBody>
          </p:sp>
          <p:cxnSp>
            <p:nvCxnSpPr>
              <p:cNvPr id="42" name="Straight Connector 41"/>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rot="5400000">
                <a:off x="2514600" y="3429000"/>
                <a:ext cx="533400" cy="381000"/>
              </a:xfrm>
              <a:prstGeom prst="line">
                <a:avLst/>
              </a:prstGeom>
              <a:ln w="28575"/>
            </p:spPr>
            <p:style>
              <a:lnRef idx="1">
                <a:schemeClr val="dk1"/>
              </a:lnRef>
              <a:fillRef idx="0">
                <a:schemeClr val="dk1"/>
              </a:fillRef>
              <a:effectRef idx="0">
                <a:schemeClr val="dk1"/>
              </a:effectRef>
              <a:fontRef idx="minor">
                <a:schemeClr val="tx1"/>
              </a:fontRef>
            </p:style>
          </p:cxnSp>
        </p:grpSp>
        <p:sp>
          <p:nvSpPr>
            <p:cNvPr id="39" name="TextBox 38"/>
            <p:cNvSpPr txBox="1"/>
            <p:nvPr/>
          </p:nvSpPr>
          <p:spPr>
            <a:xfrm>
              <a:off x="2355413" y="2514603"/>
              <a:ext cx="1594649" cy="710474"/>
            </a:xfrm>
            <a:prstGeom prst="rect">
              <a:avLst/>
            </a:prstGeom>
            <a:noFill/>
            <a:ln w="28575">
              <a:noFill/>
            </a:ln>
          </p:spPr>
          <p:txBody>
            <a:bodyPr wrap="square" rtlCol="0">
              <a:spAutoFit/>
            </a:bodyPr>
            <a:lstStyle/>
            <a:p>
              <a:r>
                <a:rPr lang="en-US" sz="2954" b="1" dirty="0" err="1" smtClean="0">
                  <a:solidFill>
                    <a:schemeClr val="tx2"/>
                  </a:solidFill>
                </a:rPr>
                <a:t>Awal</a:t>
              </a:r>
              <a:endParaRPr lang="en-US" sz="2954" b="1" dirty="0">
                <a:solidFill>
                  <a:schemeClr val="tx2"/>
                </a:solidFill>
              </a:endParaRPr>
            </a:p>
          </p:txBody>
        </p:sp>
        <p:grpSp>
          <p:nvGrpSpPr>
            <p:cNvPr id="47" name="Group 46"/>
            <p:cNvGrpSpPr/>
            <p:nvPr/>
          </p:nvGrpSpPr>
          <p:grpSpPr>
            <a:xfrm>
              <a:off x="3549650" y="3200403"/>
              <a:ext cx="1568450" cy="684781"/>
              <a:chOff x="5638800" y="2362200"/>
              <a:chExt cx="1447800" cy="684781"/>
            </a:xfrm>
          </p:grpSpPr>
          <p:sp>
            <p:nvSpPr>
              <p:cNvPr id="45" name="Rectangle 44"/>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solidFill>
                    <a:schemeClr val="tx2"/>
                  </a:solidFill>
                </a:endParaRPr>
              </a:p>
            </p:txBody>
          </p:sp>
          <p:cxnSp>
            <p:nvCxnSpPr>
              <p:cNvPr id="46" name="Straight Connector 45"/>
              <p:cNvCxnSpPr/>
              <p:nvPr/>
            </p:nvCxnSpPr>
            <p:spPr>
              <a:xfrm rot="5400000">
                <a:off x="6287952" y="2703648"/>
                <a:ext cx="684781" cy="1886"/>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49" name="Straight Arrow Connector 48"/>
            <p:cNvCxnSpPr/>
            <p:nvPr/>
          </p:nvCxnSpPr>
          <p:spPr>
            <a:xfrm>
              <a:off x="4870450" y="3505203"/>
              <a:ext cx="9906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0" name="TextBox 49"/>
            <p:cNvSpPr txBox="1"/>
            <p:nvPr/>
          </p:nvSpPr>
          <p:spPr>
            <a:xfrm>
              <a:off x="3879850" y="3276603"/>
              <a:ext cx="577850" cy="636677"/>
            </a:xfrm>
            <a:prstGeom prst="rect">
              <a:avLst/>
            </a:prstGeom>
            <a:noFill/>
            <a:ln w="28575">
              <a:noFill/>
            </a:ln>
          </p:spPr>
          <p:txBody>
            <a:bodyPr wrap="square" rtlCol="0">
              <a:spAutoFit/>
            </a:bodyPr>
            <a:lstStyle/>
            <a:p>
              <a:r>
                <a:rPr lang="en-US" sz="2585" b="1" dirty="0">
                  <a:solidFill>
                    <a:schemeClr val="tx2"/>
                  </a:solidFill>
                </a:rPr>
                <a:t>2</a:t>
              </a:r>
            </a:p>
          </p:txBody>
        </p:sp>
        <p:sp>
          <p:nvSpPr>
            <p:cNvPr id="51" name="TextBox 50"/>
            <p:cNvSpPr txBox="1"/>
            <p:nvPr/>
          </p:nvSpPr>
          <p:spPr>
            <a:xfrm>
              <a:off x="6108700" y="3276603"/>
              <a:ext cx="577850" cy="636677"/>
            </a:xfrm>
            <a:prstGeom prst="rect">
              <a:avLst/>
            </a:prstGeom>
            <a:noFill/>
            <a:ln w="28575">
              <a:noFill/>
            </a:ln>
          </p:spPr>
          <p:txBody>
            <a:bodyPr wrap="square" rtlCol="0">
              <a:spAutoFit/>
            </a:bodyPr>
            <a:lstStyle/>
            <a:p>
              <a:r>
                <a:rPr lang="en-US" sz="2585" b="1" dirty="0">
                  <a:solidFill>
                    <a:schemeClr val="tx2"/>
                  </a:solidFill>
                </a:rPr>
                <a:t>3</a:t>
              </a:r>
            </a:p>
          </p:txBody>
        </p:sp>
        <p:cxnSp>
          <p:nvCxnSpPr>
            <p:cNvPr id="64" name="Shape 63"/>
            <p:cNvCxnSpPr>
              <a:stCxn id="62" idx="1"/>
              <a:endCxn id="41" idx="0"/>
            </p:cNvCxnSpPr>
            <p:nvPr/>
          </p:nvCxnSpPr>
          <p:spPr>
            <a:xfrm rot="10800000" flipV="1">
              <a:off x="6645275" y="2717440"/>
              <a:ext cx="454024" cy="482963"/>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cxnSp>
          <p:nvCxnSpPr>
            <p:cNvPr id="66" name="Shape 65"/>
            <p:cNvCxnSpPr>
              <a:stCxn id="39" idx="3"/>
              <a:endCxn id="45" idx="0"/>
            </p:cNvCxnSpPr>
            <p:nvPr/>
          </p:nvCxnSpPr>
          <p:spPr>
            <a:xfrm>
              <a:off x="3950062" y="2869840"/>
              <a:ext cx="383814" cy="330563"/>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sp>
        <p:nvSpPr>
          <p:cNvPr id="31" name="TextBox 30"/>
          <p:cNvSpPr txBox="1"/>
          <p:nvPr/>
        </p:nvSpPr>
        <p:spPr>
          <a:xfrm>
            <a:off x="609600" y="2039285"/>
            <a:ext cx="8251695" cy="461665"/>
          </a:xfrm>
          <a:prstGeom prst="rect">
            <a:avLst/>
          </a:prstGeom>
          <a:noFill/>
        </p:spPr>
        <p:txBody>
          <a:bodyPr wrap="square" rtlCol="0">
            <a:spAutoFit/>
          </a:bodyPr>
          <a:lstStyle/>
          <a:p>
            <a:r>
              <a:rPr lang="en-US" sz="2400" b="1" dirty="0" err="1">
                <a:solidFill>
                  <a:srgbClr val="FF0000"/>
                </a:solidFill>
              </a:rPr>
              <a:t>Misalkan</a:t>
            </a:r>
            <a:r>
              <a:rPr lang="en-US" sz="2400" b="1" dirty="0">
                <a:solidFill>
                  <a:srgbClr val="FF0000"/>
                </a:solidFill>
              </a:rPr>
              <a:t> </a:t>
            </a:r>
            <a:r>
              <a:rPr lang="en-US" sz="2400" b="1" dirty="0" err="1">
                <a:solidFill>
                  <a:srgbClr val="FF0000"/>
                </a:solidFill>
              </a:rPr>
              <a:t>mula-mula</a:t>
            </a:r>
            <a:r>
              <a:rPr lang="en-US" sz="2400" b="1" dirty="0">
                <a:solidFill>
                  <a:srgbClr val="FF0000"/>
                </a:solidFill>
              </a:rPr>
              <a:t> </a:t>
            </a:r>
            <a:r>
              <a:rPr lang="en-US" sz="2400" b="1" dirty="0" err="1">
                <a:solidFill>
                  <a:srgbClr val="FF0000"/>
                </a:solidFill>
              </a:rPr>
              <a:t>keadaan</a:t>
            </a:r>
            <a:r>
              <a:rPr lang="en-US" sz="2400" b="1" dirty="0">
                <a:solidFill>
                  <a:srgbClr val="FF0000"/>
                </a:solidFill>
              </a:rPr>
              <a:t> List </a:t>
            </a:r>
            <a:r>
              <a:rPr lang="en-US" sz="2400" b="1" dirty="0" err="1">
                <a:solidFill>
                  <a:srgbClr val="FF0000"/>
                </a:solidFill>
              </a:rPr>
              <a:t>memiliki</a:t>
            </a:r>
            <a:r>
              <a:rPr lang="en-US" sz="2400" b="1" dirty="0">
                <a:solidFill>
                  <a:srgbClr val="FF0000"/>
                </a:solidFill>
              </a:rPr>
              <a:t> </a:t>
            </a:r>
            <a:r>
              <a:rPr lang="en-US" sz="2400" b="1" dirty="0" err="1">
                <a:solidFill>
                  <a:srgbClr val="FF0000"/>
                </a:solidFill>
              </a:rPr>
              <a:t>dua</a:t>
            </a:r>
            <a:r>
              <a:rPr lang="en-US" sz="2400" b="1" dirty="0">
                <a:solidFill>
                  <a:srgbClr val="FF0000"/>
                </a:solidFill>
              </a:rPr>
              <a:t> </a:t>
            </a:r>
            <a:r>
              <a:rPr lang="en-US" sz="2400" b="1" dirty="0" err="1">
                <a:solidFill>
                  <a:srgbClr val="FF0000"/>
                </a:solidFill>
              </a:rPr>
              <a:t>simpul</a:t>
            </a:r>
            <a:r>
              <a:rPr lang="en-US" sz="2400" b="1" dirty="0">
                <a:solidFill>
                  <a:srgbClr val="FF0000"/>
                </a:solidFill>
              </a:rPr>
              <a:t>:</a:t>
            </a:r>
          </a:p>
        </p:txBody>
      </p:sp>
      <p:sp>
        <p:nvSpPr>
          <p:cNvPr id="32" name="TextBox 31"/>
          <p:cNvSpPr txBox="1"/>
          <p:nvPr/>
        </p:nvSpPr>
        <p:spPr>
          <a:xfrm>
            <a:off x="533400" y="3836304"/>
            <a:ext cx="8242146" cy="1285737"/>
          </a:xfrm>
          <a:prstGeom prst="rect">
            <a:avLst/>
          </a:prstGeom>
          <a:noFill/>
        </p:spPr>
        <p:txBody>
          <a:bodyPr wrap="square" rtlCol="0">
            <a:spAutoFit/>
          </a:bodyPr>
          <a:lstStyle/>
          <a:p>
            <a:r>
              <a:rPr lang="en-US" sz="2585" b="1" dirty="0" err="1">
                <a:solidFill>
                  <a:schemeClr val="tx2"/>
                </a:solidFill>
              </a:rPr>
              <a:t>Satu</a:t>
            </a:r>
            <a:r>
              <a:rPr lang="en-US" sz="2585" b="1" dirty="0">
                <a:solidFill>
                  <a:schemeClr val="tx2"/>
                </a:solidFill>
              </a:rPr>
              <a:t> </a:t>
            </a:r>
            <a:r>
              <a:rPr lang="en-US" sz="2585" b="1" dirty="0" err="1">
                <a:solidFill>
                  <a:schemeClr val="tx2"/>
                </a:solidFill>
              </a:rPr>
              <a:t>simpul</a:t>
            </a:r>
            <a:r>
              <a:rPr lang="en-US" sz="2585" b="1" dirty="0">
                <a:solidFill>
                  <a:schemeClr val="tx2"/>
                </a:solidFill>
              </a:rPr>
              <a:t> </a:t>
            </a:r>
            <a:r>
              <a:rPr lang="en-US" sz="2585" b="1" u="sng" dirty="0" err="1">
                <a:solidFill>
                  <a:schemeClr val="tx2"/>
                </a:solidFill>
              </a:rPr>
              <a:t>akan</a:t>
            </a:r>
            <a:r>
              <a:rPr lang="en-US" sz="2585" b="1" u="sng" dirty="0">
                <a:solidFill>
                  <a:schemeClr val="tx2"/>
                </a:solidFill>
              </a:rPr>
              <a:t> </a:t>
            </a:r>
            <a:r>
              <a:rPr lang="en-US" sz="2585" b="1" u="sng" dirty="0" err="1">
                <a:solidFill>
                  <a:schemeClr val="tx2"/>
                </a:solidFill>
              </a:rPr>
              <a:t>disisipkan</a:t>
            </a:r>
            <a:r>
              <a:rPr lang="en-US" sz="2585" b="1" u="sng" dirty="0">
                <a:solidFill>
                  <a:schemeClr val="tx2"/>
                </a:solidFill>
              </a:rPr>
              <a:t> di </a:t>
            </a:r>
            <a:r>
              <a:rPr lang="en-US" sz="2585" b="1" u="sng" dirty="0" err="1">
                <a:solidFill>
                  <a:schemeClr val="tx2"/>
                </a:solidFill>
              </a:rPr>
              <a:t>depan</a:t>
            </a:r>
            <a:r>
              <a:rPr lang="en-US" sz="2585" b="1" u="sng" dirty="0">
                <a:solidFill>
                  <a:schemeClr val="tx2"/>
                </a:solidFill>
              </a:rPr>
              <a:t> </a:t>
            </a:r>
            <a:r>
              <a:rPr lang="en-US" sz="2585" b="1" dirty="0">
                <a:solidFill>
                  <a:schemeClr val="tx2"/>
                </a:solidFill>
              </a:rPr>
              <a:t>(</a:t>
            </a:r>
            <a:r>
              <a:rPr lang="en-US" sz="2585" b="1" dirty="0" err="1">
                <a:solidFill>
                  <a:schemeClr val="tx2"/>
                </a:solidFill>
              </a:rPr>
              <a:t>simpul</a:t>
            </a:r>
            <a:r>
              <a:rPr lang="en-US" sz="2585" b="1" dirty="0">
                <a:solidFill>
                  <a:schemeClr val="tx2"/>
                </a:solidFill>
              </a:rPr>
              <a:t> yang </a:t>
            </a:r>
            <a:r>
              <a:rPr lang="en-US" sz="2585" b="1" dirty="0" err="1">
                <a:solidFill>
                  <a:schemeClr val="tx2"/>
                </a:solidFill>
              </a:rPr>
              <a:t>disisipkan</a:t>
            </a:r>
            <a:r>
              <a:rPr lang="en-US" sz="2585" b="1" dirty="0">
                <a:solidFill>
                  <a:schemeClr val="tx2"/>
                </a:solidFill>
              </a:rPr>
              <a:t> </a:t>
            </a:r>
            <a:r>
              <a:rPr lang="en-US" sz="2585" b="1" dirty="0" err="1">
                <a:solidFill>
                  <a:schemeClr val="tx2"/>
                </a:solidFill>
              </a:rPr>
              <a:t>adalah</a:t>
            </a:r>
            <a:r>
              <a:rPr lang="en-US" sz="2585" b="1" dirty="0">
                <a:solidFill>
                  <a:schemeClr val="tx2"/>
                </a:solidFill>
              </a:rPr>
              <a:t> </a:t>
            </a:r>
            <a:r>
              <a:rPr lang="en-US" sz="2585" b="1" dirty="0" err="1">
                <a:solidFill>
                  <a:schemeClr val="tx2"/>
                </a:solidFill>
              </a:rPr>
              <a:t>angka</a:t>
            </a:r>
            <a:r>
              <a:rPr lang="en-US" sz="2585" b="1" dirty="0">
                <a:solidFill>
                  <a:schemeClr val="tx2"/>
                </a:solidFill>
              </a:rPr>
              <a:t> 1</a:t>
            </a:r>
            <a:r>
              <a:rPr lang="en-US" sz="2585" b="1" dirty="0" smtClean="0">
                <a:solidFill>
                  <a:schemeClr val="tx2"/>
                </a:solidFill>
              </a:rPr>
              <a:t>). </a:t>
            </a:r>
          </a:p>
          <a:p>
            <a:r>
              <a:rPr lang="en-US" sz="2585" b="1" dirty="0" smtClean="0">
                <a:solidFill>
                  <a:schemeClr val="tx2"/>
                </a:solidFill>
              </a:rPr>
              <a:t>1. </a:t>
            </a:r>
            <a:r>
              <a:rPr lang="en-US" sz="2585" b="1" dirty="0" err="1" smtClean="0">
                <a:solidFill>
                  <a:schemeClr val="tx2"/>
                </a:solidFill>
              </a:rPr>
              <a:t>Siapkan</a:t>
            </a:r>
            <a:r>
              <a:rPr lang="en-US" sz="2585" b="1" dirty="0" smtClean="0">
                <a:solidFill>
                  <a:schemeClr val="tx2"/>
                </a:solidFill>
              </a:rPr>
              <a:t> </a:t>
            </a:r>
            <a:r>
              <a:rPr lang="en-US" sz="2585" b="1" dirty="0" err="1" smtClean="0">
                <a:solidFill>
                  <a:schemeClr val="tx2"/>
                </a:solidFill>
              </a:rPr>
              <a:t>Simpulnya</a:t>
            </a:r>
            <a:r>
              <a:rPr lang="en-US" sz="2585" b="1" dirty="0" smtClean="0">
                <a:solidFill>
                  <a:schemeClr val="tx2"/>
                </a:solidFill>
              </a:rPr>
              <a:t>:</a:t>
            </a:r>
            <a:endParaRPr lang="en-US" sz="2585" b="1" dirty="0">
              <a:solidFill>
                <a:schemeClr val="tx2"/>
              </a:solidFill>
            </a:endParaRPr>
          </a:p>
        </p:txBody>
      </p:sp>
      <p:sp>
        <p:nvSpPr>
          <p:cNvPr id="33" name="Content Placeholder 2"/>
          <p:cNvSpPr txBox="1">
            <a:spLocks/>
          </p:cNvSpPr>
          <p:nvPr/>
        </p:nvSpPr>
        <p:spPr>
          <a:xfrm>
            <a:off x="4780429" y="5029200"/>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err="1" smtClean="0">
                <a:solidFill>
                  <a:srgbClr val="0000CC"/>
                </a:solidFill>
              </a:rPr>
              <a:t>Alloc</a:t>
            </a:r>
            <a:r>
              <a:rPr lang="en-US" sz="3000" b="1" dirty="0" smtClean="0">
                <a:solidFill>
                  <a:srgbClr val="0000CC"/>
                </a:solidFill>
              </a:rPr>
              <a:t>(</a:t>
            </a:r>
            <a:r>
              <a:rPr lang="en-US" sz="3000" b="1" dirty="0" err="1">
                <a:solidFill>
                  <a:srgbClr val="0000CC"/>
                </a:solidFill>
              </a:rPr>
              <a:t>B</a:t>
            </a:r>
            <a:r>
              <a:rPr lang="en-US" sz="3000" b="1" dirty="0" err="1" smtClean="0">
                <a:solidFill>
                  <a:srgbClr val="0000CC"/>
                </a:solidFill>
              </a:rPr>
              <a:t>aru</a:t>
            </a:r>
            <a:r>
              <a:rPr lang="en-US" sz="3000" b="1" dirty="0">
                <a:solidFill>
                  <a:srgbClr val="0000CC"/>
                </a:solidFill>
              </a:rPr>
              <a:t>)</a:t>
            </a:r>
          </a:p>
        </p:txBody>
      </p:sp>
      <p:sp>
        <p:nvSpPr>
          <p:cNvPr id="35" name="Content Placeholder 2"/>
          <p:cNvSpPr txBox="1">
            <a:spLocks/>
          </p:cNvSpPr>
          <p:nvPr/>
        </p:nvSpPr>
        <p:spPr>
          <a:xfrm>
            <a:off x="4780429" y="5428013"/>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000" b="1" dirty="0" smtClean="0">
                <a:solidFill>
                  <a:srgbClr val="FF0000"/>
                </a:solidFill>
              </a:rPr>
              <a:t>Baru</a:t>
            </a:r>
            <a:r>
              <a:rPr lang="en-US" sz="3000" b="1" dirty="0">
                <a:solidFill>
                  <a:srgbClr val="FF0000"/>
                </a:solidFill>
              </a:rPr>
              <a:t>↑</a:t>
            </a:r>
            <a:r>
              <a:rPr lang="en-US" sz="3000" b="1" dirty="0" smtClean="0">
                <a:solidFill>
                  <a:srgbClr val="FF0000"/>
                </a:solidFill>
              </a:rPr>
              <a:t>.Info </a:t>
            </a:r>
            <a:r>
              <a:rPr lang="en-US" sz="3000" b="1" dirty="0">
                <a:solidFill>
                  <a:srgbClr val="FF0000"/>
                </a:solidFill>
                <a:sym typeface="Wingdings" pitchFamily="2" charset="2"/>
              </a:rPr>
              <a:t> 1</a:t>
            </a:r>
            <a:endParaRPr lang="en-US" sz="3000" b="1" dirty="0">
              <a:solidFill>
                <a:srgbClr val="FF0000"/>
              </a:solidFill>
            </a:endParaRPr>
          </a:p>
        </p:txBody>
      </p:sp>
    </p:spTree>
    <p:extLst>
      <p:ext uri="{BB962C8B-B14F-4D97-AF65-F5344CB8AC3E}">
        <p14:creationId xmlns:p14="http://schemas.microsoft.com/office/powerpoint/2010/main" val="3659971521"/>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linds(horizontal)">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additive="base">
                                        <p:cTn id="32" dur="500" fill="hold"/>
                                        <p:tgtEl>
                                          <p:spTgt spid="33"/>
                                        </p:tgtEl>
                                        <p:attrNameLst>
                                          <p:attrName>ppt_x</p:attrName>
                                        </p:attrNameLst>
                                      </p:cBhvr>
                                      <p:tavLst>
                                        <p:tav tm="0">
                                          <p:val>
                                            <p:strVal val="#ppt_x"/>
                                          </p:val>
                                        </p:tav>
                                        <p:tav tm="100000">
                                          <p:val>
                                            <p:strVal val="#ppt_x"/>
                                          </p:val>
                                        </p:tav>
                                      </p:tavLst>
                                    </p:anim>
                                    <p:anim calcmode="lin" valueType="num">
                                      <p:cBhvr additive="base">
                                        <p:cTn id="3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box(in)">
                                      <p:cBhvr>
                                        <p:cTn id="38" dur="500"/>
                                        <p:tgtEl>
                                          <p:spTgt spid="52"/>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2" grpId="0"/>
      <p:bldP spid="31" grpId="0"/>
      <p:bldP spid="32" grpId="0"/>
      <p:bldP spid="33"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6324600" cy="533400"/>
          </a:xfrm>
        </p:spPr>
        <p:txBody>
          <a:bodyPr/>
          <a:lstStyle/>
          <a:p>
            <a:r>
              <a:rPr lang="en-US" sz="3200" b="1" dirty="0" err="1" smtClean="0"/>
              <a:t>Penyisipan</a:t>
            </a:r>
            <a:r>
              <a:rPr lang="en-US" sz="3200" b="1" dirty="0" smtClean="0"/>
              <a:t> </a:t>
            </a:r>
            <a:r>
              <a:rPr lang="en-US" sz="3200" b="1" dirty="0" err="1" smtClean="0"/>
              <a:t>di</a:t>
            </a:r>
            <a:r>
              <a:rPr lang="en-US" sz="3200" b="1" dirty="0" smtClean="0"/>
              <a:t> </a:t>
            </a:r>
            <a:r>
              <a:rPr lang="en-US" sz="3200" b="1" dirty="0" err="1" smtClean="0"/>
              <a:t>Depan</a:t>
            </a:r>
            <a:r>
              <a:rPr lang="en-US" sz="3200" b="1" dirty="0" smtClean="0"/>
              <a:t> (</a:t>
            </a:r>
            <a:r>
              <a:rPr lang="en-US" sz="3200" b="1" dirty="0" err="1" smtClean="0"/>
              <a:t>lanjutan</a:t>
            </a:r>
            <a:r>
              <a:rPr lang="en-US" sz="3200" b="1" dirty="0" smtClean="0"/>
              <a:t>)</a:t>
            </a:r>
            <a:endParaRPr lang="en-US" sz="3200" b="1" dirty="0"/>
          </a:p>
        </p:txBody>
      </p:sp>
      <p:grpSp>
        <p:nvGrpSpPr>
          <p:cNvPr id="12" name="Group 52"/>
          <p:cNvGrpSpPr/>
          <p:nvPr/>
        </p:nvGrpSpPr>
        <p:grpSpPr>
          <a:xfrm>
            <a:off x="1043468" y="4590615"/>
            <a:ext cx="3352800" cy="633046"/>
            <a:chOff x="1371600" y="2971800"/>
            <a:chExt cx="3352800" cy="685800"/>
          </a:xfrm>
        </p:grpSpPr>
        <p:grpSp>
          <p:nvGrpSpPr>
            <p:cNvPr id="13" name="Group 33"/>
            <p:cNvGrpSpPr/>
            <p:nvPr/>
          </p:nvGrpSpPr>
          <p:grpSpPr>
            <a:xfrm>
              <a:off x="1371600" y="2971800"/>
              <a:ext cx="3352800" cy="685800"/>
              <a:chOff x="1371600" y="2819400"/>
              <a:chExt cx="3352800" cy="685800"/>
            </a:xfrm>
          </p:grpSpPr>
          <p:grpSp>
            <p:nvGrpSpPr>
              <p:cNvPr id="14" name="Group 3"/>
              <p:cNvGrpSpPr/>
              <p:nvPr/>
            </p:nvGrpSpPr>
            <p:grpSpPr>
              <a:xfrm>
                <a:off x="3276600" y="2819400"/>
                <a:ext cx="1447800" cy="685800"/>
                <a:chOff x="1752600" y="3352800"/>
                <a:chExt cx="1219200" cy="534194"/>
              </a:xfrm>
            </p:grpSpPr>
            <p:sp>
              <p:nvSpPr>
                <p:cNvPr id="5" name="Rectangle 4"/>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6" name="Straight Connector 5"/>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15" name="Group 7"/>
              <p:cNvGrpSpPr/>
              <p:nvPr/>
            </p:nvGrpSpPr>
            <p:grpSpPr>
              <a:xfrm>
                <a:off x="1371600" y="2895600"/>
                <a:ext cx="1828800" cy="592524"/>
                <a:chOff x="914400" y="2895600"/>
                <a:chExt cx="1828800" cy="592524"/>
              </a:xfrm>
            </p:grpSpPr>
            <p:sp>
              <p:nvSpPr>
                <p:cNvPr id="9" name="TextBox 8"/>
                <p:cNvSpPr txBox="1"/>
                <p:nvPr/>
              </p:nvSpPr>
              <p:spPr>
                <a:xfrm>
                  <a:off x="914400" y="2895600"/>
                  <a:ext cx="1066800" cy="592524"/>
                </a:xfrm>
                <a:prstGeom prst="rect">
                  <a:avLst/>
                </a:prstGeom>
                <a:noFill/>
                <a:ln w="28575">
                  <a:noFill/>
                </a:ln>
              </p:spPr>
              <p:txBody>
                <a:bodyPr wrap="square" rtlCol="0">
                  <a:spAutoFit/>
                </a:bodyPr>
                <a:lstStyle/>
                <a:p>
                  <a:r>
                    <a:rPr lang="en-US" sz="2954" b="1" dirty="0" err="1"/>
                    <a:t>B</a:t>
                  </a:r>
                  <a:r>
                    <a:rPr lang="en-US" sz="2954" b="1" dirty="0" err="1" smtClean="0"/>
                    <a:t>aru</a:t>
                  </a:r>
                  <a:endParaRPr lang="en-US" sz="2954" b="1" dirty="0"/>
                </a:p>
              </p:txBody>
            </p:sp>
            <p:cxnSp>
              <p:nvCxnSpPr>
                <p:cNvPr id="10" name="Straight Arrow Connector 9"/>
                <p:cNvCxnSpPr/>
                <p:nvPr/>
              </p:nvCxnSpPr>
              <p:spPr>
                <a:xfrm>
                  <a:off x="1981200" y="3200400"/>
                  <a:ext cx="7620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sp>
          <p:nvSpPr>
            <p:cNvPr id="52" name="TextBox 51"/>
            <p:cNvSpPr txBox="1"/>
            <p:nvPr/>
          </p:nvSpPr>
          <p:spPr>
            <a:xfrm>
              <a:off x="3581400" y="3048000"/>
              <a:ext cx="533400" cy="530979"/>
            </a:xfrm>
            <a:prstGeom prst="rect">
              <a:avLst/>
            </a:prstGeom>
            <a:noFill/>
            <a:ln w="28575">
              <a:noFill/>
            </a:ln>
          </p:spPr>
          <p:txBody>
            <a:bodyPr wrap="square" rtlCol="0">
              <a:spAutoFit/>
            </a:bodyPr>
            <a:lstStyle/>
            <a:p>
              <a:r>
                <a:rPr lang="en-US" sz="2585" b="1" dirty="0">
                  <a:solidFill>
                    <a:schemeClr val="tx2"/>
                  </a:solidFill>
                </a:rPr>
                <a:t>1</a:t>
              </a:r>
            </a:p>
          </p:txBody>
        </p:sp>
      </p:grpSp>
      <p:sp>
        <p:nvSpPr>
          <p:cNvPr id="39" name="TextBox 38"/>
          <p:cNvSpPr txBox="1"/>
          <p:nvPr/>
        </p:nvSpPr>
        <p:spPr>
          <a:xfrm>
            <a:off x="2644401" y="2639113"/>
            <a:ext cx="1066800"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7" name="Group 6"/>
          <p:cNvGrpSpPr/>
          <p:nvPr/>
        </p:nvGrpSpPr>
        <p:grpSpPr>
          <a:xfrm>
            <a:off x="3570501" y="2498435"/>
            <a:ext cx="4524352" cy="1406769"/>
            <a:chOff x="3054350" y="1772816"/>
            <a:chExt cx="4901381" cy="1524000"/>
          </a:xfrm>
        </p:grpSpPr>
        <p:grpSp>
          <p:nvGrpSpPr>
            <p:cNvPr id="8" name="Group 3"/>
            <p:cNvGrpSpPr/>
            <p:nvPr/>
          </p:nvGrpSpPr>
          <p:grpSpPr>
            <a:xfrm>
              <a:off x="5365750" y="2611016"/>
              <a:ext cx="1568450" cy="685800"/>
              <a:chOff x="1752600" y="3352800"/>
              <a:chExt cx="1219200" cy="534194"/>
            </a:xfrm>
          </p:grpSpPr>
          <p:sp>
            <p:nvSpPr>
              <p:cNvPr id="41" name="Rectangle 40"/>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42" name="Straight Connector 41"/>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rot="5400000">
                <a:off x="2514600" y="3429000"/>
                <a:ext cx="533400" cy="381000"/>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11" name="Group 46"/>
            <p:cNvGrpSpPr/>
            <p:nvPr/>
          </p:nvGrpSpPr>
          <p:grpSpPr>
            <a:xfrm>
              <a:off x="3054350" y="2611016"/>
              <a:ext cx="1568450" cy="684781"/>
              <a:chOff x="5638800" y="2362200"/>
              <a:chExt cx="1447800" cy="684781"/>
            </a:xfrm>
          </p:grpSpPr>
          <p:sp>
            <p:nvSpPr>
              <p:cNvPr id="45" name="Rectangle 44"/>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46" name="Straight Connector 45"/>
              <p:cNvCxnSpPr/>
              <p:nvPr/>
            </p:nvCxnSpPr>
            <p:spPr>
              <a:xfrm rot="5400000">
                <a:off x="6287952" y="2703648"/>
                <a:ext cx="684781" cy="1886"/>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49" name="Straight Arrow Connector 48"/>
            <p:cNvCxnSpPr/>
            <p:nvPr/>
          </p:nvCxnSpPr>
          <p:spPr>
            <a:xfrm>
              <a:off x="4375150" y="2915816"/>
              <a:ext cx="9906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0" name="TextBox 49"/>
            <p:cNvSpPr txBox="1"/>
            <p:nvPr/>
          </p:nvSpPr>
          <p:spPr>
            <a:xfrm>
              <a:off x="3384550" y="2687216"/>
              <a:ext cx="577850" cy="530979"/>
            </a:xfrm>
            <a:prstGeom prst="rect">
              <a:avLst/>
            </a:prstGeom>
            <a:noFill/>
            <a:ln w="28575">
              <a:noFill/>
            </a:ln>
          </p:spPr>
          <p:txBody>
            <a:bodyPr wrap="square" rtlCol="0">
              <a:spAutoFit/>
            </a:bodyPr>
            <a:lstStyle/>
            <a:p>
              <a:r>
                <a:rPr lang="en-US" sz="2585" b="1" dirty="0">
                  <a:solidFill>
                    <a:schemeClr val="tx2"/>
                  </a:solidFill>
                </a:rPr>
                <a:t>2</a:t>
              </a:r>
            </a:p>
          </p:txBody>
        </p:sp>
        <p:sp>
          <p:nvSpPr>
            <p:cNvPr id="62" name="TextBox 61"/>
            <p:cNvSpPr txBox="1"/>
            <p:nvPr/>
          </p:nvSpPr>
          <p:spPr>
            <a:xfrm>
              <a:off x="6604000" y="1772816"/>
              <a:ext cx="1351731" cy="592524"/>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64" name="Shape 63"/>
            <p:cNvCxnSpPr>
              <a:stCxn id="62" idx="1"/>
              <a:endCxn id="41" idx="0"/>
            </p:cNvCxnSpPr>
            <p:nvPr/>
          </p:nvCxnSpPr>
          <p:spPr>
            <a:xfrm rot="10800000" flipV="1">
              <a:off x="6149975" y="2069078"/>
              <a:ext cx="454025" cy="541938"/>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cxnSp>
        <p:nvCxnSpPr>
          <p:cNvPr id="66" name="Shape 65"/>
          <p:cNvCxnSpPr>
            <a:stCxn id="39" idx="3"/>
            <a:endCxn id="45" idx="0"/>
          </p:cNvCxnSpPr>
          <p:nvPr/>
        </p:nvCxnSpPr>
        <p:spPr>
          <a:xfrm>
            <a:off x="3711201" y="2912586"/>
            <a:ext cx="583200" cy="359572"/>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5944218" y="3342496"/>
            <a:ext cx="533400" cy="490134"/>
          </a:xfrm>
          <a:prstGeom prst="rect">
            <a:avLst/>
          </a:prstGeom>
          <a:noFill/>
          <a:ln w="28575">
            <a:noFill/>
          </a:ln>
        </p:spPr>
        <p:txBody>
          <a:bodyPr wrap="square" rtlCol="0">
            <a:spAutoFit/>
          </a:bodyPr>
          <a:lstStyle/>
          <a:p>
            <a:r>
              <a:rPr lang="en-US" sz="2585" b="1" dirty="0">
                <a:solidFill>
                  <a:schemeClr val="tx2"/>
                </a:solidFill>
              </a:rPr>
              <a:t>3</a:t>
            </a:r>
          </a:p>
        </p:txBody>
      </p:sp>
      <p:sp>
        <p:nvSpPr>
          <p:cNvPr id="34" name="Content Placeholder 2"/>
          <p:cNvSpPr txBox="1">
            <a:spLocks/>
          </p:cNvSpPr>
          <p:nvPr/>
        </p:nvSpPr>
        <p:spPr>
          <a:xfrm>
            <a:off x="4366915" y="3997535"/>
            <a:ext cx="3727938" cy="633046"/>
          </a:xfrm>
          <a:prstGeom prst="rect">
            <a:avLst/>
          </a:prstGeom>
          <a:ln w="28575">
            <a:noFill/>
          </a:ln>
        </p:spPr>
        <p:txBody>
          <a:bodyPr vert="horz" lIns="84387" tIns="42193" rIns="84387" bIns="42193">
            <a:normAutofit/>
          </a:bodyPr>
          <a:lstStyle/>
          <a:p>
            <a:pPr marL="474691" lvl="2" indent="-474691" defTabSz="844083">
              <a:spcBef>
                <a:spcPts val="646"/>
              </a:spcBef>
              <a:buClr>
                <a:schemeClr val="accent2"/>
              </a:buClr>
              <a:buSzPct val="60000"/>
              <a:defRPr/>
            </a:pPr>
            <a:r>
              <a:rPr lang="en-US" sz="2585" b="1" dirty="0" err="1">
                <a:solidFill>
                  <a:srgbClr val="FF0000"/>
                </a:solidFill>
              </a:rPr>
              <a:t>B</a:t>
            </a:r>
            <a:r>
              <a:rPr lang="en-US" sz="2585" b="1" dirty="0" err="1" smtClean="0">
                <a:solidFill>
                  <a:srgbClr val="FF0000"/>
                </a:solidFill>
              </a:rPr>
              <a:t>aru</a:t>
            </a:r>
            <a:r>
              <a:rPr lang="en-US" sz="2585" b="1" dirty="0">
                <a:solidFill>
                  <a:srgbClr val="FF0000"/>
                </a:solidFill>
              </a:rPr>
              <a:t>↑</a:t>
            </a:r>
            <a:r>
              <a:rPr lang="en-US" sz="2585" b="1" dirty="0" smtClean="0">
                <a:solidFill>
                  <a:srgbClr val="FF0000"/>
                </a:solidFill>
              </a:rPr>
              <a:t>.Next </a:t>
            </a:r>
            <a:r>
              <a:rPr lang="en-US" sz="2585" b="1" dirty="0">
                <a:solidFill>
                  <a:srgbClr val="FF0000"/>
                </a:solidFill>
                <a:sym typeface="Wingdings" pitchFamily="2" charset="2"/>
              </a:rPr>
              <a:t> </a:t>
            </a:r>
            <a:r>
              <a:rPr lang="en-US" sz="2585" b="1" dirty="0" err="1">
                <a:solidFill>
                  <a:srgbClr val="FF0000"/>
                </a:solidFill>
                <a:sym typeface="Wingdings" pitchFamily="2" charset="2"/>
              </a:rPr>
              <a:t>A</a:t>
            </a:r>
            <a:r>
              <a:rPr lang="en-US" sz="2585" b="1" dirty="0" err="1" smtClean="0">
                <a:solidFill>
                  <a:srgbClr val="FF0000"/>
                </a:solidFill>
                <a:sym typeface="Wingdings" pitchFamily="2" charset="2"/>
              </a:rPr>
              <a:t>wal</a:t>
            </a:r>
            <a:endParaRPr lang="en-US" sz="2585" b="1" dirty="0">
              <a:solidFill>
                <a:srgbClr val="FF0000"/>
              </a:solidFill>
            </a:endParaRPr>
          </a:p>
        </p:txBody>
      </p:sp>
      <p:cxnSp>
        <p:nvCxnSpPr>
          <p:cNvPr id="17" name="Straight Arrow Connector 16"/>
          <p:cNvCxnSpPr>
            <a:stCxn id="39" idx="2"/>
          </p:cNvCxnSpPr>
          <p:nvPr/>
        </p:nvCxnSpPr>
        <p:spPr>
          <a:xfrm>
            <a:off x="3177801" y="3186058"/>
            <a:ext cx="0" cy="1404557"/>
          </a:xfrm>
          <a:prstGeom prst="straightConnector1">
            <a:avLst/>
          </a:prstGeom>
          <a:ln w="28575">
            <a:solidFill>
              <a:srgbClr val="CC00CC"/>
            </a:solidFill>
            <a:tailEnd type="triangle"/>
          </a:ln>
        </p:spPr>
        <p:style>
          <a:lnRef idx="1">
            <a:schemeClr val="accent1"/>
          </a:lnRef>
          <a:fillRef idx="0">
            <a:schemeClr val="accent1"/>
          </a:fillRef>
          <a:effectRef idx="0">
            <a:schemeClr val="accent1"/>
          </a:effectRef>
          <a:fontRef idx="minor">
            <a:schemeClr val="tx1"/>
          </a:fontRef>
        </p:style>
      </p:cxnSp>
      <p:sp>
        <p:nvSpPr>
          <p:cNvPr id="35" name="Content Placeholder 2"/>
          <p:cNvSpPr txBox="1">
            <a:spLocks/>
          </p:cNvSpPr>
          <p:nvPr/>
        </p:nvSpPr>
        <p:spPr>
          <a:xfrm>
            <a:off x="914400" y="3561938"/>
            <a:ext cx="2198169" cy="633046"/>
          </a:xfrm>
          <a:prstGeom prst="rect">
            <a:avLst/>
          </a:prstGeom>
          <a:ln w="28575">
            <a:noFill/>
          </a:ln>
        </p:spPr>
        <p:txBody>
          <a:bodyPr vert="horz" lIns="84387" tIns="42193" rIns="84387" bIns="42193">
            <a:noAutofit/>
          </a:bodyPr>
          <a:lstStyle/>
          <a:p>
            <a:pPr marL="474691" lvl="2" indent="-474691" defTabSz="844083">
              <a:spcBef>
                <a:spcPts val="646"/>
              </a:spcBef>
              <a:buClr>
                <a:schemeClr val="accent2"/>
              </a:buClr>
              <a:buSzPct val="60000"/>
              <a:defRPr/>
            </a:pPr>
            <a:r>
              <a:rPr lang="en-US" sz="2500" b="1" dirty="0" err="1">
                <a:solidFill>
                  <a:srgbClr val="CC00CC"/>
                </a:solidFill>
              </a:rPr>
              <a:t>A</a:t>
            </a:r>
            <a:r>
              <a:rPr lang="en-US" sz="2500" b="1" dirty="0" err="1" smtClean="0">
                <a:solidFill>
                  <a:srgbClr val="CC00CC"/>
                </a:solidFill>
              </a:rPr>
              <a:t>wal</a:t>
            </a:r>
            <a:r>
              <a:rPr lang="en-US" sz="2500" b="1" dirty="0" smtClean="0">
                <a:solidFill>
                  <a:srgbClr val="CC00CC"/>
                </a:solidFill>
              </a:rPr>
              <a:t> </a:t>
            </a:r>
            <a:r>
              <a:rPr lang="en-US" sz="2500" b="1" dirty="0">
                <a:solidFill>
                  <a:srgbClr val="CC00CC"/>
                </a:solidFill>
                <a:sym typeface="Wingdings" pitchFamily="2" charset="2"/>
              </a:rPr>
              <a:t> </a:t>
            </a:r>
            <a:r>
              <a:rPr lang="en-US" sz="2500" b="1" dirty="0" err="1">
                <a:solidFill>
                  <a:srgbClr val="CC00CC"/>
                </a:solidFill>
                <a:sym typeface="Wingdings" pitchFamily="2" charset="2"/>
              </a:rPr>
              <a:t>B</a:t>
            </a:r>
            <a:r>
              <a:rPr lang="en-US" sz="2500" b="1" dirty="0" err="1" smtClean="0">
                <a:solidFill>
                  <a:srgbClr val="CC00CC"/>
                </a:solidFill>
                <a:sym typeface="Wingdings" pitchFamily="2" charset="2"/>
              </a:rPr>
              <a:t>aru</a:t>
            </a:r>
            <a:endParaRPr lang="en-US" sz="2500" b="1" dirty="0">
              <a:solidFill>
                <a:srgbClr val="CC00CC"/>
              </a:solidFill>
            </a:endParaRPr>
          </a:p>
        </p:txBody>
      </p:sp>
      <p:cxnSp>
        <p:nvCxnSpPr>
          <p:cNvPr id="19" name="Straight Arrow Connector 18"/>
          <p:cNvCxnSpPr/>
          <p:nvPr/>
        </p:nvCxnSpPr>
        <p:spPr>
          <a:xfrm flipV="1">
            <a:off x="4167508" y="3904264"/>
            <a:ext cx="0" cy="9205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15815" y="1524000"/>
            <a:ext cx="8018585" cy="887935"/>
          </a:xfrm>
          <a:prstGeom prst="rect">
            <a:avLst/>
          </a:prstGeom>
          <a:noFill/>
        </p:spPr>
        <p:txBody>
          <a:bodyPr wrap="square" rtlCol="0">
            <a:spAutoFit/>
          </a:bodyPr>
          <a:lstStyle/>
          <a:p>
            <a:pPr algn="just"/>
            <a:r>
              <a:rPr lang="en-US" sz="2585" b="1" dirty="0" smtClean="0">
                <a:solidFill>
                  <a:schemeClr val="tx2"/>
                </a:solidFill>
              </a:rPr>
              <a:t>2. </a:t>
            </a:r>
            <a:r>
              <a:rPr lang="en-US" sz="2585" b="1" dirty="0" err="1" smtClean="0">
                <a:solidFill>
                  <a:schemeClr val="tx2"/>
                </a:solidFill>
              </a:rPr>
              <a:t>Simpul</a:t>
            </a:r>
            <a:r>
              <a:rPr lang="en-US" sz="2585" b="1" dirty="0" smtClean="0">
                <a:solidFill>
                  <a:schemeClr val="tx2"/>
                </a:solidFill>
              </a:rPr>
              <a:t> </a:t>
            </a:r>
            <a:r>
              <a:rPr lang="en-US" sz="2585" b="1" dirty="0" err="1">
                <a:solidFill>
                  <a:schemeClr val="tx2"/>
                </a:solidFill>
              </a:rPr>
              <a:t>baru</a:t>
            </a:r>
            <a:r>
              <a:rPr lang="en-US" sz="2585" b="1" dirty="0">
                <a:solidFill>
                  <a:schemeClr val="tx2"/>
                </a:solidFill>
              </a:rPr>
              <a:t> </a:t>
            </a:r>
            <a:r>
              <a:rPr lang="en-US" sz="2585" b="1" dirty="0" err="1">
                <a:solidFill>
                  <a:schemeClr val="tx2"/>
                </a:solidFill>
              </a:rPr>
              <a:t>akan</a:t>
            </a:r>
            <a:r>
              <a:rPr lang="en-US" sz="2585" b="1" dirty="0">
                <a:solidFill>
                  <a:schemeClr val="tx2"/>
                </a:solidFill>
              </a:rPr>
              <a:t> </a:t>
            </a:r>
            <a:r>
              <a:rPr lang="en-US" sz="2585" b="1" dirty="0" err="1">
                <a:solidFill>
                  <a:schemeClr val="tx2"/>
                </a:solidFill>
              </a:rPr>
              <a:t>disisipkan</a:t>
            </a:r>
            <a:r>
              <a:rPr lang="en-US" sz="2585" b="1" dirty="0">
                <a:solidFill>
                  <a:schemeClr val="tx2"/>
                </a:solidFill>
              </a:rPr>
              <a:t> </a:t>
            </a:r>
            <a:r>
              <a:rPr lang="en-US" sz="2585" b="1" u="sng" dirty="0" err="1">
                <a:solidFill>
                  <a:schemeClr val="tx2"/>
                </a:solidFill>
              </a:rPr>
              <a:t>sebelum</a:t>
            </a:r>
            <a:r>
              <a:rPr lang="en-US" sz="2585" b="1" dirty="0">
                <a:solidFill>
                  <a:schemeClr val="tx2"/>
                </a:solidFill>
              </a:rPr>
              <a:t> </a:t>
            </a:r>
            <a:r>
              <a:rPr lang="en-US" sz="2585" b="1" dirty="0" err="1">
                <a:solidFill>
                  <a:schemeClr val="tx2"/>
                </a:solidFill>
              </a:rPr>
              <a:t>simpul</a:t>
            </a:r>
            <a:r>
              <a:rPr lang="en-US" sz="2585" b="1" dirty="0">
                <a:solidFill>
                  <a:schemeClr val="tx2"/>
                </a:solidFill>
              </a:rPr>
              <a:t> yang </a:t>
            </a:r>
            <a:r>
              <a:rPr lang="en-US" sz="2585" b="1" dirty="0" err="1">
                <a:solidFill>
                  <a:schemeClr val="tx2"/>
                </a:solidFill>
              </a:rPr>
              <a:t>ditunjuk</a:t>
            </a:r>
            <a:r>
              <a:rPr lang="en-US" sz="2585" b="1" dirty="0">
                <a:solidFill>
                  <a:schemeClr val="tx2"/>
                </a:solidFill>
              </a:rPr>
              <a:t> pointer </a:t>
            </a:r>
            <a:r>
              <a:rPr lang="en-US" sz="2585" b="1" dirty="0" err="1" smtClean="0">
                <a:solidFill>
                  <a:schemeClr val="tx2"/>
                </a:solidFill>
              </a:rPr>
              <a:t>Awal</a:t>
            </a:r>
            <a:endParaRPr lang="en-US" sz="2585" b="1" dirty="0" smtClean="0">
              <a:solidFill>
                <a:schemeClr val="tx2"/>
              </a:solidFill>
            </a:endParaRPr>
          </a:p>
        </p:txBody>
      </p:sp>
      <p:grpSp>
        <p:nvGrpSpPr>
          <p:cNvPr id="21" name="Group 20"/>
          <p:cNvGrpSpPr/>
          <p:nvPr/>
        </p:nvGrpSpPr>
        <p:grpSpPr>
          <a:xfrm>
            <a:off x="572484" y="2514173"/>
            <a:ext cx="8382831" cy="1406769"/>
            <a:chOff x="-319730" y="5181600"/>
            <a:chExt cx="8382831" cy="1406769"/>
          </a:xfrm>
        </p:grpSpPr>
        <p:grpSp>
          <p:nvGrpSpPr>
            <p:cNvPr id="33" name="Group 32"/>
            <p:cNvGrpSpPr/>
            <p:nvPr/>
          </p:nvGrpSpPr>
          <p:grpSpPr>
            <a:xfrm>
              <a:off x="442686" y="5181600"/>
              <a:ext cx="7620415" cy="1406769"/>
              <a:chOff x="456785" y="2418363"/>
              <a:chExt cx="7620415" cy="1406769"/>
            </a:xfrm>
          </p:grpSpPr>
          <p:grpSp>
            <p:nvGrpSpPr>
              <p:cNvPr id="36" name="Group 35"/>
              <p:cNvGrpSpPr/>
              <p:nvPr/>
            </p:nvGrpSpPr>
            <p:grpSpPr>
              <a:xfrm>
                <a:off x="456785" y="2418363"/>
                <a:ext cx="4572000" cy="1406769"/>
                <a:chOff x="609600" y="3200401"/>
                <a:chExt cx="4953000" cy="1524000"/>
              </a:xfrm>
            </p:grpSpPr>
            <p:grpSp>
              <p:nvGrpSpPr>
                <p:cNvPr id="56" name="Group 46"/>
                <p:cNvGrpSpPr/>
                <p:nvPr/>
              </p:nvGrpSpPr>
              <p:grpSpPr>
                <a:xfrm>
                  <a:off x="1682750" y="4038601"/>
                  <a:ext cx="1568450" cy="684781"/>
                  <a:chOff x="5638800" y="2362200"/>
                  <a:chExt cx="1447800" cy="684781"/>
                </a:xfrm>
              </p:grpSpPr>
              <p:sp>
                <p:nvSpPr>
                  <p:cNvPr id="65" name="Rectangle 64"/>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7" name="Straight Connector 66"/>
                  <p:cNvCxnSpPr/>
                  <p:nvPr/>
                </p:nvCxnSpPr>
                <p:spPr>
                  <a:xfrm rot="5400000">
                    <a:off x="6287952" y="2703648"/>
                    <a:ext cx="684781" cy="1886"/>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57" name="Shape 32"/>
                <p:cNvCxnSpPr/>
                <p:nvPr/>
              </p:nvCxnSpPr>
              <p:spPr>
                <a:xfrm>
                  <a:off x="1765299" y="3492789"/>
                  <a:ext cx="701675" cy="545812"/>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nvGrpSpPr>
                <p:cNvPr id="58" name="Group 3"/>
                <p:cNvGrpSpPr/>
                <p:nvPr/>
              </p:nvGrpSpPr>
              <p:grpSpPr>
                <a:xfrm>
                  <a:off x="3994150" y="4038601"/>
                  <a:ext cx="1568450" cy="685800"/>
                  <a:chOff x="1752600" y="3352800"/>
                  <a:chExt cx="1219200" cy="534194"/>
                </a:xfrm>
              </p:grpSpPr>
              <p:sp>
                <p:nvSpPr>
                  <p:cNvPr id="61" name="Rectangle 60"/>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3" name="Straight Connector 62"/>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sp>
              <p:nvSpPr>
                <p:cNvPr id="59" name="TextBox 58"/>
                <p:cNvSpPr txBox="1"/>
                <p:nvPr/>
              </p:nvSpPr>
              <p:spPr>
                <a:xfrm>
                  <a:off x="609600" y="3200401"/>
                  <a:ext cx="1155700" cy="592524"/>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cxnSp>
              <p:nvCxnSpPr>
                <p:cNvPr id="60" name="Straight Arrow Connector 59"/>
                <p:cNvCxnSpPr/>
                <p:nvPr/>
              </p:nvCxnSpPr>
              <p:spPr>
                <a:xfrm>
                  <a:off x="3003550" y="4343401"/>
                  <a:ext cx="9906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cxnSp>
            <p:nvCxnSpPr>
              <p:cNvPr id="37" name="Straight Arrow Connector 36"/>
              <p:cNvCxnSpPr/>
              <p:nvPr/>
            </p:nvCxnSpPr>
            <p:spPr>
              <a:xfrm>
                <a:off x="4792928" y="3473440"/>
                <a:ext cx="914400" cy="146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0" name="Rectangle 39"/>
              <p:cNvSpPr/>
              <p:nvPr/>
            </p:nvSpPr>
            <p:spPr>
              <a:xfrm>
                <a:off x="5707328" y="3157387"/>
                <a:ext cx="1447800" cy="632105"/>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4" name="Straight Connector 43"/>
              <p:cNvCxnSpPr/>
              <p:nvPr/>
            </p:nvCxnSpPr>
            <p:spPr>
              <a:xfrm rot="5400000">
                <a:off x="6393894" y="3478167"/>
                <a:ext cx="632105" cy="1886"/>
              </a:xfrm>
              <a:prstGeom prst="line">
                <a:avLst/>
              </a:prstGeom>
              <a:ln w="28575"/>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rot="5400000">
                <a:off x="6617677" y="3245310"/>
                <a:ext cx="633046" cy="457200"/>
              </a:xfrm>
              <a:prstGeom prst="line">
                <a:avLst/>
              </a:prstGeom>
              <a:ln w="28575"/>
            </p:spPr>
            <p:style>
              <a:lnRef idx="1">
                <a:schemeClr val="dk1"/>
              </a:lnRef>
              <a:fillRef idx="0">
                <a:schemeClr val="dk1"/>
              </a:fillRef>
              <a:effectRef idx="0">
                <a:schemeClr val="dk1"/>
              </a:effectRef>
              <a:fontRef idx="minor">
                <a:schemeClr val="tx1"/>
              </a:fontRef>
            </p:style>
          </p:cxnSp>
          <p:sp>
            <p:nvSpPr>
              <p:cNvPr id="48" name="TextBox 47"/>
              <p:cNvSpPr txBox="1"/>
              <p:nvPr/>
            </p:nvSpPr>
            <p:spPr>
              <a:xfrm>
                <a:off x="6908007" y="2418366"/>
                <a:ext cx="1169193"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51" name="Shape 10"/>
              <p:cNvCxnSpPr>
                <a:stCxn id="48" idx="1"/>
              </p:cNvCxnSpPr>
              <p:nvPr/>
            </p:nvCxnSpPr>
            <p:spPr>
              <a:xfrm rot="10800000" flipV="1">
                <a:off x="6494767" y="2691838"/>
                <a:ext cx="413241" cy="500247"/>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sp>
            <p:nvSpPr>
              <p:cNvPr id="53" name="TextBox 52"/>
              <p:cNvSpPr txBox="1"/>
              <p:nvPr/>
            </p:nvSpPr>
            <p:spPr>
              <a:xfrm>
                <a:off x="1752185" y="3262425"/>
                <a:ext cx="533400" cy="490134"/>
              </a:xfrm>
              <a:prstGeom prst="rect">
                <a:avLst/>
              </a:prstGeom>
              <a:noFill/>
              <a:ln w="28575">
                <a:noFill/>
              </a:ln>
            </p:spPr>
            <p:txBody>
              <a:bodyPr wrap="square" rtlCol="0">
                <a:spAutoFit/>
              </a:bodyPr>
              <a:lstStyle/>
              <a:p>
                <a:r>
                  <a:rPr lang="en-US" sz="2585" b="1" dirty="0" smtClean="0">
                    <a:solidFill>
                      <a:schemeClr val="tx2"/>
                    </a:solidFill>
                  </a:rPr>
                  <a:t>1</a:t>
                </a:r>
                <a:endParaRPr lang="en-US" sz="2585" b="1" dirty="0">
                  <a:solidFill>
                    <a:schemeClr val="tx2"/>
                  </a:solidFill>
                </a:endParaRPr>
              </a:p>
            </p:txBody>
          </p:sp>
          <p:sp>
            <p:nvSpPr>
              <p:cNvPr id="54" name="TextBox 53"/>
              <p:cNvSpPr txBox="1"/>
              <p:nvPr/>
            </p:nvSpPr>
            <p:spPr>
              <a:xfrm>
                <a:off x="3886200" y="3262425"/>
                <a:ext cx="533400" cy="490134"/>
              </a:xfrm>
              <a:prstGeom prst="rect">
                <a:avLst/>
              </a:prstGeom>
              <a:noFill/>
              <a:ln w="28575">
                <a:noFill/>
              </a:ln>
            </p:spPr>
            <p:txBody>
              <a:bodyPr wrap="square" rtlCol="0">
                <a:spAutoFit/>
              </a:bodyPr>
              <a:lstStyle/>
              <a:p>
                <a:r>
                  <a:rPr lang="en-US" sz="2585" b="1" dirty="0">
                    <a:solidFill>
                      <a:schemeClr val="tx2"/>
                    </a:solidFill>
                  </a:rPr>
                  <a:t>2</a:t>
                </a:r>
              </a:p>
            </p:txBody>
          </p:sp>
          <p:sp>
            <p:nvSpPr>
              <p:cNvPr id="55" name="TextBox 54"/>
              <p:cNvSpPr txBox="1"/>
              <p:nvPr/>
            </p:nvSpPr>
            <p:spPr>
              <a:xfrm>
                <a:off x="6030460" y="3220490"/>
                <a:ext cx="533400" cy="490134"/>
              </a:xfrm>
              <a:prstGeom prst="rect">
                <a:avLst/>
              </a:prstGeom>
              <a:noFill/>
              <a:ln w="28575">
                <a:noFill/>
              </a:ln>
            </p:spPr>
            <p:txBody>
              <a:bodyPr wrap="square" rtlCol="0">
                <a:spAutoFit/>
              </a:bodyPr>
              <a:lstStyle/>
              <a:p>
                <a:r>
                  <a:rPr lang="en-US" sz="2585" b="1" dirty="0">
                    <a:solidFill>
                      <a:schemeClr val="tx2"/>
                    </a:solidFill>
                  </a:rPr>
                  <a:t>3</a:t>
                </a:r>
              </a:p>
            </p:txBody>
          </p:sp>
        </p:grpSp>
        <p:sp>
          <p:nvSpPr>
            <p:cNvPr id="68" name="TextBox 67"/>
            <p:cNvSpPr txBox="1"/>
            <p:nvPr/>
          </p:nvSpPr>
          <p:spPr>
            <a:xfrm>
              <a:off x="-319730" y="6006255"/>
              <a:ext cx="1066800" cy="546945"/>
            </a:xfrm>
            <a:prstGeom prst="rect">
              <a:avLst/>
            </a:prstGeom>
            <a:noFill/>
            <a:ln w="28575">
              <a:noFill/>
            </a:ln>
          </p:spPr>
          <p:txBody>
            <a:bodyPr wrap="square" rtlCol="0">
              <a:spAutoFit/>
            </a:bodyPr>
            <a:lstStyle/>
            <a:p>
              <a:r>
                <a:rPr lang="en-US" sz="2954" b="1" dirty="0" err="1">
                  <a:solidFill>
                    <a:schemeClr val="tx2"/>
                  </a:solidFill>
                </a:rPr>
                <a:t>B</a:t>
              </a:r>
              <a:r>
                <a:rPr lang="en-US" sz="2954" b="1" dirty="0" err="1" smtClean="0">
                  <a:solidFill>
                    <a:schemeClr val="tx2"/>
                  </a:solidFill>
                </a:rPr>
                <a:t>aru</a:t>
              </a:r>
              <a:endParaRPr lang="en-US" sz="2954" b="1" dirty="0">
                <a:solidFill>
                  <a:schemeClr val="tx2"/>
                </a:solidFill>
              </a:endParaRPr>
            </a:p>
          </p:txBody>
        </p:sp>
        <p:cxnSp>
          <p:nvCxnSpPr>
            <p:cNvPr id="18" name="Straight Arrow Connector 17"/>
            <p:cNvCxnSpPr>
              <a:stCxn id="68" idx="3"/>
              <a:endCxn id="65" idx="1"/>
            </p:cNvCxnSpPr>
            <p:nvPr/>
          </p:nvCxnSpPr>
          <p:spPr>
            <a:xfrm flipV="1">
              <a:off x="747070" y="6271376"/>
              <a:ext cx="686216" cy="8352"/>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029015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par>
                                <p:cTn id="13" presetID="10"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animEffect transition="in" filter="fade">
                                      <p:cBhvr>
                                        <p:cTn id="15" dur="500"/>
                                        <p:tgtEl>
                                          <p:spTgt spid="6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fade">
                                      <p:cBhvr>
                                        <p:cTn id="18" dur="500"/>
                                        <p:tgtEl>
                                          <p:spTgt spid="39"/>
                                        </p:tgtEl>
                                      </p:cBhvr>
                                    </p:animEffect>
                                  </p:childTnLst>
                                </p:cTn>
                              </p:par>
                              <p:par>
                                <p:cTn id="19" presetID="10"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66"/>
                                        </p:tgtEl>
                                      </p:cBhvr>
                                    </p:animEffect>
                                    <p:set>
                                      <p:cBhvr>
                                        <p:cTn id="41" dur="1" fill="hold">
                                          <p:stCondLst>
                                            <p:cond delay="499"/>
                                          </p:stCondLst>
                                        </p:cTn>
                                        <p:tgtEl>
                                          <p:spTgt spid="66"/>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32"/>
                                        </p:tgtEl>
                                      </p:cBhvr>
                                    </p:animEffect>
                                    <p:set>
                                      <p:cBhvr>
                                        <p:cTn id="56" dur="1" fill="hold">
                                          <p:stCondLst>
                                            <p:cond delay="499"/>
                                          </p:stCondLst>
                                        </p:cTn>
                                        <p:tgtEl>
                                          <p:spTgt spid="32"/>
                                        </p:tgtEl>
                                        <p:attrNameLst>
                                          <p:attrName>style.visibility</p:attrName>
                                        </p:attrNameLst>
                                      </p:cBhvr>
                                      <p:to>
                                        <p:strVal val="hidden"/>
                                      </p:to>
                                    </p:set>
                                  </p:childTnLst>
                                </p:cTn>
                              </p:par>
                              <p:par>
                                <p:cTn id="57" presetID="10" presetClass="exit" presetSubtype="0" fill="hold" nodeType="withEffect">
                                  <p:stCondLst>
                                    <p:cond delay="0"/>
                                  </p:stCondLst>
                                  <p:childTnLst>
                                    <p:animEffect transition="out" filter="fade">
                                      <p:cBhvr>
                                        <p:cTn id="58" dur="500"/>
                                        <p:tgtEl>
                                          <p:spTgt spid="66"/>
                                        </p:tgtEl>
                                      </p:cBhvr>
                                    </p:animEffect>
                                    <p:set>
                                      <p:cBhvr>
                                        <p:cTn id="59" dur="1" fill="hold">
                                          <p:stCondLst>
                                            <p:cond delay="499"/>
                                          </p:stCondLst>
                                        </p:cTn>
                                        <p:tgtEl>
                                          <p:spTgt spid="66"/>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39"/>
                                        </p:tgtEl>
                                      </p:cBhvr>
                                    </p:animEffect>
                                    <p:set>
                                      <p:cBhvr>
                                        <p:cTn id="62" dur="1" fill="hold">
                                          <p:stCondLst>
                                            <p:cond delay="499"/>
                                          </p:stCondLst>
                                        </p:cTn>
                                        <p:tgtEl>
                                          <p:spTgt spid="39"/>
                                        </p:tgtEl>
                                        <p:attrNameLst>
                                          <p:attrName>style.visibility</p:attrName>
                                        </p:attrNameLst>
                                      </p:cBhvr>
                                      <p:to>
                                        <p:strVal val="hidden"/>
                                      </p:to>
                                    </p:set>
                                  </p:childTnLst>
                                </p:cTn>
                              </p:par>
                              <p:par>
                                <p:cTn id="63" presetID="10" presetClass="exit" presetSubtype="0" fill="hold" nodeType="withEffect">
                                  <p:stCondLst>
                                    <p:cond delay="0"/>
                                  </p:stCondLst>
                                  <p:childTnLst>
                                    <p:animEffect transition="out" filter="fade">
                                      <p:cBhvr>
                                        <p:cTn id="64" dur="500"/>
                                        <p:tgtEl>
                                          <p:spTgt spid="7"/>
                                        </p:tgtEl>
                                      </p:cBhvr>
                                    </p:animEffect>
                                    <p:set>
                                      <p:cBhvr>
                                        <p:cTn id="65" dur="1" fill="hold">
                                          <p:stCondLst>
                                            <p:cond delay="499"/>
                                          </p:stCondLst>
                                        </p:cTn>
                                        <p:tgtEl>
                                          <p:spTgt spid="7"/>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12"/>
                                        </p:tgtEl>
                                      </p:cBhvr>
                                    </p:animEffect>
                                    <p:set>
                                      <p:cBhvr>
                                        <p:cTn id="68" dur="1" fill="hold">
                                          <p:stCondLst>
                                            <p:cond delay="499"/>
                                          </p:stCondLst>
                                        </p:cTn>
                                        <p:tgtEl>
                                          <p:spTgt spid="12"/>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500"/>
                                        <p:tgtEl>
                                          <p:spTgt spid="19"/>
                                        </p:tgtEl>
                                      </p:cBhvr>
                                    </p:animEffect>
                                    <p:set>
                                      <p:cBhvr>
                                        <p:cTn id="71" dur="1" fill="hold">
                                          <p:stCondLst>
                                            <p:cond delay="499"/>
                                          </p:stCondLst>
                                        </p:cTn>
                                        <p:tgtEl>
                                          <p:spTgt spid="19"/>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34"/>
                                        </p:tgtEl>
                                      </p:cBhvr>
                                    </p:animEffect>
                                    <p:set>
                                      <p:cBhvr>
                                        <p:cTn id="74" dur="1" fill="hold">
                                          <p:stCondLst>
                                            <p:cond delay="499"/>
                                          </p:stCondLst>
                                        </p:cTn>
                                        <p:tgtEl>
                                          <p:spTgt spid="34"/>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17"/>
                                        </p:tgtEl>
                                      </p:cBhvr>
                                    </p:animEffect>
                                    <p:set>
                                      <p:cBhvr>
                                        <p:cTn id="77" dur="1" fill="hold">
                                          <p:stCondLst>
                                            <p:cond delay="499"/>
                                          </p:stCondLst>
                                        </p:cTn>
                                        <p:tgtEl>
                                          <p:spTgt spid="17"/>
                                        </p:tgtEl>
                                        <p:attrNameLst>
                                          <p:attrName>style.visibility</p:attrName>
                                        </p:attrNameLst>
                                      </p:cBhvr>
                                      <p:to>
                                        <p:strVal val="hidden"/>
                                      </p:to>
                                    </p:set>
                                  </p:childTnLst>
                                </p:cTn>
                              </p:par>
                              <p:par>
                                <p:cTn id="78" presetID="10" presetClass="exit" presetSubtype="0" fill="hold" grpId="1" nodeType="withEffect">
                                  <p:stCondLst>
                                    <p:cond delay="0"/>
                                  </p:stCondLst>
                                  <p:childTnLst>
                                    <p:animEffect transition="out" filter="fade">
                                      <p:cBhvr>
                                        <p:cTn id="79" dur="500"/>
                                        <p:tgtEl>
                                          <p:spTgt spid="35"/>
                                        </p:tgtEl>
                                      </p:cBhvr>
                                    </p:animEffect>
                                    <p:set>
                                      <p:cBhvr>
                                        <p:cTn id="80" dur="1" fill="hold">
                                          <p:stCondLst>
                                            <p:cond delay="499"/>
                                          </p:stCondLst>
                                        </p:cTn>
                                        <p:tgtEl>
                                          <p:spTgt spid="35"/>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21"/>
                                        </p:tgtEl>
                                        <p:attrNameLst>
                                          <p:attrName>style.visibility</p:attrName>
                                        </p:attrNameLst>
                                      </p:cBhvr>
                                      <p:to>
                                        <p:strVal val="visible"/>
                                      </p:to>
                                    </p:set>
                                    <p:animEffect transition="in" filter="fade">
                                      <p:cBhvr>
                                        <p:cTn id="8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39" grpId="1"/>
      <p:bldP spid="32" grpId="0"/>
      <p:bldP spid="32" grpId="1"/>
      <p:bldP spid="34" grpId="0"/>
      <p:bldP spid="34" grpId="1"/>
      <p:bldP spid="35" grpId="0"/>
      <p:bldP spid="35" grpId="1"/>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Penyisipan</a:t>
            </a:r>
            <a:r>
              <a:rPr lang="en-US" sz="3200" dirty="0" smtClean="0"/>
              <a:t> Di </a:t>
            </a:r>
            <a:r>
              <a:rPr lang="en-US" sz="3200" dirty="0" err="1" smtClean="0"/>
              <a:t>Depan</a:t>
            </a:r>
            <a:r>
              <a:rPr lang="en-US" sz="3200" dirty="0" smtClean="0"/>
              <a:t/>
            </a:r>
            <a:br>
              <a:rPr lang="en-US" sz="3200" dirty="0" smtClean="0"/>
            </a:br>
            <a:r>
              <a:rPr lang="en-US" sz="3200" dirty="0" smtClean="0"/>
              <a:t>(</a:t>
            </a:r>
            <a:r>
              <a:rPr lang="en-US" sz="3200" dirty="0" err="1" smtClean="0"/>
              <a:t>Secara</a:t>
            </a:r>
            <a:r>
              <a:rPr lang="en-US" sz="3200" dirty="0" smtClean="0"/>
              <a:t> </a:t>
            </a:r>
            <a:r>
              <a:rPr lang="en-US" sz="3200" dirty="0" err="1" smtClean="0"/>
              <a:t>Umum</a:t>
            </a:r>
            <a:r>
              <a:rPr lang="en-US" sz="3200" dirty="0" smtClean="0"/>
              <a:t>)</a:t>
            </a:r>
            <a:endParaRPr lang="en-US" sz="3200" dirty="0"/>
          </a:p>
        </p:txBody>
      </p:sp>
      <p:sp>
        <p:nvSpPr>
          <p:cNvPr id="3" name="Content Placeholder 2"/>
          <p:cNvSpPr>
            <a:spLocks noGrp="1"/>
          </p:cNvSpPr>
          <p:nvPr>
            <p:ph idx="1"/>
          </p:nvPr>
        </p:nvSpPr>
        <p:spPr>
          <a:xfrm>
            <a:off x="457200" y="1371600"/>
            <a:ext cx="8229600" cy="5257800"/>
          </a:xfrm>
        </p:spPr>
        <p:txBody>
          <a:bodyPr/>
          <a:lstStyle/>
          <a:p>
            <a:pPr marL="2801938" indent="-2801938">
              <a:spcBef>
                <a:spcPts val="0"/>
              </a:spcBef>
              <a:buNone/>
            </a:pPr>
            <a:r>
              <a:rPr lang="en-US" sz="1800" b="1" u="sng" dirty="0" smtClean="0">
                <a:solidFill>
                  <a:schemeClr val="tx2"/>
                </a:solidFill>
                <a:latin typeface="Calibri" panose="020F0502020204030204" pitchFamily="34" charset="0"/>
              </a:rPr>
              <a:t>Procedure</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SisipDepanSingle</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I/O</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Awal</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Akhir</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NamaPointer</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Input</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DataBaru</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tipedata</a:t>
            </a:r>
            <a:r>
              <a:rPr lang="en-US" sz="1800" b="1" dirty="0" smtClean="0">
                <a:solidFill>
                  <a:schemeClr val="tx2"/>
                </a:solidFill>
                <a:latin typeface="Calibri" panose="020F0502020204030204" pitchFamily="34" charset="0"/>
              </a:rPr>
              <a:t>)</a:t>
            </a:r>
            <a:endParaRPr lang="en-US" sz="1800" b="1" dirty="0" smtClean="0">
              <a:solidFill>
                <a:schemeClr val="tx2"/>
              </a:solidFill>
              <a:latin typeface="Calibri" panose="020F0502020204030204" pitchFamily="34" charset="0"/>
            </a:endParaRPr>
          </a:p>
          <a:p>
            <a:pPr marL="0" indent="0">
              <a:spcBef>
                <a:spcPts val="0"/>
              </a:spcBef>
              <a:buNone/>
            </a:pPr>
            <a:r>
              <a:rPr lang="en-US" sz="1800" b="1" i="1" dirty="0" smtClean="0">
                <a:solidFill>
                  <a:schemeClr val="tx2"/>
                </a:solidFill>
                <a:latin typeface="Calibri" panose="020F0502020204030204" pitchFamily="34" charset="0"/>
              </a:rPr>
              <a:t>{I.S. : </a:t>
            </a:r>
            <a:r>
              <a:rPr lang="en-US" sz="1800" b="1" i="1" dirty="0" smtClean="0">
                <a:solidFill>
                  <a:schemeClr val="tx2"/>
                </a:solidFill>
                <a:latin typeface="Calibri" panose="020F0502020204030204" pitchFamily="34" charset="0"/>
              </a:rPr>
              <a:t> List </a:t>
            </a:r>
            <a:r>
              <a:rPr lang="en-US" sz="1800" b="1" i="1" dirty="0" err="1" smtClean="0">
                <a:solidFill>
                  <a:schemeClr val="tx2"/>
                </a:solidFill>
                <a:latin typeface="Calibri" panose="020F0502020204030204" pitchFamily="34" charset="0"/>
              </a:rPr>
              <a:t>sudah</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terdefinisi</a:t>
            </a:r>
            <a:r>
              <a:rPr lang="en-US" sz="1800" b="1" i="1" dirty="0" smtClean="0">
                <a:solidFill>
                  <a:schemeClr val="tx2"/>
                </a:solidFill>
                <a:latin typeface="Calibri" panose="020F0502020204030204" pitchFamily="34" charset="0"/>
              </a:rPr>
              <a:t>}</a:t>
            </a:r>
          </a:p>
          <a:p>
            <a:pPr marL="0" indent="0">
              <a:spcBef>
                <a:spcPts val="0"/>
              </a:spcBef>
              <a:buNone/>
            </a:pPr>
            <a:r>
              <a:rPr lang="en-US" sz="1800" b="1" i="1" dirty="0" smtClean="0">
                <a:solidFill>
                  <a:schemeClr val="tx2"/>
                </a:solidFill>
                <a:latin typeface="Calibri" panose="020F0502020204030204" pitchFamily="34" charset="0"/>
              </a:rPr>
              <a:t>{F.S. : </a:t>
            </a:r>
            <a:r>
              <a:rPr lang="en-US" sz="1800" b="1" i="1" dirty="0" err="1" smtClean="0">
                <a:solidFill>
                  <a:schemeClr val="tx2"/>
                </a:solidFill>
                <a:latin typeface="Calibri" panose="020F0502020204030204" pitchFamily="34" charset="0"/>
              </a:rPr>
              <a:t>menghasilkan</a:t>
            </a:r>
            <a:r>
              <a:rPr lang="en-US" sz="1800" b="1" i="1" dirty="0" smtClean="0">
                <a:solidFill>
                  <a:schemeClr val="tx2"/>
                </a:solidFill>
                <a:latin typeface="Calibri" panose="020F0502020204030204" pitchFamily="34" charset="0"/>
              </a:rPr>
              <a:t> list </a:t>
            </a:r>
            <a:r>
              <a:rPr lang="en-US" sz="1800" b="1" i="1" dirty="0" smtClean="0">
                <a:solidFill>
                  <a:schemeClr val="tx2"/>
                </a:solidFill>
                <a:latin typeface="Calibri" panose="020F0502020204030204" pitchFamily="34" charset="0"/>
              </a:rPr>
              <a:t>yang </a:t>
            </a:r>
            <a:r>
              <a:rPr lang="en-US" sz="1800" b="1" i="1" dirty="0" err="1" smtClean="0">
                <a:solidFill>
                  <a:schemeClr val="tx2"/>
                </a:solidFill>
                <a:latin typeface="Calibri" panose="020F0502020204030204" pitchFamily="34" charset="0"/>
              </a:rPr>
              <a:t>sudah</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disisipkan</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satu</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simpul</a:t>
            </a:r>
            <a:r>
              <a:rPr lang="en-US" sz="1800" b="1" i="1" dirty="0" smtClean="0">
                <a:solidFill>
                  <a:schemeClr val="tx2"/>
                </a:solidFill>
                <a:latin typeface="Calibri" panose="020F0502020204030204" pitchFamily="34" charset="0"/>
              </a:rPr>
              <a:t> di </a:t>
            </a:r>
            <a:r>
              <a:rPr lang="en-US" sz="1800" b="1" i="1" dirty="0" err="1" smtClean="0">
                <a:solidFill>
                  <a:schemeClr val="tx2"/>
                </a:solidFill>
                <a:latin typeface="Calibri" panose="020F0502020204030204" pitchFamily="34" charset="0"/>
              </a:rPr>
              <a:t>depan</a:t>
            </a:r>
            <a:r>
              <a:rPr lang="en-US" sz="1800" b="1" i="1" dirty="0" smtClean="0">
                <a:solidFill>
                  <a:schemeClr val="tx2"/>
                </a:solidFill>
                <a:latin typeface="Calibri" panose="020F0502020204030204" pitchFamily="34" charset="0"/>
              </a:rPr>
              <a:t>}</a:t>
            </a:r>
          </a:p>
          <a:p>
            <a:pPr marL="0" indent="0">
              <a:spcBef>
                <a:spcPts val="0"/>
              </a:spcBef>
              <a:buNone/>
            </a:pPr>
            <a:r>
              <a:rPr lang="en-US" sz="1800" b="1" u="sng" dirty="0" err="1" smtClean="0">
                <a:solidFill>
                  <a:schemeClr val="tx2"/>
                </a:solidFill>
                <a:latin typeface="Calibri" panose="020F0502020204030204" pitchFamily="34" charset="0"/>
              </a:rPr>
              <a:t>Kamus</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Baru</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NamaPointer</a:t>
            </a:r>
            <a:endParaRPr lang="en-US" sz="1800" b="1" dirty="0">
              <a:solidFill>
                <a:schemeClr val="tx2"/>
              </a:solidFill>
              <a:latin typeface="Calibri" panose="020F0502020204030204" pitchFamily="34" charset="0"/>
            </a:endParaRPr>
          </a:p>
          <a:p>
            <a:pPr marL="0" indent="0">
              <a:spcBef>
                <a:spcPts val="0"/>
              </a:spcBef>
              <a:buNone/>
            </a:pPr>
            <a:r>
              <a:rPr lang="en-US" sz="1800" b="1" u="sng" dirty="0" err="1" smtClean="0">
                <a:solidFill>
                  <a:schemeClr val="tx2"/>
                </a:solidFill>
                <a:latin typeface="Calibri" panose="020F0502020204030204" pitchFamily="34" charset="0"/>
              </a:rPr>
              <a:t>Algoritma</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Alloc</a:t>
            </a:r>
            <a:r>
              <a:rPr lang="en-US" sz="1800" b="1" dirty="0" smtClean="0">
                <a:solidFill>
                  <a:schemeClr val="tx2"/>
                </a:solidFill>
                <a:latin typeface="Calibri" panose="020F0502020204030204" pitchFamily="34" charset="0"/>
              </a:rPr>
              <a:t>(</a:t>
            </a:r>
            <a:r>
              <a:rPr lang="en-US" sz="1800" b="1" dirty="0" err="1" smtClean="0">
                <a:solidFill>
                  <a:schemeClr val="tx2"/>
                </a:solidFill>
                <a:latin typeface="Calibri" panose="020F0502020204030204" pitchFamily="34" charset="0"/>
              </a:rPr>
              <a:t>Baru</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Baru</a:t>
            </a:r>
            <a:r>
              <a:rPr lang="en-US" sz="1800" b="1" dirty="0" smtClean="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.Info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DataBaru</a:t>
            </a:r>
            <a:endParaRPr lang="en-US" sz="1800" b="1" dirty="0" smtClean="0">
              <a:solidFill>
                <a:schemeClr val="tx2"/>
              </a:solidFill>
              <a:latin typeface="Calibri" panose="020F0502020204030204" pitchFamily="34" charset="0"/>
              <a:sym typeface="Wingdings" panose="05000000000000000000" pitchFamily="2" charset="2"/>
            </a:endParaRPr>
          </a:p>
          <a:p>
            <a:pPr marL="280988"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If</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Nil)</a:t>
            </a:r>
          </a:p>
          <a:p>
            <a:pPr marL="457200"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Then</a:t>
            </a:r>
          </a:p>
          <a:p>
            <a:pPr marL="796925" indent="0">
              <a:spcBef>
                <a:spcPts val="0"/>
              </a:spcBef>
              <a:buNone/>
            </a:pPr>
            <a:r>
              <a:rPr lang="en-US" sz="1800" b="1" dirty="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Baru</a:t>
            </a: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.Next  </a:t>
            </a:r>
            <a:r>
              <a:rPr lang="en-US" sz="1800" b="1" dirty="0" smtClean="0">
                <a:solidFill>
                  <a:schemeClr val="tx2"/>
                </a:solidFill>
                <a:latin typeface="Calibri" panose="020F0502020204030204" pitchFamily="34" charset="0"/>
                <a:sym typeface="Wingdings" panose="05000000000000000000" pitchFamily="2" charset="2"/>
              </a:rPr>
              <a:t>  Nil</a:t>
            </a:r>
          </a:p>
          <a:p>
            <a:pPr marL="796925"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Baru</a:t>
            </a:r>
            <a:r>
              <a:rPr lang="en-US" sz="1800" b="1" dirty="0" smtClean="0">
                <a:solidFill>
                  <a:schemeClr val="tx2"/>
                </a:solidFill>
                <a:latin typeface="Calibri" panose="020F0502020204030204" pitchFamily="34" charset="0"/>
                <a:sym typeface="Wingdings" panose="05000000000000000000" pitchFamily="2" charset="2"/>
              </a:rPr>
              <a:t> </a:t>
            </a:r>
          </a:p>
          <a:p>
            <a:pPr marL="457200"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p>
          <a:p>
            <a:pPr marL="8556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Baru</a:t>
            </a: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.Next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Awal</a:t>
            </a:r>
            <a:endParaRPr lang="en-US" sz="1800" b="1" dirty="0" smtClean="0">
              <a:solidFill>
                <a:schemeClr val="tx2"/>
              </a:solidFill>
              <a:latin typeface="Calibri" panose="020F0502020204030204" pitchFamily="34" charset="0"/>
              <a:sym typeface="Wingdings" panose="05000000000000000000" pitchFamily="2" charset="2"/>
            </a:endParaRPr>
          </a:p>
          <a:p>
            <a:pPr marL="280988"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EndIf</a:t>
            </a:r>
            <a:endParaRPr lang="en-US" sz="1800" b="1" u="sng" dirty="0" smtClean="0">
              <a:solidFill>
                <a:schemeClr val="tx2"/>
              </a:solidFill>
              <a:latin typeface="Calibri" panose="020F0502020204030204" pitchFamily="34" charset="0"/>
              <a:sym typeface="Wingdings" panose="05000000000000000000" pitchFamily="2" charset="2"/>
            </a:endParaRPr>
          </a:p>
          <a:p>
            <a:pPr marL="2809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Baru</a:t>
            </a:r>
            <a:endParaRPr lang="en-US" sz="1800" b="1" dirty="0" smtClean="0">
              <a:solidFill>
                <a:schemeClr val="tx2"/>
              </a:solidFill>
              <a:latin typeface="Calibri" panose="020F0502020204030204" pitchFamily="34" charset="0"/>
              <a:sym typeface="Wingdings" panose="05000000000000000000" pitchFamily="2" charset="2"/>
            </a:endParaRPr>
          </a:p>
          <a:p>
            <a:pPr marL="0"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EndProcedure</a:t>
            </a:r>
            <a:endParaRPr lang="en-US" sz="1800" b="1" u="sng" dirty="0" smtClean="0">
              <a:solidFill>
                <a:schemeClr val="tx2"/>
              </a:solidFill>
              <a:latin typeface="Calibri" panose="020F0502020204030204" pitchFamily="34" charset="0"/>
            </a:endParaRPr>
          </a:p>
          <a:p>
            <a:pPr marL="0" indent="0">
              <a:spcBef>
                <a:spcPts val="0"/>
              </a:spcBef>
              <a:buNone/>
            </a:pPr>
            <a:r>
              <a:rPr lang="en-US" sz="1800" b="1" dirty="0" smtClean="0">
                <a:solidFill>
                  <a:schemeClr val="tx2"/>
                </a:solidFill>
                <a:latin typeface="Calibri" panose="020F0502020204030204" pitchFamily="34" charset="0"/>
              </a:rPr>
              <a:t> </a:t>
            </a:r>
            <a:endParaRPr lang="en-US" sz="1800" b="1" dirty="0">
              <a:solidFill>
                <a:schemeClr val="tx2"/>
              </a:solidFill>
              <a:latin typeface="Calibri" panose="020F0502020204030204" pitchFamily="34" charset="0"/>
            </a:endParaRPr>
          </a:p>
        </p:txBody>
      </p:sp>
    </p:spTree>
    <p:extLst>
      <p:ext uri="{BB962C8B-B14F-4D97-AF65-F5344CB8AC3E}">
        <p14:creationId xmlns:p14="http://schemas.microsoft.com/office/powerpoint/2010/main" val="2456679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Latihan</a:t>
            </a:r>
            <a:r>
              <a:rPr lang="en-US" dirty="0" smtClean="0"/>
              <a:t> 1</a:t>
            </a:r>
            <a:endParaRPr lang="en-US" dirty="0"/>
          </a:p>
        </p:txBody>
      </p:sp>
      <p:sp>
        <p:nvSpPr>
          <p:cNvPr id="3" name="Content Placeholder 2"/>
          <p:cNvSpPr>
            <a:spLocks noGrp="1"/>
          </p:cNvSpPr>
          <p:nvPr>
            <p:ph idx="1"/>
          </p:nvPr>
        </p:nvSpPr>
        <p:spPr>
          <a:xfrm>
            <a:off x="457200" y="1679575"/>
            <a:ext cx="8229600" cy="5026025"/>
          </a:xfrm>
        </p:spPr>
        <p:txBody>
          <a:bodyPr/>
          <a:lstStyle/>
          <a:p>
            <a:pPr marL="0" indent="0" algn="just">
              <a:spcBef>
                <a:spcPts val="0"/>
              </a:spcBef>
              <a:buNone/>
            </a:pPr>
            <a:r>
              <a:rPr lang="en-US" sz="2400" b="1" dirty="0" err="1" smtClean="0">
                <a:solidFill>
                  <a:schemeClr val="tx2"/>
                </a:solidFill>
              </a:rPr>
              <a:t>Buatlah</a:t>
            </a:r>
            <a:r>
              <a:rPr lang="en-US" sz="2400" b="1" dirty="0" smtClean="0">
                <a:solidFill>
                  <a:schemeClr val="tx2"/>
                </a:solidFill>
              </a:rPr>
              <a:t> </a:t>
            </a:r>
            <a:r>
              <a:rPr lang="en-US" sz="2400" b="1" dirty="0" err="1" smtClean="0">
                <a:solidFill>
                  <a:schemeClr val="tx2"/>
                </a:solidFill>
              </a:rPr>
              <a:t>sebuah</a:t>
            </a:r>
            <a:r>
              <a:rPr lang="en-US" sz="2400" b="1" dirty="0" smtClean="0">
                <a:solidFill>
                  <a:schemeClr val="tx2"/>
                </a:solidFill>
              </a:rPr>
              <a:t> sub </a:t>
            </a:r>
            <a:r>
              <a:rPr lang="en-US" sz="2400" b="1" dirty="0" err="1" smtClean="0">
                <a:solidFill>
                  <a:schemeClr val="tx2"/>
                </a:solidFill>
              </a:rPr>
              <a:t>rutin</a:t>
            </a:r>
            <a:r>
              <a:rPr lang="en-US" sz="2400" b="1" dirty="0" smtClean="0">
                <a:solidFill>
                  <a:schemeClr val="tx2"/>
                </a:solidFill>
              </a:rPr>
              <a:t> </a:t>
            </a:r>
            <a:r>
              <a:rPr lang="en-US" sz="2400" b="1" dirty="0" err="1" smtClean="0">
                <a:solidFill>
                  <a:schemeClr val="tx2"/>
                </a:solidFill>
              </a:rPr>
              <a:t>berupa</a:t>
            </a:r>
            <a:r>
              <a:rPr lang="en-US" sz="2400" b="1" dirty="0" smtClean="0">
                <a:solidFill>
                  <a:schemeClr val="tx2"/>
                </a:solidFill>
              </a:rPr>
              <a:t> </a:t>
            </a:r>
            <a:r>
              <a:rPr lang="en-US" sz="2400" b="1" dirty="0" err="1" smtClean="0">
                <a:solidFill>
                  <a:schemeClr val="tx2"/>
                </a:solidFill>
              </a:rPr>
              <a:t>prosedur</a:t>
            </a:r>
            <a:r>
              <a:rPr lang="en-US" sz="2400" b="1" dirty="0" smtClean="0">
                <a:solidFill>
                  <a:schemeClr val="tx2"/>
                </a:solidFill>
              </a:rPr>
              <a:t> </a:t>
            </a:r>
            <a:r>
              <a:rPr lang="en-US" sz="2400" b="1" dirty="0" err="1" smtClean="0">
                <a:solidFill>
                  <a:schemeClr val="tx2"/>
                </a:solidFill>
              </a:rPr>
              <a:t>berpara</a:t>
            </a:r>
            <a:r>
              <a:rPr lang="en-US" sz="2400" b="1" dirty="0" smtClean="0">
                <a:solidFill>
                  <a:schemeClr val="tx2"/>
                </a:solidFill>
              </a:rPr>
              <a:t>-meter </a:t>
            </a:r>
            <a:r>
              <a:rPr lang="en-US" sz="2400" b="1" dirty="0" err="1" smtClean="0">
                <a:solidFill>
                  <a:schemeClr val="tx2"/>
                </a:solidFill>
              </a:rPr>
              <a:t>dalam</a:t>
            </a:r>
            <a:r>
              <a:rPr lang="en-US" sz="2400" b="1" dirty="0" smtClean="0">
                <a:solidFill>
                  <a:schemeClr val="tx2"/>
                </a:solidFill>
              </a:rPr>
              <a:t> </a:t>
            </a:r>
            <a:r>
              <a:rPr lang="en-US" sz="2400" b="1" dirty="0" err="1" smtClean="0">
                <a:solidFill>
                  <a:schemeClr val="tx2"/>
                </a:solidFill>
              </a:rPr>
              <a:t>bahasa</a:t>
            </a:r>
            <a:r>
              <a:rPr lang="en-US" sz="2400" b="1" dirty="0" smtClean="0">
                <a:solidFill>
                  <a:schemeClr val="tx2"/>
                </a:solidFill>
              </a:rPr>
              <a:t> </a:t>
            </a:r>
            <a:r>
              <a:rPr lang="en-US" sz="2400" b="1" dirty="0" err="1" smtClean="0">
                <a:solidFill>
                  <a:schemeClr val="tx2"/>
                </a:solidFill>
              </a:rPr>
              <a:t>algoritmik</a:t>
            </a:r>
            <a:r>
              <a:rPr lang="en-US" sz="2400" b="1" dirty="0" smtClean="0">
                <a:solidFill>
                  <a:schemeClr val="tx2"/>
                </a:solidFill>
              </a:rPr>
              <a:t> </a:t>
            </a:r>
            <a:r>
              <a:rPr lang="en-US" sz="2400" b="1" dirty="0" err="1" smtClean="0">
                <a:solidFill>
                  <a:schemeClr val="tx2"/>
                </a:solidFill>
              </a:rPr>
              <a:t>untuk</a:t>
            </a:r>
            <a:r>
              <a:rPr lang="en-US" sz="2400" b="1" dirty="0" smtClean="0">
                <a:solidFill>
                  <a:schemeClr val="tx2"/>
                </a:solidFill>
              </a:rPr>
              <a:t> </a:t>
            </a:r>
            <a:r>
              <a:rPr lang="en-US" sz="2400" b="1" dirty="0" err="1" smtClean="0">
                <a:solidFill>
                  <a:srgbClr val="FF0000"/>
                </a:solidFill>
              </a:rPr>
              <a:t>operasi</a:t>
            </a:r>
            <a:r>
              <a:rPr lang="en-US" sz="2400" b="1" dirty="0" smtClean="0">
                <a:solidFill>
                  <a:srgbClr val="FF0000"/>
                </a:solidFill>
              </a:rPr>
              <a:t> </a:t>
            </a:r>
            <a:r>
              <a:rPr lang="en-US" sz="2400" b="1" dirty="0" err="1" smtClean="0">
                <a:solidFill>
                  <a:srgbClr val="FF0000"/>
                </a:solidFill>
              </a:rPr>
              <a:t>penyisipan</a:t>
            </a:r>
            <a:r>
              <a:rPr lang="en-US" sz="2400" b="1" dirty="0" smtClean="0">
                <a:solidFill>
                  <a:srgbClr val="FF0000"/>
                </a:solidFill>
              </a:rPr>
              <a:t> di </a:t>
            </a:r>
            <a:r>
              <a:rPr lang="en-US" sz="2400" b="1" dirty="0" err="1" smtClean="0">
                <a:solidFill>
                  <a:srgbClr val="FF0000"/>
                </a:solidFill>
              </a:rPr>
              <a:t>depan</a:t>
            </a:r>
            <a:r>
              <a:rPr lang="en-US" sz="2400" b="1" dirty="0" smtClean="0">
                <a:solidFill>
                  <a:srgbClr val="FF0000"/>
                </a:solidFill>
              </a:rPr>
              <a:t> </a:t>
            </a:r>
            <a:r>
              <a:rPr lang="en-US" sz="2400" b="1" dirty="0" err="1" smtClean="0">
                <a:solidFill>
                  <a:srgbClr val="FF0000"/>
                </a:solidFill>
              </a:rPr>
              <a:t>pada</a:t>
            </a:r>
            <a:r>
              <a:rPr lang="en-US" sz="2400" b="1" dirty="0" smtClean="0">
                <a:solidFill>
                  <a:srgbClr val="FF0000"/>
                </a:solidFill>
              </a:rPr>
              <a:t> single linked list</a:t>
            </a:r>
            <a:r>
              <a:rPr lang="en-US" sz="2400" b="1" dirty="0" smtClean="0">
                <a:solidFill>
                  <a:schemeClr val="tx2"/>
                </a:solidFill>
              </a:rPr>
              <a:t>, </a:t>
            </a:r>
            <a:r>
              <a:rPr lang="en-US" sz="2400" b="1" dirty="0" err="1" smtClean="0">
                <a:solidFill>
                  <a:schemeClr val="tx2"/>
                </a:solidFill>
              </a:rPr>
              <a:t>dengan</a:t>
            </a:r>
            <a:r>
              <a:rPr lang="en-US" sz="2400" b="1" dirty="0" smtClean="0">
                <a:solidFill>
                  <a:schemeClr val="tx2"/>
                </a:solidFill>
              </a:rPr>
              <a:t> </a:t>
            </a:r>
            <a:r>
              <a:rPr lang="en-US" sz="2400" b="1" dirty="0" err="1" smtClean="0">
                <a:solidFill>
                  <a:schemeClr val="tx2"/>
                </a:solidFill>
              </a:rPr>
              <a:t>struktur</a:t>
            </a:r>
            <a:r>
              <a:rPr lang="en-US" sz="2400" b="1" dirty="0" smtClean="0">
                <a:solidFill>
                  <a:schemeClr val="tx2"/>
                </a:solidFill>
              </a:rPr>
              <a:t> data </a:t>
            </a:r>
            <a:r>
              <a:rPr lang="en-US" sz="2400" b="1" dirty="0" err="1" smtClean="0">
                <a:solidFill>
                  <a:schemeClr val="tx2"/>
                </a:solidFill>
              </a:rPr>
              <a:t>sebagai</a:t>
            </a:r>
            <a:r>
              <a:rPr lang="en-US" sz="2400" b="1" dirty="0" smtClean="0">
                <a:solidFill>
                  <a:schemeClr val="tx2"/>
                </a:solidFill>
              </a:rPr>
              <a:t> </a:t>
            </a:r>
            <a:r>
              <a:rPr lang="en-US" sz="2400" b="1" dirty="0" err="1" smtClean="0">
                <a:solidFill>
                  <a:schemeClr val="tx2"/>
                </a:solidFill>
              </a:rPr>
              <a:t>berikut</a:t>
            </a:r>
            <a:r>
              <a:rPr lang="en-US" sz="2400" b="1" dirty="0" smtClean="0">
                <a:solidFill>
                  <a:schemeClr val="tx2"/>
                </a:solidFill>
              </a:rPr>
              <a:t>:</a:t>
            </a:r>
          </a:p>
          <a:p>
            <a:pPr marL="0" indent="0">
              <a:spcBef>
                <a:spcPts val="0"/>
              </a:spcBef>
              <a:buNone/>
            </a:pPr>
            <a:r>
              <a:rPr lang="en-US" sz="2400" b="1" u="sng" dirty="0" smtClean="0">
                <a:solidFill>
                  <a:schemeClr val="tx2"/>
                </a:solidFill>
              </a:rPr>
              <a:t>Type</a:t>
            </a:r>
            <a:r>
              <a:rPr lang="en-US" sz="2400" b="1" dirty="0" smtClean="0">
                <a:solidFill>
                  <a:schemeClr val="tx2"/>
                </a:solidFill>
              </a:rPr>
              <a:t> </a:t>
            </a:r>
          </a:p>
          <a:p>
            <a:pPr marL="0" indent="0">
              <a:spcBef>
                <a:spcPts val="0"/>
              </a:spcBef>
              <a:buNone/>
            </a:pPr>
            <a:r>
              <a:rPr lang="en-US" sz="2400" b="1" dirty="0">
                <a:solidFill>
                  <a:schemeClr val="tx2"/>
                </a:solidFill>
              </a:rPr>
              <a:t> </a:t>
            </a:r>
            <a:r>
              <a:rPr lang="en-US" sz="2400" b="1" dirty="0" smtClean="0">
                <a:solidFill>
                  <a:schemeClr val="tx2"/>
                </a:solidFill>
              </a:rPr>
              <a:t>   Point = </a:t>
            </a:r>
            <a:r>
              <a:rPr lang="en-US" sz="2400" b="1" dirty="0" smtClean="0">
                <a:solidFill>
                  <a:schemeClr val="tx2"/>
                </a:solidFill>
                <a:sym typeface="Symbol" panose="05050102010706020507" pitchFamily="18" charset="2"/>
              </a:rPr>
              <a:t></a:t>
            </a:r>
            <a:r>
              <a:rPr lang="en-US" sz="2400" b="1" dirty="0" err="1" smtClean="0">
                <a:solidFill>
                  <a:schemeClr val="tx2"/>
                </a:solidFill>
                <a:sym typeface="Symbol" panose="05050102010706020507" pitchFamily="18" charset="2"/>
              </a:rPr>
              <a:t>DataNama</a:t>
            </a:r>
            <a:endParaRPr lang="en-US" sz="2400" b="1" dirty="0" smtClean="0">
              <a:solidFill>
                <a:schemeClr val="tx2"/>
              </a:solidFill>
              <a:sym typeface="Symbol" panose="05050102010706020507" pitchFamily="18" charset="2"/>
            </a:endParaRPr>
          </a:p>
          <a:p>
            <a:pPr marL="0" indent="0">
              <a:spcBef>
                <a:spcPts val="0"/>
              </a:spcBef>
              <a:buNone/>
            </a:pPr>
            <a:r>
              <a:rPr lang="en-US" sz="2400" b="1" dirty="0" smtClean="0">
                <a:solidFill>
                  <a:schemeClr val="tx2"/>
                </a:solidFill>
                <a:sym typeface="Symbol" panose="05050102010706020507" pitchFamily="18" charset="2"/>
              </a:rPr>
              <a:t>    </a:t>
            </a:r>
            <a:r>
              <a:rPr lang="en-US" sz="2400" b="1" dirty="0" err="1" smtClean="0">
                <a:solidFill>
                  <a:schemeClr val="tx2"/>
                </a:solidFill>
                <a:sym typeface="Symbol" panose="05050102010706020507" pitchFamily="18" charset="2"/>
              </a:rPr>
              <a:t>DataNama</a:t>
            </a:r>
            <a:r>
              <a:rPr lang="en-US" sz="2400" b="1" dirty="0" smtClean="0">
                <a:solidFill>
                  <a:schemeClr val="tx2"/>
                </a:solidFill>
                <a:sym typeface="Symbol" panose="05050102010706020507" pitchFamily="18" charset="2"/>
              </a:rPr>
              <a:t> = </a:t>
            </a:r>
            <a:r>
              <a:rPr lang="en-US" sz="2400" b="1" u="sng" dirty="0" smtClean="0">
                <a:solidFill>
                  <a:schemeClr val="tx2"/>
                </a:solidFill>
                <a:sym typeface="Symbol" panose="05050102010706020507" pitchFamily="18" charset="2"/>
              </a:rPr>
              <a:t>Record</a:t>
            </a:r>
          </a:p>
          <a:p>
            <a:pPr marL="0" indent="0">
              <a:spcBef>
                <a:spcPts val="0"/>
              </a:spcBef>
              <a:buNone/>
            </a:pPr>
            <a:r>
              <a:rPr lang="en-US" sz="2400" b="1" dirty="0">
                <a:solidFill>
                  <a:schemeClr val="tx2"/>
                </a:solidFill>
                <a:sym typeface="Symbol" panose="05050102010706020507" pitchFamily="18" charset="2"/>
              </a:rPr>
              <a:t> </a:t>
            </a:r>
            <a:r>
              <a:rPr lang="en-US" sz="2400" b="1" dirty="0" smtClean="0">
                <a:solidFill>
                  <a:schemeClr val="tx2"/>
                </a:solidFill>
                <a:sym typeface="Symbol" panose="05050102010706020507" pitchFamily="18" charset="2"/>
              </a:rPr>
              <a:t>    	Nama : </a:t>
            </a:r>
            <a:r>
              <a:rPr lang="en-US" sz="2400" b="1" u="sng" dirty="0" smtClean="0">
                <a:solidFill>
                  <a:schemeClr val="tx2"/>
                </a:solidFill>
                <a:sym typeface="Symbol" panose="05050102010706020507" pitchFamily="18" charset="2"/>
              </a:rPr>
              <a:t>string</a:t>
            </a:r>
          </a:p>
          <a:p>
            <a:pPr marL="0" indent="0">
              <a:spcBef>
                <a:spcPts val="0"/>
              </a:spcBef>
              <a:buNone/>
            </a:pPr>
            <a:r>
              <a:rPr lang="en-US" sz="2400" b="1" dirty="0" smtClean="0">
                <a:solidFill>
                  <a:schemeClr val="tx2"/>
                </a:solidFill>
                <a:sym typeface="Symbol" panose="05050102010706020507" pitchFamily="18" charset="2"/>
              </a:rPr>
              <a:t>	Next   : Point</a:t>
            </a:r>
          </a:p>
          <a:p>
            <a:pPr marL="0" indent="0">
              <a:spcBef>
                <a:spcPts val="0"/>
              </a:spcBef>
              <a:buNone/>
            </a:pPr>
            <a:r>
              <a:rPr lang="en-US" sz="2400" b="1" dirty="0">
                <a:solidFill>
                  <a:schemeClr val="tx2"/>
                </a:solidFill>
                <a:sym typeface="Symbol" panose="05050102010706020507" pitchFamily="18" charset="2"/>
              </a:rPr>
              <a:t> </a:t>
            </a:r>
            <a:r>
              <a:rPr lang="en-US" sz="2400" b="1" dirty="0" smtClean="0">
                <a:solidFill>
                  <a:schemeClr val="tx2"/>
                </a:solidFill>
                <a:sym typeface="Symbol" panose="05050102010706020507" pitchFamily="18" charset="2"/>
              </a:rPr>
              <a:t>   </a:t>
            </a:r>
            <a:r>
              <a:rPr lang="en-US" sz="2400" b="1" u="sng" dirty="0" err="1" smtClean="0">
                <a:solidFill>
                  <a:schemeClr val="tx2"/>
                </a:solidFill>
                <a:sym typeface="Symbol" panose="05050102010706020507" pitchFamily="18" charset="2"/>
              </a:rPr>
              <a:t>EndRecord</a:t>
            </a:r>
            <a:endParaRPr lang="en-US" sz="2400" b="1" u="sng" dirty="0" smtClean="0">
              <a:solidFill>
                <a:schemeClr val="tx2"/>
              </a:solidFill>
              <a:sym typeface="Symbol" panose="05050102010706020507" pitchFamily="18" charset="2"/>
            </a:endParaRPr>
          </a:p>
          <a:p>
            <a:pPr marL="0" indent="0">
              <a:spcBef>
                <a:spcPts val="0"/>
              </a:spcBef>
              <a:buNone/>
            </a:pPr>
            <a:endParaRPr lang="en-US" sz="2400" b="1" u="sng" dirty="0">
              <a:solidFill>
                <a:schemeClr val="tx2"/>
              </a:solidFill>
              <a:sym typeface="Symbol" panose="05050102010706020507" pitchFamily="18" charset="2"/>
            </a:endParaRPr>
          </a:p>
          <a:p>
            <a:pPr marL="0" indent="0">
              <a:spcBef>
                <a:spcPts val="0"/>
              </a:spcBef>
              <a:buNone/>
            </a:pPr>
            <a:r>
              <a:rPr lang="en-US" sz="2400" b="1" dirty="0" smtClean="0">
                <a:solidFill>
                  <a:schemeClr val="tx2"/>
                </a:solidFill>
                <a:sym typeface="Symbol" panose="05050102010706020507" pitchFamily="18" charset="2"/>
              </a:rPr>
              <a:t>    </a:t>
            </a:r>
            <a:r>
              <a:rPr lang="en-US" sz="2400" b="1" dirty="0" err="1" smtClean="0">
                <a:solidFill>
                  <a:schemeClr val="tx2"/>
                </a:solidFill>
                <a:sym typeface="Symbol" panose="05050102010706020507" pitchFamily="18" charset="2"/>
              </a:rPr>
              <a:t>Awal</a:t>
            </a:r>
            <a:r>
              <a:rPr lang="en-US" sz="2400" b="1" dirty="0" smtClean="0">
                <a:solidFill>
                  <a:schemeClr val="tx2"/>
                </a:solidFill>
                <a:sym typeface="Symbol" panose="05050102010706020507" pitchFamily="18" charset="2"/>
              </a:rPr>
              <a:t>, </a:t>
            </a:r>
            <a:r>
              <a:rPr lang="en-US" sz="2400" b="1" dirty="0" err="1" smtClean="0">
                <a:solidFill>
                  <a:schemeClr val="tx2"/>
                </a:solidFill>
                <a:sym typeface="Symbol" panose="05050102010706020507" pitchFamily="18" charset="2"/>
              </a:rPr>
              <a:t>Akhir</a:t>
            </a:r>
            <a:r>
              <a:rPr lang="en-US" sz="2400" b="1" dirty="0" smtClean="0">
                <a:solidFill>
                  <a:schemeClr val="tx2"/>
                </a:solidFill>
                <a:sym typeface="Symbol" panose="05050102010706020507" pitchFamily="18" charset="2"/>
              </a:rPr>
              <a:t>  :  Point</a:t>
            </a:r>
            <a:endParaRPr lang="en-US" sz="2400" b="1" dirty="0" smtClean="0">
              <a:solidFill>
                <a:schemeClr val="tx2"/>
              </a:solidFill>
            </a:endParaRPr>
          </a:p>
        </p:txBody>
      </p:sp>
    </p:spTree>
    <p:extLst>
      <p:ext uri="{BB962C8B-B14F-4D97-AF65-F5344CB8AC3E}">
        <p14:creationId xmlns:p14="http://schemas.microsoft.com/office/powerpoint/2010/main" val="31584242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Penyisipan</a:t>
            </a:r>
            <a:r>
              <a:rPr lang="en-US" b="1" dirty="0" smtClean="0"/>
              <a:t> </a:t>
            </a:r>
            <a:r>
              <a:rPr lang="en-US" b="1" dirty="0" err="1" smtClean="0"/>
              <a:t>di</a:t>
            </a:r>
            <a:r>
              <a:rPr lang="en-US" b="1" dirty="0" smtClean="0"/>
              <a:t> </a:t>
            </a:r>
            <a:r>
              <a:rPr lang="en-US" b="1" dirty="0" err="1" smtClean="0"/>
              <a:t>Belakang</a:t>
            </a:r>
            <a:endParaRPr lang="en-US" b="1" dirty="0"/>
          </a:p>
        </p:txBody>
      </p:sp>
      <p:sp>
        <p:nvSpPr>
          <p:cNvPr id="3" name="Content Placeholder 2"/>
          <p:cNvSpPr>
            <a:spLocks noGrp="1"/>
          </p:cNvSpPr>
          <p:nvPr>
            <p:ph sz="quarter" idx="1"/>
          </p:nvPr>
        </p:nvSpPr>
        <p:spPr>
          <a:xfrm>
            <a:off x="609600" y="1371600"/>
            <a:ext cx="8153400" cy="1125415"/>
          </a:xfrm>
        </p:spPr>
        <p:txBody>
          <a:bodyPr>
            <a:normAutofit/>
          </a:bodyPr>
          <a:lstStyle/>
          <a:p>
            <a:pPr marL="474691" lvl="2" indent="-474691">
              <a:spcBef>
                <a:spcPts val="0"/>
              </a:spcBef>
              <a:buSzPct val="60000"/>
              <a:buNone/>
            </a:pPr>
            <a:r>
              <a:rPr lang="en-US" sz="2585" b="1" dirty="0">
                <a:solidFill>
                  <a:schemeClr val="tx2"/>
                </a:solidFill>
              </a:rPr>
              <a:t>-  </a:t>
            </a:r>
            <a:r>
              <a:rPr lang="en-US" sz="2585" b="1" dirty="0" err="1">
                <a:solidFill>
                  <a:schemeClr val="tx2"/>
                </a:solidFill>
              </a:rPr>
              <a:t>Jika</a:t>
            </a:r>
            <a:r>
              <a:rPr lang="en-US" sz="2585" b="1" dirty="0">
                <a:solidFill>
                  <a:schemeClr val="tx2"/>
                </a:solidFill>
              </a:rPr>
              <a:t> List </a:t>
            </a:r>
            <a:r>
              <a:rPr lang="en-US" sz="2585" b="1" dirty="0" err="1">
                <a:solidFill>
                  <a:schemeClr val="tx2"/>
                </a:solidFill>
              </a:rPr>
              <a:t>kosong</a:t>
            </a:r>
            <a:r>
              <a:rPr lang="en-US" sz="2585" b="1" dirty="0">
                <a:solidFill>
                  <a:schemeClr val="tx2"/>
                </a:solidFill>
              </a:rPr>
              <a:t> </a:t>
            </a:r>
            <a:r>
              <a:rPr lang="en-US" sz="2585" b="1" dirty="0" smtClean="0"/>
              <a:t>{</a:t>
            </a:r>
            <a:r>
              <a:rPr lang="en-US" sz="2585" b="1" dirty="0" err="1">
                <a:solidFill>
                  <a:srgbClr val="FF0000"/>
                </a:solidFill>
              </a:rPr>
              <a:t>A</a:t>
            </a:r>
            <a:r>
              <a:rPr lang="en-US" sz="2585" b="1" dirty="0" err="1" smtClean="0">
                <a:solidFill>
                  <a:srgbClr val="FF0000"/>
                </a:solidFill>
              </a:rPr>
              <a:t>wal</a:t>
            </a:r>
            <a:r>
              <a:rPr lang="en-US" sz="2585" b="1" dirty="0" smtClean="0">
                <a:solidFill>
                  <a:srgbClr val="FF0000"/>
                </a:solidFill>
              </a:rPr>
              <a:t> </a:t>
            </a:r>
            <a:r>
              <a:rPr lang="en-US" sz="2585" b="1" dirty="0">
                <a:solidFill>
                  <a:srgbClr val="FF0000"/>
                </a:solidFill>
              </a:rPr>
              <a:t>= </a:t>
            </a:r>
            <a:r>
              <a:rPr lang="en-US" sz="2585" b="1" dirty="0" smtClean="0">
                <a:solidFill>
                  <a:srgbClr val="FF0000"/>
                </a:solidFill>
              </a:rPr>
              <a:t>Nil</a:t>
            </a:r>
            <a:r>
              <a:rPr lang="en-US" sz="2585" b="1" dirty="0"/>
              <a:t>}</a:t>
            </a:r>
          </a:p>
          <a:p>
            <a:pPr marL="474691" indent="-474691">
              <a:spcBef>
                <a:spcPts val="0"/>
              </a:spcBef>
              <a:buNone/>
            </a:pPr>
            <a:r>
              <a:rPr lang="en-US" sz="2585" b="1" dirty="0"/>
              <a:t>  {</a:t>
            </a:r>
            <a:r>
              <a:rPr lang="en-US" sz="2585" b="1" dirty="0" err="1">
                <a:solidFill>
                  <a:schemeClr val="tx2"/>
                </a:solidFill>
              </a:rPr>
              <a:t>sama</a:t>
            </a:r>
            <a:r>
              <a:rPr lang="en-US" sz="2585" b="1" dirty="0">
                <a:solidFill>
                  <a:schemeClr val="tx2"/>
                </a:solidFill>
              </a:rPr>
              <a:t> </a:t>
            </a:r>
            <a:r>
              <a:rPr lang="en-US" sz="2585" b="1" dirty="0" err="1">
                <a:solidFill>
                  <a:schemeClr val="tx2"/>
                </a:solidFill>
              </a:rPr>
              <a:t>seperti</a:t>
            </a:r>
            <a:r>
              <a:rPr lang="en-US" sz="2585" b="1" dirty="0">
                <a:solidFill>
                  <a:schemeClr val="tx2"/>
                </a:solidFill>
              </a:rPr>
              <a:t> </a:t>
            </a:r>
            <a:r>
              <a:rPr lang="en-US" sz="2585" b="1" dirty="0" err="1">
                <a:solidFill>
                  <a:schemeClr val="tx2"/>
                </a:solidFill>
              </a:rPr>
              <a:t>pada</a:t>
            </a:r>
            <a:r>
              <a:rPr lang="en-US" sz="2585" b="1" dirty="0">
                <a:solidFill>
                  <a:schemeClr val="tx2"/>
                </a:solidFill>
              </a:rPr>
              <a:t> </a:t>
            </a:r>
            <a:r>
              <a:rPr lang="en-US" sz="2585" b="1" dirty="0" err="1">
                <a:solidFill>
                  <a:schemeClr val="tx2"/>
                </a:solidFill>
              </a:rPr>
              <a:t>penyisipan</a:t>
            </a:r>
            <a:r>
              <a:rPr lang="en-US" sz="2585" b="1" dirty="0">
                <a:solidFill>
                  <a:schemeClr val="tx2"/>
                </a:solidFill>
              </a:rPr>
              <a:t> </a:t>
            </a:r>
            <a:r>
              <a:rPr lang="en-US" sz="2585" b="1" dirty="0" err="1">
                <a:solidFill>
                  <a:schemeClr val="tx2"/>
                </a:solidFill>
              </a:rPr>
              <a:t>di</a:t>
            </a:r>
            <a:r>
              <a:rPr lang="en-US" sz="2585" b="1" dirty="0">
                <a:solidFill>
                  <a:schemeClr val="tx2"/>
                </a:solidFill>
              </a:rPr>
              <a:t> </a:t>
            </a:r>
            <a:r>
              <a:rPr lang="en-US" sz="2585" b="1" dirty="0" err="1">
                <a:solidFill>
                  <a:schemeClr val="tx2"/>
                </a:solidFill>
              </a:rPr>
              <a:t>depan</a:t>
            </a:r>
            <a:r>
              <a:rPr lang="en-US" sz="2585" b="1" dirty="0"/>
              <a:t>}</a:t>
            </a:r>
          </a:p>
        </p:txBody>
      </p:sp>
      <p:grpSp>
        <p:nvGrpSpPr>
          <p:cNvPr id="34" name="Group 33"/>
          <p:cNvGrpSpPr/>
          <p:nvPr/>
        </p:nvGrpSpPr>
        <p:grpSpPr>
          <a:xfrm>
            <a:off x="1681964" y="3063593"/>
            <a:ext cx="5334000" cy="1154838"/>
            <a:chOff x="2070100" y="3505198"/>
            <a:chExt cx="5778500" cy="1588655"/>
          </a:xfrm>
        </p:grpSpPr>
        <p:cxnSp>
          <p:nvCxnSpPr>
            <p:cNvPr id="33" name="Shape 32"/>
            <p:cNvCxnSpPr>
              <a:stCxn id="13" idx="3"/>
              <a:endCxn id="27" idx="0"/>
            </p:cNvCxnSpPr>
            <p:nvPr/>
          </p:nvCxnSpPr>
          <p:spPr>
            <a:xfrm>
              <a:off x="3225800" y="3842326"/>
              <a:ext cx="701675" cy="501073"/>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nvGrpSpPr>
            <p:cNvPr id="12" name="Group 3"/>
            <p:cNvGrpSpPr/>
            <p:nvPr/>
          </p:nvGrpSpPr>
          <p:grpSpPr>
            <a:xfrm>
              <a:off x="5454650" y="4343399"/>
              <a:ext cx="1568450" cy="685800"/>
              <a:chOff x="1752600" y="3352800"/>
              <a:chExt cx="1219200" cy="534194"/>
            </a:xfrm>
          </p:grpSpPr>
          <p:sp>
            <p:nvSpPr>
              <p:cNvPr id="29" name="Rectangle 28"/>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0" name="Straight Connector 29"/>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rot="5400000">
                <a:off x="2514600" y="3429000"/>
                <a:ext cx="533400" cy="381000"/>
              </a:xfrm>
              <a:prstGeom prst="line">
                <a:avLst/>
              </a:prstGeom>
              <a:ln w="28575"/>
            </p:spPr>
            <p:style>
              <a:lnRef idx="1">
                <a:schemeClr val="dk1"/>
              </a:lnRef>
              <a:fillRef idx="0">
                <a:schemeClr val="dk1"/>
              </a:fillRef>
              <a:effectRef idx="0">
                <a:schemeClr val="dk1"/>
              </a:effectRef>
              <a:fontRef idx="minor">
                <a:schemeClr val="tx1"/>
              </a:fontRef>
            </p:style>
          </p:cxnSp>
        </p:grpSp>
        <p:sp>
          <p:nvSpPr>
            <p:cNvPr id="13" name="TextBox 12"/>
            <p:cNvSpPr txBox="1"/>
            <p:nvPr/>
          </p:nvSpPr>
          <p:spPr>
            <a:xfrm>
              <a:off x="2070100" y="3505199"/>
              <a:ext cx="1155700" cy="674254"/>
            </a:xfrm>
            <a:prstGeom prst="rect">
              <a:avLst/>
            </a:prstGeom>
            <a:noFill/>
            <a:ln w="28575">
              <a:noFill/>
            </a:ln>
          </p:spPr>
          <p:txBody>
            <a:bodyPr wrap="square" rtlCol="0">
              <a:spAutoFit/>
            </a:bodyPr>
            <a:lstStyle/>
            <a:p>
              <a:r>
                <a:rPr lang="en-US" sz="2585" b="1" dirty="0" err="1">
                  <a:solidFill>
                    <a:schemeClr val="tx2"/>
                  </a:solidFill>
                </a:rPr>
                <a:t>A</a:t>
              </a:r>
              <a:r>
                <a:rPr lang="en-US" sz="2585" b="1" dirty="0" err="1" smtClean="0">
                  <a:solidFill>
                    <a:schemeClr val="tx2"/>
                  </a:solidFill>
                </a:rPr>
                <a:t>wal</a:t>
              </a:r>
              <a:endParaRPr lang="en-US" sz="2585" b="1" dirty="0">
                <a:solidFill>
                  <a:schemeClr val="tx2"/>
                </a:solidFill>
              </a:endParaRPr>
            </a:p>
          </p:txBody>
        </p:sp>
        <p:grpSp>
          <p:nvGrpSpPr>
            <p:cNvPr id="14" name="Group 46"/>
            <p:cNvGrpSpPr/>
            <p:nvPr/>
          </p:nvGrpSpPr>
          <p:grpSpPr>
            <a:xfrm>
              <a:off x="3143250" y="4343399"/>
              <a:ext cx="1568450" cy="684781"/>
              <a:chOff x="5638800" y="2362200"/>
              <a:chExt cx="1447800" cy="684781"/>
            </a:xfrm>
          </p:grpSpPr>
          <p:sp>
            <p:nvSpPr>
              <p:cNvPr id="27" name="Rectangle 26"/>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8" name="Straight Connector 27"/>
              <p:cNvCxnSpPr/>
              <p:nvPr/>
            </p:nvCxnSpPr>
            <p:spPr>
              <a:xfrm rot="5400000">
                <a:off x="6287952" y="2703648"/>
                <a:ext cx="684781" cy="1886"/>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15" name="Straight Arrow Connector 14"/>
            <p:cNvCxnSpPr/>
            <p:nvPr/>
          </p:nvCxnSpPr>
          <p:spPr>
            <a:xfrm>
              <a:off x="4464050" y="4648199"/>
              <a:ext cx="9906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3473450" y="4419599"/>
              <a:ext cx="577850" cy="674254"/>
            </a:xfrm>
            <a:prstGeom prst="rect">
              <a:avLst/>
            </a:prstGeom>
            <a:noFill/>
            <a:ln w="28575">
              <a:noFill/>
            </a:ln>
          </p:spPr>
          <p:txBody>
            <a:bodyPr wrap="square" rtlCol="0">
              <a:spAutoFit/>
            </a:bodyPr>
            <a:lstStyle/>
            <a:p>
              <a:r>
                <a:rPr lang="en-US" sz="2585" b="1" dirty="0">
                  <a:solidFill>
                    <a:schemeClr val="tx2"/>
                  </a:solidFill>
                </a:rPr>
                <a:t>3</a:t>
              </a:r>
            </a:p>
          </p:txBody>
        </p:sp>
        <p:sp>
          <p:nvSpPr>
            <p:cNvPr id="17" name="TextBox 16"/>
            <p:cNvSpPr txBox="1"/>
            <p:nvPr/>
          </p:nvSpPr>
          <p:spPr>
            <a:xfrm>
              <a:off x="5702300" y="4419599"/>
              <a:ext cx="577850" cy="674254"/>
            </a:xfrm>
            <a:prstGeom prst="rect">
              <a:avLst/>
            </a:prstGeom>
            <a:noFill/>
            <a:ln w="28575">
              <a:noFill/>
            </a:ln>
          </p:spPr>
          <p:txBody>
            <a:bodyPr wrap="square" rtlCol="0">
              <a:spAutoFit/>
            </a:bodyPr>
            <a:lstStyle/>
            <a:p>
              <a:r>
                <a:rPr lang="en-US" sz="2585" b="1" dirty="0">
                  <a:solidFill>
                    <a:schemeClr val="tx2"/>
                  </a:solidFill>
                </a:rPr>
                <a:t>2</a:t>
              </a:r>
            </a:p>
          </p:txBody>
        </p:sp>
        <p:sp>
          <p:nvSpPr>
            <p:cNvPr id="10" name="TextBox 9"/>
            <p:cNvSpPr txBox="1"/>
            <p:nvPr/>
          </p:nvSpPr>
          <p:spPr>
            <a:xfrm>
              <a:off x="6692900" y="3505198"/>
              <a:ext cx="1155700" cy="674254"/>
            </a:xfrm>
            <a:prstGeom prst="rect">
              <a:avLst/>
            </a:prstGeom>
            <a:noFill/>
            <a:ln w="28575">
              <a:noFill/>
            </a:ln>
          </p:spPr>
          <p:txBody>
            <a:bodyPr wrap="square" rtlCol="0">
              <a:spAutoFit/>
            </a:bodyPr>
            <a:lstStyle/>
            <a:p>
              <a:r>
                <a:rPr lang="en-US" sz="2585" b="1" dirty="0" err="1">
                  <a:solidFill>
                    <a:schemeClr val="tx2"/>
                  </a:solidFill>
                </a:rPr>
                <a:t>A</a:t>
              </a:r>
              <a:r>
                <a:rPr lang="en-US" sz="2585" b="1" dirty="0" err="1" smtClean="0">
                  <a:solidFill>
                    <a:schemeClr val="tx2"/>
                  </a:solidFill>
                </a:rPr>
                <a:t>khir</a:t>
              </a:r>
              <a:endParaRPr lang="en-US" sz="2585" b="1" dirty="0">
                <a:solidFill>
                  <a:schemeClr val="tx2"/>
                </a:solidFill>
              </a:endParaRPr>
            </a:p>
          </p:txBody>
        </p:sp>
        <p:cxnSp>
          <p:nvCxnSpPr>
            <p:cNvPr id="11" name="Shape 10"/>
            <p:cNvCxnSpPr>
              <a:stCxn id="10" idx="1"/>
              <a:endCxn id="29" idx="0"/>
            </p:cNvCxnSpPr>
            <p:nvPr/>
          </p:nvCxnSpPr>
          <p:spPr>
            <a:xfrm rot="10800000" flipV="1">
              <a:off x="6238875" y="3842323"/>
              <a:ext cx="454025" cy="501074"/>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19" name="Group 33"/>
          <p:cNvGrpSpPr/>
          <p:nvPr/>
        </p:nvGrpSpPr>
        <p:grpSpPr>
          <a:xfrm>
            <a:off x="1295400" y="5044790"/>
            <a:ext cx="3352801" cy="562708"/>
            <a:chOff x="3276600" y="2819400"/>
            <a:chExt cx="3352801" cy="685800"/>
          </a:xfrm>
        </p:grpSpPr>
        <p:grpSp>
          <p:nvGrpSpPr>
            <p:cNvPr id="21" name="Group 3"/>
            <p:cNvGrpSpPr/>
            <p:nvPr/>
          </p:nvGrpSpPr>
          <p:grpSpPr>
            <a:xfrm>
              <a:off x="5181601" y="2819400"/>
              <a:ext cx="1447800" cy="685800"/>
              <a:chOff x="3356789" y="3352800"/>
              <a:chExt cx="1219200" cy="534194"/>
            </a:xfrm>
          </p:grpSpPr>
          <p:sp>
            <p:nvSpPr>
              <p:cNvPr id="25" name="Rectangle 24"/>
              <p:cNvSpPr/>
              <p:nvPr/>
            </p:nvSpPr>
            <p:spPr>
              <a:xfrm>
                <a:off x="3356789" y="3352800"/>
                <a:ext cx="1219200" cy="5334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26" name="Straight Connector 5"/>
              <p:cNvCxnSpPr/>
              <p:nvPr/>
            </p:nvCxnSpPr>
            <p:spPr>
              <a:xfrm rot="5400000">
                <a:off x="3928288" y="3619500"/>
                <a:ext cx="533400" cy="1588"/>
              </a:xfrm>
              <a:prstGeom prst="line">
                <a:avLst/>
              </a:prstGeom>
              <a:ln w="28575">
                <a:solidFill>
                  <a:srgbClr val="0000CC"/>
                </a:solidFill>
              </a:ln>
            </p:spPr>
            <p:style>
              <a:lnRef idx="1">
                <a:schemeClr val="accent2"/>
              </a:lnRef>
              <a:fillRef idx="0">
                <a:schemeClr val="accent2"/>
              </a:fillRef>
              <a:effectRef idx="0">
                <a:schemeClr val="accent2"/>
              </a:effectRef>
              <a:fontRef idx="minor">
                <a:schemeClr val="tx1"/>
              </a:fontRef>
            </p:style>
          </p:cxnSp>
        </p:grpSp>
        <p:grpSp>
          <p:nvGrpSpPr>
            <p:cNvPr id="22" name="Group 7"/>
            <p:cNvGrpSpPr/>
            <p:nvPr/>
          </p:nvGrpSpPr>
          <p:grpSpPr>
            <a:xfrm>
              <a:off x="3276600" y="2895600"/>
              <a:ext cx="1828800" cy="597350"/>
              <a:chOff x="2819400" y="2895600"/>
              <a:chExt cx="1828800" cy="597350"/>
            </a:xfrm>
          </p:grpSpPr>
          <p:sp>
            <p:nvSpPr>
              <p:cNvPr id="23" name="TextBox 22"/>
              <p:cNvSpPr txBox="1"/>
              <p:nvPr/>
            </p:nvSpPr>
            <p:spPr>
              <a:xfrm>
                <a:off x="2819400" y="2895600"/>
                <a:ext cx="1066800" cy="597350"/>
              </a:xfrm>
              <a:prstGeom prst="rect">
                <a:avLst/>
              </a:prstGeom>
              <a:noFill/>
            </p:spPr>
            <p:txBody>
              <a:bodyPr wrap="square" rtlCol="0">
                <a:spAutoFit/>
              </a:bodyPr>
              <a:lstStyle/>
              <a:p>
                <a:r>
                  <a:rPr lang="en-US" sz="2585" b="1" dirty="0" err="1">
                    <a:solidFill>
                      <a:srgbClr val="0000CC"/>
                    </a:solidFill>
                  </a:rPr>
                  <a:t>B</a:t>
                </a:r>
                <a:r>
                  <a:rPr lang="en-US" sz="2585" b="1" dirty="0" err="1" smtClean="0">
                    <a:solidFill>
                      <a:srgbClr val="0000CC"/>
                    </a:solidFill>
                  </a:rPr>
                  <a:t>aru</a:t>
                </a:r>
                <a:endParaRPr lang="en-US" sz="2585" b="1" dirty="0">
                  <a:solidFill>
                    <a:srgbClr val="0000CC"/>
                  </a:solidFill>
                </a:endParaRPr>
              </a:p>
            </p:txBody>
          </p:sp>
          <p:cxnSp>
            <p:nvCxnSpPr>
              <p:cNvPr id="24" name="Straight Arrow Connector 23"/>
              <p:cNvCxnSpPr/>
              <p:nvPr/>
            </p:nvCxnSpPr>
            <p:spPr>
              <a:xfrm>
                <a:off x="3886200" y="3200400"/>
                <a:ext cx="762000" cy="1588"/>
              </a:xfrm>
              <a:prstGeom prst="straightConnector1">
                <a:avLst/>
              </a:prstGeom>
              <a:ln w="28575">
                <a:solidFill>
                  <a:srgbClr val="0000CC"/>
                </a:solidFill>
                <a:tailEnd type="arrow"/>
              </a:ln>
            </p:spPr>
            <p:style>
              <a:lnRef idx="1">
                <a:schemeClr val="accent2"/>
              </a:lnRef>
              <a:fillRef idx="0">
                <a:schemeClr val="accent2"/>
              </a:fillRef>
              <a:effectRef idx="0">
                <a:schemeClr val="accent2"/>
              </a:effectRef>
              <a:fontRef idx="minor">
                <a:schemeClr val="tx1"/>
              </a:fontRef>
            </p:style>
          </p:cxnSp>
        </p:grpSp>
      </p:grpSp>
      <p:sp>
        <p:nvSpPr>
          <p:cNvPr id="20" name="TextBox 19"/>
          <p:cNvSpPr txBox="1"/>
          <p:nvPr/>
        </p:nvSpPr>
        <p:spPr>
          <a:xfrm>
            <a:off x="3505200" y="5107313"/>
            <a:ext cx="533400" cy="490134"/>
          </a:xfrm>
          <a:prstGeom prst="rect">
            <a:avLst/>
          </a:prstGeom>
          <a:noFill/>
        </p:spPr>
        <p:txBody>
          <a:bodyPr wrap="square" rtlCol="0">
            <a:spAutoFit/>
          </a:bodyPr>
          <a:lstStyle/>
          <a:p>
            <a:r>
              <a:rPr lang="en-US" sz="2585" b="1" dirty="0">
                <a:solidFill>
                  <a:srgbClr val="FF0000"/>
                </a:solidFill>
              </a:rPr>
              <a:t>1</a:t>
            </a:r>
          </a:p>
        </p:txBody>
      </p:sp>
      <p:cxnSp>
        <p:nvCxnSpPr>
          <p:cNvPr id="35" name="Straight Connector 34"/>
          <p:cNvCxnSpPr/>
          <p:nvPr/>
        </p:nvCxnSpPr>
        <p:spPr>
          <a:xfrm rot="5400000">
            <a:off x="4126522" y="5097545"/>
            <a:ext cx="562708" cy="457200"/>
          </a:xfrm>
          <a:prstGeom prst="line">
            <a:avLst/>
          </a:prstGeom>
          <a:ln w="28575">
            <a:solidFill>
              <a:srgbClr val="006600"/>
            </a:solidFill>
          </a:ln>
        </p:spPr>
        <p:style>
          <a:lnRef idx="1">
            <a:schemeClr val="accent1"/>
          </a:lnRef>
          <a:fillRef idx="0">
            <a:schemeClr val="accent1"/>
          </a:fillRef>
          <a:effectRef idx="0">
            <a:schemeClr val="accent1"/>
          </a:effectRef>
          <a:fontRef idx="minor">
            <a:schemeClr val="tx1"/>
          </a:fontRef>
        </p:style>
      </p:cxnSp>
      <p:sp>
        <p:nvSpPr>
          <p:cNvPr id="32" name="Content Placeholder 2"/>
          <p:cNvSpPr txBox="1">
            <a:spLocks/>
          </p:cNvSpPr>
          <p:nvPr/>
        </p:nvSpPr>
        <p:spPr>
          <a:xfrm>
            <a:off x="609600" y="2291861"/>
            <a:ext cx="8153400"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a:solidFill>
                  <a:schemeClr val="tx2"/>
                </a:solidFill>
              </a:rPr>
              <a:t>-  </a:t>
            </a:r>
            <a:r>
              <a:rPr lang="en-US" sz="2585" b="1" dirty="0" err="1">
                <a:solidFill>
                  <a:schemeClr val="tx2"/>
                </a:solidFill>
              </a:rPr>
              <a:t>Jika</a:t>
            </a:r>
            <a:r>
              <a:rPr lang="en-US" sz="2585" b="1" dirty="0">
                <a:solidFill>
                  <a:schemeClr val="tx2"/>
                </a:solidFill>
              </a:rPr>
              <a:t> List </a:t>
            </a:r>
            <a:r>
              <a:rPr lang="en-US" sz="2585" b="1" dirty="0" err="1">
                <a:solidFill>
                  <a:schemeClr val="tx2"/>
                </a:solidFill>
              </a:rPr>
              <a:t>tidak</a:t>
            </a:r>
            <a:r>
              <a:rPr lang="en-US" sz="2585" b="1" dirty="0">
                <a:solidFill>
                  <a:schemeClr val="tx2"/>
                </a:solidFill>
              </a:rPr>
              <a:t> </a:t>
            </a:r>
            <a:r>
              <a:rPr lang="en-US" sz="2585" b="1" dirty="0" err="1">
                <a:solidFill>
                  <a:schemeClr val="tx2"/>
                </a:solidFill>
              </a:rPr>
              <a:t>kosong</a:t>
            </a:r>
            <a:r>
              <a:rPr lang="en-US" sz="2585" b="1" dirty="0">
                <a:solidFill>
                  <a:schemeClr val="tx2"/>
                </a:solidFill>
              </a:rPr>
              <a:t> </a:t>
            </a:r>
            <a:r>
              <a:rPr lang="en-US" sz="2585" b="1" dirty="0" smtClean="0"/>
              <a:t>{</a:t>
            </a:r>
            <a:r>
              <a:rPr lang="en-US" sz="2585" b="1" dirty="0" err="1">
                <a:solidFill>
                  <a:srgbClr val="FF0000"/>
                </a:solidFill>
              </a:rPr>
              <a:t>A</a:t>
            </a:r>
            <a:r>
              <a:rPr lang="en-US" sz="2585" b="1" dirty="0" err="1" smtClean="0">
                <a:solidFill>
                  <a:srgbClr val="FF0000"/>
                </a:solidFill>
              </a:rPr>
              <a:t>wal</a:t>
            </a:r>
            <a:r>
              <a:rPr lang="en-US" sz="2585" b="1" dirty="0" smtClean="0">
                <a:solidFill>
                  <a:srgbClr val="FF0000"/>
                </a:solidFill>
              </a:rPr>
              <a:t> </a:t>
            </a:r>
            <a:r>
              <a:rPr lang="en-US" sz="2585" b="1" dirty="0">
                <a:solidFill>
                  <a:srgbClr val="FF0000"/>
                </a:solidFill>
              </a:rPr>
              <a:t>≠ </a:t>
            </a:r>
            <a:r>
              <a:rPr lang="en-US" sz="2585" b="1" dirty="0" smtClean="0">
                <a:solidFill>
                  <a:srgbClr val="FF0000"/>
                </a:solidFill>
              </a:rPr>
              <a:t>Nil</a:t>
            </a:r>
            <a:r>
              <a:rPr lang="en-US" sz="2585" b="1" dirty="0"/>
              <a:t>}</a:t>
            </a:r>
          </a:p>
        </p:txBody>
      </p:sp>
      <p:sp>
        <p:nvSpPr>
          <p:cNvPr id="37" name="Content Placeholder 2"/>
          <p:cNvSpPr txBox="1">
            <a:spLocks/>
          </p:cNvSpPr>
          <p:nvPr/>
        </p:nvSpPr>
        <p:spPr>
          <a:xfrm>
            <a:off x="890954" y="2677968"/>
            <a:ext cx="7315200"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400" b="1" dirty="0" err="1">
                <a:solidFill>
                  <a:schemeClr val="tx2"/>
                </a:solidFill>
              </a:rPr>
              <a:t>Misalkan</a:t>
            </a:r>
            <a:r>
              <a:rPr lang="en-US" sz="2400" b="1" dirty="0">
                <a:solidFill>
                  <a:schemeClr val="tx2"/>
                </a:solidFill>
              </a:rPr>
              <a:t> </a:t>
            </a:r>
            <a:r>
              <a:rPr lang="en-US" sz="2400" b="1" dirty="0" err="1">
                <a:solidFill>
                  <a:schemeClr val="tx2"/>
                </a:solidFill>
              </a:rPr>
              <a:t>mula-mula</a:t>
            </a:r>
            <a:r>
              <a:rPr lang="en-US" sz="2400" b="1" dirty="0">
                <a:solidFill>
                  <a:schemeClr val="tx2"/>
                </a:solidFill>
              </a:rPr>
              <a:t> List </a:t>
            </a:r>
            <a:r>
              <a:rPr lang="en-US" sz="2400" b="1" dirty="0" err="1">
                <a:solidFill>
                  <a:schemeClr val="tx2"/>
                </a:solidFill>
              </a:rPr>
              <a:t>memiliki</a:t>
            </a:r>
            <a:r>
              <a:rPr lang="en-US" sz="2400" b="1" dirty="0">
                <a:solidFill>
                  <a:schemeClr val="tx2"/>
                </a:solidFill>
              </a:rPr>
              <a:t> </a:t>
            </a:r>
            <a:r>
              <a:rPr lang="en-US" sz="2400" b="1" dirty="0" err="1">
                <a:solidFill>
                  <a:schemeClr val="tx2"/>
                </a:solidFill>
              </a:rPr>
              <a:t>dua</a:t>
            </a:r>
            <a:r>
              <a:rPr lang="en-US" sz="2400" b="1" dirty="0">
                <a:solidFill>
                  <a:schemeClr val="tx2"/>
                </a:solidFill>
              </a:rPr>
              <a:t> </a:t>
            </a:r>
            <a:r>
              <a:rPr lang="en-US" sz="2400" b="1" dirty="0" err="1">
                <a:solidFill>
                  <a:schemeClr val="tx2"/>
                </a:solidFill>
              </a:rPr>
              <a:t>simpul</a:t>
            </a:r>
            <a:r>
              <a:rPr lang="en-US" sz="2400" b="1" dirty="0">
                <a:solidFill>
                  <a:schemeClr val="tx2"/>
                </a:solidFill>
              </a:rPr>
              <a:t>:</a:t>
            </a:r>
          </a:p>
        </p:txBody>
      </p:sp>
      <p:sp>
        <p:nvSpPr>
          <p:cNvPr id="39" name="Content Placeholder 2"/>
          <p:cNvSpPr txBox="1">
            <a:spLocks/>
          </p:cNvSpPr>
          <p:nvPr/>
        </p:nvSpPr>
        <p:spPr>
          <a:xfrm>
            <a:off x="838200" y="4259345"/>
            <a:ext cx="7315200"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smtClean="0">
                <a:solidFill>
                  <a:schemeClr val="tx2"/>
                </a:solidFill>
              </a:rPr>
              <a:t>1. </a:t>
            </a:r>
            <a:r>
              <a:rPr lang="en-US" sz="2585" b="1" dirty="0" err="1" smtClean="0">
                <a:solidFill>
                  <a:schemeClr val="tx2"/>
                </a:solidFill>
              </a:rPr>
              <a:t>Siapkan</a:t>
            </a:r>
            <a:r>
              <a:rPr lang="en-US" sz="2585" b="1" dirty="0" smtClean="0">
                <a:solidFill>
                  <a:schemeClr val="tx2"/>
                </a:solidFill>
              </a:rPr>
              <a:t> </a:t>
            </a:r>
            <a:r>
              <a:rPr lang="en-US" sz="2585" b="1" dirty="0" err="1" smtClean="0">
                <a:solidFill>
                  <a:schemeClr val="tx2"/>
                </a:solidFill>
              </a:rPr>
              <a:t>Simpul</a:t>
            </a:r>
            <a:r>
              <a:rPr lang="en-US" sz="2585" b="1" dirty="0" smtClean="0">
                <a:solidFill>
                  <a:schemeClr val="tx2"/>
                </a:solidFill>
              </a:rPr>
              <a:t> </a:t>
            </a:r>
            <a:r>
              <a:rPr lang="en-US" sz="2585" b="1" dirty="0">
                <a:solidFill>
                  <a:schemeClr val="tx2"/>
                </a:solidFill>
              </a:rPr>
              <a:t>yang </a:t>
            </a:r>
            <a:r>
              <a:rPr lang="en-US" sz="2585" b="1" dirty="0" err="1">
                <a:solidFill>
                  <a:schemeClr val="tx2"/>
                </a:solidFill>
              </a:rPr>
              <a:t>akan</a:t>
            </a:r>
            <a:r>
              <a:rPr lang="en-US" sz="2585" b="1" dirty="0">
                <a:solidFill>
                  <a:schemeClr val="tx2"/>
                </a:solidFill>
              </a:rPr>
              <a:t> </a:t>
            </a:r>
            <a:r>
              <a:rPr lang="en-US" sz="2585" b="1" dirty="0" err="1">
                <a:solidFill>
                  <a:schemeClr val="tx2"/>
                </a:solidFill>
              </a:rPr>
              <a:t>disisipkan</a:t>
            </a:r>
            <a:r>
              <a:rPr lang="en-US" sz="2585" b="1" dirty="0">
                <a:solidFill>
                  <a:schemeClr val="tx2"/>
                </a:solidFill>
              </a:rPr>
              <a:t>:</a:t>
            </a:r>
          </a:p>
        </p:txBody>
      </p:sp>
      <p:sp>
        <p:nvSpPr>
          <p:cNvPr id="40" name="Content Placeholder 2"/>
          <p:cNvSpPr txBox="1">
            <a:spLocks/>
          </p:cNvSpPr>
          <p:nvPr/>
        </p:nvSpPr>
        <p:spPr>
          <a:xfrm>
            <a:off x="5322574" y="4759570"/>
            <a:ext cx="3094892"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err="1" smtClean="0">
                <a:solidFill>
                  <a:srgbClr val="0000CC"/>
                </a:solidFill>
              </a:rPr>
              <a:t>Alloc</a:t>
            </a:r>
            <a:r>
              <a:rPr lang="en-US" sz="2585" b="1" dirty="0" smtClean="0">
                <a:solidFill>
                  <a:srgbClr val="0000CC"/>
                </a:solidFill>
              </a:rPr>
              <a:t>(</a:t>
            </a:r>
            <a:r>
              <a:rPr lang="en-US" sz="2585" b="1" dirty="0" err="1">
                <a:solidFill>
                  <a:srgbClr val="0000CC"/>
                </a:solidFill>
              </a:rPr>
              <a:t>B</a:t>
            </a:r>
            <a:r>
              <a:rPr lang="en-US" sz="2585" b="1" dirty="0" err="1" smtClean="0">
                <a:solidFill>
                  <a:srgbClr val="0000CC"/>
                </a:solidFill>
              </a:rPr>
              <a:t>aru</a:t>
            </a:r>
            <a:r>
              <a:rPr lang="en-US" sz="2585" b="1" dirty="0">
                <a:solidFill>
                  <a:srgbClr val="0000CC"/>
                </a:solidFill>
              </a:rPr>
              <a:t>)</a:t>
            </a:r>
          </a:p>
        </p:txBody>
      </p:sp>
      <p:sp>
        <p:nvSpPr>
          <p:cNvPr id="41" name="Content Placeholder 2"/>
          <p:cNvSpPr txBox="1">
            <a:spLocks/>
          </p:cNvSpPr>
          <p:nvPr/>
        </p:nvSpPr>
        <p:spPr>
          <a:xfrm>
            <a:off x="5322574" y="5111262"/>
            <a:ext cx="3094892"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err="1">
                <a:solidFill>
                  <a:srgbClr val="006600"/>
                </a:solidFill>
              </a:rPr>
              <a:t>B</a:t>
            </a:r>
            <a:r>
              <a:rPr lang="en-US" sz="2585" b="1" dirty="0" err="1" smtClean="0">
                <a:solidFill>
                  <a:srgbClr val="006600"/>
                </a:solidFill>
              </a:rPr>
              <a:t>aru</a:t>
            </a:r>
            <a:r>
              <a:rPr lang="en-US" sz="2585" b="1" dirty="0">
                <a:solidFill>
                  <a:srgbClr val="006600"/>
                </a:solidFill>
              </a:rPr>
              <a:t>↑</a:t>
            </a:r>
            <a:r>
              <a:rPr lang="en-US" sz="2585" b="1" dirty="0" smtClean="0">
                <a:solidFill>
                  <a:srgbClr val="006600"/>
                </a:solidFill>
              </a:rPr>
              <a:t>.Next </a:t>
            </a:r>
            <a:r>
              <a:rPr lang="en-US" sz="2585" b="1" dirty="0">
                <a:solidFill>
                  <a:srgbClr val="006600"/>
                </a:solidFill>
                <a:sym typeface="Wingdings" pitchFamily="2" charset="2"/>
              </a:rPr>
              <a:t> </a:t>
            </a:r>
            <a:r>
              <a:rPr lang="en-US" sz="2585" b="1" dirty="0" smtClean="0">
                <a:solidFill>
                  <a:srgbClr val="006600"/>
                </a:solidFill>
                <a:sym typeface="Wingdings" pitchFamily="2" charset="2"/>
              </a:rPr>
              <a:t>Nil</a:t>
            </a:r>
            <a:endParaRPr lang="en-US" sz="2585" b="1" dirty="0">
              <a:solidFill>
                <a:srgbClr val="006600"/>
              </a:solidFill>
            </a:endParaRPr>
          </a:p>
        </p:txBody>
      </p:sp>
      <p:sp>
        <p:nvSpPr>
          <p:cNvPr id="42" name="Content Placeholder 2"/>
          <p:cNvSpPr txBox="1">
            <a:spLocks/>
          </p:cNvSpPr>
          <p:nvPr/>
        </p:nvSpPr>
        <p:spPr>
          <a:xfrm>
            <a:off x="5322574" y="5462954"/>
            <a:ext cx="3094892"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err="1">
                <a:solidFill>
                  <a:srgbClr val="FF0000"/>
                </a:solidFill>
              </a:rPr>
              <a:t>B</a:t>
            </a:r>
            <a:r>
              <a:rPr lang="en-US" sz="2585" b="1" dirty="0" err="1" smtClean="0">
                <a:solidFill>
                  <a:srgbClr val="FF0000"/>
                </a:solidFill>
              </a:rPr>
              <a:t>aru</a:t>
            </a:r>
            <a:r>
              <a:rPr lang="en-US" sz="2585" b="1" dirty="0">
                <a:solidFill>
                  <a:srgbClr val="FF0000"/>
                </a:solidFill>
              </a:rPr>
              <a:t>↑</a:t>
            </a:r>
            <a:r>
              <a:rPr lang="en-US" sz="2585" b="1" dirty="0" smtClean="0">
                <a:solidFill>
                  <a:srgbClr val="FF0000"/>
                </a:solidFill>
              </a:rPr>
              <a:t>.Info </a:t>
            </a:r>
            <a:r>
              <a:rPr lang="en-US" sz="2585" b="1" dirty="0">
                <a:solidFill>
                  <a:srgbClr val="FF0000"/>
                </a:solidFill>
                <a:sym typeface="Wingdings" pitchFamily="2" charset="2"/>
              </a:rPr>
              <a:t> 1</a:t>
            </a:r>
            <a:endParaRPr lang="en-US" sz="2585" b="1" dirty="0">
              <a:solidFill>
                <a:srgbClr val="FF0000"/>
              </a:solidFill>
            </a:endParaRPr>
          </a:p>
        </p:txBody>
      </p:sp>
    </p:spTree>
    <p:extLst>
      <p:ext uri="{BB962C8B-B14F-4D97-AF65-F5344CB8AC3E}">
        <p14:creationId xmlns:p14="http://schemas.microsoft.com/office/powerpoint/2010/main" val="4042854246"/>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
                                            <p:txEl>
                                              <p:pRg st="0" end="0"/>
                                            </p:txEl>
                                          </p:spTgt>
                                        </p:tgtEl>
                                        <p:attrNameLst>
                                          <p:attrName>style.visibility</p:attrName>
                                        </p:attrNameLst>
                                      </p:cBhvr>
                                      <p:to>
                                        <p:strVal val="visible"/>
                                      </p:to>
                                    </p:set>
                                    <p:animEffect transition="in" filter="fade">
                                      <p:cBhvr>
                                        <p:cTn id="22" dur="500"/>
                                        <p:tgtEl>
                                          <p:spTgt spid="3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7">
                                            <p:txEl>
                                              <p:pRg st="0" end="0"/>
                                            </p:txEl>
                                          </p:spTgt>
                                        </p:tgtEl>
                                        <p:attrNameLst>
                                          <p:attrName>style.visibility</p:attrName>
                                        </p:attrNameLst>
                                      </p:cBhvr>
                                      <p:to>
                                        <p:strVal val="visible"/>
                                      </p:to>
                                    </p:set>
                                    <p:animEffect transition="in" filter="fade">
                                      <p:cBhvr>
                                        <p:cTn id="27" dur="500"/>
                                        <p:tgtEl>
                                          <p:spTgt spid="3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blinds(horizontal)">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39"/>
                                        </p:tgtEl>
                                        <p:attrNameLst>
                                          <p:attrName>style.visibility</p:attrName>
                                        </p:attrNameLst>
                                      </p:cBhvr>
                                      <p:to>
                                        <p:strVal val="visible"/>
                                      </p:to>
                                    </p:set>
                                    <p:anim calcmode="discrete" valueType="clr">
                                      <p:cBhvr override="childStyle">
                                        <p:cTn id="37" dur="8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9"/>
                                        </p:tgtEl>
                                        <p:attrNameLst>
                                          <p:attrName>fillcolor</p:attrName>
                                        </p:attrNameLst>
                                      </p:cBhvr>
                                      <p:tavLst>
                                        <p:tav tm="0">
                                          <p:val>
                                            <p:clrVal>
                                              <a:schemeClr val="accent2"/>
                                            </p:clrVal>
                                          </p:val>
                                        </p:tav>
                                        <p:tav tm="50000">
                                          <p:val>
                                            <p:clrVal>
                                              <a:schemeClr val="hlink"/>
                                            </p:clrVal>
                                          </p:val>
                                        </p:tav>
                                      </p:tavLst>
                                    </p:anim>
                                    <p:set>
                                      <p:cBhvr>
                                        <p:cTn id="39" dur="80"/>
                                        <p:tgtEl>
                                          <p:spTgt spid="39"/>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box(in)">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blinds(horizontal)">
                                      <p:cBhvr>
                                        <p:cTn id="54" dur="5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500"/>
                                        <p:tgtEl>
                                          <p:spTgt spid="41"/>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box(in)">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fade">
                                      <p:cBhvr>
                                        <p:cTn id="6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39" grpId="0"/>
      <p:bldP spid="40" grpId="0"/>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0"/>
            <a:ext cx="6705600" cy="914400"/>
          </a:xfrm>
        </p:spPr>
        <p:txBody>
          <a:bodyPr>
            <a:normAutofit/>
          </a:bodyPr>
          <a:lstStyle/>
          <a:p>
            <a:r>
              <a:rPr lang="en-US" sz="3200" b="1" dirty="0" err="1"/>
              <a:t>Penyisipan</a:t>
            </a:r>
            <a:r>
              <a:rPr lang="en-US" sz="3200" b="1" dirty="0"/>
              <a:t> </a:t>
            </a:r>
            <a:r>
              <a:rPr lang="en-US" sz="3200" b="1" dirty="0" err="1"/>
              <a:t>di</a:t>
            </a:r>
            <a:r>
              <a:rPr lang="en-US" sz="3200" b="1" dirty="0"/>
              <a:t> </a:t>
            </a:r>
            <a:r>
              <a:rPr lang="en-US" sz="3200" b="1" dirty="0" err="1"/>
              <a:t>Belakang</a:t>
            </a:r>
            <a:r>
              <a:rPr lang="en-US" sz="3200" b="1" dirty="0"/>
              <a:t> (</a:t>
            </a:r>
            <a:r>
              <a:rPr lang="en-US" sz="3200" b="1" dirty="0" err="1"/>
              <a:t>lanjutan</a:t>
            </a:r>
            <a:r>
              <a:rPr lang="en-US" sz="3200" b="1" dirty="0"/>
              <a:t>)</a:t>
            </a:r>
          </a:p>
        </p:txBody>
      </p:sp>
      <p:grpSp>
        <p:nvGrpSpPr>
          <p:cNvPr id="43" name="Group 42"/>
          <p:cNvGrpSpPr/>
          <p:nvPr/>
        </p:nvGrpSpPr>
        <p:grpSpPr>
          <a:xfrm>
            <a:off x="3479141" y="4444076"/>
            <a:ext cx="3352802" cy="633046"/>
            <a:chOff x="3581399" y="5181602"/>
            <a:chExt cx="3632202" cy="685800"/>
          </a:xfrm>
        </p:grpSpPr>
        <p:grpSp>
          <p:nvGrpSpPr>
            <p:cNvPr id="9" name="Group 52"/>
            <p:cNvGrpSpPr/>
            <p:nvPr/>
          </p:nvGrpSpPr>
          <p:grpSpPr>
            <a:xfrm>
              <a:off x="3581399" y="5181602"/>
              <a:ext cx="3632202" cy="685800"/>
              <a:chOff x="5029199" y="2971800"/>
              <a:chExt cx="3352802" cy="685800"/>
            </a:xfrm>
          </p:grpSpPr>
          <p:grpSp>
            <p:nvGrpSpPr>
              <p:cNvPr id="12" name="Group 33"/>
              <p:cNvGrpSpPr/>
              <p:nvPr/>
            </p:nvGrpSpPr>
            <p:grpSpPr>
              <a:xfrm>
                <a:off x="5029199" y="2971800"/>
                <a:ext cx="3352802" cy="685800"/>
                <a:chOff x="5029199" y="2819400"/>
                <a:chExt cx="3352802" cy="685800"/>
              </a:xfrm>
            </p:grpSpPr>
            <p:grpSp>
              <p:nvGrpSpPr>
                <p:cNvPr id="14" name="Group 3"/>
                <p:cNvGrpSpPr/>
                <p:nvPr/>
              </p:nvGrpSpPr>
              <p:grpSpPr>
                <a:xfrm>
                  <a:off x="6934201" y="2819400"/>
                  <a:ext cx="1447800" cy="685800"/>
                  <a:chOff x="4832641" y="3352800"/>
                  <a:chExt cx="1219200" cy="534194"/>
                </a:xfrm>
              </p:grpSpPr>
              <p:sp>
                <p:nvSpPr>
                  <p:cNvPr id="25" name="Rectangle 24"/>
                  <p:cNvSpPr/>
                  <p:nvPr/>
                </p:nvSpPr>
                <p:spPr>
                  <a:xfrm>
                    <a:off x="4832641"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6" name="Straight Connector 5"/>
                  <p:cNvCxnSpPr/>
                  <p:nvPr/>
                </p:nvCxnSpPr>
                <p:spPr>
                  <a:xfrm rot="5400000">
                    <a:off x="5404139"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18" name="Group 7"/>
                <p:cNvGrpSpPr/>
                <p:nvPr/>
              </p:nvGrpSpPr>
              <p:grpSpPr>
                <a:xfrm>
                  <a:off x="5029199" y="2895600"/>
                  <a:ext cx="1828800" cy="592524"/>
                  <a:chOff x="4571999" y="2895600"/>
                  <a:chExt cx="1828800" cy="592524"/>
                </a:xfrm>
              </p:grpSpPr>
              <p:sp>
                <p:nvSpPr>
                  <p:cNvPr id="23" name="TextBox 22"/>
                  <p:cNvSpPr txBox="1"/>
                  <p:nvPr/>
                </p:nvSpPr>
                <p:spPr>
                  <a:xfrm>
                    <a:off x="4571999" y="2895600"/>
                    <a:ext cx="1066800" cy="592524"/>
                  </a:xfrm>
                  <a:prstGeom prst="rect">
                    <a:avLst/>
                  </a:prstGeom>
                  <a:noFill/>
                  <a:ln w="28575">
                    <a:noFill/>
                  </a:ln>
                </p:spPr>
                <p:txBody>
                  <a:bodyPr wrap="square" rtlCol="0">
                    <a:spAutoFit/>
                  </a:bodyPr>
                  <a:lstStyle/>
                  <a:p>
                    <a:r>
                      <a:rPr lang="en-US" sz="2954" b="1" dirty="0" err="1">
                        <a:solidFill>
                          <a:schemeClr val="tx2"/>
                        </a:solidFill>
                      </a:rPr>
                      <a:t>B</a:t>
                    </a:r>
                    <a:r>
                      <a:rPr lang="en-US" sz="2954" b="1" dirty="0" err="1" smtClean="0">
                        <a:solidFill>
                          <a:schemeClr val="tx2"/>
                        </a:solidFill>
                      </a:rPr>
                      <a:t>aru</a:t>
                    </a:r>
                    <a:endParaRPr lang="en-US" sz="2954" b="1" dirty="0">
                      <a:solidFill>
                        <a:schemeClr val="tx2"/>
                      </a:solidFill>
                    </a:endParaRPr>
                  </a:p>
                </p:txBody>
              </p:sp>
              <p:cxnSp>
                <p:nvCxnSpPr>
                  <p:cNvPr id="24" name="Straight Arrow Connector 23"/>
                  <p:cNvCxnSpPr/>
                  <p:nvPr/>
                </p:nvCxnSpPr>
                <p:spPr>
                  <a:xfrm>
                    <a:off x="5638799" y="3200400"/>
                    <a:ext cx="7620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sp>
            <p:nvSpPr>
              <p:cNvPr id="20" name="TextBox 19"/>
              <p:cNvSpPr txBox="1"/>
              <p:nvPr/>
            </p:nvSpPr>
            <p:spPr>
              <a:xfrm>
                <a:off x="7238999" y="3048000"/>
                <a:ext cx="533400" cy="530979"/>
              </a:xfrm>
              <a:prstGeom prst="rect">
                <a:avLst/>
              </a:prstGeom>
              <a:noFill/>
              <a:ln w="28575">
                <a:noFill/>
              </a:ln>
            </p:spPr>
            <p:txBody>
              <a:bodyPr wrap="square" rtlCol="0">
                <a:spAutoFit/>
              </a:bodyPr>
              <a:lstStyle/>
              <a:p>
                <a:r>
                  <a:rPr lang="en-US" sz="2585" b="1" dirty="0">
                    <a:solidFill>
                      <a:schemeClr val="tx2"/>
                    </a:solidFill>
                  </a:rPr>
                  <a:t>1</a:t>
                </a:r>
              </a:p>
            </p:txBody>
          </p:sp>
        </p:grpSp>
        <p:cxnSp>
          <p:nvCxnSpPr>
            <p:cNvPr id="35" name="Straight Connector 34"/>
            <p:cNvCxnSpPr/>
            <p:nvPr/>
          </p:nvCxnSpPr>
          <p:spPr>
            <a:xfrm rot="5400000">
              <a:off x="6623049" y="5276852"/>
              <a:ext cx="685800" cy="495300"/>
            </a:xfrm>
            <a:prstGeom prst="line">
              <a:avLst/>
            </a:prstGeom>
            <a:ln w="28575"/>
          </p:spPr>
          <p:style>
            <a:lnRef idx="1">
              <a:schemeClr val="dk1"/>
            </a:lnRef>
            <a:fillRef idx="0">
              <a:schemeClr val="dk1"/>
            </a:fillRef>
            <a:effectRef idx="0">
              <a:schemeClr val="dk1"/>
            </a:effectRef>
            <a:fontRef idx="minor">
              <a:schemeClr val="tx1"/>
            </a:fontRef>
          </p:style>
        </p:cxnSp>
      </p:grpSp>
      <p:sp>
        <p:nvSpPr>
          <p:cNvPr id="10" name="TextBox 9"/>
          <p:cNvSpPr txBox="1"/>
          <p:nvPr/>
        </p:nvSpPr>
        <p:spPr>
          <a:xfrm>
            <a:off x="4718126" y="2418366"/>
            <a:ext cx="1169193"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grpSp>
        <p:nvGrpSpPr>
          <p:cNvPr id="38" name="Group 37"/>
          <p:cNvGrpSpPr/>
          <p:nvPr/>
        </p:nvGrpSpPr>
        <p:grpSpPr>
          <a:xfrm>
            <a:off x="456785" y="2418363"/>
            <a:ext cx="4572000" cy="1406769"/>
            <a:chOff x="609600" y="3200401"/>
            <a:chExt cx="4953000" cy="1524000"/>
          </a:xfrm>
        </p:grpSpPr>
        <p:grpSp>
          <p:nvGrpSpPr>
            <p:cNvPr id="8" name="Group 46"/>
            <p:cNvGrpSpPr/>
            <p:nvPr/>
          </p:nvGrpSpPr>
          <p:grpSpPr>
            <a:xfrm>
              <a:off x="1682750" y="4038601"/>
              <a:ext cx="1568450" cy="684781"/>
              <a:chOff x="5638800" y="2362200"/>
              <a:chExt cx="1447800" cy="684781"/>
            </a:xfrm>
          </p:grpSpPr>
          <p:sp>
            <p:nvSpPr>
              <p:cNvPr id="27" name="Rectangle 26"/>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8" name="Straight Connector 27"/>
              <p:cNvCxnSpPr/>
              <p:nvPr/>
            </p:nvCxnSpPr>
            <p:spPr>
              <a:xfrm rot="5400000">
                <a:off x="6287952" y="2703648"/>
                <a:ext cx="684781" cy="1886"/>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33" name="Shape 32"/>
            <p:cNvCxnSpPr/>
            <p:nvPr/>
          </p:nvCxnSpPr>
          <p:spPr>
            <a:xfrm>
              <a:off x="1765299" y="3492789"/>
              <a:ext cx="701675" cy="545812"/>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nvGrpSpPr>
            <p:cNvPr id="7" name="Group 3"/>
            <p:cNvGrpSpPr/>
            <p:nvPr/>
          </p:nvGrpSpPr>
          <p:grpSpPr>
            <a:xfrm>
              <a:off x="3994150" y="4038601"/>
              <a:ext cx="1568450" cy="685800"/>
              <a:chOff x="1752600" y="3352800"/>
              <a:chExt cx="1219200" cy="534194"/>
            </a:xfrm>
          </p:grpSpPr>
          <p:sp>
            <p:nvSpPr>
              <p:cNvPr id="29" name="Rectangle 28"/>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0" name="Straight Connector 29"/>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sp>
          <p:nvSpPr>
            <p:cNvPr id="13" name="TextBox 12"/>
            <p:cNvSpPr txBox="1"/>
            <p:nvPr/>
          </p:nvSpPr>
          <p:spPr>
            <a:xfrm>
              <a:off x="609600" y="3200401"/>
              <a:ext cx="1155700" cy="592524"/>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cxnSp>
          <p:nvCxnSpPr>
            <p:cNvPr id="15" name="Straight Arrow Connector 14"/>
            <p:cNvCxnSpPr/>
            <p:nvPr/>
          </p:nvCxnSpPr>
          <p:spPr>
            <a:xfrm>
              <a:off x="3003550" y="4343401"/>
              <a:ext cx="9906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sp>
        <p:nvSpPr>
          <p:cNvPr id="16" name="TextBox 15"/>
          <p:cNvSpPr txBox="1"/>
          <p:nvPr/>
        </p:nvSpPr>
        <p:spPr>
          <a:xfrm>
            <a:off x="1752185" y="3262425"/>
            <a:ext cx="533400" cy="490134"/>
          </a:xfrm>
          <a:prstGeom prst="rect">
            <a:avLst/>
          </a:prstGeom>
          <a:noFill/>
          <a:ln w="28575">
            <a:noFill/>
          </a:ln>
        </p:spPr>
        <p:txBody>
          <a:bodyPr wrap="square" rtlCol="0">
            <a:spAutoFit/>
          </a:bodyPr>
          <a:lstStyle/>
          <a:p>
            <a:r>
              <a:rPr lang="en-US" sz="2585" b="1" dirty="0">
                <a:solidFill>
                  <a:schemeClr val="tx2"/>
                </a:solidFill>
              </a:rPr>
              <a:t>3</a:t>
            </a:r>
          </a:p>
        </p:txBody>
      </p:sp>
      <p:sp>
        <p:nvSpPr>
          <p:cNvPr id="17" name="TextBox 16"/>
          <p:cNvSpPr txBox="1"/>
          <p:nvPr/>
        </p:nvSpPr>
        <p:spPr>
          <a:xfrm>
            <a:off x="3809585" y="3262425"/>
            <a:ext cx="533400" cy="490134"/>
          </a:xfrm>
          <a:prstGeom prst="rect">
            <a:avLst/>
          </a:prstGeom>
          <a:noFill/>
          <a:ln w="28575">
            <a:noFill/>
          </a:ln>
        </p:spPr>
        <p:txBody>
          <a:bodyPr wrap="square" rtlCol="0">
            <a:spAutoFit/>
          </a:bodyPr>
          <a:lstStyle/>
          <a:p>
            <a:r>
              <a:rPr lang="en-US" sz="2585" b="1" dirty="0">
                <a:solidFill>
                  <a:schemeClr val="tx2"/>
                </a:solidFill>
              </a:rPr>
              <a:t>2</a:t>
            </a:r>
          </a:p>
        </p:txBody>
      </p:sp>
      <p:cxnSp>
        <p:nvCxnSpPr>
          <p:cNvPr id="11" name="Shape 10"/>
          <p:cNvCxnSpPr>
            <a:stCxn id="10" idx="1"/>
            <a:endCxn id="29" idx="0"/>
          </p:cNvCxnSpPr>
          <p:nvPr/>
        </p:nvCxnSpPr>
        <p:spPr>
          <a:xfrm rot="10800000" flipV="1">
            <a:off x="4304886" y="2691838"/>
            <a:ext cx="413241" cy="500247"/>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rot="5400000">
            <a:off x="4483662" y="3280009"/>
            <a:ext cx="633046" cy="457200"/>
          </a:xfrm>
          <a:prstGeom prst="line">
            <a:avLst/>
          </a:prstGeom>
          <a:ln w="28575"/>
        </p:spPr>
        <p:style>
          <a:lnRef idx="1">
            <a:schemeClr val="dk1"/>
          </a:lnRef>
          <a:fillRef idx="0">
            <a:schemeClr val="dk1"/>
          </a:fillRef>
          <a:effectRef idx="0">
            <a:schemeClr val="dk1"/>
          </a:effectRef>
          <a:fontRef idx="minor">
            <a:schemeClr val="tx1"/>
          </a:fontRef>
        </p:style>
      </p:cxnSp>
      <p:sp>
        <p:nvSpPr>
          <p:cNvPr id="32" name="Content Placeholder 2"/>
          <p:cNvSpPr txBox="1">
            <a:spLocks/>
          </p:cNvSpPr>
          <p:nvPr/>
        </p:nvSpPr>
        <p:spPr>
          <a:xfrm>
            <a:off x="3193759" y="3893294"/>
            <a:ext cx="2978441" cy="482166"/>
          </a:xfrm>
          <a:prstGeom prst="rect">
            <a:avLst/>
          </a:prstGeom>
          <a:ln w="28575">
            <a:noFill/>
          </a:ln>
        </p:spPr>
        <p:txBody>
          <a:bodyPr vert="horz" lIns="84387" tIns="42193" rIns="84387" bIns="42193">
            <a:normAutofit fontScale="77500" lnSpcReduction="20000"/>
          </a:bodyPr>
          <a:lstStyle/>
          <a:p>
            <a:pPr marL="0" lvl="2" indent="1465" defTabSz="844083">
              <a:spcBef>
                <a:spcPts val="646"/>
              </a:spcBef>
              <a:buClr>
                <a:schemeClr val="accent2"/>
              </a:buClr>
              <a:buSzPct val="60000"/>
              <a:defRPr/>
            </a:pPr>
            <a:r>
              <a:rPr lang="en-US" sz="2954" b="1" dirty="0" err="1">
                <a:solidFill>
                  <a:srgbClr val="FF0000"/>
                </a:solidFill>
              </a:rPr>
              <a:t>A</a:t>
            </a:r>
            <a:r>
              <a:rPr lang="en-US" sz="2954" b="1" dirty="0" err="1" smtClean="0">
                <a:solidFill>
                  <a:srgbClr val="FF0000"/>
                </a:solidFill>
              </a:rPr>
              <a:t>khir</a:t>
            </a:r>
            <a:r>
              <a:rPr lang="en-US" sz="2954" b="1" dirty="0">
                <a:solidFill>
                  <a:srgbClr val="FF0000"/>
                </a:solidFill>
                <a:cs typeface="Times New Roman"/>
              </a:rPr>
              <a:t>↑</a:t>
            </a:r>
            <a:r>
              <a:rPr lang="en-US" sz="2954" b="1" dirty="0" smtClean="0">
                <a:solidFill>
                  <a:srgbClr val="FF0000"/>
                </a:solidFill>
                <a:cs typeface="Times New Roman"/>
              </a:rPr>
              <a:t>.Next</a:t>
            </a:r>
            <a:r>
              <a:rPr lang="en-US" sz="2954" b="1" dirty="0">
                <a:solidFill>
                  <a:srgbClr val="FF0000"/>
                </a:solidFill>
                <a:sym typeface="Wingdings" pitchFamily="2" charset="2"/>
              </a:rPr>
              <a:t> </a:t>
            </a:r>
            <a:r>
              <a:rPr lang="en-US" sz="2954" b="1" dirty="0" err="1">
                <a:solidFill>
                  <a:srgbClr val="FF0000"/>
                </a:solidFill>
                <a:sym typeface="Wingdings" pitchFamily="2" charset="2"/>
              </a:rPr>
              <a:t>B</a:t>
            </a:r>
            <a:r>
              <a:rPr lang="en-US" sz="2954" b="1" dirty="0" err="1" smtClean="0">
                <a:solidFill>
                  <a:srgbClr val="FF0000"/>
                </a:solidFill>
                <a:sym typeface="Wingdings" pitchFamily="2" charset="2"/>
              </a:rPr>
              <a:t>aru</a:t>
            </a:r>
            <a:endParaRPr lang="en-US" sz="2954" b="1" dirty="0">
              <a:solidFill>
                <a:srgbClr val="FF0000"/>
              </a:solidFill>
            </a:endParaRPr>
          </a:p>
        </p:txBody>
      </p:sp>
      <p:cxnSp>
        <p:nvCxnSpPr>
          <p:cNvPr id="34" name="Shape 33"/>
          <p:cNvCxnSpPr>
            <a:endCxn id="25" idx="0"/>
          </p:cNvCxnSpPr>
          <p:nvPr/>
        </p:nvCxnSpPr>
        <p:spPr>
          <a:xfrm>
            <a:off x="4870524" y="3543779"/>
            <a:ext cx="1237519" cy="900297"/>
          </a:xfrm>
          <a:prstGeom prst="bentConnector2">
            <a:avLst/>
          </a:prstGeom>
          <a:ln w="28575">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42" name="TextBox 41"/>
          <p:cNvSpPr txBox="1"/>
          <p:nvPr/>
        </p:nvSpPr>
        <p:spPr>
          <a:xfrm>
            <a:off x="492369" y="1524000"/>
            <a:ext cx="8267173" cy="887935"/>
          </a:xfrm>
          <a:prstGeom prst="rect">
            <a:avLst/>
          </a:prstGeom>
          <a:noFill/>
        </p:spPr>
        <p:txBody>
          <a:bodyPr wrap="square" rtlCol="0">
            <a:spAutoFit/>
          </a:bodyPr>
          <a:lstStyle/>
          <a:p>
            <a:pPr algn="just"/>
            <a:r>
              <a:rPr lang="en-US" sz="2585" b="1" dirty="0" smtClean="0">
                <a:solidFill>
                  <a:schemeClr val="tx2"/>
                </a:solidFill>
              </a:rPr>
              <a:t>2. </a:t>
            </a:r>
            <a:r>
              <a:rPr lang="en-US" sz="2585" b="1" dirty="0" err="1" smtClean="0">
                <a:solidFill>
                  <a:schemeClr val="tx2"/>
                </a:solidFill>
              </a:rPr>
              <a:t>Simpul</a:t>
            </a:r>
            <a:r>
              <a:rPr lang="en-US" sz="2585" b="1" dirty="0" smtClean="0">
                <a:solidFill>
                  <a:schemeClr val="tx2"/>
                </a:solidFill>
              </a:rPr>
              <a:t> </a:t>
            </a:r>
            <a:r>
              <a:rPr lang="en-US" sz="2585" b="1" dirty="0" err="1">
                <a:solidFill>
                  <a:schemeClr val="tx2"/>
                </a:solidFill>
              </a:rPr>
              <a:t>baru</a:t>
            </a:r>
            <a:r>
              <a:rPr lang="en-US" sz="2585" b="1" dirty="0">
                <a:solidFill>
                  <a:schemeClr val="tx2"/>
                </a:solidFill>
              </a:rPr>
              <a:t> </a:t>
            </a:r>
            <a:r>
              <a:rPr lang="en-US" sz="2585" b="1" dirty="0" err="1">
                <a:solidFill>
                  <a:schemeClr val="tx2"/>
                </a:solidFill>
              </a:rPr>
              <a:t>akan</a:t>
            </a:r>
            <a:r>
              <a:rPr lang="en-US" sz="2585" b="1" dirty="0">
                <a:solidFill>
                  <a:schemeClr val="tx2"/>
                </a:solidFill>
              </a:rPr>
              <a:t> </a:t>
            </a:r>
            <a:r>
              <a:rPr lang="en-US" sz="2585" b="1" dirty="0" err="1">
                <a:solidFill>
                  <a:schemeClr val="tx2"/>
                </a:solidFill>
              </a:rPr>
              <a:t>disisipkan</a:t>
            </a:r>
            <a:r>
              <a:rPr lang="en-US" sz="2585" b="1" dirty="0">
                <a:solidFill>
                  <a:schemeClr val="tx2"/>
                </a:solidFill>
              </a:rPr>
              <a:t> </a:t>
            </a:r>
            <a:r>
              <a:rPr lang="en-US" sz="2585" b="1" u="sng" dirty="0" err="1">
                <a:solidFill>
                  <a:schemeClr val="tx2"/>
                </a:solidFill>
              </a:rPr>
              <a:t>setelah</a:t>
            </a:r>
            <a:r>
              <a:rPr lang="en-US" sz="2585" b="1" dirty="0">
                <a:solidFill>
                  <a:schemeClr val="tx2"/>
                </a:solidFill>
              </a:rPr>
              <a:t> </a:t>
            </a:r>
            <a:r>
              <a:rPr lang="en-US" sz="2585" b="1" dirty="0" err="1">
                <a:solidFill>
                  <a:schemeClr val="tx2"/>
                </a:solidFill>
              </a:rPr>
              <a:t>simpul</a:t>
            </a:r>
            <a:r>
              <a:rPr lang="en-US" sz="2585" b="1" dirty="0">
                <a:solidFill>
                  <a:schemeClr val="tx2"/>
                </a:solidFill>
              </a:rPr>
              <a:t> yang </a:t>
            </a:r>
            <a:r>
              <a:rPr lang="en-US" sz="2585" b="1" dirty="0" err="1">
                <a:solidFill>
                  <a:schemeClr val="tx2"/>
                </a:solidFill>
              </a:rPr>
              <a:t>ditunjuk</a:t>
            </a:r>
            <a:r>
              <a:rPr lang="en-US" sz="2585" b="1" dirty="0">
                <a:solidFill>
                  <a:schemeClr val="tx2"/>
                </a:solidFill>
              </a:rPr>
              <a:t> pointer </a:t>
            </a:r>
            <a:r>
              <a:rPr lang="en-US" sz="2585" b="1" dirty="0" err="1">
                <a:solidFill>
                  <a:schemeClr val="tx2"/>
                </a:solidFill>
              </a:rPr>
              <a:t>akhir</a:t>
            </a:r>
            <a:endParaRPr lang="en-US" sz="2585" b="1" dirty="0">
              <a:solidFill>
                <a:schemeClr val="tx2"/>
              </a:solidFill>
            </a:endParaRPr>
          </a:p>
        </p:txBody>
      </p:sp>
      <p:cxnSp>
        <p:nvCxnSpPr>
          <p:cNvPr id="5" name="Elbow Connector 4"/>
          <p:cNvCxnSpPr>
            <a:stCxn id="10" idx="3"/>
          </p:cNvCxnSpPr>
          <p:nvPr/>
        </p:nvCxnSpPr>
        <p:spPr>
          <a:xfrm>
            <a:off x="5887319" y="2691839"/>
            <a:ext cx="612280" cy="1752237"/>
          </a:xfrm>
          <a:prstGeom prst="bentConnector2">
            <a:avLst/>
          </a:prstGeom>
          <a:ln w="28575">
            <a:solidFill>
              <a:srgbClr val="0000CC"/>
            </a:solidFill>
            <a:tailEnd type="triangle"/>
          </a:ln>
        </p:spPr>
        <p:style>
          <a:lnRef idx="1">
            <a:schemeClr val="accent1"/>
          </a:lnRef>
          <a:fillRef idx="0">
            <a:schemeClr val="accent1"/>
          </a:fillRef>
          <a:effectRef idx="0">
            <a:schemeClr val="accent1"/>
          </a:effectRef>
          <a:fontRef idx="minor">
            <a:schemeClr val="tx1"/>
          </a:fontRef>
        </p:style>
      </p:cxnSp>
      <p:sp>
        <p:nvSpPr>
          <p:cNvPr id="36" name="Content Placeholder 2"/>
          <p:cNvSpPr txBox="1">
            <a:spLocks/>
          </p:cNvSpPr>
          <p:nvPr/>
        </p:nvSpPr>
        <p:spPr>
          <a:xfrm>
            <a:off x="6535019" y="3039803"/>
            <a:ext cx="2224523" cy="633046"/>
          </a:xfrm>
          <a:prstGeom prst="rect">
            <a:avLst/>
          </a:prstGeom>
        </p:spPr>
        <p:txBody>
          <a:bodyPr vert="horz" lIns="84387" tIns="42193" rIns="84387" bIns="42193">
            <a:normAutofit fontScale="85000" lnSpcReduction="10000"/>
          </a:bodyPr>
          <a:lstStyle/>
          <a:p>
            <a:pPr marL="0" lvl="2" indent="1465" defTabSz="844083">
              <a:spcBef>
                <a:spcPts val="646"/>
              </a:spcBef>
              <a:buClr>
                <a:schemeClr val="accent2"/>
              </a:buClr>
              <a:buSzPct val="60000"/>
              <a:defRPr/>
            </a:pPr>
            <a:r>
              <a:rPr lang="en-US" sz="2585" b="1" dirty="0" err="1">
                <a:solidFill>
                  <a:srgbClr val="0000CC"/>
                </a:solidFill>
              </a:rPr>
              <a:t>A</a:t>
            </a:r>
            <a:r>
              <a:rPr lang="en-US" sz="2585" b="1" dirty="0" err="1" smtClean="0">
                <a:solidFill>
                  <a:srgbClr val="0000CC"/>
                </a:solidFill>
              </a:rPr>
              <a:t>khir</a:t>
            </a:r>
            <a:r>
              <a:rPr lang="en-US" sz="2585" b="1" dirty="0" smtClean="0">
                <a:solidFill>
                  <a:srgbClr val="0000CC"/>
                </a:solidFill>
              </a:rPr>
              <a:t>  </a:t>
            </a:r>
            <a:r>
              <a:rPr lang="en-US" sz="2585" b="1" dirty="0">
                <a:solidFill>
                  <a:srgbClr val="0000CC"/>
                </a:solidFill>
                <a:sym typeface="Wingdings" pitchFamily="2" charset="2"/>
              </a:rPr>
              <a:t>  </a:t>
            </a:r>
            <a:r>
              <a:rPr lang="en-US" sz="2585" b="1" dirty="0" err="1">
                <a:solidFill>
                  <a:srgbClr val="0000CC"/>
                </a:solidFill>
                <a:sym typeface="Wingdings" pitchFamily="2" charset="2"/>
              </a:rPr>
              <a:t>B</a:t>
            </a:r>
            <a:r>
              <a:rPr lang="en-US" sz="2585" b="1" dirty="0" err="1" smtClean="0">
                <a:solidFill>
                  <a:srgbClr val="0000CC"/>
                </a:solidFill>
                <a:sym typeface="Wingdings" pitchFamily="2" charset="2"/>
              </a:rPr>
              <a:t>aru</a:t>
            </a:r>
            <a:r>
              <a:rPr lang="en-US" sz="2585" b="1" dirty="0" smtClean="0">
                <a:solidFill>
                  <a:srgbClr val="0000CC"/>
                </a:solidFill>
                <a:sym typeface="Wingdings" pitchFamily="2" charset="2"/>
              </a:rPr>
              <a:t> </a:t>
            </a:r>
            <a:endParaRPr lang="en-US" sz="2585" b="1" dirty="0">
              <a:solidFill>
                <a:srgbClr val="0000CC"/>
              </a:solidFill>
            </a:endParaRPr>
          </a:p>
        </p:txBody>
      </p:sp>
      <p:grpSp>
        <p:nvGrpSpPr>
          <p:cNvPr id="6" name="Group 5"/>
          <p:cNvGrpSpPr/>
          <p:nvPr/>
        </p:nvGrpSpPr>
        <p:grpSpPr>
          <a:xfrm>
            <a:off x="443507" y="2388397"/>
            <a:ext cx="7633693" cy="1435793"/>
            <a:chOff x="443507" y="5117406"/>
            <a:chExt cx="7633693" cy="1435793"/>
          </a:xfrm>
        </p:grpSpPr>
        <p:grpSp>
          <p:nvGrpSpPr>
            <p:cNvPr id="39" name="Group 38"/>
            <p:cNvGrpSpPr/>
            <p:nvPr/>
          </p:nvGrpSpPr>
          <p:grpSpPr>
            <a:xfrm>
              <a:off x="443507" y="5117406"/>
              <a:ext cx="7633693" cy="1435793"/>
              <a:chOff x="443507" y="2389338"/>
              <a:chExt cx="7633693" cy="1435793"/>
            </a:xfrm>
          </p:grpSpPr>
          <p:grpSp>
            <p:nvGrpSpPr>
              <p:cNvPr id="40" name="Group 39"/>
              <p:cNvGrpSpPr/>
              <p:nvPr/>
            </p:nvGrpSpPr>
            <p:grpSpPr>
              <a:xfrm>
                <a:off x="443507" y="2410960"/>
                <a:ext cx="4585278" cy="1414171"/>
                <a:chOff x="595216" y="3192382"/>
                <a:chExt cx="4967384" cy="1532019"/>
              </a:xfrm>
            </p:grpSpPr>
            <p:grpSp>
              <p:nvGrpSpPr>
                <p:cNvPr id="52" name="Group 46"/>
                <p:cNvGrpSpPr/>
                <p:nvPr/>
              </p:nvGrpSpPr>
              <p:grpSpPr>
                <a:xfrm>
                  <a:off x="1682750" y="4038601"/>
                  <a:ext cx="1568450" cy="684781"/>
                  <a:chOff x="5638800" y="2362200"/>
                  <a:chExt cx="1447800" cy="684781"/>
                </a:xfrm>
              </p:grpSpPr>
              <p:sp>
                <p:nvSpPr>
                  <p:cNvPr id="59" name="Rectangle 58"/>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0" name="Straight Connector 59"/>
                  <p:cNvCxnSpPr/>
                  <p:nvPr/>
                </p:nvCxnSpPr>
                <p:spPr>
                  <a:xfrm rot="5400000">
                    <a:off x="6287952" y="2703648"/>
                    <a:ext cx="684781" cy="1886"/>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53" name="Shape 32"/>
                <p:cNvCxnSpPr/>
                <p:nvPr/>
              </p:nvCxnSpPr>
              <p:spPr>
                <a:xfrm>
                  <a:off x="1765299" y="3492789"/>
                  <a:ext cx="701675" cy="545812"/>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nvGrpSpPr>
                <p:cNvPr id="54" name="Group 3"/>
                <p:cNvGrpSpPr/>
                <p:nvPr/>
              </p:nvGrpSpPr>
              <p:grpSpPr>
                <a:xfrm>
                  <a:off x="3994150" y="4038601"/>
                  <a:ext cx="1568450" cy="685800"/>
                  <a:chOff x="1752600" y="3352800"/>
                  <a:chExt cx="1219200" cy="534194"/>
                </a:xfrm>
              </p:grpSpPr>
              <p:sp>
                <p:nvSpPr>
                  <p:cNvPr id="57" name="Rectangle 56"/>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58" name="Straight Connector 57"/>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sp>
              <p:nvSpPr>
                <p:cNvPr id="55" name="TextBox 54"/>
                <p:cNvSpPr txBox="1"/>
                <p:nvPr/>
              </p:nvSpPr>
              <p:spPr>
                <a:xfrm>
                  <a:off x="595216" y="3192382"/>
                  <a:ext cx="1155700" cy="592524"/>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cxnSp>
              <p:nvCxnSpPr>
                <p:cNvPr id="56" name="Straight Arrow Connector 55"/>
                <p:cNvCxnSpPr/>
                <p:nvPr/>
              </p:nvCxnSpPr>
              <p:spPr>
                <a:xfrm>
                  <a:off x="3003550" y="4343401"/>
                  <a:ext cx="9906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cxnSp>
            <p:nvCxnSpPr>
              <p:cNvPr id="41" name="Straight Arrow Connector 40"/>
              <p:cNvCxnSpPr/>
              <p:nvPr/>
            </p:nvCxnSpPr>
            <p:spPr>
              <a:xfrm>
                <a:off x="4792928" y="3473440"/>
                <a:ext cx="914400" cy="146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4" name="Rectangle 43"/>
              <p:cNvSpPr/>
              <p:nvPr/>
            </p:nvSpPr>
            <p:spPr>
              <a:xfrm>
                <a:off x="5707328" y="3157387"/>
                <a:ext cx="1447800" cy="632105"/>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5" name="Straight Connector 44"/>
              <p:cNvCxnSpPr/>
              <p:nvPr/>
            </p:nvCxnSpPr>
            <p:spPr>
              <a:xfrm rot="5400000">
                <a:off x="6393894" y="3492681"/>
                <a:ext cx="632105" cy="1886"/>
              </a:xfrm>
              <a:prstGeom prst="line">
                <a:avLst/>
              </a:prstGeom>
              <a:ln w="28575"/>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rot="5400000">
                <a:off x="6617677" y="3245310"/>
                <a:ext cx="633046" cy="457200"/>
              </a:xfrm>
              <a:prstGeom prst="line">
                <a:avLst/>
              </a:prstGeom>
              <a:ln w="28575"/>
            </p:spPr>
            <p:style>
              <a:lnRef idx="1">
                <a:schemeClr val="dk1"/>
              </a:lnRef>
              <a:fillRef idx="0">
                <a:schemeClr val="dk1"/>
              </a:fillRef>
              <a:effectRef idx="0">
                <a:schemeClr val="dk1"/>
              </a:effectRef>
              <a:fontRef idx="minor">
                <a:schemeClr val="tx1"/>
              </a:fontRef>
            </p:style>
          </p:cxnSp>
          <p:sp>
            <p:nvSpPr>
              <p:cNvPr id="47" name="TextBox 46"/>
              <p:cNvSpPr txBox="1"/>
              <p:nvPr/>
            </p:nvSpPr>
            <p:spPr>
              <a:xfrm>
                <a:off x="6908007" y="2389338"/>
                <a:ext cx="1169193"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48" name="Shape 10"/>
              <p:cNvCxnSpPr/>
              <p:nvPr/>
            </p:nvCxnSpPr>
            <p:spPr>
              <a:xfrm rot="10800000" flipV="1">
                <a:off x="6494767" y="2662810"/>
                <a:ext cx="413241" cy="500247"/>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sp>
            <p:nvSpPr>
              <p:cNvPr id="49" name="TextBox 48"/>
              <p:cNvSpPr txBox="1"/>
              <p:nvPr/>
            </p:nvSpPr>
            <p:spPr>
              <a:xfrm>
                <a:off x="1752185" y="3262425"/>
                <a:ext cx="533400" cy="490134"/>
              </a:xfrm>
              <a:prstGeom prst="rect">
                <a:avLst/>
              </a:prstGeom>
              <a:noFill/>
              <a:ln w="28575">
                <a:noFill/>
              </a:ln>
            </p:spPr>
            <p:txBody>
              <a:bodyPr wrap="square" rtlCol="0">
                <a:spAutoFit/>
              </a:bodyPr>
              <a:lstStyle/>
              <a:p>
                <a:r>
                  <a:rPr lang="en-US" sz="2585" b="1" dirty="0">
                    <a:solidFill>
                      <a:schemeClr val="tx2"/>
                    </a:solidFill>
                  </a:rPr>
                  <a:t>3</a:t>
                </a:r>
              </a:p>
            </p:txBody>
          </p:sp>
          <p:sp>
            <p:nvSpPr>
              <p:cNvPr id="50" name="TextBox 49"/>
              <p:cNvSpPr txBox="1"/>
              <p:nvPr/>
            </p:nvSpPr>
            <p:spPr>
              <a:xfrm>
                <a:off x="3886200" y="3262425"/>
                <a:ext cx="533400" cy="490134"/>
              </a:xfrm>
              <a:prstGeom prst="rect">
                <a:avLst/>
              </a:prstGeom>
              <a:noFill/>
              <a:ln w="28575">
                <a:noFill/>
              </a:ln>
            </p:spPr>
            <p:txBody>
              <a:bodyPr wrap="square" rtlCol="0">
                <a:spAutoFit/>
              </a:bodyPr>
              <a:lstStyle/>
              <a:p>
                <a:r>
                  <a:rPr lang="en-US" sz="2585" b="1" dirty="0">
                    <a:solidFill>
                      <a:schemeClr val="tx2"/>
                    </a:solidFill>
                  </a:rPr>
                  <a:t>2</a:t>
                </a:r>
              </a:p>
            </p:txBody>
          </p:sp>
          <p:sp>
            <p:nvSpPr>
              <p:cNvPr id="51" name="TextBox 50"/>
              <p:cNvSpPr txBox="1"/>
              <p:nvPr/>
            </p:nvSpPr>
            <p:spPr>
              <a:xfrm>
                <a:off x="6030460" y="3220490"/>
                <a:ext cx="533400" cy="490134"/>
              </a:xfrm>
              <a:prstGeom prst="rect">
                <a:avLst/>
              </a:prstGeom>
              <a:noFill/>
              <a:ln w="28575">
                <a:noFill/>
              </a:ln>
            </p:spPr>
            <p:txBody>
              <a:bodyPr wrap="square" rtlCol="0">
                <a:spAutoFit/>
              </a:bodyPr>
              <a:lstStyle/>
              <a:p>
                <a:r>
                  <a:rPr lang="en-US" sz="2585" b="1" dirty="0">
                    <a:solidFill>
                      <a:schemeClr val="tx2"/>
                    </a:solidFill>
                  </a:rPr>
                  <a:t>1</a:t>
                </a:r>
              </a:p>
            </p:txBody>
          </p:sp>
        </p:grpSp>
        <p:sp>
          <p:nvSpPr>
            <p:cNvPr id="61" name="TextBox 60"/>
            <p:cNvSpPr txBox="1"/>
            <p:nvPr/>
          </p:nvSpPr>
          <p:spPr>
            <a:xfrm>
              <a:off x="4648200" y="5153864"/>
              <a:ext cx="1066800" cy="546945"/>
            </a:xfrm>
            <a:prstGeom prst="rect">
              <a:avLst/>
            </a:prstGeom>
            <a:noFill/>
            <a:ln w="28575">
              <a:noFill/>
            </a:ln>
          </p:spPr>
          <p:txBody>
            <a:bodyPr wrap="square" rtlCol="0">
              <a:spAutoFit/>
            </a:bodyPr>
            <a:lstStyle/>
            <a:p>
              <a:r>
                <a:rPr lang="en-US" sz="2954" b="1" dirty="0" err="1" smtClean="0">
                  <a:solidFill>
                    <a:schemeClr val="tx2"/>
                  </a:solidFill>
                </a:rPr>
                <a:t>Baru</a:t>
              </a:r>
              <a:endParaRPr lang="en-US" sz="2954" b="1" dirty="0">
                <a:solidFill>
                  <a:schemeClr val="tx2"/>
                </a:solidFill>
              </a:endParaRPr>
            </a:p>
          </p:txBody>
        </p:sp>
        <p:cxnSp>
          <p:nvCxnSpPr>
            <p:cNvPr id="4" name="Elbow Connector 3"/>
            <p:cNvCxnSpPr>
              <a:stCxn id="61" idx="3"/>
            </p:cNvCxnSpPr>
            <p:nvPr/>
          </p:nvCxnSpPr>
          <p:spPr>
            <a:xfrm>
              <a:off x="5715000" y="5427337"/>
              <a:ext cx="385785" cy="468574"/>
            </a:xfrm>
            <a:prstGeom prst="bentConnector2">
              <a:avLst/>
            </a:prstGeom>
            <a:ln w="28575">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117109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par>
                                <p:cTn id="19" presetID="10"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31"/>
                                        </p:tgtEl>
                                      </p:cBhvr>
                                    </p:animEffect>
                                    <p:set>
                                      <p:cBhvr>
                                        <p:cTn id="37" dur="1" fill="hold">
                                          <p:stCondLst>
                                            <p:cond delay="499"/>
                                          </p:stCondLst>
                                        </p:cTn>
                                        <p:tgtEl>
                                          <p:spTgt spid="3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5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500"/>
                                        <p:tgtEl>
                                          <p:spTgt spid="3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16"/>
                                        </p:tgtEl>
                                      </p:cBhvr>
                                    </p:animEffect>
                                    <p:set>
                                      <p:cBhvr>
                                        <p:cTn id="67" dur="1" fill="hold">
                                          <p:stCondLst>
                                            <p:cond delay="499"/>
                                          </p:stCondLst>
                                        </p:cTn>
                                        <p:tgtEl>
                                          <p:spTgt spid="16"/>
                                        </p:tgtEl>
                                        <p:attrNameLst>
                                          <p:attrName>style.visibility</p:attrName>
                                        </p:attrNameLst>
                                      </p:cBhvr>
                                      <p:to>
                                        <p:strVal val="hidden"/>
                                      </p:to>
                                    </p:set>
                                  </p:childTnLst>
                                </p:cTn>
                              </p:par>
                              <p:par>
                                <p:cTn id="68" presetID="10" presetClass="exit" presetSubtype="0" fill="hold" grpId="1" nodeType="withEffect">
                                  <p:stCondLst>
                                    <p:cond delay="0"/>
                                  </p:stCondLst>
                                  <p:childTnLst>
                                    <p:animEffect transition="out" filter="fade">
                                      <p:cBhvr>
                                        <p:cTn id="69" dur="500"/>
                                        <p:tgtEl>
                                          <p:spTgt spid="17"/>
                                        </p:tgtEl>
                                      </p:cBhvr>
                                    </p:animEffect>
                                    <p:set>
                                      <p:cBhvr>
                                        <p:cTn id="70" dur="1" fill="hold">
                                          <p:stCondLst>
                                            <p:cond delay="499"/>
                                          </p:stCondLst>
                                        </p:cTn>
                                        <p:tgtEl>
                                          <p:spTgt spid="17"/>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31"/>
                                        </p:tgtEl>
                                      </p:cBhvr>
                                    </p:animEffect>
                                    <p:set>
                                      <p:cBhvr>
                                        <p:cTn id="73" dur="1" fill="hold">
                                          <p:stCondLst>
                                            <p:cond delay="499"/>
                                          </p:stCondLst>
                                        </p:cTn>
                                        <p:tgtEl>
                                          <p:spTgt spid="31"/>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11"/>
                                        </p:tgtEl>
                                      </p:cBhvr>
                                    </p:animEffect>
                                    <p:set>
                                      <p:cBhvr>
                                        <p:cTn id="76" dur="1" fill="hold">
                                          <p:stCondLst>
                                            <p:cond delay="499"/>
                                          </p:stCondLst>
                                        </p:cTn>
                                        <p:tgtEl>
                                          <p:spTgt spid="11"/>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10"/>
                                        </p:tgtEl>
                                      </p:cBhvr>
                                    </p:animEffect>
                                    <p:set>
                                      <p:cBhvr>
                                        <p:cTn id="79" dur="1" fill="hold">
                                          <p:stCondLst>
                                            <p:cond delay="499"/>
                                          </p:stCondLst>
                                        </p:cTn>
                                        <p:tgtEl>
                                          <p:spTgt spid="10"/>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38"/>
                                        </p:tgtEl>
                                      </p:cBhvr>
                                    </p:animEffect>
                                    <p:set>
                                      <p:cBhvr>
                                        <p:cTn id="82" dur="1" fill="hold">
                                          <p:stCondLst>
                                            <p:cond delay="499"/>
                                          </p:stCondLst>
                                        </p:cTn>
                                        <p:tgtEl>
                                          <p:spTgt spid="38"/>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500"/>
                                        <p:tgtEl>
                                          <p:spTgt spid="43"/>
                                        </p:tgtEl>
                                      </p:cBhvr>
                                    </p:animEffect>
                                    <p:set>
                                      <p:cBhvr>
                                        <p:cTn id="85" dur="1" fill="hold">
                                          <p:stCondLst>
                                            <p:cond delay="499"/>
                                          </p:stCondLst>
                                        </p:cTn>
                                        <p:tgtEl>
                                          <p:spTgt spid="43"/>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500"/>
                                        <p:tgtEl>
                                          <p:spTgt spid="34"/>
                                        </p:tgtEl>
                                      </p:cBhvr>
                                    </p:animEffect>
                                    <p:set>
                                      <p:cBhvr>
                                        <p:cTn id="88" dur="1" fill="hold">
                                          <p:stCondLst>
                                            <p:cond delay="499"/>
                                          </p:stCondLst>
                                        </p:cTn>
                                        <p:tgtEl>
                                          <p:spTgt spid="34"/>
                                        </p:tgtEl>
                                        <p:attrNameLst>
                                          <p:attrName>style.visibility</p:attrName>
                                        </p:attrNameLst>
                                      </p:cBhvr>
                                      <p:to>
                                        <p:strVal val="hidden"/>
                                      </p:to>
                                    </p:set>
                                  </p:childTnLst>
                                </p:cTn>
                              </p:par>
                              <p:par>
                                <p:cTn id="89" presetID="10" presetClass="exit" presetSubtype="0" fill="hold" grpId="1" nodeType="withEffect">
                                  <p:stCondLst>
                                    <p:cond delay="0"/>
                                  </p:stCondLst>
                                  <p:childTnLst>
                                    <p:animEffect transition="out" filter="fade">
                                      <p:cBhvr>
                                        <p:cTn id="90" dur="500"/>
                                        <p:tgtEl>
                                          <p:spTgt spid="32"/>
                                        </p:tgtEl>
                                      </p:cBhvr>
                                    </p:animEffect>
                                    <p:set>
                                      <p:cBhvr>
                                        <p:cTn id="91" dur="1" fill="hold">
                                          <p:stCondLst>
                                            <p:cond delay="499"/>
                                          </p:stCondLst>
                                        </p:cTn>
                                        <p:tgtEl>
                                          <p:spTgt spid="32"/>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5"/>
                                        </p:tgtEl>
                                      </p:cBhvr>
                                    </p:animEffect>
                                    <p:set>
                                      <p:cBhvr>
                                        <p:cTn id="94" dur="1" fill="hold">
                                          <p:stCondLst>
                                            <p:cond delay="499"/>
                                          </p:stCondLst>
                                        </p:cTn>
                                        <p:tgtEl>
                                          <p:spTgt spid="5"/>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36"/>
                                        </p:tgtEl>
                                      </p:cBhvr>
                                    </p:animEffect>
                                    <p:set>
                                      <p:cBhvr>
                                        <p:cTn id="97" dur="1" fill="hold">
                                          <p:stCondLst>
                                            <p:cond delay="499"/>
                                          </p:stCondLst>
                                        </p:cTn>
                                        <p:tgtEl>
                                          <p:spTgt spid="36"/>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6"/>
                                        </p:tgtEl>
                                        <p:attrNameLst>
                                          <p:attrName>style.visibility</p:attrName>
                                        </p:attrNameLst>
                                      </p:cBhvr>
                                      <p:to>
                                        <p:strVal val="visible"/>
                                      </p:to>
                                    </p:set>
                                    <p:animEffect transition="in" filter="fade">
                                      <p:cBhvr>
                                        <p:cTn id="10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6" grpId="0"/>
      <p:bldP spid="16" grpId="1"/>
      <p:bldP spid="17" grpId="0"/>
      <p:bldP spid="17" grpId="1"/>
      <p:bldP spid="32" grpId="0"/>
      <p:bldP spid="32" grpId="1"/>
      <p:bldP spid="42" grpId="0"/>
      <p:bldP spid="36" grpId="0"/>
      <p:bldP spid="3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Latihan</a:t>
            </a:r>
            <a:r>
              <a:rPr lang="en-US" dirty="0" smtClean="0"/>
              <a:t> 2</a:t>
            </a:r>
            <a:endParaRPr lang="en-US" dirty="0"/>
          </a:p>
        </p:txBody>
      </p:sp>
      <p:sp>
        <p:nvSpPr>
          <p:cNvPr id="3" name="Content Placeholder 2"/>
          <p:cNvSpPr>
            <a:spLocks noGrp="1"/>
          </p:cNvSpPr>
          <p:nvPr>
            <p:ph idx="1"/>
          </p:nvPr>
        </p:nvSpPr>
        <p:spPr>
          <a:xfrm>
            <a:off x="457200" y="2667000"/>
            <a:ext cx="8229600" cy="1371600"/>
          </a:xfrm>
        </p:spPr>
        <p:txBody>
          <a:bodyPr/>
          <a:lstStyle/>
          <a:p>
            <a:pPr marL="0" indent="0" algn="just">
              <a:spcBef>
                <a:spcPts val="0"/>
              </a:spcBef>
              <a:buNone/>
            </a:pPr>
            <a:r>
              <a:rPr lang="en-US" sz="2400" b="1" dirty="0" err="1" smtClean="0">
                <a:solidFill>
                  <a:schemeClr val="tx2"/>
                </a:solidFill>
                <a:latin typeface="Calibri" panose="020F0502020204030204" pitchFamily="34" charset="0"/>
              </a:rPr>
              <a:t>Buatlah</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sebuah</a:t>
            </a:r>
            <a:r>
              <a:rPr lang="en-US" sz="2400" b="1" dirty="0" smtClean="0">
                <a:solidFill>
                  <a:schemeClr val="tx2"/>
                </a:solidFill>
                <a:latin typeface="Calibri" panose="020F0502020204030204" pitchFamily="34" charset="0"/>
              </a:rPr>
              <a:t> sub </a:t>
            </a:r>
            <a:r>
              <a:rPr lang="en-US" sz="2400" b="1" dirty="0" err="1" smtClean="0">
                <a:solidFill>
                  <a:schemeClr val="tx2"/>
                </a:solidFill>
                <a:latin typeface="Calibri" panose="020F0502020204030204" pitchFamily="34" charset="0"/>
              </a:rPr>
              <a:t>rutin</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berupa</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prosedur</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berparameter</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dalam</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bahasa</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algoritmik</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untuk</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operasi</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penyisipan</a:t>
            </a:r>
            <a:r>
              <a:rPr lang="en-US" sz="2400" b="1" dirty="0" smtClean="0">
                <a:solidFill>
                  <a:schemeClr val="tx2"/>
                </a:solidFill>
                <a:latin typeface="Calibri" panose="020F0502020204030204" pitchFamily="34" charset="0"/>
              </a:rPr>
              <a:t> di </a:t>
            </a:r>
            <a:r>
              <a:rPr lang="en-US" sz="2400" b="1" dirty="0" err="1" smtClean="0">
                <a:solidFill>
                  <a:schemeClr val="tx2"/>
                </a:solidFill>
                <a:latin typeface="Calibri" panose="020F0502020204030204" pitchFamily="34" charset="0"/>
              </a:rPr>
              <a:t>belakang</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pada</a:t>
            </a:r>
            <a:r>
              <a:rPr lang="en-US" sz="2400" b="1" dirty="0" smtClean="0">
                <a:solidFill>
                  <a:schemeClr val="tx2"/>
                </a:solidFill>
                <a:latin typeface="Calibri" panose="020F0502020204030204" pitchFamily="34" charset="0"/>
              </a:rPr>
              <a:t> single linked </a:t>
            </a:r>
            <a:r>
              <a:rPr lang="en-US" sz="2400" b="1" dirty="0" smtClean="0">
                <a:solidFill>
                  <a:schemeClr val="tx2"/>
                </a:solidFill>
                <a:latin typeface="Calibri" panose="020F0502020204030204" pitchFamily="34" charset="0"/>
              </a:rPr>
              <a:t>list (</a:t>
            </a:r>
            <a:r>
              <a:rPr lang="en-US" sz="2400" b="1" dirty="0" err="1">
                <a:solidFill>
                  <a:srgbClr val="FF0000"/>
                </a:solidFill>
                <a:latin typeface="Calibri" panose="020F0502020204030204" pitchFamily="34" charset="0"/>
              </a:rPr>
              <a:t>deklarasi</a:t>
            </a:r>
            <a:r>
              <a:rPr lang="en-US" sz="2400" b="1" dirty="0">
                <a:solidFill>
                  <a:srgbClr val="FF0000"/>
                </a:solidFill>
                <a:latin typeface="Calibri" panose="020F0502020204030204" pitchFamily="34" charset="0"/>
              </a:rPr>
              <a:t> list </a:t>
            </a:r>
            <a:r>
              <a:rPr lang="en-US" sz="2400" b="1" dirty="0" err="1" smtClean="0">
                <a:solidFill>
                  <a:srgbClr val="FF0000"/>
                </a:solidFill>
                <a:latin typeface="Calibri" panose="020F0502020204030204" pitchFamily="34" charset="0"/>
              </a:rPr>
              <a:t>sama</a:t>
            </a:r>
            <a:r>
              <a:rPr lang="en-US" sz="2400" b="1" dirty="0" smtClean="0">
                <a:solidFill>
                  <a:srgbClr val="FF0000"/>
                </a:solidFill>
                <a:latin typeface="Calibri" panose="020F0502020204030204" pitchFamily="34" charset="0"/>
              </a:rPr>
              <a:t> </a:t>
            </a:r>
            <a:r>
              <a:rPr lang="en-US" sz="2400" b="1" dirty="0" err="1" smtClean="0">
                <a:solidFill>
                  <a:srgbClr val="FF0000"/>
                </a:solidFill>
                <a:latin typeface="Calibri" panose="020F0502020204030204" pitchFamily="34" charset="0"/>
              </a:rPr>
              <a:t>seperti</a:t>
            </a:r>
            <a:r>
              <a:rPr lang="en-US" sz="2400" b="1" dirty="0" smtClean="0">
                <a:solidFill>
                  <a:srgbClr val="FF0000"/>
                </a:solidFill>
                <a:latin typeface="Calibri" panose="020F0502020204030204" pitchFamily="34" charset="0"/>
              </a:rPr>
              <a:t> </a:t>
            </a:r>
            <a:r>
              <a:rPr lang="en-US" sz="2400" b="1" dirty="0" err="1" smtClean="0">
                <a:solidFill>
                  <a:srgbClr val="FF0000"/>
                </a:solidFill>
                <a:latin typeface="Calibri" panose="020F0502020204030204" pitchFamily="34" charset="0"/>
              </a:rPr>
              <a:t>pada</a:t>
            </a:r>
            <a:r>
              <a:rPr lang="en-US" sz="2400" b="1" dirty="0" smtClean="0">
                <a:solidFill>
                  <a:srgbClr val="FF0000"/>
                </a:solidFill>
                <a:latin typeface="Calibri" panose="020F0502020204030204" pitchFamily="34" charset="0"/>
              </a:rPr>
              <a:t> </a:t>
            </a:r>
            <a:r>
              <a:rPr lang="en-US" sz="2400" b="1" dirty="0" err="1" smtClean="0">
                <a:solidFill>
                  <a:srgbClr val="FF0000"/>
                </a:solidFill>
                <a:latin typeface="Calibri" panose="020F0502020204030204" pitchFamily="34" charset="0"/>
              </a:rPr>
              <a:t>Latihan</a:t>
            </a:r>
            <a:r>
              <a:rPr lang="en-US" sz="2400" b="1" dirty="0" smtClean="0">
                <a:solidFill>
                  <a:srgbClr val="FF0000"/>
                </a:solidFill>
                <a:latin typeface="Calibri" panose="020F0502020204030204" pitchFamily="34" charset="0"/>
              </a:rPr>
              <a:t> 1</a:t>
            </a:r>
            <a:r>
              <a:rPr lang="en-US" sz="2400" b="1" dirty="0" smtClean="0">
                <a:solidFill>
                  <a:schemeClr val="tx2"/>
                </a:solidFill>
                <a:latin typeface="Calibri" panose="020F0502020204030204" pitchFamily="34" charset="0"/>
              </a:rPr>
              <a:t>)</a:t>
            </a:r>
            <a:endParaRPr lang="en-US" sz="2400" b="1" dirty="0" smtClean="0">
              <a:solidFill>
                <a:schemeClr val="tx2"/>
              </a:solidFill>
              <a:latin typeface="Calibri" panose="020F0502020204030204" pitchFamily="34" charset="0"/>
            </a:endParaRPr>
          </a:p>
        </p:txBody>
      </p:sp>
    </p:spTree>
    <p:extLst>
      <p:ext uri="{BB962C8B-B14F-4D97-AF65-F5344CB8AC3E}">
        <p14:creationId xmlns:p14="http://schemas.microsoft.com/office/powerpoint/2010/main" val="2666586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Penyisipan</a:t>
            </a:r>
            <a:r>
              <a:rPr lang="en-US" b="1" dirty="0" smtClean="0"/>
              <a:t> </a:t>
            </a:r>
            <a:r>
              <a:rPr lang="en-US" b="1" dirty="0" err="1" smtClean="0"/>
              <a:t>di</a:t>
            </a:r>
            <a:r>
              <a:rPr lang="en-US" b="1" dirty="0" smtClean="0"/>
              <a:t> Tengah</a:t>
            </a:r>
            <a:endParaRPr lang="en-US" b="1" dirty="0"/>
          </a:p>
        </p:txBody>
      </p:sp>
      <p:grpSp>
        <p:nvGrpSpPr>
          <p:cNvPr id="56" name="Group 55"/>
          <p:cNvGrpSpPr/>
          <p:nvPr/>
        </p:nvGrpSpPr>
        <p:grpSpPr>
          <a:xfrm>
            <a:off x="1371600" y="5197729"/>
            <a:ext cx="3352801" cy="605561"/>
            <a:chOff x="1898651" y="5334000"/>
            <a:chExt cx="3632201" cy="787224"/>
          </a:xfrm>
        </p:grpSpPr>
        <p:sp>
          <p:nvSpPr>
            <p:cNvPr id="25" name="Rectangle 24"/>
            <p:cNvSpPr/>
            <p:nvPr/>
          </p:nvSpPr>
          <p:spPr>
            <a:xfrm>
              <a:off x="3962402" y="5334000"/>
              <a:ext cx="1568450" cy="684781"/>
            </a:xfrm>
            <a:prstGeom prst="rect">
              <a:avLst/>
            </a:prstGeom>
            <a:ln>
              <a:solidFill>
                <a:srgbClr val="0000CC"/>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662">
                <a:solidFill>
                  <a:srgbClr val="FF0000"/>
                </a:solidFill>
              </a:endParaRPr>
            </a:p>
          </p:txBody>
        </p:sp>
        <p:cxnSp>
          <p:nvCxnSpPr>
            <p:cNvPr id="26" name="Straight Connector 5"/>
            <p:cNvCxnSpPr/>
            <p:nvPr/>
          </p:nvCxnSpPr>
          <p:spPr>
            <a:xfrm rot="5400000">
              <a:off x="4698320" y="5676388"/>
              <a:ext cx="684781" cy="2043"/>
            </a:xfrm>
            <a:prstGeom prst="line">
              <a:avLst/>
            </a:prstGeom>
            <a:ln w="28575">
              <a:solidFill>
                <a:srgbClr val="0000CC"/>
              </a:solidFill>
            </a:ln>
          </p:spPr>
          <p:style>
            <a:lnRef idx="1">
              <a:schemeClr val="dk1"/>
            </a:lnRef>
            <a:fillRef idx="0">
              <a:schemeClr val="dk1"/>
            </a:fillRef>
            <a:effectRef idx="0">
              <a:schemeClr val="dk1"/>
            </a:effectRef>
            <a:fontRef idx="minor">
              <a:schemeClr val="tx1"/>
            </a:fontRef>
          </p:style>
        </p:cxnSp>
        <p:grpSp>
          <p:nvGrpSpPr>
            <p:cNvPr id="18" name="Group 7"/>
            <p:cNvGrpSpPr/>
            <p:nvPr/>
          </p:nvGrpSpPr>
          <p:grpSpPr>
            <a:xfrm>
              <a:off x="1898651" y="5410200"/>
              <a:ext cx="1981200" cy="711024"/>
              <a:chOff x="-76200" y="2895600"/>
              <a:chExt cx="1828800" cy="711024"/>
            </a:xfrm>
          </p:grpSpPr>
          <p:sp>
            <p:nvSpPr>
              <p:cNvPr id="23" name="TextBox 22"/>
              <p:cNvSpPr txBox="1"/>
              <p:nvPr/>
            </p:nvSpPr>
            <p:spPr>
              <a:xfrm>
                <a:off x="-76200" y="2895600"/>
                <a:ext cx="1066800" cy="711024"/>
              </a:xfrm>
              <a:prstGeom prst="rect">
                <a:avLst/>
              </a:prstGeom>
              <a:noFill/>
            </p:spPr>
            <p:txBody>
              <a:bodyPr wrap="square" rtlCol="0">
                <a:spAutoFit/>
              </a:bodyPr>
              <a:lstStyle/>
              <a:p>
                <a:r>
                  <a:rPr lang="en-US" sz="2954" b="1" dirty="0" err="1">
                    <a:solidFill>
                      <a:srgbClr val="0000CC"/>
                    </a:solidFill>
                  </a:rPr>
                  <a:t>B</a:t>
                </a:r>
                <a:r>
                  <a:rPr lang="en-US" sz="2954" b="1" dirty="0" err="1" smtClean="0">
                    <a:solidFill>
                      <a:srgbClr val="0000CC"/>
                    </a:solidFill>
                  </a:rPr>
                  <a:t>aru</a:t>
                </a:r>
                <a:endParaRPr lang="en-US" sz="2954" b="1" dirty="0">
                  <a:solidFill>
                    <a:srgbClr val="0000CC"/>
                  </a:solidFill>
                </a:endParaRPr>
              </a:p>
            </p:txBody>
          </p:sp>
          <p:cxnSp>
            <p:nvCxnSpPr>
              <p:cNvPr id="24" name="Straight Arrow Connector 23"/>
              <p:cNvCxnSpPr/>
              <p:nvPr/>
            </p:nvCxnSpPr>
            <p:spPr>
              <a:xfrm>
                <a:off x="990600" y="3200400"/>
                <a:ext cx="762000" cy="1588"/>
              </a:xfrm>
              <a:prstGeom prst="straightConnector1">
                <a:avLst/>
              </a:prstGeom>
              <a:ln w="28575">
                <a:solidFill>
                  <a:srgbClr val="0000CC"/>
                </a:solidFill>
                <a:tailEnd type="arrow"/>
              </a:ln>
            </p:spPr>
            <p:style>
              <a:lnRef idx="1">
                <a:schemeClr val="dk1"/>
              </a:lnRef>
              <a:fillRef idx="0">
                <a:schemeClr val="dk1"/>
              </a:fillRef>
              <a:effectRef idx="0">
                <a:schemeClr val="dk1"/>
              </a:effectRef>
              <a:fontRef idx="minor">
                <a:schemeClr val="tx1"/>
              </a:fontRef>
            </p:style>
          </p:cxnSp>
        </p:grpSp>
      </p:grpSp>
      <p:sp>
        <p:nvSpPr>
          <p:cNvPr id="20" name="TextBox 19"/>
          <p:cNvSpPr txBox="1"/>
          <p:nvPr/>
        </p:nvSpPr>
        <p:spPr>
          <a:xfrm>
            <a:off x="3597540" y="5246076"/>
            <a:ext cx="533400" cy="490134"/>
          </a:xfrm>
          <a:prstGeom prst="rect">
            <a:avLst/>
          </a:prstGeom>
          <a:noFill/>
        </p:spPr>
        <p:txBody>
          <a:bodyPr wrap="square" rtlCol="0">
            <a:spAutoFit/>
          </a:bodyPr>
          <a:lstStyle/>
          <a:p>
            <a:r>
              <a:rPr lang="en-US" sz="2585" b="1" dirty="0">
                <a:solidFill>
                  <a:srgbClr val="006600"/>
                </a:solidFill>
              </a:rPr>
              <a:t>6</a:t>
            </a:r>
          </a:p>
        </p:txBody>
      </p:sp>
      <p:grpSp>
        <p:nvGrpSpPr>
          <p:cNvPr id="59" name="Group 58"/>
          <p:cNvGrpSpPr/>
          <p:nvPr/>
        </p:nvGrpSpPr>
        <p:grpSpPr>
          <a:xfrm>
            <a:off x="381001" y="2865263"/>
            <a:ext cx="8762998" cy="1178576"/>
            <a:chOff x="412751" y="2971800"/>
            <a:chExt cx="9493248" cy="1565409"/>
          </a:xfrm>
        </p:grpSpPr>
        <p:grpSp>
          <p:nvGrpSpPr>
            <p:cNvPr id="7" name="Group 3"/>
            <p:cNvGrpSpPr/>
            <p:nvPr/>
          </p:nvGrpSpPr>
          <p:grpSpPr>
            <a:xfrm>
              <a:off x="7346951" y="3810002"/>
              <a:ext cx="1568450" cy="685800"/>
              <a:chOff x="1752600" y="3352800"/>
              <a:chExt cx="1219200" cy="534194"/>
            </a:xfrm>
          </p:grpSpPr>
          <p:sp>
            <p:nvSpPr>
              <p:cNvPr id="29" name="Rectangle 28"/>
              <p:cNvSpPr/>
              <p:nvPr/>
            </p:nvSpPr>
            <p:spPr>
              <a:xfrm>
                <a:off x="1752600" y="3352800"/>
                <a:ext cx="12192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0" name="Straight Connector 29"/>
              <p:cNvCxnSpPr/>
              <p:nvPr/>
            </p:nvCxnSpPr>
            <p:spPr>
              <a:xfrm rot="5400000">
                <a:off x="2324100" y="3619500"/>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31" name="Straight Connector 30"/>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grpSp>
          <p:nvGrpSpPr>
            <p:cNvPr id="53" name="Group 52"/>
            <p:cNvGrpSpPr/>
            <p:nvPr/>
          </p:nvGrpSpPr>
          <p:grpSpPr>
            <a:xfrm>
              <a:off x="412751" y="2971800"/>
              <a:ext cx="9493248" cy="1565409"/>
              <a:chOff x="412751" y="2971800"/>
              <a:chExt cx="9493248" cy="1565409"/>
            </a:xfrm>
          </p:grpSpPr>
          <p:sp>
            <p:nvSpPr>
              <p:cNvPr id="13" name="TextBox 12"/>
              <p:cNvSpPr txBox="1"/>
              <p:nvPr/>
            </p:nvSpPr>
            <p:spPr>
              <a:xfrm>
                <a:off x="1816101" y="2971803"/>
                <a:ext cx="1155700" cy="726464"/>
              </a:xfrm>
              <a:prstGeom prst="rect">
                <a:avLst/>
              </a:prstGeom>
              <a:noFill/>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8" name="Group 46"/>
              <p:cNvGrpSpPr/>
              <p:nvPr/>
            </p:nvGrpSpPr>
            <p:grpSpPr>
              <a:xfrm>
                <a:off x="2724151" y="3810002"/>
                <a:ext cx="3879850" cy="684781"/>
                <a:chOff x="3505200" y="2362200"/>
                <a:chExt cx="3581400" cy="684781"/>
              </a:xfrm>
            </p:grpSpPr>
            <p:sp>
              <p:nvSpPr>
                <p:cNvPr id="27" name="Rectangle 26"/>
                <p:cNvSpPr/>
                <p:nvPr/>
              </p:nvSpPr>
              <p:spPr>
                <a:xfrm>
                  <a:off x="5638800" y="2362200"/>
                  <a:ext cx="1447800" cy="6847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8" name="Straight Connector 27"/>
                <p:cNvCxnSpPr/>
                <p:nvPr/>
              </p:nvCxnSpPr>
              <p:spPr>
                <a:xfrm rot="5400000">
                  <a:off x="62879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4" name="Rectangle 33"/>
                <p:cNvSpPr/>
                <p:nvPr/>
              </p:nvSpPr>
              <p:spPr>
                <a:xfrm>
                  <a:off x="3505200" y="2362200"/>
                  <a:ext cx="1447800" cy="6847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6" name="Straight Connector 35"/>
                <p:cNvCxnSpPr/>
                <p:nvPr/>
              </p:nvCxnSpPr>
              <p:spPr>
                <a:xfrm rot="5400000">
                  <a:off x="41543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15" name="Straight Arrow Connector 14"/>
              <p:cNvCxnSpPr/>
              <p:nvPr/>
            </p:nvCxnSpPr>
            <p:spPr>
              <a:xfrm>
                <a:off x="6356351" y="4114802"/>
                <a:ext cx="9906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16" name="TextBox 15"/>
              <p:cNvSpPr txBox="1"/>
              <p:nvPr/>
            </p:nvSpPr>
            <p:spPr>
              <a:xfrm>
                <a:off x="5365751" y="3886203"/>
                <a:ext cx="577850" cy="651006"/>
              </a:xfrm>
              <a:prstGeom prst="rect">
                <a:avLst/>
              </a:prstGeom>
              <a:noFill/>
            </p:spPr>
            <p:txBody>
              <a:bodyPr wrap="square" rtlCol="0">
                <a:spAutoFit/>
              </a:bodyPr>
              <a:lstStyle/>
              <a:p>
                <a:r>
                  <a:rPr lang="en-US" sz="2585" b="1" dirty="0">
                    <a:solidFill>
                      <a:schemeClr val="tx2"/>
                    </a:solidFill>
                  </a:rPr>
                  <a:t>2</a:t>
                </a:r>
              </a:p>
            </p:txBody>
          </p:sp>
          <p:sp>
            <p:nvSpPr>
              <p:cNvPr id="17" name="TextBox 16"/>
              <p:cNvSpPr txBox="1"/>
              <p:nvPr/>
            </p:nvSpPr>
            <p:spPr>
              <a:xfrm>
                <a:off x="7594601" y="3886203"/>
                <a:ext cx="577850" cy="651006"/>
              </a:xfrm>
              <a:prstGeom prst="rect">
                <a:avLst/>
              </a:prstGeom>
              <a:noFill/>
            </p:spPr>
            <p:txBody>
              <a:bodyPr wrap="square" rtlCol="0">
                <a:spAutoFit/>
              </a:bodyPr>
              <a:lstStyle/>
              <a:p>
                <a:r>
                  <a:rPr lang="en-US" sz="2585" b="1" dirty="0">
                    <a:solidFill>
                      <a:schemeClr val="tx2"/>
                    </a:solidFill>
                  </a:rPr>
                  <a:t>5</a:t>
                </a:r>
              </a:p>
            </p:txBody>
          </p:sp>
          <p:sp>
            <p:nvSpPr>
              <p:cNvPr id="37" name="TextBox 36"/>
              <p:cNvSpPr txBox="1"/>
              <p:nvPr/>
            </p:nvSpPr>
            <p:spPr>
              <a:xfrm>
                <a:off x="3054351" y="3886200"/>
                <a:ext cx="577850" cy="651006"/>
              </a:xfrm>
              <a:prstGeom prst="rect">
                <a:avLst/>
              </a:prstGeom>
              <a:noFill/>
            </p:spPr>
            <p:txBody>
              <a:bodyPr wrap="square" rtlCol="0">
                <a:spAutoFit/>
              </a:bodyPr>
              <a:lstStyle/>
              <a:p>
                <a:r>
                  <a:rPr lang="en-US" sz="2585" b="1" dirty="0">
                    <a:solidFill>
                      <a:schemeClr val="tx2"/>
                    </a:solidFill>
                  </a:rPr>
                  <a:t>4</a:t>
                </a:r>
              </a:p>
            </p:txBody>
          </p:sp>
          <p:sp>
            <p:nvSpPr>
              <p:cNvPr id="10" name="TextBox 9"/>
              <p:cNvSpPr txBox="1"/>
              <p:nvPr/>
            </p:nvSpPr>
            <p:spPr>
              <a:xfrm>
                <a:off x="8585200" y="2971800"/>
                <a:ext cx="1320799" cy="726464"/>
              </a:xfrm>
              <a:prstGeom prst="rect">
                <a:avLst/>
              </a:prstGeom>
              <a:noFill/>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11" name="Shape 10"/>
              <p:cNvCxnSpPr>
                <a:stCxn id="10" idx="1"/>
                <a:endCxn id="29" idx="0"/>
              </p:cNvCxnSpPr>
              <p:nvPr/>
            </p:nvCxnSpPr>
            <p:spPr>
              <a:xfrm rot="10800000" flipV="1">
                <a:off x="8131177" y="3335032"/>
                <a:ext cx="454024" cy="474969"/>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38" name="Straight Arrow Connector 37"/>
              <p:cNvCxnSpPr/>
              <p:nvPr/>
            </p:nvCxnSpPr>
            <p:spPr>
              <a:xfrm>
                <a:off x="4044951" y="4114802"/>
                <a:ext cx="9906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nvGrpSpPr>
              <p:cNvPr id="44" name="Group 43"/>
              <p:cNvGrpSpPr/>
              <p:nvPr/>
            </p:nvGrpSpPr>
            <p:grpSpPr>
              <a:xfrm>
                <a:off x="412751" y="3810002"/>
                <a:ext cx="1568450" cy="727205"/>
                <a:chOff x="304800" y="4114800"/>
                <a:chExt cx="1447800" cy="727205"/>
              </a:xfrm>
            </p:grpSpPr>
            <p:sp>
              <p:nvSpPr>
                <p:cNvPr id="40" name="Rectangle 39"/>
                <p:cNvSpPr/>
                <p:nvPr/>
              </p:nvSpPr>
              <p:spPr>
                <a:xfrm>
                  <a:off x="304800" y="4114800"/>
                  <a:ext cx="1447800" cy="6847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1" name="Straight Connector 40"/>
                <p:cNvCxnSpPr/>
                <p:nvPr/>
              </p:nvCxnSpPr>
              <p:spPr>
                <a:xfrm rot="5400000">
                  <a:off x="953952" y="44562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42" name="TextBox 41"/>
                <p:cNvSpPr txBox="1"/>
                <p:nvPr/>
              </p:nvSpPr>
              <p:spPr>
                <a:xfrm>
                  <a:off x="609600" y="4190999"/>
                  <a:ext cx="533400" cy="651006"/>
                </a:xfrm>
                <a:prstGeom prst="rect">
                  <a:avLst/>
                </a:prstGeom>
                <a:noFill/>
              </p:spPr>
              <p:txBody>
                <a:bodyPr wrap="square" rtlCol="0">
                  <a:spAutoFit/>
                </a:bodyPr>
                <a:lstStyle/>
                <a:p>
                  <a:r>
                    <a:rPr lang="en-US" sz="2585" b="1" dirty="0">
                      <a:solidFill>
                        <a:schemeClr val="tx2"/>
                      </a:solidFill>
                    </a:rPr>
                    <a:t>3</a:t>
                  </a:r>
                </a:p>
              </p:txBody>
            </p:sp>
          </p:grpSp>
          <p:cxnSp>
            <p:nvCxnSpPr>
              <p:cNvPr id="43" name="Straight Arrow Connector 42"/>
              <p:cNvCxnSpPr/>
              <p:nvPr/>
            </p:nvCxnSpPr>
            <p:spPr>
              <a:xfrm>
                <a:off x="1733551" y="4114800"/>
                <a:ext cx="990600" cy="1589"/>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47" name="Shape 46"/>
              <p:cNvCxnSpPr/>
              <p:nvPr/>
            </p:nvCxnSpPr>
            <p:spPr>
              <a:xfrm rot="10800000" flipV="1">
                <a:off x="1196976" y="3335034"/>
                <a:ext cx="619125" cy="474966"/>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grpSp>
      </p:grpSp>
      <p:sp>
        <p:nvSpPr>
          <p:cNvPr id="46" name="Content Placeholder 2"/>
          <p:cNvSpPr txBox="1">
            <a:spLocks/>
          </p:cNvSpPr>
          <p:nvPr/>
        </p:nvSpPr>
        <p:spPr>
          <a:xfrm>
            <a:off x="914400" y="4173415"/>
            <a:ext cx="8153400" cy="771965"/>
          </a:xfrm>
          <a:prstGeom prst="rect">
            <a:avLst/>
          </a:prstGeom>
        </p:spPr>
        <p:txBody>
          <a:bodyPr vert="horz" lIns="84387" tIns="42193" rIns="84387" bIns="42193">
            <a:normAutofit fontScale="85000" lnSpcReduction="20000"/>
          </a:bodyPr>
          <a:lstStyle/>
          <a:p>
            <a:pPr marL="0" lvl="2" indent="1465" defTabSz="844083">
              <a:spcBef>
                <a:spcPts val="646"/>
              </a:spcBef>
              <a:buClr>
                <a:schemeClr val="accent2"/>
              </a:buClr>
              <a:buSzPct val="60000"/>
              <a:defRPr/>
            </a:pPr>
            <a:r>
              <a:rPr lang="en-US" sz="2585" b="1" dirty="0" err="1">
                <a:solidFill>
                  <a:schemeClr val="tx2"/>
                </a:solidFill>
              </a:rPr>
              <a:t>Misal</a:t>
            </a:r>
            <a:r>
              <a:rPr lang="en-US" sz="2769" b="1" dirty="0">
                <a:solidFill>
                  <a:schemeClr val="tx2"/>
                </a:solidFill>
              </a:rPr>
              <a:t> </a:t>
            </a:r>
            <a:r>
              <a:rPr lang="en-US" sz="2769" b="1" dirty="0" err="1">
                <a:solidFill>
                  <a:schemeClr val="tx2"/>
                </a:solidFill>
              </a:rPr>
              <a:t>akan</a:t>
            </a:r>
            <a:r>
              <a:rPr lang="en-US" sz="2769" b="1" dirty="0">
                <a:solidFill>
                  <a:schemeClr val="tx2"/>
                </a:solidFill>
              </a:rPr>
              <a:t> </a:t>
            </a:r>
            <a:r>
              <a:rPr lang="en-US" sz="2769" b="1" dirty="0" err="1">
                <a:solidFill>
                  <a:schemeClr val="tx2"/>
                </a:solidFill>
              </a:rPr>
              <a:t>menyisipkan</a:t>
            </a:r>
            <a:r>
              <a:rPr lang="en-US" sz="2769" b="1" dirty="0">
                <a:solidFill>
                  <a:schemeClr val="tx2"/>
                </a:solidFill>
              </a:rPr>
              <a:t> </a:t>
            </a:r>
            <a:r>
              <a:rPr lang="en-US" sz="2769" b="1" dirty="0" err="1">
                <a:solidFill>
                  <a:srgbClr val="FF0000"/>
                </a:solidFill>
              </a:rPr>
              <a:t>angka</a:t>
            </a:r>
            <a:r>
              <a:rPr lang="en-US" sz="2769" b="1" dirty="0">
                <a:solidFill>
                  <a:srgbClr val="FF0000"/>
                </a:solidFill>
              </a:rPr>
              <a:t> 6 </a:t>
            </a:r>
            <a:r>
              <a:rPr lang="en-US" sz="2769" b="1" u="sng" dirty="0" err="1">
                <a:solidFill>
                  <a:schemeClr val="tx2"/>
                </a:solidFill>
              </a:rPr>
              <a:t>setelah</a:t>
            </a:r>
            <a:r>
              <a:rPr lang="en-US" sz="2769" b="1" dirty="0">
                <a:solidFill>
                  <a:srgbClr val="FF0000"/>
                </a:solidFill>
              </a:rPr>
              <a:t> </a:t>
            </a:r>
            <a:r>
              <a:rPr lang="en-US" sz="2769" b="1" dirty="0" err="1">
                <a:solidFill>
                  <a:srgbClr val="FF0000"/>
                </a:solidFill>
              </a:rPr>
              <a:t>angka</a:t>
            </a:r>
            <a:r>
              <a:rPr lang="en-US" sz="2769" b="1" dirty="0">
                <a:solidFill>
                  <a:srgbClr val="FF0000"/>
                </a:solidFill>
              </a:rPr>
              <a:t> </a:t>
            </a:r>
            <a:r>
              <a:rPr lang="en-US" sz="2769" b="1" dirty="0" smtClean="0">
                <a:solidFill>
                  <a:srgbClr val="FF0000"/>
                </a:solidFill>
              </a:rPr>
              <a:t>4.</a:t>
            </a:r>
            <a:r>
              <a:rPr lang="en-US" sz="2769" b="1" dirty="0" smtClean="0">
                <a:solidFill>
                  <a:schemeClr val="tx2"/>
                </a:solidFill>
              </a:rPr>
              <a:t> </a:t>
            </a:r>
          </a:p>
          <a:p>
            <a:pPr marL="0" lvl="2" indent="1465" defTabSz="844083">
              <a:spcBef>
                <a:spcPts val="646"/>
              </a:spcBef>
              <a:buClr>
                <a:schemeClr val="accent2"/>
              </a:buClr>
              <a:buSzPct val="60000"/>
              <a:defRPr/>
            </a:pPr>
            <a:r>
              <a:rPr lang="en-US" sz="2769" b="1" dirty="0">
                <a:solidFill>
                  <a:schemeClr val="tx2"/>
                </a:solidFill>
              </a:rPr>
              <a:t>1</a:t>
            </a:r>
            <a:r>
              <a:rPr lang="en-US" sz="2769" b="1" dirty="0" smtClean="0">
                <a:solidFill>
                  <a:schemeClr val="tx2"/>
                </a:solidFill>
              </a:rPr>
              <a:t>. </a:t>
            </a:r>
            <a:r>
              <a:rPr lang="en-US" sz="2769" b="1" dirty="0" err="1" smtClean="0">
                <a:solidFill>
                  <a:schemeClr val="tx2"/>
                </a:solidFill>
              </a:rPr>
              <a:t>Siapkan</a:t>
            </a:r>
            <a:r>
              <a:rPr lang="en-US" sz="2769" b="1" dirty="0" smtClean="0">
                <a:solidFill>
                  <a:schemeClr val="tx2"/>
                </a:solidFill>
              </a:rPr>
              <a:t> </a:t>
            </a:r>
            <a:r>
              <a:rPr lang="en-US" sz="2769" b="1" dirty="0" err="1" smtClean="0">
                <a:solidFill>
                  <a:schemeClr val="tx2"/>
                </a:solidFill>
              </a:rPr>
              <a:t>simpul</a:t>
            </a:r>
            <a:r>
              <a:rPr lang="en-US" sz="2769" b="1" dirty="0" smtClean="0">
                <a:solidFill>
                  <a:schemeClr val="tx2"/>
                </a:solidFill>
              </a:rPr>
              <a:t> yang </a:t>
            </a:r>
            <a:r>
              <a:rPr lang="en-US" sz="2769" b="1" dirty="0" err="1" smtClean="0">
                <a:solidFill>
                  <a:schemeClr val="tx2"/>
                </a:solidFill>
              </a:rPr>
              <a:t>akan</a:t>
            </a:r>
            <a:r>
              <a:rPr lang="en-US" sz="2769" b="1" dirty="0" smtClean="0">
                <a:solidFill>
                  <a:schemeClr val="tx2"/>
                </a:solidFill>
              </a:rPr>
              <a:t> </a:t>
            </a:r>
            <a:r>
              <a:rPr lang="en-US" sz="2769" b="1" dirty="0" err="1" smtClean="0">
                <a:solidFill>
                  <a:schemeClr val="tx2"/>
                </a:solidFill>
              </a:rPr>
              <a:t>disisipkan</a:t>
            </a:r>
            <a:r>
              <a:rPr lang="en-US" sz="2769" b="1" dirty="0" smtClean="0">
                <a:solidFill>
                  <a:schemeClr val="tx2"/>
                </a:solidFill>
              </a:rPr>
              <a:t> di </a:t>
            </a:r>
            <a:r>
              <a:rPr lang="en-US" sz="2769" b="1" dirty="0" err="1" smtClean="0">
                <a:solidFill>
                  <a:schemeClr val="tx2"/>
                </a:solidFill>
              </a:rPr>
              <a:t>tengah</a:t>
            </a:r>
            <a:endParaRPr lang="en-US" sz="2769" b="1" dirty="0">
              <a:solidFill>
                <a:srgbClr val="FF0000"/>
              </a:solidFill>
            </a:endParaRPr>
          </a:p>
        </p:txBody>
      </p:sp>
      <p:sp>
        <p:nvSpPr>
          <p:cNvPr id="50" name="Content Placeholder 2"/>
          <p:cNvSpPr>
            <a:spLocks noGrp="1"/>
          </p:cNvSpPr>
          <p:nvPr>
            <p:ph sz="quarter" idx="1"/>
          </p:nvPr>
        </p:nvSpPr>
        <p:spPr>
          <a:xfrm>
            <a:off x="612648" y="1556491"/>
            <a:ext cx="8153400" cy="914400"/>
          </a:xfrm>
        </p:spPr>
        <p:txBody>
          <a:bodyPr>
            <a:noAutofit/>
          </a:bodyPr>
          <a:lstStyle/>
          <a:p>
            <a:pPr marL="474691" lvl="2" indent="-474691">
              <a:spcBef>
                <a:spcPts val="0"/>
              </a:spcBef>
              <a:buSzPct val="60000"/>
              <a:buNone/>
            </a:pPr>
            <a:r>
              <a:rPr lang="en-US" sz="2585" b="1" dirty="0">
                <a:solidFill>
                  <a:schemeClr val="tx2"/>
                </a:solidFill>
              </a:rPr>
              <a:t>-  </a:t>
            </a:r>
            <a:r>
              <a:rPr lang="en-US" sz="2585" b="1" dirty="0" err="1">
                <a:solidFill>
                  <a:schemeClr val="tx2"/>
                </a:solidFill>
              </a:rPr>
              <a:t>Jika</a:t>
            </a:r>
            <a:r>
              <a:rPr lang="en-US" sz="2585" b="1" dirty="0">
                <a:solidFill>
                  <a:schemeClr val="tx2"/>
                </a:solidFill>
              </a:rPr>
              <a:t> List </a:t>
            </a:r>
            <a:r>
              <a:rPr lang="en-US" sz="2585" b="1" dirty="0" err="1">
                <a:solidFill>
                  <a:schemeClr val="tx2"/>
                </a:solidFill>
              </a:rPr>
              <a:t>kosong</a:t>
            </a:r>
            <a:r>
              <a:rPr lang="en-US" sz="2585" b="1" dirty="0">
                <a:solidFill>
                  <a:schemeClr val="tx2"/>
                </a:solidFill>
              </a:rPr>
              <a:t> </a:t>
            </a:r>
            <a:r>
              <a:rPr lang="en-US" sz="2585" b="1" dirty="0" smtClean="0"/>
              <a:t>{</a:t>
            </a:r>
            <a:r>
              <a:rPr lang="en-US" sz="2585" b="1" dirty="0" err="1"/>
              <a:t>A</a:t>
            </a:r>
            <a:r>
              <a:rPr lang="en-US" sz="2585" b="1" dirty="0" err="1" smtClean="0"/>
              <a:t>wal</a:t>
            </a:r>
            <a:r>
              <a:rPr lang="en-US" sz="2585" b="1" dirty="0" smtClean="0"/>
              <a:t> </a:t>
            </a:r>
            <a:r>
              <a:rPr lang="en-US" sz="2585" b="1" dirty="0"/>
              <a:t>= </a:t>
            </a:r>
            <a:r>
              <a:rPr lang="en-US" sz="2585" b="1" dirty="0" smtClean="0"/>
              <a:t>Nil</a:t>
            </a:r>
            <a:r>
              <a:rPr lang="en-US" sz="2585" b="1" dirty="0"/>
              <a:t>}</a:t>
            </a:r>
            <a:endParaRPr lang="en-US" sz="2585" dirty="0"/>
          </a:p>
          <a:p>
            <a:pPr marL="473332" indent="-222744">
              <a:spcBef>
                <a:spcPts val="0"/>
              </a:spcBef>
              <a:buNone/>
            </a:pPr>
            <a:r>
              <a:rPr lang="en-US" sz="2585" b="1" dirty="0"/>
              <a:t>{</a:t>
            </a:r>
            <a:r>
              <a:rPr lang="en-US" sz="2585" b="1" dirty="0" err="1">
                <a:solidFill>
                  <a:srgbClr val="FF0000"/>
                </a:solidFill>
              </a:rPr>
              <a:t>sama</a:t>
            </a:r>
            <a:r>
              <a:rPr lang="en-US" sz="2585" b="1" dirty="0">
                <a:solidFill>
                  <a:srgbClr val="FF0000"/>
                </a:solidFill>
              </a:rPr>
              <a:t> </a:t>
            </a:r>
            <a:r>
              <a:rPr lang="en-US" sz="2585" b="1" dirty="0" err="1">
                <a:solidFill>
                  <a:srgbClr val="FF0000"/>
                </a:solidFill>
              </a:rPr>
              <a:t>seperti</a:t>
            </a:r>
            <a:r>
              <a:rPr lang="en-US" sz="2585" b="1" dirty="0">
                <a:solidFill>
                  <a:srgbClr val="FF0000"/>
                </a:solidFill>
              </a:rPr>
              <a:t> </a:t>
            </a:r>
            <a:r>
              <a:rPr lang="en-US" sz="2585" b="1" dirty="0" err="1">
                <a:solidFill>
                  <a:srgbClr val="FF0000"/>
                </a:solidFill>
              </a:rPr>
              <a:t>pada</a:t>
            </a:r>
            <a:r>
              <a:rPr lang="en-US" sz="2585" b="1" dirty="0">
                <a:solidFill>
                  <a:srgbClr val="FF0000"/>
                </a:solidFill>
              </a:rPr>
              <a:t> </a:t>
            </a:r>
            <a:r>
              <a:rPr lang="en-US" sz="2585" b="1" dirty="0" err="1">
                <a:solidFill>
                  <a:srgbClr val="FF0000"/>
                </a:solidFill>
              </a:rPr>
              <a:t>penyisipan</a:t>
            </a:r>
            <a:r>
              <a:rPr lang="en-US" sz="2585" b="1" dirty="0">
                <a:solidFill>
                  <a:srgbClr val="FF0000"/>
                </a:solidFill>
              </a:rPr>
              <a:t> </a:t>
            </a:r>
            <a:r>
              <a:rPr lang="en-US" sz="2585" b="1" dirty="0" err="1">
                <a:solidFill>
                  <a:srgbClr val="FF0000"/>
                </a:solidFill>
              </a:rPr>
              <a:t>di</a:t>
            </a:r>
            <a:r>
              <a:rPr lang="en-US" sz="2585" b="1" dirty="0">
                <a:solidFill>
                  <a:srgbClr val="FF0000"/>
                </a:solidFill>
              </a:rPr>
              <a:t> </a:t>
            </a:r>
            <a:r>
              <a:rPr lang="en-US" sz="2585" b="1" dirty="0" err="1">
                <a:solidFill>
                  <a:srgbClr val="FF0000"/>
                </a:solidFill>
              </a:rPr>
              <a:t>depan</a:t>
            </a:r>
            <a:r>
              <a:rPr lang="en-US" sz="2585" b="1" dirty="0"/>
              <a:t>}</a:t>
            </a:r>
            <a:endParaRPr lang="en-US" sz="2585" dirty="0"/>
          </a:p>
        </p:txBody>
      </p:sp>
      <p:sp>
        <p:nvSpPr>
          <p:cNvPr id="51" name="Content Placeholder 2"/>
          <p:cNvSpPr txBox="1">
            <a:spLocks/>
          </p:cNvSpPr>
          <p:nvPr/>
        </p:nvSpPr>
        <p:spPr>
          <a:xfrm>
            <a:off x="638908" y="2482614"/>
            <a:ext cx="8153400" cy="492369"/>
          </a:xfrm>
          <a:prstGeom prst="rect">
            <a:avLst/>
          </a:prstGeom>
        </p:spPr>
        <p:txBody>
          <a:bodyPr vert="horz" lIns="84387" tIns="42193" rIns="84387" bIns="42193">
            <a:noAutofit/>
          </a:bodyPr>
          <a:lstStyle/>
          <a:p>
            <a:pPr marL="0" lvl="2" indent="1465" defTabSz="844083">
              <a:spcBef>
                <a:spcPts val="646"/>
              </a:spcBef>
              <a:buClr>
                <a:schemeClr val="accent2"/>
              </a:buClr>
              <a:buSzPct val="60000"/>
              <a:defRPr/>
            </a:pPr>
            <a:r>
              <a:rPr lang="en-US" sz="2585" b="1" dirty="0">
                <a:solidFill>
                  <a:schemeClr val="tx2"/>
                </a:solidFill>
              </a:rPr>
              <a:t>-  </a:t>
            </a:r>
            <a:r>
              <a:rPr lang="en-US" sz="2585" b="1" dirty="0" err="1">
                <a:solidFill>
                  <a:schemeClr val="tx2"/>
                </a:solidFill>
              </a:rPr>
              <a:t>Jika</a:t>
            </a:r>
            <a:r>
              <a:rPr lang="en-US" sz="2585" b="1" dirty="0">
                <a:solidFill>
                  <a:schemeClr val="tx2"/>
                </a:solidFill>
              </a:rPr>
              <a:t> List </a:t>
            </a:r>
            <a:r>
              <a:rPr lang="en-US" sz="2585" b="1" dirty="0" err="1">
                <a:solidFill>
                  <a:schemeClr val="tx2"/>
                </a:solidFill>
              </a:rPr>
              <a:t>tidak</a:t>
            </a:r>
            <a:r>
              <a:rPr lang="en-US" sz="2585" b="1" dirty="0">
                <a:solidFill>
                  <a:schemeClr val="tx2"/>
                </a:solidFill>
              </a:rPr>
              <a:t> </a:t>
            </a:r>
            <a:r>
              <a:rPr lang="en-US" sz="2585" b="1" dirty="0" err="1">
                <a:solidFill>
                  <a:schemeClr val="tx2"/>
                </a:solidFill>
              </a:rPr>
              <a:t>kosong</a:t>
            </a:r>
            <a:r>
              <a:rPr lang="en-US" sz="2585" b="1" dirty="0"/>
              <a:t> </a:t>
            </a:r>
            <a:r>
              <a:rPr lang="en-US" sz="2585" b="1" dirty="0" smtClean="0"/>
              <a:t>{</a:t>
            </a:r>
            <a:r>
              <a:rPr lang="en-US" sz="2585" b="1" dirty="0" err="1"/>
              <a:t>A</a:t>
            </a:r>
            <a:r>
              <a:rPr lang="en-US" sz="2585" b="1" dirty="0" err="1" smtClean="0"/>
              <a:t>wal</a:t>
            </a:r>
            <a:r>
              <a:rPr lang="en-US" sz="2585" b="1" dirty="0" smtClean="0"/>
              <a:t> </a:t>
            </a:r>
            <a:r>
              <a:rPr lang="en-US" sz="2585" b="1" dirty="0"/>
              <a:t>≠ Nil}</a:t>
            </a:r>
            <a:endParaRPr lang="en-US" sz="2585" dirty="0"/>
          </a:p>
        </p:txBody>
      </p:sp>
      <p:sp>
        <p:nvSpPr>
          <p:cNvPr id="57" name="Content Placeholder 2"/>
          <p:cNvSpPr txBox="1">
            <a:spLocks/>
          </p:cNvSpPr>
          <p:nvPr/>
        </p:nvSpPr>
        <p:spPr>
          <a:xfrm>
            <a:off x="4910524" y="4964724"/>
            <a:ext cx="3094892"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err="1" smtClean="0">
                <a:solidFill>
                  <a:srgbClr val="0000CC"/>
                </a:solidFill>
              </a:rPr>
              <a:t>Alloc</a:t>
            </a:r>
            <a:r>
              <a:rPr lang="en-US" sz="2585" b="1" dirty="0" smtClean="0">
                <a:solidFill>
                  <a:srgbClr val="0000CC"/>
                </a:solidFill>
              </a:rPr>
              <a:t>(</a:t>
            </a:r>
            <a:r>
              <a:rPr lang="en-US" sz="2585" b="1" dirty="0" err="1">
                <a:solidFill>
                  <a:srgbClr val="0000CC"/>
                </a:solidFill>
              </a:rPr>
              <a:t>B</a:t>
            </a:r>
            <a:r>
              <a:rPr lang="en-US" sz="2585" b="1" dirty="0" err="1" smtClean="0">
                <a:solidFill>
                  <a:srgbClr val="0000CC"/>
                </a:solidFill>
              </a:rPr>
              <a:t>aru</a:t>
            </a:r>
            <a:r>
              <a:rPr lang="en-US" sz="2585" b="1" dirty="0">
                <a:solidFill>
                  <a:srgbClr val="0000CC"/>
                </a:solidFill>
              </a:rPr>
              <a:t>)</a:t>
            </a:r>
          </a:p>
        </p:txBody>
      </p:sp>
      <p:sp>
        <p:nvSpPr>
          <p:cNvPr id="58" name="Content Placeholder 2"/>
          <p:cNvSpPr txBox="1">
            <a:spLocks/>
          </p:cNvSpPr>
          <p:nvPr/>
        </p:nvSpPr>
        <p:spPr>
          <a:xfrm>
            <a:off x="4910524" y="5386754"/>
            <a:ext cx="3094892" cy="633046"/>
          </a:xfrm>
          <a:prstGeom prst="rect">
            <a:avLst/>
          </a:prstGeom>
        </p:spPr>
        <p:txBody>
          <a:bodyPr vert="horz" lIns="84387" tIns="42193" rIns="84387" bIns="42193">
            <a:normAutofit/>
          </a:bodyPr>
          <a:lstStyle/>
          <a:p>
            <a:pPr marL="0" lvl="2" indent="1465" defTabSz="844083">
              <a:spcBef>
                <a:spcPts val="646"/>
              </a:spcBef>
              <a:buClr>
                <a:schemeClr val="accent2"/>
              </a:buClr>
              <a:buSzPct val="60000"/>
              <a:defRPr/>
            </a:pPr>
            <a:r>
              <a:rPr lang="en-US" sz="2585" b="1" dirty="0" err="1">
                <a:solidFill>
                  <a:srgbClr val="006600"/>
                </a:solidFill>
              </a:rPr>
              <a:t>B</a:t>
            </a:r>
            <a:r>
              <a:rPr lang="en-US" sz="2585" b="1" dirty="0" err="1" smtClean="0">
                <a:solidFill>
                  <a:srgbClr val="006600"/>
                </a:solidFill>
              </a:rPr>
              <a:t>aru</a:t>
            </a:r>
            <a:r>
              <a:rPr lang="en-US" sz="2585" b="1" dirty="0">
                <a:solidFill>
                  <a:srgbClr val="006600"/>
                </a:solidFill>
                <a:cs typeface="Times New Roman"/>
              </a:rPr>
              <a:t>↑</a:t>
            </a:r>
            <a:r>
              <a:rPr lang="en-US" sz="2585" b="1" dirty="0" smtClean="0">
                <a:solidFill>
                  <a:srgbClr val="006600"/>
                </a:solidFill>
                <a:cs typeface="Times New Roman"/>
              </a:rPr>
              <a:t>.Info</a:t>
            </a:r>
            <a:r>
              <a:rPr lang="en-US" sz="2585" b="1" dirty="0" smtClean="0">
                <a:solidFill>
                  <a:srgbClr val="006600"/>
                </a:solidFill>
              </a:rPr>
              <a:t> </a:t>
            </a:r>
            <a:r>
              <a:rPr lang="en-US" sz="2585" b="1" dirty="0">
                <a:solidFill>
                  <a:srgbClr val="006600"/>
                </a:solidFill>
                <a:sym typeface="Wingdings" pitchFamily="2" charset="2"/>
              </a:rPr>
              <a:t> 6  </a:t>
            </a:r>
            <a:endParaRPr lang="en-US" sz="2585" b="1" dirty="0">
              <a:solidFill>
                <a:srgbClr val="006600"/>
              </a:solidFill>
            </a:endParaRPr>
          </a:p>
        </p:txBody>
      </p:sp>
    </p:spTree>
    <p:extLst>
      <p:ext uri="{BB962C8B-B14F-4D97-AF65-F5344CB8AC3E}">
        <p14:creationId xmlns:p14="http://schemas.microsoft.com/office/powerpoint/2010/main" val="737931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xEl>
                                              <p:pRg st="0" end="0"/>
                                            </p:txEl>
                                          </p:spTgt>
                                        </p:tgtEl>
                                        <p:attrNameLst>
                                          <p:attrName>style.visibility</p:attrName>
                                        </p:attrNameLst>
                                      </p:cBhvr>
                                      <p:to>
                                        <p:strVal val="visible"/>
                                      </p:to>
                                    </p:set>
                                    <p:animEffect transition="in" filter="fade">
                                      <p:cBhvr>
                                        <p:cTn id="7" dur="500"/>
                                        <p:tgtEl>
                                          <p:spTgt spid="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0">
                                            <p:txEl>
                                              <p:pRg st="1" end="1"/>
                                            </p:txEl>
                                          </p:spTgt>
                                        </p:tgtEl>
                                        <p:attrNameLst>
                                          <p:attrName>style.visibility</p:attrName>
                                        </p:attrNameLst>
                                      </p:cBhvr>
                                      <p:to>
                                        <p:strVal val="visible"/>
                                      </p:to>
                                    </p:set>
                                    <p:animEffect transition="in" filter="fade">
                                      <p:cBhvr>
                                        <p:cTn id="12" dur="500"/>
                                        <p:tgtEl>
                                          <p:spTgt spid="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500"/>
                                        <p:tgtEl>
                                          <p:spTgt spid="51"/>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wheel(4)">
                                      <p:cBhvr>
                                        <p:cTn id="22" dur="20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diamond(in)">
                                      <p:cBhvr>
                                        <p:cTn id="32" dur="2000"/>
                                        <p:tgtEl>
                                          <p:spTgt spid="56"/>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57"/>
                                        </p:tgtEl>
                                        <p:attrNameLst>
                                          <p:attrName>style.visibility</p:attrName>
                                        </p:attrNameLst>
                                      </p:cBhvr>
                                      <p:to>
                                        <p:strVal val="visible"/>
                                      </p:to>
                                    </p:set>
                                    <p:anim calcmode="discrete" valueType="clr">
                                      <p:cBhvr override="childStyle">
                                        <p:cTn id="37"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57"/>
                                        </p:tgtEl>
                                        <p:attrNameLst>
                                          <p:attrName>fillcolor</p:attrName>
                                        </p:attrNameLst>
                                      </p:cBhvr>
                                      <p:tavLst>
                                        <p:tav tm="0">
                                          <p:val>
                                            <p:clrVal>
                                              <a:schemeClr val="accent2"/>
                                            </p:clrVal>
                                          </p:val>
                                        </p:tav>
                                        <p:tav tm="50000">
                                          <p:val>
                                            <p:clrVal>
                                              <a:schemeClr val="hlink"/>
                                            </p:clrVal>
                                          </p:val>
                                        </p:tav>
                                      </p:tavLst>
                                    </p:anim>
                                    <p:set>
                                      <p:cBhvr>
                                        <p:cTn id="39" dur="80"/>
                                        <p:tgtEl>
                                          <p:spTgt spid="57"/>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58"/>
                                        </p:tgtEl>
                                        <p:attrNameLst>
                                          <p:attrName>style.visibility</p:attrName>
                                        </p:attrNameLst>
                                      </p:cBhvr>
                                      <p:to>
                                        <p:strVal val="visible"/>
                                      </p:to>
                                    </p:set>
                                    <p:anim calcmode="discrete" valueType="clr">
                                      <p:cBhvr override="childStyle">
                                        <p:cTn id="49" dur="80"/>
                                        <p:tgtEl>
                                          <p:spTgt spid="58"/>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58"/>
                                        </p:tgtEl>
                                        <p:attrNameLst>
                                          <p:attrName>fillcolor</p:attrName>
                                        </p:attrNameLst>
                                      </p:cBhvr>
                                      <p:tavLst>
                                        <p:tav tm="0">
                                          <p:val>
                                            <p:clrVal>
                                              <a:schemeClr val="accent2"/>
                                            </p:clrVal>
                                          </p:val>
                                        </p:tav>
                                        <p:tav tm="50000">
                                          <p:val>
                                            <p:clrVal>
                                              <a:schemeClr val="hlink"/>
                                            </p:clrVal>
                                          </p:val>
                                        </p:tav>
                                      </p:tavLst>
                                    </p:anim>
                                    <p:set>
                                      <p:cBhvr>
                                        <p:cTn id="51" dur="80"/>
                                        <p:tgtEl>
                                          <p:spTgt spid="5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46" grpId="0"/>
      <p:bldP spid="51" grpId="0"/>
      <p:bldP spid="57" grpId="0"/>
      <p:bldP spid="5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err="1" smtClean="0"/>
              <a:t>Penyisipan</a:t>
            </a:r>
            <a:r>
              <a:rPr lang="en-US" sz="3200" b="1" dirty="0" smtClean="0"/>
              <a:t> </a:t>
            </a:r>
            <a:r>
              <a:rPr lang="en-US" sz="3200" b="1" dirty="0" err="1" smtClean="0"/>
              <a:t>di</a:t>
            </a:r>
            <a:r>
              <a:rPr lang="en-US" sz="3200" b="1" dirty="0" smtClean="0"/>
              <a:t> Tengah (</a:t>
            </a:r>
            <a:r>
              <a:rPr lang="en-US" sz="3200" b="1" dirty="0" err="1" smtClean="0"/>
              <a:t>lanjutan</a:t>
            </a:r>
            <a:r>
              <a:rPr lang="en-US" sz="3200" b="1" dirty="0" smtClean="0"/>
              <a:t>)</a:t>
            </a:r>
            <a:endParaRPr lang="en-US" sz="3200" b="1" dirty="0"/>
          </a:p>
        </p:txBody>
      </p:sp>
      <p:sp>
        <p:nvSpPr>
          <p:cNvPr id="3" name="Content Placeholder 2"/>
          <p:cNvSpPr>
            <a:spLocks noGrp="1"/>
          </p:cNvSpPr>
          <p:nvPr>
            <p:ph sz="quarter" idx="1"/>
          </p:nvPr>
        </p:nvSpPr>
        <p:spPr>
          <a:xfrm>
            <a:off x="507052" y="1371600"/>
            <a:ext cx="8153400" cy="1943770"/>
          </a:xfrm>
        </p:spPr>
        <p:txBody>
          <a:bodyPr>
            <a:noAutofit/>
          </a:bodyPr>
          <a:lstStyle/>
          <a:p>
            <a:pPr marL="0" lvl="2" indent="1465" algn="just">
              <a:spcBef>
                <a:spcPts val="646"/>
              </a:spcBef>
              <a:buSzPct val="60000"/>
              <a:buNone/>
            </a:pPr>
            <a:r>
              <a:rPr lang="en-US" sz="2000" b="1" dirty="0" smtClean="0">
                <a:solidFill>
                  <a:schemeClr val="tx2"/>
                </a:solidFill>
              </a:rPr>
              <a:t>2. </a:t>
            </a:r>
            <a:r>
              <a:rPr lang="en-US" sz="2000" b="1" dirty="0" err="1" smtClean="0">
                <a:solidFill>
                  <a:schemeClr val="tx2"/>
                </a:solidFill>
              </a:rPr>
              <a:t>Cari</a:t>
            </a:r>
            <a:r>
              <a:rPr lang="en-US" sz="2000" b="1" dirty="0" smtClean="0">
                <a:solidFill>
                  <a:schemeClr val="tx2"/>
                </a:solidFill>
              </a:rPr>
              <a:t> </a:t>
            </a:r>
            <a:r>
              <a:rPr lang="en-US" sz="2000" b="1" dirty="0" err="1" smtClean="0">
                <a:solidFill>
                  <a:schemeClr val="tx2"/>
                </a:solidFill>
              </a:rPr>
              <a:t>simpul</a:t>
            </a:r>
            <a:r>
              <a:rPr lang="en-US" sz="2000" b="1" dirty="0" smtClean="0">
                <a:solidFill>
                  <a:schemeClr val="tx2"/>
                </a:solidFill>
              </a:rPr>
              <a:t> yang </a:t>
            </a:r>
            <a:r>
              <a:rPr lang="en-US" sz="2000" b="1" dirty="0" err="1" smtClean="0">
                <a:solidFill>
                  <a:schemeClr val="tx2"/>
                </a:solidFill>
              </a:rPr>
              <a:t>berisi</a:t>
            </a:r>
            <a:r>
              <a:rPr lang="en-US" sz="2000" b="1" dirty="0" smtClean="0">
                <a:solidFill>
                  <a:schemeClr val="tx2"/>
                </a:solidFill>
              </a:rPr>
              <a:t> </a:t>
            </a:r>
            <a:r>
              <a:rPr lang="en-US" sz="2000" b="1" dirty="0" err="1" smtClean="0">
                <a:solidFill>
                  <a:schemeClr val="tx2"/>
                </a:solidFill>
              </a:rPr>
              <a:t>Angka</a:t>
            </a:r>
            <a:r>
              <a:rPr lang="en-US" sz="2000" b="1" dirty="0" smtClean="0">
                <a:solidFill>
                  <a:schemeClr val="tx2"/>
                </a:solidFill>
              </a:rPr>
              <a:t> 4, </a:t>
            </a:r>
            <a:r>
              <a:rPr lang="en-US" sz="2000" b="1" dirty="0" err="1" smtClean="0">
                <a:solidFill>
                  <a:schemeClr val="tx2"/>
                </a:solidFill>
              </a:rPr>
              <a:t>dengan</a:t>
            </a:r>
            <a:r>
              <a:rPr lang="en-US" sz="2000" b="1" dirty="0" smtClean="0">
                <a:solidFill>
                  <a:schemeClr val="tx2"/>
                </a:solidFill>
              </a:rPr>
              <a:t> </a:t>
            </a:r>
            <a:r>
              <a:rPr lang="en-US" sz="2000" b="1" dirty="0" err="1" smtClean="0">
                <a:solidFill>
                  <a:schemeClr val="tx2"/>
                </a:solidFill>
              </a:rPr>
              <a:t>menggunakan</a:t>
            </a:r>
            <a:r>
              <a:rPr lang="en-US" sz="2000" b="1" dirty="0" smtClean="0">
                <a:solidFill>
                  <a:schemeClr val="tx2"/>
                </a:solidFill>
              </a:rPr>
              <a:t> </a:t>
            </a:r>
            <a:r>
              <a:rPr lang="en-US" sz="2000" b="1" dirty="0" err="1" smtClean="0">
                <a:solidFill>
                  <a:srgbClr val="FF0000"/>
                </a:solidFill>
              </a:rPr>
              <a:t>operasi</a:t>
            </a:r>
            <a:r>
              <a:rPr lang="en-US" sz="2000" b="1" dirty="0" smtClean="0">
                <a:solidFill>
                  <a:srgbClr val="FF0000"/>
                </a:solidFill>
              </a:rPr>
              <a:t> </a:t>
            </a:r>
            <a:r>
              <a:rPr lang="en-US" sz="2000" b="1" dirty="0" err="1" smtClean="0">
                <a:solidFill>
                  <a:srgbClr val="FF0000"/>
                </a:solidFill>
              </a:rPr>
              <a:t>pencarian</a:t>
            </a:r>
            <a:r>
              <a:rPr lang="en-US" sz="2000" b="1" dirty="0" smtClean="0">
                <a:solidFill>
                  <a:srgbClr val="FF0000"/>
                </a:solidFill>
              </a:rPr>
              <a:t> (</a:t>
            </a:r>
            <a:r>
              <a:rPr lang="en-US" sz="2000" b="1" i="1" dirty="0" smtClean="0">
                <a:solidFill>
                  <a:srgbClr val="FF0000"/>
                </a:solidFill>
              </a:rPr>
              <a:t>searching)</a:t>
            </a:r>
            <a:r>
              <a:rPr lang="en-US" sz="2000" b="1" dirty="0" smtClean="0">
                <a:solidFill>
                  <a:schemeClr val="tx2"/>
                </a:solidFill>
              </a:rPr>
              <a:t> </a:t>
            </a:r>
            <a:r>
              <a:rPr lang="en-US" sz="2000" b="1" dirty="0" err="1" smtClean="0">
                <a:solidFill>
                  <a:schemeClr val="tx2"/>
                </a:solidFill>
              </a:rPr>
              <a:t>Angka</a:t>
            </a:r>
            <a:r>
              <a:rPr lang="en-US" sz="2000" b="1" dirty="0" smtClean="0">
                <a:solidFill>
                  <a:schemeClr val="tx2"/>
                </a:solidFill>
              </a:rPr>
              <a:t> 4 </a:t>
            </a:r>
            <a:r>
              <a:rPr lang="en-US" sz="2000" b="1" u="sng" dirty="0" err="1" smtClean="0">
                <a:solidFill>
                  <a:schemeClr val="tx2"/>
                </a:solidFill>
              </a:rPr>
              <a:t>ditemukan</a:t>
            </a:r>
            <a:r>
              <a:rPr lang="en-US" sz="2000" b="1" dirty="0" smtClean="0">
                <a:solidFill>
                  <a:schemeClr val="tx2"/>
                </a:solidFill>
              </a:rPr>
              <a:t> </a:t>
            </a:r>
            <a:r>
              <a:rPr lang="en-US" sz="2000" b="1" dirty="0" err="1" smtClean="0">
                <a:solidFill>
                  <a:schemeClr val="tx2"/>
                </a:solidFill>
              </a:rPr>
              <a:t>ada</a:t>
            </a:r>
            <a:r>
              <a:rPr lang="en-US" sz="2000" b="1" dirty="0" smtClean="0">
                <a:solidFill>
                  <a:schemeClr val="tx2"/>
                </a:solidFill>
              </a:rPr>
              <a:t> </a:t>
            </a:r>
            <a:r>
              <a:rPr lang="en-US" sz="2000" b="1" dirty="0" err="1" smtClean="0">
                <a:solidFill>
                  <a:schemeClr val="tx2"/>
                </a:solidFill>
              </a:rPr>
              <a:t>pada</a:t>
            </a:r>
            <a:r>
              <a:rPr lang="en-US" sz="2000" b="1" dirty="0" smtClean="0">
                <a:solidFill>
                  <a:schemeClr val="tx2"/>
                </a:solidFill>
              </a:rPr>
              <a:t> list </a:t>
            </a:r>
            <a:r>
              <a:rPr lang="en-US" sz="2000" b="1" dirty="0" smtClean="0"/>
              <a:t>(</a:t>
            </a:r>
            <a:r>
              <a:rPr lang="en-US" sz="2000" b="1" dirty="0" err="1" smtClean="0">
                <a:solidFill>
                  <a:srgbClr val="FF0000"/>
                </a:solidFill>
              </a:rPr>
              <a:t>metode</a:t>
            </a:r>
            <a:r>
              <a:rPr lang="en-US" sz="2000" b="1" dirty="0" smtClean="0">
                <a:solidFill>
                  <a:srgbClr val="FF0000"/>
                </a:solidFill>
              </a:rPr>
              <a:t> searching yang </a:t>
            </a:r>
            <a:r>
              <a:rPr lang="en-US" sz="2000" b="1" dirty="0" err="1" smtClean="0">
                <a:solidFill>
                  <a:srgbClr val="FF0000"/>
                </a:solidFill>
              </a:rPr>
              <a:t>bisa</a:t>
            </a:r>
            <a:r>
              <a:rPr lang="en-US" sz="2000" b="1" dirty="0" smtClean="0">
                <a:solidFill>
                  <a:srgbClr val="FF0000"/>
                </a:solidFill>
              </a:rPr>
              <a:t> </a:t>
            </a:r>
            <a:r>
              <a:rPr lang="en-US" sz="2000" b="1" dirty="0" err="1" smtClean="0">
                <a:solidFill>
                  <a:srgbClr val="FF0000"/>
                </a:solidFill>
              </a:rPr>
              <a:t>digunakan</a:t>
            </a:r>
            <a:r>
              <a:rPr lang="en-US" sz="2000" b="1" dirty="0" smtClean="0">
                <a:solidFill>
                  <a:srgbClr val="FF0000"/>
                </a:solidFill>
              </a:rPr>
              <a:t> </a:t>
            </a:r>
            <a:r>
              <a:rPr lang="en-US" sz="2000" b="1" dirty="0" err="1" smtClean="0">
                <a:solidFill>
                  <a:srgbClr val="FF0000"/>
                </a:solidFill>
              </a:rPr>
              <a:t>pada</a:t>
            </a:r>
            <a:r>
              <a:rPr lang="en-US" sz="2000" b="1" dirty="0" smtClean="0">
                <a:solidFill>
                  <a:srgbClr val="FF0000"/>
                </a:solidFill>
              </a:rPr>
              <a:t> list </a:t>
            </a:r>
            <a:r>
              <a:rPr lang="en-US" sz="2000" b="1" dirty="0" err="1" smtClean="0">
                <a:solidFill>
                  <a:srgbClr val="FF0000"/>
                </a:solidFill>
              </a:rPr>
              <a:t>adalah</a:t>
            </a:r>
            <a:r>
              <a:rPr lang="en-US" sz="2000" b="1" dirty="0" smtClean="0">
                <a:solidFill>
                  <a:srgbClr val="FF0000"/>
                </a:solidFill>
              </a:rPr>
              <a:t> </a:t>
            </a:r>
            <a:r>
              <a:rPr lang="en-US" sz="2000" b="1" dirty="0" err="1" smtClean="0">
                <a:solidFill>
                  <a:srgbClr val="FF0000"/>
                </a:solidFill>
              </a:rPr>
              <a:t>metode</a:t>
            </a:r>
            <a:r>
              <a:rPr lang="en-US" sz="2000" b="1" dirty="0" smtClean="0">
                <a:solidFill>
                  <a:srgbClr val="FF0000"/>
                </a:solidFill>
              </a:rPr>
              <a:t> </a:t>
            </a:r>
            <a:r>
              <a:rPr lang="en-US" sz="2000" b="1" i="1" dirty="0" smtClean="0">
                <a:solidFill>
                  <a:srgbClr val="FF0000"/>
                </a:solidFill>
              </a:rPr>
              <a:t>sequential </a:t>
            </a:r>
            <a:r>
              <a:rPr lang="en-US" sz="2000" b="1" i="1" dirty="0" smtClean="0">
                <a:solidFill>
                  <a:srgbClr val="FF0000"/>
                </a:solidFill>
              </a:rPr>
              <a:t>search</a:t>
            </a:r>
            <a:r>
              <a:rPr lang="en-US" sz="2000" b="1" dirty="0" smtClean="0"/>
              <a:t>). </a:t>
            </a:r>
            <a:r>
              <a:rPr lang="en-US" sz="2000" b="1" dirty="0" err="1">
                <a:solidFill>
                  <a:schemeClr val="tx2"/>
                </a:solidFill>
              </a:rPr>
              <a:t>Misalkan</a:t>
            </a:r>
            <a:r>
              <a:rPr lang="en-US" sz="2000" b="1" dirty="0">
                <a:solidFill>
                  <a:schemeClr val="tx2"/>
                </a:solidFill>
              </a:rPr>
              <a:t> pointer yang </a:t>
            </a:r>
            <a:r>
              <a:rPr lang="en-US" sz="2000" b="1" dirty="0" err="1">
                <a:solidFill>
                  <a:schemeClr val="tx2"/>
                </a:solidFill>
              </a:rPr>
              <a:t>mencari</a:t>
            </a:r>
            <a:r>
              <a:rPr lang="en-US" sz="2000" b="1" dirty="0">
                <a:solidFill>
                  <a:schemeClr val="tx2"/>
                </a:solidFill>
              </a:rPr>
              <a:t> </a:t>
            </a:r>
            <a:r>
              <a:rPr lang="en-US" sz="2000" b="1" dirty="0" err="1">
                <a:solidFill>
                  <a:schemeClr val="tx2"/>
                </a:solidFill>
              </a:rPr>
              <a:t>angka</a:t>
            </a:r>
            <a:r>
              <a:rPr lang="en-US" sz="2000" b="1" dirty="0">
                <a:solidFill>
                  <a:schemeClr val="tx2"/>
                </a:solidFill>
              </a:rPr>
              <a:t> 4 </a:t>
            </a:r>
            <a:r>
              <a:rPr lang="en-US" sz="2000" b="1" dirty="0" err="1">
                <a:solidFill>
                  <a:schemeClr val="tx2"/>
                </a:solidFill>
              </a:rPr>
              <a:t>adalah</a:t>
            </a:r>
            <a:r>
              <a:rPr lang="en-US" sz="2000" b="1" dirty="0">
                <a:solidFill>
                  <a:schemeClr val="tx2"/>
                </a:solidFill>
              </a:rPr>
              <a:t> </a:t>
            </a:r>
            <a:r>
              <a:rPr lang="en-US" sz="2000" b="1" dirty="0">
                <a:solidFill>
                  <a:srgbClr val="FF0000"/>
                </a:solidFill>
              </a:rPr>
              <a:t>pointer Bantu</a:t>
            </a:r>
            <a:r>
              <a:rPr lang="en-US" sz="2000" b="1" dirty="0">
                <a:solidFill>
                  <a:schemeClr val="tx2"/>
                </a:solidFill>
              </a:rPr>
              <a:t>, </a:t>
            </a:r>
            <a:r>
              <a:rPr lang="en-US" sz="2000" b="1" dirty="0" err="1">
                <a:solidFill>
                  <a:schemeClr val="tx2"/>
                </a:solidFill>
              </a:rPr>
              <a:t>berarti</a:t>
            </a:r>
            <a:r>
              <a:rPr lang="en-US" sz="2000" b="1" dirty="0">
                <a:solidFill>
                  <a:schemeClr val="tx2"/>
                </a:solidFill>
              </a:rPr>
              <a:t> pointer bantu </a:t>
            </a:r>
            <a:r>
              <a:rPr lang="en-US" sz="2000" b="1" dirty="0" err="1">
                <a:solidFill>
                  <a:schemeClr val="tx2"/>
                </a:solidFill>
              </a:rPr>
              <a:t>akan</a:t>
            </a:r>
            <a:r>
              <a:rPr lang="en-US" sz="2000" b="1" dirty="0">
                <a:solidFill>
                  <a:schemeClr val="tx2"/>
                </a:solidFill>
              </a:rPr>
              <a:t> </a:t>
            </a:r>
            <a:r>
              <a:rPr lang="en-US" sz="2000" b="1" dirty="0" err="1">
                <a:solidFill>
                  <a:schemeClr val="tx2"/>
                </a:solidFill>
              </a:rPr>
              <a:t>menunjuk</a:t>
            </a:r>
            <a:r>
              <a:rPr lang="en-US" sz="2000" b="1" dirty="0">
                <a:solidFill>
                  <a:schemeClr val="tx2"/>
                </a:solidFill>
              </a:rPr>
              <a:t> </a:t>
            </a:r>
            <a:r>
              <a:rPr lang="en-US" sz="2000" b="1" u="sng" dirty="0" err="1">
                <a:solidFill>
                  <a:schemeClr val="tx2"/>
                </a:solidFill>
              </a:rPr>
              <a:t>simpul</a:t>
            </a:r>
            <a:r>
              <a:rPr lang="en-US" sz="2000" b="1" u="sng" dirty="0">
                <a:solidFill>
                  <a:schemeClr val="tx2"/>
                </a:solidFill>
              </a:rPr>
              <a:t> ke-2</a:t>
            </a:r>
            <a:r>
              <a:rPr lang="en-US" sz="2000" b="1" dirty="0">
                <a:solidFill>
                  <a:schemeClr val="tx2"/>
                </a:solidFill>
              </a:rPr>
              <a:t> </a:t>
            </a:r>
            <a:r>
              <a:rPr lang="en-US" sz="2000" b="1" dirty="0" err="1">
                <a:solidFill>
                  <a:schemeClr val="tx2"/>
                </a:solidFill>
              </a:rPr>
              <a:t>karena</a:t>
            </a:r>
            <a:r>
              <a:rPr lang="en-US" sz="2000" b="1" dirty="0">
                <a:solidFill>
                  <a:schemeClr val="tx2"/>
                </a:solidFill>
              </a:rPr>
              <a:t> </a:t>
            </a:r>
            <a:r>
              <a:rPr lang="en-US" sz="2000" b="1" dirty="0" err="1">
                <a:solidFill>
                  <a:schemeClr val="tx2"/>
                </a:solidFill>
              </a:rPr>
              <a:t>simpul</a:t>
            </a:r>
            <a:r>
              <a:rPr lang="en-US" sz="2000" b="1" dirty="0">
                <a:solidFill>
                  <a:schemeClr val="tx2"/>
                </a:solidFill>
              </a:rPr>
              <a:t> </a:t>
            </a:r>
            <a:r>
              <a:rPr lang="en-US" sz="2000" b="1" dirty="0" err="1">
                <a:solidFill>
                  <a:schemeClr val="tx2"/>
                </a:solidFill>
              </a:rPr>
              <a:t>tersebut</a:t>
            </a:r>
            <a:r>
              <a:rPr lang="en-US" sz="2000" b="1" dirty="0">
                <a:solidFill>
                  <a:schemeClr val="tx2"/>
                </a:solidFill>
              </a:rPr>
              <a:t> </a:t>
            </a:r>
            <a:r>
              <a:rPr lang="en-US" sz="2000" b="1" dirty="0" err="1">
                <a:solidFill>
                  <a:schemeClr val="tx2"/>
                </a:solidFill>
              </a:rPr>
              <a:t>berisi</a:t>
            </a:r>
            <a:r>
              <a:rPr lang="en-US" sz="2000" b="1" dirty="0">
                <a:solidFill>
                  <a:schemeClr val="tx2"/>
                </a:solidFill>
              </a:rPr>
              <a:t> data yang </a:t>
            </a:r>
            <a:r>
              <a:rPr lang="en-US" sz="2000" b="1" dirty="0" err="1">
                <a:solidFill>
                  <a:schemeClr val="tx2"/>
                </a:solidFill>
              </a:rPr>
              <a:t>dicari</a:t>
            </a:r>
            <a:r>
              <a:rPr lang="en-US" sz="2000" b="1" dirty="0" smtClean="0">
                <a:solidFill>
                  <a:schemeClr val="tx2"/>
                </a:solidFill>
              </a:rPr>
              <a:t>.</a:t>
            </a:r>
            <a:endParaRPr lang="en-US" sz="2000" b="1" dirty="0">
              <a:solidFill>
                <a:schemeClr val="tx2"/>
              </a:solidFill>
            </a:endParaRPr>
          </a:p>
        </p:txBody>
      </p:sp>
      <p:sp>
        <p:nvSpPr>
          <p:cNvPr id="44" name="TextBox 43"/>
          <p:cNvSpPr txBox="1"/>
          <p:nvPr/>
        </p:nvSpPr>
        <p:spPr>
          <a:xfrm>
            <a:off x="1693959" y="3468534"/>
            <a:ext cx="1200146" cy="483011"/>
          </a:xfrm>
          <a:prstGeom prst="rect">
            <a:avLst/>
          </a:prstGeom>
          <a:noFill/>
          <a:ln w="28575">
            <a:noFill/>
          </a:ln>
        </p:spPr>
        <p:txBody>
          <a:bodyPr wrap="square" lIns="84387" tIns="42193" rIns="84387" bIns="42193" rtlCol="0">
            <a:spAutoFit/>
          </a:bodyPr>
          <a:lstStyle/>
          <a:p>
            <a:r>
              <a:rPr lang="en-US" sz="2585" b="1" dirty="0">
                <a:solidFill>
                  <a:srgbClr val="FF0000"/>
                </a:solidFill>
              </a:rPr>
              <a:t>B</a:t>
            </a:r>
            <a:r>
              <a:rPr lang="en-US" sz="2585" b="1" dirty="0" smtClean="0">
                <a:solidFill>
                  <a:srgbClr val="FF0000"/>
                </a:solidFill>
              </a:rPr>
              <a:t>antu</a:t>
            </a:r>
            <a:endParaRPr lang="en-US" sz="2585" b="1" dirty="0">
              <a:solidFill>
                <a:srgbClr val="FF0000"/>
              </a:solidFill>
            </a:endParaRPr>
          </a:p>
        </p:txBody>
      </p:sp>
      <p:cxnSp>
        <p:nvCxnSpPr>
          <p:cNvPr id="46" name="Shape 45"/>
          <p:cNvCxnSpPr>
            <a:stCxn id="44" idx="1"/>
          </p:cNvCxnSpPr>
          <p:nvPr/>
        </p:nvCxnSpPr>
        <p:spPr>
          <a:xfrm rot="10800000" flipV="1">
            <a:off x="1274879" y="3710040"/>
            <a:ext cx="419081" cy="513318"/>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8" name="Content Placeholder 2"/>
          <p:cNvSpPr txBox="1">
            <a:spLocks/>
          </p:cNvSpPr>
          <p:nvPr/>
        </p:nvSpPr>
        <p:spPr>
          <a:xfrm>
            <a:off x="517396" y="2595196"/>
            <a:ext cx="8153400" cy="910004"/>
          </a:xfrm>
          <a:prstGeom prst="rect">
            <a:avLst/>
          </a:prstGeom>
        </p:spPr>
        <p:txBody>
          <a:bodyPr vert="horz" lIns="84387" tIns="42193" rIns="84387" bIns="42193">
            <a:noAutofit/>
          </a:bodyPr>
          <a:lstStyle/>
          <a:p>
            <a:pPr marL="0" lvl="2" indent="1465" algn="just" defTabSz="844083">
              <a:spcBef>
                <a:spcPts val="646"/>
              </a:spcBef>
              <a:buClr>
                <a:schemeClr val="accent2"/>
              </a:buClr>
              <a:buSzPct val="60000"/>
              <a:defRPr/>
            </a:pPr>
            <a:endParaRPr lang="en-US" sz="2000" b="1" dirty="0">
              <a:solidFill>
                <a:schemeClr val="tx2"/>
              </a:solidFill>
            </a:endParaRPr>
          </a:p>
        </p:txBody>
      </p:sp>
      <p:sp>
        <p:nvSpPr>
          <p:cNvPr id="51" name="Content Placeholder 2"/>
          <p:cNvSpPr txBox="1">
            <a:spLocks/>
          </p:cNvSpPr>
          <p:nvPr/>
        </p:nvSpPr>
        <p:spPr>
          <a:xfrm>
            <a:off x="5105400" y="4942642"/>
            <a:ext cx="4026877" cy="492369"/>
          </a:xfrm>
          <a:prstGeom prst="rect">
            <a:avLst/>
          </a:prstGeom>
          <a:ln w="28575">
            <a:noFill/>
          </a:ln>
        </p:spPr>
        <p:txBody>
          <a:bodyPr vert="horz" lIns="84387" tIns="42193" rIns="84387" bIns="42193">
            <a:noAutofit/>
          </a:bodyPr>
          <a:lstStyle/>
          <a:p>
            <a:pPr marL="0" lvl="2" indent="1465" defTabSz="844083">
              <a:spcBef>
                <a:spcPts val="646"/>
              </a:spcBef>
              <a:buClr>
                <a:schemeClr val="accent2"/>
              </a:buClr>
              <a:buSzPct val="60000"/>
              <a:defRPr/>
            </a:pPr>
            <a:r>
              <a:rPr lang="en-US" sz="2400" b="1" dirty="0" err="1">
                <a:solidFill>
                  <a:srgbClr val="7030A0"/>
                </a:solidFill>
              </a:rPr>
              <a:t>B</a:t>
            </a:r>
            <a:r>
              <a:rPr lang="en-US" sz="2400" b="1" dirty="0" err="1" smtClean="0">
                <a:solidFill>
                  <a:srgbClr val="7030A0"/>
                </a:solidFill>
              </a:rPr>
              <a:t>aru</a:t>
            </a:r>
            <a:r>
              <a:rPr lang="en-US" sz="2400" b="1" dirty="0">
                <a:solidFill>
                  <a:srgbClr val="7030A0"/>
                </a:solidFill>
              </a:rPr>
              <a:t>↑</a:t>
            </a:r>
            <a:r>
              <a:rPr lang="en-US" sz="2400" b="1" dirty="0" smtClean="0">
                <a:solidFill>
                  <a:srgbClr val="7030A0"/>
                </a:solidFill>
              </a:rPr>
              <a:t>.Next </a:t>
            </a:r>
            <a:r>
              <a:rPr lang="en-US" sz="2400" b="1" dirty="0">
                <a:solidFill>
                  <a:srgbClr val="7030A0"/>
                </a:solidFill>
                <a:sym typeface="Wingdings" pitchFamily="2" charset="2"/>
              </a:rPr>
              <a:t> </a:t>
            </a:r>
            <a:r>
              <a:rPr lang="en-US" sz="2400" b="1" dirty="0" err="1">
                <a:solidFill>
                  <a:srgbClr val="7030A0"/>
                </a:solidFill>
                <a:sym typeface="Wingdings" pitchFamily="2" charset="2"/>
              </a:rPr>
              <a:t>B</a:t>
            </a:r>
            <a:r>
              <a:rPr lang="en-US" sz="2400" b="1" dirty="0" err="1" smtClean="0">
                <a:solidFill>
                  <a:srgbClr val="7030A0"/>
                </a:solidFill>
                <a:sym typeface="Wingdings" pitchFamily="2" charset="2"/>
              </a:rPr>
              <a:t>antu</a:t>
            </a:r>
            <a:r>
              <a:rPr lang="en-US" sz="2400" b="1" dirty="0" err="1">
                <a:solidFill>
                  <a:srgbClr val="7030A0"/>
                </a:solidFill>
                <a:cs typeface="Times New Roman"/>
                <a:sym typeface="Wingdings" pitchFamily="2" charset="2"/>
              </a:rPr>
              <a:t>↑</a:t>
            </a:r>
            <a:r>
              <a:rPr lang="en-US" sz="2400" b="1" dirty="0" err="1" smtClean="0">
                <a:solidFill>
                  <a:srgbClr val="7030A0"/>
                </a:solidFill>
                <a:cs typeface="Times New Roman"/>
                <a:sym typeface="Wingdings" pitchFamily="2" charset="2"/>
              </a:rPr>
              <a:t>.Next</a:t>
            </a:r>
            <a:endParaRPr lang="en-US" sz="2400" b="1" dirty="0">
              <a:solidFill>
                <a:srgbClr val="7030A0"/>
              </a:solidFill>
            </a:endParaRPr>
          </a:p>
        </p:txBody>
      </p:sp>
      <p:grpSp>
        <p:nvGrpSpPr>
          <p:cNvPr id="55" name="Group 54"/>
          <p:cNvGrpSpPr/>
          <p:nvPr/>
        </p:nvGrpSpPr>
        <p:grpSpPr>
          <a:xfrm>
            <a:off x="381001" y="3300161"/>
            <a:ext cx="8610600" cy="2414839"/>
            <a:chOff x="412751" y="3857628"/>
            <a:chExt cx="9328150" cy="2616075"/>
          </a:xfrm>
        </p:grpSpPr>
        <p:grpSp>
          <p:nvGrpSpPr>
            <p:cNvPr id="18" name="Group 52"/>
            <p:cNvGrpSpPr/>
            <p:nvPr/>
          </p:nvGrpSpPr>
          <p:grpSpPr>
            <a:xfrm>
              <a:off x="1898651" y="5841565"/>
              <a:ext cx="3632201" cy="632138"/>
              <a:chOff x="381000" y="2971798"/>
              <a:chExt cx="3352801" cy="737489"/>
            </a:xfrm>
          </p:grpSpPr>
          <p:grpSp>
            <p:nvGrpSpPr>
              <p:cNvPr id="19" name="Group 33"/>
              <p:cNvGrpSpPr/>
              <p:nvPr/>
            </p:nvGrpSpPr>
            <p:grpSpPr>
              <a:xfrm>
                <a:off x="381000" y="2971798"/>
                <a:ext cx="3352801" cy="737489"/>
                <a:chOff x="381000" y="2819398"/>
                <a:chExt cx="3352801" cy="737489"/>
              </a:xfrm>
            </p:grpSpPr>
            <p:grpSp>
              <p:nvGrpSpPr>
                <p:cNvPr id="21" name="Group 3"/>
                <p:cNvGrpSpPr/>
                <p:nvPr/>
              </p:nvGrpSpPr>
              <p:grpSpPr>
                <a:xfrm>
                  <a:off x="2286001" y="2819398"/>
                  <a:ext cx="1447800" cy="685801"/>
                  <a:chOff x="918386" y="3352800"/>
                  <a:chExt cx="1219200" cy="534195"/>
                </a:xfrm>
              </p:grpSpPr>
              <p:sp>
                <p:nvSpPr>
                  <p:cNvPr id="25" name="Rectangle 24"/>
                  <p:cNvSpPr/>
                  <p:nvPr/>
                </p:nvSpPr>
                <p:spPr>
                  <a:xfrm>
                    <a:off x="918386" y="3352800"/>
                    <a:ext cx="1219200" cy="533400"/>
                  </a:xfrm>
                  <a:prstGeom prst="rect">
                    <a:avLst/>
                  </a:prstGeom>
                  <a:ln w="28575">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26" name="Straight Connector 5"/>
                  <p:cNvCxnSpPr/>
                  <p:nvPr/>
                </p:nvCxnSpPr>
                <p:spPr>
                  <a:xfrm rot="5400000">
                    <a:off x="1489885" y="3619501"/>
                    <a:ext cx="533400" cy="1588"/>
                  </a:xfrm>
                  <a:prstGeom prst="line">
                    <a:avLst/>
                  </a:prstGeom>
                  <a:ln w="28575">
                    <a:solidFill>
                      <a:schemeClr val="accent1">
                        <a:lumMod val="75000"/>
                      </a:schemeClr>
                    </a:solidFill>
                  </a:ln>
                </p:spPr>
                <p:style>
                  <a:lnRef idx="1">
                    <a:schemeClr val="accent2"/>
                  </a:lnRef>
                  <a:fillRef idx="0">
                    <a:schemeClr val="accent2"/>
                  </a:fillRef>
                  <a:effectRef idx="0">
                    <a:schemeClr val="accent2"/>
                  </a:effectRef>
                  <a:fontRef idx="minor">
                    <a:schemeClr val="tx1"/>
                  </a:fontRef>
                </p:style>
              </p:cxnSp>
            </p:grpSp>
            <p:grpSp>
              <p:nvGrpSpPr>
                <p:cNvPr id="22" name="Group 7"/>
                <p:cNvGrpSpPr/>
                <p:nvPr/>
              </p:nvGrpSpPr>
              <p:grpSpPr>
                <a:xfrm>
                  <a:off x="381000" y="2895600"/>
                  <a:ext cx="1828800" cy="661287"/>
                  <a:chOff x="-76200" y="2895600"/>
                  <a:chExt cx="1828800" cy="661287"/>
                </a:xfrm>
              </p:grpSpPr>
              <p:sp>
                <p:nvSpPr>
                  <p:cNvPr id="23" name="TextBox 22"/>
                  <p:cNvSpPr txBox="1"/>
                  <p:nvPr/>
                </p:nvSpPr>
                <p:spPr>
                  <a:xfrm>
                    <a:off x="-76200" y="2895600"/>
                    <a:ext cx="1066800" cy="661287"/>
                  </a:xfrm>
                  <a:prstGeom prst="rect">
                    <a:avLst/>
                  </a:prstGeom>
                  <a:noFill/>
                  <a:ln w="28575">
                    <a:noFill/>
                  </a:ln>
                </p:spPr>
                <p:txBody>
                  <a:bodyPr wrap="square" rtlCol="0">
                    <a:spAutoFit/>
                  </a:bodyPr>
                  <a:lstStyle/>
                  <a:p>
                    <a:r>
                      <a:rPr lang="en-US" sz="2800" b="1" dirty="0" err="1"/>
                      <a:t>B</a:t>
                    </a:r>
                    <a:r>
                      <a:rPr lang="en-US" sz="2800" b="1" dirty="0" err="1" smtClean="0"/>
                      <a:t>aru</a:t>
                    </a:r>
                    <a:endParaRPr lang="en-US" sz="2800" b="1" dirty="0"/>
                  </a:p>
                </p:txBody>
              </p:sp>
              <p:cxnSp>
                <p:nvCxnSpPr>
                  <p:cNvPr id="24" name="Straight Arrow Connector 23"/>
                  <p:cNvCxnSpPr/>
                  <p:nvPr/>
                </p:nvCxnSpPr>
                <p:spPr>
                  <a:xfrm>
                    <a:off x="990600" y="3200400"/>
                    <a:ext cx="7620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sp>
            <p:nvSpPr>
              <p:cNvPr id="20" name="TextBox 19"/>
              <p:cNvSpPr txBox="1"/>
              <p:nvPr/>
            </p:nvSpPr>
            <p:spPr>
              <a:xfrm>
                <a:off x="2590800" y="3047998"/>
                <a:ext cx="533400" cy="619471"/>
              </a:xfrm>
              <a:prstGeom prst="rect">
                <a:avLst/>
              </a:prstGeom>
              <a:noFill/>
              <a:ln w="28575">
                <a:noFill/>
              </a:ln>
            </p:spPr>
            <p:txBody>
              <a:bodyPr wrap="square" rtlCol="0">
                <a:spAutoFit/>
              </a:bodyPr>
              <a:lstStyle/>
              <a:p>
                <a:r>
                  <a:rPr lang="en-US" sz="2585" b="1" dirty="0">
                    <a:solidFill>
                      <a:srgbClr val="00823B"/>
                    </a:solidFill>
                  </a:rPr>
                  <a:t>6</a:t>
                </a:r>
              </a:p>
            </p:txBody>
          </p:sp>
        </p:grpSp>
        <p:grpSp>
          <p:nvGrpSpPr>
            <p:cNvPr id="12" name="Group 3"/>
            <p:cNvGrpSpPr/>
            <p:nvPr/>
          </p:nvGrpSpPr>
          <p:grpSpPr>
            <a:xfrm>
              <a:off x="7346951" y="4861841"/>
              <a:ext cx="1568450" cy="587834"/>
              <a:chOff x="1752600" y="3352800"/>
              <a:chExt cx="1219200" cy="534196"/>
            </a:xfrm>
          </p:grpSpPr>
          <p:sp>
            <p:nvSpPr>
              <p:cNvPr id="29" name="Rectangle 28"/>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30" name="Straight Connector 29"/>
              <p:cNvCxnSpPr/>
              <p:nvPr/>
            </p:nvCxnSpPr>
            <p:spPr>
              <a:xfrm rot="5400000">
                <a:off x="2324100" y="3619502"/>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31" name="Straight Connector 30"/>
              <p:cNvCxnSpPr/>
              <p:nvPr/>
            </p:nvCxnSpPr>
            <p:spPr>
              <a:xfrm rot="5400000">
                <a:off x="2514600" y="3429003"/>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13" name="TextBox 12"/>
            <p:cNvSpPr txBox="1"/>
            <p:nvPr/>
          </p:nvSpPr>
          <p:spPr>
            <a:xfrm>
              <a:off x="452406" y="3857628"/>
              <a:ext cx="1155700" cy="530978"/>
            </a:xfrm>
            <a:prstGeom prst="rect">
              <a:avLst/>
            </a:prstGeom>
            <a:noFill/>
            <a:ln w="28575">
              <a:noFill/>
            </a:ln>
          </p:spPr>
          <p:txBody>
            <a:bodyPr wrap="square" rtlCol="0">
              <a:spAutoFit/>
            </a:bodyPr>
            <a:lstStyle/>
            <a:p>
              <a:r>
                <a:rPr lang="en-US" sz="2585" b="1" dirty="0" err="1">
                  <a:solidFill>
                    <a:schemeClr val="tx2"/>
                  </a:solidFill>
                </a:rPr>
                <a:t>A</a:t>
              </a:r>
              <a:r>
                <a:rPr lang="en-US" sz="2585" b="1" dirty="0" err="1" smtClean="0">
                  <a:solidFill>
                    <a:schemeClr val="tx2"/>
                  </a:solidFill>
                </a:rPr>
                <a:t>wal</a:t>
              </a:r>
              <a:endParaRPr lang="en-US" sz="2585" b="1" dirty="0">
                <a:solidFill>
                  <a:schemeClr val="tx2"/>
                </a:solidFill>
              </a:endParaRPr>
            </a:p>
          </p:txBody>
        </p:sp>
        <p:grpSp>
          <p:nvGrpSpPr>
            <p:cNvPr id="14" name="Group 46"/>
            <p:cNvGrpSpPr/>
            <p:nvPr/>
          </p:nvGrpSpPr>
          <p:grpSpPr>
            <a:xfrm>
              <a:off x="2724151" y="4861843"/>
              <a:ext cx="3879850" cy="586963"/>
              <a:chOff x="3505200" y="2362200"/>
              <a:chExt cx="3581400" cy="684785"/>
            </a:xfrm>
          </p:grpSpPr>
          <p:sp>
            <p:nvSpPr>
              <p:cNvPr id="27" name="Rectangle 26"/>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28" name="Straight Connector 27"/>
              <p:cNvCxnSpPr/>
              <p:nvPr/>
            </p:nvCxnSpPr>
            <p:spPr>
              <a:xfrm rot="5400000">
                <a:off x="6287952" y="2703652"/>
                <a:ext cx="684780"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4" name="Rectangle 33"/>
              <p:cNvSpPr/>
              <p:nvPr/>
            </p:nvSpPr>
            <p:spPr>
              <a:xfrm>
                <a:off x="35052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36" name="Straight Connector 35"/>
              <p:cNvCxnSpPr/>
              <p:nvPr/>
            </p:nvCxnSpPr>
            <p:spPr>
              <a:xfrm rot="5400000">
                <a:off x="4154353" y="2703651"/>
                <a:ext cx="684780" cy="1886"/>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15" name="Straight Arrow Connector 14"/>
            <p:cNvCxnSpPr/>
            <p:nvPr/>
          </p:nvCxnSpPr>
          <p:spPr>
            <a:xfrm>
              <a:off x="6356351" y="5123105"/>
              <a:ext cx="990600" cy="1361"/>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16" name="TextBox 15"/>
            <p:cNvSpPr txBox="1"/>
            <p:nvPr/>
          </p:nvSpPr>
          <p:spPr>
            <a:xfrm>
              <a:off x="5365751" y="4927158"/>
              <a:ext cx="577850" cy="530978"/>
            </a:xfrm>
            <a:prstGeom prst="rect">
              <a:avLst/>
            </a:prstGeom>
            <a:noFill/>
            <a:ln w="28575">
              <a:noFill/>
            </a:ln>
          </p:spPr>
          <p:txBody>
            <a:bodyPr wrap="square" rtlCol="0">
              <a:spAutoFit/>
            </a:bodyPr>
            <a:lstStyle/>
            <a:p>
              <a:r>
                <a:rPr lang="en-US" sz="2585" b="1" dirty="0">
                  <a:solidFill>
                    <a:schemeClr val="tx2"/>
                  </a:solidFill>
                </a:rPr>
                <a:t>2</a:t>
              </a:r>
            </a:p>
          </p:txBody>
        </p:sp>
        <p:sp>
          <p:nvSpPr>
            <p:cNvPr id="17" name="TextBox 16"/>
            <p:cNvSpPr txBox="1"/>
            <p:nvPr/>
          </p:nvSpPr>
          <p:spPr>
            <a:xfrm>
              <a:off x="7594601" y="4927158"/>
              <a:ext cx="577850" cy="530978"/>
            </a:xfrm>
            <a:prstGeom prst="rect">
              <a:avLst/>
            </a:prstGeom>
            <a:noFill/>
            <a:ln w="28575">
              <a:noFill/>
            </a:ln>
          </p:spPr>
          <p:txBody>
            <a:bodyPr wrap="square" rtlCol="0">
              <a:spAutoFit/>
            </a:bodyPr>
            <a:lstStyle/>
            <a:p>
              <a:r>
                <a:rPr lang="en-US" sz="2585" b="1" dirty="0">
                  <a:solidFill>
                    <a:schemeClr val="tx2"/>
                  </a:solidFill>
                </a:rPr>
                <a:t>5</a:t>
              </a:r>
            </a:p>
          </p:txBody>
        </p:sp>
        <p:sp>
          <p:nvSpPr>
            <p:cNvPr id="37" name="TextBox 36"/>
            <p:cNvSpPr txBox="1"/>
            <p:nvPr/>
          </p:nvSpPr>
          <p:spPr>
            <a:xfrm>
              <a:off x="3054351" y="4927156"/>
              <a:ext cx="577850" cy="530978"/>
            </a:xfrm>
            <a:prstGeom prst="rect">
              <a:avLst/>
            </a:prstGeom>
            <a:noFill/>
            <a:ln w="28575">
              <a:noFill/>
            </a:ln>
          </p:spPr>
          <p:txBody>
            <a:bodyPr wrap="square" rtlCol="0">
              <a:spAutoFit/>
            </a:bodyPr>
            <a:lstStyle/>
            <a:p>
              <a:r>
                <a:rPr lang="en-US" sz="2585" b="1" dirty="0">
                  <a:solidFill>
                    <a:schemeClr val="tx2"/>
                  </a:solidFill>
                </a:rPr>
                <a:t>4</a:t>
              </a:r>
            </a:p>
          </p:txBody>
        </p:sp>
        <p:sp>
          <p:nvSpPr>
            <p:cNvPr id="10" name="TextBox 9"/>
            <p:cNvSpPr txBox="1"/>
            <p:nvPr/>
          </p:nvSpPr>
          <p:spPr>
            <a:xfrm>
              <a:off x="8585201" y="4143380"/>
              <a:ext cx="1155700" cy="530978"/>
            </a:xfrm>
            <a:prstGeom prst="rect">
              <a:avLst/>
            </a:prstGeom>
            <a:noFill/>
            <a:ln w="28575">
              <a:noFill/>
            </a:ln>
          </p:spPr>
          <p:txBody>
            <a:bodyPr wrap="square" rtlCol="0">
              <a:spAutoFit/>
            </a:bodyPr>
            <a:lstStyle/>
            <a:p>
              <a:r>
                <a:rPr lang="en-US" sz="2585" b="1" dirty="0" err="1">
                  <a:solidFill>
                    <a:schemeClr val="tx2"/>
                  </a:solidFill>
                </a:rPr>
                <a:t>A</a:t>
              </a:r>
              <a:r>
                <a:rPr lang="en-US" sz="2585" b="1" dirty="0" err="1" smtClean="0">
                  <a:solidFill>
                    <a:schemeClr val="tx2"/>
                  </a:solidFill>
                </a:rPr>
                <a:t>khir</a:t>
              </a:r>
              <a:endParaRPr lang="en-US" sz="2585" b="1" dirty="0">
                <a:solidFill>
                  <a:schemeClr val="tx2"/>
                </a:solidFill>
              </a:endParaRPr>
            </a:p>
          </p:txBody>
        </p:sp>
        <p:cxnSp>
          <p:nvCxnSpPr>
            <p:cNvPr id="11" name="Shape 10"/>
            <p:cNvCxnSpPr/>
            <p:nvPr/>
          </p:nvCxnSpPr>
          <p:spPr>
            <a:xfrm rot="10800000" flipV="1">
              <a:off x="8131176" y="4408870"/>
              <a:ext cx="454025" cy="452974"/>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38" name="Straight Arrow Connector 37"/>
            <p:cNvCxnSpPr/>
            <p:nvPr/>
          </p:nvCxnSpPr>
          <p:spPr>
            <a:xfrm>
              <a:off x="4044951" y="5123105"/>
              <a:ext cx="990600" cy="1361"/>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nvGrpSpPr>
            <p:cNvPr id="32" name="Group 43"/>
            <p:cNvGrpSpPr/>
            <p:nvPr/>
          </p:nvGrpSpPr>
          <p:grpSpPr>
            <a:xfrm>
              <a:off x="412751" y="4861840"/>
              <a:ext cx="1568450" cy="596292"/>
              <a:chOff x="304800" y="4114800"/>
              <a:chExt cx="1447800" cy="695670"/>
            </a:xfrm>
          </p:grpSpPr>
          <p:sp>
            <p:nvSpPr>
              <p:cNvPr id="40" name="Rectangle 39"/>
              <p:cNvSpPr/>
              <p:nvPr/>
            </p:nvSpPr>
            <p:spPr>
              <a:xfrm>
                <a:off x="304800" y="41148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41" name="Straight Connector 40"/>
              <p:cNvCxnSpPr/>
              <p:nvPr/>
            </p:nvCxnSpPr>
            <p:spPr>
              <a:xfrm rot="5400000">
                <a:off x="953952" y="4456252"/>
                <a:ext cx="684780"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42" name="TextBox 41"/>
              <p:cNvSpPr txBox="1"/>
              <p:nvPr/>
            </p:nvSpPr>
            <p:spPr>
              <a:xfrm>
                <a:off x="609600" y="4190999"/>
                <a:ext cx="533400" cy="619471"/>
              </a:xfrm>
              <a:prstGeom prst="rect">
                <a:avLst/>
              </a:prstGeom>
              <a:noFill/>
              <a:ln w="28575">
                <a:noFill/>
              </a:ln>
            </p:spPr>
            <p:txBody>
              <a:bodyPr wrap="square" rtlCol="0">
                <a:spAutoFit/>
              </a:bodyPr>
              <a:lstStyle/>
              <a:p>
                <a:r>
                  <a:rPr lang="en-US" sz="2585" b="1" dirty="0">
                    <a:solidFill>
                      <a:schemeClr val="tx2"/>
                    </a:solidFill>
                  </a:rPr>
                  <a:t>3</a:t>
                </a:r>
              </a:p>
            </p:txBody>
          </p:sp>
        </p:grpSp>
        <p:cxnSp>
          <p:nvCxnSpPr>
            <p:cNvPr id="43" name="Straight Arrow Connector 42"/>
            <p:cNvCxnSpPr/>
            <p:nvPr/>
          </p:nvCxnSpPr>
          <p:spPr>
            <a:xfrm>
              <a:off x="1733551" y="5123105"/>
              <a:ext cx="990600" cy="1361"/>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54" name="Straight Arrow Connector 53"/>
            <p:cNvCxnSpPr/>
            <p:nvPr/>
          </p:nvCxnSpPr>
          <p:spPr>
            <a:xfrm flipH="1">
              <a:off x="1023910" y="4388610"/>
              <a:ext cx="6346" cy="469153"/>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cxnSp>
        <p:nvCxnSpPr>
          <p:cNvPr id="49" name="Elbow Connector 48"/>
          <p:cNvCxnSpPr/>
          <p:nvPr/>
        </p:nvCxnSpPr>
        <p:spPr>
          <a:xfrm rot="5400000" flipH="1" flipV="1">
            <a:off x="4547353" y="5105263"/>
            <a:ext cx="708722" cy="1466"/>
          </a:xfrm>
          <a:prstGeom prst="bentConnector3">
            <a:avLst>
              <a:gd name="adj1" fmla="val 50000"/>
            </a:avLst>
          </a:prstGeom>
          <a:ln w="28575">
            <a:solidFill>
              <a:srgbClr val="7030A0"/>
            </a:solidFill>
            <a:tailEnd type="arrow"/>
          </a:ln>
        </p:spPr>
        <p:style>
          <a:lnRef idx="1">
            <a:schemeClr val="accent2"/>
          </a:lnRef>
          <a:fillRef idx="0">
            <a:schemeClr val="accent2"/>
          </a:fillRef>
          <a:effectRef idx="0">
            <a:schemeClr val="accent2"/>
          </a:effectRef>
          <a:fontRef idx="minor">
            <a:schemeClr val="tx1"/>
          </a:fontRef>
        </p:style>
      </p:cxnSp>
      <p:sp>
        <p:nvSpPr>
          <p:cNvPr id="56" name="TextBox 55"/>
          <p:cNvSpPr txBox="1"/>
          <p:nvPr/>
        </p:nvSpPr>
        <p:spPr>
          <a:xfrm>
            <a:off x="3582858" y="3458114"/>
            <a:ext cx="1219200" cy="483011"/>
          </a:xfrm>
          <a:prstGeom prst="rect">
            <a:avLst/>
          </a:prstGeom>
          <a:noFill/>
          <a:ln w="28575">
            <a:noFill/>
          </a:ln>
        </p:spPr>
        <p:txBody>
          <a:bodyPr wrap="square" lIns="84387" tIns="42193" rIns="84387" bIns="42193" rtlCol="0">
            <a:spAutoFit/>
          </a:bodyPr>
          <a:lstStyle/>
          <a:p>
            <a:r>
              <a:rPr lang="en-US" sz="2585" b="1" dirty="0">
                <a:solidFill>
                  <a:srgbClr val="FF0000"/>
                </a:solidFill>
              </a:rPr>
              <a:t>B</a:t>
            </a:r>
            <a:r>
              <a:rPr lang="en-US" sz="2585" b="1" dirty="0" smtClean="0">
                <a:solidFill>
                  <a:srgbClr val="FF0000"/>
                </a:solidFill>
              </a:rPr>
              <a:t>antu</a:t>
            </a:r>
            <a:endParaRPr lang="en-US" sz="2585" b="1" dirty="0">
              <a:solidFill>
                <a:srgbClr val="FF0000"/>
              </a:solidFill>
            </a:endParaRPr>
          </a:p>
        </p:txBody>
      </p:sp>
      <p:cxnSp>
        <p:nvCxnSpPr>
          <p:cNvPr id="57" name="Shape 56"/>
          <p:cNvCxnSpPr>
            <a:stCxn id="56" idx="1"/>
          </p:cNvCxnSpPr>
          <p:nvPr/>
        </p:nvCxnSpPr>
        <p:spPr>
          <a:xfrm rot="10800000" flipV="1">
            <a:off x="3163764" y="3699620"/>
            <a:ext cx="419094" cy="513318"/>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Content Placeholder 2"/>
          <p:cNvSpPr txBox="1">
            <a:spLocks/>
          </p:cNvSpPr>
          <p:nvPr/>
        </p:nvSpPr>
        <p:spPr bwMode="auto">
          <a:xfrm>
            <a:off x="457200" y="5808668"/>
            <a:ext cx="8153400" cy="820732"/>
          </a:xfrm>
          <a:prstGeom prst="rect">
            <a:avLst/>
          </a:prstGeom>
          <a:noFill/>
          <a:ln w="9525">
            <a:solidFill>
              <a:schemeClr val="tx1"/>
            </a:solidFill>
            <a:miter lim="800000"/>
            <a:headEnd/>
            <a:tailEnd/>
          </a:ln>
          <a:effec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50000"/>
              <a:buFont typeface="Wingdings 2" pitchFamily="18" charset="2"/>
              <a:buChar char=""/>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SzPct val="60000"/>
              <a:buFont typeface="Wingdings 2" pitchFamily="18" charset="2"/>
              <a:buChar char=""/>
              <a:defRPr sz="20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a:lstStyle>
          <a:p>
            <a:pPr marL="0" lvl="2" indent="1465" algn="just">
              <a:spcBef>
                <a:spcPts val="646"/>
              </a:spcBef>
              <a:buSzPct val="60000"/>
              <a:buFont typeface="Wingdings" pitchFamily="2" charset="2"/>
              <a:buNone/>
            </a:pPr>
            <a:r>
              <a:rPr lang="en-US" sz="2000" b="1" u="sng" kern="0" dirty="0" err="1" smtClean="0">
                <a:solidFill>
                  <a:srgbClr val="FF0000"/>
                </a:solidFill>
              </a:rPr>
              <a:t>Catatan</a:t>
            </a:r>
            <a:r>
              <a:rPr lang="en-US" sz="2000" b="1" kern="0" dirty="0" smtClean="0">
                <a:solidFill>
                  <a:schemeClr val="tx2"/>
                </a:solidFill>
              </a:rPr>
              <a:t>: </a:t>
            </a:r>
            <a:r>
              <a:rPr lang="en-US" sz="2000" b="1" kern="0" dirty="0" err="1" smtClean="0">
                <a:solidFill>
                  <a:schemeClr val="tx2"/>
                </a:solidFill>
              </a:rPr>
              <a:t>Penyisipan</a:t>
            </a:r>
            <a:r>
              <a:rPr lang="en-US" sz="2000" b="1" kern="0" dirty="0" smtClean="0">
                <a:solidFill>
                  <a:schemeClr val="tx2"/>
                </a:solidFill>
              </a:rPr>
              <a:t> di </a:t>
            </a:r>
            <a:r>
              <a:rPr lang="en-US" sz="2000" b="1" kern="0" dirty="0" err="1" smtClean="0">
                <a:solidFill>
                  <a:schemeClr val="tx2"/>
                </a:solidFill>
              </a:rPr>
              <a:t>tengah</a:t>
            </a:r>
            <a:r>
              <a:rPr lang="en-US" sz="2000" b="1" kern="0" dirty="0" smtClean="0">
                <a:solidFill>
                  <a:schemeClr val="tx2"/>
                </a:solidFill>
              </a:rPr>
              <a:t> </a:t>
            </a:r>
            <a:r>
              <a:rPr lang="en-US" sz="2000" b="1" kern="0" dirty="0" err="1" smtClean="0">
                <a:solidFill>
                  <a:schemeClr val="tx2"/>
                </a:solidFill>
              </a:rPr>
              <a:t>akan</a:t>
            </a:r>
            <a:r>
              <a:rPr lang="en-US" sz="2000" b="1" kern="0" dirty="0" smtClean="0">
                <a:solidFill>
                  <a:schemeClr val="tx2"/>
                </a:solidFill>
              </a:rPr>
              <a:t> </a:t>
            </a:r>
            <a:r>
              <a:rPr lang="en-US" sz="2000" b="1" kern="0" dirty="0" err="1" smtClean="0">
                <a:solidFill>
                  <a:schemeClr val="tx2"/>
                </a:solidFill>
              </a:rPr>
              <a:t>melibatkan</a:t>
            </a:r>
            <a:r>
              <a:rPr lang="en-US" sz="2000" b="1" kern="0" dirty="0" smtClean="0">
                <a:solidFill>
                  <a:schemeClr val="tx2"/>
                </a:solidFill>
              </a:rPr>
              <a:t> </a:t>
            </a:r>
            <a:r>
              <a:rPr lang="en-US" sz="2000" b="1" kern="0" dirty="0" err="1" smtClean="0">
                <a:solidFill>
                  <a:schemeClr val="tx2"/>
                </a:solidFill>
              </a:rPr>
              <a:t>operasi</a:t>
            </a:r>
            <a:r>
              <a:rPr lang="en-US" sz="2000" b="1" kern="0" dirty="0" smtClean="0">
                <a:solidFill>
                  <a:schemeClr val="tx2"/>
                </a:solidFill>
              </a:rPr>
              <a:t> </a:t>
            </a:r>
            <a:r>
              <a:rPr lang="en-US" sz="2000" b="1" kern="0" dirty="0" err="1" smtClean="0">
                <a:solidFill>
                  <a:schemeClr val="tx2"/>
                </a:solidFill>
              </a:rPr>
              <a:t>pencarian</a:t>
            </a:r>
            <a:r>
              <a:rPr lang="en-US" sz="2000" b="1" kern="0" dirty="0" smtClean="0">
                <a:solidFill>
                  <a:schemeClr val="tx2"/>
                </a:solidFill>
              </a:rPr>
              <a:t> (</a:t>
            </a:r>
            <a:r>
              <a:rPr lang="en-US" sz="2000" b="1" i="1" kern="0" dirty="0" smtClean="0">
                <a:solidFill>
                  <a:schemeClr val="tx2"/>
                </a:solidFill>
              </a:rPr>
              <a:t>searching</a:t>
            </a:r>
            <a:r>
              <a:rPr lang="en-US" sz="2000" b="1" kern="0" dirty="0" smtClean="0">
                <a:solidFill>
                  <a:schemeClr val="tx2"/>
                </a:solidFill>
              </a:rPr>
              <a:t>)</a:t>
            </a:r>
            <a:endParaRPr lang="en-US" sz="2000" b="1" kern="0" dirty="0" smtClean="0"/>
          </a:p>
        </p:txBody>
      </p:sp>
    </p:spTree>
    <p:extLst>
      <p:ext uri="{BB962C8B-B14F-4D97-AF65-F5344CB8AC3E}">
        <p14:creationId xmlns:p14="http://schemas.microsoft.com/office/powerpoint/2010/main" val="2746540874"/>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heel(4)">
                                      <p:cBhvr>
                                        <p:cTn id="17" dur="20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44"/>
                                        </p:tgtEl>
                                        <p:attrNameLst>
                                          <p:attrName>style.visibility</p:attrName>
                                        </p:attrNameLst>
                                      </p:cBhvr>
                                      <p:to>
                                        <p:strVal val="visible"/>
                                      </p:to>
                                    </p:set>
                                    <p:anim calcmode="discrete" valueType="clr">
                                      <p:cBhvr override="childStyle">
                                        <p:cTn id="22" dur="80"/>
                                        <p:tgtEl>
                                          <p:spTgt spid="44"/>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44"/>
                                        </p:tgtEl>
                                        <p:attrNameLst>
                                          <p:attrName>fillcolor</p:attrName>
                                        </p:attrNameLst>
                                      </p:cBhvr>
                                      <p:tavLst>
                                        <p:tav tm="0">
                                          <p:val>
                                            <p:clrVal>
                                              <a:schemeClr val="accent2"/>
                                            </p:clrVal>
                                          </p:val>
                                        </p:tav>
                                        <p:tav tm="50000">
                                          <p:val>
                                            <p:clrVal>
                                              <a:schemeClr val="hlink"/>
                                            </p:clrVal>
                                          </p:val>
                                        </p:tav>
                                      </p:tavLst>
                                    </p:anim>
                                    <p:set>
                                      <p:cBhvr>
                                        <p:cTn id="24" dur="80"/>
                                        <p:tgtEl>
                                          <p:spTgt spid="44"/>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blinds(horizontal)">
                                      <p:cBhvr>
                                        <p:cTn id="29" dur="500"/>
                                        <p:tgtEl>
                                          <p:spTgt spid="4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xit" presetSubtype="10" fill="hold" nodeType="clickEffect">
                                  <p:stCondLst>
                                    <p:cond delay="0"/>
                                  </p:stCondLst>
                                  <p:childTnLst>
                                    <p:animEffect transition="out" filter="blinds(horizontal)">
                                      <p:cBhvr>
                                        <p:cTn id="33" dur="500"/>
                                        <p:tgtEl>
                                          <p:spTgt spid="46"/>
                                        </p:tgtEl>
                                      </p:cBhvr>
                                    </p:animEffect>
                                    <p:set>
                                      <p:cBhvr>
                                        <p:cTn id="34" dur="1" fill="hold">
                                          <p:stCondLst>
                                            <p:cond delay="499"/>
                                          </p:stCondLst>
                                        </p:cTn>
                                        <p:tgtEl>
                                          <p:spTgt spid="46"/>
                                        </p:tgtEl>
                                        <p:attrNameLst>
                                          <p:attrName>style.visibility</p:attrName>
                                        </p:attrNameLst>
                                      </p:cBhvr>
                                      <p:to>
                                        <p:strVal val="hidden"/>
                                      </p:to>
                                    </p:set>
                                  </p:childTnLst>
                                </p:cTn>
                              </p:par>
                              <p:par>
                                <p:cTn id="35" presetID="3" presetClass="exit" presetSubtype="10" fill="hold" grpId="1" nodeType="withEffect">
                                  <p:stCondLst>
                                    <p:cond delay="0"/>
                                  </p:stCondLst>
                                  <p:iterate type="lt">
                                    <p:tmPct val="0"/>
                                  </p:iterate>
                                  <p:childTnLst>
                                    <p:animEffect transition="out" filter="blinds(horizontal)">
                                      <p:cBhvr>
                                        <p:cTn id="36" dur="500"/>
                                        <p:tgtEl>
                                          <p:spTgt spid="44"/>
                                        </p:tgtEl>
                                      </p:cBhvr>
                                    </p:animEffect>
                                    <p:set>
                                      <p:cBhvr>
                                        <p:cTn id="37" dur="1" fill="hold">
                                          <p:stCondLst>
                                            <p:cond delay="499"/>
                                          </p:stCondLst>
                                        </p:cTn>
                                        <p:tgtEl>
                                          <p:spTgt spid="44"/>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blinds(horizontal)">
                                      <p:cBhvr>
                                        <p:cTn id="42" dur="500"/>
                                        <p:tgtEl>
                                          <p:spTgt spid="5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blinds(horizontal)">
                                      <p:cBhvr>
                                        <p:cTn id="47" dur="500"/>
                                        <p:tgtEl>
                                          <p:spTgt spid="5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blinds(horizontal)">
                                      <p:cBhvr>
                                        <p:cTn id="52" dur="500"/>
                                        <p:tgtEl>
                                          <p:spTgt spid="49"/>
                                        </p:tgtEl>
                                      </p:cBhvr>
                                    </p:animEffect>
                                  </p:childTnLst>
                                </p:cTn>
                              </p:par>
                            </p:childTnLst>
                          </p:cTn>
                        </p:par>
                      </p:childTnLst>
                    </p:cTn>
                  </p:par>
                  <p:par>
                    <p:cTn id="53" fill="hold">
                      <p:stCondLst>
                        <p:cond delay="indefinite"/>
                      </p:stCondLst>
                      <p:childTnLst>
                        <p:par>
                          <p:cTn id="54" fill="hold">
                            <p:stCondLst>
                              <p:cond delay="0"/>
                            </p:stCondLst>
                            <p:childTnLst>
                              <p:par>
                                <p:cTn id="55" presetID="27" presetClass="entr" presetSubtype="0" fill="hold" grpId="0" nodeType="clickEffect">
                                  <p:stCondLst>
                                    <p:cond delay="0"/>
                                  </p:stCondLst>
                                  <p:iterate type="lt">
                                    <p:tmPct val="50000"/>
                                  </p:iterate>
                                  <p:childTnLst>
                                    <p:set>
                                      <p:cBhvr>
                                        <p:cTn id="56" dur="1" fill="hold">
                                          <p:stCondLst>
                                            <p:cond delay="0"/>
                                          </p:stCondLst>
                                        </p:cTn>
                                        <p:tgtEl>
                                          <p:spTgt spid="51"/>
                                        </p:tgtEl>
                                        <p:attrNameLst>
                                          <p:attrName>style.visibility</p:attrName>
                                        </p:attrNameLst>
                                      </p:cBhvr>
                                      <p:to>
                                        <p:strVal val="visible"/>
                                      </p:to>
                                    </p:set>
                                    <p:anim calcmode="discrete" valueType="clr">
                                      <p:cBhvr override="childStyle">
                                        <p:cTn id="57"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51"/>
                                        </p:tgtEl>
                                        <p:attrNameLst>
                                          <p:attrName>fillcolor</p:attrName>
                                        </p:attrNameLst>
                                      </p:cBhvr>
                                      <p:tavLst>
                                        <p:tav tm="0">
                                          <p:val>
                                            <p:clrVal>
                                              <a:schemeClr val="accent2"/>
                                            </p:clrVal>
                                          </p:val>
                                        </p:tav>
                                        <p:tav tm="50000">
                                          <p:val>
                                            <p:clrVal>
                                              <a:schemeClr val="hlink"/>
                                            </p:clrVal>
                                          </p:val>
                                        </p:tav>
                                      </p:tavLst>
                                    </p:anim>
                                    <p:set>
                                      <p:cBhvr>
                                        <p:cTn id="59" dur="80"/>
                                        <p:tgtEl>
                                          <p:spTgt spid="51"/>
                                        </p:tgtEl>
                                        <p:attrNameLst>
                                          <p:attrName>fill.type</p:attrName>
                                        </p:attrNameLst>
                                      </p:cBhvr>
                                      <p:to>
                                        <p:strVal val="solid"/>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5">
                                            <p:bg/>
                                          </p:spTgt>
                                        </p:tgtEl>
                                        <p:attrNameLst>
                                          <p:attrName>style.visibility</p:attrName>
                                        </p:attrNameLst>
                                      </p:cBhvr>
                                      <p:to>
                                        <p:strVal val="visible"/>
                                      </p:to>
                                    </p:set>
                                    <p:animEffect transition="in" filter="fade">
                                      <p:cBhvr>
                                        <p:cTn id="64" dur="500"/>
                                        <p:tgtEl>
                                          <p:spTgt spid="45">
                                            <p:bg/>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5">
                                            <p:txEl>
                                              <p:pRg st="0" end="0"/>
                                            </p:txEl>
                                          </p:spTgt>
                                        </p:tgtEl>
                                        <p:attrNameLst>
                                          <p:attrName>style.visibility</p:attrName>
                                        </p:attrNameLst>
                                      </p:cBhvr>
                                      <p:to>
                                        <p:strVal val="visible"/>
                                      </p:to>
                                    </p:set>
                                    <p:animEffect transition="in" filter="fade">
                                      <p:cBhvr>
                                        <p:cTn id="67" dur="500"/>
                                        <p:tgtEl>
                                          <p:spTgt spid="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4" grpId="0"/>
      <p:bldP spid="44" grpId="1"/>
      <p:bldP spid="48" grpId="0"/>
      <p:bldP spid="51" grpId="0"/>
      <p:bldP spid="56" grpId="0"/>
      <p:bldP spid="4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47515"/>
            <a:ext cx="6858000" cy="766885"/>
          </a:xfrm>
        </p:spPr>
        <p:txBody>
          <a:bodyPr/>
          <a:lstStyle/>
          <a:p>
            <a:r>
              <a:rPr lang="id-ID" b="1" dirty="0" smtClean="0"/>
              <a:t>PENGERTIAN </a:t>
            </a:r>
            <a:r>
              <a:rPr lang="en-US" b="1" dirty="0" smtClean="0"/>
              <a:t>LINKED LIST</a:t>
            </a:r>
            <a:endParaRPr lang="id-ID" b="1" dirty="0"/>
          </a:p>
        </p:txBody>
      </p:sp>
      <p:sp>
        <p:nvSpPr>
          <p:cNvPr id="3" name="Content Placeholder 2"/>
          <p:cNvSpPr>
            <a:spLocks noGrp="1"/>
          </p:cNvSpPr>
          <p:nvPr>
            <p:ph sz="quarter" idx="1"/>
          </p:nvPr>
        </p:nvSpPr>
        <p:spPr>
          <a:xfrm>
            <a:off x="457200" y="1524000"/>
            <a:ext cx="8229600" cy="4035425"/>
          </a:xfrm>
        </p:spPr>
        <p:txBody>
          <a:bodyPr>
            <a:normAutofit lnSpcReduction="10000"/>
          </a:bodyPr>
          <a:lstStyle/>
          <a:p>
            <a:pPr algn="just"/>
            <a:r>
              <a:rPr lang="de-DE" sz="2600" b="1" dirty="0">
                <a:solidFill>
                  <a:schemeClr val="tx2"/>
                </a:solidFill>
              </a:rPr>
              <a:t>berisi kumpulan data (node) yang tersusun secara sekuensial, saling sambung-menyambung, dinamis dan tidak terbatas.</a:t>
            </a:r>
          </a:p>
          <a:p>
            <a:r>
              <a:rPr lang="de-DE" sz="2600" b="1" i="1" dirty="0">
                <a:solidFill>
                  <a:schemeClr val="tx2"/>
                </a:solidFill>
              </a:rPr>
              <a:t>Linked List </a:t>
            </a:r>
            <a:r>
              <a:rPr lang="de-DE" sz="2600" b="1" dirty="0">
                <a:solidFill>
                  <a:schemeClr val="tx2"/>
                </a:solidFill>
              </a:rPr>
              <a:t>sering disebut juga </a:t>
            </a:r>
            <a:r>
              <a:rPr lang="de-DE" sz="2600" b="1" dirty="0">
                <a:solidFill>
                  <a:srgbClr val="FF0000"/>
                </a:solidFill>
              </a:rPr>
              <a:t>Senarai Berantai</a:t>
            </a:r>
          </a:p>
          <a:p>
            <a:pPr algn="just"/>
            <a:r>
              <a:rPr lang="de-DE" sz="2600" b="1" i="1" dirty="0">
                <a:solidFill>
                  <a:schemeClr val="tx2"/>
                </a:solidFill>
              </a:rPr>
              <a:t>Linked List </a:t>
            </a:r>
            <a:r>
              <a:rPr lang="de-DE" sz="2600" b="1" dirty="0">
                <a:solidFill>
                  <a:schemeClr val="tx2"/>
                </a:solidFill>
              </a:rPr>
              <a:t>saling terhubung dengan bantuan variabel </a:t>
            </a:r>
            <a:r>
              <a:rPr lang="de-DE" sz="2600" b="1" dirty="0">
                <a:solidFill>
                  <a:srgbClr val="FF0000"/>
                </a:solidFill>
              </a:rPr>
              <a:t>pointer</a:t>
            </a:r>
          </a:p>
          <a:p>
            <a:pPr algn="just"/>
            <a:r>
              <a:rPr lang="de-DE" sz="2600" b="1" dirty="0">
                <a:solidFill>
                  <a:schemeClr val="tx2"/>
                </a:solidFill>
              </a:rPr>
              <a:t>Masing-masing data dalam </a:t>
            </a:r>
            <a:r>
              <a:rPr lang="de-DE" sz="2600" b="1" i="1" dirty="0">
                <a:solidFill>
                  <a:schemeClr val="tx2"/>
                </a:solidFill>
              </a:rPr>
              <a:t>Linked List </a:t>
            </a:r>
            <a:r>
              <a:rPr lang="de-DE" sz="2600" b="1" dirty="0">
                <a:solidFill>
                  <a:schemeClr val="tx2"/>
                </a:solidFill>
              </a:rPr>
              <a:t>disebut dengan </a:t>
            </a:r>
            <a:r>
              <a:rPr lang="de-DE" sz="2600" b="1" i="1" dirty="0">
                <a:solidFill>
                  <a:srgbClr val="FF0000"/>
                </a:solidFill>
              </a:rPr>
              <a:t>n</a:t>
            </a:r>
            <a:r>
              <a:rPr lang="de-DE" sz="2600" b="1" i="1" dirty="0" smtClean="0">
                <a:solidFill>
                  <a:srgbClr val="FF0000"/>
                </a:solidFill>
              </a:rPr>
              <a:t>ode</a:t>
            </a:r>
            <a:r>
              <a:rPr lang="de-DE" sz="2600" b="1" dirty="0" smtClean="0">
                <a:solidFill>
                  <a:srgbClr val="FF0000"/>
                </a:solidFill>
              </a:rPr>
              <a:t> </a:t>
            </a:r>
            <a:r>
              <a:rPr lang="de-DE" sz="2600" b="1" dirty="0">
                <a:solidFill>
                  <a:srgbClr val="FF0000"/>
                </a:solidFill>
              </a:rPr>
              <a:t>(simpul) </a:t>
            </a:r>
            <a:r>
              <a:rPr lang="de-DE" sz="2600" b="1" dirty="0">
                <a:solidFill>
                  <a:schemeClr val="tx2"/>
                </a:solidFill>
              </a:rPr>
              <a:t>yang menempati alokasi memori secara dinamis dan biasanya berupa record</a:t>
            </a:r>
            <a:endParaRPr lang="en-US" sz="2600" b="1" dirty="0" smtClean="0">
              <a:solidFill>
                <a:schemeClr val="tx2"/>
              </a:solidFill>
              <a:sym typeface="Wingdings" pitchFamily="2" charset="2"/>
            </a:endParaRPr>
          </a:p>
        </p:txBody>
      </p:sp>
      <p:sp>
        <p:nvSpPr>
          <p:cNvPr id="16386" name="Rectangle 2"/>
          <p:cNvSpPr>
            <a:spLocks noChangeArrowheads="1"/>
          </p:cNvSpPr>
          <p:nvPr/>
        </p:nvSpPr>
        <p:spPr bwMode="auto">
          <a:xfrm>
            <a:off x="4" y="263729"/>
            <a:ext cx="170487" cy="340986"/>
          </a:xfrm>
          <a:prstGeom prst="rect">
            <a:avLst/>
          </a:prstGeom>
          <a:noFill/>
          <a:ln w="9525">
            <a:noFill/>
            <a:miter lim="800000"/>
            <a:headEnd/>
            <a:tailEnd/>
          </a:ln>
          <a:effectLst/>
        </p:spPr>
        <p:txBody>
          <a:bodyPr vert="horz" wrap="none" lIns="84387" tIns="42193" rIns="84387" bIns="42193" numCol="1" anchor="ctr" anchorCtr="0" compatLnSpc="1">
            <a:prstTxWarp prst="textNoShape">
              <a:avLst/>
            </a:prstTxWarp>
            <a:spAutoFit/>
          </a:bodyPr>
          <a:lstStyle/>
          <a:p>
            <a:endParaRPr lang="en-US" sz="1662"/>
          </a:p>
        </p:txBody>
      </p:sp>
      <p:sp>
        <p:nvSpPr>
          <p:cNvPr id="16388" name="Rectangle 4"/>
          <p:cNvSpPr>
            <a:spLocks noChangeArrowheads="1"/>
          </p:cNvSpPr>
          <p:nvPr/>
        </p:nvSpPr>
        <p:spPr bwMode="auto">
          <a:xfrm>
            <a:off x="4" y="263729"/>
            <a:ext cx="170487" cy="340986"/>
          </a:xfrm>
          <a:prstGeom prst="rect">
            <a:avLst/>
          </a:prstGeom>
          <a:noFill/>
          <a:ln w="9525">
            <a:noFill/>
            <a:miter lim="800000"/>
            <a:headEnd/>
            <a:tailEnd/>
          </a:ln>
          <a:effectLst/>
        </p:spPr>
        <p:txBody>
          <a:bodyPr vert="horz" wrap="none" lIns="84387" tIns="42193" rIns="84387" bIns="42193" numCol="1" anchor="ctr" anchorCtr="0" compatLnSpc="1">
            <a:prstTxWarp prst="textNoShape">
              <a:avLst/>
            </a:prstTxWarp>
            <a:spAutoFit/>
          </a:bodyPr>
          <a:lstStyle/>
          <a:p>
            <a:endParaRPr lang="en-US" sz="1662"/>
          </a:p>
        </p:txBody>
      </p:sp>
      <p:sp>
        <p:nvSpPr>
          <p:cNvPr id="16390" name="Rectangle 6"/>
          <p:cNvSpPr>
            <a:spLocks noChangeArrowheads="1"/>
          </p:cNvSpPr>
          <p:nvPr/>
        </p:nvSpPr>
        <p:spPr bwMode="auto">
          <a:xfrm>
            <a:off x="4" y="263729"/>
            <a:ext cx="170487" cy="340986"/>
          </a:xfrm>
          <a:prstGeom prst="rect">
            <a:avLst/>
          </a:prstGeom>
          <a:noFill/>
          <a:ln w="9525">
            <a:noFill/>
            <a:miter lim="800000"/>
            <a:headEnd/>
            <a:tailEnd/>
          </a:ln>
          <a:effectLst/>
        </p:spPr>
        <p:txBody>
          <a:bodyPr vert="horz" wrap="none" lIns="84387" tIns="42193" rIns="84387" bIns="42193" numCol="1" anchor="ctr" anchorCtr="0" compatLnSpc="1">
            <a:prstTxWarp prst="textNoShape">
              <a:avLst/>
            </a:prstTxWarp>
            <a:spAutoFit/>
          </a:bodyPr>
          <a:lstStyle/>
          <a:p>
            <a:endParaRPr lang="en-US" sz="1662"/>
          </a:p>
        </p:txBody>
      </p:sp>
    </p:spTree>
    <p:extLst>
      <p:ext uri="{BB962C8B-B14F-4D97-AF65-F5344CB8AC3E}">
        <p14:creationId xmlns:p14="http://schemas.microsoft.com/office/powerpoint/2010/main" val="21577602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err="1" smtClean="0"/>
              <a:t>Penyisipan</a:t>
            </a:r>
            <a:r>
              <a:rPr lang="en-US" sz="3200" b="1" dirty="0" smtClean="0"/>
              <a:t> </a:t>
            </a:r>
            <a:r>
              <a:rPr lang="en-US" sz="3200" b="1" dirty="0" err="1" smtClean="0"/>
              <a:t>di</a:t>
            </a:r>
            <a:r>
              <a:rPr lang="en-US" sz="3200" b="1" dirty="0" smtClean="0"/>
              <a:t> Tengah (</a:t>
            </a:r>
            <a:r>
              <a:rPr lang="en-US" sz="3200" b="1" dirty="0" err="1" smtClean="0"/>
              <a:t>lanjutan</a:t>
            </a:r>
            <a:r>
              <a:rPr lang="en-US" sz="3200" b="1" dirty="0" smtClean="0"/>
              <a:t>)</a:t>
            </a:r>
            <a:endParaRPr lang="en-US" sz="3200" b="1" dirty="0"/>
          </a:p>
        </p:txBody>
      </p:sp>
      <p:sp>
        <p:nvSpPr>
          <p:cNvPr id="52" name="Content Placeholder 2"/>
          <p:cNvSpPr txBox="1">
            <a:spLocks/>
          </p:cNvSpPr>
          <p:nvPr/>
        </p:nvSpPr>
        <p:spPr>
          <a:xfrm>
            <a:off x="285720" y="4336598"/>
            <a:ext cx="3037741" cy="492369"/>
          </a:xfrm>
          <a:prstGeom prst="rect">
            <a:avLst/>
          </a:prstGeom>
          <a:ln w="28575">
            <a:noFill/>
          </a:ln>
        </p:spPr>
        <p:txBody>
          <a:bodyPr vert="horz" lIns="84387" tIns="42193" rIns="84387" bIns="42193">
            <a:normAutofit fontScale="85000" lnSpcReduction="10000"/>
          </a:bodyPr>
          <a:lstStyle/>
          <a:p>
            <a:pPr marL="0" lvl="2" indent="1465" algn="r" defTabSz="844083">
              <a:spcBef>
                <a:spcPts val="646"/>
              </a:spcBef>
              <a:buClr>
                <a:schemeClr val="accent2"/>
              </a:buClr>
              <a:buSzPct val="60000"/>
              <a:defRPr/>
            </a:pPr>
            <a:r>
              <a:rPr lang="en-US" sz="2585" b="1" dirty="0" err="1">
                <a:solidFill>
                  <a:srgbClr val="FF0000"/>
                </a:solidFill>
              </a:rPr>
              <a:t>B</a:t>
            </a:r>
            <a:r>
              <a:rPr lang="en-US" sz="2585" b="1" dirty="0" err="1" smtClean="0">
                <a:solidFill>
                  <a:srgbClr val="FF0000"/>
                </a:solidFill>
              </a:rPr>
              <a:t>antu</a:t>
            </a:r>
            <a:r>
              <a:rPr lang="en-US" sz="2585" b="1" dirty="0" err="1">
                <a:solidFill>
                  <a:srgbClr val="FF0000"/>
                </a:solidFill>
              </a:rPr>
              <a:t>↑</a:t>
            </a:r>
            <a:r>
              <a:rPr lang="en-US" sz="2585" b="1" dirty="0" err="1" smtClean="0">
                <a:solidFill>
                  <a:srgbClr val="FF0000"/>
                </a:solidFill>
              </a:rPr>
              <a:t>.Next</a:t>
            </a:r>
            <a:r>
              <a:rPr lang="en-US" sz="2585" b="1" dirty="0" smtClean="0">
                <a:solidFill>
                  <a:srgbClr val="FF0000"/>
                </a:solidFill>
              </a:rPr>
              <a:t> </a:t>
            </a:r>
            <a:r>
              <a:rPr lang="en-US" sz="2585" b="1" dirty="0">
                <a:solidFill>
                  <a:srgbClr val="FF0000"/>
                </a:solidFill>
                <a:sym typeface="Wingdings" pitchFamily="2" charset="2"/>
              </a:rPr>
              <a:t> </a:t>
            </a:r>
            <a:r>
              <a:rPr lang="en-US" sz="2585" b="1" dirty="0" err="1">
                <a:solidFill>
                  <a:srgbClr val="FF0000"/>
                </a:solidFill>
                <a:sym typeface="Wingdings" pitchFamily="2" charset="2"/>
              </a:rPr>
              <a:t>B</a:t>
            </a:r>
            <a:r>
              <a:rPr lang="en-US" sz="2585" b="1" dirty="0" err="1" smtClean="0">
                <a:solidFill>
                  <a:srgbClr val="FF0000"/>
                </a:solidFill>
                <a:sym typeface="Wingdings" pitchFamily="2" charset="2"/>
              </a:rPr>
              <a:t>aru</a:t>
            </a:r>
            <a:endParaRPr lang="en-US" sz="2585" b="1" dirty="0">
              <a:solidFill>
                <a:srgbClr val="FF0000"/>
              </a:solidFill>
            </a:endParaRPr>
          </a:p>
        </p:txBody>
      </p:sp>
      <p:sp>
        <p:nvSpPr>
          <p:cNvPr id="53" name="Content Placeholder 2"/>
          <p:cNvSpPr txBox="1">
            <a:spLocks/>
          </p:cNvSpPr>
          <p:nvPr/>
        </p:nvSpPr>
        <p:spPr>
          <a:xfrm>
            <a:off x="492369" y="1447800"/>
            <a:ext cx="8159262" cy="1036552"/>
          </a:xfrm>
          <a:prstGeom prst="rect">
            <a:avLst/>
          </a:prstGeom>
        </p:spPr>
        <p:txBody>
          <a:bodyPr vert="horz" lIns="84387" tIns="42193" rIns="84387" bIns="42193">
            <a:normAutofit/>
          </a:bodyPr>
          <a:lstStyle/>
          <a:p>
            <a:pPr marL="0" lvl="2" indent="1465" algn="just" defTabSz="844083">
              <a:buClr>
                <a:schemeClr val="accent2"/>
              </a:buClr>
              <a:buSzPct val="60000"/>
              <a:defRPr/>
            </a:pPr>
            <a:r>
              <a:rPr lang="en-US" sz="2000" b="1" dirty="0" smtClean="0">
                <a:solidFill>
                  <a:schemeClr val="tx2"/>
                </a:solidFill>
              </a:rPr>
              <a:t>3. </a:t>
            </a:r>
            <a:r>
              <a:rPr lang="en-US" sz="2000" b="1" dirty="0" err="1" smtClean="0">
                <a:solidFill>
                  <a:schemeClr val="tx2"/>
                </a:solidFill>
              </a:rPr>
              <a:t>Setelah</a:t>
            </a:r>
            <a:r>
              <a:rPr lang="en-US" sz="2000" b="1" dirty="0" smtClean="0">
                <a:solidFill>
                  <a:schemeClr val="tx2"/>
                </a:solidFill>
              </a:rPr>
              <a:t> </a:t>
            </a:r>
            <a:r>
              <a:rPr lang="en-US" sz="2000" b="1" dirty="0" err="1">
                <a:solidFill>
                  <a:schemeClr val="tx2"/>
                </a:solidFill>
              </a:rPr>
              <a:t>simpul</a:t>
            </a:r>
            <a:r>
              <a:rPr lang="en-US" sz="2000" b="1" dirty="0">
                <a:solidFill>
                  <a:schemeClr val="tx2"/>
                </a:solidFill>
              </a:rPr>
              <a:t> </a:t>
            </a:r>
            <a:r>
              <a:rPr lang="en-US" sz="2000" b="1" dirty="0" err="1">
                <a:solidFill>
                  <a:schemeClr val="tx2"/>
                </a:solidFill>
              </a:rPr>
              <a:t>baru</a:t>
            </a:r>
            <a:r>
              <a:rPr lang="en-US" sz="2000" b="1" dirty="0">
                <a:solidFill>
                  <a:schemeClr val="tx2"/>
                </a:solidFill>
              </a:rPr>
              <a:t> </a:t>
            </a:r>
            <a:r>
              <a:rPr lang="en-US" sz="2000" b="1" dirty="0" err="1">
                <a:solidFill>
                  <a:schemeClr val="tx2"/>
                </a:solidFill>
              </a:rPr>
              <a:t>terhubung</a:t>
            </a:r>
            <a:r>
              <a:rPr lang="en-US" sz="2000" b="1" dirty="0">
                <a:solidFill>
                  <a:schemeClr val="tx2"/>
                </a:solidFill>
              </a:rPr>
              <a:t> </a:t>
            </a:r>
            <a:r>
              <a:rPr lang="en-US" sz="2000" b="1" dirty="0" err="1">
                <a:solidFill>
                  <a:schemeClr val="tx2"/>
                </a:solidFill>
              </a:rPr>
              <a:t>ke</a:t>
            </a:r>
            <a:r>
              <a:rPr lang="en-US" sz="2000" b="1" dirty="0">
                <a:solidFill>
                  <a:schemeClr val="tx2"/>
                </a:solidFill>
              </a:rPr>
              <a:t> </a:t>
            </a:r>
            <a:r>
              <a:rPr lang="en-US" sz="2000" b="1" dirty="0" err="1">
                <a:solidFill>
                  <a:schemeClr val="tx2"/>
                </a:solidFill>
              </a:rPr>
              <a:t>simpul</a:t>
            </a:r>
            <a:r>
              <a:rPr lang="en-US" sz="2000" b="1" dirty="0">
                <a:solidFill>
                  <a:schemeClr val="tx2"/>
                </a:solidFill>
              </a:rPr>
              <a:t> </a:t>
            </a:r>
            <a:r>
              <a:rPr lang="en-US" sz="2000" b="1" dirty="0" err="1">
                <a:solidFill>
                  <a:schemeClr val="tx2"/>
                </a:solidFill>
              </a:rPr>
              <a:t>setelah</a:t>
            </a:r>
            <a:r>
              <a:rPr lang="en-US" sz="2000" b="1" dirty="0">
                <a:solidFill>
                  <a:schemeClr val="tx2"/>
                </a:solidFill>
              </a:rPr>
              <a:t> </a:t>
            </a:r>
            <a:r>
              <a:rPr lang="en-US" sz="2000" b="1" dirty="0" err="1">
                <a:solidFill>
                  <a:schemeClr val="tx2"/>
                </a:solidFill>
              </a:rPr>
              <a:t>simpul</a:t>
            </a:r>
            <a:r>
              <a:rPr lang="en-US" sz="2000" b="1" dirty="0">
                <a:solidFill>
                  <a:schemeClr val="tx2"/>
                </a:solidFill>
              </a:rPr>
              <a:t> yang </a:t>
            </a:r>
            <a:r>
              <a:rPr lang="en-US" sz="2000" b="1" dirty="0" err="1">
                <a:solidFill>
                  <a:schemeClr val="tx2"/>
                </a:solidFill>
              </a:rPr>
              <a:t>ada</a:t>
            </a:r>
            <a:r>
              <a:rPr lang="en-US" sz="2000" b="1" dirty="0">
                <a:solidFill>
                  <a:schemeClr val="tx2"/>
                </a:solidFill>
              </a:rPr>
              <a:t> </a:t>
            </a:r>
            <a:r>
              <a:rPr lang="en-US" sz="2000" b="1" dirty="0" err="1">
                <a:solidFill>
                  <a:schemeClr val="tx2"/>
                </a:solidFill>
              </a:rPr>
              <a:t>angka</a:t>
            </a:r>
            <a:r>
              <a:rPr lang="en-US" sz="2000" b="1" dirty="0">
                <a:solidFill>
                  <a:schemeClr val="tx2"/>
                </a:solidFill>
              </a:rPr>
              <a:t> 4, </a:t>
            </a:r>
            <a:r>
              <a:rPr lang="en-US" sz="2000" b="1" dirty="0" err="1">
                <a:solidFill>
                  <a:schemeClr val="tx2"/>
                </a:solidFill>
              </a:rPr>
              <a:t>maka</a:t>
            </a:r>
            <a:r>
              <a:rPr lang="en-US" sz="2000" b="1" dirty="0">
                <a:solidFill>
                  <a:schemeClr val="tx2"/>
                </a:solidFill>
              </a:rPr>
              <a:t> </a:t>
            </a:r>
            <a:r>
              <a:rPr lang="en-US" sz="2000" b="1" dirty="0" err="1">
                <a:solidFill>
                  <a:schemeClr val="tx2"/>
                </a:solidFill>
              </a:rPr>
              <a:t>hubungkan</a:t>
            </a:r>
            <a:r>
              <a:rPr lang="en-US" sz="2000" b="1" dirty="0">
                <a:solidFill>
                  <a:schemeClr val="tx2"/>
                </a:solidFill>
              </a:rPr>
              <a:t> </a:t>
            </a:r>
            <a:r>
              <a:rPr lang="en-US" sz="2000" b="1" u="sng" dirty="0" err="1">
                <a:solidFill>
                  <a:schemeClr val="tx2"/>
                </a:solidFill>
              </a:rPr>
              <a:t>medan</a:t>
            </a:r>
            <a:r>
              <a:rPr lang="en-US" sz="2000" b="1" u="sng" dirty="0">
                <a:solidFill>
                  <a:schemeClr val="tx2"/>
                </a:solidFill>
              </a:rPr>
              <a:t> </a:t>
            </a:r>
            <a:r>
              <a:rPr lang="en-US" sz="2000" b="1" u="sng" dirty="0" err="1">
                <a:solidFill>
                  <a:schemeClr val="tx2"/>
                </a:solidFill>
              </a:rPr>
              <a:t>sambungan</a:t>
            </a:r>
            <a:r>
              <a:rPr lang="en-US" sz="2000" b="1" dirty="0">
                <a:solidFill>
                  <a:schemeClr val="tx2"/>
                </a:solidFill>
              </a:rPr>
              <a:t> </a:t>
            </a:r>
            <a:r>
              <a:rPr lang="en-US" sz="2000" b="1" dirty="0" smtClean="0">
                <a:solidFill>
                  <a:schemeClr val="tx2"/>
                </a:solidFill>
              </a:rPr>
              <a:t>(Next</a:t>
            </a:r>
            <a:r>
              <a:rPr lang="en-US" sz="2000" b="1" dirty="0">
                <a:solidFill>
                  <a:schemeClr val="tx2"/>
                </a:solidFill>
              </a:rPr>
              <a:t>) </a:t>
            </a:r>
            <a:r>
              <a:rPr lang="en-US" sz="2000" b="1" dirty="0" err="1">
                <a:solidFill>
                  <a:schemeClr val="tx2"/>
                </a:solidFill>
              </a:rPr>
              <a:t>dari</a:t>
            </a:r>
            <a:r>
              <a:rPr lang="en-US" sz="2000" b="1" dirty="0">
                <a:solidFill>
                  <a:schemeClr val="tx2"/>
                </a:solidFill>
              </a:rPr>
              <a:t> </a:t>
            </a:r>
            <a:r>
              <a:rPr lang="en-US" sz="2000" b="1" dirty="0" err="1">
                <a:solidFill>
                  <a:schemeClr val="tx2"/>
                </a:solidFill>
              </a:rPr>
              <a:t>simpul</a:t>
            </a:r>
            <a:r>
              <a:rPr lang="en-US" sz="2000" b="1" dirty="0">
                <a:solidFill>
                  <a:schemeClr val="tx2"/>
                </a:solidFill>
              </a:rPr>
              <a:t> yang </a:t>
            </a:r>
            <a:r>
              <a:rPr lang="en-US" sz="2000" b="1" dirty="0" err="1">
                <a:solidFill>
                  <a:schemeClr val="tx2"/>
                </a:solidFill>
              </a:rPr>
              <a:t>ditunjuk</a:t>
            </a:r>
            <a:r>
              <a:rPr lang="en-US" sz="2000" b="1" dirty="0">
                <a:solidFill>
                  <a:schemeClr val="tx2"/>
                </a:solidFill>
              </a:rPr>
              <a:t> </a:t>
            </a:r>
            <a:r>
              <a:rPr lang="en-US" sz="2000" b="1" dirty="0" err="1" smtClean="0">
                <a:solidFill>
                  <a:schemeClr val="tx2"/>
                </a:solidFill>
              </a:rPr>
              <a:t>oleh</a:t>
            </a:r>
            <a:r>
              <a:rPr lang="en-US" sz="2000" b="1" dirty="0" smtClean="0">
                <a:solidFill>
                  <a:schemeClr val="tx2"/>
                </a:solidFill>
              </a:rPr>
              <a:t> pointer </a:t>
            </a:r>
            <a:r>
              <a:rPr lang="en-US" sz="2000" b="1" dirty="0">
                <a:solidFill>
                  <a:schemeClr val="tx2"/>
                </a:solidFill>
              </a:rPr>
              <a:t>B</a:t>
            </a:r>
            <a:r>
              <a:rPr lang="en-US" sz="2000" b="1" dirty="0" smtClean="0">
                <a:solidFill>
                  <a:schemeClr val="tx2"/>
                </a:solidFill>
              </a:rPr>
              <a:t>antu </a:t>
            </a:r>
            <a:r>
              <a:rPr lang="en-US" sz="2000" b="1" dirty="0" err="1">
                <a:solidFill>
                  <a:schemeClr val="tx2"/>
                </a:solidFill>
              </a:rPr>
              <a:t>ke</a:t>
            </a:r>
            <a:r>
              <a:rPr lang="en-US" sz="2000" b="1" dirty="0">
                <a:solidFill>
                  <a:schemeClr val="tx2"/>
                </a:solidFill>
              </a:rPr>
              <a:t> </a:t>
            </a:r>
            <a:r>
              <a:rPr lang="en-US" sz="2000" b="1" dirty="0" err="1">
                <a:solidFill>
                  <a:schemeClr val="tx2"/>
                </a:solidFill>
              </a:rPr>
              <a:t>simpul</a:t>
            </a:r>
            <a:r>
              <a:rPr lang="en-US" sz="2000" b="1" dirty="0">
                <a:solidFill>
                  <a:schemeClr val="tx2"/>
                </a:solidFill>
              </a:rPr>
              <a:t> </a:t>
            </a:r>
            <a:r>
              <a:rPr lang="en-US" sz="2000" b="1" dirty="0" smtClean="0">
                <a:solidFill>
                  <a:schemeClr val="tx2"/>
                </a:solidFill>
              </a:rPr>
              <a:t>yang </a:t>
            </a:r>
            <a:r>
              <a:rPr lang="en-US" sz="2000" b="1" dirty="0" err="1" smtClean="0">
                <a:solidFill>
                  <a:schemeClr val="tx2"/>
                </a:solidFill>
              </a:rPr>
              <a:t>baru</a:t>
            </a:r>
            <a:endParaRPr lang="en-US" sz="2000" b="1" dirty="0">
              <a:solidFill>
                <a:schemeClr val="tx2"/>
              </a:solidFill>
            </a:endParaRPr>
          </a:p>
        </p:txBody>
      </p:sp>
      <p:sp>
        <p:nvSpPr>
          <p:cNvPr id="44" name="TextBox 43"/>
          <p:cNvSpPr txBox="1"/>
          <p:nvPr/>
        </p:nvSpPr>
        <p:spPr>
          <a:xfrm>
            <a:off x="3656166" y="2789152"/>
            <a:ext cx="1331108" cy="539822"/>
          </a:xfrm>
          <a:prstGeom prst="rect">
            <a:avLst/>
          </a:prstGeom>
          <a:noFill/>
          <a:ln w="28575">
            <a:noFill/>
          </a:ln>
        </p:spPr>
        <p:txBody>
          <a:bodyPr wrap="square" lIns="84387" tIns="42193" rIns="84387" bIns="42193" rtlCol="0">
            <a:spAutoFit/>
          </a:bodyPr>
          <a:lstStyle/>
          <a:p>
            <a:r>
              <a:rPr lang="en-US" sz="2954" b="1" dirty="0">
                <a:solidFill>
                  <a:schemeClr val="tx2"/>
                </a:solidFill>
              </a:rPr>
              <a:t>B</a:t>
            </a:r>
            <a:r>
              <a:rPr lang="en-US" sz="2954" b="1" dirty="0" smtClean="0">
                <a:solidFill>
                  <a:schemeClr val="tx2"/>
                </a:solidFill>
              </a:rPr>
              <a:t>antu</a:t>
            </a:r>
            <a:endParaRPr lang="en-US" sz="2954" b="1" dirty="0">
              <a:solidFill>
                <a:schemeClr val="tx2"/>
              </a:solidFill>
            </a:endParaRPr>
          </a:p>
        </p:txBody>
      </p:sp>
      <p:grpSp>
        <p:nvGrpSpPr>
          <p:cNvPr id="9" name="Group 3"/>
          <p:cNvGrpSpPr/>
          <p:nvPr/>
        </p:nvGrpSpPr>
        <p:grpSpPr>
          <a:xfrm>
            <a:off x="6814054" y="3559854"/>
            <a:ext cx="1447800" cy="636066"/>
            <a:chOff x="1780969" y="3350251"/>
            <a:chExt cx="1219200" cy="536743"/>
          </a:xfrm>
        </p:grpSpPr>
        <p:sp>
          <p:nvSpPr>
            <p:cNvPr id="29" name="Rectangle 28"/>
            <p:cNvSpPr/>
            <p:nvPr/>
          </p:nvSpPr>
          <p:spPr>
            <a:xfrm>
              <a:off x="1780969" y="3350251"/>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0" name="Straight Connector 29"/>
            <p:cNvCxnSpPr/>
            <p:nvPr/>
          </p:nvCxnSpPr>
          <p:spPr>
            <a:xfrm rot="5400000">
              <a:off x="2324100" y="3619500"/>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31" name="Straight Connector 30"/>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13" name="TextBox 12"/>
          <p:cNvSpPr txBox="1"/>
          <p:nvPr/>
        </p:nvSpPr>
        <p:spPr>
          <a:xfrm>
            <a:off x="1674966" y="2789154"/>
            <a:ext cx="1066800"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12" name="Group 46"/>
          <p:cNvGrpSpPr/>
          <p:nvPr/>
        </p:nvGrpSpPr>
        <p:grpSpPr>
          <a:xfrm>
            <a:off x="2513166" y="3562877"/>
            <a:ext cx="3581400" cy="632106"/>
            <a:chOff x="3505200" y="2362200"/>
            <a:chExt cx="3581400" cy="684781"/>
          </a:xfrm>
        </p:grpSpPr>
        <p:sp>
          <p:nvSpPr>
            <p:cNvPr id="27" name="Rectangle 26"/>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8" name="Straight Connector 27"/>
            <p:cNvCxnSpPr/>
            <p:nvPr/>
          </p:nvCxnSpPr>
          <p:spPr>
            <a:xfrm rot="5400000">
              <a:off x="62879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4" name="Rectangle 33"/>
            <p:cNvSpPr/>
            <p:nvPr/>
          </p:nvSpPr>
          <p:spPr>
            <a:xfrm>
              <a:off x="35052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6" name="Straight Connector 35"/>
            <p:cNvCxnSpPr/>
            <p:nvPr/>
          </p:nvCxnSpPr>
          <p:spPr>
            <a:xfrm rot="5400000">
              <a:off x="41543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15" name="Straight Arrow Connector 14"/>
          <p:cNvCxnSpPr/>
          <p:nvPr/>
        </p:nvCxnSpPr>
        <p:spPr>
          <a:xfrm>
            <a:off x="5865966" y="3844230"/>
            <a:ext cx="914400" cy="146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16" name="TextBox 15"/>
          <p:cNvSpPr txBox="1"/>
          <p:nvPr/>
        </p:nvSpPr>
        <p:spPr>
          <a:xfrm>
            <a:off x="4951566" y="3636998"/>
            <a:ext cx="533400" cy="490134"/>
          </a:xfrm>
          <a:prstGeom prst="rect">
            <a:avLst/>
          </a:prstGeom>
          <a:noFill/>
          <a:ln w="28575">
            <a:noFill/>
          </a:ln>
        </p:spPr>
        <p:txBody>
          <a:bodyPr wrap="square" rtlCol="0">
            <a:spAutoFit/>
          </a:bodyPr>
          <a:lstStyle/>
          <a:p>
            <a:r>
              <a:rPr lang="en-US" sz="2585" b="1" dirty="0">
                <a:solidFill>
                  <a:schemeClr val="tx2"/>
                </a:solidFill>
              </a:rPr>
              <a:t>2</a:t>
            </a:r>
          </a:p>
        </p:txBody>
      </p:sp>
      <p:grpSp>
        <p:nvGrpSpPr>
          <p:cNvPr id="14" name="Group 52"/>
          <p:cNvGrpSpPr/>
          <p:nvPr/>
        </p:nvGrpSpPr>
        <p:grpSpPr>
          <a:xfrm>
            <a:off x="1751166" y="4617953"/>
            <a:ext cx="3352801" cy="710537"/>
            <a:chOff x="381000" y="2971800"/>
            <a:chExt cx="3352801" cy="769748"/>
          </a:xfrm>
        </p:grpSpPr>
        <p:grpSp>
          <p:nvGrpSpPr>
            <p:cNvPr id="18" name="Group 33"/>
            <p:cNvGrpSpPr/>
            <p:nvPr/>
          </p:nvGrpSpPr>
          <p:grpSpPr>
            <a:xfrm>
              <a:off x="381000" y="2971800"/>
              <a:ext cx="3352801" cy="769748"/>
              <a:chOff x="381000" y="2819400"/>
              <a:chExt cx="3352801" cy="769748"/>
            </a:xfrm>
          </p:grpSpPr>
          <p:grpSp>
            <p:nvGrpSpPr>
              <p:cNvPr id="19" name="Group 3"/>
              <p:cNvGrpSpPr/>
              <p:nvPr/>
            </p:nvGrpSpPr>
            <p:grpSpPr>
              <a:xfrm>
                <a:off x="2286001" y="2819400"/>
                <a:ext cx="1447800" cy="685800"/>
                <a:chOff x="918386" y="3352800"/>
                <a:chExt cx="1219200" cy="534194"/>
              </a:xfrm>
            </p:grpSpPr>
            <p:sp>
              <p:nvSpPr>
                <p:cNvPr id="25" name="Rectangle 24"/>
                <p:cNvSpPr/>
                <p:nvPr/>
              </p:nvSpPr>
              <p:spPr>
                <a:xfrm>
                  <a:off x="918386" y="3352800"/>
                  <a:ext cx="1219200" cy="533400"/>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p>
              </p:txBody>
            </p:sp>
            <p:cxnSp>
              <p:nvCxnSpPr>
                <p:cNvPr id="26" name="Straight Connector 5"/>
                <p:cNvCxnSpPr/>
                <p:nvPr/>
              </p:nvCxnSpPr>
              <p:spPr>
                <a:xfrm rot="5400000">
                  <a:off x="1489885"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21" name="Group 7"/>
              <p:cNvGrpSpPr/>
              <p:nvPr/>
            </p:nvGrpSpPr>
            <p:grpSpPr>
              <a:xfrm>
                <a:off x="381000" y="2996625"/>
                <a:ext cx="1828800" cy="592523"/>
                <a:chOff x="-76200" y="2996625"/>
                <a:chExt cx="1828800" cy="592523"/>
              </a:xfrm>
            </p:grpSpPr>
            <p:sp>
              <p:nvSpPr>
                <p:cNvPr id="23" name="TextBox 22"/>
                <p:cNvSpPr txBox="1"/>
                <p:nvPr/>
              </p:nvSpPr>
              <p:spPr>
                <a:xfrm>
                  <a:off x="-76200" y="2996625"/>
                  <a:ext cx="1066800" cy="592523"/>
                </a:xfrm>
                <a:prstGeom prst="rect">
                  <a:avLst/>
                </a:prstGeom>
                <a:noFill/>
                <a:ln w="28575">
                  <a:noFill/>
                </a:ln>
              </p:spPr>
              <p:txBody>
                <a:bodyPr wrap="square" rtlCol="0">
                  <a:spAutoFit/>
                </a:bodyPr>
                <a:lstStyle/>
                <a:p>
                  <a:r>
                    <a:rPr lang="en-US" sz="2954" b="1" dirty="0" err="1"/>
                    <a:t>B</a:t>
                  </a:r>
                  <a:r>
                    <a:rPr lang="en-US" sz="2954" b="1" dirty="0" err="1" smtClean="0"/>
                    <a:t>aru</a:t>
                  </a:r>
                  <a:endParaRPr lang="en-US" sz="2954" b="1" dirty="0"/>
                </a:p>
              </p:txBody>
            </p:sp>
            <p:cxnSp>
              <p:nvCxnSpPr>
                <p:cNvPr id="24" name="Straight Arrow Connector 23"/>
                <p:cNvCxnSpPr/>
                <p:nvPr/>
              </p:nvCxnSpPr>
              <p:spPr>
                <a:xfrm>
                  <a:off x="990600" y="3275012"/>
                  <a:ext cx="762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20" name="TextBox 19"/>
            <p:cNvSpPr txBox="1"/>
            <p:nvPr/>
          </p:nvSpPr>
          <p:spPr>
            <a:xfrm>
              <a:off x="2590800" y="3047999"/>
              <a:ext cx="533400" cy="530978"/>
            </a:xfrm>
            <a:prstGeom prst="rect">
              <a:avLst/>
            </a:prstGeom>
            <a:noFill/>
            <a:ln w="28575">
              <a:noFill/>
            </a:ln>
          </p:spPr>
          <p:txBody>
            <a:bodyPr wrap="square" rtlCol="0">
              <a:spAutoFit/>
            </a:bodyPr>
            <a:lstStyle/>
            <a:p>
              <a:r>
                <a:rPr lang="en-US" sz="2585" b="1" dirty="0">
                  <a:solidFill>
                    <a:srgbClr val="00823B"/>
                  </a:solidFill>
                </a:rPr>
                <a:t>6</a:t>
              </a:r>
            </a:p>
          </p:txBody>
        </p:sp>
      </p:grpSp>
      <p:sp>
        <p:nvSpPr>
          <p:cNvPr id="37" name="TextBox 36"/>
          <p:cNvSpPr txBox="1"/>
          <p:nvPr/>
        </p:nvSpPr>
        <p:spPr>
          <a:xfrm>
            <a:off x="2817966" y="3633215"/>
            <a:ext cx="533400" cy="490134"/>
          </a:xfrm>
          <a:prstGeom prst="rect">
            <a:avLst/>
          </a:prstGeom>
          <a:noFill/>
          <a:ln w="28575">
            <a:noFill/>
          </a:ln>
        </p:spPr>
        <p:txBody>
          <a:bodyPr wrap="square" rtlCol="0">
            <a:spAutoFit/>
          </a:bodyPr>
          <a:lstStyle/>
          <a:p>
            <a:r>
              <a:rPr lang="en-US" sz="2585" b="1" dirty="0">
                <a:solidFill>
                  <a:schemeClr val="tx2"/>
                </a:solidFill>
              </a:rPr>
              <a:t>4</a:t>
            </a:r>
          </a:p>
        </p:txBody>
      </p:sp>
      <p:sp>
        <p:nvSpPr>
          <p:cNvPr id="10" name="TextBox 9"/>
          <p:cNvSpPr txBox="1"/>
          <p:nvPr/>
        </p:nvSpPr>
        <p:spPr>
          <a:xfrm>
            <a:off x="7923366" y="2789154"/>
            <a:ext cx="1147366"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11" name="Shape 10"/>
          <p:cNvCxnSpPr>
            <a:stCxn id="10" idx="1"/>
            <a:endCxn id="29" idx="0"/>
          </p:cNvCxnSpPr>
          <p:nvPr/>
        </p:nvCxnSpPr>
        <p:spPr>
          <a:xfrm rot="10800000" flipV="1">
            <a:off x="7537954" y="3062626"/>
            <a:ext cx="385412" cy="497227"/>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40" name="Rectangle 39"/>
          <p:cNvSpPr/>
          <p:nvPr/>
        </p:nvSpPr>
        <p:spPr>
          <a:xfrm>
            <a:off x="379566" y="3562877"/>
            <a:ext cx="1447800" cy="632106"/>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1" name="Straight Connector 40"/>
          <p:cNvCxnSpPr/>
          <p:nvPr/>
        </p:nvCxnSpPr>
        <p:spPr>
          <a:xfrm rot="5400000">
            <a:off x="1055056" y="3877987"/>
            <a:ext cx="632106"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42" name="TextBox 41"/>
          <p:cNvSpPr txBox="1"/>
          <p:nvPr/>
        </p:nvSpPr>
        <p:spPr>
          <a:xfrm>
            <a:off x="684366" y="3633215"/>
            <a:ext cx="533400" cy="490134"/>
          </a:xfrm>
          <a:prstGeom prst="rect">
            <a:avLst/>
          </a:prstGeom>
          <a:noFill/>
          <a:ln w="28575">
            <a:noFill/>
          </a:ln>
        </p:spPr>
        <p:txBody>
          <a:bodyPr wrap="square" rtlCol="0">
            <a:spAutoFit/>
          </a:bodyPr>
          <a:lstStyle/>
          <a:p>
            <a:r>
              <a:rPr lang="en-US" sz="2585" b="1" dirty="0">
                <a:solidFill>
                  <a:schemeClr val="tx2"/>
                </a:solidFill>
              </a:rPr>
              <a:t>3</a:t>
            </a:r>
          </a:p>
        </p:txBody>
      </p:sp>
      <p:cxnSp>
        <p:nvCxnSpPr>
          <p:cNvPr id="43" name="Straight Arrow Connector 42"/>
          <p:cNvCxnSpPr/>
          <p:nvPr/>
        </p:nvCxnSpPr>
        <p:spPr>
          <a:xfrm>
            <a:off x="1598766" y="3844230"/>
            <a:ext cx="914400" cy="146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47" name="Shape 46"/>
          <p:cNvCxnSpPr>
            <a:stCxn id="13" idx="1"/>
            <a:endCxn id="40" idx="0"/>
          </p:cNvCxnSpPr>
          <p:nvPr/>
        </p:nvCxnSpPr>
        <p:spPr>
          <a:xfrm rot="10800000" flipV="1">
            <a:off x="1103466" y="3062627"/>
            <a:ext cx="571500" cy="500250"/>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46" name="Shape 45"/>
          <p:cNvCxnSpPr>
            <a:stCxn id="44" idx="1"/>
            <a:endCxn id="34" idx="0"/>
          </p:cNvCxnSpPr>
          <p:nvPr/>
        </p:nvCxnSpPr>
        <p:spPr>
          <a:xfrm rot="10800000" flipV="1">
            <a:off x="3237066" y="3059063"/>
            <a:ext cx="419100" cy="503814"/>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49" name="Elbow Connector 48"/>
          <p:cNvCxnSpPr>
            <a:endCxn id="27" idx="2"/>
          </p:cNvCxnSpPr>
          <p:nvPr/>
        </p:nvCxnSpPr>
        <p:spPr>
          <a:xfrm rot="5400000" flipH="1" flipV="1">
            <a:off x="4773788" y="4372763"/>
            <a:ext cx="774664" cy="419100"/>
          </a:xfrm>
          <a:prstGeom prst="bentConnector3">
            <a:avLst>
              <a:gd name="adj1" fmla="val 65817"/>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3732366" y="3844230"/>
            <a:ext cx="914400" cy="146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54" name="TextBox 53"/>
          <p:cNvSpPr txBox="1"/>
          <p:nvPr/>
        </p:nvSpPr>
        <p:spPr>
          <a:xfrm>
            <a:off x="6945940" y="3633215"/>
            <a:ext cx="533400" cy="490134"/>
          </a:xfrm>
          <a:prstGeom prst="rect">
            <a:avLst/>
          </a:prstGeom>
          <a:noFill/>
          <a:ln w="28575">
            <a:noFill/>
          </a:ln>
        </p:spPr>
        <p:txBody>
          <a:bodyPr wrap="square" rtlCol="0">
            <a:spAutoFit/>
          </a:bodyPr>
          <a:lstStyle/>
          <a:p>
            <a:pPr algn="r"/>
            <a:r>
              <a:rPr lang="en-US" sz="2585" b="1" dirty="0">
                <a:solidFill>
                  <a:schemeClr val="tx2"/>
                </a:solidFill>
              </a:rPr>
              <a:t>5</a:t>
            </a:r>
          </a:p>
        </p:txBody>
      </p:sp>
      <p:cxnSp>
        <p:nvCxnSpPr>
          <p:cNvPr id="48" name="Shape 47"/>
          <p:cNvCxnSpPr/>
          <p:nvPr/>
        </p:nvCxnSpPr>
        <p:spPr>
          <a:xfrm rot="5400000">
            <a:off x="3222650" y="4348092"/>
            <a:ext cx="1019438" cy="152399"/>
          </a:xfrm>
          <a:prstGeom prst="bentConnector4">
            <a:avLst>
              <a:gd name="adj1" fmla="val 34499"/>
              <a:gd name="adj2" fmla="val 250001"/>
            </a:avLst>
          </a:prstGeom>
          <a:ln w="28575">
            <a:solidFill>
              <a:srgbClr val="FF0000"/>
            </a:solidFill>
            <a:tailEnd type="arrow"/>
          </a:ln>
        </p:spPr>
        <p:style>
          <a:lnRef idx="1">
            <a:schemeClr val="accent2"/>
          </a:lnRef>
          <a:fillRef idx="0">
            <a:schemeClr val="accent2"/>
          </a:fillRef>
          <a:effectRef idx="0">
            <a:schemeClr val="accent2"/>
          </a:effectRef>
          <a:fontRef idx="minor">
            <a:schemeClr val="tx1"/>
          </a:fontRef>
        </p:style>
      </p:cxnSp>
      <p:grpSp>
        <p:nvGrpSpPr>
          <p:cNvPr id="45" name="Group 44"/>
          <p:cNvGrpSpPr/>
          <p:nvPr/>
        </p:nvGrpSpPr>
        <p:grpSpPr>
          <a:xfrm>
            <a:off x="711751" y="2527894"/>
            <a:ext cx="7583165" cy="1663568"/>
            <a:chOff x="798835" y="2355872"/>
            <a:chExt cx="7583165" cy="1663568"/>
          </a:xfrm>
        </p:grpSpPr>
        <p:grpSp>
          <p:nvGrpSpPr>
            <p:cNvPr id="50" name="Group 49"/>
            <p:cNvGrpSpPr/>
            <p:nvPr/>
          </p:nvGrpSpPr>
          <p:grpSpPr>
            <a:xfrm>
              <a:off x="798835" y="2362201"/>
              <a:ext cx="7583165" cy="1657239"/>
              <a:chOff x="1263292" y="2362201"/>
              <a:chExt cx="7583165" cy="1657239"/>
            </a:xfrm>
          </p:grpSpPr>
          <p:sp>
            <p:nvSpPr>
              <p:cNvPr id="58" name="TextBox 57"/>
              <p:cNvSpPr txBox="1"/>
              <p:nvPr/>
            </p:nvSpPr>
            <p:spPr>
              <a:xfrm>
                <a:off x="1263292" y="2362201"/>
                <a:ext cx="1066800"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sp>
            <p:nvSpPr>
              <p:cNvPr id="59" name="TextBox 58"/>
              <p:cNvSpPr txBox="1"/>
              <p:nvPr/>
            </p:nvSpPr>
            <p:spPr>
              <a:xfrm>
                <a:off x="7558314" y="2367577"/>
                <a:ext cx="1169193"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grpSp>
            <p:nvGrpSpPr>
              <p:cNvPr id="60" name="Group 59"/>
              <p:cNvGrpSpPr/>
              <p:nvPr/>
            </p:nvGrpSpPr>
            <p:grpSpPr>
              <a:xfrm>
                <a:off x="1377593" y="3364523"/>
                <a:ext cx="7468864" cy="654917"/>
                <a:chOff x="1129664" y="4559896"/>
                <a:chExt cx="7468864" cy="654917"/>
              </a:xfrm>
            </p:grpSpPr>
            <p:grpSp>
              <p:nvGrpSpPr>
                <p:cNvPr id="63" name="Group 62"/>
                <p:cNvGrpSpPr/>
                <p:nvPr/>
              </p:nvGrpSpPr>
              <p:grpSpPr>
                <a:xfrm>
                  <a:off x="1129664" y="4581767"/>
                  <a:ext cx="1580812" cy="633046"/>
                  <a:chOff x="2362201" y="3135923"/>
                  <a:chExt cx="1580812" cy="633046"/>
                </a:xfrm>
              </p:grpSpPr>
              <p:grpSp>
                <p:nvGrpSpPr>
                  <p:cNvPr id="88" name="Group 3"/>
                  <p:cNvGrpSpPr/>
                  <p:nvPr/>
                </p:nvGrpSpPr>
                <p:grpSpPr>
                  <a:xfrm>
                    <a:off x="2362201" y="3135923"/>
                    <a:ext cx="1138682" cy="633046"/>
                    <a:chOff x="1431758" y="3352800"/>
                    <a:chExt cx="958890" cy="534194"/>
                  </a:xfrm>
                </p:grpSpPr>
                <p:sp>
                  <p:nvSpPr>
                    <p:cNvPr id="91" name="Rectangle 90"/>
                    <p:cNvSpPr/>
                    <p:nvPr/>
                  </p:nvSpPr>
                  <p:spPr>
                    <a:xfrm>
                      <a:off x="1431758" y="3352800"/>
                      <a:ext cx="95889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92" name="Straight Connector 91"/>
                    <p:cNvCxnSpPr/>
                    <p:nvPr/>
                  </p:nvCxnSpPr>
                  <p:spPr>
                    <a:xfrm rot="5400000">
                      <a:off x="1805947"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89" name="Straight Arrow Connector 88"/>
                  <p:cNvCxnSpPr/>
                  <p:nvPr/>
                </p:nvCxnSpPr>
                <p:spPr>
                  <a:xfrm>
                    <a:off x="3276600" y="3417277"/>
                    <a:ext cx="666413"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90" name="TextBox 89"/>
                  <p:cNvSpPr txBox="1"/>
                  <p:nvPr/>
                </p:nvSpPr>
                <p:spPr>
                  <a:xfrm>
                    <a:off x="2514600" y="3206262"/>
                    <a:ext cx="533400" cy="490134"/>
                  </a:xfrm>
                  <a:prstGeom prst="rect">
                    <a:avLst/>
                  </a:prstGeom>
                  <a:noFill/>
                  <a:ln w="28575">
                    <a:noFill/>
                  </a:ln>
                </p:spPr>
                <p:txBody>
                  <a:bodyPr wrap="square" rtlCol="0">
                    <a:spAutoFit/>
                  </a:bodyPr>
                  <a:lstStyle/>
                  <a:p>
                    <a:r>
                      <a:rPr lang="en-US" sz="2585" b="1" dirty="0" smtClean="0">
                        <a:solidFill>
                          <a:schemeClr val="tx2"/>
                        </a:solidFill>
                      </a:rPr>
                      <a:t>3</a:t>
                    </a:r>
                    <a:endParaRPr lang="en-US" sz="2585" b="1" dirty="0">
                      <a:solidFill>
                        <a:schemeClr val="tx2"/>
                      </a:solidFill>
                    </a:endParaRPr>
                  </a:p>
                </p:txBody>
              </p:sp>
            </p:grpSp>
            <p:grpSp>
              <p:nvGrpSpPr>
                <p:cNvPr id="64" name="Group 63"/>
                <p:cNvGrpSpPr/>
                <p:nvPr/>
              </p:nvGrpSpPr>
              <p:grpSpPr>
                <a:xfrm>
                  <a:off x="2710477" y="4572000"/>
                  <a:ext cx="1580812" cy="633046"/>
                  <a:chOff x="2362201" y="3135923"/>
                  <a:chExt cx="1580812" cy="633046"/>
                </a:xfrm>
              </p:grpSpPr>
              <p:grpSp>
                <p:nvGrpSpPr>
                  <p:cNvPr id="83" name="Group 3"/>
                  <p:cNvGrpSpPr/>
                  <p:nvPr/>
                </p:nvGrpSpPr>
                <p:grpSpPr>
                  <a:xfrm>
                    <a:off x="2362201" y="3135923"/>
                    <a:ext cx="1138682" cy="633046"/>
                    <a:chOff x="1431758" y="3352800"/>
                    <a:chExt cx="958890" cy="534194"/>
                  </a:xfrm>
                </p:grpSpPr>
                <p:sp>
                  <p:nvSpPr>
                    <p:cNvPr id="86" name="Rectangle 85"/>
                    <p:cNvSpPr/>
                    <p:nvPr/>
                  </p:nvSpPr>
                  <p:spPr>
                    <a:xfrm>
                      <a:off x="1431758" y="3352800"/>
                      <a:ext cx="95889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87" name="Straight Connector 86"/>
                    <p:cNvCxnSpPr/>
                    <p:nvPr/>
                  </p:nvCxnSpPr>
                  <p:spPr>
                    <a:xfrm rot="5400000">
                      <a:off x="1805947"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84" name="Straight Arrow Connector 83"/>
                  <p:cNvCxnSpPr/>
                  <p:nvPr/>
                </p:nvCxnSpPr>
                <p:spPr>
                  <a:xfrm>
                    <a:off x="3276600" y="3417277"/>
                    <a:ext cx="666413"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85" name="TextBox 84"/>
                  <p:cNvSpPr txBox="1"/>
                  <p:nvPr/>
                </p:nvSpPr>
                <p:spPr>
                  <a:xfrm>
                    <a:off x="2514600" y="3206262"/>
                    <a:ext cx="533400" cy="490134"/>
                  </a:xfrm>
                  <a:prstGeom prst="rect">
                    <a:avLst/>
                  </a:prstGeom>
                  <a:noFill/>
                  <a:ln w="28575">
                    <a:noFill/>
                  </a:ln>
                </p:spPr>
                <p:txBody>
                  <a:bodyPr wrap="square" rtlCol="0">
                    <a:spAutoFit/>
                  </a:bodyPr>
                  <a:lstStyle/>
                  <a:p>
                    <a:r>
                      <a:rPr lang="en-US" sz="2585" b="1" dirty="0" smtClean="0">
                        <a:solidFill>
                          <a:schemeClr val="tx2"/>
                        </a:solidFill>
                      </a:rPr>
                      <a:t>4</a:t>
                    </a:r>
                    <a:endParaRPr lang="en-US" sz="2585" b="1" dirty="0">
                      <a:solidFill>
                        <a:schemeClr val="tx2"/>
                      </a:solidFill>
                    </a:endParaRPr>
                  </a:p>
                </p:txBody>
              </p:sp>
            </p:grpSp>
            <p:grpSp>
              <p:nvGrpSpPr>
                <p:cNvPr id="65" name="Group 64"/>
                <p:cNvGrpSpPr/>
                <p:nvPr/>
              </p:nvGrpSpPr>
              <p:grpSpPr>
                <a:xfrm>
                  <a:off x="4291289" y="4581767"/>
                  <a:ext cx="1580812" cy="633046"/>
                  <a:chOff x="2362201" y="3135923"/>
                  <a:chExt cx="1580812" cy="633046"/>
                </a:xfrm>
              </p:grpSpPr>
              <p:grpSp>
                <p:nvGrpSpPr>
                  <p:cNvPr id="78" name="Group 3"/>
                  <p:cNvGrpSpPr/>
                  <p:nvPr/>
                </p:nvGrpSpPr>
                <p:grpSpPr>
                  <a:xfrm>
                    <a:off x="2362201" y="3135923"/>
                    <a:ext cx="1138682" cy="633046"/>
                    <a:chOff x="1431758" y="3352800"/>
                    <a:chExt cx="958890" cy="534194"/>
                  </a:xfrm>
                </p:grpSpPr>
                <p:sp>
                  <p:nvSpPr>
                    <p:cNvPr id="81" name="Rectangle 80"/>
                    <p:cNvSpPr/>
                    <p:nvPr/>
                  </p:nvSpPr>
                  <p:spPr>
                    <a:xfrm>
                      <a:off x="1431758" y="3352800"/>
                      <a:ext cx="95889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82" name="Straight Connector 81"/>
                    <p:cNvCxnSpPr/>
                    <p:nvPr/>
                  </p:nvCxnSpPr>
                  <p:spPr>
                    <a:xfrm rot="5400000">
                      <a:off x="1805947"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79" name="Straight Arrow Connector 78"/>
                  <p:cNvCxnSpPr/>
                  <p:nvPr/>
                </p:nvCxnSpPr>
                <p:spPr>
                  <a:xfrm>
                    <a:off x="3276600" y="3417277"/>
                    <a:ext cx="666413"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80" name="TextBox 79"/>
                  <p:cNvSpPr txBox="1"/>
                  <p:nvPr/>
                </p:nvSpPr>
                <p:spPr>
                  <a:xfrm>
                    <a:off x="2514600" y="3206262"/>
                    <a:ext cx="533400" cy="490134"/>
                  </a:xfrm>
                  <a:prstGeom prst="rect">
                    <a:avLst/>
                  </a:prstGeom>
                  <a:noFill/>
                  <a:ln w="28575">
                    <a:noFill/>
                  </a:ln>
                </p:spPr>
                <p:txBody>
                  <a:bodyPr wrap="square" rtlCol="0">
                    <a:spAutoFit/>
                  </a:bodyPr>
                  <a:lstStyle/>
                  <a:p>
                    <a:r>
                      <a:rPr lang="en-US" sz="2585" b="1" dirty="0" smtClean="0">
                        <a:solidFill>
                          <a:schemeClr val="tx2"/>
                        </a:solidFill>
                      </a:rPr>
                      <a:t>6</a:t>
                    </a:r>
                    <a:endParaRPr lang="en-US" sz="2585" b="1" dirty="0">
                      <a:solidFill>
                        <a:schemeClr val="tx2"/>
                      </a:solidFill>
                    </a:endParaRPr>
                  </a:p>
                </p:txBody>
              </p:sp>
            </p:grpSp>
            <p:grpSp>
              <p:nvGrpSpPr>
                <p:cNvPr id="66" name="Group 65"/>
                <p:cNvGrpSpPr/>
                <p:nvPr/>
              </p:nvGrpSpPr>
              <p:grpSpPr>
                <a:xfrm>
                  <a:off x="5875516" y="4559896"/>
                  <a:ext cx="1580812" cy="633046"/>
                  <a:chOff x="2362201" y="3135923"/>
                  <a:chExt cx="1580812" cy="633046"/>
                </a:xfrm>
              </p:grpSpPr>
              <p:grpSp>
                <p:nvGrpSpPr>
                  <p:cNvPr id="73" name="Group 3"/>
                  <p:cNvGrpSpPr/>
                  <p:nvPr/>
                </p:nvGrpSpPr>
                <p:grpSpPr>
                  <a:xfrm>
                    <a:off x="2362201" y="3135923"/>
                    <a:ext cx="1138682" cy="633046"/>
                    <a:chOff x="1431758" y="3352800"/>
                    <a:chExt cx="958890" cy="534194"/>
                  </a:xfrm>
                </p:grpSpPr>
                <p:sp>
                  <p:nvSpPr>
                    <p:cNvPr id="76" name="Rectangle 75"/>
                    <p:cNvSpPr/>
                    <p:nvPr/>
                  </p:nvSpPr>
                  <p:spPr>
                    <a:xfrm>
                      <a:off x="1431758" y="3352800"/>
                      <a:ext cx="95889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77" name="Straight Connector 76"/>
                    <p:cNvCxnSpPr/>
                    <p:nvPr/>
                  </p:nvCxnSpPr>
                  <p:spPr>
                    <a:xfrm rot="5400000">
                      <a:off x="1805947"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74" name="Straight Arrow Connector 73"/>
                  <p:cNvCxnSpPr/>
                  <p:nvPr/>
                </p:nvCxnSpPr>
                <p:spPr>
                  <a:xfrm>
                    <a:off x="3276600" y="3417277"/>
                    <a:ext cx="666413"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75" name="TextBox 74"/>
                  <p:cNvSpPr txBox="1"/>
                  <p:nvPr/>
                </p:nvSpPr>
                <p:spPr>
                  <a:xfrm>
                    <a:off x="2514600" y="3206262"/>
                    <a:ext cx="533400" cy="490134"/>
                  </a:xfrm>
                  <a:prstGeom prst="rect">
                    <a:avLst/>
                  </a:prstGeom>
                  <a:noFill/>
                  <a:ln w="28575">
                    <a:noFill/>
                  </a:ln>
                </p:spPr>
                <p:txBody>
                  <a:bodyPr wrap="square" rtlCol="0">
                    <a:spAutoFit/>
                  </a:bodyPr>
                  <a:lstStyle/>
                  <a:p>
                    <a:r>
                      <a:rPr lang="en-US" sz="2585" b="1" dirty="0">
                        <a:solidFill>
                          <a:schemeClr val="tx2"/>
                        </a:solidFill>
                      </a:rPr>
                      <a:t>2</a:t>
                    </a:r>
                  </a:p>
                </p:txBody>
              </p:sp>
            </p:grpSp>
            <p:grpSp>
              <p:nvGrpSpPr>
                <p:cNvPr id="67" name="Group 66"/>
                <p:cNvGrpSpPr/>
                <p:nvPr/>
              </p:nvGrpSpPr>
              <p:grpSpPr>
                <a:xfrm>
                  <a:off x="7459846" y="4572000"/>
                  <a:ext cx="1138682" cy="633046"/>
                  <a:chOff x="2362201" y="3135923"/>
                  <a:chExt cx="1138682" cy="633046"/>
                </a:xfrm>
              </p:grpSpPr>
              <p:grpSp>
                <p:nvGrpSpPr>
                  <p:cNvPr id="69" name="Group 3"/>
                  <p:cNvGrpSpPr/>
                  <p:nvPr/>
                </p:nvGrpSpPr>
                <p:grpSpPr>
                  <a:xfrm>
                    <a:off x="2362201" y="3135923"/>
                    <a:ext cx="1138682" cy="633046"/>
                    <a:chOff x="1431758" y="3352800"/>
                    <a:chExt cx="958890" cy="534194"/>
                  </a:xfrm>
                </p:grpSpPr>
                <p:sp>
                  <p:nvSpPr>
                    <p:cNvPr id="71" name="Rectangle 70"/>
                    <p:cNvSpPr/>
                    <p:nvPr/>
                  </p:nvSpPr>
                  <p:spPr>
                    <a:xfrm>
                      <a:off x="1431758" y="3352800"/>
                      <a:ext cx="95889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72" name="Straight Connector 71"/>
                    <p:cNvCxnSpPr/>
                    <p:nvPr/>
                  </p:nvCxnSpPr>
                  <p:spPr>
                    <a:xfrm rot="5400000">
                      <a:off x="1805947"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grpSp>
              <p:sp>
                <p:nvSpPr>
                  <p:cNvPr id="70" name="TextBox 69"/>
                  <p:cNvSpPr txBox="1"/>
                  <p:nvPr/>
                </p:nvSpPr>
                <p:spPr>
                  <a:xfrm>
                    <a:off x="2514600" y="3206262"/>
                    <a:ext cx="533400" cy="490134"/>
                  </a:xfrm>
                  <a:prstGeom prst="rect">
                    <a:avLst/>
                  </a:prstGeom>
                  <a:noFill/>
                  <a:ln w="28575">
                    <a:noFill/>
                  </a:ln>
                </p:spPr>
                <p:txBody>
                  <a:bodyPr wrap="square" rtlCol="0">
                    <a:spAutoFit/>
                  </a:bodyPr>
                  <a:lstStyle/>
                  <a:p>
                    <a:r>
                      <a:rPr lang="en-US" sz="2585" b="1" dirty="0" smtClean="0">
                        <a:solidFill>
                          <a:schemeClr val="tx2"/>
                        </a:solidFill>
                      </a:rPr>
                      <a:t>5</a:t>
                    </a:r>
                    <a:endParaRPr lang="en-US" sz="2585" b="1" dirty="0">
                      <a:solidFill>
                        <a:schemeClr val="tx2"/>
                      </a:solidFill>
                    </a:endParaRPr>
                  </a:p>
                </p:txBody>
              </p:sp>
            </p:grpSp>
            <p:cxnSp>
              <p:nvCxnSpPr>
                <p:cNvPr id="68" name="Straight Connector 67"/>
                <p:cNvCxnSpPr/>
                <p:nvPr/>
              </p:nvCxnSpPr>
              <p:spPr>
                <a:xfrm flipH="1">
                  <a:off x="8213026" y="4572941"/>
                  <a:ext cx="376683" cy="619060"/>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61" name="Straight Arrow Connector 60"/>
              <p:cNvCxnSpPr>
                <a:stCxn id="58" idx="2"/>
              </p:cNvCxnSpPr>
              <p:nvPr/>
            </p:nvCxnSpPr>
            <p:spPr>
              <a:xfrm>
                <a:off x="1796692" y="2909146"/>
                <a:ext cx="0" cy="455377"/>
              </a:xfrm>
              <a:prstGeom prst="straightConnector1">
                <a:avLst/>
              </a:prstGeom>
              <a:ln w="28575">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8160080" y="2908233"/>
                <a:ext cx="0" cy="455377"/>
              </a:xfrm>
              <a:prstGeom prst="straightConnector1">
                <a:avLst/>
              </a:prstGeom>
              <a:ln w="28575">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51" name="TextBox 50"/>
            <p:cNvSpPr txBox="1"/>
            <p:nvPr/>
          </p:nvSpPr>
          <p:spPr>
            <a:xfrm>
              <a:off x="2514600" y="2373136"/>
              <a:ext cx="1267390" cy="546945"/>
            </a:xfrm>
            <a:prstGeom prst="rect">
              <a:avLst/>
            </a:prstGeom>
            <a:noFill/>
            <a:ln w="28575">
              <a:noFill/>
            </a:ln>
          </p:spPr>
          <p:txBody>
            <a:bodyPr wrap="square" rtlCol="0">
              <a:spAutoFit/>
            </a:bodyPr>
            <a:lstStyle/>
            <a:p>
              <a:r>
                <a:rPr lang="en-US" sz="2954" b="1" dirty="0">
                  <a:solidFill>
                    <a:schemeClr val="tx2"/>
                  </a:solidFill>
                </a:rPr>
                <a:t>B</a:t>
              </a:r>
              <a:r>
                <a:rPr lang="en-US" sz="2954" b="1" dirty="0" smtClean="0">
                  <a:solidFill>
                    <a:schemeClr val="tx2"/>
                  </a:solidFill>
                </a:rPr>
                <a:t>antu</a:t>
              </a:r>
              <a:endParaRPr lang="en-US" sz="2954" b="1" dirty="0">
                <a:solidFill>
                  <a:schemeClr val="tx2"/>
                </a:solidFill>
              </a:endParaRPr>
            </a:p>
          </p:txBody>
        </p:sp>
        <p:sp>
          <p:nvSpPr>
            <p:cNvPr id="55" name="TextBox 54"/>
            <p:cNvSpPr txBox="1"/>
            <p:nvPr/>
          </p:nvSpPr>
          <p:spPr>
            <a:xfrm>
              <a:off x="4146643" y="2355872"/>
              <a:ext cx="1066800" cy="546945"/>
            </a:xfrm>
            <a:prstGeom prst="rect">
              <a:avLst/>
            </a:prstGeom>
            <a:noFill/>
            <a:ln w="28575">
              <a:noFill/>
            </a:ln>
          </p:spPr>
          <p:txBody>
            <a:bodyPr wrap="square" rtlCol="0">
              <a:spAutoFit/>
            </a:bodyPr>
            <a:lstStyle/>
            <a:p>
              <a:r>
                <a:rPr lang="en-US" sz="2954" b="1" dirty="0" err="1">
                  <a:solidFill>
                    <a:schemeClr val="tx2"/>
                  </a:solidFill>
                </a:rPr>
                <a:t>B</a:t>
              </a:r>
              <a:r>
                <a:rPr lang="en-US" sz="2954" b="1" dirty="0" err="1" smtClean="0">
                  <a:solidFill>
                    <a:schemeClr val="tx2"/>
                  </a:solidFill>
                </a:rPr>
                <a:t>aru</a:t>
              </a:r>
              <a:endParaRPr lang="en-US" sz="2954" b="1" dirty="0">
                <a:solidFill>
                  <a:schemeClr val="tx2"/>
                </a:solidFill>
              </a:endParaRPr>
            </a:p>
          </p:txBody>
        </p:sp>
        <p:cxnSp>
          <p:nvCxnSpPr>
            <p:cNvPr id="56" name="Straight Arrow Connector 55"/>
            <p:cNvCxnSpPr/>
            <p:nvPr/>
          </p:nvCxnSpPr>
          <p:spPr>
            <a:xfrm>
              <a:off x="3048000" y="2902816"/>
              <a:ext cx="0" cy="455377"/>
            </a:xfrm>
            <a:prstGeom prst="straightConnector1">
              <a:avLst/>
            </a:prstGeom>
            <a:ln w="28575">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644102" y="2902817"/>
              <a:ext cx="0" cy="455377"/>
            </a:xfrm>
            <a:prstGeom prst="straightConnector1">
              <a:avLst/>
            </a:prstGeom>
            <a:ln w="28575">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06586090"/>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linds(horizontal)">
                                      <p:cBhvr>
                                        <p:cTn id="12" dur="500"/>
                                        <p:tgtEl>
                                          <p:spTgt spid="44"/>
                                        </p:tgtEl>
                                      </p:cBhvr>
                                    </p:animEffect>
                                  </p:childTnLst>
                                </p:cTn>
                              </p:par>
                              <p:par>
                                <p:cTn id="13" presetID="3" presetClass="entr" presetSubtype="1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par>
                                <p:cTn id="19" presetID="3" presetClass="entr" presetSubtype="1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par>
                                <p:cTn id="22" presetID="3" presetClass="entr" presetSubtype="10"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linds(horizontal)">
                                      <p:cBhvr>
                                        <p:cTn id="24" dur="500"/>
                                        <p:tgtEl>
                                          <p:spTgt spid="1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blinds(horizontal)">
                                      <p:cBhvr>
                                        <p:cTn id="30" dur="500"/>
                                        <p:tgtEl>
                                          <p:spTgt spid="37"/>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500"/>
                                        <p:tgtEl>
                                          <p:spTgt spid="10"/>
                                        </p:tgtEl>
                                      </p:cBhvr>
                                    </p:animEffect>
                                  </p:childTnLst>
                                </p:cTn>
                              </p:par>
                              <p:par>
                                <p:cTn id="34" presetID="3" presetClass="entr" presetSubtype="1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linds(horizontal)">
                                      <p:cBhvr>
                                        <p:cTn id="36" dur="500"/>
                                        <p:tgtEl>
                                          <p:spTgt spid="11"/>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Effect transition="in" filter="blinds(horizontal)">
                                      <p:cBhvr>
                                        <p:cTn id="39" dur="500"/>
                                        <p:tgtEl>
                                          <p:spTgt spid="40"/>
                                        </p:tgtEl>
                                      </p:cBhvr>
                                    </p:animEffect>
                                  </p:childTnLst>
                                </p:cTn>
                              </p:par>
                              <p:par>
                                <p:cTn id="40" presetID="3" presetClass="entr" presetSubtype="10" fill="hold" nodeType="with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blinds(horizontal)">
                                      <p:cBhvr>
                                        <p:cTn id="42" dur="500"/>
                                        <p:tgtEl>
                                          <p:spTgt spid="41"/>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blinds(horizontal)">
                                      <p:cBhvr>
                                        <p:cTn id="45" dur="500"/>
                                        <p:tgtEl>
                                          <p:spTgt spid="42"/>
                                        </p:tgtEl>
                                      </p:cBhvr>
                                    </p:animEffect>
                                  </p:childTnLst>
                                </p:cTn>
                              </p:par>
                              <p:par>
                                <p:cTn id="46" presetID="3" presetClass="entr" presetSubtype="10" fill="hold" nodeType="with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blinds(horizontal)">
                                      <p:cBhvr>
                                        <p:cTn id="48" dur="500"/>
                                        <p:tgtEl>
                                          <p:spTgt spid="43"/>
                                        </p:tgtEl>
                                      </p:cBhvr>
                                    </p:animEffect>
                                  </p:childTnLst>
                                </p:cTn>
                              </p:par>
                              <p:par>
                                <p:cTn id="49" presetID="3" presetClass="entr" presetSubtype="10" fill="hold" nodeType="withEffect">
                                  <p:stCondLst>
                                    <p:cond delay="0"/>
                                  </p:stCondLst>
                                  <p:childTnLst>
                                    <p:set>
                                      <p:cBhvr>
                                        <p:cTn id="50" dur="1" fill="hold">
                                          <p:stCondLst>
                                            <p:cond delay="0"/>
                                          </p:stCondLst>
                                        </p:cTn>
                                        <p:tgtEl>
                                          <p:spTgt spid="47"/>
                                        </p:tgtEl>
                                        <p:attrNameLst>
                                          <p:attrName>style.visibility</p:attrName>
                                        </p:attrNameLst>
                                      </p:cBhvr>
                                      <p:to>
                                        <p:strVal val="visible"/>
                                      </p:to>
                                    </p:set>
                                    <p:animEffect transition="in" filter="blinds(horizontal)">
                                      <p:cBhvr>
                                        <p:cTn id="51" dur="500"/>
                                        <p:tgtEl>
                                          <p:spTgt spid="47"/>
                                        </p:tgtEl>
                                      </p:cBhvr>
                                    </p:animEffect>
                                  </p:childTnLst>
                                </p:cTn>
                              </p:par>
                              <p:par>
                                <p:cTn id="52" presetID="3" presetClass="entr" presetSubtype="10" fill="hold" nodeType="with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blinds(horizontal)">
                                      <p:cBhvr>
                                        <p:cTn id="54" dur="500"/>
                                        <p:tgtEl>
                                          <p:spTgt spid="46"/>
                                        </p:tgtEl>
                                      </p:cBhvr>
                                    </p:animEffect>
                                  </p:childTnLst>
                                </p:cTn>
                              </p:par>
                              <p:par>
                                <p:cTn id="55" presetID="3" presetClass="entr" presetSubtype="1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blinds(horizontal)">
                                      <p:cBhvr>
                                        <p:cTn id="57" dur="500"/>
                                        <p:tgtEl>
                                          <p:spTgt spid="38"/>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blinds(horizontal)">
                                      <p:cBhvr>
                                        <p:cTn id="60" dur="500"/>
                                        <p:tgtEl>
                                          <p:spTgt spid="54"/>
                                        </p:tgtEl>
                                      </p:cBhvr>
                                    </p:animEffect>
                                  </p:childTnLst>
                                </p:cTn>
                              </p:par>
                              <p:par>
                                <p:cTn id="61" presetID="3" presetClass="entr" presetSubtype="10"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blinds(horizontal)">
                                      <p:cBhvr>
                                        <p:cTn id="63" dur="500"/>
                                        <p:tgtEl>
                                          <p:spTgt spid="49"/>
                                        </p:tgtEl>
                                      </p:cBhvr>
                                    </p:animEffect>
                                  </p:childTnLst>
                                </p:cTn>
                              </p:par>
                              <p:par>
                                <p:cTn id="64" presetID="3" presetClass="entr" presetSubtype="10" fill="hold"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blinds(horizontal)">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xit" presetSubtype="10" fill="hold" nodeType="clickEffect">
                                  <p:stCondLst>
                                    <p:cond delay="0"/>
                                  </p:stCondLst>
                                  <p:childTnLst>
                                    <p:animEffect transition="out" filter="blinds(horizontal)">
                                      <p:cBhvr>
                                        <p:cTn id="70" dur="500"/>
                                        <p:tgtEl>
                                          <p:spTgt spid="38"/>
                                        </p:tgtEl>
                                      </p:cBhvr>
                                    </p:animEffect>
                                    <p:set>
                                      <p:cBhvr>
                                        <p:cTn id="71" dur="1" fill="hold">
                                          <p:stCondLst>
                                            <p:cond delay="499"/>
                                          </p:stCondLst>
                                        </p:cTn>
                                        <p:tgtEl>
                                          <p:spTgt spid="38"/>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blinds(horizontal)">
                                      <p:cBhvr>
                                        <p:cTn id="76" dur="500"/>
                                        <p:tgtEl>
                                          <p:spTgt spid="48"/>
                                        </p:tgtEl>
                                      </p:cBhvr>
                                    </p:animEffect>
                                  </p:childTnLst>
                                </p:cTn>
                              </p:par>
                            </p:childTnLst>
                          </p:cTn>
                        </p:par>
                      </p:childTnLst>
                    </p:cTn>
                  </p:par>
                  <p:par>
                    <p:cTn id="77" fill="hold">
                      <p:stCondLst>
                        <p:cond delay="indefinite"/>
                      </p:stCondLst>
                      <p:childTnLst>
                        <p:par>
                          <p:cTn id="78" fill="hold">
                            <p:stCondLst>
                              <p:cond delay="0"/>
                            </p:stCondLst>
                            <p:childTnLst>
                              <p:par>
                                <p:cTn id="79" presetID="27" presetClass="entr" presetSubtype="0" fill="hold" grpId="0" nodeType="clickEffect">
                                  <p:stCondLst>
                                    <p:cond delay="0"/>
                                  </p:stCondLst>
                                  <p:iterate type="lt">
                                    <p:tmPct val="50000"/>
                                  </p:iterate>
                                  <p:childTnLst>
                                    <p:set>
                                      <p:cBhvr>
                                        <p:cTn id="80" dur="1" fill="hold">
                                          <p:stCondLst>
                                            <p:cond delay="0"/>
                                          </p:stCondLst>
                                        </p:cTn>
                                        <p:tgtEl>
                                          <p:spTgt spid="52"/>
                                        </p:tgtEl>
                                        <p:attrNameLst>
                                          <p:attrName>style.visibility</p:attrName>
                                        </p:attrNameLst>
                                      </p:cBhvr>
                                      <p:to>
                                        <p:strVal val="visible"/>
                                      </p:to>
                                    </p:set>
                                    <p:anim calcmode="discrete" valueType="clr">
                                      <p:cBhvr override="childStyle">
                                        <p:cTn id="81" dur="80"/>
                                        <p:tgtEl>
                                          <p:spTgt spid="52"/>
                                        </p:tgtEl>
                                        <p:attrNameLst>
                                          <p:attrName>style.color</p:attrName>
                                        </p:attrNameLst>
                                      </p:cBhvr>
                                      <p:tavLst>
                                        <p:tav tm="0">
                                          <p:val>
                                            <p:clrVal>
                                              <a:schemeClr val="accent2"/>
                                            </p:clrVal>
                                          </p:val>
                                        </p:tav>
                                        <p:tav tm="50000">
                                          <p:val>
                                            <p:clrVal>
                                              <a:schemeClr val="hlink"/>
                                            </p:clrVal>
                                          </p:val>
                                        </p:tav>
                                      </p:tavLst>
                                    </p:anim>
                                    <p:anim calcmode="discrete" valueType="clr">
                                      <p:cBhvr>
                                        <p:cTn id="82" dur="80"/>
                                        <p:tgtEl>
                                          <p:spTgt spid="52"/>
                                        </p:tgtEl>
                                        <p:attrNameLst>
                                          <p:attrName>fillcolor</p:attrName>
                                        </p:attrNameLst>
                                      </p:cBhvr>
                                      <p:tavLst>
                                        <p:tav tm="0">
                                          <p:val>
                                            <p:clrVal>
                                              <a:schemeClr val="accent2"/>
                                            </p:clrVal>
                                          </p:val>
                                        </p:tav>
                                        <p:tav tm="50000">
                                          <p:val>
                                            <p:clrVal>
                                              <a:schemeClr val="hlink"/>
                                            </p:clrVal>
                                          </p:val>
                                        </p:tav>
                                      </p:tavLst>
                                    </p:anim>
                                    <p:set>
                                      <p:cBhvr>
                                        <p:cTn id="83" dur="80"/>
                                        <p:tgtEl>
                                          <p:spTgt spid="52"/>
                                        </p:tgtEl>
                                        <p:attrNameLst>
                                          <p:attrName>fill.type</p:attrName>
                                        </p:attrNameLst>
                                      </p:cBhvr>
                                      <p:to>
                                        <p:strVal val="solid"/>
                                      </p:to>
                                    </p:set>
                                  </p:childTnLst>
                                </p:cTn>
                              </p:par>
                            </p:childTnLst>
                          </p:cTn>
                        </p:par>
                      </p:childTnLst>
                    </p:cTn>
                  </p:par>
                  <p:par>
                    <p:cTn id="84" fill="hold">
                      <p:stCondLst>
                        <p:cond delay="indefinite"/>
                      </p:stCondLst>
                      <p:childTnLst>
                        <p:par>
                          <p:cTn id="85" fill="hold">
                            <p:stCondLst>
                              <p:cond delay="0"/>
                            </p:stCondLst>
                            <p:childTnLst>
                              <p:par>
                                <p:cTn id="86" presetID="10" presetClass="exit" presetSubtype="0" fill="hold" grpId="1" nodeType="clickEffect">
                                  <p:stCondLst>
                                    <p:cond delay="0"/>
                                  </p:stCondLst>
                                  <p:childTnLst>
                                    <p:animEffect transition="out" filter="fade">
                                      <p:cBhvr>
                                        <p:cTn id="87" dur="500"/>
                                        <p:tgtEl>
                                          <p:spTgt spid="44"/>
                                        </p:tgtEl>
                                      </p:cBhvr>
                                    </p:animEffect>
                                    <p:set>
                                      <p:cBhvr>
                                        <p:cTn id="88" dur="1" fill="hold">
                                          <p:stCondLst>
                                            <p:cond delay="499"/>
                                          </p:stCondLst>
                                        </p:cTn>
                                        <p:tgtEl>
                                          <p:spTgt spid="44"/>
                                        </p:tgtEl>
                                        <p:attrNameLst>
                                          <p:attrName>style.visibility</p:attrName>
                                        </p:attrNameLst>
                                      </p:cBhvr>
                                      <p:to>
                                        <p:strVal val="hidden"/>
                                      </p:to>
                                    </p:set>
                                  </p:childTnLst>
                                </p:cTn>
                              </p:par>
                              <p:par>
                                <p:cTn id="89" presetID="10" presetClass="exit" presetSubtype="0" fill="hold" nodeType="withEffect">
                                  <p:stCondLst>
                                    <p:cond delay="0"/>
                                  </p:stCondLst>
                                  <p:childTnLst>
                                    <p:animEffect transition="out" filter="fade">
                                      <p:cBhvr>
                                        <p:cTn id="90" dur="500"/>
                                        <p:tgtEl>
                                          <p:spTgt spid="9"/>
                                        </p:tgtEl>
                                      </p:cBhvr>
                                    </p:animEffect>
                                    <p:set>
                                      <p:cBhvr>
                                        <p:cTn id="91" dur="1" fill="hold">
                                          <p:stCondLst>
                                            <p:cond delay="499"/>
                                          </p:stCondLst>
                                        </p:cTn>
                                        <p:tgtEl>
                                          <p:spTgt spid="9"/>
                                        </p:tgtEl>
                                        <p:attrNameLst>
                                          <p:attrName>style.visibility</p:attrName>
                                        </p:attrNameLst>
                                      </p:cBhvr>
                                      <p:to>
                                        <p:strVal val="hidden"/>
                                      </p:to>
                                    </p:set>
                                  </p:childTnLst>
                                </p:cTn>
                              </p:par>
                              <p:par>
                                <p:cTn id="92" presetID="10" presetClass="exit" presetSubtype="0" fill="hold" grpId="1" nodeType="withEffect">
                                  <p:stCondLst>
                                    <p:cond delay="0"/>
                                  </p:stCondLst>
                                  <p:childTnLst>
                                    <p:animEffect transition="out" filter="fade">
                                      <p:cBhvr>
                                        <p:cTn id="93" dur="500"/>
                                        <p:tgtEl>
                                          <p:spTgt spid="13"/>
                                        </p:tgtEl>
                                      </p:cBhvr>
                                    </p:animEffect>
                                    <p:set>
                                      <p:cBhvr>
                                        <p:cTn id="94" dur="1" fill="hold">
                                          <p:stCondLst>
                                            <p:cond delay="499"/>
                                          </p:stCondLst>
                                        </p:cTn>
                                        <p:tgtEl>
                                          <p:spTgt spid="13"/>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12"/>
                                        </p:tgtEl>
                                      </p:cBhvr>
                                    </p:animEffect>
                                    <p:set>
                                      <p:cBhvr>
                                        <p:cTn id="97" dur="1" fill="hold">
                                          <p:stCondLst>
                                            <p:cond delay="499"/>
                                          </p:stCondLst>
                                        </p:cTn>
                                        <p:tgtEl>
                                          <p:spTgt spid="12"/>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15"/>
                                        </p:tgtEl>
                                      </p:cBhvr>
                                    </p:animEffect>
                                    <p:set>
                                      <p:cBhvr>
                                        <p:cTn id="100" dur="1" fill="hold">
                                          <p:stCondLst>
                                            <p:cond delay="499"/>
                                          </p:stCondLst>
                                        </p:cTn>
                                        <p:tgtEl>
                                          <p:spTgt spid="15"/>
                                        </p:tgtEl>
                                        <p:attrNameLst>
                                          <p:attrName>style.visibility</p:attrName>
                                        </p:attrNameLst>
                                      </p:cBhvr>
                                      <p:to>
                                        <p:strVal val="hidden"/>
                                      </p:to>
                                    </p:set>
                                  </p:childTnLst>
                                </p:cTn>
                              </p:par>
                              <p:par>
                                <p:cTn id="101" presetID="10" presetClass="exit" presetSubtype="0" fill="hold" grpId="1" nodeType="withEffect">
                                  <p:stCondLst>
                                    <p:cond delay="0"/>
                                  </p:stCondLst>
                                  <p:childTnLst>
                                    <p:animEffect transition="out" filter="fade">
                                      <p:cBhvr>
                                        <p:cTn id="102" dur="500"/>
                                        <p:tgtEl>
                                          <p:spTgt spid="16"/>
                                        </p:tgtEl>
                                      </p:cBhvr>
                                    </p:animEffect>
                                    <p:set>
                                      <p:cBhvr>
                                        <p:cTn id="103" dur="1" fill="hold">
                                          <p:stCondLst>
                                            <p:cond delay="499"/>
                                          </p:stCondLst>
                                        </p:cTn>
                                        <p:tgtEl>
                                          <p:spTgt spid="16"/>
                                        </p:tgtEl>
                                        <p:attrNameLst>
                                          <p:attrName>style.visibility</p:attrName>
                                        </p:attrNameLst>
                                      </p:cBhvr>
                                      <p:to>
                                        <p:strVal val="hidden"/>
                                      </p:to>
                                    </p:set>
                                  </p:childTnLst>
                                </p:cTn>
                              </p:par>
                              <p:par>
                                <p:cTn id="104" presetID="10" presetClass="exit" presetSubtype="0" fill="hold" grpId="1" nodeType="withEffect">
                                  <p:stCondLst>
                                    <p:cond delay="0"/>
                                  </p:stCondLst>
                                  <p:childTnLst>
                                    <p:animEffect transition="out" filter="fade">
                                      <p:cBhvr>
                                        <p:cTn id="105" dur="500"/>
                                        <p:tgtEl>
                                          <p:spTgt spid="37"/>
                                        </p:tgtEl>
                                      </p:cBhvr>
                                    </p:animEffect>
                                    <p:set>
                                      <p:cBhvr>
                                        <p:cTn id="106" dur="1" fill="hold">
                                          <p:stCondLst>
                                            <p:cond delay="499"/>
                                          </p:stCondLst>
                                        </p:cTn>
                                        <p:tgtEl>
                                          <p:spTgt spid="37"/>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500"/>
                                        <p:tgtEl>
                                          <p:spTgt spid="10"/>
                                        </p:tgtEl>
                                      </p:cBhvr>
                                    </p:animEffect>
                                    <p:set>
                                      <p:cBhvr>
                                        <p:cTn id="109" dur="1" fill="hold">
                                          <p:stCondLst>
                                            <p:cond delay="499"/>
                                          </p:stCondLst>
                                        </p:cTn>
                                        <p:tgtEl>
                                          <p:spTgt spid="10"/>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11"/>
                                        </p:tgtEl>
                                      </p:cBhvr>
                                    </p:animEffect>
                                    <p:set>
                                      <p:cBhvr>
                                        <p:cTn id="112" dur="1" fill="hold">
                                          <p:stCondLst>
                                            <p:cond delay="499"/>
                                          </p:stCondLst>
                                        </p:cTn>
                                        <p:tgtEl>
                                          <p:spTgt spid="11"/>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40"/>
                                        </p:tgtEl>
                                      </p:cBhvr>
                                    </p:animEffect>
                                    <p:set>
                                      <p:cBhvr>
                                        <p:cTn id="115" dur="1" fill="hold">
                                          <p:stCondLst>
                                            <p:cond delay="499"/>
                                          </p:stCondLst>
                                        </p:cTn>
                                        <p:tgtEl>
                                          <p:spTgt spid="40"/>
                                        </p:tgtEl>
                                        <p:attrNameLst>
                                          <p:attrName>style.visibility</p:attrName>
                                        </p:attrNameLst>
                                      </p:cBhvr>
                                      <p:to>
                                        <p:strVal val="hidden"/>
                                      </p:to>
                                    </p:set>
                                  </p:childTnLst>
                                </p:cTn>
                              </p:par>
                              <p:par>
                                <p:cTn id="116" presetID="10" presetClass="exit" presetSubtype="0" fill="hold" nodeType="withEffect">
                                  <p:stCondLst>
                                    <p:cond delay="0"/>
                                  </p:stCondLst>
                                  <p:childTnLst>
                                    <p:animEffect transition="out" filter="fade">
                                      <p:cBhvr>
                                        <p:cTn id="117" dur="500"/>
                                        <p:tgtEl>
                                          <p:spTgt spid="41"/>
                                        </p:tgtEl>
                                      </p:cBhvr>
                                    </p:animEffect>
                                    <p:set>
                                      <p:cBhvr>
                                        <p:cTn id="118" dur="1" fill="hold">
                                          <p:stCondLst>
                                            <p:cond delay="499"/>
                                          </p:stCondLst>
                                        </p:cTn>
                                        <p:tgtEl>
                                          <p:spTgt spid="41"/>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42"/>
                                        </p:tgtEl>
                                      </p:cBhvr>
                                    </p:animEffect>
                                    <p:set>
                                      <p:cBhvr>
                                        <p:cTn id="121" dur="1" fill="hold">
                                          <p:stCondLst>
                                            <p:cond delay="499"/>
                                          </p:stCondLst>
                                        </p:cTn>
                                        <p:tgtEl>
                                          <p:spTgt spid="42"/>
                                        </p:tgtEl>
                                        <p:attrNameLst>
                                          <p:attrName>style.visibility</p:attrName>
                                        </p:attrNameLst>
                                      </p:cBhvr>
                                      <p:to>
                                        <p:strVal val="hidden"/>
                                      </p:to>
                                    </p:set>
                                  </p:childTnLst>
                                </p:cTn>
                              </p:par>
                              <p:par>
                                <p:cTn id="122" presetID="10" presetClass="exit" presetSubtype="0" fill="hold" nodeType="withEffect">
                                  <p:stCondLst>
                                    <p:cond delay="0"/>
                                  </p:stCondLst>
                                  <p:childTnLst>
                                    <p:animEffect transition="out" filter="fade">
                                      <p:cBhvr>
                                        <p:cTn id="123" dur="500"/>
                                        <p:tgtEl>
                                          <p:spTgt spid="43"/>
                                        </p:tgtEl>
                                      </p:cBhvr>
                                    </p:animEffect>
                                    <p:set>
                                      <p:cBhvr>
                                        <p:cTn id="124" dur="1" fill="hold">
                                          <p:stCondLst>
                                            <p:cond delay="499"/>
                                          </p:stCondLst>
                                        </p:cTn>
                                        <p:tgtEl>
                                          <p:spTgt spid="43"/>
                                        </p:tgtEl>
                                        <p:attrNameLst>
                                          <p:attrName>style.visibility</p:attrName>
                                        </p:attrNameLst>
                                      </p:cBhvr>
                                      <p:to>
                                        <p:strVal val="hidden"/>
                                      </p:to>
                                    </p:set>
                                  </p:childTnLst>
                                </p:cTn>
                              </p:par>
                              <p:par>
                                <p:cTn id="125" presetID="10" presetClass="exit" presetSubtype="0" fill="hold" nodeType="withEffect">
                                  <p:stCondLst>
                                    <p:cond delay="0"/>
                                  </p:stCondLst>
                                  <p:childTnLst>
                                    <p:animEffect transition="out" filter="fade">
                                      <p:cBhvr>
                                        <p:cTn id="126" dur="500"/>
                                        <p:tgtEl>
                                          <p:spTgt spid="47"/>
                                        </p:tgtEl>
                                      </p:cBhvr>
                                    </p:animEffect>
                                    <p:set>
                                      <p:cBhvr>
                                        <p:cTn id="127" dur="1" fill="hold">
                                          <p:stCondLst>
                                            <p:cond delay="499"/>
                                          </p:stCondLst>
                                        </p:cTn>
                                        <p:tgtEl>
                                          <p:spTgt spid="47"/>
                                        </p:tgtEl>
                                        <p:attrNameLst>
                                          <p:attrName>style.visibility</p:attrName>
                                        </p:attrNameLst>
                                      </p:cBhvr>
                                      <p:to>
                                        <p:strVal val="hidden"/>
                                      </p:to>
                                    </p:set>
                                  </p:childTnLst>
                                </p:cTn>
                              </p:par>
                              <p:par>
                                <p:cTn id="128" presetID="10" presetClass="exit" presetSubtype="0" fill="hold" nodeType="withEffect">
                                  <p:stCondLst>
                                    <p:cond delay="0"/>
                                  </p:stCondLst>
                                  <p:childTnLst>
                                    <p:animEffect transition="out" filter="fade">
                                      <p:cBhvr>
                                        <p:cTn id="129" dur="500"/>
                                        <p:tgtEl>
                                          <p:spTgt spid="46"/>
                                        </p:tgtEl>
                                      </p:cBhvr>
                                    </p:animEffect>
                                    <p:set>
                                      <p:cBhvr>
                                        <p:cTn id="130" dur="1" fill="hold">
                                          <p:stCondLst>
                                            <p:cond delay="499"/>
                                          </p:stCondLst>
                                        </p:cTn>
                                        <p:tgtEl>
                                          <p:spTgt spid="46"/>
                                        </p:tgtEl>
                                        <p:attrNameLst>
                                          <p:attrName>style.visibility</p:attrName>
                                        </p:attrNameLst>
                                      </p:cBhvr>
                                      <p:to>
                                        <p:strVal val="hidden"/>
                                      </p:to>
                                    </p:set>
                                  </p:childTnLst>
                                </p:cTn>
                              </p:par>
                              <p:par>
                                <p:cTn id="131" presetID="10" presetClass="exit" presetSubtype="0" fill="hold" nodeType="withEffect">
                                  <p:stCondLst>
                                    <p:cond delay="0"/>
                                  </p:stCondLst>
                                  <p:childTnLst>
                                    <p:animEffect transition="out" filter="fade">
                                      <p:cBhvr>
                                        <p:cTn id="132" dur="500"/>
                                        <p:tgtEl>
                                          <p:spTgt spid="38"/>
                                        </p:tgtEl>
                                      </p:cBhvr>
                                    </p:animEffect>
                                    <p:set>
                                      <p:cBhvr>
                                        <p:cTn id="133" dur="1" fill="hold">
                                          <p:stCondLst>
                                            <p:cond delay="499"/>
                                          </p:stCondLst>
                                        </p:cTn>
                                        <p:tgtEl>
                                          <p:spTgt spid="38"/>
                                        </p:tgtEl>
                                        <p:attrNameLst>
                                          <p:attrName>style.visibility</p:attrName>
                                        </p:attrNameLst>
                                      </p:cBhvr>
                                      <p:to>
                                        <p:strVal val="hidden"/>
                                      </p:to>
                                    </p:set>
                                  </p:childTnLst>
                                </p:cTn>
                              </p:par>
                              <p:par>
                                <p:cTn id="134" presetID="10" presetClass="exit" presetSubtype="0" fill="hold" grpId="1" nodeType="withEffect">
                                  <p:stCondLst>
                                    <p:cond delay="0"/>
                                  </p:stCondLst>
                                  <p:childTnLst>
                                    <p:animEffect transition="out" filter="fade">
                                      <p:cBhvr>
                                        <p:cTn id="135" dur="500"/>
                                        <p:tgtEl>
                                          <p:spTgt spid="54"/>
                                        </p:tgtEl>
                                      </p:cBhvr>
                                    </p:animEffect>
                                    <p:set>
                                      <p:cBhvr>
                                        <p:cTn id="136" dur="1" fill="hold">
                                          <p:stCondLst>
                                            <p:cond delay="499"/>
                                          </p:stCondLst>
                                        </p:cTn>
                                        <p:tgtEl>
                                          <p:spTgt spid="54"/>
                                        </p:tgtEl>
                                        <p:attrNameLst>
                                          <p:attrName>style.visibility</p:attrName>
                                        </p:attrNameLst>
                                      </p:cBhvr>
                                      <p:to>
                                        <p:strVal val="hidden"/>
                                      </p:to>
                                    </p:set>
                                  </p:childTnLst>
                                </p:cTn>
                              </p:par>
                              <p:par>
                                <p:cTn id="137" presetID="10" presetClass="exit" presetSubtype="0" fill="hold" nodeType="withEffect">
                                  <p:stCondLst>
                                    <p:cond delay="0"/>
                                  </p:stCondLst>
                                  <p:childTnLst>
                                    <p:animEffect transition="out" filter="fade">
                                      <p:cBhvr>
                                        <p:cTn id="138" dur="500"/>
                                        <p:tgtEl>
                                          <p:spTgt spid="49"/>
                                        </p:tgtEl>
                                      </p:cBhvr>
                                    </p:animEffect>
                                    <p:set>
                                      <p:cBhvr>
                                        <p:cTn id="139" dur="1" fill="hold">
                                          <p:stCondLst>
                                            <p:cond delay="499"/>
                                          </p:stCondLst>
                                        </p:cTn>
                                        <p:tgtEl>
                                          <p:spTgt spid="49"/>
                                        </p:tgtEl>
                                        <p:attrNameLst>
                                          <p:attrName>style.visibility</p:attrName>
                                        </p:attrNameLst>
                                      </p:cBhvr>
                                      <p:to>
                                        <p:strVal val="hidden"/>
                                      </p:to>
                                    </p:set>
                                  </p:childTnLst>
                                </p:cTn>
                              </p:par>
                              <p:par>
                                <p:cTn id="140" presetID="10" presetClass="exit" presetSubtype="0" fill="hold" nodeType="withEffect">
                                  <p:stCondLst>
                                    <p:cond delay="0"/>
                                  </p:stCondLst>
                                  <p:childTnLst>
                                    <p:animEffect transition="out" filter="fade">
                                      <p:cBhvr>
                                        <p:cTn id="141" dur="500"/>
                                        <p:tgtEl>
                                          <p:spTgt spid="14"/>
                                        </p:tgtEl>
                                      </p:cBhvr>
                                    </p:animEffect>
                                    <p:set>
                                      <p:cBhvr>
                                        <p:cTn id="142" dur="1" fill="hold">
                                          <p:stCondLst>
                                            <p:cond delay="499"/>
                                          </p:stCondLst>
                                        </p:cTn>
                                        <p:tgtEl>
                                          <p:spTgt spid="14"/>
                                        </p:tgtEl>
                                        <p:attrNameLst>
                                          <p:attrName>style.visibility</p:attrName>
                                        </p:attrNameLst>
                                      </p:cBhvr>
                                      <p:to>
                                        <p:strVal val="hidden"/>
                                      </p:to>
                                    </p:set>
                                  </p:childTnLst>
                                </p:cTn>
                              </p:par>
                              <p:par>
                                <p:cTn id="143" presetID="10" presetClass="exit" presetSubtype="0" fill="hold" nodeType="withEffect">
                                  <p:stCondLst>
                                    <p:cond delay="0"/>
                                  </p:stCondLst>
                                  <p:childTnLst>
                                    <p:animEffect transition="out" filter="fade">
                                      <p:cBhvr>
                                        <p:cTn id="144" dur="500"/>
                                        <p:tgtEl>
                                          <p:spTgt spid="48"/>
                                        </p:tgtEl>
                                      </p:cBhvr>
                                    </p:animEffect>
                                    <p:set>
                                      <p:cBhvr>
                                        <p:cTn id="145" dur="1" fill="hold">
                                          <p:stCondLst>
                                            <p:cond delay="499"/>
                                          </p:stCondLst>
                                        </p:cTn>
                                        <p:tgtEl>
                                          <p:spTgt spid="48"/>
                                        </p:tgtEl>
                                        <p:attrNameLst>
                                          <p:attrName>style.visibility</p:attrName>
                                        </p:attrNameLst>
                                      </p:cBhvr>
                                      <p:to>
                                        <p:strVal val="hidden"/>
                                      </p:to>
                                    </p:set>
                                  </p:childTnLst>
                                </p:cTn>
                              </p:par>
                              <p:par>
                                <p:cTn id="146" presetID="10" presetClass="exit" presetSubtype="0" fill="hold" grpId="1" nodeType="withEffect">
                                  <p:stCondLst>
                                    <p:cond delay="0"/>
                                  </p:stCondLst>
                                  <p:iterate type="lt">
                                    <p:tmPct val="0"/>
                                  </p:iterate>
                                  <p:childTnLst>
                                    <p:animEffect transition="out" filter="fade">
                                      <p:cBhvr>
                                        <p:cTn id="147" dur="500"/>
                                        <p:tgtEl>
                                          <p:spTgt spid="52"/>
                                        </p:tgtEl>
                                      </p:cBhvr>
                                    </p:animEffect>
                                    <p:set>
                                      <p:cBhvr>
                                        <p:cTn id="148" dur="1" fill="hold">
                                          <p:stCondLst>
                                            <p:cond delay="499"/>
                                          </p:stCondLst>
                                        </p:cTn>
                                        <p:tgtEl>
                                          <p:spTgt spid="52"/>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nodeType="clickEffect">
                                  <p:stCondLst>
                                    <p:cond delay="0"/>
                                  </p:stCondLst>
                                  <p:childTnLst>
                                    <p:set>
                                      <p:cBhvr>
                                        <p:cTn id="152" dur="1" fill="hold">
                                          <p:stCondLst>
                                            <p:cond delay="0"/>
                                          </p:stCondLst>
                                        </p:cTn>
                                        <p:tgtEl>
                                          <p:spTgt spid="45"/>
                                        </p:tgtEl>
                                        <p:attrNameLst>
                                          <p:attrName>style.visibility</p:attrName>
                                        </p:attrNameLst>
                                      </p:cBhvr>
                                      <p:to>
                                        <p:strVal val="visible"/>
                                      </p:to>
                                    </p:set>
                                    <p:animEffect transition="in" filter="fade">
                                      <p:cBhvr>
                                        <p:cTn id="15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3" grpId="0"/>
      <p:bldP spid="44" grpId="0"/>
      <p:bldP spid="44" grpId="1"/>
      <p:bldP spid="13" grpId="0"/>
      <p:bldP spid="13" grpId="1"/>
      <p:bldP spid="16" grpId="0"/>
      <p:bldP spid="16" grpId="1"/>
      <p:bldP spid="37" grpId="0"/>
      <p:bldP spid="37" grpId="1"/>
      <p:bldP spid="10" grpId="0"/>
      <p:bldP spid="10" grpId="1"/>
      <p:bldP spid="40" grpId="0" animBg="1"/>
      <p:bldP spid="40" grpId="1" animBg="1"/>
      <p:bldP spid="42" grpId="0"/>
      <p:bldP spid="42" grpId="1"/>
      <p:bldP spid="54" grpId="0"/>
      <p:bldP spid="54"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Penyisipan</a:t>
            </a:r>
            <a:r>
              <a:rPr lang="en-US" sz="3200" dirty="0" smtClean="0"/>
              <a:t> Di Tengah</a:t>
            </a:r>
            <a:br>
              <a:rPr lang="en-US" sz="3200" dirty="0" smtClean="0"/>
            </a:br>
            <a:r>
              <a:rPr lang="en-US" sz="3200" dirty="0" err="1" smtClean="0"/>
              <a:t>Secara</a:t>
            </a:r>
            <a:r>
              <a:rPr lang="en-US" sz="3200" dirty="0" smtClean="0"/>
              <a:t> </a:t>
            </a:r>
            <a:r>
              <a:rPr lang="en-US" sz="3200" dirty="0" err="1" smtClean="0"/>
              <a:t>Umum</a:t>
            </a:r>
            <a:endParaRPr lang="en-US" sz="3200" dirty="0"/>
          </a:p>
        </p:txBody>
      </p:sp>
      <p:sp>
        <p:nvSpPr>
          <p:cNvPr id="3" name="Content Placeholder 2"/>
          <p:cNvSpPr>
            <a:spLocks noGrp="1"/>
          </p:cNvSpPr>
          <p:nvPr>
            <p:ph idx="1"/>
          </p:nvPr>
        </p:nvSpPr>
        <p:spPr>
          <a:xfrm>
            <a:off x="457200" y="1371600"/>
            <a:ext cx="8229600" cy="5257800"/>
          </a:xfrm>
        </p:spPr>
        <p:txBody>
          <a:bodyPr/>
          <a:lstStyle/>
          <a:p>
            <a:pPr marL="2801938" indent="-2801938">
              <a:spcBef>
                <a:spcPts val="0"/>
              </a:spcBef>
              <a:buNone/>
            </a:pPr>
            <a:r>
              <a:rPr lang="en-US" sz="1800" b="1" u="sng" dirty="0" smtClean="0">
                <a:solidFill>
                  <a:schemeClr val="tx2"/>
                </a:solidFill>
                <a:latin typeface="Calibri" panose="020F0502020204030204" pitchFamily="34" charset="0"/>
              </a:rPr>
              <a:t>Procedure</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SisipTengahSingle</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I/O</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Awal</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Akhir</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NamaPointer</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Input</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DataBaru</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tipedata</a:t>
            </a:r>
            <a:r>
              <a:rPr lang="en-US" sz="1800" b="1" dirty="0" smtClean="0">
                <a:solidFill>
                  <a:schemeClr val="tx2"/>
                </a:solidFill>
                <a:latin typeface="Calibri" panose="020F0502020204030204" pitchFamily="34" charset="0"/>
              </a:rPr>
              <a:t>)</a:t>
            </a:r>
            <a:endParaRPr lang="en-US" sz="1800" b="1" dirty="0" smtClean="0">
              <a:solidFill>
                <a:schemeClr val="tx2"/>
              </a:solidFill>
              <a:latin typeface="Calibri" panose="020F0502020204030204" pitchFamily="34" charset="0"/>
            </a:endParaRPr>
          </a:p>
          <a:p>
            <a:pPr marL="0" indent="0">
              <a:spcBef>
                <a:spcPts val="0"/>
              </a:spcBef>
              <a:buNone/>
            </a:pPr>
            <a:r>
              <a:rPr lang="en-US" sz="1800" b="1" i="1" dirty="0" smtClean="0">
                <a:solidFill>
                  <a:schemeClr val="accent1"/>
                </a:solidFill>
                <a:latin typeface="Calibri" panose="020F0502020204030204" pitchFamily="34" charset="0"/>
              </a:rPr>
              <a:t>{I.S. : </a:t>
            </a:r>
            <a:r>
              <a:rPr lang="en-US" sz="1800" b="1" i="1" dirty="0" smtClean="0">
                <a:solidFill>
                  <a:schemeClr val="accent1"/>
                </a:solidFill>
                <a:latin typeface="Calibri" panose="020F0502020204030204" pitchFamily="34" charset="0"/>
              </a:rPr>
              <a:t> List </a:t>
            </a:r>
            <a:r>
              <a:rPr lang="en-US" sz="1800" b="1" i="1" dirty="0" err="1" smtClean="0">
                <a:solidFill>
                  <a:schemeClr val="accent1"/>
                </a:solidFill>
                <a:latin typeface="Calibri" panose="020F0502020204030204" pitchFamily="34" charset="0"/>
              </a:rPr>
              <a:t>sudah</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terdefinisi</a:t>
            </a:r>
            <a:r>
              <a:rPr lang="en-US" sz="1800" b="1" i="1" dirty="0" smtClean="0">
                <a:solidFill>
                  <a:schemeClr val="accent1"/>
                </a:solidFill>
                <a:latin typeface="Calibri" panose="020F0502020204030204" pitchFamily="34" charset="0"/>
              </a:rPr>
              <a:t>}</a:t>
            </a:r>
          </a:p>
          <a:p>
            <a:pPr marL="0" indent="0">
              <a:spcBef>
                <a:spcPts val="0"/>
              </a:spcBef>
              <a:buNone/>
            </a:pPr>
            <a:r>
              <a:rPr lang="en-US" sz="1800" b="1" i="1" dirty="0" smtClean="0">
                <a:solidFill>
                  <a:schemeClr val="accent1"/>
                </a:solidFill>
                <a:latin typeface="Calibri" panose="020F0502020204030204" pitchFamily="34" charset="0"/>
              </a:rPr>
              <a:t>{F.S. : </a:t>
            </a:r>
            <a:r>
              <a:rPr lang="en-US" sz="1800" b="1" i="1" dirty="0" err="1" smtClean="0">
                <a:solidFill>
                  <a:schemeClr val="accent1"/>
                </a:solidFill>
                <a:latin typeface="Calibri" panose="020F0502020204030204" pitchFamily="34" charset="0"/>
              </a:rPr>
              <a:t>menghasilkan</a:t>
            </a:r>
            <a:r>
              <a:rPr lang="en-US" sz="1800" b="1" i="1" dirty="0" smtClean="0">
                <a:solidFill>
                  <a:schemeClr val="accent1"/>
                </a:solidFill>
                <a:latin typeface="Calibri" panose="020F0502020204030204" pitchFamily="34" charset="0"/>
              </a:rPr>
              <a:t> list </a:t>
            </a:r>
            <a:r>
              <a:rPr lang="en-US" sz="1800" b="1" i="1" dirty="0" smtClean="0">
                <a:solidFill>
                  <a:schemeClr val="accent1"/>
                </a:solidFill>
                <a:latin typeface="Calibri" panose="020F0502020204030204" pitchFamily="34" charset="0"/>
              </a:rPr>
              <a:t>yang </a:t>
            </a:r>
            <a:r>
              <a:rPr lang="en-US" sz="1800" b="1" i="1" dirty="0" err="1" smtClean="0">
                <a:solidFill>
                  <a:schemeClr val="accent1"/>
                </a:solidFill>
                <a:latin typeface="Calibri" panose="020F0502020204030204" pitchFamily="34" charset="0"/>
              </a:rPr>
              <a:t>sudah</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disisipkan</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satu</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simpul</a:t>
            </a:r>
            <a:r>
              <a:rPr lang="en-US" sz="1800" b="1" i="1" dirty="0" smtClean="0">
                <a:solidFill>
                  <a:schemeClr val="accent1"/>
                </a:solidFill>
                <a:latin typeface="Calibri" panose="020F0502020204030204" pitchFamily="34" charset="0"/>
              </a:rPr>
              <a:t> di </a:t>
            </a:r>
            <a:r>
              <a:rPr lang="en-US" sz="1800" b="1" i="1" dirty="0" err="1" smtClean="0">
                <a:solidFill>
                  <a:schemeClr val="accent1"/>
                </a:solidFill>
                <a:latin typeface="Calibri" panose="020F0502020204030204" pitchFamily="34" charset="0"/>
              </a:rPr>
              <a:t>tengah</a:t>
            </a:r>
            <a:r>
              <a:rPr lang="en-US" sz="1800" b="1" i="1" dirty="0" smtClean="0">
                <a:solidFill>
                  <a:schemeClr val="accent1"/>
                </a:solidFill>
                <a:latin typeface="Calibri" panose="020F0502020204030204" pitchFamily="34" charset="0"/>
              </a:rPr>
              <a:t>}</a:t>
            </a:r>
            <a:endParaRPr lang="en-US" sz="1800" b="1" i="1" dirty="0" smtClean="0">
              <a:solidFill>
                <a:schemeClr val="accent1"/>
              </a:solidFill>
              <a:latin typeface="Calibri" panose="020F0502020204030204" pitchFamily="34" charset="0"/>
            </a:endParaRPr>
          </a:p>
          <a:p>
            <a:pPr marL="0" indent="0">
              <a:spcBef>
                <a:spcPts val="0"/>
              </a:spcBef>
              <a:buNone/>
            </a:pPr>
            <a:r>
              <a:rPr lang="en-US" sz="1800" b="1" u="sng" dirty="0" err="1" smtClean="0">
                <a:solidFill>
                  <a:schemeClr val="tx2"/>
                </a:solidFill>
                <a:latin typeface="Calibri" panose="020F0502020204030204" pitchFamily="34" charset="0"/>
              </a:rPr>
              <a:t>Kamus</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Baru</a:t>
            </a:r>
            <a:r>
              <a:rPr lang="en-US" sz="1800" b="1" dirty="0" smtClean="0">
                <a:solidFill>
                  <a:schemeClr val="tx2"/>
                </a:solidFill>
                <a:latin typeface="Calibri" panose="020F0502020204030204" pitchFamily="34" charset="0"/>
              </a:rPr>
              <a:t>, Bantu</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NamaPointer</a:t>
            </a:r>
            <a:endParaRPr lang="en-US" sz="1800" b="1" dirty="0" smtClean="0">
              <a:solidFill>
                <a:schemeClr val="tx2"/>
              </a:solidFill>
              <a:latin typeface="Calibri" panose="020F0502020204030204" pitchFamily="34" charset="0"/>
            </a:endParaRPr>
          </a:p>
          <a:p>
            <a:pPr marL="280988" indent="0">
              <a:spcBef>
                <a:spcPts val="0"/>
              </a:spcBef>
              <a:buNone/>
            </a:pPr>
            <a:r>
              <a:rPr lang="en-US" sz="1800" b="1" dirty="0" err="1" smtClean="0">
                <a:solidFill>
                  <a:schemeClr val="tx2"/>
                </a:solidFill>
                <a:latin typeface="Calibri" panose="020F0502020204030204" pitchFamily="34" charset="0"/>
              </a:rPr>
              <a:t>Ketemu</a:t>
            </a:r>
            <a:r>
              <a:rPr lang="en-US" sz="1800" b="1" dirty="0" smtClean="0">
                <a:solidFill>
                  <a:schemeClr val="tx2"/>
                </a:solidFill>
                <a:latin typeface="Calibri" panose="020F0502020204030204" pitchFamily="34" charset="0"/>
              </a:rPr>
              <a:t> : </a:t>
            </a:r>
            <a:r>
              <a:rPr lang="en-US" sz="1800" b="1" u="sng" dirty="0" smtClean="0">
                <a:solidFill>
                  <a:schemeClr val="tx2"/>
                </a:solidFill>
                <a:latin typeface="Calibri" panose="020F0502020204030204" pitchFamily="34" charset="0"/>
              </a:rPr>
              <a:t>Boolean</a:t>
            </a:r>
          </a:p>
          <a:p>
            <a:pPr marL="280988" indent="0">
              <a:spcBef>
                <a:spcPts val="0"/>
              </a:spcBef>
              <a:buNone/>
            </a:pPr>
            <a:r>
              <a:rPr lang="en-US" sz="1800" b="1" dirty="0" err="1" smtClean="0">
                <a:solidFill>
                  <a:schemeClr val="tx2"/>
                </a:solidFill>
                <a:latin typeface="Calibri" panose="020F0502020204030204" pitchFamily="34" charset="0"/>
              </a:rPr>
              <a:t>DataSisip</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tipedata</a:t>
            </a:r>
            <a:endParaRPr lang="en-US" sz="1800" b="1" dirty="0">
              <a:solidFill>
                <a:schemeClr val="tx2"/>
              </a:solidFill>
              <a:latin typeface="Calibri" panose="020F0502020204030204" pitchFamily="34" charset="0"/>
            </a:endParaRPr>
          </a:p>
          <a:p>
            <a:pPr marL="0" indent="0">
              <a:spcBef>
                <a:spcPts val="0"/>
              </a:spcBef>
              <a:buNone/>
            </a:pPr>
            <a:r>
              <a:rPr lang="en-US" sz="1800" b="1" u="sng" dirty="0" err="1" smtClean="0">
                <a:solidFill>
                  <a:schemeClr val="tx2"/>
                </a:solidFill>
                <a:latin typeface="Calibri" panose="020F0502020204030204" pitchFamily="34" charset="0"/>
              </a:rPr>
              <a:t>Algoritma</a:t>
            </a:r>
            <a:r>
              <a:rPr lang="en-US" sz="1800" b="1" dirty="0" smtClean="0">
                <a:solidFill>
                  <a:schemeClr val="tx2"/>
                </a:solidFill>
                <a:latin typeface="Calibri" panose="020F0502020204030204" pitchFamily="34" charset="0"/>
              </a:rPr>
              <a:t>:</a:t>
            </a:r>
          </a:p>
          <a:p>
            <a:pPr marL="236538" indent="0">
              <a:spcBef>
                <a:spcPts val="0"/>
              </a:spcBef>
              <a:buNone/>
            </a:pPr>
            <a:r>
              <a:rPr lang="en-US" sz="1800" b="1" u="sng" dirty="0" smtClean="0">
                <a:solidFill>
                  <a:schemeClr val="tx2"/>
                </a:solidFill>
                <a:latin typeface="Calibri" panose="020F0502020204030204" pitchFamily="34" charset="0"/>
              </a:rPr>
              <a:t>If</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Awal</a:t>
            </a:r>
            <a:r>
              <a:rPr lang="en-US" sz="1800" b="1" dirty="0" smtClean="0">
                <a:solidFill>
                  <a:schemeClr val="tx2"/>
                </a:solidFill>
                <a:latin typeface="Calibri" panose="020F0502020204030204" pitchFamily="34" charset="0"/>
              </a:rPr>
              <a:t> = Nil)   </a:t>
            </a:r>
            <a:r>
              <a:rPr lang="en-US" sz="1800" b="1" i="1" dirty="0" smtClean="0">
                <a:solidFill>
                  <a:schemeClr val="accent1"/>
                </a:solidFill>
                <a:latin typeface="Calibri" panose="020F0502020204030204" pitchFamily="34" charset="0"/>
              </a:rPr>
              <a:t>{list </a:t>
            </a:r>
            <a:r>
              <a:rPr lang="en-US" sz="1800" b="1" i="1" dirty="0" err="1" smtClean="0">
                <a:solidFill>
                  <a:schemeClr val="accent1"/>
                </a:solidFill>
                <a:latin typeface="Calibri" panose="020F0502020204030204" pitchFamily="34" charset="0"/>
              </a:rPr>
              <a:t>masih</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kosong</a:t>
            </a:r>
            <a:r>
              <a:rPr lang="en-US" sz="1800" b="1" i="1" dirty="0" smtClean="0">
                <a:solidFill>
                  <a:schemeClr val="accent1"/>
                </a:solidFill>
                <a:latin typeface="Calibri" panose="020F0502020204030204" pitchFamily="34" charset="0"/>
              </a:rPr>
              <a:t>}</a:t>
            </a:r>
          </a:p>
          <a:p>
            <a:pPr marL="236538" indent="0">
              <a:spcBef>
                <a:spcPts val="0"/>
              </a:spcBef>
              <a:buNone/>
            </a:pPr>
            <a:r>
              <a:rPr lang="en-US" sz="1800" b="1" dirty="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Then</a:t>
            </a:r>
          </a:p>
          <a:p>
            <a:pPr marL="738188" indent="0">
              <a:spcBef>
                <a:spcPts val="0"/>
              </a:spcBef>
              <a:buNone/>
            </a:pPr>
            <a:r>
              <a:rPr lang="en-US" sz="1800" b="1" dirty="0" err="1" smtClean="0">
                <a:solidFill>
                  <a:schemeClr val="tx2"/>
                </a:solidFill>
                <a:latin typeface="Calibri" panose="020F0502020204030204" pitchFamily="34" charset="0"/>
              </a:rPr>
              <a:t>Alloc</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Baru</a:t>
            </a:r>
            <a:r>
              <a:rPr lang="en-US" sz="1800" b="1" dirty="0" smtClean="0">
                <a:solidFill>
                  <a:schemeClr val="tx2"/>
                </a:solidFill>
                <a:latin typeface="Calibri" panose="020F0502020204030204" pitchFamily="34" charset="0"/>
              </a:rPr>
              <a:t>)</a:t>
            </a: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Baru</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.Info  </a:t>
            </a:r>
            <a:r>
              <a:rPr lang="en-US" sz="1800" b="1" dirty="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DataBaru</a:t>
            </a:r>
            <a:endParaRPr lang="en-US" sz="1800" b="1" dirty="0" smtClean="0">
              <a:solidFill>
                <a:schemeClr val="tx2"/>
              </a:solidFill>
              <a:latin typeface="Calibri" panose="020F0502020204030204" pitchFamily="34" charset="0"/>
              <a:sym typeface="Wingdings" panose="05000000000000000000" pitchFamily="2" charset="2"/>
            </a:endParaRPr>
          </a:p>
          <a:p>
            <a:pPr marL="738188" indent="0">
              <a:spcBef>
                <a:spcPts val="0"/>
              </a:spcBef>
              <a:buNone/>
            </a:pPr>
            <a:r>
              <a:rPr lang="en-US" sz="1800" b="1" dirty="0" err="1">
                <a:solidFill>
                  <a:schemeClr val="tx2"/>
                </a:solidFill>
                <a:latin typeface="Calibri" panose="020F0502020204030204" pitchFamily="34" charset="0"/>
                <a:sym typeface="Wingdings" panose="05000000000000000000" pitchFamily="2" charset="2"/>
              </a:rPr>
              <a:t>Baru</a:t>
            </a: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.Next </a:t>
            </a:r>
            <a:r>
              <a:rPr lang="en-US" sz="1800" b="1" dirty="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Nil</a:t>
            </a: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Baru</a:t>
            </a:r>
            <a:endParaRPr lang="en-US" sz="1800" b="1" dirty="0">
              <a:solidFill>
                <a:schemeClr val="tx2"/>
              </a:solidFill>
              <a:latin typeface="Calibri" panose="020F0502020204030204" pitchFamily="34" charset="0"/>
              <a:sym typeface="Wingdings" panose="05000000000000000000" pitchFamily="2" charset="2"/>
            </a:endParaRP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Baru</a:t>
            </a:r>
            <a:endParaRPr lang="en-US" sz="1800" b="1" dirty="0" smtClean="0">
              <a:solidFill>
                <a:schemeClr val="tx2"/>
              </a:solidFill>
              <a:latin typeface="Calibri" panose="020F0502020204030204" pitchFamily="34" charset="0"/>
              <a:sym typeface="Wingdings" panose="05000000000000000000" pitchFamily="2" charset="2"/>
            </a:endParaRPr>
          </a:p>
          <a:p>
            <a:pPr marL="33972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endParaRPr lang="en-US" sz="1800" b="1" u="sng" dirty="0">
              <a:solidFill>
                <a:schemeClr val="tx2"/>
              </a:solidFill>
              <a:latin typeface="Calibri" panose="020F0502020204030204" pitchFamily="34" charset="0"/>
              <a:sym typeface="Wingdings" panose="05000000000000000000" pitchFamily="2" charset="2"/>
            </a:endParaRPr>
          </a:p>
          <a:p>
            <a:pPr marL="693738" indent="0">
              <a:spcBef>
                <a:spcPts val="0"/>
              </a:spcBef>
              <a:buNone/>
            </a:pPr>
            <a:r>
              <a:rPr lang="en-US" sz="1800" b="1" i="1" dirty="0" smtClean="0">
                <a:solidFill>
                  <a:schemeClr val="accent1"/>
                </a:solidFill>
                <a:latin typeface="Calibri" panose="020F0502020204030204" pitchFamily="34" charset="0"/>
              </a:rPr>
              <a:t>{Proses searching}</a:t>
            </a:r>
            <a:endParaRPr lang="en-US" sz="1800" b="1" i="1" dirty="0" smtClean="0">
              <a:solidFill>
                <a:schemeClr val="accent1"/>
              </a:solidFill>
              <a:latin typeface="Calibri" panose="020F0502020204030204" pitchFamily="34" charset="0"/>
            </a:endParaRPr>
          </a:p>
          <a:p>
            <a:pPr marL="0" indent="0">
              <a:spcBef>
                <a:spcPts val="0"/>
              </a:spcBef>
              <a:buNone/>
            </a:pPr>
            <a:r>
              <a:rPr lang="en-US" sz="1800" b="1" dirty="0" smtClean="0">
                <a:solidFill>
                  <a:schemeClr val="tx2"/>
                </a:solidFill>
                <a:latin typeface="Calibri" panose="020F0502020204030204" pitchFamily="34" charset="0"/>
              </a:rPr>
              <a:t> </a:t>
            </a:r>
            <a:endParaRPr lang="en-US" sz="1800" b="1" dirty="0">
              <a:solidFill>
                <a:schemeClr val="tx2"/>
              </a:solidFill>
              <a:latin typeface="Calibri" panose="020F0502020204030204" pitchFamily="34" charset="0"/>
            </a:endParaRPr>
          </a:p>
        </p:txBody>
      </p:sp>
    </p:spTree>
    <p:extLst>
      <p:ext uri="{BB962C8B-B14F-4D97-AF65-F5344CB8AC3E}">
        <p14:creationId xmlns:p14="http://schemas.microsoft.com/office/powerpoint/2010/main" val="27908734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Penyisipan</a:t>
            </a:r>
            <a:r>
              <a:rPr lang="en-US" sz="3200" dirty="0" smtClean="0"/>
              <a:t> Di Tengah</a:t>
            </a:r>
            <a:br>
              <a:rPr lang="en-US" sz="3200" dirty="0" smtClean="0"/>
            </a:br>
            <a:r>
              <a:rPr lang="en-US" sz="3200" dirty="0" err="1" smtClean="0"/>
              <a:t>Secara</a:t>
            </a:r>
            <a:r>
              <a:rPr lang="en-US" sz="3200" dirty="0" smtClean="0"/>
              <a:t> </a:t>
            </a:r>
            <a:r>
              <a:rPr lang="en-US" sz="3200" dirty="0" err="1" smtClean="0"/>
              <a:t>Umum</a:t>
            </a:r>
            <a:r>
              <a:rPr lang="en-US" sz="3200" dirty="0" smtClean="0"/>
              <a:t> (</a:t>
            </a:r>
            <a:r>
              <a:rPr lang="en-US" sz="3200" dirty="0" err="1" smtClean="0"/>
              <a:t>lanjutan</a:t>
            </a:r>
            <a:r>
              <a:rPr lang="en-US" sz="3200" dirty="0" smtClean="0"/>
              <a:t>)</a:t>
            </a:r>
            <a:endParaRPr lang="en-US" sz="3200" dirty="0"/>
          </a:p>
        </p:txBody>
      </p:sp>
      <p:sp>
        <p:nvSpPr>
          <p:cNvPr id="3" name="Content Placeholder 2"/>
          <p:cNvSpPr>
            <a:spLocks noGrp="1"/>
          </p:cNvSpPr>
          <p:nvPr>
            <p:ph idx="1"/>
          </p:nvPr>
        </p:nvSpPr>
        <p:spPr>
          <a:xfrm>
            <a:off x="457200" y="1676400"/>
            <a:ext cx="8534400" cy="4648200"/>
          </a:xfrm>
        </p:spPr>
        <p:txBody>
          <a:bodyPr/>
          <a:lstStyle/>
          <a:p>
            <a:pPr marL="398463"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Input</a:t>
            </a:r>
            <a:r>
              <a:rPr lang="en-US" sz="1800" b="1" dirty="0" smtClean="0">
                <a:solidFill>
                  <a:schemeClr val="tx2"/>
                </a:solidFill>
                <a:latin typeface="Calibri" panose="020F0502020204030204" pitchFamily="34" charset="0"/>
                <a:sym typeface="Wingdings" panose="05000000000000000000" pitchFamily="2" charset="2"/>
              </a:rPr>
              <a:t>(</a:t>
            </a:r>
            <a:r>
              <a:rPr lang="en-US" sz="1800" b="1" dirty="0" err="1" smtClean="0">
                <a:solidFill>
                  <a:schemeClr val="tx2"/>
                </a:solidFill>
                <a:latin typeface="Calibri" panose="020F0502020204030204" pitchFamily="34" charset="0"/>
                <a:sym typeface="Wingdings" panose="05000000000000000000" pitchFamily="2" charset="2"/>
              </a:rPr>
              <a:t>DataSisip</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{Data </a:t>
            </a:r>
            <a:r>
              <a:rPr lang="en-US" sz="1800" b="1" i="1" dirty="0" err="1" smtClean="0">
                <a:solidFill>
                  <a:schemeClr val="accent1"/>
                </a:solidFill>
                <a:latin typeface="Calibri" panose="020F0502020204030204" pitchFamily="34" charset="0"/>
                <a:sym typeface="Wingdings" panose="05000000000000000000" pitchFamily="2" charset="2"/>
              </a:rPr>
              <a:t>akan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disisipkan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setelah</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ini</a:t>
            </a:r>
            <a:r>
              <a:rPr lang="en-US" sz="1800" b="1" i="1" dirty="0" smtClean="0">
                <a:solidFill>
                  <a:schemeClr val="accent1"/>
                </a:solidFill>
                <a:latin typeface="Calibri" panose="020F0502020204030204" pitchFamily="34" charset="0"/>
                <a:sym typeface="Wingdings" panose="05000000000000000000" pitchFamily="2" charset="2"/>
              </a:rPr>
              <a:t>}</a:t>
            </a:r>
          </a:p>
          <a:p>
            <a:pPr marL="398463"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Bantu    </a:t>
            </a: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mula-mula</a:t>
            </a:r>
            <a:r>
              <a:rPr lang="en-US" sz="1800" b="1" i="1" dirty="0" smtClean="0">
                <a:solidFill>
                  <a:schemeClr val="accent1"/>
                </a:solidFill>
                <a:latin typeface="Calibri" panose="020F0502020204030204" pitchFamily="34" charset="0"/>
                <a:sym typeface="Wingdings" panose="05000000000000000000" pitchFamily="2" charset="2"/>
              </a:rPr>
              <a:t> pointer bantu </a:t>
            </a:r>
            <a:r>
              <a:rPr lang="en-US" sz="1800" b="1" i="1" dirty="0" err="1" smtClean="0">
                <a:solidFill>
                  <a:schemeClr val="accent1"/>
                </a:solidFill>
                <a:latin typeface="Calibri" panose="020F0502020204030204" pitchFamily="34" charset="0"/>
                <a:sym typeface="Wingdings" panose="05000000000000000000" pitchFamily="2" charset="2"/>
              </a:rPr>
              <a:t>ditempatkan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pada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pertama</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dirty="0" smtClean="0">
                <a:solidFill>
                  <a:schemeClr val="tx2"/>
                </a:solidFill>
                <a:latin typeface="Calibri" panose="020F0502020204030204" pitchFamily="34" charset="0"/>
                <a:sym typeface="Wingdings" panose="05000000000000000000" pitchFamily="2" charset="2"/>
              </a:rPr>
              <a:t>        </a:t>
            </a:r>
          </a:p>
          <a:p>
            <a:pPr marL="3984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Ketemu</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a:solidFill>
                  <a:schemeClr val="tx2"/>
                </a:solidFill>
                <a:latin typeface="Calibri" panose="020F0502020204030204" pitchFamily="34" charset="0"/>
                <a:sym typeface="Wingdings" panose="05000000000000000000" pitchFamily="2" charset="2"/>
              </a:rPr>
              <a:t>  false </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mula-mula</a:t>
            </a:r>
            <a:r>
              <a:rPr lang="en-US" sz="1800" b="1" i="1" dirty="0" smtClean="0">
                <a:solidFill>
                  <a:schemeClr val="accent1"/>
                </a:solidFill>
                <a:latin typeface="Calibri" panose="020F0502020204030204" pitchFamily="34" charset="0"/>
                <a:sym typeface="Wingdings" panose="05000000000000000000" pitchFamily="2" charset="2"/>
              </a:rPr>
              <a:t> data </a:t>
            </a:r>
            <a:r>
              <a:rPr lang="en-US" sz="1800" b="1" i="1" dirty="0" err="1" smtClean="0">
                <a:solidFill>
                  <a:schemeClr val="accent1"/>
                </a:solidFill>
                <a:latin typeface="Calibri" panose="020F0502020204030204" pitchFamily="34" charset="0"/>
                <a:sym typeface="Wingdings" panose="05000000000000000000" pitchFamily="2" charset="2"/>
              </a:rPr>
              <a:t>belum</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Wingdings" panose="05000000000000000000" pitchFamily="2" charset="2"/>
            </a:endParaRPr>
          </a:p>
          <a:p>
            <a:pPr marL="398463"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While</a:t>
            </a:r>
            <a:r>
              <a:rPr lang="en-US" sz="1800" b="1" dirty="0" smtClean="0">
                <a:solidFill>
                  <a:schemeClr val="tx2"/>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Not</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Ketemu</a:t>
            </a:r>
            <a:r>
              <a:rPr lang="en-US" sz="1800" b="1" dirty="0" smtClean="0">
                <a:solidFill>
                  <a:schemeClr val="tx2"/>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and</a:t>
            </a:r>
            <a:r>
              <a:rPr lang="en-US" sz="1800" b="1" dirty="0" smtClean="0">
                <a:solidFill>
                  <a:schemeClr val="tx2"/>
                </a:solidFill>
                <a:latin typeface="Calibri" panose="020F0502020204030204" pitchFamily="34" charset="0"/>
                <a:sym typeface="Wingdings" panose="05000000000000000000" pitchFamily="2" charset="2"/>
              </a:rPr>
              <a:t> (Bantu ≠ Nil) </a:t>
            </a:r>
            <a:r>
              <a:rPr lang="en-US" sz="1800" b="1" u="sng" dirty="0" smtClean="0">
                <a:solidFill>
                  <a:schemeClr val="tx2"/>
                </a:solidFill>
                <a:latin typeface="Calibri" panose="020F0502020204030204" pitchFamily="34" charset="0"/>
                <a:sym typeface="Wingdings" panose="05000000000000000000" pitchFamily="2" charset="2"/>
              </a:rPr>
              <a:t>do</a:t>
            </a:r>
            <a:r>
              <a:rPr lang="en-US" sz="1800" b="1" dirty="0" smtClean="0">
                <a:solidFill>
                  <a:schemeClr val="tx2"/>
                </a:solidFill>
                <a:latin typeface="Calibri" panose="020F0502020204030204" pitchFamily="34" charset="0"/>
                <a:sym typeface="Wingdings" panose="05000000000000000000" pitchFamily="2" charset="2"/>
              </a:rPr>
              <a:t> </a:t>
            </a:r>
          </a:p>
          <a:p>
            <a:pPr marL="633413"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If</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DataSisip</a:t>
            </a:r>
            <a:r>
              <a:rPr lang="en-US" sz="1800" b="1" dirty="0" smtClean="0">
                <a:solidFill>
                  <a:schemeClr val="tx2"/>
                </a:solidFill>
                <a:latin typeface="Calibri" panose="020F0502020204030204" pitchFamily="34" charset="0"/>
                <a:sym typeface="Wingdings" panose="05000000000000000000" pitchFamily="2" charset="2"/>
              </a:rPr>
              <a:t> = Bantu</a:t>
            </a: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Info)</a:t>
            </a:r>
            <a:endParaRPr lang="en-US" sz="1800" b="1" dirty="0" smtClean="0">
              <a:solidFill>
                <a:schemeClr val="tx2"/>
              </a:solidFill>
              <a:latin typeface="Calibri" panose="020F0502020204030204" pitchFamily="34" charset="0"/>
              <a:sym typeface="Wingdings" panose="05000000000000000000" pitchFamily="2" charset="2"/>
            </a:endParaRPr>
          </a:p>
          <a:p>
            <a:pPr marL="633413"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Then</a:t>
            </a:r>
          </a:p>
          <a:p>
            <a:pPr marL="8556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Ketemu</a:t>
            </a:r>
            <a:r>
              <a:rPr lang="en-US" sz="1800" b="1" dirty="0" smtClean="0">
                <a:solidFill>
                  <a:schemeClr val="tx2"/>
                </a:solidFill>
                <a:latin typeface="Calibri" panose="020F0502020204030204" pitchFamily="34" charset="0"/>
                <a:sym typeface="Wingdings" panose="05000000000000000000" pitchFamily="2" charset="2"/>
              </a:rPr>
              <a:t>  true</a:t>
            </a:r>
          </a:p>
          <a:p>
            <a:pPr marL="633413"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p>
          <a:p>
            <a:pPr marL="855663"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Bantu  Bantu</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.Next</a:t>
            </a:r>
          </a:p>
          <a:p>
            <a:pPr marL="633413"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EndIf</a:t>
            </a:r>
            <a:endParaRPr lang="en-US" sz="1800" b="1" u="sng" dirty="0">
              <a:solidFill>
                <a:schemeClr val="tx2"/>
              </a:solidFill>
              <a:latin typeface="Calibri" panose="020F0502020204030204" pitchFamily="34" charset="0"/>
              <a:sym typeface="Symbol" panose="05050102010706020507" pitchFamily="18" charset="2"/>
            </a:endParaRPr>
          </a:p>
          <a:p>
            <a:pPr marL="398463"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EndWhile</a:t>
            </a:r>
            <a:endParaRPr lang="en-US" sz="1800" b="1" u="sng" dirty="0" smtClean="0">
              <a:solidFill>
                <a:schemeClr val="tx2"/>
              </a:solidFill>
              <a:latin typeface="Calibri" panose="020F0502020204030204" pitchFamily="34" charset="0"/>
              <a:sym typeface="Symbol" panose="05050102010706020507" pitchFamily="18" charset="2"/>
            </a:endParaRPr>
          </a:p>
          <a:p>
            <a:pPr marL="398463" indent="0">
              <a:spcBef>
                <a:spcPts val="0"/>
              </a:spcBef>
              <a:buNone/>
            </a:pPr>
            <a:r>
              <a:rPr lang="en-US" sz="1800" b="1" u="sng" dirty="0">
                <a:solidFill>
                  <a:schemeClr val="tx2"/>
                </a:solidFill>
                <a:latin typeface="Calibri" panose="020F0502020204030204" pitchFamily="34" charset="0"/>
                <a:sym typeface="Wingdings" panose="05000000000000000000" pitchFamily="2" charset="2"/>
              </a:rPr>
              <a:t>If</a:t>
            </a:r>
            <a:r>
              <a:rPr lang="en-US" sz="1800" b="1" dirty="0">
                <a:solidFill>
                  <a:schemeClr val="tx2"/>
                </a:solidFill>
                <a:latin typeface="Calibri" panose="020F0502020204030204" pitchFamily="34" charset="0"/>
                <a:sym typeface="Wingdings" panose="05000000000000000000" pitchFamily="2" charset="2"/>
              </a:rPr>
              <a:t> (</a:t>
            </a:r>
            <a:r>
              <a:rPr lang="en-US" sz="1800" b="1" dirty="0" err="1">
                <a:solidFill>
                  <a:schemeClr val="tx2"/>
                </a:solidFill>
                <a:latin typeface="Calibri" panose="020F0502020204030204" pitchFamily="34" charset="0"/>
                <a:sym typeface="Wingdings" panose="05000000000000000000" pitchFamily="2" charset="2"/>
              </a:rPr>
              <a:t>Ketemu</a:t>
            </a:r>
            <a:r>
              <a:rPr lang="en-US" sz="1800" b="1" dirty="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a:solidFill>
                  <a:schemeClr val="accent1"/>
                </a:solidFill>
                <a:latin typeface="Calibri" panose="020F0502020204030204" pitchFamily="34" charset="0"/>
                <a:sym typeface="Wingdings" panose="05000000000000000000" pitchFamily="2" charset="2"/>
              </a:rPr>
              <a:t>data yang </a:t>
            </a:r>
            <a:r>
              <a:rPr lang="en-US" sz="1800" b="1" i="1" dirty="0" err="1">
                <a:solidFill>
                  <a:schemeClr val="accent1"/>
                </a:solidFill>
                <a:latin typeface="Calibri" panose="020F0502020204030204" pitchFamily="34" charset="0"/>
                <a:sym typeface="Wingdings" panose="05000000000000000000" pitchFamily="2" charset="2"/>
              </a:rPr>
              <a:t>dicari</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ditemukan</a:t>
            </a:r>
            <a:r>
              <a:rPr lang="en-US" sz="1800" b="1" i="1" dirty="0">
                <a:solidFill>
                  <a:schemeClr val="accent1"/>
                </a:solidFill>
                <a:latin typeface="Calibri" panose="020F0502020204030204" pitchFamily="34" charset="0"/>
                <a:sym typeface="Wingdings" panose="05000000000000000000" pitchFamily="2" charset="2"/>
              </a:rPr>
              <a:t>}</a:t>
            </a:r>
          </a:p>
          <a:p>
            <a:pPr marL="574675" indent="0">
              <a:spcBef>
                <a:spcPts val="0"/>
              </a:spcBef>
              <a:buNone/>
            </a:pPr>
            <a:r>
              <a:rPr lang="en-US" sz="1800" b="1" u="sng" dirty="0">
                <a:solidFill>
                  <a:schemeClr val="tx2"/>
                </a:solidFill>
                <a:latin typeface="Calibri" panose="020F0502020204030204" pitchFamily="34" charset="0"/>
                <a:sym typeface="Wingdings" panose="05000000000000000000" pitchFamily="2" charset="2"/>
              </a:rPr>
              <a:t>Then</a:t>
            </a:r>
          </a:p>
          <a:p>
            <a:pPr marL="796925" indent="0">
              <a:spcBef>
                <a:spcPts val="0"/>
              </a:spcBef>
              <a:buNone/>
            </a:pPr>
            <a:r>
              <a:rPr lang="en-US" sz="1800" b="1" dirty="0" err="1">
                <a:solidFill>
                  <a:schemeClr val="tx2"/>
                </a:solidFill>
                <a:latin typeface="Calibri" panose="020F0502020204030204" pitchFamily="34" charset="0"/>
                <a:sym typeface="Wingdings" panose="05000000000000000000" pitchFamily="2" charset="2"/>
              </a:rPr>
              <a:t>Alloc</a:t>
            </a:r>
            <a:r>
              <a:rPr lang="en-US" sz="1800" b="1" dirty="0">
                <a:solidFill>
                  <a:schemeClr val="tx2"/>
                </a:solidFill>
                <a:latin typeface="Calibri" panose="020F0502020204030204" pitchFamily="34" charset="0"/>
                <a:sym typeface="Wingdings" panose="05000000000000000000" pitchFamily="2" charset="2"/>
              </a:rPr>
              <a:t>(</a:t>
            </a:r>
            <a:r>
              <a:rPr lang="en-US" sz="1800" b="1" dirty="0" err="1">
                <a:solidFill>
                  <a:schemeClr val="tx2"/>
                </a:solidFill>
                <a:latin typeface="Calibri" panose="020F0502020204030204" pitchFamily="34" charset="0"/>
                <a:sym typeface="Wingdings" panose="05000000000000000000" pitchFamily="2" charset="2"/>
              </a:rPr>
              <a:t>Baru</a:t>
            </a:r>
            <a:r>
              <a:rPr lang="en-US" sz="1800" b="1" dirty="0">
                <a:solidFill>
                  <a:schemeClr val="tx2"/>
                </a:solidFill>
                <a:latin typeface="Calibri" panose="020F0502020204030204" pitchFamily="34" charset="0"/>
                <a:sym typeface="Wingdings" panose="05000000000000000000" pitchFamily="2" charset="2"/>
              </a:rPr>
              <a:t>)</a:t>
            </a:r>
          </a:p>
          <a:p>
            <a:pPr marL="796925" indent="0">
              <a:spcBef>
                <a:spcPts val="0"/>
              </a:spcBef>
              <a:buNone/>
            </a:pPr>
            <a:r>
              <a:rPr lang="en-US" sz="1800" b="1" dirty="0" err="1">
                <a:solidFill>
                  <a:schemeClr val="tx2"/>
                </a:solidFill>
                <a:latin typeface="Calibri" panose="020F0502020204030204" pitchFamily="34" charset="0"/>
                <a:sym typeface="Wingdings" panose="05000000000000000000" pitchFamily="2" charset="2"/>
              </a:rPr>
              <a:t>Baru</a:t>
            </a:r>
            <a:r>
              <a:rPr lang="en-US" sz="1800" b="1" dirty="0">
                <a:solidFill>
                  <a:schemeClr val="tx2"/>
                </a:solidFill>
                <a:latin typeface="Calibri" panose="020F0502020204030204" pitchFamily="34" charset="0"/>
                <a:sym typeface="Symbol" panose="05050102010706020507" pitchFamily="18" charset="2"/>
              </a:rPr>
              <a:t> .Info  </a:t>
            </a:r>
            <a:r>
              <a:rPr lang="en-US" sz="1800" b="1" dirty="0">
                <a:solidFill>
                  <a:schemeClr val="tx2"/>
                </a:solidFill>
                <a:latin typeface="Calibri" panose="020F0502020204030204" pitchFamily="34" charset="0"/>
                <a:sym typeface="Wingdings" panose="05000000000000000000" pitchFamily="2" charset="2"/>
              </a:rPr>
              <a:t>  </a:t>
            </a:r>
            <a:r>
              <a:rPr lang="en-US" sz="1800" b="1" dirty="0" err="1">
                <a:solidFill>
                  <a:schemeClr val="tx2"/>
                </a:solidFill>
                <a:latin typeface="Calibri" panose="020F0502020204030204" pitchFamily="34" charset="0"/>
                <a:sym typeface="Wingdings" panose="05000000000000000000" pitchFamily="2" charset="2"/>
              </a:rPr>
              <a:t>DataBaru</a:t>
            </a:r>
            <a:endParaRPr lang="en-US" sz="1800" b="1" dirty="0">
              <a:solidFill>
                <a:schemeClr val="tx2"/>
              </a:solidFill>
              <a:latin typeface="Calibri" panose="020F0502020204030204" pitchFamily="34" charset="0"/>
              <a:sym typeface="Wingdings" panose="05000000000000000000" pitchFamily="2" charset="2"/>
            </a:endParaRPr>
          </a:p>
          <a:p>
            <a:pPr marL="398463" indent="0">
              <a:spcBef>
                <a:spcPts val="0"/>
              </a:spcBef>
              <a:buNone/>
            </a:pPr>
            <a:endParaRPr lang="en-US" sz="1800" b="1" dirty="0" smtClean="0">
              <a:solidFill>
                <a:schemeClr val="tx2"/>
              </a:solidFill>
              <a:latin typeface="Calibri" panose="020F0502020204030204" pitchFamily="34" charset="0"/>
              <a:sym typeface="Wingdings" panose="05000000000000000000" pitchFamily="2" charset="2"/>
            </a:endParaRPr>
          </a:p>
          <a:p>
            <a:pPr marL="0" indent="0">
              <a:spcBef>
                <a:spcPts val="0"/>
              </a:spcBef>
              <a:buNone/>
            </a:pPr>
            <a:r>
              <a:rPr lang="en-US" sz="1800" b="1" dirty="0" smtClean="0">
                <a:solidFill>
                  <a:schemeClr val="tx2"/>
                </a:solidFill>
                <a:latin typeface="Calibri" panose="020F0502020204030204" pitchFamily="34" charset="0"/>
              </a:rPr>
              <a:t> </a:t>
            </a:r>
            <a:endParaRPr lang="en-US" sz="1800" b="1" dirty="0">
              <a:solidFill>
                <a:schemeClr val="tx2"/>
              </a:solidFill>
              <a:latin typeface="Calibri" panose="020F0502020204030204" pitchFamily="34" charset="0"/>
            </a:endParaRPr>
          </a:p>
        </p:txBody>
      </p:sp>
    </p:spTree>
    <p:extLst>
      <p:ext uri="{BB962C8B-B14F-4D97-AF65-F5344CB8AC3E}">
        <p14:creationId xmlns:p14="http://schemas.microsoft.com/office/powerpoint/2010/main" val="5741368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Penyisipan</a:t>
            </a:r>
            <a:r>
              <a:rPr lang="en-US" sz="3200" dirty="0" smtClean="0"/>
              <a:t> Di Tengah</a:t>
            </a:r>
            <a:br>
              <a:rPr lang="en-US" sz="3200" dirty="0" smtClean="0"/>
            </a:br>
            <a:r>
              <a:rPr lang="en-US" sz="3200" dirty="0" err="1" smtClean="0"/>
              <a:t>Secara</a:t>
            </a:r>
            <a:r>
              <a:rPr lang="en-US" sz="3200" dirty="0" smtClean="0"/>
              <a:t> </a:t>
            </a:r>
            <a:r>
              <a:rPr lang="en-US" sz="3200" dirty="0" err="1" smtClean="0"/>
              <a:t>Umum</a:t>
            </a:r>
            <a:r>
              <a:rPr lang="en-US" sz="3200" dirty="0" smtClean="0"/>
              <a:t> (</a:t>
            </a:r>
            <a:r>
              <a:rPr lang="en-US" sz="3200" dirty="0" err="1" smtClean="0"/>
              <a:t>lanjutan</a:t>
            </a:r>
            <a:r>
              <a:rPr lang="en-US" sz="3200" dirty="0" smtClean="0"/>
              <a:t>)</a:t>
            </a:r>
            <a:endParaRPr lang="en-US" sz="3200" dirty="0"/>
          </a:p>
        </p:txBody>
      </p:sp>
      <p:sp>
        <p:nvSpPr>
          <p:cNvPr id="3" name="Content Placeholder 2"/>
          <p:cNvSpPr>
            <a:spLocks noGrp="1"/>
          </p:cNvSpPr>
          <p:nvPr>
            <p:ph idx="1"/>
          </p:nvPr>
        </p:nvSpPr>
        <p:spPr>
          <a:xfrm>
            <a:off x="457200" y="1752600"/>
            <a:ext cx="8229600" cy="4343400"/>
          </a:xfrm>
        </p:spPr>
        <p:txBody>
          <a:bodyPr/>
          <a:lstStyle/>
          <a:p>
            <a:pPr marL="79692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If</a:t>
            </a:r>
            <a:r>
              <a:rPr lang="en-US" sz="1800" b="1" dirty="0" smtClean="0">
                <a:solidFill>
                  <a:schemeClr val="tx2"/>
                </a:solidFill>
                <a:latin typeface="Calibri" panose="020F0502020204030204" pitchFamily="34" charset="0"/>
                <a:sym typeface="Wingdings" panose="05000000000000000000" pitchFamily="2" charset="2"/>
              </a:rPr>
              <a:t> (Bantu = </a:t>
            </a: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{data </a:t>
            </a:r>
            <a:r>
              <a:rPr lang="en-US" sz="1800" b="1" i="1" dirty="0" err="1" smtClean="0">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pada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terakhir</a:t>
            </a:r>
            <a:r>
              <a:rPr lang="en-US" sz="1800" b="1" i="1" dirty="0" smtClean="0">
                <a:solidFill>
                  <a:schemeClr val="accent1"/>
                </a:solidFill>
                <a:latin typeface="Calibri" panose="020F0502020204030204" pitchFamily="34" charset="0"/>
                <a:sym typeface="Wingdings" panose="05000000000000000000" pitchFamily="2" charset="2"/>
              </a:rPr>
              <a:t>}</a:t>
            </a:r>
          </a:p>
          <a:p>
            <a:pPr marL="796925" indent="0">
              <a:spcBef>
                <a:spcPts val="0"/>
              </a:spcBef>
              <a:buNone/>
            </a:pPr>
            <a:r>
              <a:rPr lang="en-US" sz="1800" b="1" i="1" dirty="0">
                <a:solidFill>
                  <a:schemeClr val="accent1"/>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Then</a:t>
            </a:r>
          </a:p>
          <a:p>
            <a:pPr marL="796925" indent="0">
              <a:spcBef>
                <a:spcPts val="0"/>
              </a:spcBef>
              <a:buNone/>
            </a:pPr>
            <a:r>
              <a:rPr lang="en-US" sz="1800" b="1" i="1" dirty="0">
                <a:solidFill>
                  <a:schemeClr val="tx2"/>
                </a:solidFill>
                <a:latin typeface="Calibri" panose="020F0502020204030204" pitchFamily="34" charset="0"/>
                <a:sym typeface="Wingdings" panose="05000000000000000000" pitchFamily="2" charset="2"/>
              </a:rPr>
              <a:t> </a:t>
            </a:r>
            <a:r>
              <a:rPr lang="en-US" sz="1800" b="1" i="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sisip</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belakang</a:t>
            </a:r>
            <a:r>
              <a:rPr lang="en-US" sz="1800" b="1" i="1" dirty="0" smtClean="0">
                <a:solidFill>
                  <a:schemeClr val="accent1"/>
                </a:solidFill>
                <a:latin typeface="Calibri" panose="020F0502020204030204" pitchFamily="34" charset="0"/>
                <a:sym typeface="Wingdings" panose="05000000000000000000" pitchFamily="2" charset="2"/>
              </a:rPr>
              <a:t>}</a:t>
            </a:r>
          </a:p>
          <a:p>
            <a:pPr marL="796925" indent="0">
              <a:spcBef>
                <a:spcPts val="0"/>
              </a:spcBef>
              <a:buNone/>
            </a:pPr>
            <a:r>
              <a:rPr lang="en-US" sz="1800" b="1" i="1" dirty="0">
                <a:solidFill>
                  <a:schemeClr val="tx2"/>
                </a:solidFill>
                <a:latin typeface="Calibri" panose="020F0502020204030204" pitchFamily="34" charset="0"/>
                <a:sym typeface="Wingdings" panose="05000000000000000000" pitchFamily="2" charset="2"/>
              </a:rPr>
              <a:t> </a:t>
            </a:r>
            <a:r>
              <a:rPr lang="en-US" sz="1800" b="1" i="1" dirty="0" smtClean="0">
                <a:solidFill>
                  <a:schemeClr val="tx2"/>
                </a:solidFill>
                <a:latin typeface="Calibri" panose="020F0502020204030204" pitchFamily="34" charset="0"/>
                <a:sym typeface="Wingdings" panose="05000000000000000000" pitchFamily="2" charset="2"/>
              </a:rPr>
              <a:t>      </a:t>
            </a:r>
            <a:r>
              <a:rPr lang="en-US" sz="1800" b="1" dirty="0" err="1">
                <a:solidFill>
                  <a:schemeClr val="tx2"/>
                </a:solidFill>
                <a:latin typeface="Calibri" panose="020F0502020204030204" pitchFamily="34" charset="0"/>
                <a:sym typeface="Wingdings" panose="05000000000000000000" pitchFamily="2" charset="2"/>
              </a:rPr>
              <a:t>Baru</a:t>
            </a:r>
            <a:r>
              <a:rPr lang="en-US" sz="1800" b="1" dirty="0">
                <a:solidFill>
                  <a:schemeClr val="tx2"/>
                </a:solidFill>
                <a:latin typeface="Calibri" panose="020F0502020204030204" pitchFamily="34" charset="0"/>
                <a:sym typeface="Symbol" panose="05050102010706020507" pitchFamily="18" charset="2"/>
              </a:rPr>
              <a:t> .Next  </a:t>
            </a:r>
            <a:r>
              <a:rPr lang="en-US" sz="1800" b="1" dirty="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Nil</a:t>
            </a:r>
            <a:endParaRPr lang="en-US" sz="1800" b="1" dirty="0">
              <a:solidFill>
                <a:schemeClr val="tx2"/>
              </a:solidFill>
              <a:latin typeface="Calibri" panose="020F0502020204030204" pitchFamily="34" charset="0"/>
              <a:sym typeface="Symbol" panose="05050102010706020507" pitchFamily="18" charset="2"/>
            </a:endParaRPr>
          </a:p>
          <a:p>
            <a:pPr marL="796925"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Baru</a:t>
            </a:r>
            <a:endParaRPr lang="en-US" sz="1800" b="1" dirty="0">
              <a:solidFill>
                <a:schemeClr val="tx2"/>
              </a:solidFill>
              <a:latin typeface="Calibri" panose="020F0502020204030204" pitchFamily="34" charset="0"/>
              <a:sym typeface="Wingdings" panose="05000000000000000000" pitchFamily="2" charset="2"/>
            </a:endParaRPr>
          </a:p>
          <a:p>
            <a:pPr marL="914400"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a:solidFill>
                  <a:schemeClr val="accent1"/>
                </a:solidFill>
                <a:latin typeface="Calibri" panose="020F0502020204030204" pitchFamily="34" charset="0"/>
                <a:sym typeface="Wingdings" panose="05000000000000000000" pitchFamily="2" charset="2"/>
              </a:rPr>
              <a:t>data </a:t>
            </a:r>
            <a:r>
              <a:rPr lang="en-US" sz="1800" b="1" i="1" dirty="0" err="1">
                <a:solidFill>
                  <a:schemeClr val="accent1"/>
                </a:solidFill>
                <a:latin typeface="Calibri" panose="020F0502020204030204" pitchFamily="34" charset="0"/>
                <a:sym typeface="Wingdings" panose="05000000000000000000" pitchFamily="2" charset="2"/>
              </a:rPr>
              <a:t>ditemukan</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di </a:t>
            </a:r>
            <a:r>
              <a:rPr lang="en-US" sz="1800" b="1" i="1" dirty="0" err="1" smtClean="0">
                <a:solidFill>
                  <a:schemeClr val="accent1"/>
                </a:solidFill>
                <a:latin typeface="Calibri" panose="020F0502020204030204" pitchFamily="34" charset="0"/>
                <a:sym typeface="Wingdings" panose="05000000000000000000" pitchFamily="2" charset="2"/>
              </a:rPr>
              <a:t>tengah</a:t>
            </a:r>
            <a:r>
              <a:rPr lang="en-US" sz="1800" b="1" i="1" dirty="0" smtClean="0">
                <a:solidFill>
                  <a:schemeClr val="accent1"/>
                </a:solidFill>
                <a:latin typeface="Calibri" panose="020F0502020204030204" pitchFamily="34" charset="0"/>
                <a:sym typeface="Wingdings" panose="05000000000000000000" pitchFamily="2" charset="2"/>
              </a:rPr>
              <a:t> list}</a:t>
            </a:r>
            <a:endParaRPr lang="en-US" sz="1800" b="1" u="sng" dirty="0">
              <a:solidFill>
                <a:schemeClr val="tx2"/>
              </a:solidFill>
              <a:latin typeface="Calibri" panose="020F0502020204030204" pitchFamily="34" charset="0"/>
              <a:sym typeface="Wingdings" panose="05000000000000000000" pitchFamily="2" charset="2"/>
            </a:endParaRPr>
          </a:p>
          <a:p>
            <a:pPr marL="796925"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Baru</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a:solidFill>
                  <a:schemeClr val="tx2"/>
                </a:solidFill>
                <a:latin typeface="Calibri" panose="020F0502020204030204" pitchFamily="34" charset="0"/>
                <a:sym typeface="Symbol" panose="05050102010706020507" pitchFamily="18" charset="2"/>
              </a:rPr>
              <a:t>.Next  </a:t>
            </a:r>
            <a:r>
              <a:rPr lang="en-US" sz="1800" b="1" dirty="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Bantu</a:t>
            </a:r>
            <a:r>
              <a:rPr lang="en-US" sz="1800" b="1" dirty="0">
                <a:solidFill>
                  <a:schemeClr val="tx2"/>
                </a:solidFill>
                <a:latin typeface="Calibri" panose="020F0502020204030204" pitchFamily="34" charset="0"/>
                <a:sym typeface="Symbol" panose="05050102010706020507" pitchFamily="18" charset="2"/>
              </a:rPr>
              <a:t> .Next </a:t>
            </a:r>
            <a:r>
              <a:rPr lang="en-US" sz="1800" b="1" dirty="0" smtClean="0">
                <a:solidFill>
                  <a:schemeClr val="tx2"/>
                </a:solidFill>
                <a:latin typeface="Calibri" panose="020F0502020204030204" pitchFamily="34" charset="0"/>
                <a:sym typeface="Symbol" panose="05050102010706020507" pitchFamily="18" charset="2"/>
              </a:rPr>
              <a:t> </a:t>
            </a:r>
          </a:p>
          <a:p>
            <a:pPr marL="796925"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EndIf</a:t>
            </a:r>
            <a:endParaRPr lang="en-US" sz="1800" b="1" u="sng" dirty="0" smtClean="0">
              <a:solidFill>
                <a:schemeClr val="tx2"/>
              </a:solidFill>
              <a:latin typeface="Calibri" panose="020F0502020204030204" pitchFamily="34" charset="0"/>
              <a:sym typeface="Symbol" panose="05050102010706020507" pitchFamily="18" charset="2"/>
            </a:endParaRPr>
          </a:p>
          <a:p>
            <a:pPr marL="796925"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Bantu</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a:solidFill>
                  <a:schemeClr val="tx2"/>
                </a:solidFill>
                <a:latin typeface="Calibri" panose="020F0502020204030204" pitchFamily="34" charset="0"/>
                <a:sym typeface="Symbol" panose="05050102010706020507" pitchFamily="18" charset="2"/>
              </a:rPr>
              <a:t>.Next  </a:t>
            </a:r>
            <a:r>
              <a:rPr lang="en-US" sz="1800" b="1" dirty="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Baru</a:t>
            </a:r>
            <a:endParaRPr lang="en-US" sz="1800" b="1" dirty="0">
              <a:solidFill>
                <a:schemeClr val="tx2"/>
              </a:solidFill>
              <a:latin typeface="Calibri" panose="020F0502020204030204" pitchFamily="34" charset="0"/>
              <a:sym typeface="Wingdings" panose="05000000000000000000" pitchFamily="2" charset="2"/>
            </a:endParaRPr>
          </a:p>
          <a:p>
            <a:pPr marL="57467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p>
          <a:p>
            <a:pPr marL="457200"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Output</a:t>
            </a:r>
            <a:r>
              <a:rPr lang="en-US" sz="1800" b="1" dirty="0" smtClean="0">
                <a:solidFill>
                  <a:schemeClr val="tx2"/>
                </a:solidFill>
                <a:latin typeface="Calibri" panose="020F0502020204030204" pitchFamily="34" charset="0"/>
                <a:sym typeface="Wingdings" panose="05000000000000000000" pitchFamily="2" charset="2"/>
              </a:rPr>
              <a:t>(‘Data ‘,</a:t>
            </a:r>
            <a:r>
              <a:rPr lang="en-US" sz="1800" b="1" dirty="0" err="1" smtClean="0">
                <a:solidFill>
                  <a:schemeClr val="tx2"/>
                </a:solidFill>
                <a:latin typeface="Calibri" panose="020F0502020204030204" pitchFamily="34" charset="0"/>
                <a:sym typeface="Wingdings" panose="05000000000000000000" pitchFamily="2" charset="2"/>
              </a:rPr>
              <a:t>DataSisip</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tidak</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ada</a:t>
            </a:r>
            <a:r>
              <a:rPr lang="en-US" sz="1800" b="1" dirty="0" smtClean="0">
                <a:solidFill>
                  <a:schemeClr val="tx2"/>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Wingdings" panose="05000000000000000000" pitchFamily="2" charset="2"/>
            </a:endParaRPr>
          </a:p>
          <a:p>
            <a:pPr marL="398463"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EndIf</a:t>
            </a:r>
            <a:endParaRPr lang="en-US" sz="1800" b="1" u="sng" dirty="0">
              <a:solidFill>
                <a:schemeClr val="tx2"/>
              </a:solidFill>
              <a:latin typeface="Calibri" panose="020F0502020204030204" pitchFamily="34" charset="0"/>
              <a:sym typeface="Wingdings" panose="05000000000000000000" pitchFamily="2" charset="2"/>
            </a:endParaRPr>
          </a:p>
          <a:p>
            <a:pPr marL="236538"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EndIf</a:t>
            </a:r>
            <a:endParaRPr lang="en-US" sz="1800" b="1" u="sng" dirty="0" smtClean="0">
              <a:solidFill>
                <a:schemeClr val="tx2"/>
              </a:solidFill>
              <a:latin typeface="Calibri" panose="020F0502020204030204" pitchFamily="34" charset="0"/>
              <a:sym typeface="Wingdings" panose="05000000000000000000" pitchFamily="2" charset="2"/>
            </a:endParaRPr>
          </a:p>
          <a:p>
            <a:pPr marL="0"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EndProcedure</a:t>
            </a:r>
            <a:endParaRPr lang="en-US" sz="1800" b="1" u="sng" dirty="0" smtClean="0">
              <a:solidFill>
                <a:schemeClr val="tx2"/>
              </a:solidFill>
              <a:latin typeface="Calibri" panose="020F0502020204030204" pitchFamily="34" charset="0"/>
            </a:endParaRPr>
          </a:p>
          <a:p>
            <a:pPr marL="0" indent="0">
              <a:spcBef>
                <a:spcPts val="0"/>
              </a:spcBef>
              <a:buNone/>
            </a:pPr>
            <a:r>
              <a:rPr lang="en-US" sz="1800" b="1" dirty="0" smtClean="0">
                <a:solidFill>
                  <a:schemeClr val="tx2"/>
                </a:solidFill>
                <a:latin typeface="Calibri" panose="020F0502020204030204" pitchFamily="34" charset="0"/>
              </a:rPr>
              <a:t> </a:t>
            </a:r>
            <a:endParaRPr lang="en-US" sz="1800" b="1" dirty="0">
              <a:solidFill>
                <a:schemeClr val="tx2"/>
              </a:solidFill>
              <a:latin typeface="Calibri" panose="020F0502020204030204" pitchFamily="34" charset="0"/>
            </a:endParaRPr>
          </a:p>
        </p:txBody>
      </p:sp>
    </p:spTree>
    <p:extLst>
      <p:ext uri="{BB962C8B-B14F-4D97-AF65-F5344CB8AC3E}">
        <p14:creationId xmlns:p14="http://schemas.microsoft.com/office/powerpoint/2010/main" val="2811370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Penghapusan</a:t>
            </a:r>
            <a:endParaRPr lang="en-US" b="1" dirty="0"/>
          </a:p>
        </p:txBody>
      </p:sp>
      <p:sp>
        <p:nvSpPr>
          <p:cNvPr id="3" name="Content Placeholder 2"/>
          <p:cNvSpPr>
            <a:spLocks noGrp="1"/>
          </p:cNvSpPr>
          <p:nvPr>
            <p:ph sz="quarter" idx="1"/>
          </p:nvPr>
        </p:nvSpPr>
        <p:spPr>
          <a:xfrm>
            <a:off x="457200" y="1524000"/>
            <a:ext cx="8229600" cy="5026025"/>
          </a:xfrm>
        </p:spPr>
        <p:txBody>
          <a:bodyPr>
            <a:normAutofit fontScale="92500" lnSpcReduction="10000"/>
          </a:bodyPr>
          <a:lstStyle/>
          <a:p>
            <a:r>
              <a:rPr lang="en-US" b="1" dirty="0" err="1" smtClean="0">
                <a:solidFill>
                  <a:schemeClr val="tx2"/>
                </a:solidFill>
              </a:rPr>
              <a:t>Penghapusan</a:t>
            </a:r>
            <a:r>
              <a:rPr lang="en-US" b="1" dirty="0" smtClean="0">
                <a:solidFill>
                  <a:schemeClr val="tx2"/>
                </a:solidFill>
              </a:rPr>
              <a:t> di </a:t>
            </a:r>
            <a:r>
              <a:rPr lang="en-US" b="1" dirty="0" err="1" smtClean="0">
                <a:solidFill>
                  <a:schemeClr val="tx2"/>
                </a:solidFill>
              </a:rPr>
              <a:t>depan</a:t>
            </a:r>
            <a:r>
              <a:rPr lang="en-US" b="1" dirty="0" smtClean="0">
                <a:solidFill>
                  <a:schemeClr val="tx2"/>
                </a:solidFill>
              </a:rPr>
              <a:t>/ di </a:t>
            </a:r>
            <a:r>
              <a:rPr lang="en-US" b="1" dirty="0" err="1" smtClean="0">
                <a:solidFill>
                  <a:schemeClr val="tx2"/>
                </a:solidFill>
              </a:rPr>
              <a:t>awal</a:t>
            </a:r>
            <a:endParaRPr lang="en-US" b="1" dirty="0" smtClean="0">
              <a:solidFill>
                <a:schemeClr val="tx2"/>
              </a:solidFill>
            </a:endParaRPr>
          </a:p>
          <a:p>
            <a:r>
              <a:rPr lang="en-US" b="1" dirty="0" err="1" smtClean="0">
                <a:solidFill>
                  <a:schemeClr val="tx2"/>
                </a:solidFill>
              </a:rPr>
              <a:t>Penghapusan</a:t>
            </a:r>
            <a:r>
              <a:rPr lang="en-US" b="1" dirty="0" smtClean="0">
                <a:solidFill>
                  <a:schemeClr val="tx2"/>
                </a:solidFill>
              </a:rPr>
              <a:t> di </a:t>
            </a:r>
            <a:r>
              <a:rPr lang="en-US" b="1" dirty="0" err="1" smtClean="0">
                <a:solidFill>
                  <a:schemeClr val="tx2"/>
                </a:solidFill>
              </a:rPr>
              <a:t>belakang</a:t>
            </a:r>
            <a:r>
              <a:rPr lang="en-US" b="1" dirty="0" smtClean="0">
                <a:solidFill>
                  <a:schemeClr val="tx2"/>
                </a:solidFill>
              </a:rPr>
              <a:t>/ di </a:t>
            </a:r>
            <a:r>
              <a:rPr lang="en-US" b="1" dirty="0" err="1" smtClean="0">
                <a:solidFill>
                  <a:schemeClr val="tx2"/>
                </a:solidFill>
              </a:rPr>
              <a:t>akhir</a:t>
            </a:r>
            <a:endParaRPr lang="en-US" b="1" dirty="0" smtClean="0">
              <a:solidFill>
                <a:schemeClr val="tx2"/>
              </a:solidFill>
            </a:endParaRPr>
          </a:p>
          <a:p>
            <a:r>
              <a:rPr lang="en-US" b="1" dirty="0" err="1" smtClean="0">
                <a:solidFill>
                  <a:schemeClr val="tx2"/>
                </a:solidFill>
              </a:rPr>
              <a:t>Penghapusan</a:t>
            </a:r>
            <a:r>
              <a:rPr lang="en-US" b="1" dirty="0" smtClean="0">
                <a:solidFill>
                  <a:schemeClr val="tx2"/>
                </a:solidFill>
              </a:rPr>
              <a:t> di </a:t>
            </a:r>
            <a:r>
              <a:rPr lang="en-US" b="1" dirty="0" err="1" smtClean="0">
                <a:solidFill>
                  <a:schemeClr val="tx2"/>
                </a:solidFill>
              </a:rPr>
              <a:t>tengah</a:t>
            </a:r>
            <a:endParaRPr lang="en-US" b="1" dirty="0" smtClean="0">
              <a:solidFill>
                <a:schemeClr val="tx2"/>
              </a:solidFill>
            </a:endParaRPr>
          </a:p>
          <a:p>
            <a:pPr marL="0" indent="0">
              <a:buNone/>
            </a:pPr>
            <a:r>
              <a:rPr lang="en-US" b="1" u="sng" dirty="0" err="1" smtClean="0">
                <a:solidFill>
                  <a:schemeClr val="tx2"/>
                </a:solidFill>
              </a:rPr>
              <a:t>Kondisi</a:t>
            </a:r>
            <a:r>
              <a:rPr lang="en-US" b="1" u="sng" dirty="0" smtClean="0">
                <a:solidFill>
                  <a:schemeClr val="tx2"/>
                </a:solidFill>
              </a:rPr>
              <a:t> yang </a:t>
            </a:r>
            <a:r>
              <a:rPr lang="en-US" b="1" u="sng" dirty="0" err="1" smtClean="0">
                <a:solidFill>
                  <a:schemeClr val="tx2"/>
                </a:solidFill>
              </a:rPr>
              <a:t>diperiksa</a:t>
            </a:r>
            <a:r>
              <a:rPr lang="en-US" b="1" dirty="0" smtClean="0">
                <a:solidFill>
                  <a:schemeClr val="tx2"/>
                </a:solidFill>
              </a:rPr>
              <a:t>:</a:t>
            </a:r>
          </a:p>
          <a:p>
            <a:pPr>
              <a:buFontTx/>
              <a:buChar char="-"/>
            </a:pPr>
            <a:r>
              <a:rPr lang="en-US" b="1" dirty="0" smtClean="0">
                <a:solidFill>
                  <a:srgbClr val="FF0000"/>
                </a:solidFill>
              </a:rPr>
              <a:t>List </a:t>
            </a:r>
            <a:r>
              <a:rPr lang="en-US" b="1" dirty="0" err="1" smtClean="0">
                <a:solidFill>
                  <a:srgbClr val="FF0000"/>
                </a:solidFill>
              </a:rPr>
              <a:t>kosong</a:t>
            </a:r>
            <a:r>
              <a:rPr lang="en-US" b="1" dirty="0" smtClean="0">
                <a:solidFill>
                  <a:srgbClr val="FF0000"/>
                </a:solidFill>
              </a:rPr>
              <a:t> </a:t>
            </a:r>
            <a:r>
              <a:rPr lang="en-US" b="1" dirty="0" smtClean="0">
                <a:solidFill>
                  <a:schemeClr val="tx2"/>
                </a:solidFill>
              </a:rPr>
              <a:t>(</a:t>
            </a:r>
            <a:r>
              <a:rPr lang="en-US" b="1" dirty="0" err="1" smtClean="0">
                <a:solidFill>
                  <a:schemeClr val="tx2"/>
                </a:solidFill>
              </a:rPr>
              <a:t>pemeriksaan</a:t>
            </a:r>
            <a:r>
              <a:rPr lang="en-US" b="1" dirty="0" smtClean="0">
                <a:solidFill>
                  <a:schemeClr val="tx2"/>
                </a:solidFill>
              </a:rPr>
              <a:t> list </a:t>
            </a:r>
            <a:r>
              <a:rPr lang="en-US" b="1" dirty="0" err="1" smtClean="0">
                <a:solidFill>
                  <a:schemeClr val="tx2"/>
                </a:solidFill>
              </a:rPr>
              <a:t>kosong</a:t>
            </a:r>
            <a:r>
              <a:rPr lang="en-US" b="1" dirty="0" smtClean="0">
                <a:solidFill>
                  <a:schemeClr val="tx2"/>
                </a:solidFill>
              </a:rPr>
              <a:t> </a:t>
            </a:r>
            <a:r>
              <a:rPr lang="en-US" b="1" dirty="0" err="1" smtClean="0">
                <a:solidFill>
                  <a:schemeClr val="tx2"/>
                </a:solidFill>
              </a:rPr>
              <a:t>dilakukan</a:t>
            </a:r>
            <a:r>
              <a:rPr lang="en-US" b="1" dirty="0" smtClean="0">
                <a:solidFill>
                  <a:schemeClr val="tx2"/>
                </a:solidFill>
              </a:rPr>
              <a:t> </a:t>
            </a:r>
            <a:r>
              <a:rPr lang="en-US" b="1" dirty="0" err="1" smtClean="0">
                <a:solidFill>
                  <a:schemeClr val="tx2"/>
                </a:solidFill>
              </a:rPr>
              <a:t>ketika</a:t>
            </a:r>
            <a:r>
              <a:rPr lang="en-US" b="1" dirty="0" smtClean="0">
                <a:solidFill>
                  <a:schemeClr val="tx2"/>
                </a:solidFill>
              </a:rPr>
              <a:t> </a:t>
            </a:r>
            <a:r>
              <a:rPr lang="en-US" b="1" dirty="0" err="1" smtClean="0">
                <a:solidFill>
                  <a:schemeClr val="tx2"/>
                </a:solidFill>
              </a:rPr>
              <a:t>operasi</a:t>
            </a:r>
            <a:r>
              <a:rPr lang="en-US" b="1" dirty="0" smtClean="0">
                <a:solidFill>
                  <a:schemeClr val="tx2"/>
                </a:solidFill>
              </a:rPr>
              <a:t> </a:t>
            </a:r>
            <a:r>
              <a:rPr lang="en-US" b="1" dirty="0" err="1" smtClean="0">
                <a:solidFill>
                  <a:schemeClr val="tx2"/>
                </a:solidFill>
              </a:rPr>
              <a:t>penghapusan</a:t>
            </a:r>
            <a:r>
              <a:rPr lang="en-US" b="1" dirty="0" smtClean="0">
                <a:solidFill>
                  <a:schemeClr val="tx2"/>
                </a:solidFill>
              </a:rPr>
              <a:t> </a:t>
            </a:r>
            <a:r>
              <a:rPr lang="en-US" b="1" dirty="0" err="1" smtClean="0">
                <a:solidFill>
                  <a:schemeClr val="tx2"/>
                </a:solidFill>
              </a:rPr>
              <a:t>akan</a:t>
            </a:r>
            <a:r>
              <a:rPr lang="en-US" b="1" dirty="0" smtClean="0">
                <a:solidFill>
                  <a:schemeClr val="tx2"/>
                </a:solidFill>
              </a:rPr>
              <a:t> </a:t>
            </a:r>
            <a:r>
              <a:rPr lang="en-US" b="1" dirty="0" err="1" smtClean="0">
                <a:solidFill>
                  <a:schemeClr val="tx2"/>
                </a:solidFill>
              </a:rPr>
              <a:t>dilakukan</a:t>
            </a:r>
            <a:r>
              <a:rPr lang="en-US" b="1" dirty="0" smtClean="0">
                <a:solidFill>
                  <a:schemeClr val="tx2"/>
                </a:solidFill>
              </a:rPr>
              <a:t>, </a:t>
            </a:r>
            <a:r>
              <a:rPr lang="en-US" b="1" dirty="0" err="1" smtClean="0">
                <a:solidFill>
                  <a:schemeClr val="tx2"/>
                </a:solidFill>
              </a:rPr>
              <a:t>bukan</a:t>
            </a:r>
            <a:r>
              <a:rPr lang="en-US" b="1" dirty="0" smtClean="0">
                <a:solidFill>
                  <a:schemeClr val="tx2"/>
                </a:solidFill>
              </a:rPr>
              <a:t> </a:t>
            </a:r>
            <a:r>
              <a:rPr lang="en-US" b="1" dirty="0" err="1" smtClean="0">
                <a:solidFill>
                  <a:schemeClr val="tx2"/>
                </a:solidFill>
              </a:rPr>
              <a:t>saat</a:t>
            </a:r>
            <a:r>
              <a:rPr lang="en-US" b="1" dirty="0" smtClean="0">
                <a:solidFill>
                  <a:schemeClr val="tx2"/>
                </a:solidFill>
              </a:rPr>
              <a:t> proses </a:t>
            </a:r>
            <a:r>
              <a:rPr lang="en-US" b="1" dirty="0" err="1" smtClean="0">
                <a:solidFill>
                  <a:schemeClr val="tx2"/>
                </a:solidFill>
              </a:rPr>
              <a:t>menghapus</a:t>
            </a:r>
            <a:r>
              <a:rPr lang="en-US" b="1" dirty="0" smtClean="0">
                <a:solidFill>
                  <a:schemeClr val="tx2"/>
                </a:solidFill>
              </a:rPr>
              <a:t> </a:t>
            </a:r>
            <a:r>
              <a:rPr lang="en-US" b="1" dirty="0" err="1" smtClean="0">
                <a:solidFill>
                  <a:schemeClr val="tx2"/>
                </a:solidFill>
              </a:rPr>
              <a:t>satu</a:t>
            </a:r>
            <a:r>
              <a:rPr lang="en-US" b="1" dirty="0" smtClean="0">
                <a:solidFill>
                  <a:schemeClr val="tx2"/>
                </a:solidFill>
              </a:rPr>
              <a:t> </a:t>
            </a:r>
            <a:r>
              <a:rPr lang="en-US" b="1" dirty="0" err="1" smtClean="0">
                <a:solidFill>
                  <a:schemeClr val="tx2"/>
                </a:solidFill>
              </a:rPr>
              <a:t>simpul</a:t>
            </a:r>
            <a:r>
              <a:rPr lang="en-US" b="1" dirty="0" smtClean="0">
                <a:solidFill>
                  <a:schemeClr val="tx2"/>
                </a:solidFill>
              </a:rPr>
              <a:t>)</a:t>
            </a:r>
          </a:p>
          <a:p>
            <a:pPr>
              <a:buFontTx/>
              <a:buChar char="-"/>
            </a:pPr>
            <a:r>
              <a:rPr lang="en-US" b="1" dirty="0" smtClean="0">
                <a:solidFill>
                  <a:srgbClr val="FF0000"/>
                </a:solidFill>
              </a:rPr>
              <a:t>List </a:t>
            </a:r>
            <a:r>
              <a:rPr lang="en-US" b="1" dirty="0" err="1" smtClean="0">
                <a:solidFill>
                  <a:srgbClr val="FF0000"/>
                </a:solidFill>
              </a:rPr>
              <a:t>memiliki</a:t>
            </a:r>
            <a:r>
              <a:rPr lang="en-US" b="1" dirty="0" smtClean="0">
                <a:solidFill>
                  <a:srgbClr val="FF0000"/>
                </a:solidFill>
              </a:rPr>
              <a:t> </a:t>
            </a:r>
            <a:r>
              <a:rPr lang="en-US" b="1" dirty="0" err="1" smtClean="0">
                <a:solidFill>
                  <a:srgbClr val="FF0000"/>
                </a:solidFill>
              </a:rPr>
              <a:t>satu</a:t>
            </a:r>
            <a:r>
              <a:rPr lang="en-US" b="1" dirty="0" smtClean="0">
                <a:solidFill>
                  <a:srgbClr val="FF0000"/>
                </a:solidFill>
              </a:rPr>
              <a:t> </a:t>
            </a:r>
            <a:r>
              <a:rPr lang="en-US" b="1" dirty="0" err="1" smtClean="0">
                <a:solidFill>
                  <a:srgbClr val="FF0000"/>
                </a:solidFill>
              </a:rPr>
              <a:t>simpul</a:t>
            </a:r>
            <a:r>
              <a:rPr lang="en-US" b="1" dirty="0" smtClean="0">
                <a:solidFill>
                  <a:srgbClr val="FF0000"/>
                </a:solidFill>
              </a:rPr>
              <a:t> </a:t>
            </a:r>
            <a:r>
              <a:rPr lang="en-US" b="1" dirty="0" err="1" smtClean="0">
                <a:solidFill>
                  <a:schemeClr val="tx2"/>
                </a:solidFill>
              </a:rPr>
              <a:t>atau</a:t>
            </a:r>
            <a:endParaRPr lang="en-US" b="1" dirty="0" smtClean="0">
              <a:solidFill>
                <a:schemeClr val="tx2"/>
              </a:solidFill>
            </a:endParaRPr>
          </a:p>
          <a:p>
            <a:pPr>
              <a:buFontTx/>
              <a:buChar char="-"/>
            </a:pPr>
            <a:r>
              <a:rPr lang="en-US" b="1" dirty="0" smtClean="0">
                <a:solidFill>
                  <a:srgbClr val="FF0000"/>
                </a:solidFill>
              </a:rPr>
              <a:t>List </a:t>
            </a:r>
            <a:r>
              <a:rPr lang="en-US" b="1" dirty="0" err="1" smtClean="0">
                <a:solidFill>
                  <a:srgbClr val="FF0000"/>
                </a:solidFill>
              </a:rPr>
              <a:t>memiliki</a:t>
            </a:r>
            <a:r>
              <a:rPr lang="en-US" b="1" dirty="0" smtClean="0">
                <a:solidFill>
                  <a:srgbClr val="FF0000"/>
                </a:solidFill>
              </a:rPr>
              <a:t> </a:t>
            </a:r>
            <a:r>
              <a:rPr lang="en-US" b="1" dirty="0" err="1" smtClean="0">
                <a:solidFill>
                  <a:srgbClr val="FF0000"/>
                </a:solidFill>
              </a:rPr>
              <a:t>lebih</a:t>
            </a:r>
            <a:r>
              <a:rPr lang="en-US" b="1" dirty="0" smtClean="0">
                <a:solidFill>
                  <a:srgbClr val="FF0000"/>
                </a:solidFill>
              </a:rPr>
              <a:t> </a:t>
            </a:r>
            <a:r>
              <a:rPr lang="en-US" b="1" dirty="0" err="1" smtClean="0">
                <a:solidFill>
                  <a:srgbClr val="FF0000"/>
                </a:solidFill>
              </a:rPr>
              <a:t>dari</a:t>
            </a:r>
            <a:r>
              <a:rPr lang="en-US" b="1" dirty="0" smtClean="0">
                <a:solidFill>
                  <a:srgbClr val="FF0000"/>
                </a:solidFill>
              </a:rPr>
              <a:t> </a:t>
            </a:r>
            <a:r>
              <a:rPr lang="en-US" b="1" dirty="0" err="1" smtClean="0">
                <a:solidFill>
                  <a:srgbClr val="FF0000"/>
                </a:solidFill>
              </a:rPr>
              <a:t>satu</a:t>
            </a:r>
            <a:r>
              <a:rPr lang="en-US" b="1" dirty="0" smtClean="0">
                <a:solidFill>
                  <a:srgbClr val="FF0000"/>
                </a:solidFill>
              </a:rPr>
              <a:t> </a:t>
            </a:r>
            <a:r>
              <a:rPr lang="en-US" b="1" dirty="0" err="1" smtClean="0">
                <a:solidFill>
                  <a:srgbClr val="FF0000"/>
                </a:solidFill>
              </a:rPr>
              <a:t>simpul</a:t>
            </a:r>
            <a:endParaRPr lang="en-US" b="1" dirty="0">
              <a:solidFill>
                <a:srgbClr val="FF0000"/>
              </a:solidFill>
            </a:endParaRPr>
          </a:p>
        </p:txBody>
      </p:sp>
    </p:spTree>
    <p:extLst>
      <p:ext uri="{BB962C8B-B14F-4D97-AF65-F5344CB8AC3E}">
        <p14:creationId xmlns:p14="http://schemas.microsoft.com/office/powerpoint/2010/main" val="3200871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Penghapusan</a:t>
            </a:r>
            <a:r>
              <a:rPr lang="en-US" b="1" dirty="0" smtClean="0"/>
              <a:t> </a:t>
            </a:r>
            <a:r>
              <a:rPr lang="en-US" b="1" dirty="0" err="1" smtClean="0"/>
              <a:t>di</a:t>
            </a:r>
            <a:r>
              <a:rPr lang="en-US" b="1" dirty="0" smtClean="0"/>
              <a:t> </a:t>
            </a:r>
            <a:r>
              <a:rPr lang="en-US" b="1" dirty="0" err="1" smtClean="0"/>
              <a:t>Depan</a:t>
            </a:r>
            <a:endParaRPr lang="en-US" b="1" dirty="0"/>
          </a:p>
        </p:txBody>
      </p:sp>
      <p:sp>
        <p:nvSpPr>
          <p:cNvPr id="3" name="Content Placeholder 2"/>
          <p:cNvSpPr>
            <a:spLocks noGrp="1"/>
          </p:cNvSpPr>
          <p:nvPr>
            <p:ph sz="quarter" idx="1"/>
          </p:nvPr>
        </p:nvSpPr>
        <p:spPr>
          <a:xfrm>
            <a:off x="457199" y="1496162"/>
            <a:ext cx="8297025" cy="1094638"/>
          </a:xfrm>
        </p:spPr>
        <p:txBody>
          <a:bodyPr>
            <a:normAutofit fontScale="92500"/>
          </a:bodyPr>
          <a:lstStyle/>
          <a:p>
            <a:pPr marL="0" lvl="2" indent="0">
              <a:spcBef>
                <a:spcPts val="0"/>
              </a:spcBef>
              <a:buSzPct val="60000"/>
              <a:buNone/>
            </a:pPr>
            <a:r>
              <a:rPr lang="en-US" sz="2585" dirty="0">
                <a:solidFill>
                  <a:schemeClr val="tx2"/>
                </a:solidFill>
              </a:rPr>
              <a:t>Proses </a:t>
            </a:r>
            <a:r>
              <a:rPr lang="en-US" sz="2585" dirty="0" err="1">
                <a:solidFill>
                  <a:schemeClr val="tx2"/>
                </a:solidFill>
              </a:rPr>
              <a:t>menghapus</a:t>
            </a:r>
            <a:r>
              <a:rPr lang="en-US" sz="2585" dirty="0">
                <a:solidFill>
                  <a:schemeClr val="tx2"/>
                </a:solidFill>
              </a:rPr>
              <a:t> </a:t>
            </a:r>
            <a:r>
              <a:rPr lang="en-US" sz="2585" dirty="0" err="1">
                <a:solidFill>
                  <a:schemeClr val="tx2"/>
                </a:solidFill>
              </a:rPr>
              <a:t>satu</a:t>
            </a:r>
            <a:r>
              <a:rPr lang="en-US" sz="2585" dirty="0">
                <a:solidFill>
                  <a:schemeClr val="tx2"/>
                </a:solidFill>
              </a:rPr>
              <a:t> </a:t>
            </a:r>
            <a:r>
              <a:rPr lang="en-US" sz="2585" dirty="0" err="1">
                <a:solidFill>
                  <a:schemeClr val="tx2"/>
                </a:solidFill>
              </a:rPr>
              <a:t>simpul</a:t>
            </a:r>
            <a:r>
              <a:rPr lang="en-US" sz="2585" dirty="0">
                <a:solidFill>
                  <a:schemeClr val="tx2"/>
                </a:solidFill>
              </a:rPr>
              <a:t> di </a:t>
            </a:r>
            <a:r>
              <a:rPr lang="en-US" sz="2585" dirty="0" err="1">
                <a:solidFill>
                  <a:schemeClr val="tx2"/>
                </a:solidFill>
              </a:rPr>
              <a:t>depan</a:t>
            </a:r>
            <a:r>
              <a:rPr lang="en-US" sz="2585" dirty="0">
                <a:solidFill>
                  <a:schemeClr val="tx2"/>
                </a:solidFill>
              </a:rPr>
              <a:t>/di </a:t>
            </a:r>
            <a:r>
              <a:rPr lang="en-US" sz="2585" dirty="0" err="1">
                <a:solidFill>
                  <a:schemeClr val="tx2"/>
                </a:solidFill>
              </a:rPr>
              <a:t>awal</a:t>
            </a:r>
            <a:r>
              <a:rPr lang="en-US" sz="2585" dirty="0">
                <a:solidFill>
                  <a:schemeClr val="tx2"/>
                </a:solidFill>
              </a:rPr>
              <a:t> Linked List (</a:t>
            </a:r>
            <a:r>
              <a:rPr lang="en-US" sz="2585" b="1" dirty="0" err="1">
                <a:solidFill>
                  <a:schemeClr val="tx2"/>
                </a:solidFill>
              </a:rPr>
              <a:t>menghapus</a:t>
            </a:r>
            <a:r>
              <a:rPr lang="en-US" sz="2585" b="1" dirty="0">
                <a:solidFill>
                  <a:schemeClr val="tx2"/>
                </a:solidFill>
              </a:rPr>
              <a:t> </a:t>
            </a:r>
            <a:r>
              <a:rPr lang="en-US" sz="2585" b="1" dirty="0" err="1">
                <a:solidFill>
                  <a:schemeClr val="tx2"/>
                </a:solidFill>
              </a:rPr>
              <a:t>simpul</a:t>
            </a:r>
            <a:r>
              <a:rPr lang="en-US" sz="2585" b="1" dirty="0">
                <a:solidFill>
                  <a:schemeClr val="tx2"/>
                </a:solidFill>
              </a:rPr>
              <a:t> yang </a:t>
            </a:r>
            <a:r>
              <a:rPr lang="en-US" sz="2585" b="1" dirty="0" err="1">
                <a:solidFill>
                  <a:schemeClr val="tx2"/>
                </a:solidFill>
              </a:rPr>
              <a:t>ditunjuk</a:t>
            </a:r>
            <a:r>
              <a:rPr lang="en-US" sz="2585" b="1" dirty="0">
                <a:solidFill>
                  <a:schemeClr val="tx2"/>
                </a:solidFill>
              </a:rPr>
              <a:t> </a:t>
            </a:r>
            <a:r>
              <a:rPr lang="en-US" sz="2585" b="1" dirty="0" err="1">
                <a:solidFill>
                  <a:schemeClr val="tx2"/>
                </a:solidFill>
              </a:rPr>
              <a:t>oleh</a:t>
            </a:r>
            <a:r>
              <a:rPr lang="en-US" sz="2585" b="1" dirty="0">
                <a:solidFill>
                  <a:schemeClr val="tx2"/>
                </a:solidFill>
              </a:rPr>
              <a:t> pointer </a:t>
            </a:r>
            <a:r>
              <a:rPr lang="en-US" sz="2585" b="1" dirty="0" err="1">
                <a:solidFill>
                  <a:schemeClr val="tx2"/>
                </a:solidFill>
              </a:rPr>
              <a:t>A</a:t>
            </a:r>
            <a:r>
              <a:rPr lang="en-US" sz="2585" b="1" dirty="0" err="1" smtClean="0">
                <a:solidFill>
                  <a:schemeClr val="tx2"/>
                </a:solidFill>
              </a:rPr>
              <a:t>wal</a:t>
            </a:r>
            <a:r>
              <a:rPr lang="en-US" sz="2585" dirty="0">
                <a:solidFill>
                  <a:schemeClr val="tx2"/>
                </a:solidFill>
              </a:rPr>
              <a:t>)</a:t>
            </a:r>
          </a:p>
        </p:txBody>
      </p:sp>
      <p:sp>
        <p:nvSpPr>
          <p:cNvPr id="15" name="Content Placeholder 2"/>
          <p:cNvSpPr txBox="1">
            <a:spLocks/>
          </p:cNvSpPr>
          <p:nvPr/>
        </p:nvSpPr>
        <p:spPr>
          <a:xfrm>
            <a:off x="572994" y="2362200"/>
            <a:ext cx="8153400" cy="562708"/>
          </a:xfrm>
          <a:prstGeom prst="rect">
            <a:avLst/>
          </a:prstGeom>
        </p:spPr>
        <p:txBody>
          <a:bodyPr vert="horz" lIns="84387" tIns="42193" rIns="84387" bIns="42193">
            <a:normAutofit/>
          </a:bodyPr>
          <a:lstStyle>
            <a:lvl1pPr marL="319969" indent="-319969"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39938" indent="-274258"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196" indent="-228548" algn="l" rtl="0" eaLnBrk="1" latinLnBrk="0" hangingPunct="1">
              <a:spcBef>
                <a:spcPts val="500"/>
              </a:spcBef>
              <a:buClr>
                <a:schemeClr val="accent2"/>
              </a:buClr>
              <a:buSzPct val="75000"/>
              <a:buFont typeface="Wingdings"/>
              <a:buChar char=""/>
              <a:defRPr kumimoji="0" sz="2400" kern="1200">
                <a:solidFill>
                  <a:schemeClr val="tx1"/>
                </a:solidFill>
                <a:latin typeface="+mn-lt"/>
                <a:ea typeface="+mn-ea"/>
                <a:cs typeface="+mn-cs"/>
              </a:defRPr>
            </a:lvl3pPr>
            <a:lvl4pPr marL="1371295" indent="-228548" algn="l" rtl="0" eaLnBrk="1" latinLnBrk="0" hangingPunct="1">
              <a:spcBef>
                <a:spcPts val="401"/>
              </a:spcBef>
              <a:buClr>
                <a:schemeClr val="accent3"/>
              </a:buClr>
              <a:buSzPct val="75000"/>
              <a:buFont typeface="Wingdings"/>
              <a:buChar char=""/>
              <a:defRPr kumimoji="0" sz="2000" kern="1200">
                <a:solidFill>
                  <a:schemeClr val="tx1"/>
                </a:solidFill>
                <a:latin typeface="+mn-lt"/>
                <a:ea typeface="+mn-ea"/>
                <a:cs typeface="+mn-cs"/>
              </a:defRPr>
            </a:lvl4pPr>
            <a:lvl5pPr marL="1828394" indent="-228548" algn="l" rtl="0" eaLnBrk="1" latinLnBrk="0" hangingPunct="1">
              <a:spcBef>
                <a:spcPts val="401"/>
              </a:spcBef>
              <a:buClr>
                <a:schemeClr val="accent4"/>
              </a:buClr>
              <a:buSzPct val="65000"/>
              <a:buFont typeface="Wingdings"/>
              <a:buChar char=""/>
              <a:defRPr kumimoji="0" sz="2000" kern="1200">
                <a:solidFill>
                  <a:schemeClr val="tx1"/>
                </a:solidFill>
                <a:latin typeface="+mn-lt"/>
                <a:ea typeface="+mn-ea"/>
                <a:cs typeface="+mn-cs"/>
              </a:defRPr>
            </a:lvl5pPr>
            <a:lvl6pPr marL="2102653" indent="-228548"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6911" indent="-228548"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171" indent="-228548"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5429" indent="-228548"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474691" lvl="2" indent="-474691">
              <a:spcBef>
                <a:spcPts val="646"/>
              </a:spcBef>
              <a:buSzPct val="60000"/>
              <a:buNone/>
            </a:pPr>
            <a:r>
              <a:rPr lang="en-US" sz="2215" b="1" dirty="0"/>
              <a:t>- </a:t>
            </a:r>
            <a:r>
              <a:rPr lang="en-US" sz="2215" b="1" dirty="0" err="1">
                <a:solidFill>
                  <a:schemeClr val="tx2"/>
                </a:solidFill>
              </a:rPr>
              <a:t>Keadaan</a:t>
            </a:r>
            <a:r>
              <a:rPr lang="en-US" sz="2215" b="1" dirty="0">
                <a:solidFill>
                  <a:schemeClr val="tx2"/>
                </a:solidFill>
              </a:rPr>
              <a:t> List </a:t>
            </a:r>
            <a:r>
              <a:rPr lang="en-US" sz="2215" b="1" dirty="0" err="1">
                <a:solidFill>
                  <a:schemeClr val="tx2"/>
                </a:solidFill>
              </a:rPr>
              <a:t>memiliki</a:t>
            </a:r>
            <a:r>
              <a:rPr lang="en-US" sz="2215" b="1" dirty="0">
                <a:solidFill>
                  <a:schemeClr val="tx2"/>
                </a:solidFill>
              </a:rPr>
              <a:t> </a:t>
            </a:r>
            <a:r>
              <a:rPr lang="en-US" sz="2215" b="1" dirty="0" err="1">
                <a:solidFill>
                  <a:schemeClr val="tx2"/>
                </a:solidFill>
              </a:rPr>
              <a:t>satu</a:t>
            </a:r>
            <a:r>
              <a:rPr lang="en-US" sz="2215" b="1" dirty="0">
                <a:solidFill>
                  <a:schemeClr val="tx2"/>
                </a:solidFill>
              </a:rPr>
              <a:t> </a:t>
            </a:r>
            <a:r>
              <a:rPr lang="en-US" sz="2215" b="1" dirty="0" err="1">
                <a:solidFill>
                  <a:schemeClr val="tx2"/>
                </a:solidFill>
              </a:rPr>
              <a:t>simpul</a:t>
            </a:r>
            <a:r>
              <a:rPr lang="en-US" sz="2215" b="1" dirty="0">
                <a:solidFill>
                  <a:schemeClr val="tx2"/>
                </a:solidFill>
              </a:rPr>
              <a:t> </a:t>
            </a:r>
            <a:r>
              <a:rPr lang="en-US" sz="2215" b="1" dirty="0" smtClean="0"/>
              <a:t>{</a:t>
            </a:r>
            <a:r>
              <a:rPr lang="en-US" sz="2215" b="1" dirty="0" err="1">
                <a:solidFill>
                  <a:srgbClr val="FF0000"/>
                </a:solidFill>
              </a:rPr>
              <a:t>A</a:t>
            </a:r>
            <a:r>
              <a:rPr lang="en-US" sz="2215" b="1" dirty="0" err="1" smtClean="0">
                <a:solidFill>
                  <a:srgbClr val="FF0000"/>
                </a:solidFill>
              </a:rPr>
              <a:t>wal</a:t>
            </a:r>
            <a:r>
              <a:rPr lang="en-US" sz="2215" b="1" dirty="0" smtClean="0">
                <a:solidFill>
                  <a:srgbClr val="FF0000"/>
                </a:solidFill>
              </a:rPr>
              <a:t> </a:t>
            </a:r>
            <a:r>
              <a:rPr lang="en-US" sz="2215" b="1" dirty="0">
                <a:solidFill>
                  <a:srgbClr val="FF0000"/>
                </a:solidFill>
              </a:rPr>
              <a:t>= </a:t>
            </a:r>
            <a:r>
              <a:rPr lang="en-US" sz="2215" b="1" dirty="0" err="1">
                <a:solidFill>
                  <a:srgbClr val="FF0000"/>
                </a:solidFill>
              </a:rPr>
              <a:t>A</a:t>
            </a:r>
            <a:r>
              <a:rPr lang="en-US" sz="2215" b="1" dirty="0" err="1" smtClean="0">
                <a:solidFill>
                  <a:srgbClr val="FF0000"/>
                </a:solidFill>
              </a:rPr>
              <a:t>khir</a:t>
            </a:r>
            <a:r>
              <a:rPr lang="en-US" sz="2215" b="1" dirty="0"/>
              <a:t>}</a:t>
            </a:r>
          </a:p>
        </p:txBody>
      </p:sp>
      <p:grpSp>
        <p:nvGrpSpPr>
          <p:cNvPr id="16" name="Group 7"/>
          <p:cNvGrpSpPr/>
          <p:nvPr/>
        </p:nvGrpSpPr>
        <p:grpSpPr>
          <a:xfrm>
            <a:off x="1077033" y="2974937"/>
            <a:ext cx="395657" cy="527542"/>
            <a:chOff x="1905000" y="2438400"/>
            <a:chExt cx="533400" cy="533400"/>
          </a:xfrm>
        </p:grpSpPr>
        <p:sp>
          <p:nvSpPr>
            <p:cNvPr id="17" name="Rectangle 3"/>
            <p:cNvSpPr/>
            <p:nvPr/>
          </p:nvSpPr>
          <p:spPr>
            <a:xfrm>
              <a:off x="1905000" y="2438400"/>
              <a:ext cx="533400" cy="533400"/>
            </a:xfrm>
            <a:prstGeom prst="rect">
              <a:avLst/>
            </a:prstGeom>
            <a:ln w="28575">
              <a:solidFill>
                <a:srgbClr val="0066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18" name="Straight Connector 17"/>
            <p:cNvCxnSpPr/>
            <p:nvPr/>
          </p:nvCxnSpPr>
          <p:spPr>
            <a:xfrm rot="5400000">
              <a:off x="1905000" y="2438400"/>
              <a:ext cx="533400" cy="533400"/>
            </a:xfrm>
            <a:prstGeom prst="line">
              <a:avLst/>
            </a:prstGeom>
            <a:ln w="28575">
              <a:solidFill>
                <a:srgbClr val="006600"/>
              </a:solidFill>
            </a:ln>
          </p:spPr>
          <p:style>
            <a:lnRef idx="1">
              <a:schemeClr val="dk1"/>
            </a:lnRef>
            <a:fillRef idx="0">
              <a:schemeClr val="dk1"/>
            </a:fillRef>
            <a:effectRef idx="0">
              <a:schemeClr val="dk1"/>
            </a:effectRef>
            <a:fontRef idx="minor">
              <a:schemeClr val="tx1"/>
            </a:fontRef>
          </p:style>
        </p:cxnSp>
      </p:grpSp>
      <p:grpSp>
        <p:nvGrpSpPr>
          <p:cNvPr id="20" name="Group 8"/>
          <p:cNvGrpSpPr/>
          <p:nvPr/>
        </p:nvGrpSpPr>
        <p:grpSpPr>
          <a:xfrm>
            <a:off x="7171575" y="2908994"/>
            <a:ext cx="367850" cy="527542"/>
            <a:chOff x="1905000" y="2438400"/>
            <a:chExt cx="533400" cy="533400"/>
          </a:xfrm>
        </p:grpSpPr>
        <p:sp>
          <p:nvSpPr>
            <p:cNvPr id="24" name="Rectangle 23"/>
            <p:cNvSpPr/>
            <p:nvPr/>
          </p:nvSpPr>
          <p:spPr>
            <a:xfrm>
              <a:off x="1905000" y="2438400"/>
              <a:ext cx="533400" cy="533400"/>
            </a:xfrm>
            <a:prstGeom prst="rect">
              <a:avLst/>
            </a:prstGeom>
            <a:ln w="28575">
              <a:solidFill>
                <a:srgbClr val="CC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25" name="Straight Connector 24"/>
            <p:cNvCxnSpPr/>
            <p:nvPr/>
          </p:nvCxnSpPr>
          <p:spPr>
            <a:xfrm rot="5400000">
              <a:off x="1905000" y="2438400"/>
              <a:ext cx="533400" cy="533400"/>
            </a:xfrm>
            <a:prstGeom prst="line">
              <a:avLst/>
            </a:prstGeom>
            <a:ln w="28575">
              <a:solidFill>
                <a:srgbClr val="CC00CC"/>
              </a:solidFill>
            </a:ln>
          </p:spPr>
          <p:style>
            <a:lnRef idx="1">
              <a:schemeClr val="dk1"/>
            </a:lnRef>
            <a:fillRef idx="0">
              <a:schemeClr val="dk1"/>
            </a:fillRef>
            <a:effectRef idx="0">
              <a:schemeClr val="dk1"/>
            </a:effectRef>
            <a:fontRef idx="minor">
              <a:schemeClr val="tx1"/>
            </a:fontRef>
          </p:style>
        </p:cxnSp>
      </p:grpSp>
      <p:sp>
        <p:nvSpPr>
          <p:cNvPr id="26" name="TextBox 25"/>
          <p:cNvSpPr txBox="1"/>
          <p:nvPr/>
        </p:nvSpPr>
        <p:spPr>
          <a:xfrm>
            <a:off x="2240776" y="2918270"/>
            <a:ext cx="1155970" cy="490134"/>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wal</a:t>
            </a:r>
            <a:endParaRPr lang="en-US" sz="2585" b="1" dirty="0">
              <a:solidFill>
                <a:schemeClr val="tx2"/>
              </a:solidFill>
            </a:endParaRPr>
          </a:p>
        </p:txBody>
      </p:sp>
      <p:sp>
        <p:nvSpPr>
          <p:cNvPr id="28" name="TextBox 27"/>
          <p:cNvSpPr txBox="1"/>
          <p:nvPr/>
        </p:nvSpPr>
        <p:spPr>
          <a:xfrm>
            <a:off x="5274144" y="2895600"/>
            <a:ext cx="1155970" cy="490134"/>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khir</a:t>
            </a:r>
            <a:endParaRPr lang="en-US" sz="2585" b="1" dirty="0">
              <a:solidFill>
                <a:schemeClr val="tx2"/>
              </a:solidFill>
            </a:endParaRPr>
          </a:p>
        </p:txBody>
      </p:sp>
      <p:cxnSp>
        <p:nvCxnSpPr>
          <p:cNvPr id="34" name="Straight Arrow Connector 33"/>
          <p:cNvCxnSpPr/>
          <p:nvPr/>
        </p:nvCxnSpPr>
        <p:spPr>
          <a:xfrm>
            <a:off x="6315825" y="3150779"/>
            <a:ext cx="762000" cy="1466"/>
          </a:xfrm>
          <a:prstGeom prst="straightConnector1">
            <a:avLst/>
          </a:prstGeom>
          <a:ln w="28575">
            <a:solidFill>
              <a:srgbClr val="CC00CC"/>
            </a:solidFill>
            <a:tailEnd type="arrow"/>
          </a:ln>
        </p:spPr>
        <p:style>
          <a:lnRef idx="1">
            <a:schemeClr val="accent2"/>
          </a:lnRef>
          <a:fillRef idx="0">
            <a:schemeClr val="accent2"/>
          </a:fillRef>
          <a:effectRef idx="0">
            <a:schemeClr val="accent2"/>
          </a:effectRef>
          <a:fontRef idx="minor">
            <a:schemeClr val="tx1"/>
          </a:fontRef>
        </p:style>
      </p:cxnSp>
      <p:sp>
        <p:nvSpPr>
          <p:cNvPr id="35" name="Rectangle 34"/>
          <p:cNvSpPr/>
          <p:nvPr/>
        </p:nvSpPr>
        <p:spPr>
          <a:xfrm>
            <a:off x="3319087" y="4030021"/>
            <a:ext cx="2133600" cy="927587"/>
          </a:xfrm>
          <a:prstGeom prst="rect">
            <a:avLst/>
          </a:prstGeom>
          <a:ln w="38100">
            <a:solidFill>
              <a:srgbClr val="FF0000"/>
            </a:solidFill>
            <a:prstDash val="dash"/>
          </a:ln>
        </p:spPr>
        <p:style>
          <a:lnRef idx="2">
            <a:schemeClr val="accent6"/>
          </a:lnRef>
          <a:fillRef idx="1">
            <a:schemeClr val="lt1"/>
          </a:fillRef>
          <a:effectRef idx="0">
            <a:schemeClr val="accent6"/>
          </a:effectRef>
          <a:fontRef idx="minor">
            <a:schemeClr val="dk1"/>
          </a:fontRef>
        </p:style>
        <p:txBody>
          <a:bodyPr lIns="84387" tIns="42193" rIns="84387" bIns="42193" rtlCol="0" anchor="ctr"/>
          <a:lstStyle/>
          <a:p>
            <a:pPr algn="ctr"/>
            <a:endParaRPr lang="en-US" sz="1662"/>
          </a:p>
        </p:txBody>
      </p:sp>
      <p:grpSp>
        <p:nvGrpSpPr>
          <p:cNvPr id="37" name="Group 27"/>
          <p:cNvGrpSpPr/>
          <p:nvPr/>
        </p:nvGrpSpPr>
        <p:grpSpPr>
          <a:xfrm>
            <a:off x="3678096" y="4221521"/>
            <a:ext cx="1447800" cy="555471"/>
            <a:chOff x="3276600" y="5029200"/>
            <a:chExt cx="1447800" cy="734355"/>
          </a:xfrm>
        </p:grpSpPr>
        <p:grpSp>
          <p:nvGrpSpPr>
            <p:cNvPr id="40" name="Group 19"/>
            <p:cNvGrpSpPr/>
            <p:nvPr/>
          </p:nvGrpSpPr>
          <p:grpSpPr>
            <a:xfrm>
              <a:off x="3276600" y="5029200"/>
              <a:ext cx="1447800" cy="685800"/>
              <a:chOff x="1752600" y="3352800"/>
              <a:chExt cx="1219200" cy="534194"/>
            </a:xfrm>
          </p:grpSpPr>
          <p:sp>
            <p:nvSpPr>
              <p:cNvPr id="42" name="Rectangle 41"/>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3" name="Straight Connector 42"/>
              <p:cNvCxnSpPr/>
              <p:nvPr/>
            </p:nvCxnSpPr>
            <p:spPr>
              <a:xfrm rot="5400000">
                <a:off x="2324100" y="3619500"/>
                <a:ext cx="5334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44" name="Straight Connector 43"/>
              <p:cNvCxnSpPr/>
              <p:nvPr/>
            </p:nvCxnSpPr>
            <p:spPr>
              <a:xfrm rot="5400000">
                <a:off x="2514600" y="3429000"/>
                <a:ext cx="533400" cy="381000"/>
              </a:xfrm>
              <a:prstGeom prst="line">
                <a:avLst/>
              </a:prstGeom>
              <a:ln w="28575"/>
            </p:spPr>
            <p:style>
              <a:lnRef idx="1">
                <a:schemeClr val="dk1"/>
              </a:lnRef>
              <a:fillRef idx="0">
                <a:schemeClr val="dk1"/>
              </a:fillRef>
              <a:effectRef idx="0">
                <a:schemeClr val="dk1"/>
              </a:effectRef>
              <a:fontRef idx="minor">
                <a:schemeClr val="tx1"/>
              </a:fontRef>
            </p:style>
          </p:cxnSp>
        </p:grpSp>
        <p:sp>
          <p:nvSpPr>
            <p:cNvPr id="41" name="TextBox 40"/>
            <p:cNvSpPr txBox="1"/>
            <p:nvPr/>
          </p:nvSpPr>
          <p:spPr>
            <a:xfrm>
              <a:off x="3581400" y="5115579"/>
              <a:ext cx="533400" cy="647976"/>
            </a:xfrm>
            <a:prstGeom prst="rect">
              <a:avLst/>
            </a:prstGeom>
            <a:noFill/>
            <a:ln w="28575">
              <a:noFill/>
            </a:ln>
          </p:spPr>
          <p:txBody>
            <a:bodyPr wrap="square" rtlCol="0">
              <a:spAutoFit/>
            </a:bodyPr>
            <a:lstStyle/>
            <a:p>
              <a:r>
                <a:rPr lang="en-US" sz="2585" b="1" dirty="0">
                  <a:solidFill>
                    <a:schemeClr val="tx2"/>
                  </a:solidFill>
                </a:rPr>
                <a:t>1</a:t>
              </a:r>
            </a:p>
          </p:txBody>
        </p:sp>
      </p:grpSp>
      <p:sp>
        <p:nvSpPr>
          <p:cNvPr id="38" name="TextBox 37"/>
          <p:cNvSpPr txBox="1"/>
          <p:nvPr/>
        </p:nvSpPr>
        <p:spPr>
          <a:xfrm>
            <a:off x="1538633" y="4272420"/>
            <a:ext cx="1399453" cy="490134"/>
          </a:xfrm>
          <a:prstGeom prst="rect">
            <a:avLst/>
          </a:prstGeom>
          <a:noFill/>
        </p:spPr>
        <p:txBody>
          <a:bodyPr wrap="square" rtlCol="0">
            <a:spAutoFit/>
          </a:bodyPr>
          <a:lstStyle/>
          <a:p>
            <a:r>
              <a:rPr lang="en-US" sz="2585" b="1" dirty="0" err="1">
                <a:solidFill>
                  <a:srgbClr val="00B0F0"/>
                </a:solidFill>
              </a:rPr>
              <a:t>P</a:t>
            </a:r>
            <a:r>
              <a:rPr lang="en-US" sz="2585" b="1" dirty="0" err="1" smtClean="0">
                <a:solidFill>
                  <a:srgbClr val="00B0F0"/>
                </a:solidFill>
              </a:rPr>
              <a:t>hapus</a:t>
            </a:r>
            <a:endParaRPr lang="en-US" sz="2585" b="1" dirty="0">
              <a:solidFill>
                <a:srgbClr val="00B0F0"/>
              </a:solidFill>
            </a:endParaRPr>
          </a:p>
        </p:txBody>
      </p:sp>
      <p:cxnSp>
        <p:nvCxnSpPr>
          <p:cNvPr id="39" name="Straight Arrow Connector 38"/>
          <p:cNvCxnSpPr/>
          <p:nvPr/>
        </p:nvCxnSpPr>
        <p:spPr>
          <a:xfrm>
            <a:off x="2911709" y="4516041"/>
            <a:ext cx="762000" cy="1201"/>
          </a:xfrm>
          <a:prstGeom prst="straightConnector1">
            <a:avLst/>
          </a:prstGeom>
          <a:ln w="28575">
            <a:solidFill>
              <a:srgbClr val="00B0F0"/>
            </a:solidFill>
            <a:tailEnd type="arrow"/>
          </a:ln>
        </p:spPr>
        <p:style>
          <a:lnRef idx="1">
            <a:schemeClr val="dk1"/>
          </a:lnRef>
          <a:fillRef idx="0">
            <a:schemeClr val="dk1"/>
          </a:fillRef>
          <a:effectRef idx="0">
            <a:schemeClr val="dk1"/>
          </a:effectRef>
          <a:fontRef idx="minor">
            <a:schemeClr val="tx1"/>
          </a:fontRef>
        </p:style>
      </p:cxnSp>
      <p:sp>
        <p:nvSpPr>
          <p:cNvPr id="45" name="TextBox 44"/>
          <p:cNvSpPr txBox="1"/>
          <p:nvPr/>
        </p:nvSpPr>
        <p:spPr>
          <a:xfrm>
            <a:off x="5627084" y="4095964"/>
            <a:ext cx="3363081" cy="490134"/>
          </a:xfrm>
          <a:prstGeom prst="rect">
            <a:avLst/>
          </a:prstGeom>
          <a:noFill/>
        </p:spPr>
        <p:txBody>
          <a:bodyPr wrap="square" rtlCol="0">
            <a:spAutoFit/>
          </a:bodyPr>
          <a:lstStyle/>
          <a:p>
            <a:r>
              <a:rPr lang="en-US" sz="2585" b="1" dirty="0" err="1" smtClean="0">
                <a:solidFill>
                  <a:srgbClr val="FF0000"/>
                </a:solidFill>
                <a:sym typeface="Wingdings" pitchFamily="2" charset="2"/>
              </a:rPr>
              <a:t>D</a:t>
            </a:r>
            <a:r>
              <a:rPr lang="en-US" sz="2585" b="1" dirty="0" err="1" smtClean="0">
                <a:solidFill>
                  <a:srgbClr val="FF0000"/>
                </a:solidFill>
                <a:sym typeface="Wingdings" pitchFamily="2" charset="2"/>
              </a:rPr>
              <a:t>ealloc</a:t>
            </a:r>
            <a:r>
              <a:rPr lang="en-US" sz="2585" b="1" dirty="0" smtClean="0">
                <a:solidFill>
                  <a:srgbClr val="FF0000"/>
                </a:solidFill>
                <a:sym typeface="Wingdings" pitchFamily="2" charset="2"/>
              </a:rPr>
              <a:t>(</a:t>
            </a:r>
            <a:r>
              <a:rPr lang="en-US" sz="2585" b="1" dirty="0" err="1">
                <a:solidFill>
                  <a:srgbClr val="FF0000"/>
                </a:solidFill>
                <a:sym typeface="Wingdings" pitchFamily="2" charset="2"/>
              </a:rPr>
              <a:t>P</a:t>
            </a:r>
            <a:r>
              <a:rPr lang="en-US" sz="2585" b="1" dirty="0" err="1" smtClean="0">
                <a:solidFill>
                  <a:srgbClr val="FF0000"/>
                </a:solidFill>
                <a:sym typeface="Wingdings" pitchFamily="2" charset="2"/>
              </a:rPr>
              <a:t>hapus</a:t>
            </a:r>
            <a:r>
              <a:rPr lang="en-US" sz="2585" b="1" dirty="0">
                <a:solidFill>
                  <a:srgbClr val="FF0000"/>
                </a:solidFill>
                <a:sym typeface="Wingdings" pitchFamily="2" charset="2"/>
              </a:rPr>
              <a:t>)</a:t>
            </a:r>
            <a:endParaRPr lang="en-US" sz="2585" b="1" dirty="0">
              <a:solidFill>
                <a:srgbClr val="FF0000"/>
              </a:solidFill>
            </a:endParaRPr>
          </a:p>
        </p:txBody>
      </p:sp>
      <p:cxnSp>
        <p:nvCxnSpPr>
          <p:cNvPr id="46" name="Shape 64"/>
          <p:cNvCxnSpPr>
            <a:stCxn id="28" idx="1"/>
          </p:cNvCxnSpPr>
          <p:nvPr/>
        </p:nvCxnSpPr>
        <p:spPr>
          <a:xfrm rot="10800000" flipV="1">
            <a:off x="4637950" y="3140667"/>
            <a:ext cx="636195" cy="1020094"/>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cxnSp>
        <p:nvCxnSpPr>
          <p:cNvPr id="47" name="Shape 90"/>
          <p:cNvCxnSpPr>
            <a:stCxn id="26" idx="3"/>
          </p:cNvCxnSpPr>
          <p:nvPr/>
        </p:nvCxnSpPr>
        <p:spPr>
          <a:xfrm>
            <a:off x="3396746" y="3163337"/>
            <a:ext cx="647712" cy="1007846"/>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a:off x="1538633" y="3246518"/>
            <a:ext cx="762000" cy="1466"/>
          </a:xfrm>
          <a:prstGeom prst="straightConnector1">
            <a:avLst/>
          </a:prstGeom>
          <a:ln w="28575">
            <a:solidFill>
              <a:srgbClr val="006600"/>
            </a:solidFill>
            <a:headEnd type="arrow" w="med" len="med"/>
            <a:tailEnd type="none" w="med" len="med"/>
          </a:ln>
        </p:spPr>
        <p:style>
          <a:lnRef idx="1">
            <a:schemeClr val="accent2"/>
          </a:lnRef>
          <a:fillRef idx="0">
            <a:schemeClr val="accent2"/>
          </a:fillRef>
          <a:effectRef idx="0">
            <a:schemeClr val="accent2"/>
          </a:effectRef>
          <a:fontRef idx="minor">
            <a:schemeClr val="tx1"/>
          </a:fontRef>
        </p:style>
      </p:cxnSp>
      <p:sp>
        <p:nvSpPr>
          <p:cNvPr id="49" name="TextBox 48"/>
          <p:cNvSpPr txBox="1"/>
          <p:nvPr/>
        </p:nvSpPr>
        <p:spPr>
          <a:xfrm>
            <a:off x="923175" y="3476130"/>
            <a:ext cx="2505825" cy="490134"/>
          </a:xfrm>
          <a:prstGeom prst="rect">
            <a:avLst/>
          </a:prstGeom>
          <a:noFill/>
        </p:spPr>
        <p:txBody>
          <a:bodyPr wrap="square" rtlCol="0">
            <a:spAutoFit/>
          </a:bodyPr>
          <a:lstStyle/>
          <a:p>
            <a:r>
              <a:rPr lang="en-US" sz="2585" b="1" dirty="0" err="1">
                <a:solidFill>
                  <a:srgbClr val="006600"/>
                </a:solidFill>
                <a:sym typeface="Wingdings" pitchFamily="2" charset="2"/>
              </a:rPr>
              <a:t>A</a:t>
            </a:r>
            <a:r>
              <a:rPr lang="en-US" sz="2585" b="1" dirty="0" err="1" smtClean="0">
                <a:solidFill>
                  <a:srgbClr val="006600"/>
                </a:solidFill>
                <a:sym typeface="Wingdings" pitchFamily="2" charset="2"/>
              </a:rPr>
              <a:t>wal</a:t>
            </a:r>
            <a:r>
              <a:rPr lang="en-US" sz="2585" b="1" dirty="0" smtClean="0">
                <a:solidFill>
                  <a:srgbClr val="006600"/>
                </a:solidFill>
                <a:sym typeface="Wingdings" pitchFamily="2" charset="2"/>
              </a:rPr>
              <a:t> </a:t>
            </a:r>
            <a:r>
              <a:rPr lang="en-US" sz="2585" b="1" dirty="0">
                <a:solidFill>
                  <a:srgbClr val="006600"/>
                </a:solidFill>
                <a:sym typeface="Wingdings" pitchFamily="2" charset="2"/>
              </a:rPr>
              <a:t> </a:t>
            </a:r>
            <a:r>
              <a:rPr lang="en-US" sz="2585" b="1" dirty="0" smtClean="0">
                <a:solidFill>
                  <a:srgbClr val="006600"/>
                </a:solidFill>
                <a:sym typeface="Wingdings" pitchFamily="2" charset="2"/>
              </a:rPr>
              <a:t>Nil</a:t>
            </a:r>
            <a:endParaRPr lang="en-US" sz="2585" b="1" dirty="0">
              <a:solidFill>
                <a:srgbClr val="006600"/>
              </a:solidFill>
            </a:endParaRPr>
          </a:p>
        </p:txBody>
      </p:sp>
      <p:sp>
        <p:nvSpPr>
          <p:cNvPr id="50" name="TextBox 49"/>
          <p:cNvSpPr txBox="1"/>
          <p:nvPr/>
        </p:nvSpPr>
        <p:spPr>
          <a:xfrm>
            <a:off x="6248400" y="3423610"/>
            <a:ext cx="2505825" cy="490134"/>
          </a:xfrm>
          <a:prstGeom prst="rect">
            <a:avLst/>
          </a:prstGeom>
          <a:noFill/>
        </p:spPr>
        <p:txBody>
          <a:bodyPr wrap="square" rtlCol="0">
            <a:spAutoFit/>
          </a:bodyPr>
          <a:lstStyle/>
          <a:p>
            <a:r>
              <a:rPr lang="en-US" sz="2585" b="1" dirty="0" err="1">
                <a:solidFill>
                  <a:srgbClr val="CC00CC"/>
                </a:solidFill>
                <a:sym typeface="Wingdings" pitchFamily="2" charset="2"/>
              </a:rPr>
              <a:t>A</a:t>
            </a:r>
            <a:r>
              <a:rPr lang="en-US" sz="2585" b="1" dirty="0" err="1" smtClean="0">
                <a:solidFill>
                  <a:srgbClr val="CC00CC"/>
                </a:solidFill>
                <a:sym typeface="Wingdings" pitchFamily="2" charset="2"/>
              </a:rPr>
              <a:t>khir</a:t>
            </a:r>
            <a:r>
              <a:rPr lang="en-US" sz="2585" b="1" dirty="0" smtClean="0">
                <a:solidFill>
                  <a:srgbClr val="CC00CC"/>
                </a:solidFill>
                <a:sym typeface="Wingdings" pitchFamily="2" charset="2"/>
              </a:rPr>
              <a:t> </a:t>
            </a:r>
            <a:r>
              <a:rPr lang="en-US" sz="2585" b="1" dirty="0">
                <a:solidFill>
                  <a:srgbClr val="CC00CC"/>
                </a:solidFill>
                <a:sym typeface="Wingdings" pitchFamily="2" charset="2"/>
              </a:rPr>
              <a:t> </a:t>
            </a:r>
            <a:r>
              <a:rPr lang="en-US" sz="2585" b="1" dirty="0" smtClean="0">
                <a:solidFill>
                  <a:srgbClr val="CC00CC"/>
                </a:solidFill>
                <a:sym typeface="Wingdings" pitchFamily="2" charset="2"/>
              </a:rPr>
              <a:t>Nil</a:t>
            </a:r>
            <a:endParaRPr lang="en-US" sz="2585" b="1" dirty="0">
              <a:solidFill>
                <a:srgbClr val="CC00CC"/>
              </a:solidFill>
            </a:endParaRPr>
          </a:p>
        </p:txBody>
      </p:sp>
      <p:sp>
        <p:nvSpPr>
          <p:cNvPr id="51" name="TextBox 50"/>
          <p:cNvSpPr txBox="1"/>
          <p:nvPr/>
        </p:nvSpPr>
        <p:spPr>
          <a:xfrm>
            <a:off x="615434" y="4642810"/>
            <a:ext cx="2769596" cy="490134"/>
          </a:xfrm>
          <a:prstGeom prst="rect">
            <a:avLst/>
          </a:prstGeom>
          <a:noFill/>
        </p:spPr>
        <p:txBody>
          <a:bodyPr wrap="square" rtlCol="0">
            <a:spAutoFit/>
          </a:bodyPr>
          <a:lstStyle/>
          <a:p>
            <a:r>
              <a:rPr lang="en-US" sz="2585" b="1" dirty="0" err="1">
                <a:solidFill>
                  <a:srgbClr val="00B0F0"/>
                </a:solidFill>
              </a:rPr>
              <a:t>P</a:t>
            </a:r>
            <a:r>
              <a:rPr lang="en-US" sz="2585" b="1" dirty="0" err="1" smtClean="0">
                <a:solidFill>
                  <a:srgbClr val="00B0F0"/>
                </a:solidFill>
              </a:rPr>
              <a:t>hapus</a:t>
            </a:r>
            <a:r>
              <a:rPr lang="en-US" sz="2585" b="1" dirty="0" smtClean="0">
                <a:solidFill>
                  <a:srgbClr val="00B0F0"/>
                </a:solidFill>
              </a:rPr>
              <a:t> </a:t>
            </a:r>
            <a:r>
              <a:rPr lang="en-US" sz="2585" b="1" dirty="0">
                <a:solidFill>
                  <a:srgbClr val="00B0F0"/>
                </a:solidFill>
                <a:sym typeface="Wingdings" pitchFamily="2" charset="2"/>
              </a:rPr>
              <a:t> </a:t>
            </a:r>
            <a:r>
              <a:rPr lang="en-US" sz="2585" b="1" dirty="0" err="1">
                <a:solidFill>
                  <a:srgbClr val="00B0F0"/>
                </a:solidFill>
                <a:sym typeface="Wingdings" pitchFamily="2" charset="2"/>
              </a:rPr>
              <a:t>A</a:t>
            </a:r>
            <a:r>
              <a:rPr lang="en-US" sz="2585" b="1" dirty="0" err="1" smtClean="0">
                <a:solidFill>
                  <a:srgbClr val="00B0F0"/>
                </a:solidFill>
                <a:sym typeface="Wingdings" pitchFamily="2" charset="2"/>
              </a:rPr>
              <a:t>wal</a:t>
            </a:r>
            <a:endParaRPr lang="en-US" sz="2585" b="1" dirty="0">
              <a:solidFill>
                <a:srgbClr val="00B0F0"/>
              </a:solidFill>
            </a:endParaRPr>
          </a:p>
        </p:txBody>
      </p:sp>
      <p:sp>
        <p:nvSpPr>
          <p:cNvPr id="52" name="TextBox 51"/>
          <p:cNvSpPr txBox="1"/>
          <p:nvPr/>
        </p:nvSpPr>
        <p:spPr>
          <a:xfrm>
            <a:off x="3968306" y="5071384"/>
            <a:ext cx="1899094" cy="490134"/>
          </a:xfrm>
          <a:prstGeom prst="rect">
            <a:avLst/>
          </a:prstGeom>
          <a:noFill/>
        </p:spPr>
        <p:txBody>
          <a:bodyPr wrap="square" rtlCol="0">
            <a:spAutoFit/>
          </a:bodyPr>
          <a:lstStyle/>
          <a:p>
            <a:r>
              <a:rPr lang="en-US" sz="2585" b="1" dirty="0" err="1">
                <a:solidFill>
                  <a:srgbClr val="0000CC"/>
                </a:solidFill>
              </a:rPr>
              <a:t>E</a:t>
            </a:r>
            <a:r>
              <a:rPr lang="en-US" sz="2585" b="1" dirty="0" err="1" smtClean="0">
                <a:solidFill>
                  <a:srgbClr val="0000CC"/>
                </a:solidFill>
              </a:rPr>
              <a:t>lemen</a:t>
            </a:r>
            <a:endParaRPr lang="en-US" sz="2585" b="1" dirty="0">
              <a:solidFill>
                <a:srgbClr val="0000CC"/>
              </a:solidFill>
            </a:endParaRPr>
          </a:p>
        </p:txBody>
      </p:sp>
      <p:cxnSp>
        <p:nvCxnSpPr>
          <p:cNvPr id="53" name="Straight Arrow Connector 52"/>
          <p:cNvCxnSpPr/>
          <p:nvPr/>
        </p:nvCxnSpPr>
        <p:spPr>
          <a:xfrm>
            <a:off x="4154367" y="4623280"/>
            <a:ext cx="361929" cy="598732"/>
          </a:xfrm>
          <a:prstGeom prst="straightConnector1">
            <a:avLst/>
          </a:prstGeom>
          <a:ln w="28575">
            <a:solidFill>
              <a:srgbClr val="0000CC"/>
            </a:solidFill>
            <a:tailEnd type="arrow"/>
          </a:ln>
        </p:spPr>
        <p:style>
          <a:lnRef idx="1">
            <a:schemeClr val="accent2"/>
          </a:lnRef>
          <a:fillRef idx="0">
            <a:schemeClr val="accent2"/>
          </a:fillRef>
          <a:effectRef idx="0">
            <a:schemeClr val="accent2"/>
          </a:effectRef>
          <a:fontRef idx="minor">
            <a:schemeClr val="tx1"/>
          </a:fontRef>
        </p:style>
      </p:cxnSp>
      <p:sp>
        <p:nvSpPr>
          <p:cNvPr id="54" name="TextBox 53"/>
          <p:cNvSpPr txBox="1"/>
          <p:nvPr/>
        </p:nvSpPr>
        <p:spPr>
          <a:xfrm>
            <a:off x="5363313" y="5071385"/>
            <a:ext cx="3780687" cy="461665"/>
          </a:xfrm>
          <a:prstGeom prst="rect">
            <a:avLst/>
          </a:prstGeom>
          <a:noFill/>
        </p:spPr>
        <p:txBody>
          <a:bodyPr wrap="square" rtlCol="0">
            <a:spAutoFit/>
          </a:bodyPr>
          <a:lstStyle/>
          <a:p>
            <a:r>
              <a:rPr lang="en-US" sz="2400" b="1" dirty="0" err="1">
                <a:solidFill>
                  <a:srgbClr val="0000CC"/>
                </a:solidFill>
                <a:sym typeface="Wingdings" pitchFamily="2" charset="2"/>
              </a:rPr>
              <a:t>E</a:t>
            </a:r>
            <a:r>
              <a:rPr lang="en-US" sz="2400" b="1" dirty="0" err="1" smtClean="0">
                <a:solidFill>
                  <a:srgbClr val="0000CC"/>
                </a:solidFill>
                <a:sym typeface="Wingdings" pitchFamily="2" charset="2"/>
              </a:rPr>
              <a:t>lemen</a:t>
            </a:r>
            <a:r>
              <a:rPr lang="en-US" sz="2400" b="1" dirty="0" smtClean="0">
                <a:solidFill>
                  <a:srgbClr val="0000CC"/>
                </a:solidFill>
                <a:sym typeface="Wingdings" pitchFamily="2" charset="2"/>
              </a:rPr>
              <a:t> </a:t>
            </a:r>
            <a:r>
              <a:rPr lang="en-US" sz="2400" b="1" dirty="0">
                <a:solidFill>
                  <a:srgbClr val="0000CC"/>
                </a:solidFill>
                <a:sym typeface="Wingdings" pitchFamily="2" charset="2"/>
              </a:rPr>
              <a:t> </a:t>
            </a:r>
            <a:r>
              <a:rPr lang="en-US" sz="2400" b="1" dirty="0" err="1" smtClean="0">
                <a:solidFill>
                  <a:srgbClr val="0000CC"/>
                </a:solidFill>
                <a:sym typeface="Wingdings" pitchFamily="2" charset="2"/>
              </a:rPr>
              <a:t>Phapus</a:t>
            </a:r>
            <a:r>
              <a:rPr lang="en-US" sz="2400" b="1" dirty="0">
                <a:solidFill>
                  <a:srgbClr val="0000CC"/>
                </a:solidFill>
                <a:cs typeface="Times New Roman"/>
                <a:sym typeface="Wingdings" pitchFamily="2" charset="2"/>
              </a:rPr>
              <a:t>↑</a:t>
            </a:r>
            <a:r>
              <a:rPr lang="en-US" sz="2400" b="1" dirty="0" smtClean="0">
                <a:solidFill>
                  <a:srgbClr val="0000CC"/>
                </a:solidFill>
                <a:cs typeface="Times New Roman"/>
                <a:sym typeface="Wingdings" pitchFamily="2" charset="2"/>
              </a:rPr>
              <a:t>.Info</a:t>
            </a:r>
            <a:r>
              <a:rPr lang="en-US" sz="2400" b="1" dirty="0" smtClean="0">
                <a:solidFill>
                  <a:srgbClr val="0000CC"/>
                </a:solidFill>
                <a:sym typeface="Wingdings" pitchFamily="2" charset="2"/>
              </a:rPr>
              <a:t> </a:t>
            </a:r>
            <a:endParaRPr lang="en-US" sz="2400" b="1" dirty="0">
              <a:solidFill>
                <a:srgbClr val="0000CC"/>
              </a:solidFill>
            </a:endParaRPr>
          </a:p>
        </p:txBody>
      </p:sp>
      <p:sp>
        <p:nvSpPr>
          <p:cNvPr id="33" name="Content Placeholder 2"/>
          <p:cNvSpPr txBox="1">
            <a:spLocks/>
          </p:cNvSpPr>
          <p:nvPr/>
        </p:nvSpPr>
        <p:spPr>
          <a:xfrm>
            <a:off x="533400" y="5761892"/>
            <a:ext cx="8153400" cy="913618"/>
          </a:xfrm>
          <a:prstGeom prst="rect">
            <a:avLst/>
          </a:prstGeom>
          <a:ln>
            <a:solidFill>
              <a:schemeClr val="tx1"/>
            </a:solidFill>
          </a:ln>
        </p:spPr>
        <p:txBody>
          <a:bodyPr vert="horz" lIns="84387" tIns="42193" rIns="84387" bIns="42193">
            <a:normAutofit fontScale="77500" lnSpcReduction="20000"/>
          </a:bodyPr>
          <a:lstStyle>
            <a:lvl1pPr marL="319969" indent="-319969"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39938" indent="-274258"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196" indent="-228548" algn="l" rtl="0" eaLnBrk="1" latinLnBrk="0" hangingPunct="1">
              <a:spcBef>
                <a:spcPts val="500"/>
              </a:spcBef>
              <a:buClr>
                <a:schemeClr val="accent2"/>
              </a:buClr>
              <a:buSzPct val="75000"/>
              <a:buFont typeface="Wingdings"/>
              <a:buChar char=""/>
              <a:defRPr kumimoji="0" sz="2400" kern="1200">
                <a:solidFill>
                  <a:schemeClr val="tx1"/>
                </a:solidFill>
                <a:latin typeface="+mn-lt"/>
                <a:ea typeface="+mn-ea"/>
                <a:cs typeface="+mn-cs"/>
              </a:defRPr>
            </a:lvl3pPr>
            <a:lvl4pPr marL="1371295" indent="-228548" algn="l" rtl="0" eaLnBrk="1" latinLnBrk="0" hangingPunct="1">
              <a:spcBef>
                <a:spcPts val="401"/>
              </a:spcBef>
              <a:buClr>
                <a:schemeClr val="accent3"/>
              </a:buClr>
              <a:buSzPct val="75000"/>
              <a:buFont typeface="Wingdings"/>
              <a:buChar char=""/>
              <a:defRPr kumimoji="0" sz="2000" kern="1200">
                <a:solidFill>
                  <a:schemeClr val="tx1"/>
                </a:solidFill>
                <a:latin typeface="+mn-lt"/>
                <a:ea typeface="+mn-ea"/>
                <a:cs typeface="+mn-cs"/>
              </a:defRPr>
            </a:lvl4pPr>
            <a:lvl5pPr marL="1828394" indent="-228548" algn="l" rtl="0" eaLnBrk="1" latinLnBrk="0" hangingPunct="1">
              <a:spcBef>
                <a:spcPts val="401"/>
              </a:spcBef>
              <a:buClr>
                <a:schemeClr val="accent4"/>
              </a:buClr>
              <a:buSzPct val="65000"/>
              <a:buFont typeface="Wingdings"/>
              <a:buChar char=""/>
              <a:defRPr kumimoji="0" sz="2000" kern="1200">
                <a:solidFill>
                  <a:schemeClr val="tx1"/>
                </a:solidFill>
                <a:latin typeface="+mn-lt"/>
                <a:ea typeface="+mn-ea"/>
                <a:cs typeface="+mn-cs"/>
              </a:defRPr>
            </a:lvl5pPr>
            <a:lvl6pPr marL="2102653" indent="-228548"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6911" indent="-228548"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171" indent="-228548"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5429" indent="-228548"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lvl="2" indent="0" algn="just">
              <a:spcBef>
                <a:spcPts val="646"/>
              </a:spcBef>
              <a:buSzPct val="60000"/>
              <a:buNone/>
            </a:pPr>
            <a:r>
              <a:rPr lang="en-US" sz="2215" b="1" u="sng" dirty="0" err="1" smtClean="0">
                <a:solidFill>
                  <a:srgbClr val="FF0000"/>
                </a:solidFill>
              </a:rPr>
              <a:t>Catatan</a:t>
            </a:r>
            <a:r>
              <a:rPr lang="en-US" sz="2215" b="1" u="sng" dirty="0" smtClean="0">
                <a:solidFill>
                  <a:srgbClr val="FF0000"/>
                </a:solidFill>
              </a:rPr>
              <a:t>:</a:t>
            </a:r>
            <a:r>
              <a:rPr lang="en-US" sz="2215" b="1" dirty="0" smtClean="0">
                <a:solidFill>
                  <a:srgbClr val="FF0000"/>
                </a:solidFill>
              </a:rPr>
              <a:t> </a:t>
            </a:r>
            <a:r>
              <a:rPr lang="en-US" sz="2215" b="1" dirty="0" err="1" smtClean="0">
                <a:solidFill>
                  <a:schemeClr val="tx2"/>
                </a:solidFill>
              </a:rPr>
              <a:t>Simpul</a:t>
            </a:r>
            <a:r>
              <a:rPr lang="en-US" sz="2215" b="1" dirty="0" smtClean="0">
                <a:solidFill>
                  <a:schemeClr val="tx2"/>
                </a:solidFill>
              </a:rPr>
              <a:t> yang </a:t>
            </a:r>
            <a:r>
              <a:rPr lang="en-US" sz="2215" b="1" dirty="0" err="1" smtClean="0">
                <a:solidFill>
                  <a:schemeClr val="tx2"/>
                </a:solidFill>
              </a:rPr>
              <a:t>akan</a:t>
            </a:r>
            <a:r>
              <a:rPr lang="en-US" sz="2215" b="1" dirty="0" smtClean="0">
                <a:solidFill>
                  <a:schemeClr val="tx2"/>
                </a:solidFill>
              </a:rPr>
              <a:t> </a:t>
            </a:r>
            <a:r>
              <a:rPr lang="en-US" sz="2215" b="1" dirty="0" err="1" smtClean="0">
                <a:solidFill>
                  <a:schemeClr val="tx2"/>
                </a:solidFill>
              </a:rPr>
              <a:t>dihapus</a:t>
            </a:r>
            <a:r>
              <a:rPr lang="en-US" sz="2215" b="1" dirty="0" smtClean="0">
                <a:solidFill>
                  <a:schemeClr val="tx2"/>
                </a:solidFill>
              </a:rPr>
              <a:t> </a:t>
            </a:r>
            <a:r>
              <a:rPr lang="en-US" sz="2215" b="1" dirty="0" err="1" smtClean="0">
                <a:solidFill>
                  <a:schemeClr val="tx2"/>
                </a:solidFill>
              </a:rPr>
              <a:t>harus</a:t>
            </a:r>
            <a:r>
              <a:rPr lang="en-US" sz="2215" b="1" dirty="0" smtClean="0">
                <a:solidFill>
                  <a:schemeClr val="tx2"/>
                </a:solidFill>
              </a:rPr>
              <a:t> </a:t>
            </a:r>
            <a:r>
              <a:rPr lang="en-US" sz="2215" b="1" dirty="0" err="1" smtClean="0">
                <a:solidFill>
                  <a:schemeClr val="tx2"/>
                </a:solidFill>
              </a:rPr>
              <a:t>ditunjuk</a:t>
            </a:r>
            <a:r>
              <a:rPr lang="en-US" sz="2215" b="1" dirty="0" smtClean="0">
                <a:solidFill>
                  <a:schemeClr val="tx2"/>
                </a:solidFill>
              </a:rPr>
              <a:t> </a:t>
            </a:r>
            <a:r>
              <a:rPr lang="en-US" sz="2215" b="1" dirty="0" err="1" smtClean="0">
                <a:solidFill>
                  <a:schemeClr val="tx2"/>
                </a:solidFill>
              </a:rPr>
              <a:t>oleh</a:t>
            </a:r>
            <a:r>
              <a:rPr lang="en-US" sz="2215" b="1" dirty="0" smtClean="0">
                <a:solidFill>
                  <a:schemeClr val="tx2"/>
                </a:solidFill>
              </a:rPr>
              <a:t> pointer lain, </a:t>
            </a:r>
            <a:r>
              <a:rPr lang="en-US" sz="2215" b="1" dirty="0" err="1" smtClean="0">
                <a:solidFill>
                  <a:schemeClr val="tx2"/>
                </a:solidFill>
              </a:rPr>
              <a:t>misalkan</a:t>
            </a:r>
            <a:r>
              <a:rPr lang="en-US" sz="2215" b="1" dirty="0" smtClean="0">
                <a:solidFill>
                  <a:schemeClr val="tx2"/>
                </a:solidFill>
              </a:rPr>
              <a:t> pointer </a:t>
            </a:r>
            <a:r>
              <a:rPr lang="en-US" sz="2215" b="1" dirty="0" err="1" smtClean="0">
                <a:solidFill>
                  <a:srgbClr val="FF0000"/>
                </a:solidFill>
              </a:rPr>
              <a:t>Phapus</a:t>
            </a:r>
            <a:r>
              <a:rPr lang="en-US" sz="2215" b="1" dirty="0" smtClean="0">
                <a:solidFill>
                  <a:srgbClr val="FF0000"/>
                </a:solidFill>
              </a:rPr>
              <a:t>. </a:t>
            </a:r>
            <a:r>
              <a:rPr lang="en-US" sz="2215" b="1" dirty="0" err="1" smtClean="0">
                <a:solidFill>
                  <a:schemeClr val="tx2"/>
                </a:solidFill>
              </a:rPr>
              <a:t>Perintah</a:t>
            </a:r>
            <a:r>
              <a:rPr lang="en-US" sz="2215" b="1" dirty="0" smtClean="0">
                <a:solidFill>
                  <a:schemeClr val="tx2"/>
                </a:solidFill>
              </a:rPr>
              <a:t> </a:t>
            </a:r>
            <a:r>
              <a:rPr lang="en-US" sz="2215" b="1" dirty="0" err="1" smtClean="0">
                <a:solidFill>
                  <a:srgbClr val="FF0000"/>
                </a:solidFill>
              </a:rPr>
              <a:t>Dealloc</a:t>
            </a:r>
            <a:r>
              <a:rPr lang="en-US" sz="2215" b="1" dirty="0" smtClean="0">
                <a:solidFill>
                  <a:schemeClr val="tx2"/>
                </a:solidFill>
              </a:rPr>
              <a:t> </a:t>
            </a:r>
            <a:r>
              <a:rPr lang="en-US" sz="2215" b="1" dirty="0" err="1" smtClean="0">
                <a:solidFill>
                  <a:schemeClr val="tx2"/>
                </a:solidFill>
              </a:rPr>
              <a:t>artinya</a:t>
            </a:r>
            <a:r>
              <a:rPr lang="en-US" sz="2215" b="1" dirty="0" smtClean="0">
                <a:solidFill>
                  <a:schemeClr val="tx2"/>
                </a:solidFill>
              </a:rPr>
              <a:t> </a:t>
            </a:r>
            <a:r>
              <a:rPr lang="en-US" sz="2215" b="1" dirty="0" err="1" smtClean="0">
                <a:solidFill>
                  <a:schemeClr val="tx2"/>
                </a:solidFill>
              </a:rPr>
              <a:t>mengembalikan</a:t>
            </a:r>
            <a:r>
              <a:rPr lang="en-US" sz="2215" b="1" dirty="0" smtClean="0">
                <a:solidFill>
                  <a:schemeClr val="tx2"/>
                </a:solidFill>
              </a:rPr>
              <a:t> </a:t>
            </a:r>
            <a:r>
              <a:rPr lang="en-US" sz="2215" b="1" dirty="0" err="1" smtClean="0">
                <a:solidFill>
                  <a:schemeClr val="tx2"/>
                </a:solidFill>
              </a:rPr>
              <a:t>satu</a:t>
            </a:r>
            <a:r>
              <a:rPr lang="en-US" sz="2215" b="1" dirty="0" smtClean="0">
                <a:solidFill>
                  <a:schemeClr val="tx2"/>
                </a:solidFill>
              </a:rPr>
              <a:t> </a:t>
            </a:r>
            <a:r>
              <a:rPr lang="en-US" sz="2215" b="1" dirty="0" err="1" smtClean="0">
                <a:solidFill>
                  <a:schemeClr val="tx2"/>
                </a:solidFill>
              </a:rPr>
              <a:t>lokasi</a:t>
            </a:r>
            <a:r>
              <a:rPr lang="en-US" sz="2215" b="1" dirty="0" smtClean="0">
                <a:solidFill>
                  <a:schemeClr val="tx2"/>
                </a:solidFill>
              </a:rPr>
              <a:t> di </a:t>
            </a:r>
            <a:r>
              <a:rPr lang="en-US" sz="2215" b="1" dirty="0" err="1" smtClean="0">
                <a:solidFill>
                  <a:schemeClr val="tx2"/>
                </a:solidFill>
              </a:rPr>
              <a:t>memori</a:t>
            </a:r>
            <a:r>
              <a:rPr lang="en-US" sz="2215" b="1" dirty="0" smtClean="0">
                <a:solidFill>
                  <a:schemeClr val="tx2"/>
                </a:solidFill>
              </a:rPr>
              <a:t> yang </a:t>
            </a:r>
            <a:r>
              <a:rPr lang="en-US" sz="2215" b="1" dirty="0" err="1" smtClean="0">
                <a:solidFill>
                  <a:schemeClr val="tx2"/>
                </a:solidFill>
              </a:rPr>
              <a:t>ditunjuk</a:t>
            </a:r>
            <a:r>
              <a:rPr lang="en-US" sz="2215" b="1" dirty="0" smtClean="0">
                <a:solidFill>
                  <a:schemeClr val="tx2"/>
                </a:solidFill>
              </a:rPr>
              <a:t> </a:t>
            </a:r>
            <a:r>
              <a:rPr lang="en-US" sz="2215" b="1" dirty="0" err="1" smtClean="0">
                <a:solidFill>
                  <a:schemeClr val="tx2"/>
                </a:solidFill>
              </a:rPr>
              <a:t>oleh</a:t>
            </a:r>
            <a:r>
              <a:rPr lang="en-US" sz="2215" b="1" dirty="0" smtClean="0">
                <a:solidFill>
                  <a:schemeClr val="tx2"/>
                </a:solidFill>
              </a:rPr>
              <a:t> pointer </a:t>
            </a:r>
            <a:r>
              <a:rPr lang="en-US" sz="2215" b="1" dirty="0" err="1" smtClean="0">
                <a:solidFill>
                  <a:schemeClr val="tx2"/>
                </a:solidFill>
              </a:rPr>
              <a:t>Phapus</a:t>
            </a:r>
            <a:r>
              <a:rPr lang="en-US" sz="2215" b="1" dirty="0" smtClean="0">
                <a:solidFill>
                  <a:schemeClr val="tx2"/>
                </a:solidFill>
              </a:rPr>
              <a:t> </a:t>
            </a:r>
            <a:r>
              <a:rPr lang="en-US" sz="2215" b="1" dirty="0" err="1" smtClean="0">
                <a:solidFill>
                  <a:schemeClr val="tx2"/>
                </a:solidFill>
              </a:rPr>
              <a:t>ke</a:t>
            </a:r>
            <a:r>
              <a:rPr lang="en-US" sz="2215" b="1" dirty="0" smtClean="0">
                <a:solidFill>
                  <a:schemeClr val="tx2"/>
                </a:solidFill>
              </a:rPr>
              <a:t> </a:t>
            </a:r>
            <a:r>
              <a:rPr lang="en-US" sz="2215" b="1" dirty="0" err="1" smtClean="0">
                <a:solidFill>
                  <a:schemeClr val="tx2"/>
                </a:solidFill>
              </a:rPr>
              <a:t>sistem</a:t>
            </a:r>
            <a:r>
              <a:rPr lang="en-US" sz="2215" b="1" dirty="0" smtClean="0">
                <a:solidFill>
                  <a:schemeClr val="tx2"/>
                </a:solidFill>
              </a:rPr>
              <a:t> </a:t>
            </a:r>
            <a:r>
              <a:rPr lang="en-US" sz="2215" b="1" dirty="0" err="1" smtClean="0">
                <a:solidFill>
                  <a:schemeClr val="tx2"/>
                </a:solidFill>
              </a:rPr>
              <a:t>operasi</a:t>
            </a:r>
            <a:r>
              <a:rPr lang="en-US" sz="2215" b="1" dirty="0" smtClean="0">
                <a:solidFill>
                  <a:schemeClr val="tx2"/>
                </a:solidFill>
              </a:rPr>
              <a:t> (</a:t>
            </a:r>
            <a:r>
              <a:rPr lang="en-US" sz="2215" b="1" dirty="0" err="1" smtClean="0">
                <a:solidFill>
                  <a:schemeClr val="tx2"/>
                </a:solidFill>
              </a:rPr>
              <a:t>lokasi</a:t>
            </a:r>
            <a:r>
              <a:rPr lang="en-US" sz="2215" b="1" dirty="0" smtClean="0">
                <a:solidFill>
                  <a:schemeClr val="tx2"/>
                </a:solidFill>
              </a:rPr>
              <a:t> yang </a:t>
            </a:r>
            <a:r>
              <a:rPr lang="en-US" sz="2215" b="1" dirty="0" err="1" smtClean="0">
                <a:solidFill>
                  <a:schemeClr val="tx2"/>
                </a:solidFill>
              </a:rPr>
              <a:t>dihapus</a:t>
            </a:r>
            <a:r>
              <a:rPr lang="en-US" sz="2215" b="1" dirty="0" smtClean="0">
                <a:solidFill>
                  <a:schemeClr val="tx2"/>
                </a:solidFill>
              </a:rPr>
              <a:t> </a:t>
            </a:r>
            <a:r>
              <a:rPr lang="en-US" sz="2215" b="1" dirty="0" err="1" smtClean="0">
                <a:solidFill>
                  <a:schemeClr val="tx2"/>
                </a:solidFill>
              </a:rPr>
              <a:t>dibebaskan</a:t>
            </a:r>
            <a:r>
              <a:rPr lang="en-US" sz="2215" b="1" dirty="0" smtClean="0">
                <a:solidFill>
                  <a:schemeClr val="tx2"/>
                </a:solidFill>
              </a:rPr>
              <a:t>).</a:t>
            </a:r>
            <a:endParaRPr lang="en-US" sz="2215" b="1" dirty="0">
              <a:solidFill>
                <a:srgbClr val="FF0000"/>
              </a:solidFill>
            </a:endParaRPr>
          </a:p>
        </p:txBody>
      </p:sp>
    </p:spTree>
    <p:extLst>
      <p:ext uri="{BB962C8B-B14F-4D97-AF65-F5344CB8AC3E}">
        <p14:creationId xmlns:p14="http://schemas.microsoft.com/office/powerpoint/2010/main" val="2239812104"/>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par>
                                <p:cTn id="18" presetID="10" presetClass="entr" presetSubtype="0"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500"/>
                                        <p:tgtEl>
                                          <p:spTgt spid="47"/>
                                        </p:tgtEl>
                                      </p:cBhvr>
                                    </p:animEffect>
                                  </p:childTnLst>
                                </p:cTn>
                              </p:par>
                              <p:par>
                                <p:cTn id="21" presetID="10"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500"/>
                                        <p:tgtEl>
                                          <p:spTgt spid="4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500"/>
                                        <p:tgtEl>
                                          <p:spTgt spid="39"/>
                                        </p:tgtEl>
                                      </p:cBhvr>
                                    </p:animEffec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51"/>
                                        </p:tgtEl>
                                        <p:attrNameLst>
                                          <p:attrName>style.visibility</p:attrName>
                                        </p:attrNameLst>
                                      </p:cBhvr>
                                      <p:to>
                                        <p:strVal val="visible"/>
                                      </p:to>
                                    </p:set>
                                    <p:anim calcmode="discrete" valueType="clr">
                                      <p:cBhvr override="childStyle">
                                        <p:cTn id="49"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51"/>
                                        </p:tgtEl>
                                        <p:attrNameLst>
                                          <p:attrName>fillcolor</p:attrName>
                                        </p:attrNameLst>
                                      </p:cBhvr>
                                      <p:tavLst>
                                        <p:tav tm="0">
                                          <p:val>
                                            <p:clrVal>
                                              <a:schemeClr val="accent2"/>
                                            </p:clrVal>
                                          </p:val>
                                        </p:tav>
                                        <p:tav tm="50000">
                                          <p:val>
                                            <p:clrVal>
                                              <a:schemeClr val="hlink"/>
                                            </p:clrVal>
                                          </p:val>
                                        </p:tav>
                                      </p:tavLst>
                                    </p:anim>
                                    <p:set>
                                      <p:cBhvr>
                                        <p:cTn id="51" dur="80"/>
                                        <p:tgtEl>
                                          <p:spTgt spid="51"/>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fade">
                                      <p:cBhvr>
                                        <p:cTn id="56" dur="500"/>
                                        <p:tgtEl>
                                          <p:spTgt spid="53"/>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2"/>
                                        </p:tgtEl>
                                        <p:attrNameLst>
                                          <p:attrName>style.visibility</p:attrName>
                                        </p:attrNameLst>
                                      </p:cBhvr>
                                      <p:to>
                                        <p:strVal val="visible"/>
                                      </p:to>
                                    </p:set>
                                    <p:animEffect transition="in" filter="fade">
                                      <p:cBhvr>
                                        <p:cTn id="61" dur="500"/>
                                        <p:tgtEl>
                                          <p:spTgt spid="52"/>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fade">
                                      <p:cBhvr>
                                        <p:cTn id="66" dur="500"/>
                                        <p:tgtEl>
                                          <p:spTgt spid="54"/>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nodeType="clickEffect">
                                  <p:stCondLst>
                                    <p:cond delay="0"/>
                                  </p:stCondLst>
                                  <p:childTnLst>
                                    <p:animEffect transition="out" filter="fade">
                                      <p:cBhvr>
                                        <p:cTn id="70" dur="500"/>
                                        <p:tgtEl>
                                          <p:spTgt spid="47"/>
                                        </p:tgtEl>
                                      </p:cBhvr>
                                    </p:animEffect>
                                    <p:set>
                                      <p:cBhvr>
                                        <p:cTn id="71" dur="1" fill="hold">
                                          <p:stCondLst>
                                            <p:cond delay="499"/>
                                          </p:stCondLst>
                                        </p:cTn>
                                        <p:tgtEl>
                                          <p:spTgt spid="47"/>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500"/>
                                        <p:tgtEl>
                                          <p:spTgt spid="48"/>
                                        </p:tgtEl>
                                      </p:cBhvr>
                                    </p:animEffect>
                                  </p:childTnLst>
                                </p:cTn>
                              </p:par>
                              <p:par>
                                <p:cTn id="77" presetID="10" presetClass="entr" presetSubtype="0" fill="hold" nodeType="with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500"/>
                                        <p:tgtEl>
                                          <p:spTgt spid="16"/>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9"/>
                                        </p:tgtEl>
                                        <p:attrNameLst>
                                          <p:attrName>style.visibility</p:attrName>
                                        </p:attrNameLst>
                                      </p:cBhvr>
                                      <p:to>
                                        <p:strVal val="visible"/>
                                      </p:to>
                                    </p:set>
                                    <p:animEffect transition="in" filter="fade">
                                      <p:cBhvr>
                                        <p:cTn id="84" dur="500"/>
                                        <p:tgtEl>
                                          <p:spTgt spid="49"/>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xit" presetSubtype="0" fill="hold" nodeType="clickEffect">
                                  <p:stCondLst>
                                    <p:cond delay="0"/>
                                  </p:stCondLst>
                                  <p:childTnLst>
                                    <p:animEffect transition="out" filter="fade">
                                      <p:cBhvr>
                                        <p:cTn id="88" dur="500"/>
                                        <p:tgtEl>
                                          <p:spTgt spid="46"/>
                                        </p:tgtEl>
                                      </p:cBhvr>
                                    </p:animEffect>
                                    <p:set>
                                      <p:cBhvr>
                                        <p:cTn id="89" dur="1" fill="hold">
                                          <p:stCondLst>
                                            <p:cond delay="499"/>
                                          </p:stCondLst>
                                        </p:cTn>
                                        <p:tgtEl>
                                          <p:spTgt spid="46"/>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500"/>
                                        <p:tgtEl>
                                          <p:spTgt spid="34"/>
                                        </p:tgtEl>
                                      </p:cBhvr>
                                    </p:animEffect>
                                  </p:childTnLst>
                                </p:cTn>
                              </p:par>
                              <p:par>
                                <p:cTn id="95" presetID="10" presetClass="entr" presetSubtype="0" fill="hold" nodeType="with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fade">
                                      <p:cBhvr>
                                        <p:cTn id="97" dur="500"/>
                                        <p:tgtEl>
                                          <p:spTgt spid="20"/>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500"/>
                                        <p:tgtEl>
                                          <p:spTgt spid="50"/>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5"/>
                                        </p:tgtEl>
                                        <p:attrNameLst>
                                          <p:attrName>style.visibility</p:attrName>
                                        </p:attrNameLst>
                                      </p:cBhvr>
                                      <p:to>
                                        <p:strVal val="visible"/>
                                      </p:to>
                                    </p:set>
                                    <p:animEffect transition="in" filter="fade">
                                      <p:cBhvr>
                                        <p:cTn id="107" dur="500"/>
                                        <p:tgtEl>
                                          <p:spTgt spid="35"/>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45"/>
                                        </p:tgtEl>
                                        <p:attrNameLst>
                                          <p:attrName>style.visibility</p:attrName>
                                        </p:attrNameLst>
                                      </p:cBhvr>
                                      <p:to>
                                        <p:strVal val="visible"/>
                                      </p:to>
                                    </p:set>
                                    <p:animEffect transition="in" filter="fade">
                                      <p:cBhvr>
                                        <p:cTn id="112" dur="500"/>
                                        <p:tgtEl>
                                          <p:spTgt spid="45"/>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xit" presetSubtype="0" fill="hold" nodeType="clickEffect">
                                  <p:stCondLst>
                                    <p:cond delay="0"/>
                                  </p:stCondLst>
                                  <p:childTnLst>
                                    <p:animEffect transition="out" filter="fade">
                                      <p:cBhvr>
                                        <p:cTn id="116" dur="500"/>
                                        <p:tgtEl>
                                          <p:spTgt spid="37"/>
                                        </p:tgtEl>
                                      </p:cBhvr>
                                    </p:animEffect>
                                    <p:set>
                                      <p:cBhvr>
                                        <p:cTn id="117" dur="1" fill="hold">
                                          <p:stCondLst>
                                            <p:cond delay="499"/>
                                          </p:stCondLst>
                                        </p:cTn>
                                        <p:tgtEl>
                                          <p:spTgt spid="37"/>
                                        </p:tgtEl>
                                        <p:attrNameLst>
                                          <p:attrName>style.visibility</p:attrName>
                                        </p:attrNameLst>
                                      </p:cBhvr>
                                      <p:to>
                                        <p:strVal val="hidden"/>
                                      </p:to>
                                    </p:set>
                                  </p:childTnLst>
                                </p:cTn>
                              </p:par>
                              <p:par>
                                <p:cTn id="118" presetID="10" presetClass="exit" presetSubtype="0" fill="hold" grpId="1" nodeType="withEffect">
                                  <p:stCondLst>
                                    <p:cond delay="0"/>
                                  </p:stCondLst>
                                  <p:childTnLst>
                                    <p:animEffect transition="out" filter="fade">
                                      <p:cBhvr>
                                        <p:cTn id="119" dur="500"/>
                                        <p:tgtEl>
                                          <p:spTgt spid="38"/>
                                        </p:tgtEl>
                                      </p:cBhvr>
                                    </p:animEffect>
                                    <p:set>
                                      <p:cBhvr>
                                        <p:cTn id="120" dur="1" fill="hold">
                                          <p:stCondLst>
                                            <p:cond delay="499"/>
                                          </p:stCondLst>
                                        </p:cTn>
                                        <p:tgtEl>
                                          <p:spTgt spid="38"/>
                                        </p:tgtEl>
                                        <p:attrNameLst>
                                          <p:attrName>style.visibility</p:attrName>
                                        </p:attrNameLst>
                                      </p:cBhvr>
                                      <p:to>
                                        <p:strVal val="hidden"/>
                                      </p:to>
                                    </p:set>
                                  </p:childTnLst>
                                </p:cTn>
                              </p:par>
                              <p:par>
                                <p:cTn id="121" presetID="10" presetClass="exit" presetSubtype="0" fill="hold" nodeType="withEffect">
                                  <p:stCondLst>
                                    <p:cond delay="0"/>
                                  </p:stCondLst>
                                  <p:childTnLst>
                                    <p:animEffect transition="out" filter="fade">
                                      <p:cBhvr>
                                        <p:cTn id="122" dur="500"/>
                                        <p:tgtEl>
                                          <p:spTgt spid="39"/>
                                        </p:tgtEl>
                                      </p:cBhvr>
                                    </p:animEffect>
                                    <p:set>
                                      <p:cBhvr>
                                        <p:cTn id="123" dur="1" fill="hold">
                                          <p:stCondLst>
                                            <p:cond delay="499"/>
                                          </p:stCondLst>
                                        </p:cTn>
                                        <p:tgtEl>
                                          <p:spTgt spid="39"/>
                                        </p:tgtEl>
                                        <p:attrNameLst>
                                          <p:attrName>style.visibility</p:attrName>
                                        </p:attrNameLst>
                                      </p:cBhvr>
                                      <p:to>
                                        <p:strVal val="hidden"/>
                                      </p:to>
                                    </p:set>
                                  </p:childTnLst>
                                </p:cTn>
                              </p:par>
                              <p:par>
                                <p:cTn id="124" presetID="10" presetClass="exit" presetSubtype="0" fill="hold" grpId="1" nodeType="withEffect">
                                  <p:stCondLst>
                                    <p:cond delay="0"/>
                                  </p:stCondLst>
                                  <p:iterate type="lt">
                                    <p:tmPct val="0"/>
                                  </p:iterate>
                                  <p:childTnLst>
                                    <p:animEffect transition="out" filter="fade">
                                      <p:cBhvr>
                                        <p:cTn id="125" dur="500"/>
                                        <p:tgtEl>
                                          <p:spTgt spid="51"/>
                                        </p:tgtEl>
                                      </p:cBhvr>
                                    </p:animEffect>
                                    <p:set>
                                      <p:cBhvr>
                                        <p:cTn id="126" dur="1" fill="hold">
                                          <p:stCondLst>
                                            <p:cond delay="499"/>
                                          </p:stCondLst>
                                        </p:cTn>
                                        <p:tgtEl>
                                          <p:spTgt spid="51"/>
                                        </p:tgtEl>
                                        <p:attrNameLst>
                                          <p:attrName>style.visibility</p:attrName>
                                        </p:attrNameLst>
                                      </p:cBhvr>
                                      <p:to>
                                        <p:strVal val="hidden"/>
                                      </p:to>
                                    </p:set>
                                  </p:childTnLst>
                                </p:cTn>
                              </p:par>
                              <p:par>
                                <p:cTn id="127" presetID="10" presetClass="exit" presetSubtype="0" fill="hold" nodeType="withEffect">
                                  <p:stCondLst>
                                    <p:cond delay="0"/>
                                  </p:stCondLst>
                                  <p:childTnLst>
                                    <p:animEffect transition="out" filter="fade">
                                      <p:cBhvr>
                                        <p:cTn id="128" dur="500"/>
                                        <p:tgtEl>
                                          <p:spTgt spid="53"/>
                                        </p:tgtEl>
                                      </p:cBhvr>
                                    </p:animEffect>
                                    <p:set>
                                      <p:cBhvr>
                                        <p:cTn id="129" dur="1" fill="hold">
                                          <p:stCondLst>
                                            <p:cond delay="499"/>
                                          </p:stCondLst>
                                        </p:cTn>
                                        <p:tgtEl>
                                          <p:spTgt spid="53"/>
                                        </p:tgtEl>
                                        <p:attrNameLst>
                                          <p:attrName>style.visibility</p:attrName>
                                        </p:attrNameLst>
                                      </p:cBhvr>
                                      <p:to>
                                        <p:strVal val="hidden"/>
                                      </p:to>
                                    </p:set>
                                  </p:childTnLst>
                                </p:cTn>
                              </p:par>
                              <p:par>
                                <p:cTn id="130" presetID="10" presetClass="exit" presetSubtype="0" fill="hold" grpId="1" nodeType="withEffect">
                                  <p:stCondLst>
                                    <p:cond delay="0"/>
                                  </p:stCondLst>
                                  <p:childTnLst>
                                    <p:animEffect transition="out" filter="fade">
                                      <p:cBhvr>
                                        <p:cTn id="131" dur="500"/>
                                        <p:tgtEl>
                                          <p:spTgt spid="52"/>
                                        </p:tgtEl>
                                      </p:cBhvr>
                                    </p:animEffect>
                                    <p:set>
                                      <p:cBhvr>
                                        <p:cTn id="132" dur="1" fill="hold">
                                          <p:stCondLst>
                                            <p:cond delay="499"/>
                                          </p:stCondLst>
                                        </p:cTn>
                                        <p:tgtEl>
                                          <p:spTgt spid="52"/>
                                        </p:tgtEl>
                                        <p:attrNameLst>
                                          <p:attrName>style.visibility</p:attrName>
                                        </p:attrNameLst>
                                      </p:cBhvr>
                                      <p:to>
                                        <p:strVal val="hidden"/>
                                      </p:to>
                                    </p:set>
                                  </p:childTnLst>
                                </p:cTn>
                              </p:par>
                              <p:par>
                                <p:cTn id="133" presetID="10" presetClass="exit" presetSubtype="0" fill="hold" grpId="1" nodeType="withEffect">
                                  <p:stCondLst>
                                    <p:cond delay="0"/>
                                  </p:stCondLst>
                                  <p:childTnLst>
                                    <p:animEffect transition="out" filter="fade">
                                      <p:cBhvr>
                                        <p:cTn id="134" dur="500"/>
                                        <p:tgtEl>
                                          <p:spTgt spid="54"/>
                                        </p:tgtEl>
                                      </p:cBhvr>
                                    </p:animEffect>
                                    <p:set>
                                      <p:cBhvr>
                                        <p:cTn id="135" dur="1" fill="hold">
                                          <p:stCondLst>
                                            <p:cond delay="499"/>
                                          </p:stCondLst>
                                        </p:cTn>
                                        <p:tgtEl>
                                          <p:spTgt spid="54"/>
                                        </p:tgtEl>
                                        <p:attrNameLst>
                                          <p:attrName>style.visibility</p:attrName>
                                        </p:attrNameLst>
                                      </p:cBhvr>
                                      <p:to>
                                        <p:strVal val="hidden"/>
                                      </p:to>
                                    </p:set>
                                  </p:childTnLst>
                                </p:cTn>
                              </p:par>
                              <p:par>
                                <p:cTn id="136" presetID="10" presetClass="exit" presetSubtype="0" fill="hold" grpId="1" nodeType="withEffect">
                                  <p:stCondLst>
                                    <p:cond delay="0"/>
                                  </p:stCondLst>
                                  <p:childTnLst>
                                    <p:animEffect transition="out" filter="fade">
                                      <p:cBhvr>
                                        <p:cTn id="137" dur="500"/>
                                        <p:tgtEl>
                                          <p:spTgt spid="35"/>
                                        </p:tgtEl>
                                      </p:cBhvr>
                                    </p:animEffect>
                                    <p:set>
                                      <p:cBhvr>
                                        <p:cTn id="138" dur="1" fill="hold">
                                          <p:stCondLst>
                                            <p:cond delay="499"/>
                                          </p:stCondLst>
                                        </p:cTn>
                                        <p:tgtEl>
                                          <p:spTgt spid="35"/>
                                        </p:tgtEl>
                                        <p:attrNameLst>
                                          <p:attrName>style.visibility</p:attrName>
                                        </p:attrNameLst>
                                      </p:cBhvr>
                                      <p:to>
                                        <p:strVal val="hidden"/>
                                      </p:to>
                                    </p:set>
                                  </p:childTnLst>
                                </p:cTn>
                              </p:par>
                              <p:par>
                                <p:cTn id="139" presetID="10" presetClass="exit" presetSubtype="0" fill="hold" grpId="1" nodeType="withEffect">
                                  <p:stCondLst>
                                    <p:cond delay="0"/>
                                  </p:stCondLst>
                                  <p:childTnLst>
                                    <p:animEffect transition="out" filter="fade">
                                      <p:cBhvr>
                                        <p:cTn id="140" dur="500"/>
                                        <p:tgtEl>
                                          <p:spTgt spid="45"/>
                                        </p:tgtEl>
                                      </p:cBhvr>
                                    </p:animEffect>
                                    <p:set>
                                      <p:cBhvr>
                                        <p:cTn id="141" dur="1" fill="hold">
                                          <p:stCondLst>
                                            <p:cond delay="499"/>
                                          </p:stCondLst>
                                        </p:cTn>
                                        <p:tgtEl>
                                          <p:spTgt spid="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5" grpId="0"/>
      <p:bldP spid="26" grpId="0"/>
      <p:bldP spid="28" grpId="0"/>
      <p:bldP spid="35" grpId="0" animBg="1"/>
      <p:bldP spid="35" grpId="1" animBg="1"/>
      <p:bldP spid="38" grpId="0"/>
      <p:bldP spid="38" grpId="1"/>
      <p:bldP spid="45" grpId="0"/>
      <p:bldP spid="45" grpId="1"/>
      <p:bldP spid="49" grpId="0"/>
      <p:bldP spid="50" grpId="0"/>
      <p:bldP spid="51" grpId="0"/>
      <p:bldP spid="51" grpId="1"/>
      <p:bldP spid="52" grpId="0"/>
      <p:bldP spid="52" grpId="1"/>
      <p:bldP spid="54" grpId="0"/>
      <p:bldP spid="54" grpId="1"/>
      <p:bldP spid="3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153400" cy="914400"/>
          </a:xfrm>
        </p:spPr>
        <p:txBody>
          <a:bodyPr/>
          <a:lstStyle/>
          <a:p>
            <a:r>
              <a:rPr lang="en-US" sz="3200" b="1" dirty="0" err="1" smtClean="0"/>
              <a:t>Penghapusan</a:t>
            </a:r>
            <a:r>
              <a:rPr lang="en-US" sz="3200" b="1" dirty="0" smtClean="0"/>
              <a:t> </a:t>
            </a:r>
            <a:r>
              <a:rPr lang="en-US" sz="3200" b="1" dirty="0" err="1" smtClean="0"/>
              <a:t>di</a:t>
            </a:r>
            <a:r>
              <a:rPr lang="en-US" sz="3200" b="1" dirty="0" smtClean="0"/>
              <a:t> </a:t>
            </a:r>
            <a:r>
              <a:rPr lang="en-US" sz="3200" b="1" dirty="0" err="1" smtClean="0"/>
              <a:t>Depan</a:t>
            </a:r>
            <a:r>
              <a:rPr lang="en-US" sz="3200" b="1" dirty="0" smtClean="0"/>
              <a:t> (</a:t>
            </a:r>
            <a:r>
              <a:rPr lang="en-US" sz="3200" b="1" dirty="0" err="1" smtClean="0"/>
              <a:t>lanjutan</a:t>
            </a:r>
            <a:r>
              <a:rPr lang="en-US" sz="3200" b="1" dirty="0" smtClean="0"/>
              <a:t>)</a:t>
            </a:r>
            <a:endParaRPr lang="en-US" sz="3200" b="1" dirty="0"/>
          </a:p>
        </p:txBody>
      </p:sp>
      <p:sp>
        <p:nvSpPr>
          <p:cNvPr id="3" name="Content Placeholder 2"/>
          <p:cNvSpPr>
            <a:spLocks noGrp="1"/>
          </p:cNvSpPr>
          <p:nvPr>
            <p:ph sz="quarter" idx="1"/>
          </p:nvPr>
        </p:nvSpPr>
        <p:spPr>
          <a:xfrm>
            <a:off x="549491" y="1780431"/>
            <a:ext cx="8153400" cy="567096"/>
          </a:xfrm>
        </p:spPr>
        <p:txBody>
          <a:bodyPr>
            <a:normAutofit fontScale="85000" lnSpcReduction="10000"/>
          </a:bodyPr>
          <a:lstStyle/>
          <a:p>
            <a:pPr marL="474691" lvl="2" indent="-474691">
              <a:spcBef>
                <a:spcPts val="646"/>
              </a:spcBef>
              <a:buSzPct val="60000"/>
              <a:buNone/>
            </a:pPr>
            <a:r>
              <a:rPr lang="en-US" b="1" dirty="0" smtClean="0"/>
              <a:t>- </a:t>
            </a:r>
            <a:r>
              <a:rPr lang="en-US" b="1" dirty="0" err="1" smtClean="0">
                <a:solidFill>
                  <a:schemeClr val="tx2"/>
                </a:solidFill>
              </a:rPr>
              <a:t>Keadaan</a:t>
            </a:r>
            <a:r>
              <a:rPr lang="en-US" b="1" dirty="0" smtClean="0">
                <a:solidFill>
                  <a:schemeClr val="tx2"/>
                </a:solidFill>
              </a:rPr>
              <a:t> List </a:t>
            </a:r>
            <a:r>
              <a:rPr lang="en-US" b="1" dirty="0" err="1" smtClean="0">
                <a:solidFill>
                  <a:schemeClr val="tx2"/>
                </a:solidFill>
              </a:rPr>
              <a:t>memiliki</a:t>
            </a:r>
            <a:r>
              <a:rPr lang="en-US" b="1" dirty="0" smtClean="0">
                <a:solidFill>
                  <a:schemeClr val="tx2"/>
                </a:solidFill>
              </a:rPr>
              <a:t> </a:t>
            </a:r>
            <a:r>
              <a:rPr lang="en-US" b="1" dirty="0" err="1" smtClean="0">
                <a:solidFill>
                  <a:schemeClr val="tx2"/>
                </a:solidFill>
              </a:rPr>
              <a:t>lebih</a:t>
            </a:r>
            <a:r>
              <a:rPr lang="en-US" b="1" dirty="0" smtClean="0">
                <a:solidFill>
                  <a:schemeClr val="tx2"/>
                </a:solidFill>
              </a:rPr>
              <a:t> </a:t>
            </a:r>
            <a:r>
              <a:rPr lang="en-US" b="1" dirty="0" err="1" smtClean="0">
                <a:solidFill>
                  <a:schemeClr val="tx2"/>
                </a:solidFill>
              </a:rPr>
              <a:t>dari</a:t>
            </a:r>
            <a:r>
              <a:rPr lang="en-US" b="1" dirty="0" smtClean="0">
                <a:solidFill>
                  <a:schemeClr val="tx2"/>
                </a:solidFill>
              </a:rPr>
              <a:t> </a:t>
            </a:r>
            <a:r>
              <a:rPr lang="en-US" b="1" dirty="0" err="1" smtClean="0">
                <a:solidFill>
                  <a:schemeClr val="tx2"/>
                </a:solidFill>
              </a:rPr>
              <a:t>satu</a:t>
            </a:r>
            <a:r>
              <a:rPr lang="en-US" b="1" dirty="0" smtClean="0">
                <a:solidFill>
                  <a:schemeClr val="tx2"/>
                </a:solidFill>
              </a:rPr>
              <a:t> </a:t>
            </a:r>
            <a:r>
              <a:rPr lang="en-US" b="1" dirty="0" err="1" smtClean="0">
                <a:solidFill>
                  <a:schemeClr val="tx2"/>
                </a:solidFill>
              </a:rPr>
              <a:t>simpul</a:t>
            </a:r>
            <a:r>
              <a:rPr lang="en-US" b="1" dirty="0" smtClean="0">
                <a:solidFill>
                  <a:schemeClr val="tx2"/>
                </a:solidFill>
              </a:rPr>
              <a:t> </a:t>
            </a:r>
            <a:r>
              <a:rPr lang="en-US" b="1" dirty="0" smtClean="0"/>
              <a:t>{</a:t>
            </a:r>
            <a:r>
              <a:rPr lang="en-US" b="1" dirty="0" err="1">
                <a:solidFill>
                  <a:srgbClr val="FF0000"/>
                </a:solidFill>
              </a:rPr>
              <a:t>A</a:t>
            </a:r>
            <a:r>
              <a:rPr lang="en-US" b="1" dirty="0" err="1" smtClean="0">
                <a:solidFill>
                  <a:srgbClr val="FF0000"/>
                </a:solidFill>
              </a:rPr>
              <a:t>wal</a:t>
            </a:r>
            <a:r>
              <a:rPr lang="en-US" b="1" dirty="0" smtClean="0">
                <a:solidFill>
                  <a:srgbClr val="FF0000"/>
                </a:solidFill>
              </a:rPr>
              <a:t> </a:t>
            </a:r>
            <a:r>
              <a:rPr lang="en-US" b="1" dirty="0" smtClean="0">
                <a:solidFill>
                  <a:srgbClr val="FF0000"/>
                </a:solidFill>
              </a:rPr>
              <a:t>≠ </a:t>
            </a:r>
            <a:r>
              <a:rPr lang="en-US" b="1" dirty="0" err="1">
                <a:solidFill>
                  <a:srgbClr val="FF0000"/>
                </a:solidFill>
              </a:rPr>
              <a:t>A</a:t>
            </a:r>
            <a:r>
              <a:rPr lang="en-US" b="1" dirty="0" err="1" smtClean="0">
                <a:solidFill>
                  <a:srgbClr val="FF0000"/>
                </a:solidFill>
              </a:rPr>
              <a:t>khir</a:t>
            </a:r>
            <a:r>
              <a:rPr lang="en-US" b="1" dirty="0" smtClean="0"/>
              <a:t>}</a:t>
            </a:r>
          </a:p>
          <a:p>
            <a:pPr marL="474691" indent="-474691">
              <a:buNone/>
            </a:pPr>
            <a:endParaRPr lang="en-US" b="1" dirty="0" smtClean="0"/>
          </a:p>
          <a:p>
            <a:pPr marL="474691" indent="-474691">
              <a:buNone/>
            </a:pPr>
            <a:endParaRPr lang="en-US" b="1" dirty="0" smtClean="0"/>
          </a:p>
        </p:txBody>
      </p:sp>
      <p:sp>
        <p:nvSpPr>
          <p:cNvPr id="20" name="Content Placeholder 2"/>
          <p:cNvSpPr txBox="1">
            <a:spLocks/>
          </p:cNvSpPr>
          <p:nvPr/>
        </p:nvSpPr>
        <p:spPr>
          <a:xfrm>
            <a:off x="715301" y="2242030"/>
            <a:ext cx="8153400" cy="56709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2215" dirty="0" err="1">
                <a:solidFill>
                  <a:schemeClr val="tx2"/>
                </a:solidFill>
              </a:rPr>
              <a:t>Misalkan</a:t>
            </a:r>
            <a:r>
              <a:rPr lang="en-US" sz="2215" dirty="0">
                <a:solidFill>
                  <a:schemeClr val="tx2"/>
                </a:solidFill>
              </a:rPr>
              <a:t> </a:t>
            </a:r>
            <a:r>
              <a:rPr lang="en-US" sz="2215" dirty="0" err="1">
                <a:solidFill>
                  <a:schemeClr val="tx2"/>
                </a:solidFill>
              </a:rPr>
              <a:t>mula-mula</a:t>
            </a:r>
            <a:r>
              <a:rPr lang="en-US" sz="2215" dirty="0">
                <a:solidFill>
                  <a:schemeClr val="tx2"/>
                </a:solidFill>
              </a:rPr>
              <a:t> Linked List </a:t>
            </a:r>
            <a:r>
              <a:rPr lang="en-US" sz="2215" dirty="0" err="1">
                <a:solidFill>
                  <a:schemeClr val="tx2"/>
                </a:solidFill>
              </a:rPr>
              <a:t>memiliki</a:t>
            </a:r>
            <a:r>
              <a:rPr lang="en-US" sz="2215" dirty="0">
                <a:solidFill>
                  <a:schemeClr val="tx2"/>
                </a:solidFill>
              </a:rPr>
              <a:t> </a:t>
            </a:r>
            <a:r>
              <a:rPr lang="en-US" sz="2215" dirty="0" err="1">
                <a:solidFill>
                  <a:schemeClr val="tx2"/>
                </a:solidFill>
              </a:rPr>
              <a:t>dua</a:t>
            </a:r>
            <a:r>
              <a:rPr lang="en-US" sz="2215" dirty="0">
                <a:solidFill>
                  <a:schemeClr val="tx2"/>
                </a:solidFill>
              </a:rPr>
              <a:t> </a:t>
            </a:r>
            <a:r>
              <a:rPr lang="en-US" sz="2215" dirty="0" err="1">
                <a:solidFill>
                  <a:schemeClr val="tx2"/>
                </a:solidFill>
              </a:rPr>
              <a:t>simpul</a:t>
            </a:r>
            <a:endParaRPr lang="en-US" sz="2215" dirty="0">
              <a:solidFill>
                <a:schemeClr val="tx2"/>
              </a:solidFill>
            </a:endParaRPr>
          </a:p>
          <a:p>
            <a:pPr marL="474691" indent="-474691" defTabSz="844083">
              <a:spcBef>
                <a:spcPts val="646"/>
              </a:spcBef>
              <a:buClr>
                <a:schemeClr val="accent2"/>
              </a:buClr>
              <a:buSzPct val="60000"/>
              <a:defRPr/>
            </a:pPr>
            <a:endParaRPr lang="en-US" sz="2677" dirty="0"/>
          </a:p>
          <a:p>
            <a:pPr marL="474691" indent="-474691" defTabSz="844083">
              <a:spcBef>
                <a:spcPts val="646"/>
              </a:spcBef>
              <a:buClr>
                <a:schemeClr val="accent2"/>
              </a:buClr>
              <a:buSzPct val="60000"/>
              <a:defRPr/>
            </a:pPr>
            <a:endParaRPr lang="en-US" sz="2677" dirty="0"/>
          </a:p>
        </p:txBody>
      </p:sp>
      <p:sp>
        <p:nvSpPr>
          <p:cNvPr id="31" name="TextBox 30"/>
          <p:cNvSpPr txBox="1"/>
          <p:nvPr/>
        </p:nvSpPr>
        <p:spPr>
          <a:xfrm>
            <a:off x="2700367" y="3200400"/>
            <a:ext cx="1138466" cy="546945"/>
          </a:xfrm>
          <a:prstGeom prst="rect">
            <a:avLst/>
          </a:prstGeom>
          <a:noFill/>
        </p:spPr>
        <p:txBody>
          <a:bodyPr wrap="square" rtlCol="0">
            <a:spAutoFit/>
          </a:bodyPr>
          <a:lstStyle/>
          <a:p>
            <a:pPr algn="r"/>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32" name="Group 46"/>
          <p:cNvGrpSpPr/>
          <p:nvPr/>
        </p:nvGrpSpPr>
        <p:grpSpPr>
          <a:xfrm>
            <a:off x="3653370" y="4006286"/>
            <a:ext cx="1447800" cy="632106"/>
            <a:chOff x="5638800" y="2362200"/>
            <a:chExt cx="1447800" cy="684782"/>
          </a:xfrm>
        </p:grpSpPr>
        <p:sp>
          <p:nvSpPr>
            <p:cNvPr id="33" name="Rectangle 32"/>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34" name="Straight Connector 33"/>
            <p:cNvCxnSpPr/>
            <p:nvPr/>
          </p:nvCxnSpPr>
          <p:spPr>
            <a:xfrm rot="5400000">
              <a:off x="6287952" y="2703649"/>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35" name="Straight Arrow Connector 34"/>
          <p:cNvCxnSpPr/>
          <p:nvPr/>
        </p:nvCxnSpPr>
        <p:spPr>
          <a:xfrm>
            <a:off x="4872570" y="4287641"/>
            <a:ext cx="914400" cy="146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36" name="TextBox 35"/>
          <p:cNvSpPr txBox="1"/>
          <p:nvPr/>
        </p:nvSpPr>
        <p:spPr>
          <a:xfrm>
            <a:off x="3958170" y="4076624"/>
            <a:ext cx="533400" cy="490134"/>
          </a:xfrm>
          <a:prstGeom prst="rect">
            <a:avLst/>
          </a:prstGeom>
          <a:noFill/>
          <a:ln w="28575">
            <a:noFill/>
          </a:ln>
        </p:spPr>
        <p:txBody>
          <a:bodyPr wrap="square" rtlCol="0">
            <a:spAutoFit/>
          </a:bodyPr>
          <a:lstStyle/>
          <a:p>
            <a:r>
              <a:rPr lang="en-US" sz="2585" b="1" dirty="0">
                <a:solidFill>
                  <a:schemeClr val="tx2"/>
                </a:solidFill>
              </a:rPr>
              <a:t>2</a:t>
            </a:r>
          </a:p>
        </p:txBody>
      </p:sp>
      <p:grpSp>
        <p:nvGrpSpPr>
          <p:cNvPr id="37" name="Group 36"/>
          <p:cNvGrpSpPr/>
          <p:nvPr/>
        </p:nvGrpSpPr>
        <p:grpSpPr>
          <a:xfrm>
            <a:off x="5786970" y="3232563"/>
            <a:ext cx="2366430" cy="1406768"/>
            <a:chOff x="5552708" y="3062350"/>
            <a:chExt cx="2366430" cy="1406768"/>
          </a:xfrm>
        </p:grpSpPr>
        <p:grpSp>
          <p:nvGrpSpPr>
            <p:cNvPr id="40" name="Group 3"/>
            <p:cNvGrpSpPr/>
            <p:nvPr/>
          </p:nvGrpSpPr>
          <p:grpSpPr>
            <a:xfrm>
              <a:off x="5552708" y="3836071"/>
              <a:ext cx="1447800" cy="633047"/>
              <a:chOff x="1752600" y="3352800"/>
              <a:chExt cx="1219200" cy="534195"/>
            </a:xfrm>
          </p:grpSpPr>
          <p:sp>
            <p:nvSpPr>
              <p:cNvPr id="54" name="Rectangle 53"/>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55" name="Straight Connector 54"/>
              <p:cNvCxnSpPr/>
              <p:nvPr/>
            </p:nvCxnSpPr>
            <p:spPr>
              <a:xfrm rot="5400000">
                <a:off x="2324100" y="3619501"/>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56" name="Straight Connector 55"/>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48" name="TextBox 47"/>
            <p:cNvSpPr txBox="1"/>
            <p:nvPr/>
          </p:nvSpPr>
          <p:spPr>
            <a:xfrm>
              <a:off x="5781308" y="3906411"/>
              <a:ext cx="533400" cy="490134"/>
            </a:xfrm>
            <a:prstGeom prst="rect">
              <a:avLst/>
            </a:prstGeom>
            <a:noFill/>
            <a:ln w="28575">
              <a:noFill/>
            </a:ln>
          </p:spPr>
          <p:txBody>
            <a:bodyPr wrap="square" rtlCol="0">
              <a:spAutoFit/>
            </a:bodyPr>
            <a:lstStyle/>
            <a:p>
              <a:r>
                <a:rPr lang="en-US" sz="2585" b="1" dirty="0">
                  <a:solidFill>
                    <a:schemeClr val="tx2"/>
                  </a:solidFill>
                </a:rPr>
                <a:t>3</a:t>
              </a:r>
            </a:p>
          </p:txBody>
        </p:sp>
        <p:sp>
          <p:nvSpPr>
            <p:cNvPr id="52" name="TextBox 51"/>
            <p:cNvSpPr txBox="1"/>
            <p:nvPr/>
          </p:nvSpPr>
          <p:spPr>
            <a:xfrm>
              <a:off x="6695708" y="3062350"/>
              <a:ext cx="1223430"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53" name="Shape 63"/>
            <p:cNvCxnSpPr>
              <a:stCxn id="52" idx="1"/>
              <a:endCxn id="54" idx="0"/>
            </p:cNvCxnSpPr>
            <p:nvPr/>
          </p:nvCxnSpPr>
          <p:spPr>
            <a:xfrm rot="10800000" flipV="1">
              <a:off x="6276608" y="3335823"/>
              <a:ext cx="419100" cy="500250"/>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grpSp>
      <p:sp>
        <p:nvSpPr>
          <p:cNvPr id="57" name="TextBox 56"/>
          <p:cNvSpPr txBox="1"/>
          <p:nvPr/>
        </p:nvSpPr>
        <p:spPr>
          <a:xfrm>
            <a:off x="732196" y="4073708"/>
            <a:ext cx="1415310" cy="490134"/>
          </a:xfrm>
          <a:prstGeom prst="rect">
            <a:avLst/>
          </a:prstGeom>
          <a:noFill/>
          <a:ln>
            <a:noFill/>
          </a:ln>
        </p:spPr>
        <p:txBody>
          <a:bodyPr wrap="square" rtlCol="0">
            <a:spAutoFit/>
          </a:bodyPr>
          <a:lstStyle/>
          <a:p>
            <a:r>
              <a:rPr lang="en-US" sz="2585" b="1" dirty="0" err="1">
                <a:solidFill>
                  <a:srgbClr val="00B0F0"/>
                </a:solidFill>
              </a:rPr>
              <a:t>P</a:t>
            </a:r>
            <a:r>
              <a:rPr lang="en-US" sz="2585" b="1" dirty="0" err="1" smtClean="0">
                <a:solidFill>
                  <a:srgbClr val="00B0F0"/>
                </a:solidFill>
              </a:rPr>
              <a:t>hapus</a:t>
            </a:r>
            <a:endParaRPr lang="en-US" sz="2585" b="1" dirty="0">
              <a:solidFill>
                <a:srgbClr val="00B0F0"/>
              </a:solidFill>
            </a:endParaRPr>
          </a:p>
        </p:txBody>
      </p:sp>
      <p:cxnSp>
        <p:nvCxnSpPr>
          <p:cNvPr id="58" name="Straight Arrow Connector 57"/>
          <p:cNvCxnSpPr>
            <a:stCxn id="57" idx="3"/>
            <a:endCxn id="33" idx="1"/>
          </p:cNvCxnSpPr>
          <p:nvPr/>
        </p:nvCxnSpPr>
        <p:spPr>
          <a:xfrm>
            <a:off x="2147506" y="4318775"/>
            <a:ext cx="1505864" cy="3564"/>
          </a:xfrm>
          <a:prstGeom prst="straightConnector1">
            <a:avLst/>
          </a:prstGeom>
          <a:ln w="28575">
            <a:solidFill>
              <a:srgbClr val="00B0F0"/>
            </a:solidFill>
            <a:tailEnd type="arrow"/>
          </a:ln>
        </p:spPr>
        <p:style>
          <a:lnRef idx="1">
            <a:schemeClr val="accent2"/>
          </a:lnRef>
          <a:fillRef idx="0">
            <a:schemeClr val="accent2"/>
          </a:fillRef>
          <a:effectRef idx="0">
            <a:schemeClr val="accent2"/>
          </a:effectRef>
          <a:fontRef idx="minor">
            <a:schemeClr val="tx1"/>
          </a:fontRef>
        </p:style>
      </p:cxnSp>
      <p:cxnSp>
        <p:nvCxnSpPr>
          <p:cNvPr id="59" name="Elbow Connector 58"/>
          <p:cNvCxnSpPr>
            <a:endCxn id="33" idx="0"/>
          </p:cNvCxnSpPr>
          <p:nvPr/>
        </p:nvCxnSpPr>
        <p:spPr>
          <a:xfrm>
            <a:off x="3809157" y="3502460"/>
            <a:ext cx="568113" cy="503826"/>
          </a:xfrm>
          <a:prstGeom prst="bentConnector2">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60" name="Elbow Connector 59"/>
          <p:cNvCxnSpPr/>
          <p:nvPr/>
        </p:nvCxnSpPr>
        <p:spPr>
          <a:xfrm>
            <a:off x="3780523" y="3510533"/>
            <a:ext cx="2381425" cy="500682"/>
          </a:xfrm>
          <a:prstGeom prst="bentConnector3">
            <a:avLst>
              <a:gd name="adj1" fmla="val 99843"/>
            </a:avLst>
          </a:prstGeom>
          <a:ln w="28575">
            <a:solidFill>
              <a:srgbClr val="00B050"/>
            </a:solidFill>
            <a:tailEnd type="triangle"/>
          </a:ln>
        </p:spPr>
        <p:style>
          <a:lnRef idx="1">
            <a:schemeClr val="dk1"/>
          </a:lnRef>
          <a:fillRef idx="0">
            <a:schemeClr val="dk1"/>
          </a:fillRef>
          <a:effectRef idx="0">
            <a:schemeClr val="dk1"/>
          </a:effectRef>
          <a:fontRef idx="minor">
            <a:schemeClr val="tx1"/>
          </a:fontRef>
        </p:style>
      </p:cxnSp>
      <p:sp>
        <p:nvSpPr>
          <p:cNvPr id="61" name="Rectangle 60"/>
          <p:cNvSpPr/>
          <p:nvPr/>
        </p:nvSpPr>
        <p:spPr>
          <a:xfrm>
            <a:off x="3370252" y="3865089"/>
            <a:ext cx="1981200" cy="857256"/>
          </a:xfrm>
          <a:prstGeom prst="rect">
            <a:avLst/>
          </a:prstGeom>
          <a:noFill/>
          <a:ln w="38100">
            <a:solidFill>
              <a:srgbClr val="FF0000"/>
            </a:solidFill>
            <a:prstDash val="dash"/>
          </a:ln>
        </p:spPr>
        <p:style>
          <a:lnRef idx="2">
            <a:schemeClr val="accent6"/>
          </a:lnRef>
          <a:fillRef idx="1">
            <a:schemeClr val="lt1"/>
          </a:fillRef>
          <a:effectRef idx="0">
            <a:schemeClr val="accent6"/>
          </a:effectRef>
          <a:fontRef idx="minor">
            <a:schemeClr val="dk1"/>
          </a:fontRef>
        </p:style>
        <p:txBody>
          <a:bodyPr lIns="84387" tIns="42193" rIns="84387" bIns="42193" rtlCol="0" anchor="ctr"/>
          <a:lstStyle/>
          <a:p>
            <a:pPr algn="ctr"/>
            <a:endParaRPr lang="en-US" sz="1662"/>
          </a:p>
        </p:txBody>
      </p:sp>
      <p:sp>
        <p:nvSpPr>
          <p:cNvPr id="63" name="TextBox 62"/>
          <p:cNvSpPr txBox="1"/>
          <p:nvPr/>
        </p:nvSpPr>
        <p:spPr>
          <a:xfrm>
            <a:off x="731258" y="4414691"/>
            <a:ext cx="2719473" cy="490134"/>
          </a:xfrm>
          <a:prstGeom prst="rect">
            <a:avLst/>
          </a:prstGeom>
          <a:noFill/>
        </p:spPr>
        <p:txBody>
          <a:bodyPr wrap="square" rtlCol="0">
            <a:spAutoFit/>
          </a:bodyPr>
          <a:lstStyle/>
          <a:p>
            <a:r>
              <a:rPr lang="en-US" sz="2585" b="1" dirty="0" err="1">
                <a:solidFill>
                  <a:srgbClr val="00B0F0"/>
                </a:solidFill>
              </a:rPr>
              <a:t>P</a:t>
            </a:r>
            <a:r>
              <a:rPr lang="en-US" sz="2585" b="1" dirty="0" err="1" smtClean="0">
                <a:solidFill>
                  <a:srgbClr val="00B0F0"/>
                </a:solidFill>
              </a:rPr>
              <a:t>hapus</a:t>
            </a:r>
            <a:r>
              <a:rPr lang="en-US" sz="2585" b="1" dirty="0" smtClean="0">
                <a:solidFill>
                  <a:srgbClr val="00B0F0"/>
                </a:solidFill>
              </a:rPr>
              <a:t> </a:t>
            </a:r>
            <a:r>
              <a:rPr lang="en-US" sz="2585" b="1" dirty="0">
                <a:solidFill>
                  <a:srgbClr val="00B0F0"/>
                </a:solidFill>
                <a:sym typeface="Wingdings" pitchFamily="2" charset="2"/>
              </a:rPr>
              <a:t> </a:t>
            </a:r>
            <a:r>
              <a:rPr lang="en-US" sz="2585" b="1" dirty="0" err="1">
                <a:solidFill>
                  <a:srgbClr val="00B0F0"/>
                </a:solidFill>
                <a:sym typeface="Wingdings" pitchFamily="2" charset="2"/>
              </a:rPr>
              <a:t>A</a:t>
            </a:r>
            <a:r>
              <a:rPr lang="en-US" sz="2585" b="1" dirty="0" err="1" smtClean="0">
                <a:solidFill>
                  <a:srgbClr val="00B0F0"/>
                </a:solidFill>
                <a:sym typeface="Wingdings" pitchFamily="2" charset="2"/>
              </a:rPr>
              <a:t>wal</a:t>
            </a:r>
            <a:endParaRPr lang="en-US" sz="2585" b="1" dirty="0">
              <a:solidFill>
                <a:srgbClr val="00B0F0"/>
              </a:solidFill>
            </a:endParaRPr>
          </a:p>
        </p:txBody>
      </p:sp>
      <p:sp>
        <p:nvSpPr>
          <p:cNvPr id="65" name="TextBox 64"/>
          <p:cNvSpPr txBox="1"/>
          <p:nvPr/>
        </p:nvSpPr>
        <p:spPr>
          <a:xfrm>
            <a:off x="2479850" y="5194591"/>
            <a:ext cx="1371600" cy="490134"/>
          </a:xfrm>
          <a:prstGeom prst="rect">
            <a:avLst/>
          </a:prstGeom>
          <a:noFill/>
        </p:spPr>
        <p:txBody>
          <a:bodyPr wrap="square" rtlCol="0">
            <a:spAutoFit/>
          </a:bodyPr>
          <a:lstStyle/>
          <a:p>
            <a:r>
              <a:rPr lang="en-US" sz="2585" b="1" dirty="0" err="1">
                <a:solidFill>
                  <a:srgbClr val="0000CC"/>
                </a:solidFill>
              </a:rPr>
              <a:t>E</a:t>
            </a:r>
            <a:r>
              <a:rPr lang="en-US" sz="2585" b="1" dirty="0" err="1" smtClean="0">
                <a:solidFill>
                  <a:srgbClr val="0000CC"/>
                </a:solidFill>
              </a:rPr>
              <a:t>lemen</a:t>
            </a:r>
            <a:endParaRPr lang="en-US" sz="2585" b="1" dirty="0">
              <a:solidFill>
                <a:srgbClr val="0000CC"/>
              </a:solidFill>
            </a:endParaRPr>
          </a:p>
        </p:txBody>
      </p:sp>
      <p:cxnSp>
        <p:nvCxnSpPr>
          <p:cNvPr id="66" name="Straight Arrow Connector 65"/>
          <p:cNvCxnSpPr/>
          <p:nvPr/>
        </p:nvCxnSpPr>
        <p:spPr>
          <a:xfrm flipH="1">
            <a:off x="3144539" y="4425898"/>
            <a:ext cx="994332" cy="852851"/>
          </a:xfrm>
          <a:prstGeom prst="straightConnector1">
            <a:avLst/>
          </a:prstGeom>
          <a:ln w="28575">
            <a:solidFill>
              <a:srgbClr val="0000CC"/>
            </a:solidFill>
            <a:tailEnd type="arrow"/>
          </a:ln>
        </p:spPr>
        <p:style>
          <a:lnRef idx="1">
            <a:schemeClr val="accent2"/>
          </a:lnRef>
          <a:fillRef idx="0">
            <a:schemeClr val="accent2"/>
          </a:fillRef>
          <a:effectRef idx="0">
            <a:schemeClr val="accent2"/>
          </a:effectRef>
          <a:fontRef idx="minor">
            <a:schemeClr val="tx1"/>
          </a:fontRef>
        </p:style>
      </p:cxnSp>
      <p:sp>
        <p:nvSpPr>
          <p:cNvPr id="67" name="TextBox 66"/>
          <p:cNvSpPr txBox="1"/>
          <p:nvPr/>
        </p:nvSpPr>
        <p:spPr>
          <a:xfrm>
            <a:off x="1608006" y="5540543"/>
            <a:ext cx="4716593" cy="490134"/>
          </a:xfrm>
          <a:prstGeom prst="rect">
            <a:avLst/>
          </a:prstGeom>
          <a:noFill/>
        </p:spPr>
        <p:txBody>
          <a:bodyPr wrap="square" rtlCol="0">
            <a:spAutoFit/>
          </a:bodyPr>
          <a:lstStyle/>
          <a:p>
            <a:r>
              <a:rPr lang="en-US" sz="2585" b="1" dirty="0" err="1">
                <a:solidFill>
                  <a:srgbClr val="0000CC"/>
                </a:solidFill>
              </a:rPr>
              <a:t>E</a:t>
            </a:r>
            <a:r>
              <a:rPr lang="en-US" sz="2585" b="1" dirty="0" err="1" smtClean="0">
                <a:solidFill>
                  <a:srgbClr val="0000CC"/>
                </a:solidFill>
              </a:rPr>
              <a:t>lemen</a:t>
            </a:r>
            <a:r>
              <a:rPr lang="en-US" sz="2585" b="1" dirty="0" smtClean="0">
                <a:solidFill>
                  <a:srgbClr val="0000CC"/>
                </a:solidFill>
              </a:rPr>
              <a:t> </a:t>
            </a:r>
            <a:r>
              <a:rPr lang="en-US" sz="2585" b="1" dirty="0">
                <a:solidFill>
                  <a:srgbClr val="0000CC"/>
                </a:solidFill>
                <a:sym typeface="Wingdings" pitchFamily="2" charset="2"/>
              </a:rPr>
              <a:t> </a:t>
            </a:r>
            <a:r>
              <a:rPr lang="en-US" sz="2585" b="1" dirty="0" err="1">
                <a:solidFill>
                  <a:srgbClr val="0000CC"/>
                </a:solidFill>
                <a:sym typeface="Wingdings" pitchFamily="2" charset="2"/>
              </a:rPr>
              <a:t>P</a:t>
            </a:r>
            <a:r>
              <a:rPr lang="en-US" sz="2585" b="1" dirty="0" err="1" smtClean="0">
                <a:solidFill>
                  <a:srgbClr val="0000CC"/>
                </a:solidFill>
              </a:rPr>
              <a:t>hapus</a:t>
            </a:r>
            <a:r>
              <a:rPr lang="en-US" sz="2585" b="1" dirty="0">
                <a:solidFill>
                  <a:srgbClr val="0000CC"/>
                </a:solidFill>
                <a:cs typeface="Times New Roman"/>
              </a:rPr>
              <a:t>↑</a:t>
            </a:r>
            <a:r>
              <a:rPr lang="en-US" sz="2585" b="1" dirty="0" smtClean="0">
                <a:solidFill>
                  <a:srgbClr val="0000CC"/>
                </a:solidFill>
                <a:cs typeface="Times New Roman"/>
              </a:rPr>
              <a:t>.Info </a:t>
            </a:r>
            <a:endParaRPr lang="en-US" sz="2585" b="1" dirty="0">
              <a:solidFill>
                <a:srgbClr val="0000CC"/>
              </a:solidFill>
            </a:endParaRPr>
          </a:p>
        </p:txBody>
      </p:sp>
      <p:sp>
        <p:nvSpPr>
          <p:cNvPr id="68" name="TextBox 67"/>
          <p:cNvSpPr txBox="1"/>
          <p:nvPr/>
        </p:nvSpPr>
        <p:spPr>
          <a:xfrm>
            <a:off x="3731026" y="2884620"/>
            <a:ext cx="3165253" cy="490134"/>
          </a:xfrm>
          <a:prstGeom prst="rect">
            <a:avLst/>
          </a:prstGeom>
          <a:noFill/>
        </p:spPr>
        <p:txBody>
          <a:bodyPr wrap="square" rtlCol="0">
            <a:spAutoFit/>
          </a:bodyPr>
          <a:lstStyle/>
          <a:p>
            <a:r>
              <a:rPr lang="en-US" sz="2585" b="1" dirty="0" err="1">
                <a:solidFill>
                  <a:srgbClr val="00B050"/>
                </a:solidFill>
              </a:rPr>
              <a:t>A</a:t>
            </a:r>
            <a:r>
              <a:rPr lang="en-US" sz="2585" b="1" dirty="0" err="1" smtClean="0">
                <a:solidFill>
                  <a:srgbClr val="00B050"/>
                </a:solidFill>
              </a:rPr>
              <a:t>wal</a:t>
            </a:r>
            <a:r>
              <a:rPr lang="en-US" sz="2585" b="1" dirty="0" smtClean="0">
                <a:solidFill>
                  <a:srgbClr val="00B050"/>
                </a:solidFill>
              </a:rPr>
              <a:t> </a:t>
            </a:r>
            <a:r>
              <a:rPr lang="en-US" sz="2585" b="1" dirty="0">
                <a:solidFill>
                  <a:srgbClr val="00B050"/>
                </a:solidFill>
                <a:sym typeface="Wingdings" pitchFamily="2" charset="2"/>
              </a:rPr>
              <a:t> </a:t>
            </a:r>
            <a:r>
              <a:rPr lang="en-US" sz="2585" b="1" dirty="0" err="1">
                <a:solidFill>
                  <a:srgbClr val="00B050"/>
                </a:solidFill>
                <a:sym typeface="Wingdings" pitchFamily="2" charset="2"/>
              </a:rPr>
              <a:t>A</a:t>
            </a:r>
            <a:r>
              <a:rPr lang="en-US" sz="2585" b="1" dirty="0" err="1" smtClean="0">
                <a:solidFill>
                  <a:srgbClr val="00B050"/>
                </a:solidFill>
                <a:sym typeface="Wingdings" pitchFamily="2" charset="2"/>
              </a:rPr>
              <a:t>wal</a:t>
            </a:r>
            <a:r>
              <a:rPr lang="en-US" sz="2585" b="1" dirty="0">
                <a:solidFill>
                  <a:srgbClr val="00B050"/>
                </a:solidFill>
                <a:cs typeface="Times New Roman"/>
                <a:sym typeface="Wingdings" pitchFamily="2" charset="2"/>
              </a:rPr>
              <a:t>↑.next</a:t>
            </a:r>
            <a:endParaRPr lang="en-US" sz="2585" b="1" dirty="0">
              <a:solidFill>
                <a:srgbClr val="00B050"/>
              </a:solidFill>
            </a:endParaRPr>
          </a:p>
        </p:txBody>
      </p:sp>
      <p:sp>
        <p:nvSpPr>
          <p:cNvPr id="69" name="TextBox 68"/>
          <p:cNvSpPr txBox="1"/>
          <p:nvPr/>
        </p:nvSpPr>
        <p:spPr>
          <a:xfrm>
            <a:off x="4320336" y="4732550"/>
            <a:ext cx="3363081" cy="490134"/>
          </a:xfrm>
          <a:prstGeom prst="rect">
            <a:avLst/>
          </a:prstGeom>
          <a:noFill/>
        </p:spPr>
        <p:txBody>
          <a:bodyPr wrap="square" rtlCol="0">
            <a:spAutoFit/>
          </a:bodyPr>
          <a:lstStyle/>
          <a:p>
            <a:r>
              <a:rPr lang="en-US" sz="2585" b="1" dirty="0" err="1" smtClean="0">
                <a:solidFill>
                  <a:srgbClr val="FF0000"/>
                </a:solidFill>
                <a:sym typeface="Wingdings" pitchFamily="2" charset="2"/>
              </a:rPr>
              <a:t>D</a:t>
            </a:r>
            <a:r>
              <a:rPr lang="en-US" sz="2585" b="1" dirty="0" err="1" smtClean="0">
                <a:solidFill>
                  <a:srgbClr val="FF0000"/>
                </a:solidFill>
                <a:sym typeface="Wingdings" pitchFamily="2" charset="2"/>
              </a:rPr>
              <a:t>ealloc</a:t>
            </a:r>
            <a:r>
              <a:rPr lang="en-US" sz="2585" b="1" dirty="0" smtClean="0">
                <a:solidFill>
                  <a:srgbClr val="FF0000"/>
                </a:solidFill>
                <a:sym typeface="Wingdings" pitchFamily="2" charset="2"/>
              </a:rPr>
              <a:t>(</a:t>
            </a:r>
            <a:r>
              <a:rPr lang="en-US" sz="2585" b="1" dirty="0" err="1">
                <a:solidFill>
                  <a:srgbClr val="FF0000"/>
                </a:solidFill>
                <a:sym typeface="Wingdings" pitchFamily="2" charset="2"/>
              </a:rPr>
              <a:t>P</a:t>
            </a:r>
            <a:r>
              <a:rPr lang="en-US" sz="2585" b="1" dirty="0" err="1" smtClean="0">
                <a:solidFill>
                  <a:srgbClr val="FF0000"/>
                </a:solidFill>
                <a:sym typeface="Wingdings" pitchFamily="2" charset="2"/>
              </a:rPr>
              <a:t>hapus</a:t>
            </a:r>
            <a:r>
              <a:rPr lang="en-US" sz="2585" b="1" dirty="0">
                <a:solidFill>
                  <a:srgbClr val="FF0000"/>
                </a:solidFill>
                <a:sym typeface="Wingdings" pitchFamily="2" charset="2"/>
              </a:rPr>
              <a:t>)</a:t>
            </a:r>
            <a:endParaRPr lang="en-US" sz="2585" b="1" dirty="0">
              <a:solidFill>
                <a:srgbClr val="FF0000"/>
              </a:solidFill>
            </a:endParaRPr>
          </a:p>
        </p:txBody>
      </p:sp>
      <p:grpSp>
        <p:nvGrpSpPr>
          <p:cNvPr id="81" name="Group 80"/>
          <p:cNvGrpSpPr/>
          <p:nvPr/>
        </p:nvGrpSpPr>
        <p:grpSpPr>
          <a:xfrm>
            <a:off x="2327822" y="3232563"/>
            <a:ext cx="3691978" cy="1406768"/>
            <a:chOff x="4227160" y="3232563"/>
            <a:chExt cx="3691978" cy="1406768"/>
          </a:xfrm>
        </p:grpSpPr>
        <p:sp>
          <p:nvSpPr>
            <p:cNvPr id="82" name="TextBox 81"/>
            <p:cNvSpPr txBox="1"/>
            <p:nvPr/>
          </p:nvSpPr>
          <p:spPr>
            <a:xfrm>
              <a:off x="4227160" y="3263055"/>
              <a:ext cx="1183040" cy="546945"/>
            </a:xfrm>
            <a:prstGeom prst="rect">
              <a:avLst/>
            </a:prstGeom>
            <a:noFill/>
          </p:spPr>
          <p:txBody>
            <a:bodyPr wrap="square" rtlCol="0">
              <a:spAutoFit/>
            </a:bodyPr>
            <a:lstStyle/>
            <a:p>
              <a:pPr algn="r"/>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83" name="Group 82"/>
            <p:cNvGrpSpPr/>
            <p:nvPr/>
          </p:nvGrpSpPr>
          <p:grpSpPr>
            <a:xfrm>
              <a:off x="5552708" y="3232563"/>
              <a:ext cx="2366430" cy="1406768"/>
              <a:chOff x="5552708" y="3062350"/>
              <a:chExt cx="2366430" cy="1406768"/>
            </a:xfrm>
          </p:grpSpPr>
          <p:grpSp>
            <p:nvGrpSpPr>
              <p:cNvPr id="85" name="Group 3"/>
              <p:cNvGrpSpPr/>
              <p:nvPr/>
            </p:nvGrpSpPr>
            <p:grpSpPr>
              <a:xfrm>
                <a:off x="5552708" y="3836071"/>
                <a:ext cx="1447800" cy="633047"/>
                <a:chOff x="1752600" y="3352800"/>
                <a:chExt cx="1219200" cy="534195"/>
              </a:xfrm>
            </p:grpSpPr>
            <p:sp>
              <p:nvSpPr>
                <p:cNvPr id="89" name="Rectangle 88"/>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90" name="Straight Connector 89"/>
                <p:cNvCxnSpPr/>
                <p:nvPr/>
              </p:nvCxnSpPr>
              <p:spPr>
                <a:xfrm rot="5400000">
                  <a:off x="2324100" y="3619501"/>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91" name="Straight Connector 90"/>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86" name="TextBox 85"/>
              <p:cNvSpPr txBox="1"/>
              <p:nvPr/>
            </p:nvSpPr>
            <p:spPr>
              <a:xfrm>
                <a:off x="5781308" y="3906411"/>
                <a:ext cx="533400" cy="490134"/>
              </a:xfrm>
              <a:prstGeom prst="rect">
                <a:avLst/>
              </a:prstGeom>
              <a:noFill/>
              <a:ln w="28575">
                <a:noFill/>
              </a:ln>
            </p:spPr>
            <p:txBody>
              <a:bodyPr wrap="square" rtlCol="0">
                <a:spAutoFit/>
              </a:bodyPr>
              <a:lstStyle/>
              <a:p>
                <a:r>
                  <a:rPr lang="en-US" sz="2585" b="1" dirty="0">
                    <a:solidFill>
                      <a:schemeClr val="tx2"/>
                    </a:solidFill>
                  </a:rPr>
                  <a:t>3</a:t>
                </a:r>
              </a:p>
            </p:txBody>
          </p:sp>
          <p:sp>
            <p:nvSpPr>
              <p:cNvPr id="87" name="TextBox 86"/>
              <p:cNvSpPr txBox="1"/>
              <p:nvPr/>
            </p:nvSpPr>
            <p:spPr>
              <a:xfrm>
                <a:off x="6695708" y="3062350"/>
                <a:ext cx="1223430"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88" name="Shape 63"/>
              <p:cNvCxnSpPr>
                <a:stCxn id="87" idx="1"/>
                <a:endCxn id="89" idx="0"/>
              </p:cNvCxnSpPr>
              <p:nvPr/>
            </p:nvCxnSpPr>
            <p:spPr>
              <a:xfrm rot="10800000" flipV="1">
                <a:off x="6276608" y="3335823"/>
                <a:ext cx="419100" cy="500250"/>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grpSp>
        <p:cxnSp>
          <p:nvCxnSpPr>
            <p:cNvPr id="84" name="Elbow Connector 83"/>
            <p:cNvCxnSpPr>
              <a:stCxn id="82" idx="3"/>
            </p:cNvCxnSpPr>
            <p:nvPr/>
          </p:nvCxnSpPr>
          <p:spPr>
            <a:xfrm>
              <a:off x="5410200" y="3536528"/>
              <a:ext cx="441286" cy="474687"/>
            </a:xfrm>
            <a:prstGeom prst="bentConnector2">
              <a:avLst/>
            </a:prstGeom>
            <a:ln w="28575">
              <a:headEnd type="none" w="med" len="med"/>
              <a:tailEnd type="arrow" w="med" len="med"/>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1021226868"/>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par>
                                <p:cTn id="18" presetID="10" presetClass="entr" presetSubtype="0" fill="hold" nodeType="withEffect">
                                  <p:stCondLst>
                                    <p:cond delay="0"/>
                                  </p:stCondLst>
                                  <p:childTnLst>
                                    <p:set>
                                      <p:cBhvr>
                                        <p:cTn id="19" dur="1" fill="hold">
                                          <p:stCondLst>
                                            <p:cond delay="0"/>
                                          </p:stCondLst>
                                        </p:cTn>
                                        <p:tgtEl>
                                          <p:spTgt spid="59"/>
                                        </p:tgtEl>
                                        <p:attrNameLst>
                                          <p:attrName>style.visibility</p:attrName>
                                        </p:attrNameLst>
                                      </p:cBhvr>
                                      <p:to>
                                        <p:strVal val="visible"/>
                                      </p:to>
                                    </p:set>
                                    <p:animEffect transition="in" filter="fade">
                                      <p:cBhvr>
                                        <p:cTn id="20" dur="500"/>
                                        <p:tgtEl>
                                          <p:spTgt spid="59"/>
                                        </p:tgtEl>
                                      </p:cBhvr>
                                    </p:animEffect>
                                  </p:childTnLst>
                                </p:cTn>
                              </p:par>
                              <p:par>
                                <p:cTn id="21" presetID="10"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500"/>
                                        <p:tgtEl>
                                          <p:spTgt spid="36"/>
                                        </p:tgtEl>
                                      </p:cBhvr>
                                    </p:animEffect>
                                  </p:childTnLst>
                                </p:cTn>
                              </p:par>
                              <p:par>
                                <p:cTn id="27" presetID="10"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par>
                                <p:cTn id="30" presetID="10" presetClass="entr" presetSubtype="0" fill="hold" nodeType="with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fade">
                                      <p:cBhvr>
                                        <p:cTn id="37" dur="500"/>
                                        <p:tgtEl>
                                          <p:spTgt spid="57"/>
                                        </p:tgtEl>
                                      </p:cBhvr>
                                    </p:animEffect>
                                  </p:childTnLst>
                                </p:cTn>
                              </p:par>
                              <p:par>
                                <p:cTn id="38" presetID="10" presetClass="entr" presetSubtype="0" fill="hold" nodeType="with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500"/>
                                        <p:tgtEl>
                                          <p:spTgt spid="5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500"/>
                                        <p:tgtEl>
                                          <p:spTgt spid="6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5"/>
                                        </p:tgtEl>
                                        <p:attrNameLst>
                                          <p:attrName>style.visibility</p:attrName>
                                        </p:attrNameLst>
                                      </p:cBhvr>
                                      <p:to>
                                        <p:strVal val="visible"/>
                                      </p:to>
                                    </p:set>
                                    <p:animEffect transition="in" filter="fade">
                                      <p:cBhvr>
                                        <p:cTn id="50" dur="500"/>
                                        <p:tgtEl>
                                          <p:spTgt spid="65"/>
                                        </p:tgtEl>
                                      </p:cBhvr>
                                    </p:animEffect>
                                  </p:childTnLst>
                                </p:cTn>
                              </p:par>
                              <p:par>
                                <p:cTn id="51" presetID="10" presetClass="entr" presetSubtype="0" fill="hold" nodeType="withEffect">
                                  <p:stCondLst>
                                    <p:cond delay="0"/>
                                  </p:stCondLst>
                                  <p:childTnLst>
                                    <p:set>
                                      <p:cBhvr>
                                        <p:cTn id="52" dur="1" fill="hold">
                                          <p:stCondLst>
                                            <p:cond delay="0"/>
                                          </p:stCondLst>
                                        </p:cTn>
                                        <p:tgtEl>
                                          <p:spTgt spid="66"/>
                                        </p:tgtEl>
                                        <p:attrNameLst>
                                          <p:attrName>style.visibility</p:attrName>
                                        </p:attrNameLst>
                                      </p:cBhvr>
                                      <p:to>
                                        <p:strVal val="visible"/>
                                      </p:to>
                                    </p:set>
                                    <p:animEffect transition="in" filter="fade">
                                      <p:cBhvr>
                                        <p:cTn id="53" dur="500"/>
                                        <p:tgtEl>
                                          <p:spTgt spid="66"/>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500"/>
                                        <p:tgtEl>
                                          <p:spTgt spid="67"/>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xit" presetSubtype="0" fill="hold" nodeType="clickEffect">
                                  <p:stCondLst>
                                    <p:cond delay="0"/>
                                  </p:stCondLst>
                                  <p:childTnLst>
                                    <p:animEffect transition="out" filter="fade">
                                      <p:cBhvr>
                                        <p:cTn id="62" dur="500"/>
                                        <p:tgtEl>
                                          <p:spTgt spid="59"/>
                                        </p:tgtEl>
                                      </p:cBhvr>
                                    </p:animEffect>
                                    <p:set>
                                      <p:cBhvr>
                                        <p:cTn id="63" dur="1" fill="hold">
                                          <p:stCondLst>
                                            <p:cond delay="499"/>
                                          </p:stCondLst>
                                        </p:cTn>
                                        <p:tgtEl>
                                          <p:spTgt spid="59"/>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fade">
                                      <p:cBhvr>
                                        <p:cTn id="68" dur="500"/>
                                        <p:tgtEl>
                                          <p:spTgt spid="6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68"/>
                                        </p:tgtEl>
                                        <p:attrNameLst>
                                          <p:attrName>style.visibility</p:attrName>
                                        </p:attrNameLst>
                                      </p:cBhvr>
                                      <p:to>
                                        <p:strVal val="visible"/>
                                      </p:to>
                                    </p:set>
                                    <p:animEffect transition="in" filter="fade">
                                      <p:cBhvr>
                                        <p:cTn id="73" dur="500"/>
                                        <p:tgtEl>
                                          <p:spTgt spid="68"/>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500"/>
                                        <p:tgtEl>
                                          <p:spTgt spid="61"/>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fade">
                                      <p:cBhvr>
                                        <p:cTn id="83" dur="500"/>
                                        <p:tgtEl>
                                          <p:spTgt spid="69"/>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xit" presetSubtype="0" fill="hold" grpId="1" nodeType="clickEffect">
                                  <p:stCondLst>
                                    <p:cond delay="0"/>
                                  </p:stCondLst>
                                  <p:childTnLst>
                                    <p:animEffect transition="out" filter="fade">
                                      <p:cBhvr>
                                        <p:cTn id="87" dur="500"/>
                                        <p:tgtEl>
                                          <p:spTgt spid="31"/>
                                        </p:tgtEl>
                                      </p:cBhvr>
                                    </p:animEffect>
                                    <p:set>
                                      <p:cBhvr>
                                        <p:cTn id="88" dur="1" fill="hold">
                                          <p:stCondLst>
                                            <p:cond delay="499"/>
                                          </p:stCondLst>
                                        </p:cTn>
                                        <p:tgtEl>
                                          <p:spTgt spid="31"/>
                                        </p:tgtEl>
                                        <p:attrNameLst>
                                          <p:attrName>style.visibility</p:attrName>
                                        </p:attrNameLst>
                                      </p:cBhvr>
                                      <p:to>
                                        <p:strVal val="hidden"/>
                                      </p:to>
                                    </p:set>
                                  </p:childTnLst>
                                </p:cTn>
                              </p:par>
                              <p:par>
                                <p:cTn id="89" presetID="10" presetClass="exit" presetSubtype="0" fill="hold" nodeType="withEffect">
                                  <p:stCondLst>
                                    <p:cond delay="0"/>
                                  </p:stCondLst>
                                  <p:childTnLst>
                                    <p:animEffect transition="out" filter="fade">
                                      <p:cBhvr>
                                        <p:cTn id="90" dur="500"/>
                                        <p:tgtEl>
                                          <p:spTgt spid="59"/>
                                        </p:tgtEl>
                                      </p:cBhvr>
                                    </p:animEffect>
                                    <p:set>
                                      <p:cBhvr>
                                        <p:cTn id="91" dur="1" fill="hold">
                                          <p:stCondLst>
                                            <p:cond delay="499"/>
                                          </p:stCondLst>
                                        </p:cTn>
                                        <p:tgtEl>
                                          <p:spTgt spid="59"/>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32"/>
                                        </p:tgtEl>
                                      </p:cBhvr>
                                    </p:animEffect>
                                    <p:set>
                                      <p:cBhvr>
                                        <p:cTn id="94" dur="1" fill="hold">
                                          <p:stCondLst>
                                            <p:cond delay="499"/>
                                          </p:stCondLst>
                                        </p:cTn>
                                        <p:tgtEl>
                                          <p:spTgt spid="32"/>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36"/>
                                        </p:tgtEl>
                                      </p:cBhvr>
                                    </p:animEffect>
                                    <p:set>
                                      <p:cBhvr>
                                        <p:cTn id="97" dur="1" fill="hold">
                                          <p:stCondLst>
                                            <p:cond delay="499"/>
                                          </p:stCondLst>
                                        </p:cTn>
                                        <p:tgtEl>
                                          <p:spTgt spid="36"/>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35"/>
                                        </p:tgtEl>
                                      </p:cBhvr>
                                    </p:animEffect>
                                    <p:set>
                                      <p:cBhvr>
                                        <p:cTn id="100" dur="1" fill="hold">
                                          <p:stCondLst>
                                            <p:cond delay="499"/>
                                          </p:stCondLst>
                                        </p:cTn>
                                        <p:tgtEl>
                                          <p:spTgt spid="35"/>
                                        </p:tgtEl>
                                        <p:attrNameLst>
                                          <p:attrName>style.visibility</p:attrName>
                                        </p:attrNameLst>
                                      </p:cBhvr>
                                      <p:to>
                                        <p:strVal val="hidden"/>
                                      </p:to>
                                    </p:set>
                                  </p:childTnLst>
                                </p:cTn>
                              </p:par>
                              <p:par>
                                <p:cTn id="101" presetID="10" presetClass="exit" presetSubtype="0" fill="hold" nodeType="withEffect">
                                  <p:stCondLst>
                                    <p:cond delay="0"/>
                                  </p:stCondLst>
                                  <p:childTnLst>
                                    <p:animEffect transition="out" filter="fade">
                                      <p:cBhvr>
                                        <p:cTn id="102" dur="500"/>
                                        <p:tgtEl>
                                          <p:spTgt spid="37"/>
                                        </p:tgtEl>
                                      </p:cBhvr>
                                    </p:animEffect>
                                    <p:set>
                                      <p:cBhvr>
                                        <p:cTn id="103" dur="1" fill="hold">
                                          <p:stCondLst>
                                            <p:cond delay="499"/>
                                          </p:stCondLst>
                                        </p:cTn>
                                        <p:tgtEl>
                                          <p:spTgt spid="37"/>
                                        </p:tgtEl>
                                        <p:attrNameLst>
                                          <p:attrName>style.visibility</p:attrName>
                                        </p:attrNameLst>
                                      </p:cBhvr>
                                      <p:to>
                                        <p:strVal val="hidden"/>
                                      </p:to>
                                    </p:set>
                                  </p:childTnLst>
                                </p:cTn>
                              </p:par>
                              <p:par>
                                <p:cTn id="104" presetID="10" presetClass="exit" presetSubtype="0" fill="hold" grpId="1" nodeType="withEffect">
                                  <p:stCondLst>
                                    <p:cond delay="0"/>
                                  </p:stCondLst>
                                  <p:childTnLst>
                                    <p:animEffect transition="out" filter="fade">
                                      <p:cBhvr>
                                        <p:cTn id="105" dur="500"/>
                                        <p:tgtEl>
                                          <p:spTgt spid="57"/>
                                        </p:tgtEl>
                                      </p:cBhvr>
                                    </p:animEffect>
                                    <p:set>
                                      <p:cBhvr>
                                        <p:cTn id="106" dur="1" fill="hold">
                                          <p:stCondLst>
                                            <p:cond delay="499"/>
                                          </p:stCondLst>
                                        </p:cTn>
                                        <p:tgtEl>
                                          <p:spTgt spid="57"/>
                                        </p:tgtEl>
                                        <p:attrNameLst>
                                          <p:attrName>style.visibility</p:attrName>
                                        </p:attrNameLst>
                                      </p:cBhvr>
                                      <p:to>
                                        <p:strVal val="hidden"/>
                                      </p:to>
                                    </p:set>
                                  </p:childTnLst>
                                </p:cTn>
                              </p:par>
                              <p:par>
                                <p:cTn id="107" presetID="10" presetClass="exit" presetSubtype="0" fill="hold" nodeType="withEffect">
                                  <p:stCondLst>
                                    <p:cond delay="0"/>
                                  </p:stCondLst>
                                  <p:childTnLst>
                                    <p:animEffect transition="out" filter="fade">
                                      <p:cBhvr>
                                        <p:cTn id="108" dur="500"/>
                                        <p:tgtEl>
                                          <p:spTgt spid="58"/>
                                        </p:tgtEl>
                                      </p:cBhvr>
                                    </p:animEffect>
                                    <p:set>
                                      <p:cBhvr>
                                        <p:cTn id="109" dur="1" fill="hold">
                                          <p:stCondLst>
                                            <p:cond delay="499"/>
                                          </p:stCondLst>
                                        </p:cTn>
                                        <p:tgtEl>
                                          <p:spTgt spid="58"/>
                                        </p:tgtEl>
                                        <p:attrNameLst>
                                          <p:attrName>style.visibility</p:attrName>
                                        </p:attrNameLst>
                                      </p:cBhvr>
                                      <p:to>
                                        <p:strVal val="hidden"/>
                                      </p:to>
                                    </p:set>
                                  </p:childTnLst>
                                </p:cTn>
                              </p:par>
                              <p:par>
                                <p:cTn id="110" presetID="10" presetClass="exit" presetSubtype="0" fill="hold" grpId="1" nodeType="withEffect">
                                  <p:stCondLst>
                                    <p:cond delay="0"/>
                                  </p:stCondLst>
                                  <p:childTnLst>
                                    <p:animEffect transition="out" filter="fade">
                                      <p:cBhvr>
                                        <p:cTn id="111" dur="500"/>
                                        <p:tgtEl>
                                          <p:spTgt spid="63"/>
                                        </p:tgtEl>
                                      </p:cBhvr>
                                    </p:animEffect>
                                    <p:set>
                                      <p:cBhvr>
                                        <p:cTn id="112" dur="1" fill="hold">
                                          <p:stCondLst>
                                            <p:cond delay="499"/>
                                          </p:stCondLst>
                                        </p:cTn>
                                        <p:tgtEl>
                                          <p:spTgt spid="63"/>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65"/>
                                        </p:tgtEl>
                                      </p:cBhvr>
                                    </p:animEffect>
                                    <p:set>
                                      <p:cBhvr>
                                        <p:cTn id="115" dur="1" fill="hold">
                                          <p:stCondLst>
                                            <p:cond delay="499"/>
                                          </p:stCondLst>
                                        </p:cTn>
                                        <p:tgtEl>
                                          <p:spTgt spid="65"/>
                                        </p:tgtEl>
                                        <p:attrNameLst>
                                          <p:attrName>style.visibility</p:attrName>
                                        </p:attrNameLst>
                                      </p:cBhvr>
                                      <p:to>
                                        <p:strVal val="hidden"/>
                                      </p:to>
                                    </p:set>
                                  </p:childTnLst>
                                </p:cTn>
                              </p:par>
                              <p:par>
                                <p:cTn id="116" presetID="10" presetClass="exit" presetSubtype="0" fill="hold" nodeType="withEffect">
                                  <p:stCondLst>
                                    <p:cond delay="0"/>
                                  </p:stCondLst>
                                  <p:childTnLst>
                                    <p:animEffect transition="out" filter="fade">
                                      <p:cBhvr>
                                        <p:cTn id="117" dur="500"/>
                                        <p:tgtEl>
                                          <p:spTgt spid="66"/>
                                        </p:tgtEl>
                                      </p:cBhvr>
                                    </p:animEffect>
                                    <p:set>
                                      <p:cBhvr>
                                        <p:cTn id="118" dur="1" fill="hold">
                                          <p:stCondLst>
                                            <p:cond delay="499"/>
                                          </p:stCondLst>
                                        </p:cTn>
                                        <p:tgtEl>
                                          <p:spTgt spid="66"/>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67"/>
                                        </p:tgtEl>
                                      </p:cBhvr>
                                    </p:animEffect>
                                    <p:set>
                                      <p:cBhvr>
                                        <p:cTn id="121" dur="1" fill="hold">
                                          <p:stCondLst>
                                            <p:cond delay="499"/>
                                          </p:stCondLst>
                                        </p:cTn>
                                        <p:tgtEl>
                                          <p:spTgt spid="67"/>
                                        </p:tgtEl>
                                        <p:attrNameLst>
                                          <p:attrName>style.visibility</p:attrName>
                                        </p:attrNameLst>
                                      </p:cBhvr>
                                      <p:to>
                                        <p:strVal val="hidden"/>
                                      </p:to>
                                    </p:set>
                                  </p:childTnLst>
                                </p:cTn>
                              </p:par>
                              <p:par>
                                <p:cTn id="122" presetID="10" presetClass="exit" presetSubtype="0" fill="hold" nodeType="withEffect">
                                  <p:stCondLst>
                                    <p:cond delay="0"/>
                                  </p:stCondLst>
                                  <p:childTnLst>
                                    <p:animEffect transition="out" filter="fade">
                                      <p:cBhvr>
                                        <p:cTn id="123" dur="500"/>
                                        <p:tgtEl>
                                          <p:spTgt spid="60"/>
                                        </p:tgtEl>
                                      </p:cBhvr>
                                    </p:animEffect>
                                    <p:set>
                                      <p:cBhvr>
                                        <p:cTn id="124" dur="1" fill="hold">
                                          <p:stCondLst>
                                            <p:cond delay="499"/>
                                          </p:stCondLst>
                                        </p:cTn>
                                        <p:tgtEl>
                                          <p:spTgt spid="60"/>
                                        </p:tgtEl>
                                        <p:attrNameLst>
                                          <p:attrName>style.visibility</p:attrName>
                                        </p:attrNameLst>
                                      </p:cBhvr>
                                      <p:to>
                                        <p:strVal val="hidden"/>
                                      </p:to>
                                    </p:set>
                                  </p:childTnLst>
                                </p:cTn>
                              </p:par>
                              <p:par>
                                <p:cTn id="125" presetID="10" presetClass="exit" presetSubtype="0" fill="hold" grpId="1" nodeType="withEffect">
                                  <p:stCondLst>
                                    <p:cond delay="0"/>
                                  </p:stCondLst>
                                  <p:childTnLst>
                                    <p:animEffect transition="out" filter="fade">
                                      <p:cBhvr>
                                        <p:cTn id="126" dur="500"/>
                                        <p:tgtEl>
                                          <p:spTgt spid="68"/>
                                        </p:tgtEl>
                                      </p:cBhvr>
                                    </p:animEffect>
                                    <p:set>
                                      <p:cBhvr>
                                        <p:cTn id="127" dur="1" fill="hold">
                                          <p:stCondLst>
                                            <p:cond delay="499"/>
                                          </p:stCondLst>
                                        </p:cTn>
                                        <p:tgtEl>
                                          <p:spTgt spid="68"/>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500"/>
                                        <p:tgtEl>
                                          <p:spTgt spid="61"/>
                                        </p:tgtEl>
                                      </p:cBhvr>
                                    </p:animEffect>
                                    <p:set>
                                      <p:cBhvr>
                                        <p:cTn id="130" dur="1" fill="hold">
                                          <p:stCondLst>
                                            <p:cond delay="499"/>
                                          </p:stCondLst>
                                        </p:cTn>
                                        <p:tgtEl>
                                          <p:spTgt spid="61"/>
                                        </p:tgtEl>
                                        <p:attrNameLst>
                                          <p:attrName>style.visibility</p:attrName>
                                        </p:attrNameLst>
                                      </p:cBhvr>
                                      <p:to>
                                        <p:strVal val="hidden"/>
                                      </p:to>
                                    </p:set>
                                  </p:childTnLst>
                                </p:cTn>
                              </p:par>
                              <p:par>
                                <p:cTn id="131" presetID="10" presetClass="exit" presetSubtype="0" fill="hold" grpId="1" nodeType="withEffect">
                                  <p:stCondLst>
                                    <p:cond delay="0"/>
                                  </p:stCondLst>
                                  <p:childTnLst>
                                    <p:animEffect transition="out" filter="fade">
                                      <p:cBhvr>
                                        <p:cTn id="132" dur="500"/>
                                        <p:tgtEl>
                                          <p:spTgt spid="69"/>
                                        </p:tgtEl>
                                      </p:cBhvr>
                                    </p:animEffect>
                                    <p:set>
                                      <p:cBhvr>
                                        <p:cTn id="133" dur="1" fill="hold">
                                          <p:stCondLst>
                                            <p:cond delay="499"/>
                                          </p:stCondLst>
                                        </p:cTn>
                                        <p:tgtEl>
                                          <p:spTgt spid="69"/>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81"/>
                                        </p:tgtEl>
                                        <p:attrNameLst>
                                          <p:attrName>style.visibility</p:attrName>
                                        </p:attrNameLst>
                                      </p:cBhvr>
                                      <p:to>
                                        <p:strVal val="visible"/>
                                      </p:to>
                                    </p:set>
                                    <p:animEffect transition="in" filter="fade">
                                      <p:cBhvr>
                                        <p:cTn id="138"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0" grpId="0"/>
      <p:bldP spid="31" grpId="0"/>
      <p:bldP spid="31" grpId="1"/>
      <p:bldP spid="36" grpId="0"/>
      <p:bldP spid="36" grpId="1"/>
      <p:bldP spid="57" grpId="0"/>
      <p:bldP spid="57" grpId="1"/>
      <p:bldP spid="61" grpId="0" animBg="1"/>
      <p:bldP spid="61" grpId="1" animBg="1"/>
      <p:bldP spid="63" grpId="0"/>
      <p:bldP spid="63" grpId="1"/>
      <p:bldP spid="65" grpId="0"/>
      <p:bldP spid="65" grpId="1"/>
      <p:bldP spid="67" grpId="0"/>
      <p:bldP spid="67" grpId="1"/>
      <p:bldP spid="68" grpId="0"/>
      <p:bldP spid="68" grpId="1"/>
      <p:bldP spid="69" grpId="0"/>
      <p:bldP spid="69"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Penghapusan</a:t>
            </a:r>
            <a:r>
              <a:rPr lang="en-US" sz="3200" dirty="0" smtClean="0"/>
              <a:t> Di </a:t>
            </a:r>
            <a:r>
              <a:rPr lang="en-US" sz="3200" dirty="0" err="1" smtClean="0"/>
              <a:t>Depan</a:t>
            </a:r>
            <a:r>
              <a:rPr lang="en-US" sz="3200" dirty="0" smtClean="0"/>
              <a:t/>
            </a:r>
            <a:br>
              <a:rPr lang="en-US" sz="3200" dirty="0" smtClean="0"/>
            </a:br>
            <a:r>
              <a:rPr lang="en-US" sz="3200" dirty="0" smtClean="0"/>
              <a:t>(</a:t>
            </a:r>
            <a:r>
              <a:rPr lang="en-US" sz="3200" dirty="0" err="1" smtClean="0"/>
              <a:t>Secara</a:t>
            </a:r>
            <a:r>
              <a:rPr lang="en-US" sz="3200" dirty="0" smtClean="0"/>
              <a:t> </a:t>
            </a:r>
            <a:r>
              <a:rPr lang="en-US" sz="3200" dirty="0" err="1" smtClean="0"/>
              <a:t>Umum</a:t>
            </a:r>
            <a:r>
              <a:rPr lang="en-US" sz="3200" dirty="0" smtClean="0"/>
              <a:t>)</a:t>
            </a:r>
            <a:endParaRPr lang="en-US" sz="3200" dirty="0"/>
          </a:p>
        </p:txBody>
      </p:sp>
      <p:sp>
        <p:nvSpPr>
          <p:cNvPr id="3" name="Content Placeholder 2"/>
          <p:cNvSpPr>
            <a:spLocks noGrp="1"/>
          </p:cNvSpPr>
          <p:nvPr>
            <p:ph idx="1"/>
          </p:nvPr>
        </p:nvSpPr>
        <p:spPr>
          <a:xfrm>
            <a:off x="457200" y="1371600"/>
            <a:ext cx="8229600" cy="5257800"/>
          </a:xfrm>
        </p:spPr>
        <p:txBody>
          <a:bodyPr/>
          <a:lstStyle/>
          <a:p>
            <a:pPr marL="2979738" indent="-2979738">
              <a:spcBef>
                <a:spcPts val="0"/>
              </a:spcBef>
              <a:buNone/>
            </a:pPr>
            <a:r>
              <a:rPr lang="en-US" sz="1800" b="1" u="sng" dirty="0" smtClean="0">
                <a:solidFill>
                  <a:schemeClr val="tx2"/>
                </a:solidFill>
                <a:latin typeface="Calibri" panose="020F0502020204030204" pitchFamily="34" charset="0"/>
              </a:rPr>
              <a:t>Procedure</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Hapus</a:t>
            </a:r>
            <a:r>
              <a:rPr lang="en-US" sz="1800" b="1" dirty="0" err="1" smtClean="0">
                <a:solidFill>
                  <a:schemeClr val="tx2"/>
                </a:solidFill>
                <a:latin typeface="Calibri" panose="020F0502020204030204" pitchFamily="34" charset="0"/>
              </a:rPr>
              <a:t>DepanSingle</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I/O</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Awal</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Akhir</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NamaPointer</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Out</a:t>
            </a:r>
            <a:r>
              <a:rPr lang="en-US" sz="1800" b="1" u="sng" dirty="0" smtClean="0">
                <a:solidFill>
                  <a:schemeClr val="tx2"/>
                </a:solidFill>
                <a:latin typeface="Calibri" panose="020F0502020204030204" pitchFamily="34" charset="0"/>
              </a:rPr>
              <a:t>put</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Elemen</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tipedata</a:t>
            </a:r>
            <a:r>
              <a:rPr lang="en-US" sz="1800" b="1" dirty="0" smtClean="0">
                <a:solidFill>
                  <a:schemeClr val="tx2"/>
                </a:solidFill>
                <a:latin typeface="Calibri" panose="020F0502020204030204" pitchFamily="34" charset="0"/>
              </a:rPr>
              <a:t>)</a:t>
            </a:r>
            <a:endParaRPr lang="en-US" sz="1800" b="1" dirty="0" smtClean="0">
              <a:solidFill>
                <a:schemeClr val="tx2"/>
              </a:solidFill>
              <a:latin typeface="Calibri" panose="020F0502020204030204" pitchFamily="34" charset="0"/>
            </a:endParaRPr>
          </a:p>
          <a:p>
            <a:pPr marL="0" indent="0">
              <a:spcBef>
                <a:spcPts val="0"/>
              </a:spcBef>
              <a:buNone/>
            </a:pPr>
            <a:r>
              <a:rPr lang="en-US" sz="1800" b="1" i="1" dirty="0" smtClean="0">
                <a:solidFill>
                  <a:schemeClr val="tx2"/>
                </a:solidFill>
                <a:latin typeface="Calibri" panose="020F0502020204030204" pitchFamily="34" charset="0"/>
              </a:rPr>
              <a:t>{I.S. : </a:t>
            </a:r>
            <a:r>
              <a:rPr lang="en-US" sz="1800" b="1" i="1" dirty="0" smtClean="0">
                <a:solidFill>
                  <a:schemeClr val="tx2"/>
                </a:solidFill>
                <a:latin typeface="Calibri" panose="020F0502020204030204" pitchFamily="34" charset="0"/>
              </a:rPr>
              <a:t> List </a:t>
            </a:r>
            <a:r>
              <a:rPr lang="en-US" sz="1800" b="1" i="1" dirty="0" err="1" smtClean="0">
                <a:solidFill>
                  <a:schemeClr val="tx2"/>
                </a:solidFill>
                <a:latin typeface="Calibri" panose="020F0502020204030204" pitchFamily="34" charset="0"/>
              </a:rPr>
              <a:t>sudah</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terdefinisi</a:t>
            </a:r>
            <a:r>
              <a:rPr lang="en-US" sz="1800" b="1" i="1" dirty="0" smtClean="0">
                <a:solidFill>
                  <a:schemeClr val="tx2"/>
                </a:solidFill>
                <a:latin typeface="Calibri" panose="020F0502020204030204" pitchFamily="34" charset="0"/>
              </a:rPr>
              <a:t>}</a:t>
            </a:r>
          </a:p>
          <a:p>
            <a:pPr marL="0" indent="0">
              <a:spcBef>
                <a:spcPts val="0"/>
              </a:spcBef>
              <a:buNone/>
            </a:pPr>
            <a:r>
              <a:rPr lang="en-US" sz="1800" b="1" i="1" dirty="0" smtClean="0">
                <a:solidFill>
                  <a:schemeClr val="tx2"/>
                </a:solidFill>
                <a:latin typeface="Calibri" panose="020F0502020204030204" pitchFamily="34" charset="0"/>
              </a:rPr>
              <a:t>{F.S. : </a:t>
            </a:r>
            <a:r>
              <a:rPr lang="en-US" sz="1800" b="1" i="1" dirty="0" err="1" smtClean="0">
                <a:solidFill>
                  <a:schemeClr val="tx2"/>
                </a:solidFill>
                <a:latin typeface="Calibri" panose="020F0502020204030204" pitchFamily="34" charset="0"/>
              </a:rPr>
              <a:t>menghasilkan</a:t>
            </a:r>
            <a:r>
              <a:rPr lang="en-US" sz="1800" b="1" i="1" dirty="0" smtClean="0">
                <a:solidFill>
                  <a:schemeClr val="tx2"/>
                </a:solidFill>
                <a:latin typeface="Calibri" panose="020F0502020204030204" pitchFamily="34" charset="0"/>
              </a:rPr>
              <a:t> list </a:t>
            </a:r>
            <a:r>
              <a:rPr lang="en-US" sz="1800" b="1" i="1" dirty="0" smtClean="0">
                <a:solidFill>
                  <a:schemeClr val="tx2"/>
                </a:solidFill>
                <a:latin typeface="Calibri" panose="020F0502020204030204" pitchFamily="34" charset="0"/>
              </a:rPr>
              <a:t>yang </a:t>
            </a:r>
            <a:r>
              <a:rPr lang="en-US" sz="1800" b="1" i="1" dirty="0" err="1" smtClean="0">
                <a:solidFill>
                  <a:schemeClr val="tx2"/>
                </a:solidFill>
                <a:latin typeface="Calibri" panose="020F0502020204030204" pitchFamily="34" charset="0"/>
              </a:rPr>
              <a:t>sudah</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dihapus</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satu</a:t>
            </a:r>
            <a:r>
              <a:rPr lang="en-US" sz="1800" b="1" i="1" dirty="0" smtClean="0">
                <a:solidFill>
                  <a:schemeClr val="tx2"/>
                </a:solidFill>
                <a:latin typeface="Calibri" panose="020F0502020204030204" pitchFamily="34" charset="0"/>
              </a:rPr>
              <a:t> </a:t>
            </a:r>
            <a:r>
              <a:rPr lang="en-US" sz="1800" b="1" i="1" dirty="0" err="1" smtClean="0">
                <a:solidFill>
                  <a:schemeClr val="tx2"/>
                </a:solidFill>
                <a:latin typeface="Calibri" panose="020F0502020204030204" pitchFamily="34" charset="0"/>
              </a:rPr>
              <a:t>simpul</a:t>
            </a:r>
            <a:r>
              <a:rPr lang="en-US" sz="1800" b="1" i="1" dirty="0" smtClean="0">
                <a:solidFill>
                  <a:schemeClr val="tx2"/>
                </a:solidFill>
                <a:latin typeface="Calibri" panose="020F0502020204030204" pitchFamily="34" charset="0"/>
              </a:rPr>
              <a:t> di </a:t>
            </a:r>
            <a:r>
              <a:rPr lang="en-US" sz="1800" b="1" i="1" dirty="0" err="1" smtClean="0">
                <a:solidFill>
                  <a:schemeClr val="tx2"/>
                </a:solidFill>
                <a:latin typeface="Calibri" panose="020F0502020204030204" pitchFamily="34" charset="0"/>
              </a:rPr>
              <a:t>depan</a:t>
            </a:r>
            <a:r>
              <a:rPr lang="en-US" sz="1800" b="1" i="1" dirty="0" smtClean="0">
                <a:solidFill>
                  <a:schemeClr val="tx2"/>
                </a:solidFill>
                <a:latin typeface="Calibri" panose="020F0502020204030204" pitchFamily="34" charset="0"/>
              </a:rPr>
              <a:t>}</a:t>
            </a:r>
          </a:p>
          <a:p>
            <a:pPr marL="0" indent="0">
              <a:spcBef>
                <a:spcPts val="0"/>
              </a:spcBef>
              <a:buNone/>
            </a:pPr>
            <a:r>
              <a:rPr lang="en-US" sz="1800" b="1" u="sng" dirty="0" err="1" smtClean="0">
                <a:solidFill>
                  <a:schemeClr val="tx2"/>
                </a:solidFill>
                <a:latin typeface="Calibri" panose="020F0502020204030204" pitchFamily="34" charset="0"/>
              </a:rPr>
              <a:t>Kamus</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Phapus</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NamaPointer</a:t>
            </a:r>
            <a:endParaRPr lang="en-US" sz="1800" b="1" dirty="0">
              <a:solidFill>
                <a:schemeClr val="tx2"/>
              </a:solidFill>
              <a:latin typeface="Calibri" panose="020F0502020204030204" pitchFamily="34" charset="0"/>
            </a:endParaRPr>
          </a:p>
          <a:p>
            <a:pPr marL="0" indent="0">
              <a:spcBef>
                <a:spcPts val="0"/>
              </a:spcBef>
              <a:buNone/>
            </a:pPr>
            <a:r>
              <a:rPr lang="en-US" sz="1800" b="1" u="sng" dirty="0" err="1" smtClean="0">
                <a:solidFill>
                  <a:schemeClr val="tx2"/>
                </a:solidFill>
                <a:latin typeface="Calibri" panose="020F0502020204030204" pitchFamily="34" charset="0"/>
              </a:rPr>
              <a:t>Algoritma</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Phapus</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Awal</a:t>
            </a:r>
            <a:endParaRPr lang="en-US" sz="1800" b="1" dirty="0" smtClean="0">
              <a:solidFill>
                <a:schemeClr val="tx2"/>
              </a:solidFill>
              <a:latin typeface="Calibri" panose="020F0502020204030204" pitchFamily="34" charset="0"/>
            </a:endParaRPr>
          </a:p>
          <a:p>
            <a:pPr marL="2809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Elemen</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Symbol" panose="05050102010706020507" pitchFamily="18" charset="2"/>
              </a:rPr>
              <a:t></a:t>
            </a:r>
            <a:r>
              <a:rPr lang="en-US" sz="1800" b="1" dirty="0">
                <a:solidFill>
                  <a:schemeClr val="tx2"/>
                </a:solidFill>
                <a:latin typeface="Calibri" panose="020F0502020204030204" pitchFamily="34" charset="0"/>
                <a:sym typeface="Symbol" panose="05050102010706020507" pitchFamily="18" charset="2"/>
              </a:rPr>
              <a:t>.Info </a:t>
            </a:r>
            <a:endParaRPr lang="en-US" sz="1800" b="1" dirty="0" smtClean="0">
              <a:solidFill>
                <a:schemeClr val="tx2"/>
              </a:solidFill>
              <a:latin typeface="Calibri" panose="020F0502020204030204" pitchFamily="34" charset="0"/>
              <a:sym typeface="Wingdings" panose="05000000000000000000" pitchFamily="2" charset="2"/>
            </a:endParaRPr>
          </a:p>
          <a:p>
            <a:pPr marL="280988"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If</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{list </a:t>
            </a:r>
            <a:r>
              <a:rPr lang="en-US" sz="1800" b="1" i="1" dirty="0" err="1" smtClean="0">
                <a:solidFill>
                  <a:schemeClr val="accent1"/>
                </a:solidFill>
                <a:latin typeface="Calibri" panose="020F0502020204030204" pitchFamily="34" charset="0"/>
                <a:sym typeface="Wingdings" panose="05000000000000000000" pitchFamily="2" charset="2"/>
              </a:rPr>
              <a:t>hanya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memiliki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satu</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i="1" dirty="0" smtClean="0">
              <a:solidFill>
                <a:schemeClr val="accent1"/>
              </a:solidFill>
              <a:latin typeface="Calibri" panose="020F0502020204030204" pitchFamily="34" charset="0"/>
              <a:sym typeface="Wingdings" panose="05000000000000000000" pitchFamily="2" charset="2"/>
            </a:endParaRPr>
          </a:p>
          <a:p>
            <a:pPr marL="457200"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Then</a:t>
            </a:r>
          </a:p>
          <a:p>
            <a:pPr marL="796925" indent="0">
              <a:spcBef>
                <a:spcPts val="0"/>
              </a:spcBef>
              <a:buNone/>
            </a:pPr>
            <a:r>
              <a:rPr lang="en-US" sz="1800" b="1" dirty="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smtClean="0">
                <a:solidFill>
                  <a:schemeClr val="tx2"/>
                </a:solidFill>
                <a:latin typeface="Calibri" panose="020F0502020204030204" pitchFamily="34" charset="0"/>
                <a:sym typeface="Wingdings" panose="05000000000000000000" pitchFamily="2" charset="2"/>
              </a:rPr>
              <a:t>Nil</a:t>
            </a:r>
          </a:p>
          <a:p>
            <a:pPr marL="796925"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Nil </a:t>
            </a:r>
            <a:endParaRPr lang="en-US" sz="1800" b="1" dirty="0" smtClean="0">
              <a:solidFill>
                <a:schemeClr val="tx2"/>
              </a:solidFill>
              <a:latin typeface="Calibri" panose="020F0502020204030204" pitchFamily="34" charset="0"/>
              <a:sym typeface="Wingdings" panose="05000000000000000000" pitchFamily="2" charset="2"/>
            </a:endParaRPr>
          </a:p>
          <a:p>
            <a:pPr marL="457200"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{list </a:t>
            </a:r>
            <a:r>
              <a:rPr lang="en-US" sz="1800" b="1" i="1" dirty="0" err="1" smtClean="0">
                <a:solidFill>
                  <a:schemeClr val="accent1"/>
                </a:solidFill>
                <a:latin typeface="Calibri" panose="020F0502020204030204" pitchFamily="34" charset="0"/>
                <a:sym typeface="Wingdings" panose="05000000000000000000" pitchFamily="2" charset="2"/>
              </a:rPr>
              <a:t>memiliki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lebih</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dari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satu</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i="1" u="sng" dirty="0" smtClean="0">
              <a:solidFill>
                <a:schemeClr val="accent1"/>
              </a:solidFill>
              <a:latin typeface="Calibri" panose="020F0502020204030204" pitchFamily="34" charset="0"/>
              <a:sym typeface="Wingdings" panose="05000000000000000000" pitchFamily="2" charset="2"/>
            </a:endParaRPr>
          </a:p>
          <a:p>
            <a:pPr marL="8556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.Next </a:t>
            </a:r>
            <a:r>
              <a:rPr lang="en-US" sz="1800" b="1" dirty="0" smtClean="0">
                <a:solidFill>
                  <a:schemeClr val="tx2"/>
                </a:solidFill>
                <a:latin typeface="Calibri" panose="020F0502020204030204" pitchFamily="34" charset="0"/>
                <a:sym typeface="Symbol" panose="05050102010706020507" pitchFamily="18" charset="2"/>
              </a:rPr>
              <a:t>    </a:t>
            </a:r>
            <a:r>
              <a:rPr lang="en-US" sz="1800" b="1" i="1" dirty="0" smtClean="0">
                <a:solidFill>
                  <a:schemeClr val="accent1"/>
                </a:solidFill>
                <a:latin typeface="Calibri" panose="020F0502020204030204" pitchFamily="34" charset="0"/>
                <a:sym typeface="Symbol" panose="05050102010706020507" pitchFamily="18" charset="2"/>
              </a:rPr>
              <a:t>{Pointer </a:t>
            </a:r>
            <a:r>
              <a:rPr lang="en-US" sz="1800" b="1" i="1" dirty="0" err="1" smtClean="0">
                <a:solidFill>
                  <a:schemeClr val="accent1"/>
                </a:solidFill>
                <a:latin typeface="Calibri" panose="020F0502020204030204" pitchFamily="34" charset="0"/>
                <a:sym typeface="Symbol" panose="05050102010706020507" pitchFamily="18" charset="2"/>
              </a:rPr>
              <a:t>Awal</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pindah</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ke</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simpul</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berikutnya</a:t>
            </a:r>
            <a:r>
              <a:rPr lang="en-US" sz="1800" b="1" i="1" dirty="0" smtClean="0">
                <a:solidFill>
                  <a:schemeClr val="accent1"/>
                </a:solidFill>
                <a:latin typeface="Calibri" panose="020F0502020204030204" pitchFamily="34" charset="0"/>
                <a:sym typeface="Symbol" panose="05050102010706020507" pitchFamily="18" charset="2"/>
              </a:rPr>
              <a:t>}</a:t>
            </a:r>
            <a:endParaRPr lang="en-US" sz="1800" b="1" i="1" dirty="0" smtClean="0">
              <a:solidFill>
                <a:schemeClr val="accent1"/>
              </a:solidFill>
              <a:latin typeface="Calibri" panose="020F0502020204030204" pitchFamily="34" charset="0"/>
              <a:sym typeface="Wingdings" panose="05000000000000000000" pitchFamily="2" charset="2"/>
            </a:endParaRPr>
          </a:p>
          <a:p>
            <a:pPr marL="280988"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EndIf</a:t>
            </a:r>
            <a:endParaRPr lang="en-US" sz="1800" b="1" u="sng" dirty="0" smtClean="0">
              <a:solidFill>
                <a:schemeClr val="tx2"/>
              </a:solidFill>
              <a:latin typeface="Calibri" panose="020F0502020204030204" pitchFamily="34" charset="0"/>
              <a:sym typeface="Wingdings" panose="05000000000000000000" pitchFamily="2" charset="2"/>
            </a:endParaRPr>
          </a:p>
          <a:p>
            <a:pPr marL="2809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Dealloc</a:t>
            </a:r>
            <a:r>
              <a:rPr lang="en-US" sz="1800" b="1" dirty="0" smtClean="0">
                <a:solidFill>
                  <a:schemeClr val="tx2"/>
                </a:solidFill>
                <a:latin typeface="Calibri" panose="020F0502020204030204" pitchFamily="34" charset="0"/>
                <a:sym typeface="Wingdings" panose="05000000000000000000" pitchFamily="2" charset="2"/>
              </a:rPr>
              <a:t>(</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membebaskan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satu</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ditunjuk</a:t>
            </a:r>
            <a:r>
              <a:rPr lang="en-US" sz="1800" b="1" i="1" dirty="0" smtClean="0">
                <a:solidFill>
                  <a:schemeClr val="accent1"/>
                </a:solidFill>
                <a:latin typeface="Calibri" panose="020F0502020204030204" pitchFamily="34" charset="0"/>
                <a:sym typeface="Wingdings" panose="05000000000000000000" pitchFamily="2" charset="2"/>
              </a:rPr>
              <a:t> pointer </a:t>
            </a:r>
            <a:r>
              <a:rPr lang="en-US" sz="1800" b="1" i="1" dirty="0" err="1" smtClean="0">
                <a:solidFill>
                  <a:schemeClr val="accent1"/>
                </a:solidFill>
                <a:latin typeface="Calibri" panose="020F0502020204030204" pitchFamily="34" charset="0"/>
                <a:sym typeface="Wingdings" panose="05000000000000000000" pitchFamily="2" charset="2"/>
              </a:rPr>
              <a:t>Phapus</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i="1" dirty="0" smtClean="0">
              <a:solidFill>
                <a:schemeClr val="accent1"/>
              </a:solidFill>
              <a:latin typeface="Calibri" panose="020F0502020204030204" pitchFamily="34" charset="0"/>
              <a:sym typeface="Wingdings" panose="05000000000000000000" pitchFamily="2" charset="2"/>
            </a:endParaRPr>
          </a:p>
          <a:p>
            <a:pPr marL="0" indent="0">
              <a:spcBef>
                <a:spcPts val="0"/>
              </a:spcBef>
              <a:buNone/>
            </a:pPr>
            <a:r>
              <a:rPr lang="en-US" sz="1800" b="1" u="sng" dirty="0" err="1" smtClean="0">
                <a:solidFill>
                  <a:schemeClr val="tx2"/>
                </a:solidFill>
                <a:latin typeface="Calibri" panose="020F0502020204030204" pitchFamily="34" charset="0"/>
                <a:sym typeface="Wingdings" panose="05000000000000000000" pitchFamily="2" charset="2"/>
              </a:rPr>
              <a:t>EndProcedure</a:t>
            </a:r>
            <a:endParaRPr lang="en-US" sz="1800" b="1" u="sng" dirty="0" smtClean="0">
              <a:solidFill>
                <a:schemeClr val="tx2"/>
              </a:solidFill>
              <a:latin typeface="Calibri" panose="020F0502020204030204" pitchFamily="34" charset="0"/>
            </a:endParaRPr>
          </a:p>
          <a:p>
            <a:pPr marL="0" indent="0">
              <a:spcBef>
                <a:spcPts val="0"/>
              </a:spcBef>
              <a:buNone/>
            </a:pPr>
            <a:r>
              <a:rPr lang="en-US" sz="1800" b="1" dirty="0" smtClean="0">
                <a:solidFill>
                  <a:schemeClr val="tx2"/>
                </a:solidFill>
                <a:latin typeface="Calibri" panose="020F0502020204030204" pitchFamily="34" charset="0"/>
              </a:rPr>
              <a:t> </a:t>
            </a:r>
            <a:endParaRPr lang="en-US" sz="1800" b="1" dirty="0">
              <a:solidFill>
                <a:schemeClr val="tx2"/>
              </a:solidFill>
              <a:latin typeface="Calibri" panose="020F0502020204030204" pitchFamily="34" charset="0"/>
            </a:endParaRPr>
          </a:p>
        </p:txBody>
      </p:sp>
      <p:sp>
        <p:nvSpPr>
          <p:cNvPr id="4" name="TextBox 3"/>
          <p:cNvSpPr txBox="1"/>
          <p:nvPr/>
        </p:nvSpPr>
        <p:spPr>
          <a:xfrm>
            <a:off x="3124200" y="4419600"/>
            <a:ext cx="2971800" cy="461665"/>
          </a:xfrm>
          <a:prstGeom prst="rect">
            <a:avLst/>
          </a:prstGeom>
          <a:noFill/>
        </p:spPr>
        <p:txBody>
          <a:bodyPr wrap="square" rtlCol="0">
            <a:spAutoFit/>
          </a:bodyPr>
          <a:lstStyle/>
          <a:p>
            <a:r>
              <a:rPr lang="en-US" sz="2400" b="1" i="1" dirty="0" smtClean="0">
                <a:solidFill>
                  <a:schemeClr val="accent1"/>
                </a:solidFill>
                <a:latin typeface="Calibri" panose="020F0502020204030204" pitchFamily="34" charset="0"/>
                <a:cs typeface="Calibri" panose="020F0502020204030204" pitchFamily="34" charset="0"/>
              </a:rPr>
              <a:t>{List </a:t>
            </a:r>
            <a:r>
              <a:rPr lang="en-US" sz="2400" b="1" i="1" dirty="0" err="1" smtClean="0">
                <a:solidFill>
                  <a:schemeClr val="accent1"/>
                </a:solidFill>
                <a:latin typeface="Calibri" panose="020F0502020204030204" pitchFamily="34" charset="0"/>
                <a:cs typeface="Calibri" panose="020F0502020204030204" pitchFamily="34" charset="0"/>
              </a:rPr>
              <a:t>menjadi</a:t>
            </a:r>
            <a:r>
              <a:rPr lang="en-US" sz="2400" b="1" i="1" dirty="0" smtClean="0">
                <a:solidFill>
                  <a:schemeClr val="accent1"/>
                </a:solidFill>
                <a:latin typeface="Calibri" panose="020F0502020204030204" pitchFamily="34" charset="0"/>
                <a:cs typeface="Calibri" panose="020F0502020204030204" pitchFamily="34" charset="0"/>
              </a:rPr>
              <a:t> </a:t>
            </a:r>
            <a:r>
              <a:rPr lang="en-US" sz="2400" b="1" i="1" dirty="0" err="1" smtClean="0">
                <a:solidFill>
                  <a:schemeClr val="accent1"/>
                </a:solidFill>
                <a:latin typeface="Calibri" panose="020F0502020204030204" pitchFamily="34" charset="0"/>
                <a:cs typeface="Calibri" panose="020F0502020204030204" pitchFamily="34" charset="0"/>
              </a:rPr>
              <a:t>kosong</a:t>
            </a:r>
            <a:r>
              <a:rPr lang="en-US" sz="2400" b="1" i="1" dirty="0" smtClean="0">
                <a:solidFill>
                  <a:schemeClr val="accent1"/>
                </a:solidFill>
                <a:latin typeface="Calibri" panose="020F0502020204030204" pitchFamily="34" charset="0"/>
                <a:cs typeface="Calibri" panose="020F0502020204030204" pitchFamily="34" charset="0"/>
              </a:rPr>
              <a:t>}</a:t>
            </a:r>
            <a:endParaRPr lang="en-US" sz="2400" b="1" i="1"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9184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76200"/>
            <a:ext cx="6516594" cy="914400"/>
          </a:xfrm>
        </p:spPr>
        <p:txBody>
          <a:bodyPr>
            <a:normAutofit/>
          </a:bodyPr>
          <a:lstStyle/>
          <a:p>
            <a:r>
              <a:rPr lang="en-US" b="1" dirty="0" err="1" smtClean="0"/>
              <a:t>Penghapusan</a:t>
            </a:r>
            <a:r>
              <a:rPr lang="en-US" b="1" dirty="0" smtClean="0"/>
              <a:t> di </a:t>
            </a:r>
            <a:r>
              <a:rPr lang="en-US" b="1" dirty="0" err="1" smtClean="0"/>
              <a:t>Belakang</a:t>
            </a:r>
            <a:endParaRPr lang="en-US" b="1" dirty="0"/>
          </a:p>
        </p:txBody>
      </p:sp>
      <p:sp>
        <p:nvSpPr>
          <p:cNvPr id="3" name="Content Placeholder 2"/>
          <p:cNvSpPr>
            <a:spLocks noGrp="1"/>
          </p:cNvSpPr>
          <p:nvPr>
            <p:ph sz="quarter" idx="1"/>
          </p:nvPr>
        </p:nvSpPr>
        <p:spPr>
          <a:xfrm>
            <a:off x="549491" y="2344636"/>
            <a:ext cx="8153400" cy="474764"/>
          </a:xfrm>
        </p:spPr>
        <p:txBody>
          <a:bodyPr>
            <a:normAutofit/>
          </a:bodyPr>
          <a:lstStyle/>
          <a:p>
            <a:pPr marL="474691" lvl="2" indent="-474691">
              <a:spcBef>
                <a:spcPts val="646"/>
              </a:spcBef>
              <a:buSzPct val="60000"/>
              <a:buNone/>
            </a:pPr>
            <a:r>
              <a:rPr lang="en-US" b="1" dirty="0" smtClean="0"/>
              <a:t>- </a:t>
            </a:r>
            <a:r>
              <a:rPr lang="en-US" b="1" dirty="0" err="1" smtClean="0">
                <a:solidFill>
                  <a:schemeClr val="tx2"/>
                </a:solidFill>
              </a:rPr>
              <a:t>Keadaan</a:t>
            </a:r>
            <a:r>
              <a:rPr lang="en-US" b="1" dirty="0" smtClean="0">
                <a:solidFill>
                  <a:schemeClr val="tx2"/>
                </a:solidFill>
              </a:rPr>
              <a:t> List </a:t>
            </a:r>
            <a:r>
              <a:rPr lang="en-US" b="1" dirty="0" err="1" smtClean="0">
                <a:solidFill>
                  <a:schemeClr val="tx2"/>
                </a:solidFill>
              </a:rPr>
              <a:t>memiliki</a:t>
            </a:r>
            <a:r>
              <a:rPr lang="en-US" b="1" dirty="0" smtClean="0">
                <a:solidFill>
                  <a:schemeClr val="tx2"/>
                </a:solidFill>
              </a:rPr>
              <a:t> </a:t>
            </a:r>
            <a:r>
              <a:rPr lang="en-US" b="1" dirty="0" err="1" smtClean="0">
                <a:solidFill>
                  <a:schemeClr val="tx2"/>
                </a:solidFill>
              </a:rPr>
              <a:t>satu</a:t>
            </a:r>
            <a:r>
              <a:rPr lang="en-US" b="1" dirty="0" smtClean="0">
                <a:solidFill>
                  <a:schemeClr val="tx2"/>
                </a:solidFill>
              </a:rPr>
              <a:t> </a:t>
            </a:r>
            <a:r>
              <a:rPr lang="en-US" b="1" dirty="0" err="1" smtClean="0">
                <a:solidFill>
                  <a:schemeClr val="tx2"/>
                </a:solidFill>
              </a:rPr>
              <a:t>simpul</a:t>
            </a:r>
            <a:r>
              <a:rPr lang="en-US" b="1" dirty="0" smtClean="0">
                <a:solidFill>
                  <a:schemeClr val="tx2"/>
                </a:solidFill>
              </a:rPr>
              <a:t> </a:t>
            </a:r>
            <a:r>
              <a:rPr lang="en-US" b="1" dirty="0" smtClean="0"/>
              <a:t>(</a:t>
            </a:r>
            <a:r>
              <a:rPr lang="en-US" b="1" dirty="0" err="1"/>
              <a:t>A</a:t>
            </a:r>
            <a:r>
              <a:rPr lang="en-US" b="1" dirty="0" err="1" smtClean="0"/>
              <a:t>wal</a:t>
            </a:r>
            <a:r>
              <a:rPr lang="en-US" b="1" dirty="0" smtClean="0"/>
              <a:t> </a:t>
            </a:r>
            <a:r>
              <a:rPr lang="en-US" b="1" dirty="0" smtClean="0"/>
              <a:t>= </a:t>
            </a:r>
            <a:r>
              <a:rPr lang="en-US" b="1" dirty="0" err="1"/>
              <a:t>A</a:t>
            </a:r>
            <a:r>
              <a:rPr lang="en-US" b="1" dirty="0" err="1" smtClean="0"/>
              <a:t>khir</a:t>
            </a:r>
            <a:r>
              <a:rPr lang="en-US" b="1" dirty="0" smtClean="0"/>
              <a:t>)</a:t>
            </a:r>
          </a:p>
        </p:txBody>
      </p:sp>
      <p:grpSp>
        <p:nvGrpSpPr>
          <p:cNvPr id="8" name="Group 7"/>
          <p:cNvGrpSpPr/>
          <p:nvPr/>
        </p:nvGrpSpPr>
        <p:grpSpPr>
          <a:xfrm>
            <a:off x="838200" y="4038600"/>
            <a:ext cx="7162824" cy="1360085"/>
            <a:chOff x="838200" y="3960752"/>
            <a:chExt cx="7162824" cy="1360085"/>
          </a:xfrm>
        </p:grpSpPr>
        <p:grpSp>
          <p:nvGrpSpPr>
            <p:cNvPr id="5" name="Group 60"/>
            <p:cNvGrpSpPr/>
            <p:nvPr/>
          </p:nvGrpSpPr>
          <p:grpSpPr>
            <a:xfrm>
              <a:off x="838200" y="4046554"/>
              <a:ext cx="6293876" cy="1274283"/>
              <a:chOff x="564123" y="1423103"/>
              <a:chExt cx="6293877" cy="1472495"/>
            </a:xfrm>
          </p:grpSpPr>
          <p:grpSp>
            <p:nvGrpSpPr>
              <p:cNvPr id="6" name="Group 3"/>
              <p:cNvGrpSpPr/>
              <p:nvPr/>
            </p:nvGrpSpPr>
            <p:grpSpPr>
              <a:xfrm>
                <a:off x="5410200" y="2209796"/>
                <a:ext cx="1447800" cy="685802"/>
                <a:chOff x="1752600" y="3352800"/>
                <a:chExt cx="1219200" cy="534196"/>
              </a:xfrm>
            </p:grpSpPr>
            <p:sp>
              <p:nvSpPr>
                <p:cNvPr id="41" name="Rectangle 40"/>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2" name="Straight Connector 41"/>
                <p:cNvCxnSpPr/>
                <p:nvPr/>
              </p:nvCxnSpPr>
              <p:spPr>
                <a:xfrm rot="5400000">
                  <a:off x="2324100" y="3619502"/>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3" name="Straight Connector 42"/>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39" name="TextBox 38"/>
              <p:cNvSpPr txBox="1"/>
              <p:nvPr/>
            </p:nvSpPr>
            <p:spPr>
              <a:xfrm>
                <a:off x="564123" y="1423103"/>
                <a:ext cx="1066800" cy="566373"/>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wal</a:t>
                </a:r>
                <a:endParaRPr lang="en-US" sz="2585" b="1" dirty="0">
                  <a:solidFill>
                    <a:schemeClr val="tx2"/>
                  </a:solidFill>
                </a:endParaRPr>
              </a:p>
            </p:txBody>
          </p:sp>
          <p:grpSp>
            <p:nvGrpSpPr>
              <p:cNvPr id="7" name="Group 46"/>
              <p:cNvGrpSpPr/>
              <p:nvPr/>
            </p:nvGrpSpPr>
            <p:grpSpPr>
              <a:xfrm>
                <a:off x="1122929" y="2209800"/>
                <a:ext cx="3601471" cy="684783"/>
                <a:chOff x="3485129" y="2362200"/>
                <a:chExt cx="3601471" cy="684783"/>
              </a:xfrm>
            </p:grpSpPr>
            <p:sp>
              <p:nvSpPr>
                <p:cNvPr id="45" name="Rectangle 44"/>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46" name="Straight Connector 45"/>
                <p:cNvCxnSpPr/>
                <p:nvPr/>
              </p:nvCxnSpPr>
              <p:spPr>
                <a:xfrm rot="5400000">
                  <a:off x="6287952" y="2703650"/>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24" name="Rectangle 23"/>
                <p:cNvSpPr/>
                <p:nvPr/>
              </p:nvSpPr>
              <p:spPr>
                <a:xfrm>
                  <a:off x="3485129"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5" name="Straight Connector 24"/>
                <p:cNvCxnSpPr/>
                <p:nvPr/>
              </p:nvCxnSpPr>
              <p:spPr>
                <a:xfrm rot="5400000">
                  <a:off x="4134280" y="2703650"/>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49" name="Straight Arrow Connector 48"/>
              <p:cNvCxnSpPr/>
              <p:nvPr/>
            </p:nvCxnSpPr>
            <p:spPr>
              <a:xfrm>
                <a:off x="4495800" y="2514601"/>
                <a:ext cx="9144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50" name="TextBox 49"/>
              <p:cNvSpPr txBox="1"/>
              <p:nvPr/>
            </p:nvSpPr>
            <p:spPr>
              <a:xfrm>
                <a:off x="3581399" y="2286000"/>
                <a:ext cx="533400" cy="566373"/>
              </a:xfrm>
              <a:prstGeom prst="rect">
                <a:avLst/>
              </a:prstGeom>
              <a:noFill/>
            </p:spPr>
            <p:txBody>
              <a:bodyPr wrap="square" rtlCol="0">
                <a:spAutoFit/>
              </a:bodyPr>
              <a:lstStyle/>
              <a:p>
                <a:r>
                  <a:rPr lang="en-US" sz="2585" b="1" dirty="0">
                    <a:solidFill>
                      <a:schemeClr val="tx2"/>
                    </a:solidFill>
                  </a:rPr>
                  <a:t>1</a:t>
                </a:r>
              </a:p>
            </p:txBody>
          </p:sp>
          <p:sp>
            <p:nvSpPr>
              <p:cNvPr id="51" name="TextBox 50"/>
              <p:cNvSpPr txBox="1"/>
              <p:nvPr/>
            </p:nvSpPr>
            <p:spPr>
              <a:xfrm>
                <a:off x="5638800" y="2286000"/>
                <a:ext cx="533400" cy="566373"/>
              </a:xfrm>
              <a:prstGeom prst="rect">
                <a:avLst/>
              </a:prstGeom>
              <a:noFill/>
            </p:spPr>
            <p:txBody>
              <a:bodyPr wrap="square" rtlCol="0">
                <a:spAutoFit/>
              </a:bodyPr>
              <a:lstStyle/>
              <a:p>
                <a:r>
                  <a:rPr lang="en-US" sz="2585" b="1" dirty="0">
                    <a:solidFill>
                      <a:schemeClr val="tx2"/>
                    </a:solidFill>
                  </a:rPr>
                  <a:t>3</a:t>
                </a:r>
              </a:p>
            </p:txBody>
          </p:sp>
          <p:cxnSp>
            <p:nvCxnSpPr>
              <p:cNvPr id="26" name="Straight Arrow Connector 25"/>
              <p:cNvCxnSpPr/>
              <p:nvPr/>
            </p:nvCxnSpPr>
            <p:spPr>
              <a:xfrm>
                <a:off x="2342129" y="2514602"/>
                <a:ext cx="9144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27" name="TextBox 26"/>
              <p:cNvSpPr txBox="1"/>
              <p:nvPr/>
            </p:nvSpPr>
            <p:spPr>
              <a:xfrm>
                <a:off x="1427729" y="2286000"/>
                <a:ext cx="533400" cy="566373"/>
              </a:xfrm>
              <a:prstGeom prst="rect">
                <a:avLst/>
              </a:prstGeom>
              <a:noFill/>
            </p:spPr>
            <p:txBody>
              <a:bodyPr wrap="square" rtlCol="0">
                <a:spAutoFit/>
              </a:bodyPr>
              <a:lstStyle/>
              <a:p>
                <a:r>
                  <a:rPr lang="en-US" sz="2585" b="1" dirty="0">
                    <a:solidFill>
                      <a:schemeClr val="tx2"/>
                    </a:solidFill>
                  </a:rPr>
                  <a:t>2</a:t>
                </a:r>
              </a:p>
            </p:txBody>
          </p:sp>
        </p:grpSp>
        <p:sp>
          <p:nvSpPr>
            <p:cNvPr id="62" name="TextBox 61"/>
            <p:cNvSpPr txBox="1"/>
            <p:nvPr/>
          </p:nvSpPr>
          <p:spPr>
            <a:xfrm>
              <a:off x="6934224" y="3960752"/>
              <a:ext cx="1066800" cy="490134"/>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khir</a:t>
              </a:r>
              <a:endParaRPr lang="en-US" sz="2585" b="1" dirty="0">
                <a:solidFill>
                  <a:schemeClr val="tx2"/>
                </a:solidFill>
              </a:endParaRPr>
            </a:p>
          </p:txBody>
        </p:sp>
        <p:cxnSp>
          <p:nvCxnSpPr>
            <p:cNvPr id="64" name="Shape 63"/>
            <p:cNvCxnSpPr>
              <a:stCxn id="62" idx="1"/>
              <a:endCxn id="41" idx="0"/>
            </p:cNvCxnSpPr>
            <p:nvPr/>
          </p:nvCxnSpPr>
          <p:spPr>
            <a:xfrm rot="10800000" flipV="1">
              <a:off x="6408176" y="4205819"/>
              <a:ext cx="526048" cy="521532"/>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cxnSp>
          <p:nvCxnSpPr>
            <p:cNvPr id="66" name="Shape 65"/>
            <p:cNvCxnSpPr/>
            <p:nvPr/>
          </p:nvCxnSpPr>
          <p:spPr>
            <a:xfrm>
              <a:off x="1736461" y="4252634"/>
              <a:ext cx="647700" cy="433488"/>
            </a:xfrm>
            <a:prstGeom prst="bentConnector2">
              <a:avLst/>
            </a:prstGeom>
            <a:ln>
              <a:tailEnd type="arrow"/>
            </a:ln>
          </p:spPr>
          <p:style>
            <a:lnRef idx="1">
              <a:schemeClr val="dk1"/>
            </a:lnRef>
            <a:fillRef idx="0">
              <a:schemeClr val="dk1"/>
            </a:fillRef>
            <a:effectRef idx="0">
              <a:schemeClr val="dk1"/>
            </a:effectRef>
            <a:fontRef idx="minor">
              <a:schemeClr val="tx1"/>
            </a:fontRef>
          </p:style>
        </p:cxnSp>
      </p:grpSp>
      <p:sp>
        <p:nvSpPr>
          <p:cNvPr id="20" name="Content Placeholder 2"/>
          <p:cNvSpPr txBox="1">
            <a:spLocks/>
          </p:cNvSpPr>
          <p:nvPr/>
        </p:nvSpPr>
        <p:spPr>
          <a:xfrm>
            <a:off x="562708" y="1447800"/>
            <a:ext cx="8203340" cy="1094638"/>
          </a:xfrm>
          <a:prstGeom prst="rect">
            <a:avLst/>
          </a:prstGeom>
        </p:spPr>
        <p:txBody>
          <a:bodyPr vert="horz" lIns="84387" tIns="42193" rIns="84387" bIns="42193">
            <a:normAutofit/>
          </a:bodyPr>
          <a:lstStyle/>
          <a:p>
            <a:pPr marL="0" lvl="2" defTabSz="844083">
              <a:buClr>
                <a:schemeClr val="accent2"/>
              </a:buClr>
              <a:buSzPct val="60000"/>
              <a:defRPr/>
            </a:pPr>
            <a:r>
              <a:rPr lang="en-US" sz="2300" dirty="0">
                <a:solidFill>
                  <a:schemeClr val="tx2"/>
                </a:solidFill>
              </a:rPr>
              <a:t>Proses </a:t>
            </a:r>
            <a:r>
              <a:rPr lang="en-US" sz="2300" dirty="0" err="1">
                <a:solidFill>
                  <a:schemeClr val="tx2"/>
                </a:solidFill>
              </a:rPr>
              <a:t>menghapus</a:t>
            </a:r>
            <a:r>
              <a:rPr lang="en-US" sz="2300" dirty="0">
                <a:solidFill>
                  <a:schemeClr val="tx2"/>
                </a:solidFill>
              </a:rPr>
              <a:t> </a:t>
            </a:r>
            <a:r>
              <a:rPr lang="en-US" sz="2300" dirty="0" err="1">
                <a:solidFill>
                  <a:schemeClr val="tx2"/>
                </a:solidFill>
              </a:rPr>
              <a:t>satu</a:t>
            </a:r>
            <a:r>
              <a:rPr lang="en-US" sz="2300" dirty="0">
                <a:solidFill>
                  <a:schemeClr val="tx2"/>
                </a:solidFill>
              </a:rPr>
              <a:t> </a:t>
            </a:r>
            <a:r>
              <a:rPr lang="en-US" sz="2300" dirty="0" err="1">
                <a:solidFill>
                  <a:schemeClr val="tx2"/>
                </a:solidFill>
              </a:rPr>
              <a:t>simpul</a:t>
            </a:r>
            <a:r>
              <a:rPr lang="en-US" sz="2300" dirty="0">
                <a:solidFill>
                  <a:schemeClr val="tx2"/>
                </a:solidFill>
              </a:rPr>
              <a:t> di </a:t>
            </a:r>
            <a:r>
              <a:rPr lang="en-US" sz="2300" dirty="0" err="1">
                <a:solidFill>
                  <a:schemeClr val="tx2"/>
                </a:solidFill>
              </a:rPr>
              <a:t>belakang</a:t>
            </a:r>
            <a:r>
              <a:rPr lang="en-US" sz="2300" dirty="0">
                <a:solidFill>
                  <a:schemeClr val="tx2"/>
                </a:solidFill>
              </a:rPr>
              <a:t>/di </a:t>
            </a:r>
            <a:r>
              <a:rPr lang="en-US" sz="2300" dirty="0" err="1">
                <a:solidFill>
                  <a:schemeClr val="tx2"/>
                </a:solidFill>
              </a:rPr>
              <a:t>akhir</a:t>
            </a:r>
            <a:r>
              <a:rPr lang="en-US" sz="2300" dirty="0">
                <a:solidFill>
                  <a:schemeClr val="tx2"/>
                </a:solidFill>
              </a:rPr>
              <a:t> Linked List (</a:t>
            </a:r>
            <a:r>
              <a:rPr lang="en-US" sz="2300" b="1" dirty="0" err="1">
                <a:solidFill>
                  <a:schemeClr val="tx2"/>
                </a:solidFill>
              </a:rPr>
              <a:t>menghapus</a:t>
            </a:r>
            <a:r>
              <a:rPr lang="en-US" sz="2300" b="1" dirty="0">
                <a:solidFill>
                  <a:schemeClr val="tx2"/>
                </a:solidFill>
              </a:rPr>
              <a:t> </a:t>
            </a:r>
            <a:r>
              <a:rPr lang="en-US" sz="2300" b="1" dirty="0" err="1">
                <a:solidFill>
                  <a:schemeClr val="tx2"/>
                </a:solidFill>
              </a:rPr>
              <a:t>simpul</a:t>
            </a:r>
            <a:r>
              <a:rPr lang="en-US" sz="2300" b="1" dirty="0">
                <a:solidFill>
                  <a:schemeClr val="tx2"/>
                </a:solidFill>
              </a:rPr>
              <a:t> yang </a:t>
            </a:r>
            <a:r>
              <a:rPr lang="en-US" sz="2300" b="1" dirty="0" err="1">
                <a:solidFill>
                  <a:schemeClr val="tx2"/>
                </a:solidFill>
              </a:rPr>
              <a:t>ditunjuk</a:t>
            </a:r>
            <a:r>
              <a:rPr lang="en-US" sz="2300" b="1" dirty="0">
                <a:solidFill>
                  <a:schemeClr val="tx2"/>
                </a:solidFill>
              </a:rPr>
              <a:t> </a:t>
            </a:r>
            <a:r>
              <a:rPr lang="en-US" sz="2300" b="1" dirty="0" err="1">
                <a:solidFill>
                  <a:schemeClr val="tx2"/>
                </a:solidFill>
              </a:rPr>
              <a:t>oleh</a:t>
            </a:r>
            <a:r>
              <a:rPr lang="en-US" sz="2300" b="1" dirty="0">
                <a:solidFill>
                  <a:schemeClr val="tx2"/>
                </a:solidFill>
              </a:rPr>
              <a:t> pointer </a:t>
            </a:r>
            <a:r>
              <a:rPr lang="en-US" sz="2300" b="1" dirty="0" err="1">
                <a:solidFill>
                  <a:schemeClr val="tx2"/>
                </a:solidFill>
              </a:rPr>
              <a:t>A</a:t>
            </a:r>
            <a:r>
              <a:rPr lang="en-US" sz="2300" b="1" dirty="0" err="1" smtClean="0">
                <a:solidFill>
                  <a:schemeClr val="tx2"/>
                </a:solidFill>
              </a:rPr>
              <a:t>khir</a:t>
            </a:r>
            <a:r>
              <a:rPr lang="en-US" sz="2300" dirty="0">
                <a:solidFill>
                  <a:schemeClr val="tx2"/>
                </a:solidFill>
              </a:rPr>
              <a:t>)</a:t>
            </a:r>
          </a:p>
        </p:txBody>
      </p:sp>
      <p:sp>
        <p:nvSpPr>
          <p:cNvPr id="21" name="Content Placeholder 2"/>
          <p:cNvSpPr txBox="1">
            <a:spLocks/>
          </p:cNvSpPr>
          <p:nvPr/>
        </p:nvSpPr>
        <p:spPr>
          <a:xfrm>
            <a:off x="549491" y="3200400"/>
            <a:ext cx="8405504" cy="527542"/>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2215" b="1" dirty="0"/>
              <a:t>- </a:t>
            </a:r>
            <a:r>
              <a:rPr lang="en-US" sz="2215" b="1" dirty="0" err="1">
                <a:solidFill>
                  <a:schemeClr val="tx2"/>
                </a:solidFill>
              </a:rPr>
              <a:t>Keadaan</a:t>
            </a:r>
            <a:r>
              <a:rPr lang="en-US" sz="2215" b="1" dirty="0">
                <a:solidFill>
                  <a:schemeClr val="tx2"/>
                </a:solidFill>
              </a:rPr>
              <a:t> List </a:t>
            </a:r>
            <a:r>
              <a:rPr lang="en-US" sz="2215" b="1" dirty="0" err="1">
                <a:solidFill>
                  <a:schemeClr val="tx2"/>
                </a:solidFill>
              </a:rPr>
              <a:t>memiliki</a:t>
            </a:r>
            <a:r>
              <a:rPr lang="en-US" sz="2215" b="1" dirty="0">
                <a:solidFill>
                  <a:schemeClr val="tx2"/>
                </a:solidFill>
              </a:rPr>
              <a:t> </a:t>
            </a:r>
            <a:r>
              <a:rPr lang="en-US" sz="2215" b="1" dirty="0" err="1">
                <a:solidFill>
                  <a:schemeClr val="tx2"/>
                </a:solidFill>
              </a:rPr>
              <a:t>lebih</a:t>
            </a:r>
            <a:r>
              <a:rPr lang="en-US" sz="2215" b="1" dirty="0">
                <a:solidFill>
                  <a:schemeClr val="tx2"/>
                </a:solidFill>
              </a:rPr>
              <a:t> </a:t>
            </a:r>
            <a:r>
              <a:rPr lang="en-US" sz="2215" b="1" dirty="0" err="1">
                <a:solidFill>
                  <a:schemeClr val="tx2"/>
                </a:solidFill>
              </a:rPr>
              <a:t>dari</a:t>
            </a:r>
            <a:r>
              <a:rPr lang="en-US" sz="2215" b="1" dirty="0">
                <a:solidFill>
                  <a:schemeClr val="tx2"/>
                </a:solidFill>
              </a:rPr>
              <a:t> </a:t>
            </a:r>
            <a:r>
              <a:rPr lang="en-US" sz="2215" b="1" dirty="0" err="1">
                <a:solidFill>
                  <a:schemeClr val="tx2"/>
                </a:solidFill>
              </a:rPr>
              <a:t>satu</a:t>
            </a:r>
            <a:r>
              <a:rPr lang="en-US" sz="2215" b="1" dirty="0">
                <a:solidFill>
                  <a:schemeClr val="tx2"/>
                </a:solidFill>
              </a:rPr>
              <a:t> </a:t>
            </a:r>
            <a:r>
              <a:rPr lang="en-US" sz="2215" b="1" dirty="0" err="1">
                <a:solidFill>
                  <a:schemeClr val="tx2"/>
                </a:solidFill>
              </a:rPr>
              <a:t>simpul</a:t>
            </a:r>
            <a:r>
              <a:rPr lang="en-US" sz="2215" b="1" dirty="0">
                <a:solidFill>
                  <a:schemeClr val="tx2"/>
                </a:solidFill>
              </a:rPr>
              <a:t> </a:t>
            </a:r>
            <a:r>
              <a:rPr lang="en-US" sz="2215" b="1" dirty="0" smtClean="0"/>
              <a:t>(</a:t>
            </a:r>
            <a:r>
              <a:rPr lang="en-US" sz="2215" b="1" dirty="0" err="1">
                <a:solidFill>
                  <a:srgbClr val="FF0000"/>
                </a:solidFill>
              </a:rPr>
              <a:t>A</a:t>
            </a:r>
            <a:r>
              <a:rPr lang="en-US" sz="2215" b="1" dirty="0" err="1" smtClean="0">
                <a:solidFill>
                  <a:srgbClr val="FF0000"/>
                </a:solidFill>
              </a:rPr>
              <a:t>wal</a:t>
            </a:r>
            <a:r>
              <a:rPr lang="en-US" sz="2215" b="1" dirty="0" smtClean="0">
                <a:solidFill>
                  <a:srgbClr val="FF0000"/>
                </a:solidFill>
              </a:rPr>
              <a:t> </a:t>
            </a:r>
            <a:r>
              <a:rPr lang="en-US" sz="2215" b="1" dirty="0">
                <a:solidFill>
                  <a:srgbClr val="FF0000"/>
                </a:solidFill>
              </a:rPr>
              <a:t>≠ </a:t>
            </a:r>
            <a:r>
              <a:rPr lang="en-US" sz="2215" b="1" dirty="0" err="1">
                <a:solidFill>
                  <a:srgbClr val="FF0000"/>
                </a:solidFill>
              </a:rPr>
              <a:t>A</a:t>
            </a:r>
            <a:r>
              <a:rPr lang="en-US" sz="2215" b="1" dirty="0" err="1" smtClean="0">
                <a:solidFill>
                  <a:srgbClr val="FF0000"/>
                </a:solidFill>
              </a:rPr>
              <a:t>khir</a:t>
            </a:r>
            <a:r>
              <a:rPr lang="en-US" sz="2215" b="1" dirty="0"/>
              <a:t>)</a:t>
            </a:r>
          </a:p>
        </p:txBody>
      </p:sp>
      <p:sp>
        <p:nvSpPr>
          <p:cNvPr id="22" name="Content Placeholder 2"/>
          <p:cNvSpPr txBox="1">
            <a:spLocks/>
          </p:cNvSpPr>
          <p:nvPr/>
        </p:nvSpPr>
        <p:spPr>
          <a:xfrm>
            <a:off x="566575" y="2743200"/>
            <a:ext cx="8153400" cy="527542"/>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2215" dirty="0"/>
              <a:t>  {</a:t>
            </a:r>
            <a:r>
              <a:rPr lang="en-US" sz="2215" dirty="0" err="1">
                <a:solidFill>
                  <a:srgbClr val="FF0000"/>
                </a:solidFill>
              </a:rPr>
              <a:t>sama</a:t>
            </a:r>
            <a:r>
              <a:rPr lang="en-US" sz="2215" dirty="0">
                <a:solidFill>
                  <a:srgbClr val="FF0000"/>
                </a:solidFill>
              </a:rPr>
              <a:t> </a:t>
            </a:r>
            <a:r>
              <a:rPr lang="en-US" sz="2215" dirty="0" err="1">
                <a:solidFill>
                  <a:srgbClr val="FF0000"/>
                </a:solidFill>
              </a:rPr>
              <a:t>seperti</a:t>
            </a:r>
            <a:r>
              <a:rPr lang="en-US" sz="2215" dirty="0">
                <a:solidFill>
                  <a:srgbClr val="FF0000"/>
                </a:solidFill>
              </a:rPr>
              <a:t> </a:t>
            </a:r>
            <a:r>
              <a:rPr lang="en-US" sz="2215" dirty="0" err="1">
                <a:solidFill>
                  <a:srgbClr val="FF0000"/>
                </a:solidFill>
              </a:rPr>
              <a:t>penghapusan</a:t>
            </a:r>
            <a:r>
              <a:rPr lang="en-US" sz="2215" dirty="0">
                <a:solidFill>
                  <a:srgbClr val="FF0000"/>
                </a:solidFill>
              </a:rPr>
              <a:t> </a:t>
            </a:r>
            <a:r>
              <a:rPr lang="en-US" sz="2215" dirty="0" err="1">
                <a:solidFill>
                  <a:srgbClr val="FF0000"/>
                </a:solidFill>
              </a:rPr>
              <a:t>di</a:t>
            </a:r>
            <a:r>
              <a:rPr lang="en-US" sz="2215" dirty="0">
                <a:solidFill>
                  <a:srgbClr val="FF0000"/>
                </a:solidFill>
              </a:rPr>
              <a:t> </a:t>
            </a:r>
            <a:r>
              <a:rPr lang="en-US" sz="2215" dirty="0" err="1">
                <a:solidFill>
                  <a:srgbClr val="FF0000"/>
                </a:solidFill>
              </a:rPr>
              <a:t>depan</a:t>
            </a:r>
            <a:r>
              <a:rPr lang="en-US" sz="2215" dirty="0"/>
              <a:t>}</a:t>
            </a:r>
            <a:endParaRPr lang="en-US" sz="2215" b="1" dirty="0"/>
          </a:p>
        </p:txBody>
      </p:sp>
      <p:sp>
        <p:nvSpPr>
          <p:cNvPr id="23" name="Content Placeholder 2"/>
          <p:cNvSpPr txBox="1">
            <a:spLocks/>
          </p:cNvSpPr>
          <p:nvPr/>
        </p:nvSpPr>
        <p:spPr>
          <a:xfrm>
            <a:off x="734130" y="3547704"/>
            <a:ext cx="8153400" cy="56709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2215" dirty="0" err="1">
                <a:solidFill>
                  <a:schemeClr val="tx2"/>
                </a:solidFill>
              </a:rPr>
              <a:t>Misalkan</a:t>
            </a:r>
            <a:r>
              <a:rPr lang="en-US" sz="2215" dirty="0">
                <a:solidFill>
                  <a:schemeClr val="tx2"/>
                </a:solidFill>
              </a:rPr>
              <a:t> </a:t>
            </a:r>
            <a:r>
              <a:rPr lang="en-US" sz="2215" dirty="0" err="1">
                <a:solidFill>
                  <a:schemeClr val="tx2"/>
                </a:solidFill>
              </a:rPr>
              <a:t>mula-mula</a:t>
            </a:r>
            <a:r>
              <a:rPr lang="en-US" sz="2215" dirty="0">
                <a:solidFill>
                  <a:schemeClr val="tx2"/>
                </a:solidFill>
              </a:rPr>
              <a:t> Linked List </a:t>
            </a:r>
            <a:r>
              <a:rPr lang="en-US" sz="2215" dirty="0" err="1">
                <a:solidFill>
                  <a:schemeClr val="tx2"/>
                </a:solidFill>
              </a:rPr>
              <a:t>memiliki</a:t>
            </a:r>
            <a:r>
              <a:rPr lang="en-US" sz="2215" dirty="0">
                <a:solidFill>
                  <a:schemeClr val="tx2"/>
                </a:solidFill>
              </a:rPr>
              <a:t> </a:t>
            </a:r>
            <a:r>
              <a:rPr lang="en-US" sz="2215" dirty="0" err="1">
                <a:solidFill>
                  <a:schemeClr val="tx2"/>
                </a:solidFill>
              </a:rPr>
              <a:t>tiga</a:t>
            </a:r>
            <a:r>
              <a:rPr lang="en-US" sz="2215" dirty="0">
                <a:solidFill>
                  <a:schemeClr val="tx2"/>
                </a:solidFill>
              </a:rPr>
              <a:t> </a:t>
            </a:r>
            <a:r>
              <a:rPr lang="en-US" sz="2215" dirty="0" err="1">
                <a:solidFill>
                  <a:schemeClr val="tx2"/>
                </a:solidFill>
              </a:rPr>
              <a:t>simpul</a:t>
            </a:r>
            <a:endParaRPr lang="en-US" sz="2215" dirty="0">
              <a:solidFill>
                <a:schemeClr val="tx2"/>
              </a:solidFill>
            </a:endParaRPr>
          </a:p>
          <a:p>
            <a:pPr marL="474691" indent="-474691" defTabSz="844083">
              <a:spcBef>
                <a:spcPts val="646"/>
              </a:spcBef>
              <a:buClr>
                <a:schemeClr val="accent2"/>
              </a:buClr>
              <a:buSzPct val="60000"/>
              <a:defRPr/>
            </a:pPr>
            <a:endParaRPr lang="en-US" sz="2677" dirty="0">
              <a:solidFill>
                <a:schemeClr val="tx2"/>
              </a:solidFill>
            </a:endParaRPr>
          </a:p>
          <a:p>
            <a:pPr marL="474691" indent="-474691" defTabSz="844083">
              <a:spcBef>
                <a:spcPts val="646"/>
              </a:spcBef>
              <a:buClr>
                <a:schemeClr val="accent2"/>
              </a:buClr>
              <a:buSzPct val="60000"/>
              <a:defRPr/>
            </a:pPr>
            <a:endParaRPr lang="en-US" sz="2677" dirty="0">
              <a:solidFill>
                <a:schemeClr val="tx2"/>
              </a:solidFill>
            </a:endParaRPr>
          </a:p>
        </p:txBody>
      </p:sp>
    </p:spTree>
    <p:extLst>
      <p:ext uri="{BB962C8B-B14F-4D97-AF65-F5344CB8AC3E}">
        <p14:creationId xmlns:p14="http://schemas.microsoft.com/office/powerpoint/2010/main" val="257412708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fade">
                                      <p:cBhvr>
                                        <p:cTn id="12" dur="500"/>
                                        <p:tgtEl>
                                          <p:spTgt spid="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20" grpId="0" build="p"/>
      <p:bldP spid="21" grpId="0"/>
      <p:bldP spid="22" grpId="0"/>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4939"/>
            <a:ext cx="7084699" cy="914400"/>
          </a:xfrm>
        </p:spPr>
        <p:txBody>
          <a:bodyPr>
            <a:normAutofit/>
          </a:bodyPr>
          <a:lstStyle/>
          <a:p>
            <a:r>
              <a:rPr lang="en-US" sz="3100" b="1" dirty="0" err="1" smtClean="0"/>
              <a:t>Penghapusan</a:t>
            </a:r>
            <a:r>
              <a:rPr lang="en-US" sz="3100" b="1" dirty="0" smtClean="0"/>
              <a:t> </a:t>
            </a:r>
            <a:r>
              <a:rPr lang="en-US" sz="3100" b="1" dirty="0" err="1" smtClean="0"/>
              <a:t>di</a:t>
            </a:r>
            <a:r>
              <a:rPr lang="en-US" sz="3100" b="1" dirty="0" smtClean="0"/>
              <a:t> </a:t>
            </a:r>
            <a:r>
              <a:rPr lang="en-US" sz="3100" b="1" dirty="0" err="1" smtClean="0"/>
              <a:t>Belakang</a:t>
            </a:r>
            <a:r>
              <a:rPr lang="en-US" sz="3100" b="1" dirty="0" smtClean="0"/>
              <a:t> (</a:t>
            </a:r>
            <a:r>
              <a:rPr lang="en-US" sz="3100" b="1" dirty="0" err="1" smtClean="0"/>
              <a:t>lanjutan</a:t>
            </a:r>
            <a:r>
              <a:rPr lang="en-US" sz="3100" b="1" dirty="0" smtClean="0"/>
              <a:t>)</a:t>
            </a:r>
            <a:endParaRPr lang="en-US" sz="3100" b="1" dirty="0"/>
          </a:p>
        </p:txBody>
      </p:sp>
      <p:sp>
        <p:nvSpPr>
          <p:cNvPr id="83" name="TextBox 82"/>
          <p:cNvSpPr txBox="1"/>
          <p:nvPr/>
        </p:nvSpPr>
        <p:spPr>
          <a:xfrm>
            <a:off x="2461371" y="1747951"/>
            <a:ext cx="1319246" cy="461665"/>
          </a:xfrm>
          <a:prstGeom prst="rect">
            <a:avLst/>
          </a:prstGeom>
          <a:noFill/>
        </p:spPr>
        <p:txBody>
          <a:bodyPr wrap="square" rtlCol="0">
            <a:spAutoFit/>
          </a:bodyPr>
          <a:lstStyle/>
          <a:p>
            <a:r>
              <a:rPr lang="en-US" sz="2400" b="1" dirty="0" err="1"/>
              <a:t>P</a:t>
            </a:r>
            <a:r>
              <a:rPr lang="en-US" sz="2400" b="1" dirty="0" err="1" smtClean="0"/>
              <a:t>hapus</a:t>
            </a:r>
            <a:endParaRPr lang="en-US" sz="2400" b="1" dirty="0"/>
          </a:p>
        </p:txBody>
      </p:sp>
      <p:sp>
        <p:nvSpPr>
          <p:cNvPr id="52" name="TextBox 51"/>
          <p:cNvSpPr txBox="1"/>
          <p:nvPr/>
        </p:nvSpPr>
        <p:spPr>
          <a:xfrm>
            <a:off x="5695984" y="3391725"/>
            <a:ext cx="1371600" cy="490134"/>
          </a:xfrm>
          <a:prstGeom prst="rect">
            <a:avLst/>
          </a:prstGeom>
          <a:noFill/>
        </p:spPr>
        <p:txBody>
          <a:bodyPr wrap="square" rtlCol="0">
            <a:spAutoFit/>
          </a:bodyPr>
          <a:lstStyle/>
          <a:p>
            <a:r>
              <a:rPr lang="en-US" sz="2585" b="1" dirty="0" err="1">
                <a:solidFill>
                  <a:srgbClr val="006600"/>
                </a:solidFill>
              </a:rPr>
              <a:t>E</a:t>
            </a:r>
            <a:r>
              <a:rPr lang="en-US" sz="2585" b="1" dirty="0" err="1" smtClean="0">
                <a:solidFill>
                  <a:srgbClr val="006600"/>
                </a:solidFill>
              </a:rPr>
              <a:t>lemen</a:t>
            </a:r>
            <a:endParaRPr lang="en-US" sz="2585" b="1" dirty="0">
              <a:solidFill>
                <a:srgbClr val="006600"/>
              </a:solidFill>
            </a:endParaRPr>
          </a:p>
        </p:txBody>
      </p:sp>
      <p:sp>
        <p:nvSpPr>
          <p:cNvPr id="102" name="TextBox 101"/>
          <p:cNvSpPr txBox="1"/>
          <p:nvPr/>
        </p:nvSpPr>
        <p:spPr>
          <a:xfrm>
            <a:off x="6637088" y="1713047"/>
            <a:ext cx="1440112" cy="490134"/>
          </a:xfrm>
          <a:prstGeom prst="rect">
            <a:avLst/>
          </a:prstGeom>
          <a:noFill/>
        </p:spPr>
        <p:txBody>
          <a:bodyPr wrap="square" rtlCol="0">
            <a:spAutoFit/>
          </a:bodyPr>
          <a:lstStyle/>
          <a:p>
            <a:r>
              <a:rPr lang="en-US" sz="2585" b="1" dirty="0" err="1">
                <a:solidFill>
                  <a:srgbClr val="006600"/>
                </a:solidFill>
              </a:rPr>
              <a:t>P</a:t>
            </a:r>
            <a:r>
              <a:rPr lang="en-US" sz="2585" b="1" dirty="0" err="1" smtClean="0">
                <a:solidFill>
                  <a:srgbClr val="006600"/>
                </a:solidFill>
              </a:rPr>
              <a:t>hapus</a:t>
            </a:r>
            <a:endParaRPr lang="en-US" sz="2585" b="1" dirty="0">
              <a:solidFill>
                <a:srgbClr val="006600"/>
              </a:solidFill>
            </a:endParaRPr>
          </a:p>
        </p:txBody>
      </p:sp>
      <p:sp>
        <p:nvSpPr>
          <p:cNvPr id="74" name="TextBox 73"/>
          <p:cNvSpPr txBox="1"/>
          <p:nvPr/>
        </p:nvSpPr>
        <p:spPr>
          <a:xfrm>
            <a:off x="4787777" y="1691076"/>
            <a:ext cx="1066800" cy="490134"/>
          </a:xfrm>
          <a:prstGeom prst="rect">
            <a:avLst/>
          </a:prstGeom>
          <a:noFill/>
        </p:spPr>
        <p:txBody>
          <a:bodyPr wrap="square" rtlCol="0">
            <a:spAutoFit/>
          </a:bodyPr>
          <a:lstStyle/>
          <a:p>
            <a:r>
              <a:rPr lang="en-US" sz="2585" dirty="0" err="1">
                <a:solidFill>
                  <a:schemeClr val="tx2"/>
                </a:solidFill>
              </a:rPr>
              <a:t>A</a:t>
            </a:r>
            <a:r>
              <a:rPr lang="en-US" sz="2585" dirty="0" err="1" smtClean="0">
                <a:solidFill>
                  <a:schemeClr val="tx2"/>
                </a:solidFill>
              </a:rPr>
              <a:t>khir</a:t>
            </a:r>
            <a:endParaRPr lang="en-US" sz="2585" dirty="0">
              <a:solidFill>
                <a:schemeClr val="tx2"/>
              </a:solidFill>
            </a:endParaRPr>
          </a:p>
        </p:txBody>
      </p:sp>
      <p:cxnSp>
        <p:nvCxnSpPr>
          <p:cNvPr id="75" name="Shape 74"/>
          <p:cNvCxnSpPr/>
          <p:nvPr/>
        </p:nvCxnSpPr>
        <p:spPr>
          <a:xfrm rot="10800000" flipV="1">
            <a:off x="4330578" y="1948321"/>
            <a:ext cx="419100" cy="480210"/>
          </a:xfrm>
          <a:prstGeom prst="bentConnector2">
            <a:avLst/>
          </a:prstGeom>
          <a:ln w="28575">
            <a:solidFill>
              <a:srgbClr val="FF0000"/>
            </a:solidFill>
            <a:tailEnd type="arrow"/>
          </a:ln>
        </p:spPr>
        <p:style>
          <a:lnRef idx="1">
            <a:schemeClr val="accent2"/>
          </a:lnRef>
          <a:fillRef idx="0">
            <a:schemeClr val="accent2"/>
          </a:fillRef>
          <a:effectRef idx="0">
            <a:schemeClr val="accent2"/>
          </a:effectRef>
          <a:fontRef idx="minor">
            <a:schemeClr val="tx1"/>
          </a:fontRef>
        </p:style>
      </p:cxnSp>
      <p:grpSp>
        <p:nvGrpSpPr>
          <p:cNvPr id="14" name="Group 3"/>
          <p:cNvGrpSpPr/>
          <p:nvPr/>
        </p:nvGrpSpPr>
        <p:grpSpPr>
          <a:xfrm>
            <a:off x="5781328" y="2428530"/>
            <a:ext cx="1447800" cy="603373"/>
            <a:chOff x="1752600" y="3352800"/>
            <a:chExt cx="1219200" cy="534195"/>
          </a:xfrm>
        </p:grpSpPr>
        <p:sp>
          <p:nvSpPr>
            <p:cNvPr id="87" name="Rectangle 86"/>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88" name="Straight Connector 87"/>
            <p:cNvCxnSpPr/>
            <p:nvPr/>
          </p:nvCxnSpPr>
          <p:spPr>
            <a:xfrm rot="5400000">
              <a:off x="2324100" y="3619501"/>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89" name="Straight Connector 88"/>
            <p:cNvCxnSpPr/>
            <p:nvPr/>
          </p:nvCxnSpPr>
          <p:spPr>
            <a:xfrm rot="5400000">
              <a:off x="2514600" y="3429001"/>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81" name="TextBox 80"/>
          <p:cNvSpPr txBox="1"/>
          <p:nvPr/>
        </p:nvSpPr>
        <p:spPr>
          <a:xfrm>
            <a:off x="6006976" y="2495572"/>
            <a:ext cx="533400" cy="490134"/>
          </a:xfrm>
          <a:prstGeom prst="rect">
            <a:avLst/>
          </a:prstGeom>
          <a:noFill/>
        </p:spPr>
        <p:txBody>
          <a:bodyPr wrap="square" rtlCol="0">
            <a:spAutoFit/>
          </a:bodyPr>
          <a:lstStyle/>
          <a:p>
            <a:r>
              <a:rPr lang="en-US" sz="2585" b="1" dirty="0">
                <a:solidFill>
                  <a:schemeClr val="tx2"/>
                </a:solidFill>
              </a:rPr>
              <a:t>3</a:t>
            </a:r>
          </a:p>
        </p:txBody>
      </p:sp>
      <p:grpSp>
        <p:nvGrpSpPr>
          <p:cNvPr id="5" name="Group 4"/>
          <p:cNvGrpSpPr/>
          <p:nvPr/>
        </p:nvGrpSpPr>
        <p:grpSpPr>
          <a:xfrm>
            <a:off x="853203" y="1691077"/>
            <a:ext cx="4239374" cy="1349818"/>
            <a:chOff x="624921" y="1628800"/>
            <a:chExt cx="4592655" cy="1462303"/>
          </a:xfrm>
        </p:grpSpPr>
        <p:sp>
          <p:nvSpPr>
            <p:cNvPr id="77" name="TextBox 76"/>
            <p:cNvSpPr txBox="1"/>
            <p:nvPr/>
          </p:nvSpPr>
          <p:spPr>
            <a:xfrm>
              <a:off x="624921" y="1628800"/>
              <a:ext cx="1081631" cy="530979"/>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wal</a:t>
              </a:r>
              <a:endParaRPr lang="en-US" sz="2585" b="1" dirty="0">
                <a:solidFill>
                  <a:schemeClr val="tx2"/>
                </a:solidFill>
              </a:endParaRPr>
            </a:p>
          </p:txBody>
        </p:sp>
        <p:grpSp>
          <p:nvGrpSpPr>
            <p:cNvPr id="15" name="Group 46"/>
            <p:cNvGrpSpPr/>
            <p:nvPr/>
          </p:nvGrpSpPr>
          <p:grpSpPr>
            <a:xfrm>
              <a:off x="1301733" y="2427709"/>
              <a:ext cx="3915843" cy="663394"/>
              <a:chOff x="3471975" y="2362200"/>
              <a:chExt cx="3614625" cy="696020"/>
            </a:xfrm>
          </p:grpSpPr>
          <p:sp>
            <p:nvSpPr>
              <p:cNvPr id="85" name="Rectangle 84"/>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86" name="Straight Connector 85"/>
              <p:cNvCxnSpPr/>
              <p:nvPr/>
            </p:nvCxnSpPr>
            <p:spPr>
              <a:xfrm rot="5400000">
                <a:off x="62879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82" name="Rectangle 81"/>
              <p:cNvSpPr/>
              <p:nvPr/>
            </p:nvSpPr>
            <p:spPr>
              <a:xfrm>
                <a:off x="3471975" y="2373439"/>
                <a:ext cx="1447801"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84" name="Straight Connector 83"/>
              <p:cNvCxnSpPr/>
              <p:nvPr/>
            </p:nvCxnSpPr>
            <p:spPr>
              <a:xfrm rot="5400000">
                <a:off x="4121127" y="2714887"/>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80" name="TextBox 79"/>
            <p:cNvSpPr txBox="1"/>
            <p:nvPr/>
          </p:nvSpPr>
          <p:spPr>
            <a:xfrm>
              <a:off x="3979326" y="2500337"/>
              <a:ext cx="577850" cy="530979"/>
            </a:xfrm>
            <a:prstGeom prst="rect">
              <a:avLst/>
            </a:prstGeom>
            <a:noFill/>
          </p:spPr>
          <p:txBody>
            <a:bodyPr wrap="square" rtlCol="0">
              <a:spAutoFit/>
            </a:bodyPr>
            <a:lstStyle/>
            <a:p>
              <a:r>
                <a:rPr lang="en-US" sz="2585" b="1" dirty="0">
                  <a:solidFill>
                    <a:schemeClr val="tx2"/>
                  </a:solidFill>
                </a:rPr>
                <a:t>1</a:t>
              </a:r>
            </a:p>
          </p:txBody>
        </p:sp>
        <p:cxnSp>
          <p:nvCxnSpPr>
            <p:cNvPr id="90" name="Straight Arrow Connector 89"/>
            <p:cNvCxnSpPr/>
            <p:nvPr/>
          </p:nvCxnSpPr>
          <p:spPr>
            <a:xfrm>
              <a:off x="2622533" y="2728933"/>
              <a:ext cx="990600" cy="1514"/>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91" name="TextBox 90"/>
            <p:cNvSpPr txBox="1"/>
            <p:nvPr/>
          </p:nvSpPr>
          <p:spPr>
            <a:xfrm>
              <a:off x="1553618" y="2509858"/>
              <a:ext cx="577850" cy="530979"/>
            </a:xfrm>
            <a:prstGeom prst="rect">
              <a:avLst/>
            </a:prstGeom>
            <a:noFill/>
          </p:spPr>
          <p:txBody>
            <a:bodyPr wrap="square" rtlCol="0">
              <a:spAutoFit/>
            </a:bodyPr>
            <a:lstStyle/>
            <a:p>
              <a:r>
                <a:rPr lang="en-US" sz="2585" b="1" dirty="0">
                  <a:solidFill>
                    <a:schemeClr val="tx2"/>
                  </a:solidFill>
                </a:rPr>
                <a:t>2</a:t>
              </a:r>
            </a:p>
          </p:txBody>
        </p:sp>
        <p:cxnSp>
          <p:nvCxnSpPr>
            <p:cNvPr id="72" name="Shape 71"/>
            <p:cNvCxnSpPr>
              <a:stCxn id="77" idx="3"/>
            </p:cNvCxnSpPr>
            <p:nvPr/>
          </p:nvCxnSpPr>
          <p:spPr>
            <a:xfrm>
              <a:off x="1706552" y="1894289"/>
              <a:ext cx="272506" cy="533420"/>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grpSp>
      <p:cxnSp>
        <p:nvCxnSpPr>
          <p:cNvPr id="50" name="Shape 49"/>
          <p:cNvCxnSpPr/>
          <p:nvPr/>
        </p:nvCxnSpPr>
        <p:spPr>
          <a:xfrm rot="10800000" flipV="1">
            <a:off x="2238004" y="1980050"/>
            <a:ext cx="266700" cy="458368"/>
          </a:xfrm>
          <a:prstGeom prst="bentConnector2">
            <a:avLst/>
          </a:prstGeom>
          <a:ln w="28575">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61" name="Shape 60"/>
          <p:cNvCxnSpPr/>
          <p:nvPr/>
        </p:nvCxnSpPr>
        <p:spPr>
          <a:xfrm>
            <a:off x="5722548" y="1930369"/>
            <a:ext cx="304802" cy="480210"/>
          </a:xfrm>
          <a:prstGeom prst="bentConnector2">
            <a:avLst/>
          </a:prstGeom>
          <a:ln w="28575">
            <a:tailEnd type="arrow"/>
          </a:ln>
        </p:spPr>
        <p:style>
          <a:lnRef idx="1">
            <a:schemeClr val="dk1"/>
          </a:lnRef>
          <a:fillRef idx="0">
            <a:schemeClr val="dk1"/>
          </a:fillRef>
          <a:effectRef idx="0">
            <a:schemeClr val="dk1"/>
          </a:effectRef>
          <a:fontRef idx="minor">
            <a:schemeClr val="tx1"/>
          </a:fontRef>
        </p:style>
      </p:cxnSp>
      <p:cxnSp>
        <p:nvCxnSpPr>
          <p:cNvPr id="103" name="Shape 102"/>
          <p:cNvCxnSpPr/>
          <p:nvPr/>
        </p:nvCxnSpPr>
        <p:spPr>
          <a:xfrm rot="10800000" flipV="1">
            <a:off x="6392397" y="1945147"/>
            <a:ext cx="266700" cy="458368"/>
          </a:xfrm>
          <a:prstGeom prst="bentConnector2">
            <a:avLst/>
          </a:prstGeom>
          <a:ln w="28575">
            <a:solidFill>
              <a:srgbClr val="006600"/>
            </a:solidFill>
            <a:tailEnd type="arrow"/>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320424" y="3276600"/>
            <a:ext cx="2373940" cy="433196"/>
          </a:xfrm>
          <a:prstGeom prst="rect">
            <a:avLst/>
          </a:prstGeom>
          <a:noFill/>
        </p:spPr>
        <p:txBody>
          <a:bodyPr wrap="square" rtlCol="0">
            <a:spAutoFit/>
          </a:bodyPr>
          <a:lstStyle/>
          <a:p>
            <a:r>
              <a:rPr lang="en-US" sz="2215" b="1" dirty="0" err="1">
                <a:solidFill>
                  <a:srgbClr val="FF0000"/>
                </a:solidFill>
              </a:rPr>
              <a:t>P</a:t>
            </a:r>
            <a:r>
              <a:rPr lang="en-US" sz="2215" b="1" dirty="0" err="1" smtClean="0">
                <a:solidFill>
                  <a:srgbClr val="FF0000"/>
                </a:solidFill>
              </a:rPr>
              <a:t>hapus</a:t>
            </a:r>
            <a:r>
              <a:rPr lang="en-US" sz="2215" b="1" dirty="0" smtClean="0">
                <a:solidFill>
                  <a:srgbClr val="FF0000"/>
                </a:solidFill>
              </a:rPr>
              <a:t> </a:t>
            </a:r>
            <a:r>
              <a:rPr lang="en-US" sz="2215" b="1" dirty="0">
                <a:solidFill>
                  <a:srgbClr val="FF0000"/>
                </a:solidFill>
                <a:sym typeface="Wingdings" pitchFamily="2" charset="2"/>
              </a:rPr>
              <a:t> </a:t>
            </a:r>
            <a:r>
              <a:rPr lang="en-US" sz="2215" b="1" dirty="0" err="1">
                <a:solidFill>
                  <a:srgbClr val="FF0000"/>
                </a:solidFill>
                <a:sym typeface="Wingdings" pitchFamily="2" charset="2"/>
              </a:rPr>
              <a:t>A</a:t>
            </a:r>
            <a:r>
              <a:rPr lang="en-US" sz="2215" b="1" dirty="0" err="1" smtClean="0">
                <a:solidFill>
                  <a:srgbClr val="FF0000"/>
                </a:solidFill>
                <a:sym typeface="Wingdings" pitchFamily="2" charset="2"/>
              </a:rPr>
              <a:t>wal</a:t>
            </a:r>
            <a:endParaRPr lang="en-US" sz="2215" b="1" dirty="0">
              <a:solidFill>
                <a:srgbClr val="FF0000"/>
              </a:solidFill>
            </a:endParaRPr>
          </a:p>
        </p:txBody>
      </p:sp>
      <p:sp>
        <p:nvSpPr>
          <p:cNvPr id="57" name="TextBox 56"/>
          <p:cNvSpPr txBox="1"/>
          <p:nvPr/>
        </p:nvSpPr>
        <p:spPr>
          <a:xfrm>
            <a:off x="304800" y="3605404"/>
            <a:ext cx="3253145" cy="433196"/>
          </a:xfrm>
          <a:prstGeom prst="rect">
            <a:avLst/>
          </a:prstGeom>
          <a:noFill/>
        </p:spPr>
        <p:txBody>
          <a:bodyPr wrap="square" rtlCol="0">
            <a:spAutoFit/>
          </a:bodyPr>
          <a:lstStyle/>
          <a:p>
            <a:r>
              <a:rPr lang="en-US" sz="2215" b="1" dirty="0" err="1">
                <a:solidFill>
                  <a:srgbClr val="006600"/>
                </a:solidFill>
              </a:rPr>
              <a:t>E</a:t>
            </a:r>
            <a:r>
              <a:rPr lang="en-US" sz="2215" b="1" dirty="0" err="1" smtClean="0">
                <a:solidFill>
                  <a:srgbClr val="006600"/>
                </a:solidFill>
              </a:rPr>
              <a:t>lemen</a:t>
            </a:r>
            <a:r>
              <a:rPr lang="en-US" sz="2215" b="1" dirty="0" smtClean="0">
                <a:solidFill>
                  <a:srgbClr val="006600"/>
                </a:solidFill>
              </a:rPr>
              <a:t> </a:t>
            </a:r>
            <a:r>
              <a:rPr lang="en-US" sz="2215" b="1" dirty="0">
                <a:solidFill>
                  <a:srgbClr val="006600"/>
                </a:solidFill>
                <a:sym typeface="Wingdings" pitchFamily="2" charset="2"/>
              </a:rPr>
              <a:t> </a:t>
            </a:r>
            <a:r>
              <a:rPr lang="en-US" sz="2215" b="1" dirty="0" err="1" smtClean="0">
                <a:solidFill>
                  <a:srgbClr val="006600"/>
                </a:solidFill>
                <a:sym typeface="Wingdings" pitchFamily="2" charset="2"/>
              </a:rPr>
              <a:t>Akhir</a:t>
            </a:r>
            <a:r>
              <a:rPr lang="en-US" sz="2215" b="1" dirty="0">
                <a:solidFill>
                  <a:srgbClr val="006600"/>
                </a:solidFill>
                <a:cs typeface="Times New Roman"/>
                <a:sym typeface="Wingdings" pitchFamily="2" charset="2"/>
              </a:rPr>
              <a:t>↑</a:t>
            </a:r>
            <a:r>
              <a:rPr lang="en-US" sz="2215" b="1" dirty="0" smtClean="0">
                <a:solidFill>
                  <a:srgbClr val="006600"/>
                </a:solidFill>
                <a:cs typeface="Times New Roman"/>
                <a:sym typeface="Wingdings" pitchFamily="2" charset="2"/>
              </a:rPr>
              <a:t>.Info</a:t>
            </a:r>
            <a:endParaRPr lang="en-US" sz="2215" b="1" dirty="0">
              <a:solidFill>
                <a:srgbClr val="006600"/>
              </a:solidFill>
            </a:endParaRPr>
          </a:p>
        </p:txBody>
      </p:sp>
      <p:cxnSp>
        <p:nvCxnSpPr>
          <p:cNvPr id="100" name="Shape 99"/>
          <p:cNvCxnSpPr>
            <a:stCxn id="83" idx="3"/>
          </p:cNvCxnSpPr>
          <p:nvPr/>
        </p:nvCxnSpPr>
        <p:spPr>
          <a:xfrm>
            <a:off x="3780617" y="1978784"/>
            <a:ext cx="237841" cy="459633"/>
          </a:xfrm>
          <a:prstGeom prst="bentConnector2">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814645" y="4209285"/>
            <a:ext cx="3626852" cy="433196"/>
          </a:xfrm>
          <a:prstGeom prst="rect">
            <a:avLst/>
          </a:prstGeom>
          <a:noFill/>
        </p:spPr>
        <p:txBody>
          <a:bodyPr wrap="square" rtlCol="0">
            <a:spAutoFit/>
          </a:bodyPr>
          <a:lstStyle/>
          <a:p>
            <a:r>
              <a:rPr lang="en-US" sz="2215" b="1" dirty="0" err="1">
                <a:solidFill>
                  <a:srgbClr val="0000CC"/>
                </a:solidFill>
              </a:rPr>
              <a:t>P</a:t>
            </a:r>
            <a:r>
              <a:rPr lang="en-US" sz="2215" b="1" dirty="0" err="1" smtClean="0">
                <a:solidFill>
                  <a:srgbClr val="0000CC"/>
                </a:solidFill>
              </a:rPr>
              <a:t>hapus</a:t>
            </a:r>
            <a:r>
              <a:rPr lang="en-US" sz="2215" b="1" dirty="0" smtClean="0">
                <a:solidFill>
                  <a:srgbClr val="0000CC"/>
                </a:solidFill>
              </a:rPr>
              <a:t> </a:t>
            </a:r>
            <a:r>
              <a:rPr lang="en-US" sz="2215" b="1" dirty="0">
                <a:solidFill>
                  <a:srgbClr val="0000CC"/>
                </a:solidFill>
                <a:sym typeface="Wingdings" pitchFamily="2" charset="2"/>
              </a:rPr>
              <a:t> </a:t>
            </a:r>
            <a:r>
              <a:rPr lang="en-US" sz="2215" b="1" dirty="0" err="1">
                <a:solidFill>
                  <a:srgbClr val="0000CC"/>
                </a:solidFill>
                <a:sym typeface="Wingdings" pitchFamily="2" charset="2"/>
              </a:rPr>
              <a:t>P</a:t>
            </a:r>
            <a:r>
              <a:rPr lang="en-US" sz="2215" b="1" dirty="0" err="1" smtClean="0">
                <a:solidFill>
                  <a:srgbClr val="0000CC"/>
                </a:solidFill>
                <a:sym typeface="Wingdings" pitchFamily="2" charset="2"/>
              </a:rPr>
              <a:t>hapus</a:t>
            </a:r>
            <a:r>
              <a:rPr lang="en-US" sz="2215" b="1" dirty="0">
                <a:solidFill>
                  <a:srgbClr val="0000CC"/>
                </a:solidFill>
                <a:cs typeface="Times New Roman"/>
                <a:sym typeface="Wingdings" pitchFamily="2" charset="2"/>
              </a:rPr>
              <a:t>↑</a:t>
            </a:r>
            <a:r>
              <a:rPr lang="en-US" sz="2215" b="1" dirty="0" smtClean="0">
                <a:solidFill>
                  <a:srgbClr val="0000CC"/>
                </a:solidFill>
                <a:cs typeface="Times New Roman"/>
                <a:sym typeface="Wingdings" pitchFamily="2" charset="2"/>
              </a:rPr>
              <a:t>.Next</a:t>
            </a:r>
            <a:r>
              <a:rPr lang="en-US" sz="2215" b="1" dirty="0" smtClean="0">
                <a:solidFill>
                  <a:srgbClr val="0000CC"/>
                </a:solidFill>
              </a:rPr>
              <a:t> </a:t>
            </a:r>
            <a:endParaRPr lang="en-US" sz="2215" b="1" dirty="0">
              <a:solidFill>
                <a:srgbClr val="0000CC"/>
              </a:solidFill>
            </a:endParaRPr>
          </a:p>
        </p:txBody>
      </p:sp>
      <p:sp>
        <p:nvSpPr>
          <p:cNvPr id="105" name="TextBox 104"/>
          <p:cNvSpPr txBox="1"/>
          <p:nvPr/>
        </p:nvSpPr>
        <p:spPr>
          <a:xfrm>
            <a:off x="320425" y="5155532"/>
            <a:ext cx="3626852" cy="433196"/>
          </a:xfrm>
          <a:prstGeom prst="rect">
            <a:avLst/>
          </a:prstGeom>
          <a:noFill/>
        </p:spPr>
        <p:txBody>
          <a:bodyPr wrap="square" rtlCol="0">
            <a:spAutoFit/>
          </a:bodyPr>
          <a:lstStyle/>
          <a:p>
            <a:r>
              <a:rPr lang="en-US" sz="2215" b="1" dirty="0" err="1">
                <a:solidFill>
                  <a:srgbClr val="006600"/>
                </a:solidFill>
              </a:rPr>
              <a:t>P</a:t>
            </a:r>
            <a:r>
              <a:rPr lang="en-US" sz="2215" b="1" dirty="0" err="1" smtClean="0">
                <a:solidFill>
                  <a:srgbClr val="006600"/>
                </a:solidFill>
              </a:rPr>
              <a:t>hapus</a:t>
            </a:r>
            <a:r>
              <a:rPr lang="en-US" sz="2215" b="1" dirty="0" smtClean="0">
                <a:solidFill>
                  <a:srgbClr val="006600"/>
                </a:solidFill>
              </a:rPr>
              <a:t> </a:t>
            </a:r>
            <a:r>
              <a:rPr lang="en-US" sz="2215" b="1" dirty="0">
                <a:solidFill>
                  <a:srgbClr val="006600"/>
                </a:solidFill>
                <a:sym typeface="Wingdings" pitchFamily="2" charset="2"/>
              </a:rPr>
              <a:t> </a:t>
            </a:r>
            <a:r>
              <a:rPr lang="en-US" sz="2215" b="1" dirty="0" err="1">
                <a:solidFill>
                  <a:srgbClr val="006600"/>
                </a:solidFill>
                <a:sym typeface="Wingdings" pitchFamily="2" charset="2"/>
              </a:rPr>
              <a:t>P</a:t>
            </a:r>
            <a:r>
              <a:rPr lang="en-US" sz="2215" b="1" dirty="0" err="1" smtClean="0">
                <a:solidFill>
                  <a:srgbClr val="006600"/>
                </a:solidFill>
                <a:sym typeface="Wingdings" pitchFamily="2" charset="2"/>
              </a:rPr>
              <a:t>hapus</a:t>
            </a:r>
            <a:r>
              <a:rPr lang="en-US" sz="2215" b="1" dirty="0">
                <a:solidFill>
                  <a:srgbClr val="006600"/>
                </a:solidFill>
                <a:cs typeface="Times New Roman"/>
                <a:sym typeface="Wingdings" pitchFamily="2" charset="2"/>
              </a:rPr>
              <a:t>↑</a:t>
            </a:r>
            <a:r>
              <a:rPr lang="en-US" sz="2215" b="1" dirty="0" smtClean="0">
                <a:solidFill>
                  <a:srgbClr val="006600"/>
                </a:solidFill>
                <a:cs typeface="Times New Roman"/>
                <a:sym typeface="Wingdings" pitchFamily="2" charset="2"/>
              </a:rPr>
              <a:t>.Next</a:t>
            </a:r>
            <a:r>
              <a:rPr lang="en-US" sz="2215" b="1" dirty="0" smtClean="0">
                <a:solidFill>
                  <a:srgbClr val="006600"/>
                </a:solidFill>
              </a:rPr>
              <a:t> </a:t>
            </a:r>
            <a:endParaRPr lang="en-US" sz="2215" b="1" dirty="0">
              <a:solidFill>
                <a:srgbClr val="006600"/>
              </a:solidFill>
            </a:endParaRPr>
          </a:p>
        </p:txBody>
      </p:sp>
      <p:sp>
        <p:nvSpPr>
          <p:cNvPr id="106" name="TextBox 105"/>
          <p:cNvSpPr txBox="1"/>
          <p:nvPr/>
        </p:nvSpPr>
        <p:spPr>
          <a:xfrm>
            <a:off x="320424" y="4874908"/>
            <a:ext cx="2637711" cy="433196"/>
          </a:xfrm>
          <a:prstGeom prst="rect">
            <a:avLst/>
          </a:prstGeom>
          <a:noFill/>
        </p:spPr>
        <p:txBody>
          <a:bodyPr wrap="square" rtlCol="0">
            <a:spAutoFit/>
          </a:bodyPr>
          <a:lstStyle/>
          <a:p>
            <a:r>
              <a:rPr lang="en-US" sz="2215" b="1" dirty="0" err="1">
                <a:solidFill>
                  <a:srgbClr val="FF0000"/>
                </a:solidFill>
              </a:rPr>
              <a:t>A</a:t>
            </a:r>
            <a:r>
              <a:rPr lang="en-US" sz="2215" b="1" dirty="0" err="1" smtClean="0">
                <a:solidFill>
                  <a:srgbClr val="FF0000"/>
                </a:solidFill>
              </a:rPr>
              <a:t>khir</a:t>
            </a:r>
            <a:r>
              <a:rPr lang="en-US" sz="2215" b="1" dirty="0" smtClean="0">
                <a:solidFill>
                  <a:srgbClr val="FF0000"/>
                </a:solidFill>
              </a:rPr>
              <a:t> </a:t>
            </a:r>
            <a:r>
              <a:rPr lang="en-US" sz="2215" b="1" dirty="0">
                <a:solidFill>
                  <a:srgbClr val="FF0000"/>
                </a:solidFill>
                <a:sym typeface="Wingdings" pitchFamily="2" charset="2"/>
              </a:rPr>
              <a:t> </a:t>
            </a:r>
            <a:r>
              <a:rPr lang="en-US" sz="2215" b="1" dirty="0" err="1">
                <a:solidFill>
                  <a:srgbClr val="FF0000"/>
                </a:solidFill>
                <a:cs typeface="Times New Roman"/>
                <a:sym typeface="Wingdings" pitchFamily="2" charset="2"/>
              </a:rPr>
              <a:t>P</a:t>
            </a:r>
            <a:r>
              <a:rPr lang="en-US" sz="2215" b="1" dirty="0" err="1" smtClean="0">
                <a:solidFill>
                  <a:srgbClr val="FF0000"/>
                </a:solidFill>
                <a:cs typeface="Times New Roman"/>
                <a:sym typeface="Wingdings" pitchFamily="2" charset="2"/>
              </a:rPr>
              <a:t>hapus</a:t>
            </a:r>
            <a:r>
              <a:rPr lang="en-US" sz="2215" b="1" dirty="0" smtClean="0">
                <a:solidFill>
                  <a:srgbClr val="FF0000"/>
                </a:solidFill>
              </a:rPr>
              <a:t> </a:t>
            </a:r>
            <a:endParaRPr lang="en-US" sz="2215" b="1" dirty="0">
              <a:solidFill>
                <a:srgbClr val="FF0000"/>
              </a:solidFill>
            </a:endParaRPr>
          </a:p>
        </p:txBody>
      </p:sp>
      <p:cxnSp>
        <p:nvCxnSpPr>
          <p:cNvPr id="58" name="Straight Arrow Connector 57"/>
          <p:cNvCxnSpPr/>
          <p:nvPr/>
        </p:nvCxnSpPr>
        <p:spPr>
          <a:xfrm>
            <a:off x="6192600" y="2885888"/>
            <a:ext cx="199797" cy="466912"/>
          </a:xfrm>
          <a:prstGeom prst="straightConnector1">
            <a:avLst/>
          </a:prstGeom>
          <a:ln w="28575">
            <a:solidFill>
              <a:srgbClr val="006600"/>
            </a:solidFill>
            <a:tailEnd type="arrow"/>
          </a:ln>
        </p:spPr>
        <p:style>
          <a:lnRef idx="1">
            <a:schemeClr val="accent2"/>
          </a:lnRef>
          <a:fillRef idx="0">
            <a:schemeClr val="accent2"/>
          </a:fillRef>
          <a:effectRef idx="0">
            <a:schemeClr val="accent2"/>
          </a:effectRef>
          <a:fontRef idx="minor">
            <a:schemeClr val="tx1"/>
          </a:fontRef>
        </p:style>
      </p:cxnSp>
      <p:sp>
        <p:nvSpPr>
          <p:cNvPr id="60" name="TextBox 59"/>
          <p:cNvSpPr txBox="1"/>
          <p:nvPr/>
        </p:nvSpPr>
        <p:spPr>
          <a:xfrm>
            <a:off x="320424" y="3915338"/>
            <a:ext cx="1051176" cy="433196"/>
          </a:xfrm>
          <a:prstGeom prst="rect">
            <a:avLst/>
          </a:prstGeom>
          <a:noFill/>
        </p:spPr>
        <p:txBody>
          <a:bodyPr wrap="square" rtlCol="0">
            <a:spAutoFit/>
          </a:bodyPr>
          <a:lstStyle/>
          <a:p>
            <a:r>
              <a:rPr lang="en-US" sz="2215" b="1" u="sng" dirty="0">
                <a:solidFill>
                  <a:srgbClr val="0000CC"/>
                </a:solidFill>
                <a:sym typeface="Wingdings" pitchFamily="2" charset="2"/>
              </a:rPr>
              <a:t>W</a:t>
            </a:r>
            <a:r>
              <a:rPr lang="en-US" sz="2215" b="1" u="sng" dirty="0" smtClean="0">
                <a:solidFill>
                  <a:srgbClr val="0000CC"/>
                </a:solidFill>
                <a:sym typeface="Wingdings" pitchFamily="2" charset="2"/>
              </a:rPr>
              <a:t>hile</a:t>
            </a:r>
            <a:r>
              <a:rPr lang="en-US" sz="2215" b="1" dirty="0" smtClean="0">
                <a:solidFill>
                  <a:srgbClr val="0000CC"/>
                </a:solidFill>
              </a:rPr>
              <a:t> </a:t>
            </a:r>
            <a:endParaRPr lang="en-US" sz="2215" b="1" dirty="0">
              <a:solidFill>
                <a:srgbClr val="0000CC"/>
              </a:solidFill>
            </a:endParaRPr>
          </a:p>
        </p:txBody>
      </p:sp>
      <p:sp>
        <p:nvSpPr>
          <p:cNvPr id="62" name="TextBox 61"/>
          <p:cNvSpPr txBox="1"/>
          <p:nvPr/>
        </p:nvSpPr>
        <p:spPr>
          <a:xfrm>
            <a:off x="304800" y="4519804"/>
            <a:ext cx="4632576" cy="433196"/>
          </a:xfrm>
          <a:prstGeom prst="rect">
            <a:avLst/>
          </a:prstGeom>
          <a:noFill/>
        </p:spPr>
        <p:txBody>
          <a:bodyPr wrap="square" rtlCol="0">
            <a:spAutoFit/>
          </a:bodyPr>
          <a:lstStyle/>
          <a:p>
            <a:r>
              <a:rPr lang="en-US" sz="2215" b="1" u="sng" dirty="0" err="1" smtClean="0">
                <a:solidFill>
                  <a:srgbClr val="0000CC"/>
                </a:solidFill>
                <a:sym typeface="Wingdings" pitchFamily="2" charset="2"/>
              </a:rPr>
              <a:t>E</a:t>
            </a:r>
            <a:r>
              <a:rPr lang="en-US" sz="2215" b="1" u="sng" dirty="0" err="1" smtClean="0">
                <a:solidFill>
                  <a:srgbClr val="0000CC"/>
                </a:solidFill>
                <a:sym typeface="Wingdings" pitchFamily="2" charset="2"/>
              </a:rPr>
              <a:t>ndWhile</a:t>
            </a:r>
            <a:r>
              <a:rPr lang="en-US" sz="2215" b="1" dirty="0" smtClean="0">
                <a:solidFill>
                  <a:srgbClr val="0000CC"/>
                </a:solidFill>
              </a:rPr>
              <a:t> </a:t>
            </a:r>
            <a:endParaRPr lang="en-US" sz="2215" b="1" dirty="0">
              <a:solidFill>
                <a:srgbClr val="0000CC"/>
              </a:solidFill>
            </a:endParaRPr>
          </a:p>
        </p:txBody>
      </p:sp>
      <p:sp>
        <p:nvSpPr>
          <p:cNvPr id="67" name="TextBox 66"/>
          <p:cNvSpPr txBox="1"/>
          <p:nvPr/>
        </p:nvSpPr>
        <p:spPr>
          <a:xfrm>
            <a:off x="1204769" y="3886200"/>
            <a:ext cx="3369666" cy="433196"/>
          </a:xfrm>
          <a:prstGeom prst="rect">
            <a:avLst/>
          </a:prstGeom>
          <a:noFill/>
        </p:spPr>
        <p:txBody>
          <a:bodyPr wrap="square" rtlCol="0">
            <a:spAutoFit/>
          </a:bodyPr>
          <a:lstStyle/>
          <a:p>
            <a:r>
              <a:rPr lang="en-US" sz="2215" b="1" dirty="0" smtClean="0">
                <a:solidFill>
                  <a:srgbClr val="0000CC"/>
                </a:solidFill>
                <a:sym typeface="Wingdings" pitchFamily="2" charset="2"/>
              </a:rPr>
              <a:t>(</a:t>
            </a:r>
            <a:r>
              <a:rPr lang="en-US" sz="2215" b="1" dirty="0" err="1">
                <a:solidFill>
                  <a:srgbClr val="0000CC"/>
                </a:solidFill>
                <a:sym typeface="Wingdings" pitchFamily="2" charset="2"/>
              </a:rPr>
              <a:t>P</a:t>
            </a:r>
            <a:r>
              <a:rPr lang="en-US" sz="2215" b="1" dirty="0" err="1" smtClean="0">
                <a:solidFill>
                  <a:srgbClr val="0000CC"/>
                </a:solidFill>
                <a:sym typeface="Wingdings" pitchFamily="2" charset="2"/>
              </a:rPr>
              <a:t>hapus</a:t>
            </a:r>
            <a:r>
              <a:rPr lang="en-US" sz="2215" b="1" dirty="0">
                <a:solidFill>
                  <a:srgbClr val="0000CC"/>
                </a:solidFill>
                <a:cs typeface="Times New Roman"/>
                <a:sym typeface="Wingdings" pitchFamily="2" charset="2"/>
              </a:rPr>
              <a:t>↑</a:t>
            </a:r>
            <a:r>
              <a:rPr lang="en-US" sz="2215" b="1" dirty="0" smtClean="0">
                <a:solidFill>
                  <a:srgbClr val="0000CC"/>
                </a:solidFill>
                <a:cs typeface="Times New Roman"/>
                <a:sym typeface="Wingdings" pitchFamily="2" charset="2"/>
              </a:rPr>
              <a:t>.Next </a:t>
            </a:r>
            <a:r>
              <a:rPr lang="en-US" sz="2215" b="1" dirty="0">
                <a:solidFill>
                  <a:srgbClr val="0000CC"/>
                </a:solidFill>
                <a:cs typeface="Times New Roman"/>
                <a:sym typeface="Wingdings" pitchFamily="2" charset="2"/>
              </a:rPr>
              <a:t>≠ </a:t>
            </a:r>
            <a:r>
              <a:rPr lang="en-US" sz="2215" b="1" dirty="0" err="1">
                <a:solidFill>
                  <a:srgbClr val="0000CC"/>
                </a:solidFill>
                <a:cs typeface="Times New Roman"/>
                <a:sym typeface="Wingdings" pitchFamily="2" charset="2"/>
              </a:rPr>
              <a:t>A</a:t>
            </a:r>
            <a:r>
              <a:rPr lang="en-US" sz="2215" b="1" dirty="0" err="1" smtClean="0">
                <a:solidFill>
                  <a:srgbClr val="0000CC"/>
                </a:solidFill>
                <a:cs typeface="Times New Roman"/>
                <a:sym typeface="Wingdings" pitchFamily="2" charset="2"/>
              </a:rPr>
              <a:t>khir</a:t>
            </a:r>
            <a:r>
              <a:rPr lang="en-US" sz="2215" b="1" dirty="0">
                <a:solidFill>
                  <a:srgbClr val="0000CC"/>
                </a:solidFill>
                <a:cs typeface="Times New Roman"/>
                <a:sym typeface="Wingdings" pitchFamily="2" charset="2"/>
              </a:rPr>
              <a:t>) </a:t>
            </a:r>
            <a:endParaRPr lang="en-US" sz="2215" b="1" dirty="0">
              <a:solidFill>
                <a:srgbClr val="0000CC"/>
              </a:solidFill>
            </a:endParaRPr>
          </a:p>
        </p:txBody>
      </p:sp>
      <p:sp>
        <p:nvSpPr>
          <p:cNvPr id="68" name="TextBox 67"/>
          <p:cNvSpPr txBox="1"/>
          <p:nvPr/>
        </p:nvSpPr>
        <p:spPr>
          <a:xfrm>
            <a:off x="4396680" y="3899389"/>
            <a:ext cx="556320" cy="433196"/>
          </a:xfrm>
          <a:prstGeom prst="rect">
            <a:avLst/>
          </a:prstGeom>
          <a:noFill/>
        </p:spPr>
        <p:txBody>
          <a:bodyPr wrap="square" rtlCol="0">
            <a:spAutoFit/>
          </a:bodyPr>
          <a:lstStyle/>
          <a:p>
            <a:r>
              <a:rPr lang="en-US" sz="2215" b="1" u="sng" dirty="0">
                <a:solidFill>
                  <a:srgbClr val="0000CC"/>
                </a:solidFill>
                <a:cs typeface="Times New Roman"/>
                <a:sym typeface="Wingdings" pitchFamily="2" charset="2"/>
              </a:rPr>
              <a:t>do</a:t>
            </a:r>
            <a:r>
              <a:rPr lang="en-US" sz="2215" b="1" dirty="0">
                <a:solidFill>
                  <a:srgbClr val="0000CC"/>
                </a:solidFill>
              </a:rPr>
              <a:t> </a:t>
            </a:r>
          </a:p>
        </p:txBody>
      </p:sp>
      <p:cxnSp>
        <p:nvCxnSpPr>
          <p:cNvPr id="79" name="Straight Arrow Connector 78"/>
          <p:cNvCxnSpPr/>
          <p:nvPr/>
        </p:nvCxnSpPr>
        <p:spPr>
          <a:xfrm>
            <a:off x="4866929" y="2696696"/>
            <a:ext cx="914400" cy="139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69" name="Straight Connector 68"/>
          <p:cNvCxnSpPr/>
          <p:nvPr/>
        </p:nvCxnSpPr>
        <p:spPr>
          <a:xfrm flipH="1">
            <a:off x="4635377" y="2440022"/>
            <a:ext cx="452820" cy="600872"/>
          </a:xfrm>
          <a:prstGeom prst="line">
            <a:avLst/>
          </a:prstGeom>
          <a:ln w="28575">
            <a:solidFill>
              <a:srgbClr val="CC00CC"/>
            </a:solidFill>
          </a:ln>
        </p:spPr>
        <p:style>
          <a:lnRef idx="1">
            <a:schemeClr val="accent2"/>
          </a:lnRef>
          <a:fillRef idx="0">
            <a:schemeClr val="accent2"/>
          </a:fillRef>
          <a:effectRef idx="0">
            <a:schemeClr val="accent2"/>
          </a:effectRef>
          <a:fontRef idx="minor">
            <a:schemeClr val="tx1"/>
          </a:fontRef>
        </p:style>
      </p:cxnSp>
      <p:sp>
        <p:nvSpPr>
          <p:cNvPr id="70" name="TextBox 69"/>
          <p:cNvSpPr txBox="1"/>
          <p:nvPr/>
        </p:nvSpPr>
        <p:spPr>
          <a:xfrm>
            <a:off x="320424" y="5476428"/>
            <a:ext cx="2967425" cy="433196"/>
          </a:xfrm>
          <a:prstGeom prst="rect">
            <a:avLst/>
          </a:prstGeom>
          <a:noFill/>
        </p:spPr>
        <p:txBody>
          <a:bodyPr wrap="square" rtlCol="0">
            <a:spAutoFit/>
          </a:bodyPr>
          <a:lstStyle/>
          <a:p>
            <a:r>
              <a:rPr lang="en-US" sz="2215" b="1" dirty="0" err="1">
                <a:solidFill>
                  <a:srgbClr val="CC00CC"/>
                </a:solidFill>
              </a:rPr>
              <a:t>A</a:t>
            </a:r>
            <a:r>
              <a:rPr lang="en-US" sz="2215" b="1" dirty="0" err="1" smtClean="0">
                <a:solidFill>
                  <a:srgbClr val="CC00CC"/>
                </a:solidFill>
              </a:rPr>
              <a:t>khir</a:t>
            </a:r>
            <a:r>
              <a:rPr lang="en-US" sz="2215" b="1" dirty="0">
                <a:solidFill>
                  <a:srgbClr val="CC00CC"/>
                </a:solidFill>
                <a:cs typeface="Times New Roman"/>
              </a:rPr>
              <a:t>↑</a:t>
            </a:r>
            <a:r>
              <a:rPr lang="en-US" sz="2215" b="1" dirty="0" smtClean="0">
                <a:solidFill>
                  <a:srgbClr val="CC00CC"/>
                </a:solidFill>
                <a:cs typeface="Times New Roman"/>
              </a:rPr>
              <a:t>.Next </a:t>
            </a:r>
            <a:r>
              <a:rPr lang="en-US" sz="2215" b="1" dirty="0">
                <a:solidFill>
                  <a:srgbClr val="CC00CC"/>
                </a:solidFill>
                <a:cs typeface="Times New Roman"/>
                <a:sym typeface="Wingdings" pitchFamily="2" charset="2"/>
              </a:rPr>
              <a:t> </a:t>
            </a:r>
            <a:r>
              <a:rPr lang="en-US" sz="2215" b="1" dirty="0" smtClean="0">
                <a:solidFill>
                  <a:srgbClr val="CC00CC"/>
                </a:solidFill>
                <a:cs typeface="Times New Roman"/>
                <a:sym typeface="Wingdings" pitchFamily="2" charset="2"/>
              </a:rPr>
              <a:t>Nil</a:t>
            </a:r>
            <a:endParaRPr lang="en-US" sz="2215" b="1" dirty="0">
              <a:solidFill>
                <a:srgbClr val="CC00CC"/>
              </a:solidFill>
            </a:endParaRPr>
          </a:p>
        </p:txBody>
      </p:sp>
      <p:sp>
        <p:nvSpPr>
          <p:cNvPr id="71" name="Rectangle 70"/>
          <p:cNvSpPr/>
          <p:nvPr/>
        </p:nvSpPr>
        <p:spPr>
          <a:xfrm>
            <a:off x="5459441" y="2289296"/>
            <a:ext cx="1981200" cy="857256"/>
          </a:xfrm>
          <a:prstGeom prst="rect">
            <a:avLst/>
          </a:prstGeom>
          <a:noFill/>
          <a:ln w="38100">
            <a:solidFill>
              <a:srgbClr val="FF0000"/>
            </a:solidFill>
            <a:prstDash val="dash"/>
          </a:ln>
        </p:spPr>
        <p:style>
          <a:lnRef idx="2">
            <a:schemeClr val="accent6"/>
          </a:lnRef>
          <a:fillRef idx="1">
            <a:schemeClr val="lt1"/>
          </a:fillRef>
          <a:effectRef idx="0">
            <a:schemeClr val="accent6"/>
          </a:effectRef>
          <a:fontRef idx="minor">
            <a:schemeClr val="dk1"/>
          </a:fontRef>
        </p:style>
        <p:txBody>
          <a:bodyPr lIns="84387" tIns="42193" rIns="84387" bIns="42193" rtlCol="0" anchor="ctr"/>
          <a:lstStyle/>
          <a:p>
            <a:pPr algn="ctr"/>
            <a:endParaRPr lang="en-US" sz="1662"/>
          </a:p>
        </p:txBody>
      </p:sp>
      <p:sp>
        <p:nvSpPr>
          <p:cNvPr id="76" name="TextBox 75"/>
          <p:cNvSpPr txBox="1"/>
          <p:nvPr/>
        </p:nvSpPr>
        <p:spPr>
          <a:xfrm>
            <a:off x="320424" y="5768500"/>
            <a:ext cx="2703654" cy="433196"/>
          </a:xfrm>
          <a:prstGeom prst="rect">
            <a:avLst/>
          </a:prstGeom>
          <a:noFill/>
        </p:spPr>
        <p:txBody>
          <a:bodyPr wrap="square" rtlCol="0">
            <a:spAutoFit/>
          </a:bodyPr>
          <a:lstStyle/>
          <a:p>
            <a:r>
              <a:rPr lang="en-US" sz="2215" b="1" dirty="0" err="1" smtClean="0">
                <a:solidFill>
                  <a:srgbClr val="FF0000"/>
                </a:solidFill>
              </a:rPr>
              <a:t>D</a:t>
            </a:r>
            <a:r>
              <a:rPr lang="en-US" sz="2215" b="1" dirty="0" err="1" smtClean="0">
                <a:solidFill>
                  <a:srgbClr val="FF0000"/>
                </a:solidFill>
              </a:rPr>
              <a:t>ealloc</a:t>
            </a:r>
            <a:r>
              <a:rPr lang="en-US" sz="2215" b="1" dirty="0" smtClean="0">
                <a:solidFill>
                  <a:srgbClr val="FF0000"/>
                </a:solidFill>
              </a:rPr>
              <a:t>(</a:t>
            </a:r>
            <a:r>
              <a:rPr lang="en-US" sz="2215" b="1" dirty="0" err="1">
                <a:solidFill>
                  <a:srgbClr val="FF0000"/>
                </a:solidFill>
              </a:rPr>
              <a:t>P</a:t>
            </a:r>
            <a:r>
              <a:rPr lang="en-US" sz="2215" b="1" dirty="0" err="1" smtClean="0">
                <a:solidFill>
                  <a:srgbClr val="FF0000"/>
                </a:solidFill>
              </a:rPr>
              <a:t>hapus</a:t>
            </a:r>
            <a:r>
              <a:rPr lang="en-US" sz="2215" b="1" dirty="0">
                <a:solidFill>
                  <a:srgbClr val="FF0000"/>
                </a:solidFill>
              </a:rPr>
              <a:t>)</a:t>
            </a:r>
          </a:p>
        </p:txBody>
      </p:sp>
      <p:sp>
        <p:nvSpPr>
          <p:cNvPr id="46" name="Content Placeholder 2"/>
          <p:cNvSpPr txBox="1">
            <a:spLocks/>
          </p:cNvSpPr>
          <p:nvPr/>
        </p:nvSpPr>
        <p:spPr>
          <a:xfrm>
            <a:off x="5151136" y="4065104"/>
            <a:ext cx="3840464" cy="2335696"/>
          </a:xfrm>
          <a:prstGeom prst="rect">
            <a:avLst/>
          </a:prstGeom>
          <a:ln>
            <a:solidFill>
              <a:schemeClr val="tx1"/>
            </a:solidFill>
          </a:ln>
        </p:spPr>
        <p:txBody>
          <a:bodyPr vert="horz" lIns="84387" tIns="42193" rIns="84387" bIns="42193">
            <a:normAutofit fontScale="70000" lnSpcReduction="20000"/>
          </a:bodyPr>
          <a:lstStyle>
            <a:lvl1pPr marL="319969" indent="-319969"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39938" indent="-274258"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196" indent="-228548" algn="l" rtl="0" eaLnBrk="1" latinLnBrk="0" hangingPunct="1">
              <a:spcBef>
                <a:spcPts val="500"/>
              </a:spcBef>
              <a:buClr>
                <a:schemeClr val="accent2"/>
              </a:buClr>
              <a:buSzPct val="75000"/>
              <a:buFont typeface="Wingdings"/>
              <a:buChar char=""/>
              <a:defRPr kumimoji="0" sz="2400" kern="1200">
                <a:solidFill>
                  <a:schemeClr val="tx1"/>
                </a:solidFill>
                <a:latin typeface="+mn-lt"/>
                <a:ea typeface="+mn-ea"/>
                <a:cs typeface="+mn-cs"/>
              </a:defRPr>
            </a:lvl3pPr>
            <a:lvl4pPr marL="1371295" indent="-228548" algn="l" rtl="0" eaLnBrk="1" latinLnBrk="0" hangingPunct="1">
              <a:spcBef>
                <a:spcPts val="401"/>
              </a:spcBef>
              <a:buClr>
                <a:schemeClr val="accent3"/>
              </a:buClr>
              <a:buSzPct val="75000"/>
              <a:buFont typeface="Wingdings"/>
              <a:buChar char=""/>
              <a:defRPr kumimoji="0" sz="2000" kern="1200">
                <a:solidFill>
                  <a:schemeClr val="tx1"/>
                </a:solidFill>
                <a:latin typeface="+mn-lt"/>
                <a:ea typeface="+mn-ea"/>
                <a:cs typeface="+mn-cs"/>
              </a:defRPr>
            </a:lvl4pPr>
            <a:lvl5pPr marL="1828394" indent="-228548" algn="l" rtl="0" eaLnBrk="1" latinLnBrk="0" hangingPunct="1">
              <a:spcBef>
                <a:spcPts val="401"/>
              </a:spcBef>
              <a:buClr>
                <a:schemeClr val="accent4"/>
              </a:buClr>
              <a:buSzPct val="65000"/>
              <a:buFont typeface="Wingdings"/>
              <a:buChar char=""/>
              <a:defRPr kumimoji="0" sz="2000" kern="1200">
                <a:solidFill>
                  <a:schemeClr val="tx1"/>
                </a:solidFill>
                <a:latin typeface="+mn-lt"/>
                <a:ea typeface="+mn-ea"/>
                <a:cs typeface="+mn-cs"/>
              </a:defRPr>
            </a:lvl5pPr>
            <a:lvl6pPr marL="2102653" indent="-228548"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6911" indent="-228548"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171" indent="-228548"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5429" indent="-228548"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lvl="2" indent="0" algn="just">
              <a:spcBef>
                <a:spcPts val="646"/>
              </a:spcBef>
              <a:buSzPct val="60000"/>
              <a:buNone/>
            </a:pPr>
            <a:r>
              <a:rPr lang="en-US" sz="2215" b="1" u="sng" dirty="0" err="1" smtClean="0">
                <a:solidFill>
                  <a:srgbClr val="FF0000"/>
                </a:solidFill>
              </a:rPr>
              <a:t>Catatan</a:t>
            </a:r>
            <a:r>
              <a:rPr lang="en-US" sz="2215" b="1" u="sng" dirty="0" smtClean="0">
                <a:solidFill>
                  <a:srgbClr val="FF0000"/>
                </a:solidFill>
              </a:rPr>
              <a:t>:</a:t>
            </a:r>
            <a:r>
              <a:rPr lang="en-US" sz="2215" b="1" dirty="0" smtClean="0">
                <a:solidFill>
                  <a:srgbClr val="FF0000"/>
                </a:solidFill>
              </a:rPr>
              <a:t> </a:t>
            </a:r>
            <a:r>
              <a:rPr lang="en-US" sz="2215" b="1" dirty="0" smtClean="0">
                <a:solidFill>
                  <a:schemeClr val="tx2"/>
                </a:solidFill>
              </a:rPr>
              <a:t>Pointer </a:t>
            </a:r>
            <a:r>
              <a:rPr lang="en-US" sz="2215" b="1" dirty="0" err="1" smtClean="0">
                <a:solidFill>
                  <a:srgbClr val="FF0000"/>
                </a:solidFill>
              </a:rPr>
              <a:t>Phapus</a:t>
            </a:r>
            <a:r>
              <a:rPr lang="en-US" sz="2215" b="1" dirty="0" smtClean="0">
                <a:solidFill>
                  <a:srgbClr val="FF0000"/>
                </a:solidFill>
              </a:rPr>
              <a:t> </a:t>
            </a:r>
            <a:r>
              <a:rPr lang="en-US" sz="2215" b="1" dirty="0" err="1" smtClean="0">
                <a:solidFill>
                  <a:schemeClr val="tx2"/>
                </a:solidFill>
              </a:rPr>
              <a:t>tidak</a:t>
            </a:r>
            <a:r>
              <a:rPr lang="en-US" sz="2215" b="1" dirty="0" smtClean="0">
                <a:solidFill>
                  <a:schemeClr val="tx2"/>
                </a:solidFill>
              </a:rPr>
              <a:t> </a:t>
            </a:r>
            <a:r>
              <a:rPr lang="en-US" sz="2215" b="1" dirty="0" err="1" smtClean="0">
                <a:solidFill>
                  <a:schemeClr val="tx2"/>
                </a:solidFill>
              </a:rPr>
              <a:t>boleh</a:t>
            </a:r>
            <a:r>
              <a:rPr lang="en-US" sz="2215" b="1" dirty="0" smtClean="0">
                <a:solidFill>
                  <a:schemeClr val="tx2"/>
                </a:solidFill>
              </a:rPr>
              <a:t> </a:t>
            </a:r>
            <a:r>
              <a:rPr lang="en-US" sz="2215" b="1" dirty="0" err="1" smtClean="0">
                <a:solidFill>
                  <a:schemeClr val="tx2"/>
                </a:solidFill>
              </a:rPr>
              <a:t>langsung</a:t>
            </a:r>
            <a:r>
              <a:rPr lang="en-US" sz="2215" b="1" dirty="0" smtClean="0">
                <a:solidFill>
                  <a:schemeClr val="tx2"/>
                </a:solidFill>
              </a:rPr>
              <a:t> </a:t>
            </a:r>
            <a:r>
              <a:rPr lang="en-US" sz="2215" b="1" dirty="0" err="1" smtClean="0">
                <a:solidFill>
                  <a:schemeClr val="tx2"/>
                </a:solidFill>
              </a:rPr>
              <a:t>ditempatkan</a:t>
            </a:r>
            <a:r>
              <a:rPr lang="en-US" sz="2215" b="1" dirty="0" smtClean="0">
                <a:solidFill>
                  <a:schemeClr val="tx2"/>
                </a:solidFill>
              </a:rPr>
              <a:t> </a:t>
            </a:r>
            <a:r>
              <a:rPr lang="en-US" sz="2215" b="1" dirty="0" err="1" smtClean="0">
                <a:solidFill>
                  <a:schemeClr val="tx2"/>
                </a:solidFill>
              </a:rPr>
              <a:t>pada</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a:t>
            </a:r>
            <a:r>
              <a:rPr lang="en-US" sz="2215" b="1" dirty="0" err="1" smtClean="0">
                <a:solidFill>
                  <a:schemeClr val="tx2"/>
                </a:solidFill>
              </a:rPr>
              <a:t>terakhir</a:t>
            </a:r>
            <a:r>
              <a:rPr lang="en-US" sz="2215" b="1" dirty="0" smtClean="0">
                <a:solidFill>
                  <a:schemeClr val="tx2"/>
                </a:solidFill>
              </a:rPr>
              <a:t>, </a:t>
            </a:r>
            <a:r>
              <a:rPr lang="en-US" sz="2215" b="1" dirty="0" err="1" smtClean="0">
                <a:solidFill>
                  <a:schemeClr val="tx2"/>
                </a:solidFill>
              </a:rPr>
              <a:t>karena</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yang </a:t>
            </a:r>
            <a:r>
              <a:rPr lang="en-US" sz="2215" b="1" dirty="0" err="1" smtClean="0">
                <a:solidFill>
                  <a:schemeClr val="tx2"/>
                </a:solidFill>
              </a:rPr>
              <a:t>digunakan</a:t>
            </a:r>
            <a:r>
              <a:rPr lang="en-US" sz="2215" b="1" dirty="0" smtClean="0">
                <a:solidFill>
                  <a:schemeClr val="tx2"/>
                </a:solidFill>
              </a:rPr>
              <a:t> </a:t>
            </a:r>
            <a:r>
              <a:rPr lang="en-US" sz="2215" b="1" dirty="0" err="1" smtClean="0">
                <a:solidFill>
                  <a:schemeClr val="tx2"/>
                </a:solidFill>
              </a:rPr>
              <a:t>tidak</a:t>
            </a:r>
            <a:r>
              <a:rPr lang="en-US" sz="2215" b="1" dirty="0" smtClean="0">
                <a:solidFill>
                  <a:schemeClr val="tx2"/>
                </a:solidFill>
              </a:rPr>
              <a:t> </a:t>
            </a:r>
            <a:r>
              <a:rPr lang="en-US" sz="2215" b="1" dirty="0" err="1" smtClean="0">
                <a:solidFill>
                  <a:schemeClr val="tx2"/>
                </a:solidFill>
              </a:rPr>
              <a:t>memiliki</a:t>
            </a:r>
            <a:r>
              <a:rPr lang="en-US" sz="2215" b="1" dirty="0" smtClean="0">
                <a:solidFill>
                  <a:schemeClr val="tx2"/>
                </a:solidFill>
              </a:rPr>
              <a:t> pointer yang </a:t>
            </a:r>
            <a:r>
              <a:rPr lang="en-US" sz="2215" b="1" dirty="0" err="1" smtClean="0">
                <a:solidFill>
                  <a:schemeClr val="tx2"/>
                </a:solidFill>
              </a:rPr>
              <a:t>menunjuk</a:t>
            </a:r>
            <a:r>
              <a:rPr lang="en-US" sz="2215" b="1" dirty="0" smtClean="0">
                <a:solidFill>
                  <a:schemeClr val="tx2"/>
                </a:solidFill>
              </a:rPr>
              <a:t> </a:t>
            </a:r>
            <a:r>
              <a:rPr lang="en-US" sz="2215" b="1" dirty="0" err="1" smtClean="0">
                <a:solidFill>
                  <a:schemeClr val="tx2"/>
                </a:solidFill>
              </a:rPr>
              <a:t>ke</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a:t>
            </a:r>
            <a:r>
              <a:rPr lang="en-US" sz="2215" b="1" dirty="0" err="1" smtClean="0">
                <a:solidFill>
                  <a:schemeClr val="tx2"/>
                </a:solidFill>
              </a:rPr>
              <a:t>sebelumnya</a:t>
            </a:r>
            <a:r>
              <a:rPr lang="en-US" sz="2215" b="1" dirty="0" smtClean="0">
                <a:solidFill>
                  <a:schemeClr val="tx2"/>
                </a:solidFill>
              </a:rPr>
              <a:t> (</a:t>
            </a:r>
            <a:r>
              <a:rPr lang="en-US" sz="2215" b="1" dirty="0" err="1" smtClean="0">
                <a:solidFill>
                  <a:schemeClr val="tx2"/>
                </a:solidFill>
              </a:rPr>
              <a:t>Prev</a:t>
            </a:r>
            <a:r>
              <a:rPr lang="en-US" sz="2215" b="1" dirty="0" smtClean="0">
                <a:solidFill>
                  <a:schemeClr val="tx2"/>
                </a:solidFill>
              </a:rPr>
              <a:t>), </a:t>
            </a:r>
            <a:r>
              <a:rPr lang="en-US" sz="2215" b="1" dirty="0" err="1" smtClean="0">
                <a:solidFill>
                  <a:schemeClr val="tx2"/>
                </a:solidFill>
              </a:rPr>
              <a:t>tapi</a:t>
            </a:r>
            <a:r>
              <a:rPr lang="en-US" sz="2215" b="1" dirty="0" smtClean="0">
                <a:solidFill>
                  <a:schemeClr val="tx2"/>
                </a:solidFill>
              </a:rPr>
              <a:t> </a:t>
            </a:r>
            <a:r>
              <a:rPr lang="en-US" sz="2215" b="1" dirty="0" err="1" smtClean="0">
                <a:solidFill>
                  <a:schemeClr val="tx2"/>
                </a:solidFill>
              </a:rPr>
              <a:t>hanya</a:t>
            </a:r>
            <a:r>
              <a:rPr lang="en-US" sz="2215" b="1" dirty="0" smtClean="0">
                <a:solidFill>
                  <a:schemeClr val="tx2"/>
                </a:solidFill>
              </a:rPr>
              <a:t> </a:t>
            </a:r>
            <a:r>
              <a:rPr lang="en-US" sz="2215" b="1" dirty="0" err="1" smtClean="0">
                <a:solidFill>
                  <a:schemeClr val="tx2"/>
                </a:solidFill>
              </a:rPr>
              <a:t>memiliki</a:t>
            </a:r>
            <a:r>
              <a:rPr lang="en-US" sz="2215" b="1" dirty="0" smtClean="0">
                <a:solidFill>
                  <a:schemeClr val="tx2"/>
                </a:solidFill>
              </a:rPr>
              <a:t> pointer yang </a:t>
            </a:r>
            <a:r>
              <a:rPr lang="en-US" sz="2215" b="1" dirty="0" err="1" smtClean="0">
                <a:solidFill>
                  <a:schemeClr val="tx2"/>
                </a:solidFill>
              </a:rPr>
              <a:t>menunjuk</a:t>
            </a:r>
            <a:r>
              <a:rPr lang="en-US" sz="2215" b="1" dirty="0" smtClean="0">
                <a:solidFill>
                  <a:schemeClr val="tx2"/>
                </a:solidFill>
              </a:rPr>
              <a:t> </a:t>
            </a:r>
            <a:r>
              <a:rPr lang="en-US" sz="2215" b="1" dirty="0" err="1" smtClean="0">
                <a:solidFill>
                  <a:schemeClr val="tx2"/>
                </a:solidFill>
              </a:rPr>
              <a:t>ke</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a:t>
            </a:r>
            <a:r>
              <a:rPr lang="en-US" sz="2215" b="1" dirty="0" err="1" smtClean="0">
                <a:solidFill>
                  <a:schemeClr val="tx2"/>
                </a:solidFill>
              </a:rPr>
              <a:t>berikutnya</a:t>
            </a:r>
            <a:r>
              <a:rPr lang="en-US" sz="2215" b="1" dirty="0" smtClean="0">
                <a:solidFill>
                  <a:schemeClr val="tx2"/>
                </a:solidFill>
              </a:rPr>
              <a:t> (Next). </a:t>
            </a:r>
            <a:r>
              <a:rPr lang="en-US" sz="2215" b="1" dirty="0" err="1" smtClean="0">
                <a:solidFill>
                  <a:schemeClr val="tx2"/>
                </a:solidFill>
              </a:rPr>
              <a:t>Jadi</a:t>
            </a:r>
            <a:r>
              <a:rPr lang="en-US" sz="2215" b="1" dirty="0" smtClean="0">
                <a:solidFill>
                  <a:schemeClr val="tx2"/>
                </a:solidFill>
              </a:rPr>
              <a:t> pointer </a:t>
            </a:r>
            <a:r>
              <a:rPr lang="en-US" sz="2215" b="1" dirty="0" err="1" smtClean="0">
                <a:solidFill>
                  <a:schemeClr val="tx2"/>
                </a:solidFill>
              </a:rPr>
              <a:t>Phapus</a:t>
            </a:r>
            <a:r>
              <a:rPr lang="en-US" sz="2215" b="1" dirty="0" smtClean="0">
                <a:solidFill>
                  <a:schemeClr val="tx2"/>
                </a:solidFill>
              </a:rPr>
              <a:t> </a:t>
            </a:r>
            <a:r>
              <a:rPr lang="en-US" sz="2215" b="1" dirty="0" err="1" smtClean="0">
                <a:solidFill>
                  <a:schemeClr val="tx2"/>
                </a:solidFill>
              </a:rPr>
              <a:t>harus</a:t>
            </a:r>
            <a:r>
              <a:rPr lang="en-US" sz="2215" b="1" dirty="0" smtClean="0">
                <a:solidFill>
                  <a:schemeClr val="tx2"/>
                </a:solidFill>
              </a:rPr>
              <a:t> </a:t>
            </a:r>
            <a:r>
              <a:rPr lang="en-US" sz="2215" b="1" dirty="0" err="1" smtClean="0">
                <a:solidFill>
                  <a:schemeClr val="tx2"/>
                </a:solidFill>
              </a:rPr>
              <a:t>bergerak</a:t>
            </a:r>
            <a:r>
              <a:rPr lang="en-US" sz="2215" b="1" dirty="0" smtClean="0">
                <a:solidFill>
                  <a:schemeClr val="tx2"/>
                </a:solidFill>
              </a:rPr>
              <a:t> </a:t>
            </a:r>
            <a:r>
              <a:rPr lang="en-US" sz="2215" b="1" dirty="0" err="1" smtClean="0">
                <a:solidFill>
                  <a:schemeClr val="tx2"/>
                </a:solidFill>
              </a:rPr>
              <a:t>dari</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a:t>
            </a:r>
            <a:r>
              <a:rPr lang="en-US" sz="2215" b="1" dirty="0" err="1" smtClean="0">
                <a:solidFill>
                  <a:schemeClr val="tx2"/>
                </a:solidFill>
              </a:rPr>
              <a:t>pertama</a:t>
            </a:r>
            <a:r>
              <a:rPr lang="en-US" sz="2215" b="1" dirty="0" smtClean="0">
                <a:solidFill>
                  <a:schemeClr val="tx2"/>
                </a:solidFill>
              </a:rPr>
              <a:t>, </a:t>
            </a:r>
            <a:r>
              <a:rPr lang="en-US" sz="2215" b="1" dirty="0" err="1" smtClean="0">
                <a:solidFill>
                  <a:schemeClr val="tx2"/>
                </a:solidFill>
              </a:rPr>
              <a:t>lalu</a:t>
            </a:r>
            <a:r>
              <a:rPr lang="en-US" sz="2215" b="1" dirty="0" smtClean="0">
                <a:solidFill>
                  <a:schemeClr val="tx2"/>
                </a:solidFill>
              </a:rPr>
              <a:t> </a:t>
            </a:r>
            <a:r>
              <a:rPr lang="en-US" sz="2215" b="1" dirty="0" err="1" smtClean="0">
                <a:solidFill>
                  <a:schemeClr val="tx2"/>
                </a:solidFill>
              </a:rPr>
              <a:t>akan</a:t>
            </a:r>
            <a:r>
              <a:rPr lang="en-US" sz="2215" b="1" dirty="0" smtClean="0">
                <a:solidFill>
                  <a:schemeClr val="tx2"/>
                </a:solidFill>
              </a:rPr>
              <a:t> </a:t>
            </a:r>
            <a:r>
              <a:rPr lang="en-US" sz="2215" b="1" dirty="0" err="1" smtClean="0">
                <a:solidFill>
                  <a:schemeClr val="tx2"/>
                </a:solidFill>
              </a:rPr>
              <a:t>berhenti</a:t>
            </a:r>
            <a:r>
              <a:rPr lang="en-US" sz="2215" b="1" dirty="0" smtClean="0">
                <a:solidFill>
                  <a:schemeClr val="tx2"/>
                </a:solidFill>
              </a:rPr>
              <a:t> </a:t>
            </a:r>
            <a:r>
              <a:rPr lang="en-US" sz="2215" b="1" dirty="0" err="1" smtClean="0">
                <a:solidFill>
                  <a:schemeClr val="tx2"/>
                </a:solidFill>
              </a:rPr>
              <a:t>tepat</a:t>
            </a:r>
            <a:r>
              <a:rPr lang="en-US" sz="2215" b="1" dirty="0" smtClean="0">
                <a:solidFill>
                  <a:schemeClr val="tx2"/>
                </a:solidFill>
              </a:rPr>
              <a:t> </a:t>
            </a:r>
            <a:r>
              <a:rPr lang="en-US" sz="2215" b="1" dirty="0" err="1" smtClean="0">
                <a:solidFill>
                  <a:schemeClr val="tx2"/>
                </a:solidFill>
              </a:rPr>
              <a:t>pada</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a:t>
            </a:r>
            <a:r>
              <a:rPr lang="en-US" sz="2215" b="1" dirty="0" err="1" smtClean="0">
                <a:solidFill>
                  <a:schemeClr val="tx2"/>
                </a:solidFill>
              </a:rPr>
              <a:t>sebelum</a:t>
            </a:r>
            <a:r>
              <a:rPr lang="en-US" sz="2215" b="1" dirty="0" smtClean="0">
                <a:solidFill>
                  <a:schemeClr val="tx2"/>
                </a:solidFill>
              </a:rPr>
              <a:t> </a:t>
            </a:r>
            <a:r>
              <a:rPr lang="en-US" sz="2215" b="1" dirty="0" err="1" smtClean="0">
                <a:solidFill>
                  <a:schemeClr val="tx2"/>
                </a:solidFill>
              </a:rPr>
              <a:t>simpul</a:t>
            </a:r>
            <a:r>
              <a:rPr lang="en-US" sz="2215" b="1" dirty="0" smtClean="0">
                <a:solidFill>
                  <a:schemeClr val="tx2"/>
                </a:solidFill>
              </a:rPr>
              <a:t> </a:t>
            </a:r>
            <a:r>
              <a:rPr lang="en-US" sz="2215" b="1" dirty="0" err="1" smtClean="0">
                <a:solidFill>
                  <a:schemeClr val="tx2"/>
                </a:solidFill>
              </a:rPr>
              <a:t>terakhir</a:t>
            </a:r>
            <a:r>
              <a:rPr lang="en-US" sz="2215" b="1" dirty="0" smtClean="0">
                <a:solidFill>
                  <a:schemeClr val="tx2"/>
                </a:solidFill>
              </a:rPr>
              <a:t>.</a:t>
            </a:r>
            <a:endParaRPr lang="en-US" sz="2215" b="1" dirty="0">
              <a:solidFill>
                <a:schemeClr val="tx2"/>
              </a:solidFill>
            </a:endParaRPr>
          </a:p>
        </p:txBody>
      </p:sp>
    </p:spTree>
    <p:extLst>
      <p:ext uri="{BB962C8B-B14F-4D97-AF65-F5344CB8AC3E}">
        <p14:creationId xmlns:p14="http://schemas.microsoft.com/office/powerpoint/2010/main" val="331130839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79"/>
                                        </p:tgtEl>
                                        <p:attrNameLst>
                                          <p:attrName>style.visibility</p:attrName>
                                        </p:attrNameLst>
                                      </p:cBhvr>
                                      <p:to>
                                        <p:strVal val="visible"/>
                                      </p:to>
                                    </p:set>
                                    <p:animEffect transition="in" filter="fade">
                                      <p:cBhvr>
                                        <p:cTn id="10" dur="500"/>
                                        <p:tgtEl>
                                          <p:spTgt spid="7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animEffect transition="in" filter="fade">
                                      <p:cBhvr>
                                        <p:cTn id="13" dur="500"/>
                                        <p:tgtEl>
                                          <p:spTgt spid="81"/>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4"/>
                                        </p:tgtEl>
                                        <p:attrNameLst>
                                          <p:attrName>style.visibility</p:attrName>
                                        </p:attrNameLst>
                                      </p:cBhvr>
                                      <p:to>
                                        <p:strVal val="visible"/>
                                      </p:to>
                                    </p:set>
                                    <p:animEffect transition="in" filter="fade">
                                      <p:cBhvr>
                                        <p:cTn id="19" dur="500"/>
                                        <p:tgtEl>
                                          <p:spTgt spid="74"/>
                                        </p:tgtEl>
                                      </p:cBhvr>
                                    </p:animEffect>
                                  </p:childTnLst>
                                </p:cTn>
                              </p:par>
                              <p:par>
                                <p:cTn id="20" presetID="10" presetClass="entr" presetSubtype="0" fill="hold" nodeType="with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fade">
                                      <p:cBhvr>
                                        <p:cTn id="32" dur="500"/>
                                        <p:tgtEl>
                                          <p:spTgt spid="83"/>
                                        </p:tgtEl>
                                      </p:cBhvr>
                                    </p:animEffect>
                                  </p:childTnLst>
                                </p:cTn>
                              </p:par>
                              <p:par>
                                <p:cTn id="33" presetID="10" presetClass="entr" presetSubtype="0" fill="hold" nodeType="with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fade">
                                      <p:cBhvr>
                                        <p:cTn id="35" dur="500"/>
                                        <p:tgtEl>
                                          <p:spTgt spid="5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fade">
                                      <p:cBhvr>
                                        <p:cTn id="40" dur="500"/>
                                        <p:tgtEl>
                                          <p:spTgt spid="5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500"/>
                                        <p:tgtEl>
                                          <p:spTgt spid="5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2"/>
                                        </p:tgtEl>
                                        <p:attrNameLst>
                                          <p:attrName>style.visibility</p:attrName>
                                        </p:attrNameLst>
                                      </p:cBhvr>
                                      <p:to>
                                        <p:strVal val="visible"/>
                                      </p:to>
                                    </p:set>
                                    <p:animEffect transition="in" filter="fade">
                                      <p:cBhvr>
                                        <p:cTn id="48" dur="500"/>
                                        <p:tgtEl>
                                          <p:spTgt spid="52"/>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fade">
                                      <p:cBhvr>
                                        <p:cTn id="53" dur="500"/>
                                        <p:tgtEl>
                                          <p:spTgt spid="5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60"/>
                                        </p:tgtEl>
                                        <p:attrNameLst>
                                          <p:attrName>style.visibility</p:attrName>
                                        </p:attrNameLst>
                                      </p:cBhvr>
                                      <p:to>
                                        <p:strVal val="visible"/>
                                      </p:to>
                                    </p:set>
                                    <p:animEffect transition="in" filter="fade">
                                      <p:cBhvr>
                                        <p:cTn id="58" dur="500"/>
                                        <p:tgtEl>
                                          <p:spTgt spid="6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67"/>
                                        </p:tgtEl>
                                        <p:attrNameLst>
                                          <p:attrName>style.visibility</p:attrName>
                                        </p:attrNameLst>
                                      </p:cBhvr>
                                      <p:to>
                                        <p:strVal val="visible"/>
                                      </p:to>
                                    </p:set>
                                    <p:animEffect transition="in" filter="fade">
                                      <p:cBhvr>
                                        <p:cTn id="61" dur="500"/>
                                        <p:tgtEl>
                                          <p:spTgt spid="67"/>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68"/>
                                        </p:tgtEl>
                                        <p:attrNameLst>
                                          <p:attrName>style.visibility</p:attrName>
                                        </p:attrNameLst>
                                      </p:cBhvr>
                                      <p:to>
                                        <p:strVal val="visible"/>
                                      </p:to>
                                    </p:set>
                                    <p:animEffect transition="in" filter="fade">
                                      <p:cBhvr>
                                        <p:cTn id="64" dur="500"/>
                                        <p:tgtEl>
                                          <p:spTgt spid="68"/>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nodeType="clickEffect">
                                  <p:stCondLst>
                                    <p:cond delay="0"/>
                                  </p:stCondLst>
                                  <p:childTnLst>
                                    <p:animEffect transition="out" filter="fade">
                                      <p:cBhvr>
                                        <p:cTn id="68" dur="500"/>
                                        <p:tgtEl>
                                          <p:spTgt spid="50"/>
                                        </p:tgtEl>
                                      </p:cBhvr>
                                    </p:animEffect>
                                    <p:set>
                                      <p:cBhvr>
                                        <p:cTn id="69" dur="1" fill="hold">
                                          <p:stCondLst>
                                            <p:cond delay="499"/>
                                          </p:stCondLst>
                                        </p:cTn>
                                        <p:tgtEl>
                                          <p:spTgt spid="50"/>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100"/>
                                        </p:tgtEl>
                                        <p:attrNameLst>
                                          <p:attrName>style.visibility</p:attrName>
                                        </p:attrNameLst>
                                      </p:cBhvr>
                                      <p:to>
                                        <p:strVal val="visible"/>
                                      </p:to>
                                    </p:set>
                                    <p:animEffect transition="in" filter="fade">
                                      <p:cBhvr>
                                        <p:cTn id="74" dur="500"/>
                                        <p:tgtEl>
                                          <p:spTgt spid="100"/>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04"/>
                                        </p:tgtEl>
                                        <p:attrNameLst>
                                          <p:attrName>style.visibility</p:attrName>
                                        </p:attrNameLst>
                                      </p:cBhvr>
                                      <p:to>
                                        <p:strVal val="visible"/>
                                      </p:to>
                                    </p:set>
                                    <p:animEffect transition="in" filter="fade">
                                      <p:cBhvr>
                                        <p:cTn id="79" dur="500"/>
                                        <p:tgtEl>
                                          <p:spTgt spid="104"/>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1" nodeType="clickEffect">
                                  <p:stCondLst>
                                    <p:cond delay="0"/>
                                  </p:stCondLst>
                                  <p:childTnLst>
                                    <p:set>
                                      <p:cBhvr>
                                        <p:cTn id="83" dur="1" fill="hold">
                                          <p:stCondLst>
                                            <p:cond delay="0"/>
                                          </p:stCondLst>
                                        </p:cTn>
                                        <p:tgtEl>
                                          <p:spTgt spid="67"/>
                                        </p:tgtEl>
                                        <p:attrNameLst>
                                          <p:attrName>style.visibility</p:attrName>
                                        </p:attrNameLst>
                                      </p:cBhvr>
                                      <p:to>
                                        <p:strVal val="visible"/>
                                      </p:to>
                                    </p:set>
                                    <p:animEffect transition="in" filter="fade">
                                      <p:cBhvr>
                                        <p:cTn id="84" dur="500"/>
                                        <p:tgtEl>
                                          <p:spTgt spid="67"/>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500"/>
                                        <p:tgtEl>
                                          <p:spTgt spid="62"/>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nodeType="clickEffect">
                                  <p:stCondLst>
                                    <p:cond delay="0"/>
                                  </p:stCondLst>
                                  <p:childTnLst>
                                    <p:animEffect transition="out" filter="fade">
                                      <p:cBhvr>
                                        <p:cTn id="93" dur="500"/>
                                        <p:tgtEl>
                                          <p:spTgt spid="61"/>
                                        </p:tgtEl>
                                      </p:cBhvr>
                                    </p:animEffect>
                                    <p:set>
                                      <p:cBhvr>
                                        <p:cTn id="94" dur="1" fill="hold">
                                          <p:stCondLst>
                                            <p:cond delay="499"/>
                                          </p:stCondLst>
                                        </p:cTn>
                                        <p:tgtEl>
                                          <p:spTgt spid="61"/>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500"/>
                                        <p:tgtEl>
                                          <p:spTgt spid="75"/>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106"/>
                                        </p:tgtEl>
                                        <p:attrNameLst>
                                          <p:attrName>style.visibility</p:attrName>
                                        </p:attrNameLst>
                                      </p:cBhvr>
                                      <p:to>
                                        <p:strVal val="visible"/>
                                      </p:to>
                                    </p:set>
                                    <p:animEffect transition="in" filter="fade">
                                      <p:cBhvr>
                                        <p:cTn id="104" dur="500"/>
                                        <p:tgtEl>
                                          <p:spTgt spid="106"/>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xit" presetSubtype="0" fill="hold" grpId="1" nodeType="clickEffect">
                                  <p:stCondLst>
                                    <p:cond delay="0"/>
                                  </p:stCondLst>
                                  <p:childTnLst>
                                    <p:animEffect transition="out" filter="fade">
                                      <p:cBhvr>
                                        <p:cTn id="108" dur="500"/>
                                        <p:tgtEl>
                                          <p:spTgt spid="83"/>
                                        </p:tgtEl>
                                      </p:cBhvr>
                                    </p:animEffect>
                                    <p:set>
                                      <p:cBhvr>
                                        <p:cTn id="109" dur="1" fill="hold">
                                          <p:stCondLst>
                                            <p:cond delay="499"/>
                                          </p:stCondLst>
                                        </p:cTn>
                                        <p:tgtEl>
                                          <p:spTgt spid="83"/>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100"/>
                                        </p:tgtEl>
                                      </p:cBhvr>
                                    </p:animEffect>
                                    <p:set>
                                      <p:cBhvr>
                                        <p:cTn id="112" dur="1" fill="hold">
                                          <p:stCondLst>
                                            <p:cond delay="499"/>
                                          </p:stCondLst>
                                        </p:cTn>
                                        <p:tgtEl>
                                          <p:spTgt spid="100"/>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102"/>
                                        </p:tgtEl>
                                        <p:attrNameLst>
                                          <p:attrName>style.visibility</p:attrName>
                                        </p:attrNameLst>
                                      </p:cBhvr>
                                      <p:to>
                                        <p:strVal val="visible"/>
                                      </p:to>
                                    </p:set>
                                    <p:animEffect transition="in" filter="fade">
                                      <p:cBhvr>
                                        <p:cTn id="117" dur="500"/>
                                        <p:tgtEl>
                                          <p:spTgt spid="102"/>
                                        </p:tgtEl>
                                      </p:cBhvr>
                                    </p:animEffect>
                                  </p:childTnLst>
                                </p:cTn>
                              </p:par>
                              <p:par>
                                <p:cTn id="118" presetID="10" presetClass="entr" presetSubtype="0" fill="hold" nodeType="withEffect">
                                  <p:stCondLst>
                                    <p:cond delay="0"/>
                                  </p:stCondLst>
                                  <p:childTnLst>
                                    <p:set>
                                      <p:cBhvr>
                                        <p:cTn id="119" dur="1" fill="hold">
                                          <p:stCondLst>
                                            <p:cond delay="0"/>
                                          </p:stCondLst>
                                        </p:cTn>
                                        <p:tgtEl>
                                          <p:spTgt spid="103"/>
                                        </p:tgtEl>
                                        <p:attrNameLst>
                                          <p:attrName>style.visibility</p:attrName>
                                        </p:attrNameLst>
                                      </p:cBhvr>
                                      <p:to>
                                        <p:strVal val="visible"/>
                                      </p:to>
                                    </p:set>
                                    <p:animEffect transition="in" filter="fade">
                                      <p:cBhvr>
                                        <p:cTn id="120" dur="500"/>
                                        <p:tgtEl>
                                          <p:spTgt spid="103"/>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105"/>
                                        </p:tgtEl>
                                        <p:attrNameLst>
                                          <p:attrName>style.visibility</p:attrName>
                                        </p:attrNameLst>
                                      </p:cBhvr>
                                      <p:to>
                                        <p:strVal val="visible"/>
                                      </p:to>
                                    </p:set>
                                    <p:animEffect transition="in" filter="fade">
                                      <p:cBhvr>
                                        <p:cTn id="125" dur="500"/>
                                        <p:tgtEl>
                                          <p:spTgt spid="105"/>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xit" presetSubtype="0" fill="hold" nodeType="clickEffect">
                                  <p:stCondLst>
                                    <p:cond delay="0"/>
                                  </p:stCondLst>
                                  <p:childTnLst>
                                    <p:animEffect transition="out" filter="fade">
                                      <p:cBhvr>
                                        <p:cTn id="129" dur="500"/>
                                        <p:tgtEl>
                                          <p:spTgt spid="79"/>
                                        </p:tgtEl>
                                      </p:cBhvr>
                                    </p:animEffect>
                                    <p:set>
                                      <p:cBhvr>
                                        <p:cTn id="130" dur="1" fill="hold">
                                          <p:stCondLst>
                                            <p:cond delay="499"/>
                                          </p:stCondLst>
                                        </p:cTn>
                                        <p:tgtEl>
                                          <p:spTgt spid="79"/>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nodeType="clickEffect">
                                  <p:stCondLst>
                                    <p:cond delay="0"/>
                                  </p:stCondLst>
                                  <p:childTnLst>
                                    <p:set>
                                      <p:cBhvr>
                                        <p:cTn id="134" dur="1" fill="hold">
                                          <p:stCondLst>
                                            <p:cond delay="0"/>
                                          </p:stCondLst>
                                        </p:cTn>
                                        <p:tgtEl>
                                          <p:spTgt spid="69"/>
                                        </p:tgtEl>
                                        <p:attrNameLst>
                                          <p:attrName>style.visibility</p:attrName>
                                        </p:attrNameLst>
                                      </p:cBhvr>
                                      <p:to>
                                        <p:strVal val="visible"/>
                                      </p:to>
                                    </p:set>
                                    <p:animEffect transition="in" filter="fade">
                                      <p:cBhvr>
                                        <p:cTn id="135" dur="500"/>
                                        <p:tgtEl>
                                          <p:spTgt spid="69"/>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70"/>
                                        </p:tgtEl>
                                        <p:attrNameLst>
                                          <p:attrName>style.visibility</p:attrName>
                                        </p:attrNameLst>
                                      </p:cBhvr>
                                      <p:to>
                                        <p:strVal val="visible"/>
                                      </p:to>
                                    </p:set>
                                    <p:animEffect transition="in" filter="fade">
                                      <p:cBhvr>
                                        <p:cTn id="140" dur="500"/>
                                        <p:tgtEl>
                                          <p:spTgt spid="70"/>
                                        </p:tgtEl>
                                      </p:cBhvr>
                                    </p:animEffec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71"/>
                                        </p:tgtEl>
                                        <p:attrNameLst>
                                          <p:attrName>style.visibility</p:attrName>
                                        </p:attrNameLst>
                                      </p:cBhvr>
                                      <p:to>
                                        <p:strVal val="visible"/>
                                      </p:to>
                                    </p:set>
                                    <p:animEffect transition="in" filter="fade">
                                      <p:cBhvr>
                                        <p:cTn id="145" dur="500"/>
                                        <p:tgtEl>
                                          <p:spTgt spid="71"/>
                                        </p:tgtEl>
                                      </p:cBhvr>
                                    </p:animEffect>
                                  </p:childTnLst>
                                </p:cTn>
                              </p:par>
                            </p:childTnLst>
                          </p:cTn>
                        </p:par>
                      </p:childTnLst>
                    </p:cTn>
                  </p:par>
                  <p:par>
                    <p:cTn id="146" fill="hold">
                      <p:stCondLst>
                        <p:cond delay="indefinite"/>
                      </p:stCondLst>
                      <p:childTnLst>
                        <p:par>
                          <p:cTn id="147" fill="hold">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76"/>
                                        </p:tgtEl>
                                        <p:attrNameLst>
                                          <p:attrName>style.visibility</p:attrName>
                                        </p:attrNameLst>
                                      </p:cBhvr>
                                      <p:to>
                                        <p:strVal val="visible"/>
                                      </p:to>
                                    </p:set>
                                    <p:animEffect transition="in" filter="fade">
                                      <p:cBhvr>
                                        <p:cTn id="150" dur="500"/>
                                        <p:tgtEl>
                                          <p:spTgt spid="76"/>
                                        </p:tgtEl>
                                      </p:cBhvr>
                                    </p:animEffect>
                                  </p:childTnLst>
                                </p:cTn>
                              </p:par>
                            </p:childTnLst>
                          </p:cTn>
                        </p:par>
                      </p:childTnLst>
                    </p:cTn>
                  </p:par>
                  <p:par>
                    <p:cTn id="151" fill="hold">
                      <p:stCondLst>
                        <p:cond delay="indefinite"/>
                      </p:stCondLst>
                      <p:childTnLst>
                        <p:par>
                          <p:cTn id="152" fill="hold">
                            <p:stCondLst>
                              <p:cond delay="0"/>
                            </p:stCondLst>
                            <p:childTnLst>
                              <p:par>
                                <p:cTn id="153" presetID="10" presetClass="exit" presetSubtype="0" fill="hold" grpId="1" nodeType="clickEffect">
                                  <p:stCondLst>
                                    <p:cond delay="0"/>
                                  </p:stCondLst>
                                  <p:childTnLst>
                                    <p:animEffect transition="out" filter="fade">
                                      <p:cBhvr>
                                        <p:cTn id="154" dur="500"/>
                                        <p:tgtEl>
                                          <p:spTgt spid="81"/>
                                        </p:tgtEl>
                                      </p:cBhvr>
                                    </p:animEffect>
                                    <p:set>
                                      <p:cBhvr>
                                        <p:cTn id="155" dur="1" fill="hold">
                                          <p:stCondLst>
                                            <p:cond delay="499"/>
                                          </p:stCondLst>
                                        </p:cTn>
                                        <p:tgtEl>
                                          <p:spTgt spid="81"/>
                                        </p:tgtEl>
                                        <p:attrNameLst>
                                          <p:attrName>style.visibility</p:attrName>
                                        </p:attrNameLst>
                                      </p:cBhvr>
                                      <p:to>
                                        <p:strVal val="hidden"/>
                                      </p:to>
                                    </p:set>
                                  </p:childTnLst>
                                </p:cTn>
                              </p:par>
                              <p:par>
                                <p:cTn id="156" presetID="10" presetClass="exit" presetSubtype="0" fill="hold" nodeType="withEffect">
                                  <p:stCondLst>
                                    <p:cond delay="0"/>
                                  </p:stCondLst>
                                  <p:childTnLst>
                                    <p:animEffect transition="out" filter="fade">
                                      <p:cBhvr>
                                        <p:cTn id="157" dur="500"/>
                                        <p:tgtEl>
                                          <p:spTgt spid="14"/>
                                        </p:tgtEl>
                                      </p:cBhvr>
                                    </p:animEffect>
                                    <p:set>
                                      <p:cBhvr>
                                        <p:cTn id="158" dur="1" fill="hold">
                                          <p:stCondLst>
                                            <p:cond delay="499"/>
                                          </p:stCondLst>
                                        </p:cTn>
                                        <p:tgtEl>
                                          <p:spTgt spid="14"/>
                                        </p:tgtEl>
                                        <p:attrNameLst>
                                          <p:attrName>style.visibility</p:attrName>
                                        </p:attrNameLst>
                                      </p:cBhvr>
                                      <p:to>
                                        <p:strVal val="hidden"/>
                                      </p:to>
                                    </p:set>
                                  </p:childTnLst>
                                </p:cTn>
                              </p:par>
                              <p:par>
                                <p:cTn id="159" presetID="10" presetClass="exit" presetSubtype="0" fill="hold" nodeType="withEffect">
                                  <p:stCondLst>
                                    <p:cond delay="0"/>
                                  </p:stCondLst>
                                  <p:childTnLst>
                                    <p:animEffect transition="out" filter="fade">
                                      <p:cBhvr>
                                        <p:cTn id="160" dur="500"/>
                                        <p:tgtEl>
                                          <p:spTgt spid="58"/>
                                        </p:tgtEl>
                                      </p:cBhvr>
                                    </p:animEffect>
                                    <p:set>
                                      <p:cBhvr>
                                        <p:cTn id="161" dur="1" fill="hold">
                                          <p:stCondLst>
                                            <p:cond delay="499"/>
                                          </p:stCondLst>
                                        </p:cTn>
                                        <p:tgtEl>
                                          <p:spTgt spid="58"/>
                                        </p:tgtEl>
                                        <p:attrNameLst>
                                          <p:attrName>style.visibility</p:attrName>
                                        </p:attrNameLst>
                                      </p:cBhvr>
                                      <p:to>
                                        <p:strVal val="hidden"/>
                                      </p:to>
                                    </p:set>
                                  </p:childTnLst>
                                </p:cTn>
                              </p:par>
                              <p:par>
                                <p:cTn id="162" presetID="10" presetClass="exit" presetSubtype="0" fill="hold" grpId="1" nodeType="withEffect">
                                  <p:stCondLst>
                                    <p:cond delay="0"/>
                                  </p:stCondLst>
                                  <p:childTnLst>
                                    <p:animEffect transition="out" filter="fade">
                                      <p:cBhvr>
                                        <p:cTn id="163" dur="500"/>
                                        <p:tgtEl>
                                          <p:spTgt spid="52"/>
                                        </p:tgtEl>
                                      </p:cBhvr>
                                    </p:animEffect>
                                    <p:set>
                                      <p:cBhvr>
                                        <p:cTn id="164" dur="1" fill="hold">
                                          <p:stCondLst>
                                            <p:cond delay="499"/>
                                          </p:stCondLst>
                                        </p:cTn>
                                        <p:tgtEl>
                                          <p:spTgt spid="52"/>
                                        </p:tgtEl>
                                        <p:attrNameLst>
                                          <p:attrName>style.visibility</p:attrName>
                                        </p:attrNameLst>
                                      </p:cBhvr>
                                      <p:to>
                                        <p:strVal val="hidden"/>
                                      </p:to>
                                    </p:set>
                                  </p:childTnLst>
                                </p:cTn>
                              </p:par>
                              <p:par>
                                <p:cTn id="165" presetID="10" presetClass="exit" presetSubtype="0" fill="hold" grpId="1" nodeType="withEffect">
                                  <p:stCondLst>
                                    <p:cond delay="0"/>
                                  </p:stCondLst>
                                  <p:childTnLst>
                                    <p:animEffect transition="out" filter="fade">
                                      <p:cBhvr>
                                        <p:cTn id="166" dur="500"/>
                                        <p:tgtEl>
                                          <p:spTgt spid="102"/>
                                        </p:tgtEl>
                                      </p:cBhvr>
                                    </p:animEffect>
                                    <p:set>
                                      <p:cBhvr>
                                        <p:cTn id="167" dur="1" fill="hold">
                                          <p:stCondLst>
                                            <p:cond delay="499"/>
                                          </p:stCondLst>
                                        </p:cTn>
                                        <p:tgtEl>
                                          <p:spTgt spid="102"/>
                                        </p:tgtEl>
                                        <p:attrNameLst>
                                          <p:attrName>style.visibility</p:attrName>
                                        </p:attrNameLst>
                                      </p:cBhvr>
                                      <p:to>
                                        <p:strVal val="hidden"/>
                                      </p:to>
                                    </p:set>
                                  </p:childTnLst>
                                </p:cTn>
                              </p:par>
                              <p:par>
                                <p:cTn id="168" presetID="10" presetClass="exit" presetSubtype="0" fill="hold" nodeType="withEffect">
                                  <p:stCondLst>
                                    <p:cond delay="0"/>
                                  </p:stCondLst>
                                  <p:childTnLst>
                                    <p:animEffect transition="out" filter="fade">
                                      <p:cBhvr>
                                        <p:cTn id="169" dur="500"/>
                                        <p:tgtEl>
                                          <p:spTgt spid="103"/>
                                        </p:tgtEl>
                                      </p:cBhvr>
                                    </p:animEffect>
                                    <p:set>
                                      <p:cBhvr>
                                        <p:cTn id="170" dur="1" fill="hold">
                                          <p:stCondLst>
                                            <p:cond delay="499"/>
                                          </p:stCondLst>
                                        </p:cTn>
                                        <p:tgtEl>
                                          <p:spTgt spid="103"/>
                                        </p:tgtEl>
                                        <p:attrNameLst>
                                          <p:attrName>style.visibility</p:attrName>
                                        </p:attrNameLst>
                                      </p:cBhvr>
                                      <p:to>
                                        <p:strVal val="hidden"/>
                                      </p:to>
                                    </p:set>
                                  </p:childTnLst>
                                </p:cTn>
                              </p:par>
                              <p:par>
                                <p:cTn id="171" presetID="10" presetClass="exit" presetSubtype="0" fill="hold" grpId="1" nodeType="withEffect">
                                  <p:stCondLst>
                                    <p:cond delay="0"/>
                                  </p:stCondLst>
                                  <p:childTnLst>
                                    <p:animEffect transition="out" filter="fade">
                                      <p:cBhvr>
                                        <p:cTn id="172" dur="500"/>
                                        <p:tgtEl>
                                          <p:spTgt spid="71"/>
                                        </p:tgtEl>
                                      </p:cBhvr>
                                    </p:animEffect>
                                    <p:set>
                                      <p:cBhvr>
                                        <p:cTn id="173" dur="1" fill="hold">
                                          <p:stCondLst>
                                            <p:cond delay="499"/>
                                          </p:stCondLst>
                                        </p:cTn>
                                        <p:tgtEl>
                                          <p:spTgt spid="7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3" grpId="1"/>
      <p:bldP spid="52" grpId="0"/>
      <p:bldP spid="52" grpId="1"/>
      <p:bldP spid="102" grpId="0"/>
      <p:bldP spid="102" grpId="1"/>
      <p:bldP spid="74" grpId="0"/>
      <p:bldP spid="81" grpId="0"/>
      <p:bldP spid="81" grpId="1"/>
      <p:bldP spid="51" grpId="0"/>
      <p:bldP spid="57" grpId="0"/>
      <p:bldP spid="104" grpId="0"/>
      <p:bldP spid="105" grpId="0"/>
      <p:bldP spid="106" grpId="0"/>
      <p:bldP spid="60" grpId="0"/>
      <p:bldP spid="62" grpId="0"/>
      <p:bldP spid="67" grpId="0"/>
      <p:bldP spid="67" grpId="1"/>
      <p:bldP spid="68" grpId="0"/>
      <p:bldP spid="70" grpId="0"/>
      <p:bldP spid="71" grpId="0" animBg="1"/>
      <p:bldP spid="71" grpId="1" animBg="1"/>
      <p:bldP spid="76" grpId="0"/>
      <p:bldP spid="4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Array vs Linked List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65653544"/>
              </p:ext>
            </p:extLst>
          </p:nvPr>
        </p:nvGraphicFramePr>
        <p:xfrm>
          <a:off x="533400" y="2057400"/>
          <a:ext cx="8153400" cy="3124200"/>
        </p:xfrm>
        <a:graphic>
          <a:graphicData uri="http://schemas.openxmlformats.org/drawingml/2006/table">
            <a:tbl>
              <a:tblPr firstRow="1" bandRow="1">
                <a:tableStyleId>{5940675A-B579-460E-94D1-54222C63F5DA}</a:tableStyleId>
              </a:tblPr>
              <a:tblGrid>
                <a:gridCol w="4076700">
                  <a:extLst>
                    <a:ext uri="{9D8B030D-6E8A-4147-A177-3AD203B41FA5}">
                      <a16:colId xmlns:a16="http://schemas.microsoft.com/office/drawing/2014/main" val="1073850010"/>
                    </a:ext>
                  </a:extLst>
                </a:gridCol>
                <a:gridCol w="4076700">
                  <a:extLst>
                    <a:ext uri="{9D8B030D-6E8A-4147-A177-3AD203B41FA5}">
                      <a16:colId xmlns:a16="http://schemas.microsoft.com/office/drawing/2014/main" val="3796904495"/>
                    </a:ext>
                  </a:extLst>
                </a:gridCol>
              </a:tblGrid>
              <a:tr h="370840">
                <a:tc>
                  <a:txBody>
                    <a:bodyPr/>
                    <a:lstStyle/>
                    <a:p>
                      <a:pPr algn="ctr"/>
                      <a:r>
                        <a:rPr lang="en-US" sz="2500" b="1" dirty="0" smtClean="0">
                          <a:solidFill>
                            <a:schemeClr val="tx2"/>
                          </a:solidFill>
                          <a:latin typeface="Calibri" panose="020F0502020204030204" pitchFamily="34" charset="0"/>
                        </a:rPr>
                        <a:t>Array</a:t>
                      </a:r>
                      <a:endParaRPr lang="en-US" sz="2500" b="1" dirty="0">
                        <a:solidFill>
                          <a:schemeClr val="tx2"/>
                        </a:solidFill>
                        <a:latin typeface="Calibri" panose="020F0502020204030204" pitchFamily="34" charset="0"/>
                      </a:endParaRPr>
                    </a:p>
                  </a:txBody>
                  <a:tcPr>
                    <a:lnL w="12700"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tc>
                  <a:txBody>
                    <a:bodyPr/>
                    <a:lstStyle/>
                    <a:p>
                      <a:pPr algn="ctr"/>
                      <a:r>
                        <a:rPr lang="en-US" sz="2500" b="1" dirty="0" smtClean="0">
                          <a:solidFill>
                            <a:schemeClr val="tx2"/>
                          </a:solidFill>
                          <a:latin typeface="Calibri" panose="020F0502020204030204" pitchFamily="34" charset="0"/>
                        </a:rPr>
                        <a:t>Linked List</a:t>
                      </a:r>
                      <a:endParaRPr lang="en-US" sz="2500" b="1" dirty="0">
                        <a:solidFill>
                          <a:schemeClr val="tx2"/>
                        </a:solidFill>
                        <a:latin typeface="Calibri" panose="020F0502020204030204" pitchFamily="34" charset="0"/>
                      </a:endParaRPr>
                    </a:p>
                  </a:txBody>
                  <a:tcPr>
                    <a:lnL w="28575"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45937728"/>
                  </a:ext>
                </a:extLst>
              </a:tr>
              <a:tr h="370840">
                <a:tc>
                  <a:txBody>
                    <a:bodyPr/>
                    <a:lstStyle/>
                    <a:p>
                      <a:r>
                        <a:rPr lang="en-US" sz="2500" b="1" dirty="0" err="1" smtClean="0">
                          <a:solidFill>
                            <a:schemeClr val="tx2"/>
                          </a:solidFill>
                          <a:latin typeface="Calibri" panose="020F0502020204030204" pitchFamily="34" charset="0"/>
                        </a:rPr>
                        <a:t>Statis</a:t>
                      </a:r>
                      <a:endParaRPr lang="en-US" sz="2500" b="1" dirty="0">
                        <a:solidFill>
                          <a:schemeClr val="tx2"/>
                        </a:solidFill>
                        <a:latin typeface="Calibri" panose="020F0502020204030204" pitchFamily="34" charset="0"/>
                      </a:endParaRPr>
                    </a:p>
                  </a:txBody>
                  <a:tcPr>
                    <a:lnL w="12700"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tc>
                  <a:txBody>
                    <a:bodyPr/>
                    <a:lstStyle/>
                    <a:p>
                      <a:r>
                        <a:rPr lang="en-US" sz="2500" b="1" dirty="0" err="1" smtClean="0">
                          <a:solidFill>
                            <a:schemeClr val="tx2"/>
                          </a:solidFill>
                          <a:latin typeface="Calibri" panose="020F0502020204030204" pitchFamily="34" charset="0"/>
                        </a:rPr>
                        <a:t>Dinamis</a:t>
                      </a:r>
                      <a:endParaRPr lang="en-US" sz="2500" b="1" dirty="0">
                        <a:solidFill>
                          <a:schemeClr val="tx2"/>
                        </a:solidFill>
                        <a:latin typeface="Calibri" panose="020F0502020204030204" pitchFamily="34" charset="0"/>
                      </a:endParaRPr>
                    </a:p>
                  </a:txBody>
                  <a:tcPr>
                    <a:lnL w="28575"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816770351"/>
                  </a:ext>
                </a:extLst>
              </a:tr>
              <a:tr h="370840">
                <a:tc>
                  <a:txBody>
                    <a:bodyPr/>
                    <a:lstStyle/>
                    <a:p>
                      <a:r>
                        <a:rPr lang="en-US" sz="2500" b="1" dirty="0" err="1" smtClean="0">
                          <a:solidFill>
                            <a:schemeClr val="tx2"/>
                          </a:solidFill>
                          <a:latin typeface="Calibri" panose="020F0502020204030204" pitchFamily="34" charset="0"/>
                        </a:rPr>
                        <a:t>Penambahan</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Terbatas</a:t>
                      </a:r>
                      <a:endParaRPr lang="en-US" sz="2500" b="1" dirty="0">
                        <a:solidFill>
                          <a:schemeClr val="tx2"/>
                        </a:solidFill>
                        <a:latin typeface="Calibri" panose="020F0502020204030204" pitchFamily="34" charset="0"/>
                      </a:endParaRPr>
                    </a:p>
                  </a:txBody>
                  <a:tcPr>
                    <a:lnL w="12700"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500" b="1" dirty="0" err="1" smtClean="0">
                          <a:solidFill>
                            <a:schemeClr val="tx2"/>
                          </a:solidFill>
                          <a:latin typeface="Calibri" panose="020F0502020204030204" pitchFamily="34" charset="0"/>
                        </a:rPr>
                        <a:t>Penambahan</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Tidak</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Terbatas</a:t>
                      </a:r>
                      <a:endParaRPr lang="en-US" sz="2500" b="1" dirty="0" smtClean="0">
                        <a:solidFill>
                          <a:schemeClr val="tx2"/>
                        </a:solidFill>
                        <a:latin typeface="Calibri" panose="020F0502020204030204" pitchFamily="34" charset="0"/>
                      </a:endParaRPr>
                    </a:p>
                  </a:txBody>
                  <a:tcPr>
                    <a:lnL w="28575"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50218054"/>
                  </a:ext>
                </a:extLst>
              </a:tr>
              <a:tr h="370840">
                <a:tc>
                  <a:txBody>
                    <a:bodyPr/>
                    <a:lstStyle/>
                    <a:p>
                      <a:r>
                        <a:rPr lang="en-US" sz="2500" b="1" dirty="0" smtClean="0">
                          <a:solidFill>
                            <a:schemeClr val="tx2"/>
                          </a:solidFill>
                          <a:latin typeface="Calibri" panose="020F0502020204030204" pitchFamily="34" charset="0"/>
                        </a:rPr>
                        <a:t>Sequential Access</a:t>
                      </a:r>
                      <a:endParaRPr lang="en-US" sz="2500" b="1" dirty="0">
                        <a:solidFill>
                          <a:schemeClr val="tx2"/>
                        </a:solidFill>
                        <a:latin typeface="Calibri" panose="020F0502020204030204" pitchFamily="34" charset="0"/>
                      </a:endParaRPr>
                    </a:p>
                  </a:txBody>
                  <a:tcPr>
                    <a:lnL w="12700"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tc>
                  <a:txBody>
                    <a:bodyPr/>
                    <a:lstStyle/>
                    <a:p>
                      <a:r>
                        <a:rPr lang="en-US" sz="2500" b="1" dirty="0" smtClean="0">
                          <a:solidFill>
                            <a:schemeClr val="tx2"/>
                          </a:solidFill>
                          <a:latin typeface="Calibri" panose="020F0502020204030204" pitchFamily="34" charset="0"/>
                        </a:rPr>
                        <a:t>Random Access</a:t>
                      </a:r>
                      <a:endParaRPr lang="en-US" sz="2500" b="1" dirty="0">
                        <a:solidFill>
                          <a:schemeClr val="tx2"/>
                        </a:solidFill>
                        <a:latin typeface="Calibri" panose="020F0502020204030204" pitchFamily="34" charset="0"/>
                      </a:endParaRPr>
                    </a:p>
                  </a:txBody>
                  <a:tcPr>
                    <a:lnL w="28575"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70050545"/>
                  </a:ext>
                </a:extLst>
              </a:tr>
              <a:tr h="370840">
                <a:tc>
                  <a:txBody>
                    <a:bodyPr/>
                    <a:lstStyle/>
                    <a:p>
                      <a:r>
                        <a:rPr lang="en-US" sz="2500" b="1" dirty="0" err="1" smtClean="0">
                          <a:solidFill>
                            <a:schemeClr val="tx2"/>
                          </a:solidFill>
                          <a:latin typeface="Calibri" panose="020F0502020204030204" pitchFamily="34" charset="0"/>
                        </a:rPr>
                        <a:t>Penghapusan</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untuk</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membebaskan</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memori</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tidak</a:t>
                      </a:r>
                      <a:r>
                        <a:rPr lang="en-US" sz="2500" b="1" baseline="0" dirty="0" smtClean="0">
                          <a:solidFill>
                            <a:schemeClr val="tx2"/>
                          </a:solidFill>
                          <a:latin typeface="Calibri" panose="020F0502020204030204" pitchFamily="34" charset="0"/>
                        </a:rPr>
                        <a:t> </a:t>
                      </a:r>
                      <a:r>
                        <a:rPr lang="en-US" sz="2500" b="1" baseline="0" dirty="0" err="1" smtClean="0">
                          <a:solidFill>
                            <a:schemeClr val="tx2"/>
                          </a:solidFill>
                          <a:latin typeface="Calibri" panose="020F0502020204030204" pitchFamily="34" charset="0"/>
                        </a:rPr>
                        <a:t>mungkin</a:t>
                      </a:r>
                      <a:endParaRPr lang="en-US" sz="2500" b="1" dirty="0">
                        <a:solidFill>
                          <a:schemeClr val="tx2"/>
                        </a:solidFill>
                        <a:latin typeface="Calibri" panose="020F0502020204030204" pitchFamily="34" charset="0"/>
                      </a:endParaRPr>
                    </a:p>
                  </a:txBody>
                  <a:tcPr>
                    <a:lnL w="12700"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2500" b="1" dirty="0" err="1" smtClean="0">
                          <a:solidFill>
                            <a:schemeClr val="tx2"/>
                          </a:solidFill>
                          <a:latin typeface="Calibri" panose="020F0502020204030204" pitchFamily="34" charset="0"/>
                        </a:rPr>
                        <a:t>Penghapusan</a:t>
                      </a:r>
                      <a:r>
                        <a:rPr lang="en-US" sz="2500" b="1" dirty="0" smtClean="0">
                          <a:solidFill>
                            <a:schemeClr val="tx2"/>
                          </a:solidFill>
                          <a:latin typeface="Calibri" panose="020F0502020204030204" pitchFamily="34" charset="0"/>
                        </a:rPr>
                        <a:t> </a:t>
                      </a:r>
                      <a:r>
                        <a:rPr lang="en-US" sz="2500" b="1" dirty="0" err="1" smtClean="0">
                          <a:solidFill>
                            <a:schemeClr val="tx2"/>
                          </a:solidFill>
                          <a:latin typeface="Calibri" panose="020F0502020204030204" pitchFamily="34" charset="0"/>
                        </a:rPr>
                        <a:t>mudah</a:t>
                      </a:r>
                      <a:r>
                        <a:rPr lang="en-US" sz="2500" b="1" dirty="0" smtClean="0">
                          <a:solidFill>
                            <a:schemeClr val="tx2"/>
                          </a:solidFill>
                          <a:latin typeface="Calibri" panose="020F0502020204030204" pitchFamily="34" charset="0"/>
                        </a:rPr>
                        <a:t> </a:t>
                      </a:r>
                      <a:r>
                        <a:rPr lang="en-US" sz="2500" b="1" dirty="0" err="1" smtClean="0">
                          <a:solidFill>
                            <a:schemeClr val="tx2"/>
                          </a:solidFill>
                          <a:latin typeface="Calibri" panose="020F0502020204030204" pitchFamily="34" charset="0"/>
                        </a:rPr>
                        <a:t>dilakukan</a:t>
                      </a:r>
                      <a:endParaRPr lang="en-US" sz="2500" b="1" dirty="0">
                        <a:solidFill>
                          <a:schemeClr val="tx2"/>
                        </a:solidFill>
                        <a:latin typeface="Calibri" panose="020F0502020204030204" pitchFamily="34" charset="0"/>
                      </a:endParaRPr>
                    </a:p>
                  </a:txBody>
                  <a:tcPr>
                    <a:lnL w="28575"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7498434"/>
                  </a:ext>
                </a:extLst>
              </a:tr>
            </a:tbl>
          </a:graphicData>
        </a:graphic>
      </p:graphicFrame>
    </p:spTree>
    <p:extLst>
      <p:ext uri="{BB962C8B-B14F-4D97-AF65-F5344CB8AC3E}">
        <p14:creationId xmlns:p14="http://schemas.microsoft.com/office/powerpoint/2010/main" val="4278775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Latihan</a:t>
            </a:r>
            <a:r>
              <a:rPr lang="en-US" dirty="0" smtClean="0"/>
              <a:t> 3</a:t>
            </a:r>
            <a:endParaRPr lang="en-US" dirty="0"/>
          </a:p>
        </p:txBody>
      </p:sp>
      <p:sp>
        <p:nvSpPr>
          <p:cNvPr id="3" name="Content Placeholder 2"/>
          <p:cNvSpPr>
            <a:spLocks noGrp="1"/>
          </p:cNvSpPr>
          <p:nvPr>
            <p:ph idx="1"/>
          </p:nvPr>
        </p:nvSpPr>
        <p:spPr>
          <a:xfrm>
            <a:off x="457200" y="2667000"/>
            <a:ext cx="8229600" cy="1371600"/>
          </a:xfrm>
        </p:spPr>
        <p:txBody>
          <a:bodyPr/>
          <a:lstStyle/>
          <a:p>
            <a:pPr marL="0" indent="0" algn="just">
              <a:spcBef>
                <a:spcPts val="0"/>
              </a:spcBef>
              <a:buNone/>
            </a:pPr>
            <a:r>
              <a:rPr lang="en-US" sz="2400" b="1" dirty="0" err="1" smtClean="0">
                <a:solidFill>
                  <a:schemeClr val="tx2"/>
                </a:solidFill>
                <a:latin typeface="Calibri" panose="020F0502020204030204" pitchFamily="34" charset="0"/>
              </a:rPr>
              <a:t>Buatlah</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sebuah</a:t>
            </a:r>
            <a:r>
              <a:rPr lang="en-US" sz="2400" b="1" dirty="0" smtClean="0">
                <a:solidFill>
                  <a:schemeClr val="tx2"/>
                </a:solidFill>
                <a:latin typeface="Calibri" panose="020F0502020204030204" pitchFamily="34" charset="0"/>
              </a:rPr>
              <a:t> sub </a:t>
            </a:r>
            <a:r>
              <a:rPr lang="en-US" sz="2400" b="1" dirty="0" err="1" smtClean="0">
                <a:solidFill>
                  <a:schemeClr val="tx2"/>
                </a:solidFill>
                <a:latin typeface="Calibri" panose="020F0502020204030204" pitchFamily="34" charset="0"/>
              </a:rPr>
              <a:t>rutin</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berupa</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prosedur</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berparameter</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dalam</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bahasa</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algoritmik</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untuk</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operasi</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penghapusan</a:t>
            </a:r>
            <a:r>
              <a:rPr lang="en-US" sz="2400" b="1" dirty="0" smtClean="0">
                <a:solidFill>
                  <a:schemeClr val="tx2"/>
                </a:solidFill>
                <a:latin typeface="Calibri" panose="020F0502020204030204" pitchFamily="34" charset="0"/>
              </a:rPr>
              <a:t> </a:t>
            </a:r>
            <a:r>
              <a:rPr lang="en-US" sz="2400" b="1" dirty="0" smtClean="0">
                <a:solidFill>
                  <a:schemeClr val="tx2"/>
                </a:solidFill>
                <a:latin typeface="Calibri" panose="020F0502020204030204" pitchFamily="34" charset="0"/>
              </a:rPr>
              <a:t>di </a:t>
            </a:r>
            <a:r>
              <a:rPr lang="en-US" sz="2400" b="1" dirty="0" err="1" smtClean="0">
                <a:solidFill>
                  <a:schemeClr val="tx2"/>
                </a:solidFill>
                <a:latin typeface="Calibri" panose="020F0502020204030204" pitchFamily="34" charset="0"/>
              </a:rPr>
              <a:t>belakang</a:t>
            </a:r>
            <a:r>
              <a:rPr lang="en-US" sz="2400" b="1" dirty="0" smtClean="0">
                <a:solidFill>
                  <a:schemeClr val="tx2"/>
                </a:solidFill>
                <a:latin typeface="Calibri" panose="020F0502020204030204" pitchFamily="34" charset="0"/>
              </a:rPr>
              <a:t> </a:t>
            </a:r>
            <a:r>
              <a:rPr lang="en-US" sz="2400" b="1" dirty="0" err="1" smtClean="0">
                <a:solidFill>
                  <a:schemeClr val="tx2"/>
                </a:solidFill>
                <a:latin typeface="Calibri" panose="020F0502020204030204" pitchFamily="34" charset="0"/>
              </a:rPr>
              <a:t>pada</a:t>
            </a:r>
            <a:r>
              <a:rPr lang="en-US" sz="2400" b="1" dirty="0" smtClean="0">
                <a:solidFill>
                  <a:schemeClr val="tx2"/>
                </a:solidFill>
                <a:latin typeface="Calibri" panose="020F0502020204030204" pitchFamily="34" charset="0"/>
              </a:rPr>
              <a:t> single linked </a:t>
            </a:r>
            <a:r>
              <a:rPr lang="en-US" sz="2400" b="1" dirty="0" smtClean="0">
                <a:solidFill>
                  <a:schemeClr val="tx2"/>
                </a:solidFill>
                <a:latin typeface="Calibri" panose="020F0502020204030204" pitchFamily="34" charset="0"/>
              </a:rPr>
              <a:t>list (</a:t>
            </a:r>
            <a:r>
              <a:rPr lang="en-US" sz="2400" b="1" dirty="0" err="1" smtClean="0">
                <a:solidFill>
                  <a:srgbClr val="FF0000"/>
                </a:solidFill>
                <a:latin typeface="Calibri" panose="020F0502020204030204" pitchFamily="34" charset="0"/>
              </a:rPr>
              <a:t>deklarasi</a:t>
            </a:r>
            <a:r>
              <a:rPr lang="en-US" sz="2400" b="1" dirty="0" smtClean="0">
                <a:solidFill>
                  <a:srgbClr val="FF0000"/>
                </a:solidFill>
                <a:latin typeface="Calibri" panose="020F0502020204030204" pitchFamily="34" charset="0"/>
              </a:rPr>
              <a:t> list </a:t>
            </a:r>
            <a:r>
              <a:rPr lang="en-US" sz="2400" b="1" dirty="0" err="1" smtClean="0">
                <a:solidFill>
                  <a:srgbClr val="FF0000"/>
                </a:solidFill>
                <a:latin typeface="Calibri" panose="020F0502020204030204" pitchFamily="34" charset="0"/>
              </a:rPr>
              <a:t>sama</a:t>
            </a:r>
            <a:r>
              <a:rPr lang="en-US" sz="2400" b="1" dirty="0" smtClean="0">
                <a:solidFill>
                  <a:srgbClr val="FF0000"/>
                </a:solidFill>
                <a:latin typeface="Calibri" panose="020F0502020204030204" pitchFamily="34" charset="0"/>
              </a:rPr>
              <a:t> </a:t>
            </a:r>
            <a:r>
              <a:rPr lang="en-US" sz="2400" b="1" dirty="0" err="1" smtClean="0">
                <a:solidFill>
                  <a:srgbClr val="FF0000"/>
                </a:solidFill>
                <a:latin typeface="Calibri" panose="020F0502020204030204" pitchFamily="34" charset="0"/>
              </a:rPr>
              <a:t>seperti</a:t>
            </a:r>
            <a:r>
              <a:rPr lang="en-US" sz="2400" b="1" dirty="0" smtClean="0">
                <a:solidFill>
                  <a:srgbClr val="FF0000"/>
                </a:solidFill>
                <a:latin typeface="Calibri" panose="020F0502020204030204" pitchFamily="34" charset="0"/>
              </a:rPr>
              <a:t> </a:t>
            </a:r>
            <a:r>
              <a:rPr lang="en-US" sz="2400" b="1" dirty="0" err="1" smtClean="0">
                <a:solidFill>
                  <a:srgbClr val="FF0000"/>
                </a:solidFill>
                <a:latin typeface="Calibri" panose="020F0502020204030204" pitchFamily="34" charset="0"/>
              </a:rPr>
              <a:t>pada</a:t>
            </a:r>
            <a:r>
              <a:rPr lang="en-US" sz="2400" b="1" dirty="0" smtClean="0">
                <a:solidFill>
                  <a:srgbClr val="FF0000"/>
                </a:solidFill>
                <a:latin typeface="Calibri" panose="020F0502020204030204" pitchFamily="34" charset="0"/>
              </a:rPr>
              <a:t> </a:t>
            </a:r>
            <a:r>
              <a:rPr lang="en-US" sz="2400" b="1" dirty="0" err="1" smtClean="0">
                <a:solidFill>
                  <a:srgbClr val="FF0000"/>
                </a:solidFill>
                <a:latin typeface="Calibri" panose="020F0502020204030204" pitchFamily="34" charset="0"/>
              </a:rPr>
              <a:t>Latihan</a:t>
            </a:r>
            <a:r>
              <a:rPr lang="en-US" sz="2400" b="1" dirty="0" smtClean="0">
                <a:solidFill>
                  <a:srgbClr val="FF0000"/>
                </a:solidFill>
                <a:latin typeface="Calibri" panose="020F0502020204030204" pitchFamily="34" charset="0"/>
              </a:rPr>
              <a:t> 1</a:t>
            </a:r>
            <a:r>
              <a:rPr lang="en-US" sz="2400" b="1" dirty="0" smtClean="0">
                <a:solidFill>
                  <a:schemeClr val="tx2"/>
                </a:solidFill>
                <a:latin typeface="Calibri" panose="020F0502020204030204" pitchFamily="34" charset="0"/>
              </a:rPr>
              <a:t>)</a:t>
            </a:r>
            <a:endParaRPr lang="en-US" sz="2400" b="1" dirty="0" smtClean="0">
              <a:solidFill>
                <a:schemeClr val="tx2"/>
              </a:solidFill>
              <a:latin typeface="Calibri" panose="020F0502020204030204" pitchFamily="34" charset="0"/>
            </a:endParaRPr>
          </a:p>
        </p:txBody>
      </p:sp>
    </p:spTree>
    <p:extLst>
      <p:ext uri="{BB962C8B-B14F-4D97-AF65-F5344CB8AC3E}">
        <p14:creationId xmlns:p14="http://schemas.microsoft.com/office/powerpoint/2010/main" val="3567112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924800" cy="914400"/>
          </a:xfrm>
        </p:spPr>
        <p:txBody>
          <a:bodyPr>
            <a:normAutofit/>
          </a:bodyPr>
          <a:lstStyle/>
          <a:p>
            <a:r>
              <a:rPr lang="en-US" b="1" dirty="0" err="1" smtClean="0"/>
              <a:t>Penghapusan</a:t>
            </a:r>
            <a:r>
              <a:rPr lang="en-US" b="1" dirty="0" smtClean="0"/>
              <a:t> </a:t>
            </a:r>
            <a:r>
              <a:rPr lang="en-US" b="1" dirty="0" err="1" smtClean="0"/>
              <a:t>di</a:t>
            </a:r>
            <a:r>
              <a:rPr lang="en-US" b="1" dirty="0" smtClean="0"/>
              <a:t> Tengah</a:t>
            </a:r>
            <a:endParaRPr lang="en-US" b="1" dirty="0"/>
          </a:p>
        </p:txBody>
      </p:sp>
      <p:sp>
        <p:nvSpPr>
          <p:cNvPr id="3" name="Content Placeholder 2"/>
          <p:cNvSpPr>
            <a:spLocks noGrp="1"/>
          </p:cNvSpPr>
          <p:nvPr>
            <p:ph sz="quarter" idx="1"/>
          </p:nvPr>
        </p:nvSpPr>
        <p:spPr>
          <a:xfrm>
            <a:off x="612648" y="2286000"/>
            <a:ext cx="8153400" cy="435210"/>
          </a:xfrm>
        </p:spPr>
        <p:txBody>
          <a:bodyPr>
            <a:noAutofit/>
          </a:bodyPr>
          <a:lstStyle/>
          <a:p>
            <a:pPr marL="474691" lvl="2" indent="-474691">
              <a:spcBef>
                <a:spcPts val="646"/>
              </a:spcBef>
              <a:buSzPct val="60000"/>
              <a:buNone/>
            </a:pPr>
            <a:r>
              <a:rPr lang="en-US" sz="2200" b="1" dirty="0">
                <a:solidFill>
                  <a:schemeClr val="tx2"/>
                </a:solidFill>
              </a:rPr>
              <a:t>- </a:t>
            </a:r>
            <a:r>
              <a:rPr lang="en-US" sz="2200" b="1" dirty="0" err="1">
                <a:solidFill>
                  <a:schemeClr val="tx2"/>
                </a:solidFill>
              </a:rPr>
              <a:t>Keadaan</a:t>
            </a:r>
            <a:r>
              <a:rPr lang="en-US" sz="2200" b="1" dirty="0">
                <a:solidFill>
                  <a:schemeClr val="tx2"/>
                </a:solidFill>
              </a:rPr>
              <a:t> List </a:t>
            </a:r>
            <a:r>
              <a:rPr lang="en-US" sz="2200" b="1" dirty="0" err="1">
                <a:solidFill>
                  <a:schemeClr val="tx2"/>
                </a:solidFill>
              </a:rPr>
              <a:t>memiliki</a:t>
            </a:r>
            <a:r>
              <a:rPr lang="en-US" sz="2200" b="1" dirty="0">
                <a:solidFill>
                  <a:schemeClr val="tx2"/>
                </a:solidFill>
              </a:rPr>
              <a:t> </a:t>
            </a:r>
            <a:r>
              <a:rPr lang="en-US" sz="2200" b="1" dirty="0" err="1">
                <a:solidFill>
                  <a:schemeClr val="tx2"/>
                </a:solidFill>
              </a:rPr>
              <a:t>satu</a:t>
            </a:r>
            <a:r>
              <a:rPr lang="en-US" sz="2200" b="1" dirty="0">
                <a:solidFill>
                  <a:schemeClr val="tx2"/>
                </a:solidFill>
              </a:rPr>
              <a:t> </a:t>
            </a:r>
            <a:r>
              <a:rPr lang="en-US" sz="2200" b="1" dirty="0" err="1">
                <a:solidFill>
                  <a:schemeClr val="tx2"/>
                </a:solidFill>
              </a:rPr>
              <a:t>simpul</a:t>
            </a:r>
            <a:r>
              <a:rPr lang="en-US" sz="2200" b="1" dirty="0">
                <a:solidFill>
                  <a:schemeClr val="tx2"/>
                </a:solidFill>
              </a:rPr>
              <a:t> </a:t>
            </a:r>
            <a:r>
              <a:rPr lang="en-US" sz="2200" b="1" dirty="0" smtClean="0"/>
              <a:t>(</a:t>
            </a:r>
            <a:r>
              <a:rPr lang="en-US" sz="2200" b="1" dirty="0" err="1">
                <a:solidFill>
                  <a:srgbClr val="FF0000"/>
                </a:solidFill>
              </a:rPr>
              <a:t>A</a:t>
            </a:r>
            <a:r>
              <a:rPr lang="en-US" sz="2200" b="1" dirty="0" err="1" smtClean="0">
                <a:solidFill>
                  <a:srgbClr val="FF0000"/>
                </a:solidFill>
              </a:rPr>
              <a:t>wal</a:t>
            </a:r>
            <a:r>
              <a:rPr lang="en-US" sz="2200" b="1" dirty="0" smtClean="0">
                <a:solidFill>
                  <a:srgbClr val="FF0000"/>
                </a:solidFill>
              </a:rPr>
              <a:t> </a:t>
            </a:r>
            <a:r>
              <a:rPr lang="en-US" sz="2200" b="1" dirty="0">
                <a:solidFill>
                  <a:srgbClr val="FF0000"/>
                </a:solidFill>
              </a:rPr>
              <a:t>= </a:t>
            </a:r>
            <a:r>
              <a:rPr lang="en-US" sz="2200" b="1" dirty="0" err="1">
                <a:solidFill>
                  <a:srgbClr val="FF0000"/>
                </a:solidFill>
              </a:rPr>
              <a:t>A</a:t>
            </a:r>
            <a:r>
              <a:rPr lang="en-US" sz="2200" b="1" dirty="0" err="1" smtClean="0">
                <a:solidFill>
                  <a:srgbClr val="FF0000"/>
                </a:solidFill>
              </a:rPr>
              <a:t>khir</a:t>
            </a:r>
            <a:r>
              <a:rPr lang="en-US" sz="2200" b="1" dirty="0">
                <a:solidFill>
                  <a:srgbClr val="FF0000"/>
                </a:solidFill>
              </a:rPr>
              <a:t>)</a:t>
            </a:r>
            <a:endParaRPr lang="en-US" sz="2200" b="1" dirty="0"/>
          </a:p>
        </p:txBody>
      </p:sp>
      <p:grpSp>
        <p:nvGrpSpPr>
          <p:cNvPr id="39" name="Group 38"/>
          <p:cNvGrpSpPr/>
          <p:nvPr/>
        </p:nvGrpSpPr>
        <p:grpSpPr>
          <a:xfrm>
            <a:off x="381001" y="4552249"/>
            <a:ext cx="8762998" cy="1162751"/>
            <a:chOff x="412751" y="5000637"/>
            <a:chExt cx="9493248" cy="1259647"/>
          </a:xfrm>
        </p:grpSpPr>
        <p:grpSp>
          <p:nvGrpSpPr>
            <p:cNvPr id="20" name="Group 19"/>
            <p:cNvGrpSpPr/>
            <p:nvPr/>
          </p:nvGrpSpPr>
          <p:grpSpPr>
            <a:xfrm>
              <a:off x="412751" y="5000637"/>
              <a:ext cx="9493248" cy="1259647"/>
              <a:chOff x="381000" y="3657600"/>
              <a:chExt cx="8762998" cy="1580722"/>
            </a:xfrm>
          </p:grpSpPr>
          <p:grpSp>
            <p:nvGrpSpPr>
              <p:cNvPr id="21" name="Group 44"/>
              <p:cNvGrpSpPr/>
              <p:nvPr/>
            </p:nvGrpSpPr>
            <p:grpSpPr>
              <a:xfrm>
                <a:off x="381000" y="3657600"/>
                <a:ext cx="8762998" cy="1580722"/>
                <a:chOff x="304800" y="3276600"/>
                <a:chExt cx="8762998" cy="1580722"/>
              </a:xfrm>
            </p:grpSpPr>
            <p:grpSp>
              <p:nvGrpSpPr>
                <p:cNvPr id="23" name="Group 38"/>
                <p:cNvGrpSpPr/>
                <p:nvPr/>
              </p:nvGrpSpPr>
              <p:grpSpPr>
                <a:xfrm>
                  <a:off x="1600200" y="3276600"/>
                  <a:ext cx="7467598" cy="1580722"/>
                  <a:chOff x="-838200" y="3276600"/>
                  <a:chExt cx="7467598" cy="1580722"/>
                </a:xfrm>
              </p:grpSpPr>
              <p:grpSp>
                <p:nvGrpSpPr>
                  <p:cNvPr id="28" name="Group 7"/>
                  <p:cNvGrpSpPr/>
                  <p:nvPr/>
                </p:nvGrpSpPr>
                <p:grpSpPr>
                  <a:xfrm>
                    <a:off x="-838200" y="3276600"/>
                    <a:ext cx="7467598" cy="1580722"/>
                    <a:chOff x="304800" y="1828800"/>
                    <a:chExt cx="7467598" cy="1580722"/>
                  </a:xfrm>
                </p:grpSpPr>
                <p:grpSp>
                  <p:nvGrpSpPr>
                    <p:cNvPr id="30" name="Group 60"/>
                    <p:cNvGrpSpPr/>
                    <p:nvPr/>
                  </p:nvGrpSpPr>
                  <p:grpSpPr>
                    <a:xfrm>
                      <a:off x="304800" y="1828800"/>
                      <a:ext cx="6553200" cy="1580722"/>
                      <a:chOff x="304800" y="1371600"/>
                      <a:chExt cx="6553200" cy="1580722"/>
                    </a:xfrm>
                  </p:grpSpPr>
                  <p:grpSp>
                    <p:nvGrpSpPr>
                      <p:cNvPr id="33" name="Group 3"/>
                      <p:cNvGrpSpPr/>
                      <p:nvPr/>
                    </p:nvGrpSpPr>
                    <p:grpSpPr>
                      <a:xfrm>
                        <a:off x="5410200" y="2209800"/>
                        <a:ext cx="1447800" cy="685800"/>
                        <a:chOff x="1752600" y="3352800"/>
                        <a:chExt cx="1219200" cy="534194"/>
                      </a:xfrm>
                    </p:grpSpPr>
                    <p:sp>
                      <p:nvSpPr>
                        <p:cNvPr id="63" name="Rectangle 62"/>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5" name="Straight Connector 64"/>
                        <p:cNvCxnSpPr/>
                        <p:nvPr/>
                      </p:nvCxnSpPr>
                      <p:spPr>
                        <a:xfrm rot="5400000">
                          <a:off x="2324100" y="3619500"/>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67" name="Straight Connector 66"/>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34" name="TextBox 33"/>
                      <p:cNvSpPr txBox="1"/>
                      <p:nvPr/>
                    </p:nvSpPr>
                    <p:spPr>
                      <a:xfrm>
                        <a:off x="304800" y="1371600"/>
                        <a:ext cx="1066800" cy="743554"/>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35" name="Group 46"/>
                      <p:cNvGrpSpPr/>
                      <p:nvPr/>
                    </p:nvGrpSpPr>
                    <p:grpSpPr>
                      <a:xfrm>
                        <a:off x="1143000" y="2209800"/>
                        <a:ext cx="3581400" cy="684781"/>
                        <a:chOff x="3505200" y="2362200"/>
                        <a:chExt cx="3581400" cy="684781"/>
                      </a:xfrm>
                    </p:grpSpPr>
                    <p:sp>
                      <p:nvSpPr>
                        <p:cNvPr id="58" name="Rectangle 57"/>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59" name="Straight Connector 58"/>
                        <p:cNvCxnSpPr/>
                        <p:nvPr/>
                      </p:nvCxnSpPr>
                      <p:spPr>
                        <a:xfrm rot="5400000">
                          <a:off x="62879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60" name="Rectangle 59"/>
                        <p:cNvSpPr/>
                        <p:nvPr/>
                      </p:nvSpPr>
                      <p:spPr>
                        <a:xfrm>
                          <a:off x="35052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1" name="Straight Connector 60"/>
                        <p:cNvCxnSpPr/>
                        <p:nvPr/>
                      </p:nvCxnSpPr>
                      <p:spPr>
                        <a:xfrm rot="5400000">
                          <a:off x="4154352" y="27036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grpSp>
                  <p:cxnSp>
                    <p:nvCxnSpPr>
                      <p:cNvPr id="36" name="Straight Arrow Connector 14"/>
                      <p:cNvCxnSpPr/>
                      <p:nvPr/>
                    </p:nvCxnSpPr>
                    <p:spPr>
                      <a:xfrm>
                        <a:off x="4495800" y="2514600"/>
                        <a:ext cx="9144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37" name="TextBox 36"/>
                      <p:cNvSpPr txBox="1"/>
                      <p:nvPr/>
                    </p:nvSpPr>
                    <p:spPr>
                      <a:xfrm>
                        <a:off x="3581400" y="2286001"/>
                        <a:ext cx="533400" cy="666321"/>
                      </a:xfrm>
                      <a:prstGeom prst="rect">
                        <a:avLst/>
                      </a:prstGeom>
                      <a:noFill/>
                      <a:ln w="28575">
                        <a:noFill/>
                      </a:ln>
                    </p:spPr>
                    <p:txBody>
                      <a:bodyPr wrap="square" rtlCol="0">
                        <a:spAutoFit/>
                      </a:bodyPr>
                      <a:lstStyle/>
                      <a:p>
                        <a:r>
                          <a:rPr lang="en-US" sz="2585" b="1" dirty="0">
                            <a:solidFill>
                              <a:schemeClr val="tx2"/>
                            </a:solidFill>
                          </a:rPr>
                          <a:t>2</a:t>
                        </a:r>
                      </a:p>
                    </p:txBody>
                  </p:sp>
                  <p:sp>
                    <p:nvSpPr>
                      <p:cNvPr id="38" name="TextBox 16"/>
                      <p:cNvSpPr txBox="1"/>
                      <p:nvPr/>
                    </p:nvSpPr>
                    <p:spPr>
                      <a:xfrm>
                        <a:off x="5638800" y="2285999"/>
                        <a:ext cx="533400" cy="666321"/>
                      </a:xfrm>
                      <a:prstGeom prst="rect">
                        <a:avLst/>
                      </a:prstGeom>
                      <a:noFill/>
                      <a:ln w="28575">
                        <a:noFill/>
                      </a:ln>
                    </p:spPr>
                    <p:txBody>
                      <a:bodyPr wrap="square" rtlCol="0">
                        <a:spAutoFit/>
                      </a:bodyPr>
                      <a:lstStyle/>
                      <a:p>
                        <a:r>
                          <a:rPr lang="en-US" sz="2585" b="1" dirty="0">
                            <a:solidFill>
                              <a:schemeClr val="tx2"/>
                            </a:solidFill>
                          </a:rPr>
                          <a:t>5</a:t>
                        </a:r>
                      </a:p>
                    </p:txBody>
                  </p:sp>
                  <p:sp>
                    <p:nvSpPr>
                      <p:cNvPr id="44" name="TextBox 43"/>
                      <p:cNvSpPr txBox="1"/>
                      <p:nvPr/>
                    </p:nvSpPr>
                    <p:spPr>
                      <a:xfrm>
                        <a:off x="1447800" y="2285999"/>
                        <a:ext cx="533400" cy="666321"/>
                      </a:xfrm>
                      <a:prstGeom prst="rect">
                        <a:avLst/>
                      </a:prstGeom>
                      <a:noFill/>
                      <a:ln w="28575">
                        <a:noFill/>
                      </a:ln>
                    </p:spPr>
                    <p:txBody>
                      <a:bodyPr wrap="square" rtlCol="0">
                        <a:spAutoFit/>
                      </a:bodyPr>
                      <a:lstStyle/>
                      <a:p>
                        <a:r>
                          <a:rPr lang="en-US" sz="2585" b="1" dirty="0">
                            <a:solidFill>
                              <a:schemeClr val="tx2"/>
                            </a:solidFill>
                          </a:rPr>
                          <a:t>4</a:t>
                        </a:r>
                      </a:p>
                    </p:txBody>
                  </p:sp>
                </p:grpSp>
                <p:sp>
                  <p:nvSpPr>
                    <p:cNvPr id="31" name="TextBox 9"/>
                    <p:cNvSpPr txBox="1"/>
                    <p:nvPr/>
                  </p:nvSpPr>
                  <p:spPr>
                    <a:xfrm>
                      <a:off x="6553199" y="1828800"/>
                      <a:ext cx="1219199" cy="743554"/>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32" name="Shape 31"/>
                    <p:cNvCxnSpPr>
                      <a:endCxn id="63" idx="0"/>
                    </p:cNvCxnSpPr>
                    <p:nvPr/>
                  </p:nvCxnSpPr>
                  <p:spPr>
                    <a:xfrm rot="10800000" flipV="1">
                      <a:off x="6134100" y="2121188"/>
                      <a:ext cx="419100" cy="545812"/>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grpSp>
              <p:cxnSp>
                <p:nvCxnSpPr>
                  <p:cNvPr id="29" name="Straight Arrow Connector 28"/>
                  <p:cNvCxnSpPr/>
                  <p:nvPr/>
                </p:nvCxnSpPr>
                <p:spPr>
                  <a:xfrm>
                    <a:off x="1219200" y="4419600"/>
                    <a:ext cx="9144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grpSp>
              <p:nvGrpSpPr>
                <p:cNvPr id="24" name="Group 43"/>
                <p:cNvGrpSpPr/>
                <p:nvPr/>
              </p:nvGrpSpPr>
              <p:grpSpPr>
                <a:xfrm>
                  <a:off x="304800" y="4114800"/>
                  <a:ext cx="1447800" cy="742521"/>
                  <a:chOff x="304800" y="4114800"/>
                  <a:chExt cx="1447800" cy="742521"/>
                </a:xfrm>
              </p:grpSpPr>
              <p:sp>
                <p:nvSpPr>
                  <p:cNvPr id="25" name="Rectangle 24"/>
                  <p:cNvSpPr/>
                  <p:nvPr/>
                </p:nvSpPr>
                <p:spPr>
                  <a:xfrm>
                    <a:off x="304800" y="41148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6" name="Straight Connector 25"/>
                  <p:cNvCxnSpPr/>
                  <p:nvPr/>
                </p:nvCxnSpPr>
                <p:spPr>
                  <a:xfrm rot="5400000">
                    <a:off x="953952" y="4456248"/>
                    <a:ext cx="684781"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27" name="TextBox 26"/>
                  <p:cNvSpPr txBox="1"/>
                  <p:nvPr/>
                </p:nvSpPr>
                <p:spPr>
                  <a:xfrm>
                    <a:off x="609600" y="4191000"/>
                    <a:ext cx="533400" cy="666321"/>
                  </a:xfrm>
                  <a:prstGeom prst="rect">
                    <a:avLst/>
                  </a:prstGeom>
                  <a:noFill/>
                  <a:ln w="28575">
                    <a:noFill/>
                  </a:ln>
                </p:spPr>
                <p:txBody>
                  <a:bodyPr wrap="square" rtlCol="0">
                    <a:spAutoFit/>
                  </a:bodyPr>
                  <a:lstStyle/>
                  <a:p>
                    <a:r>
                      <a:rPr lang="en-US" sz="2585" b="1" dirty="0">
                        <a:solidFill>
                          <a:schemeClr val="tx2"/>
                        </a:solidFill>
                      </a:rPr>
                      <a:t>3</a:t>
                    </a:r>
                  </a:p>
                </p:txBody>
              </p:sp>
            </p:grpSp>
          </p:grpSp>
          <p:cxnSp>
            <p:nvCxnSpPr>
              <p:cNvPr id="22" name="Straight Arrow Connector 21"/>
              <p:cNvCxnSpPr/>
              <p:nvPr/>
            </p:nvCxnSpPr>
            <p:spPr>
              <a:xfrm>
                <a:off x="1600200" y="4800600"/>
                <a:ext cx="914400" cy="1588"/>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cxnSp>
          <p:nvCxnSpPr>
            <p:cNvPr id="69" name="Shape 68"/>
            <p:cNvCxnSpPr>
              <a:stCxn id="34" idx="1"/>
              <a:endCxn id="25" idx="0"/>
            </p:cNvCxnSpPr>
            <p:nvPr/>
          </p:nvCxnSpPr>
          <p:spPr>
            <a:xfrm rot="10800000" flipV="1">
              <a:off x="1196976" y="5296899"/>
              <a:ext cx="619125" cy="371683"/>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grpSp>
      <p:sp>
        <p:nvSpPr>
          <p:cNvPr id="41" name="Content Placeholder 2"/>
          <p:cNvSpPr txBox="1">
            <a:spLocks/>
          </p:cNvSpPr>
          <p:nvPr/>
        </p:nvSpPr>
        <p:spPr>
          <a:xfrm>
            <a:off x="457200" y="1447800"/>
            <a:ext cx="8203340" cy="1094638"/>
          </a:xfrm>
          <a:prstGeom prst="rect">
            <a:avLst/>
          </a:prstGeom>
        </p:spPr>
        <p:txBody>
          <a:bodyPr vert="horz" lIns="84387" tIns="42193" rIns="84387" bIns="42193">
            <a:normAutofit/>
          </a:bodyPr>
          <a:lstStyle/>
          <a:p>
            <a:pPr marL="0" lvl="2" algn="just" defTabSz="844083">
              <a:buClr>
                <a:schemeClr val="accent2"/>
              </a:buClr>
              <a:buSzPct val="60000"/>
              <a:defRPr/>
            </a:pPr>
            <a:r>
              <a:rPr lang="en-US" sz="2400" dirty="0" err="1">
                <a:solidFill>
                  <a:schemeClr val="tx2"/>
                </a:solidFill>
              </a:rPr>
              <a:t>Proses</a:t>
            </a:r>
            <a:r>
              <a:rPr lang="en-US" sz="2400" dirty="0">
                <a:solidFill>
                  <a:schemeClr val="tx2"/>
                </a:solidFill>
              </a:rPr>
              <a:t> </a:t>
            </a:r>
            <a:r>
              <a:rPr lang="en-US" sz="2400" dirty="0" err="1">
                <a:solidFill>
                  <a:schemeClr val="tx2"/>
                </a:solidFill>
              </a:rPr>
              <a:t>menghapus</a:t>
            </a:r>
            <a:r>
              <a:rPr lang="en-US" sz="2400" dirty="0">
                <a:solidFill>
                  <a:schemeClr val="tx2"/>
                </a:solidFill>
              </a:rPr>
              <a:t> </a:t>
            </a:r>
            <a:r>
              <a:rPr lang="en-US" sz="2400" dirty="0" err="1">
                <a:solidFill>
                  <a:schemeClr val="tx2"/>
                </a:solidFill>
              </a:rPr>
              <a:t>satu</a:t>
            </a:r>
            <a:r>
              <a:rPr lang="en-US" sz="2400" dirty="0">
                <a:solidFill>
                  <a:schemeClr val="tx2"/>
                </a:solidFill>
              </a:rPr>
              <a:t> </a:t>
            </a:r>
            <a:r>
              <a:rPr lang="en-US" sz="2400" dirty="0" err="1">
                <a:solidFill>
                  <a:schemeClr val="tx2"/>
                </a:solidFill>
              </a:rPr>
              <a:t>simpul</a:t>
            </a:r>
            <a:r>
              <a:rPr lang="en-US" sz="2400" dirty="0">
                <a:solidFill>
                  <a:schemeClr val="tx2"/>
                </a:solidFill>
              </a:rPr>
              <a:t> </a:t>
            </a:r>
            <a:r>
              <a:rPr lang="en-US" sz="2400" dirty="0" err="1">
                <a:solidFill>
                  <a:schemeClr val="tx2"/>
                </a:solidFill>
              </a:rPr>
              <a:t>di</a:t>
            </a:r>
            <a:r>
              <a:rPr lang="en-US" sz="2400" dirty="0">
                <a:solidFill>
                  <a:schemeClr val="tx2"/>
                </a:solidFill>
              </a:rPr>
              <a:t> </a:t>
            </a:r>
            <a:r>
              <a:rPr lang="en-US" sz="2400" dirty="0" err="1">
                <a:solidFill>
                  <a:schemeClr val="tx2"/>
                </a:solidFill>
              </a:rPr>
              <a:t>tengah</a:t>
            </a:r>
            <a:r>
              <a:rPr lang="en-US" sz="2400" dirty="0">
                <a:solidFill>
                  <a:schemeClr val="tx2"/>
                </a:solidFill>
              </a:rPr>
              <a:t> Linked List (</a:t>
            </a:r>
            <a:r>
              <a:rPr lang="en-US" sz="2400" b="1" dirty="0" err="1">
                <a:solidFill>
                  <a:schemeClr val="tx2"/>
                </a:solidFill>
              </a:rPr>
              <a:t>menghapus</a:t>
            </a:r>
            <a:r>
              <a:rPr lang="en-US" sz="2400" b="1" dirty="0">
                <a:solidFill>
                  <a:schemeClr val="tx2"/>
                </a:solidFill>
              </a:rPr>
              <a:t> </a:t>
            </a:r>
            <a:r>
              <a:rPr lang="en-US" sz="2400" b="1" dirty="0" err="1">
                <a:solidFill>
                  <a:schemeClr val="tx2"/>
                </a:solidFill>
              </a:rPr>
              <a:t>simpul</a:t>
            </a:r>
            <a:r>
              <a:rPr lang="en-US" sz="2400" b="1" dirty="0">
                <a:solidFill>
                  <a:schemeClr val="tx2"/>
                </a:solidFill>
              </a:rPr>
              <a:t> yang </a:t>
            </a:r>
            <a:r>
              <a:rPr lang="en-US" sz="2400" b="1" dirty="0" err="1">
                <a:solidFill>
                  <a:schemeClr val="tx2"/>
                </a:solidFill>
              </a:rPr>
              <a:t>ditunjuk</a:t>
            </a:r>
            <a:r>
              <a:rPr lang="en-US" sz="2400" b="1" dirty="0">
                <a:solidFill>
                  <a:schemeClr val="tx2"/>
                </a:solidFill>
              </a:rPr>
              <a:t> </a:t>
            </a:r>
            <a:r>
              <a:rPr lang="en-US" sz="2400" b="1" dirty="0" err="1">
                <a:solidFill>
                  <a:schemeClr val="tx2"/>
                </a:solidFill>
              </a:rPr>
              <a:t>oleh</a:t>
            </a:r>
            <a:r>
              <a:rPr lang="en-US" sz="2400" b="1" dirty="0">
                <a:solidFill>
                  <a:schemeClr val="tx2"/>
                </a:solidFill>
              </a:rPr>
              <a:t> pointer </a:t>
            </a:r>
            <a:r>
              <a:rPr lang="en-US" sz="2400" b="1" dirty="0" err="1">
                <a:solidFill>
                  <a:schemeClr val="tx2"/>
                </a:solidFill>
              </a:rPr>
              <a:t>phapus</a:t>
            </a:r>
            <a:r>
              <a:rPr lang="en-US" sz="2400" dirty="0">
                <a:solidFill>
                  <a:schemeClr val="tx2"/>
                </a:solidFill>
              </a:rPr>
              <a:t>)</a:t>
            </a:r>
          </a:p>
        </p:txBody>
      </p:sp>
      <p:sp>
        <p:nvSpPr>
          <p:cNvPr id="42" name="Content Placeholder 2"/>
          <p:cNvSpPr txBox="1">
            <a:spLocks/>
          </p:cNvSpPr>
          <p:nvPr/>
        </p:nvSpPr>
        <p:spPr>
          <a:xfrm>
            <a:off x="624423" y="2633573"/>
            <a:ext cx="8153400" cy="461599"/>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2200" b="1" dirty="0"/>
              <a:t>  {</a:t>
            </a:r>
            <a:r>
              <a:rPr lang="en-US" sz="2200" b="1" dirty="0" err="1">
                <a:solidFill>
                  <a:srgbClr val="FF0000"/>
                </a:solidFill>
              </a:rPr>
              <a:t>sama</a:t>
            </a:r>
            <a:r>
              <a:rPr lang="en-US" sz="2200" b="1" dirty="0">
                <a:solidFill>
                  <a:srgbClr val="FF0000"/>
                </a:solidFill>
              </a:rPr>
              <a:t> </a:t>
            </a:r>
            <a:r>
              <a:rPr lang="en-US" sz="2200" b="1" dirty="0" err="1">
                <a:solidFill>
                  <a:srgbClr val="FF0000"/>
                </a:solidFill>
              </a:rPr>
              <a:t>seperti</a:t>
            </a:r>
            <a:r>
              <a:rPr lang="en-US" sz="2200" b="1" dirty="0">
                <a:solidFill>
                  <a:srgbClr val="FF0000"/>
                </a:solidFill>
              </a:rPr>
              <a:t> </a:t>
            </a:r>
            <a:r>
              <a:rPr lang="en-US" sz="2200" b="1" dirty="0" err="1">
                <a:solidFill>
                  <a:srgbClr val="FF0000"/>
                </a:solidFill>
              </a:rPr>
              <a:t>penghapusan</a:t>
            </a:r>
            <a:r>
              <a:rPr lang="en-US" sz="2200" b="1" dirty="0">
                <a:solidFill>
                  <a:srgbClr val="FF0000"/>
                </a:solidFill>
              </a:rPr>
              <a:t> </a:t>
            </a:r>
            <a:r>
              <a:rPr lang="en-US" sz="2200" b="1" dirty="0" err="1">
                <a:solidFill>
                  <a:srgbClr val="FF0000"/>
                </a:solidFill>
              </a:rPr>
              <a:t>di</a:t>
            </a:r>
            <a:r>
              <a:rPr lang="en-US" sz="2200" b="1" dirty="0">
                <a:solidFill>
                  <a:srgbClr val="FF0000"/>
                </a:solidFill>
              </a:rPr>
              <a:t> </a:t>
            </a:r>
            <a:r>
              <a:rPr lang="en-US" sz="2200" b="1" dirty="0" err="1">
                <a:solidFill>
                  <a:srgbClr val="FF0000"/>
                </a:solidFill>
              </a:rPr>
              <a:t>depan</a:t>
            </a:r>
            <a:r>
              <a:rPr lang="en-US" sz="2200" b="1" dirty="0"/>
              <a:t>}</a:t>
            </a:r>
          </a:p>
        </p:txBody>
      </p:sp>
      <p:sp>
        <p:nvSpPr>
          <p:cNvPr id="43" name="Content Placeholder 2"/>
          <p:cNvSpPr txBox="1">
            <a:spLocks/>
          </p:cNvSpPr>
          <p:nvPr/>
        </p:nvSpPr>
        <p:spPr>
          <a:xfrm>
            <a:off x="615433" y="3026504"/>
            <a:ext cx="8376167" cy="435210"/>
          </a:xfrm>
          <a:prstGeom prst="rect">
            <a:avLst/>
          </a:prstGeom>
        </p:spPr>
        <p:txBody>
          <a:bodyPr vert="horz" lIns="84387" tIns="42193" rIns="84387" bIns="42193">
            <a:noAutofit/>
          </a:bodyPr>
          <a:lstStyle/>
          <a:p>
            <a:pPr marL="474691" lvl="2" indent="-474691" defTabSz="844083">
              <a:spcBef>
                <a:spcPts val="646"/>
              </a:spcBef>
              <a:buClr>
                <a:schemeClr val="accent2"/>
              </a:buClr>
              <a:buSzPct val="60000"/>
              <a:defRPr/>
            </a:pPr>
            <a:r>
              <a:rPr lang="en-US" sz="2200" b="1" dirty="0"/>
              <a:t>- </a:t>
            </a:r>
            <a:r>
              <a:rPr lang="en-US" sz="2200" b="1" dirty="0" err="1">
                <a:solidFill>
                  <a:schemeClr val="tx2"/>
                </a:solidFill>
              </a:rPr>
              <a:t>Keadaan</a:t>
            </a:r>
            <a:r>
              <a:rPr lang="en-US" sz="2200" b="1" dirty="0">
                <a:solidFill>
                  <a:schemeClr val="tx2"/>
                </a:solidFill>
              </a:rPr>
              <a:t> List </a:t>
            </a:r>
            <a:r>
              <a:rPr lang="en-US" sz="2200" b="1" dirty="0" err="1">
                <a:solidFill>
                  <a:schemeClr val="tx2"/>
                </a:solidFill>
              </a:rPr>
              <a:t>memiliki</a:t>
            </a:r>
            <a:r>
              <a:rPr lang="en-US" sz="2200" b="1" dirty="0">
                <a:solidFill>
                  <a:schemeClr val="tx2"/>
                </a:solidFill>
              </a:rPr>
              <a:t> </a:t>
            </a:r>
            <a:r>
              <a:rPr lang="en-US" sz="2200" b="1" dirty="0" err="1">
                <a:solidFill>
                  <a:schemeClr val="tx2"/>
                </a:solidFill>
              </a:rPr>
              <a:t>lebih</a:t>
            </a:r>
            <a:r>
              <a:rPr lang="en-US" sz="2200" b="1" dirty="0">
                <a:solidFill>
                  <a:schemeClr val="tx2"/>
                </a:solidFill>
              </a:rPr>
              <a:t> </a:t>
            </a:r>
            <a:r>
              <a:rPr lang="en-US" sz="2200" b="1" dirty="0" err="1">
                <a:solidFill>
                  <a:schemeClr val="tx2"/>
                </a:solidFill>
              </a:rPr>
              <a:t>dari</a:t>
            </a:r>
            <a:r>
              <a:rPr lang="en-US" sz="2200" b="1" dirty="0">
                <a:solidFill>
                  <a:schemeClr val="tx2"/>
                </a:solidFill>
              </a:rPr>
              <a:t> </a:t>
            </a:r>
            <a:r>
              <a:rPr lang="en-US" sz="2200" b="1" dirty="0" err="1">
                <a:solidFill>
                  <a:schemeClr val="tx2"/>
                </a:solidFill>
              </a:rPr>
              <a:t>satu</a:t>
            </a:r>
            <a:r>
              <a:rPr lang="en-US" sz="2200" b="1" dirty="0">
                <a:solidFill>
                  <a:schemeClr val="tx2"/>
                </a:solidFill>
              </a:rPr>
              <a:t> </a:t>
            </a:r>
            <a:r>
              <a:rPr lang="en-US" sz="2200" b="1" dirty="0" err="1">
                <a:solidFill>
                  <a:schemeClr val="tx2"/>
                </a:solidFill>
              </a:rPr>
              <a:t>simpul</a:t>
            </a:r>
            <a:r>
              <a:rPr lang="en-US" sz="2200" b="1" dirty="0"/>
              <a:t> </a:t>
            </a:r>
            <a:r>
              <a:rPr lang="en-US" sz="2200" b="1" dirty="0" smtClean="0"/>
              <a:t>(</a:t>
            </a:r>
            <a:r>
              <a:rPr lang="en-US" sz="2200" b="1" dirty="0" err="1">
                <a:solidFill>
                  <a:srgbClr val="FF0000"/>
                </a:solidFill>
              </a:rPr>
              <a:t>A</a:t>
            </a:r>
            <a:r>
              <a:rPr lang="en-US" sz="2200" b="1" dirty="0" err="1" smtClean="0">
                <a:solidFill>
                  <a:srgbClr val="FF0000"/>
                </a:solidFill>
              </a:rPr>
              <a:t>wal</a:t>
            </a:r>
            <a:r>
              <a:rPr lang="en-US" sz="2200" b="1" dirty="0" smtClean="0">
                <a:solidFill>
                  <a:srgbClr val="FF0000"/>
                </a:solidFill>
              </a:rPr>
              <a:t> </a:t>
            </a:r>
            <a:r>
              <a:rPr lang="en-US" sz="2200" b="1" dirty="0">
                <a:solidFill>
                  <a:srgbClr val="FF0000"/>
                </a:solidFill>
              </a:rPr>
              <a:t>≠ </a:t>
            </a:r>
            <a:r>
              <a:rPr lang="en-US" sz="2200" b="1" dirty="0" err="1">
                <a:solidFill>
                  <a:srgbClr val="FF0000"/>
                </a:solidFill>
              </a:rPr>
              <a:t>A</a:t>
            </a:r>
            <a:r>
              <a:rPr lang="en-US" sz="2200" b="1" dirty="0" err="1" smtClean="0">
                <a:solidFill>
                  <a:srgbClr val="FF0000"/>
                </a:solidFill>
              </a:rPr>
              <a:t>khir</a:t>
            </a:r>
            <a:r>
              <a:rPr lang="en-US" sz="2200" b="1" dirty="0"/>
              <a:t>)</a:t>
            </a:r>
          </a:p>
        </p:txBody>
      </p:sp>
      <p:sp>
        <p:nvSpPr>
          <p:cNvPr id="45" name="Content Placeholder 2"/>
          <p:cNvSpPr txBox="1">
            <a:spLocks/>
          </p:cNvSpPr>
          <p:nvPr/>
        </p:nvSpPr>
        <p:spPr>
          <a:xfrm>
            <a:off x="770823" y="3425317"/>
            <a:ext cx="7955572" cy="435210"/>
          </a:xfrm>
          <a:prstGeom prst="rect">
            <a:avLst/>
          </a:prstGeom>
        </p:spPr>
        <p:txBody>
          <a:bodyPr vert="horz" lIns="84387" tIns="42193" rIns="84387" bIns="42193">
            <a:noAutofit/>
          </a:bodyPr>
          <a:lstStyle/>
          <a:p>
            <a:pPr marL="0" lvl="2" algn="just" defTabSz="844083">
              <a:buClr>
                <a:schemeClr val="accent2"/>
              </a:buClr>
              <a:buSzPct val="60000"/>
              <a:defRPr/>
            </a:pPr>
            <a:r>
              <a:rPr lang="en-US" sz="2200" b="1" dirty="0" err="1">
                <a:solidFill>
                  <a:schemeClr val="tx2"/>
                </a:solidFill>
              </a:rPr>
              <a:t>Misalkan</a:t>
            </a:r>
            <a:r>
              <a:rPr lang="en-US" sz="2200" b="1" dirty="0">
                <a:solidFill>
                  <a:schemeClr val="tx2"/>
                </a:solidFill>
              </a:rPr>
              <a:t> </a:t>
            </a:r>
            <a:r>
              <a:rPr lang="en-US" sz="2200" b="1" dirty="0" err="1">
                <a:solidFill>
                  <a:schemeClr val="tx2"/>
                </a:solidFill>
              </a:rPr>
              <a:t>mula-mula</a:t>
            </a:r>
            <a:r>
              <a:rPr lang="en-US" sz="2200" b="1" dirty="0">
                <a:solidFill>
                  <a:schemeClr val="tx2"/>
                </a:solidFill>
              </a:rPr>
              <a:t> List </a:t>
            </a:r>
            <a:r>
              <a:rPr lang="en-US" sz="2200" b="1" dirty="0" err="1">
                <a:solidFill>
                  <a:schemeClr val="tx2"/>
                </a:solidFill>
              </a:rPr>
              <a:t>memiliki</a:t>
            </a:r>
            <a:r>
              <a:rPr lang="en-US" sz="2200" b="1" dirty="0">
                <a:solidFill>
                  <a:schemeClr val="tx2"/>
                </a:solidFill>
              </a:rPr>
              <a:t> </a:t>
            </a:r>
            <a:r>
              <a:rPr lang="en-US" sz="2200" b="1" dirty="0" err="1">
                <a:solidFill>
                  <a:srgbClr val="FF0000"/>
                </a:solidFill>
              </a:rPr>
              <a:t>empat</a:t>
            </a:r>
            <a:r>
              <a:rPr lang="en-US" sz="2200" b="1" dirty="0">
                <a:solidFill>
                  <a:srgbClr val="FF0000"/>
                </a:solidFill>
              </a:rPr>
              <a:t> </a:t>
            </a:r>
            <a:r>
              <a:rPr lang="en-US" sz="2200" b="1" dirty="0" err="1">
                <a:solidFill>
                  <a:srgbClr val="FF0000"/>
                </a:solidFill>
              </a:rPr>
              <a:t>simpul</a:t>
            </a:r>
            <a:r>
              <a:rPr lang="en-US" sz="2200" b="1" dirty="0">
                <a:solidFill>
                  <a:srgbClr val="FF0000"/>
                </a:solidFill>
              </a:rPr>
              <a:t>, </a:t>
            </a:r>
            <a:r>
              <a:rPr lang="en-US" sz="2200" b="1" dirty="0" err="1">
                <a:solidFill>
                  <a:schemeClr val="tx2"/>
                </a:solidFill>
              </a:rPr>
              <a:t>dan</a:t>
            </a:r>
            <a:r>
              <a:rPr lang="en-US" sz="2200" b="1" dirty="0">
                <a:solidFill>
                  <a:schemeClr val="tx2"/>
                </a:solidFill>
              </a:rPr>
              <a:t> </a:t>
            </a:r>
            <a:r>
              <a:rPr lang="en-US" sz="2200" b="1" dirty="0" err="1">
                <a:solidFill>
                  <a:schemeClr val="tx2"/>
                </a:solidFill>
              </a:rPr>
              <a:t>akan</a:t>
            </a:r>
            <a:r>
              <a:rPr lang="en-US" sz="2200" b="1" dirty="0">
                <a:solidFill>
                  <a:schemeClr val="tx2"/>
                </a:solidFill>
              </a:rPr>
              <a:t> </a:t>
            </a:r>
            <a:r>
              <a:rPr lang="en-US" sz="2200" b="1" dirty="0" err="1">
                <a:solidFill>
                  <a:schemeClr val="tx2"/>
                </a:solidFill>
              </a:rPr>
              <a:t>menghapus</a:t>
            </a:r>
            <a:r>
              <a:rPr lang="en-US" sz="2200" b="1" dirty="0">
                <a:solidFill>
                  <a:srgbClr val="FF0000"/>
                </a:solidFill>
              </a:rPr>
              <a:t> </a:t>
            </a:r>
            <a:r>
              <a:rPr lang="en-US" sz="2200" b="1" dirty="0" err="1">
                <a:solidFill>
                  <a:srgbClr val="FF0000"/>
                </a:solidFill>
              </a:rPr>
              <a:t>simpul</a:t>
            </a:r>
            <a:r>
              <a:rPr lang="en-US" sz="2200" b="1" dirty="0">
                <a:solidFill>
                  <a:srgbClr val="FF0000"/>
                </a:solidFill>
              </a:rPr>
              <a:t> </a:t>
            </a:r>
            <a:r>
              <a:rPr lang="en-US" sz="2200" b="1" dirty="0" err="1" smtClean="0">
                <a:solidFill>
                  <a:srgbClr val="FF0000"/>
                </a:solidFill>
              </a:rPr>
              <a:t>ketiga</a:t>
            </a:r>
            <a:r>
              <a:rPr lang="en-US" sz="2200" b="1" dirty="0" smtClean="0">
                <a:solidFill>
                  <a:srgbClr val="FF0000"/>
                </a:solidFill>
              </a:rPr>
              <a:t> </a:t>
            </a:r>
            <a:r>
              <a:rPr lang="en-US" sz="2200" b="1" dirty="0" smtClean="0">
                <a:solidFill>
                  <a:schemeClr val="tx2"/>
                </a:solidFill>
              </a:rPr>
              <a:t>(</a:t>
            </a:r>
            <a:r>
              <a:rPr lang="en-US" sz="2200" b="1" dirty="0" err="1" smtClean="0">
                <a:solidFill>
                  <a:schemeClr val="tx2"/>
                </a:solidFill>
              </a:rPr>
              <a:t>operasi</a:t>
            </a:r>
            <a:r>
              <a:rPr lang="en-US" sz="2200" b="1" dirty="0" smtClean="0">
                <a:solidFill>
                  <a:schemeClr val="tx2"/>
                </a:solidFill>
              </a:rPr>
              <a:t> </a:t>
            </a:r>
            <a:r>
              <a:rPr lang="en-US" sz="2200" b="1" dirty="0" err="1" smtClean="0">
                <a:solidFill>
                  <a:schemeClr val="tx2"/>
                </a:solidFill>
              </a:rPr>
              <a:t>penghapusan</a:t>
            </a:r>
            <a:r>
              <a:rPr lang="en-US" sz="2200" b="1" dirty="0" smtClean="0">
                <a:solidFill>
                  <a:schemeClr val="tx2"/>
                </a:solidFill>
              </a:rPr>
              <a:t> </a:t>
            </a:r>
            <a:r>
              <a:rPr lang="en-US" sz="2200" b="1" dirty="0" err="1" smtClean="0">
                <a:solidFill>
                  <a:schemeClr val="tx2"/>
                </a:solidFill>
              </a:rPr>
              <a:t>dapat</a:t>
            </a:r>
            <a:r>
              <a:rPr lang="en-US" sz="2200" b="1" dirty="0" smtClean="0">
                <a:solidFill>
                  <a:schemeClr val="tx2"/>
                </a:solidFill>
              </a:rPr>
              <a:t> </a:t>
            </a:r>
            <a:r>
              <a:rPr lang="en-US" sz="2200" b="1" dirty="0" err="1" smtClean="0">
                <a:solidFill>
                  <a:schemeClr val="tx2"/>
                </a:solidFill>
              </a:rPr>
              <a:t>dilakukan</a:t>
            </a:r>
            <a:r>
              <a:rPr lang="en-US" sz="2200" b="1" dirty="0" smtClean="0">
                <a:solidFill>
                  <a:schemeClr val="tx2"/>
                </a:solidFill>
              </a:rPr>
              <a:t> </a:t>
            </a:r>
            <a:r>
              <a:rPr lang="en-US" sz="2200" b="1" dirty="0" err="1" smtClean="0">
                <a:solidFill>
                  <a:schemeClr val="tx2"/>
                </a:solidFill>
              </a:rPr>
              <a:t>terhadap</a:t>
            </a:r>
            <a:r>
              <a:rPr lang="en-US" sz="2200" b="1" dirty="0" smtClean="0">
                <a:solidFill>
                  <a:schemeClr val="tx2"/>
                </a:solidFill>
              </a:rPr>
              <a:t> </a:t>
            </a:r>
            <a:r>
              <a:rPr lang="en-US" sz="2200" b="1" dirty="0" err="1" smtClean="0">
                <a:solidFill>
                  <a:schemeClr val="tx2"/>
                </a:solidFill>
              </a:rPr>
              <a:t>datanya</a:t>
            </a:r>
            <a:r>
              <a:rPr lang="en-US" sz="2200" b="1" dirty="0">
                <a:solidFill>
                  <a:schemeClr val="tx2"/>
                </a:solidFill>
              </a:rPr>
              <a:t> </a:t>
            </a:r>
            <a:r>
              <a:rPr lang="en-US" sz="2200" b="1" dirty="0" err="1" smtClean="0">
                <a:solidFill>
                  <a:schemeClr val="tx2"/>
                </a:solidFill>
              </a:rPr>
              <a:t>atau</a:t>
            </a:r>
            <a:r>
              <a:rPr lang="en-US" sz="2200" b="1" dirty="0" smtClean="0">
                <a:solidFill>
                  <a:schemeClr val="tx2"/>
                </a:solidFill>
              </a:rPr>
              <a:t> </a:t>
            </a:r>
            <a:r>
              <a:rPr lang="en-US" sz="2200" b="1" dirty="0" err="1" smtClean="0">
                <a:solidFill>
                  <a:schemeClr val="tx2"/>
                </a:solidFill>
              </a:rPr>
              <a:t>terhadap</a:t>
            </a:r>
            <a:r>
              <a:rPr lang="en-US" sz="2200" b="1" dirty="0" smtClean="0">
                <a:solidFill>
                  <a:schemeClr val="tx2"/>
                </a:solidFill>
              </a:rPr>
              <a:t> </a:t>
            </a:r>
            <a:r>
              <a:rPr lang="en-US" sz="2200" b="1" dirty="0" err="1" smtClean="0">
                <a:solidFill>
                  <a:schemeClr val="tx2"/>
                </a:solidFill>
              </a:rPr>
              <a:t>simpulnya</a:t>
            </a:r>
            <a:r>
              <a:rPr lang="en-US" sz="2200" b="1" dirty="0">
                <a:solidFill>
                  <a:schemeClr val="tx2"/>
                </a:solidFill>
              </a:rPr>
              <a:t>)</a:t>
            </a:r>
            <a:endParaRPr lang="en-US" sz="2200" b="1" dirty="0">
              <a:solidFill>
                <a:schemeClr val="tx2"/>
              </a:solidFill>
            </a:endParaRPr>
          </a:p>
        </p:txBody>
      </p:sp>
    </p:spTree>
    <p:extLst>
      <p:ext uri="{BB962C8B-B14F-4D97-AF65-F5344CB8AC3E}">
        <p14:creationId xmlns:p14="http://schemas.microsoft.com/office/powerpoint/2010/main" val="3868886301"/>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animEffect transition="in" filter="fade">
                                      <p:cBhvr>
                                        <p:cTn id="7" dur="500"/>
                                        <p:tgtEl>
                                          <p:spTgt spid="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diamond(in)">
                                      <p:cBhvr>
                                        <p:cTn id="32"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1" grpId="0" build="p"/>
      <p:bldP spid="42" grpId="0"/>
      <p:bldP spid="43" grpId="0"/>
      <p:bldP spid="4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0"/>
            <a:ext cx="6858000" cy="914400"/>
          </a:xfrm>
        </p:spPr>
        <p:txBody>
          <a:bodyPr/>
          <a:lstStyle/>
          <a:p>
            <a:r>
              <a:rPr lang="en-US" sz="3200" b="1" dirty="0" err="1"/>
              <a:t>Penghapusan</a:t>
            </a:r>
            <a:r>
              <a:rPr lang="en-US" sz="3200" b="1" dirty="0"/>
              <a:t> di </a:t>
            </a:r>
            <a:r>
              <a:rPr lang="en-US" sz="3200" b="1" dirty="0" smtClean="0"/>
              <a:t>Tengah (</a:t>
            </a:r>
            <a:r>
              <a:rPr lang="en-US" sz="3200" b="1" dirty="0" err="1" smtClean="0"/>
              <a:t>lanjutan</a:t>
            </a:r>
            <a:r>
              <a:rPr lang="en-US" sz="3200" b="1" dirty="0" smtClean="0"/>
              <a:t>)</a:t>
            </a:r>
            <a:endParaRPr lang="id-ID" sz="3200" b="1" i="1" dirty="0"/>
          </a:p>
        </p:txBody>
      </p:sp>
      <p:sp>
        <p:nvSpPr>
          <p:cNvPr id="3" name="Content Placeholder 2"/>
          <p:cNvSpPr>
            <a:spLocks noGrp="1"/>
          </p:cNvSpPr>
          <p:nvPr>
            <p:ph sz="quarter" idx="1"/>
          </p:nvPr>
        </p:nvSpPr>
        <p:spPr>
          <a:xfrm>
            <a:off x="457200" y="1676400"/>
            <a:ext cx="8229600" cy="4416425"/>
          </a:xfrm>
        </p:spPr>
        <p:txBody>
          <a:bodyPr>
            <a:normAutofit/>
          </a:bodyPr>
          <a:lstStyle/>
          <a:p>
            <a:pPr marL="0" indent="0" algn="just">
              <a:buNone/>
            </a:pPr>
            <a:r>
              <a:rPr lang="de-DE" sz="2400" b="1" dirty="0" smtClean="0">
                <a:solidFill>
                  <a:schemeClr val="tx2"/>
                </a:solidFill>
                <a:sym typeface="Wingdings" pitchFamily="2" charset="2"/>
              </a:rPr>
              <a:t>Sama seperti penyisipan di tengah, penghapusan di tengah juga memerlukan </a:t>
            </a:r>
            <a:r>
              <a:rPr lang="de-DE" sz="2400" b="1" u="sng" dirty="0" smtClean="0">
                <a:solidFill>
                  <a:srgbClr val="FF0000"/>
                </a:solidFill>
                <a:sym typeface="Wingdings" pitchFamily="2" charset="2"/>
              </a:rPr>
              <a:t>operasi pencarian (</a:t>
            </a:r>
            <a:r>
              <a:rPr lang="de-DE" sz="2400" b="1" i="1" u="sng" dirty="0" smtClean="0">
                <a:solidFill>
                  <a:srgbClr val="FF0000"/>
                </a:solidFill>
                <a:sym typeface="Wingdings" pitchFamily="2" charset="2"/>
              </a:rPr>
              <a:t>searching</a:t>
            </a:r>
            <a:r>
              <a:rPr lang="de-DE" sz="2400" b="1" u="sng" dirty="0" smtClean="0">
                <a:solidFill>
                  <a:srgbClr val="FF0000"/>
                </a:solidFill>
                <a:sym typeface="Wingdings" pitchFamily="2" charset="2"/>
              </a:rPr>
              <a:t>) </a:t>
            </a:r>
            <a:r>
              <a:rPr lang="de-DE" sz="2400" b="1" dirty="0" smtClean="0">
                <a:solidFill>
                  <a:schemeClr val="tx2"/>
                </a:solidFill>
                <a:sym typeface="Wingdings" pitchFamily="2" charset="2"/>
              </a:rPr>
              <a:t>untuk mencari apakah data atau simpul yang akan dihapus ada atau tidak pada list.</a:t>
            </a:r>
          </a:p>
          <a:p>
            <a:pPr marL="0" indent="0" algn="just">
              <a:buNone/>
            </a:pPr>
            <a:r>
              <a:rPr lang="de-DE" sz="2400" b="1" dirty="0" smtClean="0">
                <a:solidFill>
                  <a:schemeClr val="tx2"/>
                </a:solidFill>
                <a:sym typeface="Wingdings" pitchFamily="2" charset="2"/>
              </a:rPr>
              <a:t>Pada kasus ini akan menghapus simpul ke tiga, maka akan dicari apakah simpul ke tiga ada atau tidak, berarti membutuhkan satu variabel lain yang akan menghitung apakah simpul yang ditunjuk pointer Phapus adalah simpul ke tiga atau bukan.</a:t>
            </a:r>
            <a:endParaRPr lang="de-DE" sz="2400" b="1" dirty="0">
              <a:sym typeface="Wingdings" pitchFamily="2" charset="2"/>
            </a:endParaRPr>
          </a:p>
        </p:txBody>
      </p:sp>
      <p:sp>
        <p:nvSpPr>
          <p:cNvPr id="16386" name="Rectangle 2"/>
          <p:cNvSpPr>
            <a:spLocks noChangeArrowheads="1"/>
          </p:cNvSpPr>
          <p:nvPr/>
        </p:nvSpPr>
        <p:spPr bwMode="auto">
          <a:xfrm>
            <a:off x="4" y="263729"/>
            <a:ext cx="170487" cy="340986"/>
          </a:xfrm>
          <a:prstGeom prst="rect">
            <a:avLst/>
          </a:prstGeom>
          <a:noFill/>
          <a:ln w="9525">
            <a:noFill/>
            <a:miter lim="800000"/>
            <a:headEnd/>
            <a:tailEnd/>
          </a:ln>
          <a:effectLst/>
        </p:spPr>
        <p:txBody>
          <a:bodyPr vert="horz" wrap="none" lIns="84387" tIns="42193" rIns="84387" bIns="42193" numCol="1" anchor="ctr" anchorCtr="0" compatLnSpc="1">
            <a:prstTxWarp prst="textNoShape">
              <a:avLst/>
            </a:prstTxWarp>
            <a:spAutoFit/>
          </a:bodyPr>
          <a:lstStyle/>
          <a:p>
            <a:endParaRPr lang="en-US" sz="1662"/>
          </a:p>
        </p:txBody>
      </p:sp>
      <p:sp>
        <p:nvSpPr>
          <p:cNvPr id="16388" name="Rectangle 4"/>
          <p:cNvSpPr>
            <a:spLocks noChangeArrowheads="1"/>
          </p:cNvSpPr>
          <p:nvPr/>
        </p:nvSpPr>
        <p:spPr bwMode="auto">
          <a:xfrm>
            <a:off x="4" y="263729"/>
            <a:ext cx="170487" cy="340986"/>
          </a:xfrm>
          <a:prstGeom prst="rect">
            <a:avLst/>
          </a:prstGeom>
          <a:noFill/>
          <a:ln w="9525">
            <a:noFill/>
            <a:miter lim="800000"/>
            <a:headEnd/>
            <a:tailEnd/>
          </a:ln>
          <a:effectLst/>
        </p:spPr>
        <p:txBody>
          <a:bodyPr vert="horz" wrap="none" lIns="84387" tIns="42193" rIns="84387" bIns="42193" numCol="1" anchor="ctr" anchorCtr="0" compatLnSpc="1">
            <a:prstTxWarp prst="textNoShape">
              <a:avLst/>
            </a:prstTxWarp>
            <a:spAutoFit/>
          </a:bodyPr>
          <a:lstStyle/>
          <a:p>
            <a:endParaRPr lang="en-US" sz="1662"/>
          </a:p>
        </p:txBody>
      </p:sp>
      <p:sp>
        <p:nvSpPr>
          <p:cNvPr id="16390" name="Rectangle 6"/>
          <p:cNvSpPr>
            <a:spLocks noChangeArrowheads="1"/>
          </p:cNvSpPr>
          <p:nvPr/>
        </p:nvSpPr>
        <p:spPr bwMode="auto">
          <a:xfrm>
            <a:off x="4" y="263729"/>
            <a:ext cx="170487" cy="340986"/>
          </a:xfrm>
          <a:prstGeom prst="rect">
            <a:avLst/>
          </a:prstGeom>
          <a:noFill/>
          <a:ln w="9525">
            <a:noFill/>
            <a:miter lim="800000"/>
            <a:headEnd/>
            <a:tailEnd/>
          </a:ln>
          <a:effectLst/>
        </p:spPr>
        <p:txBody>
          <a:bodyPr vert="horz" wrap="none" lIns="84387" tIns="42193" rIns="84387" bIns="42193" numCol="1" anchor="ctr" anchorCtr="0" compatLnSpc="1">
            <a:prstTxWarp prst="textNoShape">
              <a:avLst/>
            </a:prstTxWarp>
            <a:spAutoFit/>
          </a:bodyPr>
          <a:lstStyle/>
          <a:p>
            <a:endParaRPr lang="en-US" sz="1662"/>
          </a:p>
        </p:txBody>
      </p:sp>
    </p:spTree>
    <p:extLst>
      <p:ext uri="{BB962C8B-B14F-4D97-AF65-F5344CB8AC3E}">
        <p14:creationId xmlns:p14="http://schemas.microsoft.com/office/powerpoint/2010/main" val="795287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282182" y="2748965"/>
            <a:ext cx="1447800" cy="490134"/>
          </a:xfrm>
          <a:prstGeom prst="rect">
            <a:avLst/>
          </a:prstGeom>
          <a:noFill/>
        </p:spPr>
        <p:txBody>
          <a:bodyPr wrap="square" rtlCol="0">
            <a:spAutoFit/>
          </a:bodyPr>
          <a:lstStyle/>
          <a:p>
            <a:r>
              <a:rPr lang="en-US" sz="2585" dirty="0" err="1">
                <a:solidFill>
                  <a:srgbClr val="FF0000"/>
                </a:solidFill>
              </a:rPr>
              <a:t>P</a:t>
            </a:r>
            <a:r>
              <a:rPr lang="en-US" sz="2585" dirty="0" err="1" smtClean="0">
                <a:solidFill>
                  <a:srgbClr val="FF0000"/>
                </a:solidFill>
              </a:rPr>
              <a:t>hapus</a:t>
            </a:r>
            <a:endParaRPr lang="en-US" sz="2585" dirty="0">
              <a:solidFill>
                <a:srgbClr val="FF0000"/>
              </a:solidFill>
            </a:endParaRPr>
          </a:p>
        </p:txBody>
      </p:sp>
      <p:sp>
        <p:nvSpPr>
          <p:cNvPr id="39" name="TextBox 38"/>
          <p:cNvSpPr txBox="1"/>
          <p:nvPr/>
        </p:nvSpPr>
        <p:spPr>
          <a:xfrm>
            <a:off x="1277812" y="2437099"/>
            <a:ext cx="2743200" cy="490134"/>
          </a:xfrm>
          <a:prstGeom prst="rect">
            <a:avLst/>
          </a:prstGeom>
          <a:noFill/>
        </p:spPr>
        <p:txBody>
          <a:bodyPr wrap="square" rtlCol="0">
            <a:spAutoFit/>
          </a:bodyPr>
          <a:lstStyle/>
          <a:p>
            <a:r>
              <a:rPr lang="en-US" sz="2585" dirty="0" err="1" smtClean="0">
                <a:solidFill>
                  <a:srgbClr val="FF0000"/>
                </a:solidFill>
              </a:rPr>
              <a:t>PosisiHapus</a:t>
            </a:r>
            <a:r>
              <a:rPr lang="en-US" sz="2585" dirty="0" smtClean="0">
                <a:solidFill>
                  <a:srgbClr val="FF0000"/>
                </a:solidFill>
              </a:rPr>
              <a:t>=2</a:t>
            </a:r>
            <a:endParaRPr lang="en-US" sz="2585" dirty="0">
              <a:solidFill>
                <a:srgbClr val="FF0000"/>
              </a:solidFill>
            </a:endParaRPr>
          </a:p>
        </p:txBody>
      </p:sp>
      <p:cxnSp>
        <p:nvCxnSpPr>
          <p:cNvPr id="41" name="Shape 40"/>
          <p:cNvCxnSpPr>
            <a:stCxn id="35" idx="1"/>
          </p:cNvCxnSpPr>
          <p:nvPr/>
        </p:nvCxnSpPr>
        <p:spPr>
          <a:xfrm rot="10800000" flipV="1">
            <a:off x="1053590" y="2994032"/>
            <a:ext cx="228592" cy="528654"/>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968011" y="2494441"/>
            <a:ext cx="1398907" cy="490134"/>
          </a:xfrm>
          <a:prstGeom prst="rect">
            <a:avLst/>
          </a:prstGeom>
          <a:noFill/>
        </p:spPr>
        <p:txBody>
          <a:bodyPr wrap="square" rtlCol="0">
            <a:spAutoFit/>
          </a:bodyPr>
          <a:lstStyle/>
          <a:p>
            <a:r>
              <a:rPr lang="en-US" sz="2585" dirty="0">
                <a:solidFill>
                  <a:srgbClr val="FF0000"/>
                </a:solidFill>
              </a:rPr>
              <a:t>B</a:t>
            </a:r>
            <a:r>
              <a:rPr lang="en-US" sz="2585" dirty="0" smtClean="0">
                <a:solidFill>
                  <a:srgbClr val="FF0000"/>
                </a:solidFill>
              </a:rPr>
              <a:t>antu</a:t>
            </a:r>
            <a:endParaRPr lang="en-US" sz="2585" dirty="0">
              <a:solidFill>
                <a:srgbClr val="FF0000"/>
              </a:solidFill>
            </a:endParaRPr>
          </a:p>
        </p:txBody>
      </p:sp>
      <p:cxnSp>
        <p:nvCxnSpPr>
          <p:cNvPr id="88" name="Straight Arrow Connector 87"/>
          <p:cNvCxnSpPr/>
          <p:nvPr/>
        </p:nvCxnSpPr>
        <p:spPr>
          <a:xfrm rot="5400000">
            <a:off x="2589130" y="3229232"/>
            <a:ext cx="572841" cy="786"/>
          </a:xfrm>
          <a:prstGeom prst="straightConnector1">
            <a:avLst/>
          </a:prstGeom>
          <a:ln w="28575">
            <a:solidFill>
              <a:schemeClr val="accent1">
                <a:lumMod val="75000"/>
              </a:schemeClr>
            </a:solidFill>
            <a:tailEnd type="arrow"/>
          </a:ln>
        </p:spPr>
        <p:style>
          <a:lnRef idx="1">
            <a:schemeClr val="accent2"/>
          </a:lnRef>
          <a:fillRef idx="0">
            <a:schemeClr val="accent2"/>
          </a:fillRef>
          <a:effectRef idx="0">
            <a:schemeClr val="accent2"/>
          </a:effectRef>
          <a:fontRef idx="minor">
            <a:schemeClr val="tx1"/>
          </a:fontRef>
        </p:style>
      </p:cxnSp>
      <p:sp>
        <p:nvSpPr>
          <p:cNvPr id="90" name="TextBox 89"/>
          <p:cNvSpPr txBox="1"/>
          <p:nvPr/>
        </p:nvSpPr>
        <p:spPr>
          <a:xfrm>
            <a:off x="3418743" y="4998214"/>
            <a:ext cx="1447800" cy="483011"/>
          </a:xfrm>
          <a:prstGeom prst="rect">
            <a:avLst/>
          </a:prstGeom>
          <a:noFill/>
        </p:spPr>
        <p:txBody>
          <a:bodyPr wrap="square" lIns="84387" tIns="42193" rIns="84387" bIns="42193" rtlCol="0">
            <a:spAutoFit/>
          </a:bodyPr>
          <a:lstStyle/>
          <a:p>
            <a:r>
              <a:rPr lang="en-US" sz="2585" b="1" dirty="0" err="1">
                <a:solidFill>
                  <a:srgbClr val="006600"/>
                </a:solidFill>
              </a:rPr>
              <a:t>E</a:t>
            </a:r>
            <a:r>
              <a:rPr lang="en-US" sz="2585" b="1" dirty="0" err="1" smtClean="0">
                <a:solidFill>
                  <a:srgbClr val="006600"/>
                </a:solidFill>
              </a:rPr>
              <a:t>lemen</a:t>
            </a:r>
            <a:endParaRPr lang="en-US" sz="2585" b="1" dirty="0">
              <a:solidFill>
                <a:srgbClr val="006600"/>
              </a:solidFill>
            </a:endParaRPr>
          </a:p>
        </p:txBody>
      </p:sp>
      <p:sp>
        <p:nvSpPr>
          <p:cNvPr id="94" name="Title 1"/>
          <p:cNvSpPr>
            <a:spLocks noGrp="1"/>
          </p:cNvSpPr>
          <p:nvPr>
            <p:ph type="title"/>
          </p:nvPr>
        </p:nvSpPr>
        <p:spPr>
          <a:xfrm>
            <a:off x="2057399" y="76200"/>
            <a:ext cx="7086601" cy="914400"/>
          </a:xfrm>
        </p:spPr>
        <p:txBody>
          <a:bodyPr>
            <a:normAutofit/>
          </a:bodyPr>
          <a:lstStyle/>
          <a:p>
            <a:r>
              <a:rPr lang="en-US" sz="3200" b="1" dirty="0" err="1" smtClean="0"/>
              <a:t>Penghapusan</a:t>
            </a:r>
            <a:r>
              <a:rPr lang="en-US" sz="3200" b="1" dirty="0" smtClean="0"/>
              <a:t> </a:t>
            </a:r>
            <a:r>
              <a:rPr lang="en-US" sz="3200" b="1" dirty="0" err="1" smtClean="0"/>
              <a:t>di</a:t>
            </a:r>
            <a:r>
              <a:rPr lang="en-US" sz="3200" b="1" dirty="0" smtClean="0"/>
              <a:t> Tengah (</a:t>
            </a:r>
            <a:r>
              <a:rPr lang="en-US" sz="3200" b="1" dirty="0" err="1" smtClean="0"/>
              <a:t>lanjutan</a:t>
            </a:r>
            <a:r>
              <a:rPr lang="en-US" sz="3200" b="1" dirty="0" smtClean="0"/>
              <a:t>)</a:t>
            </a:r>
            <a:endParaRPr lang="en-US" sz="3200" b="1" dirty="0"/>
          </a:p>
        </p:txBody>
      </p:sp>
      <p:grpSp>
        <p:nvGrpSpPr>
          <p:cNvPr id="2" name="Group 1"/>
          <p:cNvGrpSpPr/>
          <p:nvPr/>
        </p:nvGrpSpPr>
        <p:grpSpPr>
          <a:xfrm>
            <a:off x="228600" y="2551566"/>
            <a:ext cx="8676543" cy="1604598"/>
            <a:chOff x="309530" y="1618212"/>
            <a:chExt cx="9399588" cy="1738315"/>
          </a:xfrm>
        </p:grpSpPr>
        <p:grpSp>
          <p:nvGrpSpPr>
            <p:cNvPr id="9" name="Group 3"/>
            <p:cNvGrpSpPr/>
            <p:nvPr/>
          </p:nvGrpSpPr>
          <p:grpSpPr>
            <a:xfrm>
              <a:off x="7315168" y="2670727"/>
              <a:ext cx="1568450" cy="685800"/>
              <a:chOff x="1752600" y="3352800"/>
              <a:chExt cx="1219200" cy="534194"/>
            </a:xfrm>
          </p:grpSpPr>
          <p:sp>
            <p:nvSpPr>
              <p:cNvPr id="63" name="Rectangle 62"/>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5" name="Straight Connector 64"/>
              <p:cNvCxnSpPr/>
              <p:nvPr/>
            </p:nvCxnSpPr>
            <p:spPr>
              <a:xfrm rot="5400000">
                <a:off x="2324100" y="3619500"/>
                <a:ext cx="533400" cy="1588"/>
              </a:xfrm>
              <a:prstGeom prst="line">
                <a:avLst/>
              </a:prstGeom>
              <a:ln w="28575">
                <a:solidFill>
                  <a:schemeClr val="accent2"/>
                </a:solidFill>
              </a:ln>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a:xfrm rot="5400000">
                <a:off x="2514600" y="3429000"/>
                <a:ext cx="533400" cy="381000"/>
              </a:xfrm>
              <a:prstGeom prst="line">
                <a:avLst/>
              </a:prstGeom>
              <a:ln w="28575">
                <a:solidFill>
                  <a:schemeClr val="accent2"/>
                </a:solidFill>
              </a:ln>
            </p:spPr>
            <p:style>
              <a:lnRef idx="1">
                <a:schemeClr val="dk1"/>
              </a:lnRef>
              <a:fillRef idx="0">
                <a:schemeClr val="dk1"/>
              </a:fillRef>
              <a:effectRef idx="0">
                <a:schemeClr val="dk1"/>
              </a:effectRef>
              <a:fontRef idx="minor">
                <a:schemeClr val="tx1"/>
              </a:fontRef>
            </p:style>
          </p:cxnSp>
        </p:grpSp>
        <p:sp>
          <p:nvSpPr>
            <p:cNvPr id="34" name="TextBox 33"/>
            <p:cNvSpPr txBox="1"/>
            <p:nvPr/>
          </p:nvSpPr>
          <p:spPr>
            <a:xfrm>
              <a:off x="380968" y="1618212"/>
              <a:ext cx="1155700" cy="530979"/>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wal</a:t>
              </a:r>
              <a:endParaRPr lang="en-US" sz="2585" b="1" dirty="0">
                <a:solidFill>
                  <a:schemeClr val="tx2"/>
                </a:solidFill>
              </a:endParaRPr>
            </a:p>
          </p:txBody>
        </p:sp>
        <p:grpSp>
          <p:nvGrpSpPr>
            <p:cNvPr id="10" name="Group 46"/>
            <p:cNvGrpSpPr/>
            <p:nvPr/>
          </p:nvGrpSpPr>
          <p:grpSpPr>
            <a:xfrm>
              <a:off x="2692368" y="2670727"/>
              <a:ext cx="3879850" cy="684781"/>
              <a:chOff x="3505200" y="2362200"/>
              <a:chExt cx="3581400" cy="684781"/>
            </a:xfrm>
          </p:grpSpPr>
          <p:sp>
            <p:nvSpPr>
              <p:cNvPr id="58" name="Rectangle 57"/>
              <p:cNvSpPr/>
              <p:nvPr/>
            </p:nvSpPr>
            <p:spPr>
              <a:xfrm>
                <a:off x="56388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59" name="Straight Connector 58"/>
              <p:cNvCxnSpPr/>
              <p:nvPr/>
            </p:nvCxnSpPr>
            <p:spPr>
              <a:xfrm rot="5400000">
                <a:off x="6287952" y="2703648"/>
                <a:ext cx="684781" cy="1886"/>
              </a:xfrm>
              <a:prstGeom prst="line">
                <a:avLst/>
              </a:prstGeom>
              <a:ln w="28575">
                <a:solidFill>
                  <a:schemeClr val="accent2"/>
                </a:solidFill>
              </a:ln>
            </p:spPr>
            <p:style>
              <a:lnRef idx="1">
                <a:schemeClr val="dk1"/>
              </a:lnRef>
              <a:fillRef idx="0">
                <a:schemeClr val="dk1"/>
              </a:fillRef>
              <a:effectRef idx="0">
                <a:schemeClr val="dk1"/>
              </a:effectRef>
              <a:fontRef idx="minor">
                <a:schemeClr val="tx1"/>
              </a:fontRef>
            </p:style>
          </p:cxnSp>
          <p:sp>
            <p:nvSpPr>
              <p:cNvPr id="60" name="Rectangle 59"/>
              <p:cNvSpPr/>
              <p:nvPr/>
            </p:nvSpPr>
            <p:spPr>
              <a:xfrm>
                <a:off x="3505200" y="2362200"/>
                <a:ext cx="144780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61" name="Straight Connector 60"/>
              <p:cNvCxnSpPr/>
              <p:nvPr/>
            </p:nvCxnSpPr>
            <p:spPr>
              <a:xfrm rot="5400000">
                <a:off x="4154352" y="2703648"/>
                <a:ext cx="684781" cy="1886"/>
              </a:xfrm>
              <a:prstGeom prst="line">
                <a:avLst/>
              </a:prstGeom>
              <a:ln w="28575">
                <a:solidFill>
                  <a:schemeClr val="accent2"/>
                </a:solidFill>
              </a:ln>
            </p:spPr>
            <p:style>
              <a:lnRef idx="1">
                <a:schemeClr val="dk1"/>
              </a:lnRef>
              <a:fillRef idx="0">
                <a:schemeClr val="dk1"/>
              </a:fillRef>
              <a:effectRef idx="0">
                <a:schemeClr val="dk1"/>
              </a:effectRef>
              <a:fontRef idx="minor">
                <a:schemeClr val="tx1"/>
              </a:fontRef>
            </p:style>
          </p:cxnSp>
        </p:grpSp>
        <p:cxnSp>
          <p:nvCxnSpPr>
            <p:cNvPr id="36" name="Straight Arrow Connector 14"/>
            <p:cNvCxnSpPr/>
            <p:nvPr/>
          </p:nvCxnSpPr>
          <p:spPr>
            <a:xfrm>
              <a:off x="6324568" y="2975527"/>
              <a:ext cx="990600" cy="1588"/>
            </a:xfrm>
            <a:prstGeom prst="straightConnector1">
              <a:avLst/>
            </a:prstGeom>
            <a:ln w="28575">
              <a:solidFill>
                <a:schemeClr val="accent2"/>
              </a:solidFill>
              <a:tailEnd type="arrow"/>
            </a:ln>
          </p:spPr>
          <p:style>
            <a:lnRef idx="1">
              <a:schemeClr val="dk1"/>
            </a:lnRef>
            <a:fillRef idx="0">
              <a:schemeClr val="dk1"/>
            </a:fillRef>
            <a:effectRef idx="0">
              <a:schemeClr val="dk1"/>
            </a:effectRef>
            <a:fontRef idx="minor">
              <a:schemeClr val="tx1"/>
            </a:fontRef>
          </p:style>
        </p:cxnSp>
        <p:sp>
          <p:nvSpPr>
            <p:cNvPr id="38" name="TextBox 16"/>
            <p:cNvSpPr txBox="1"/>
            <p:nvPr/>
          </p:nvSpPr>
          <p:spPr>
            <a:xfrm>
              <a:off x="7562818" y="2746926"/>
              <a:ext cx="577850" cy="530979"/>
            </a:xfrm>
            <a:prstGeom prst="rect">
              <a:avLst/>
            </a:prstGeom>
            <a:noFill/>
          </p:spPr>
          <p:txBody>
            <a:bodyPr wrap="square" rtlCol="0">
              <a:spAutoFit/>
            </a:bodyPr>
            <a:lstStyle/>
            <a:p>
              <a:r>
                <a:rPr lang="en-US" sz="2585" b="1" dirty="0">
                  <a:solidFill>
                    <a:schemeClr val="tx2"/>
                  </a:solidFill>
                </a:rPr>
                <a:t>5</a:t>
              </a:r>
            </a:p>
          </p:txBody>
        </p:sp>
        <p:sp>
          <p:nvSpPr>
            <p:cNvPr id="44" name="TextBox 43"/>
            <p:cNvSpPr txBox="1"/>
            <p:nvPr/>
          </p:nvSpPr>
          <p:spPr>
            <a:xfrm>
              <a:off x="2951130" y="2746926"/>
              <a:ext cx="577850" cy="530979"/>
            </a:xfrm>
            <a:prstGeom prst="rect">
              <a:avLst/>
            </a:prstGeom>
            <a:noFill/>
          </p:spPr>
          <p:txBody>
            <a:bodyPr wrap="square" rtlCol="0">
              <a:spAutoFit/>
            </a:bodyPr>
            <a:lstStyle/>
            <a:p>
              <a:r>
                <a:rPr lang="en-US" sz="2585" b="1" dirty="0">
                  <a:solidFill>
                    <a:schemeClr val="tx2"/>
                  </a:solidFill>
                </a:rPr>
                <a:t>4</a:t>
              </a:r>
            </a:p>
          </p:txBody>
        </p:sp>
        <p:sp>
          <p:nvSpPr>
            <p:cNvPr id="31" name="TextBox 9"/>
            <p:cNvSpPr txBox="1"/>
            <p:nvPr/>
          </p:nvSpPr>
          <p:spPr>
            <a:xfrm>
              <a:off x="8553418" y="1832526"/>
              <a:ext cx="1155700" cy="530979"/>
            </a:xfrm>
            <a:prstGeom prst="rect">
              <a:avLst/>
            </a:prstGeom>
            <a:noFill/>
          </p:spPr>
          <p:txBody>
            <a:bodyPr wrap="square" rtlCol="0">
              <a:spAutoFit/>
            </a:bodyPr>
            <a:lstStyle/>
            <a:p>
              <a:r>
                <a:rPr lang="en-US" sz="2585" b="1" dirty="0" err="1">
                  <a:solidFill>
                    <a:schemeClr val="tx2"/>
                  </a:solidFill>
                </a:rPr>
                <a:t>A</a:t>
              </a:r>
              <a:r>
                <a:rPr lang="en-US" sz="2585" b="1" dirty="0" err="1" smtClean="0">
                  <a:solidFill>
                    <a:schemeClr val="tx2"/>
                  </a:solidFill>
                </a:rPr>
                <a:t>khir</a:t>
              </a:r>
              <a:endParaRPr lang="en-US" sz="2585" b="1" dirty="0">
                <a:solidFill>
                  <a:schemeClr val="tx2"/>
                </a:solidFill>
              </a:endParaRPr>
            </a:p>
          </p:txBody>
        </p:sp>
        <p:cxnSp>
          <p:nvCxnSpPr>
            <p:cNvPr id="32" name="Shape 31"/>
            <p:cNvCxnSpPr>
              <a:endCxn id="63" idx="0"/>
            </p:cNvCxnSpPr>
            <p:nvPr/>
          </p:nvCxnSpPr>
          <p:spPr>
            <a:xfrm rot="10800000" flipV="1">
              <a:off x="8099393" y="2124914"/>
              <a:ext cx="454025" cy="545812"/>
            </a:xfrm>
            <a:prstGeom prst="bentConnector2">
              <a:avLst/>
            </a:prstGeom>
            <a:ln w="28575">
              <a:solidFill>
                <a:schemeClr val="accent2"/>
              </a:solidFill>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309530" y="2670727"/>
              <a:ext cx="1568450" cy="684781"/>
            </a:xfrm>
            <a:prstGeom prst="rect">
              <a:avLst/>
            </a:prstGeom>
            <a:ln w="28575">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26" name="Straight Connector 25"/>
            <p:cNvCxnSpPr/>
            <p:nvPr/>
          </p:nvCxnSpPr>
          <p:spPr>
            <a:xfrm rot="5400000">
              <a:off x="1041311" y="3012097"/>
              <a:ext cx="684781" cy="2043"/>
            </a:xfrm>
            <a:prstGeom prst="line">
              <a:avLst/>
            </a:prstGeom>
            <a:ln w="28575">
              <a:solidFill>
                <a:schemeClr val="accent2"/>
              </a:solidFill>
            </a:ln>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639730" y="2746926"/>
              <a:ext cx="577850" cy="530979"/>
            </a:xfrm>
            <a:prstGeom prst="rect">
              <a:avLst/>
            </a:prstGeom>
            <a:noFill/>
          </p:spPr>
          <p:txBody>
            <a:bodyPr wrap="square" rtlCol="0">
              <a:spAutoFit/>
            </a:bodyPr>
            <a:lstStyle/>
            <a:p>
              <a:r>
                <a:rPr lang="en-US" sz="2585" b="1" dirty="0">
                  <a:solidFill>
                    <a:schemeClr val="tx2"/>
                  </a:solidFill>
                </a:rPr>
                <a:t>3</a:t>
              </a:r>
            </a:p>
          </p:txBody>
        </p:sp>
        <p:cxnSp>
          <p:nvCxnSpPr>
            <p:cNvPr id="22" name="Straight Arrow Connector 21"/>
            <p:cNvCxnSpPr/>
            <p:nvPr/>
          </p:nvCxnSpPr>
          <p:spPr>
            <a:xfrm>
              <a:off x="1630330" y="2975527"/>
              <a:ext cx="990600" cy="1588"/>
            </a:xfrm>
            <a:prstGeom prst="straightConnector1">
              <a:avLst/>
            </a:prstGeom>
            <a:ln w="28575">
              <a:solidFill>
                <a:schemeClr val="accent2"/>
              </a:solidFill>
              <a:tailEnd type="arrow"/>
            </a:ln>
          </p:spPr>
          <p:style>
            <a:lnRef idx="1">
              <a:schemeClr val="dk1"/>
            </a:lnRef>
            <a:fillRef idx="0">
              <a:schemeClr val="dk1"/>
            </a:fillRef>
            <a:effectRef idx="0">
              <a:schemeClr val="dk1"/>
            </a:effectRef>
            <a:fontRef idx="minor">
              <a:schemeClr val="tx1"/>
            </a:fontRef>
          </p:style>
        </p:cxnSp>
        <p:cxnSp>
          <p:nvCxnSpPr>
            <p:cNvPr id="91" name="Straight Arrow Connector 90"/>
            <p:cNvCxnSpPr>
              <a:stCxn id="34" idx="2"/>
            </p:cNvCxnSpPr>
            <p:nvPr/>
          </p:nvCxnSpPr>
          <p:spPr>
            <a:xfrm flipH="1">
              <a:off x="952476" y="2149191"/>
              <a:ext cx="6342" cy="540591"/>
            </a:xfrm>
            <a:prstGeom prst="straightConnector1">
              <a:avLst/>
            </a:prstGeom>
            <a:ln w="28575">
              <a:solidFill>
                <a:schemeClr val="accent2"/>
              </a:solidFill>
              <a:tailEnd type="arrow"/>
            </a:ln>
          </p:spPr>
          <p:style>
            <a:lnRef idx="1">
              <a:schemeClr val="dk1"/>
            </a:lnRef>
            <a:fillRef idx="0">
              <a:schemeClr val="dk1"/>
            </a:fillRef>
            <a:effectRef idx="0">
              <a:schemeClr val="dk1"/>
            </a:effectRef>
            <a:fontRef idx="minor">
              <a:schemeClr val="tx1"/>
            </a:fontRef>
          </p:style>
        </p:cxnSp>
      </p:grpSp>
      <p:cxnSp>
        <p:nvCxnSpPr>
          <p:cNvPr id="29" name="Straight Arrow Connector 28"/>
          <p:cNvCxnSpPr/>
          <p:nvPr/>
        </p:nvCxnSpPr>
        <p:spPr>
          <a:xfrm>
            <a:off x="3578469" y="3829495"/>
            <a:ext cx="914400" cy="1466"/>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98" name="Shape 97"/>
          <p:cNvCxnSpPr/>
          <p:nvPr/>
        </p:nvCxnSpPr>
        <p:spPr>
          <a:xfrm>
            <a:off x="2729983" y="2977262"/>
            <a:ext cx="235945" cy="549827"/>
          </a:xfrm>
          <a:prstGeom prst="bentConnector2">
            <a:avLst/>
          </a:prstGeom>
          <a:ln w="28575">
            <a:solidFill>
              <a:schemeClr val="accent1">
                <a:lumMod val="75000"/>
              </a:schemeClr>
            </a:solidFill>
            <a:tailEnd type="arrow"/>
          </a:ln>
        </p:spPr>
        <p:style>
          <a:lnRef idx="1">
            <a:schemeClr val="accent2"/>
          </a:lnRef>
          <a:fillRef idx="0">
            <a:schemeClr val="accent2"/>
          </a:fillRef>
          <a:effectRef idx="0">
            <a:schemeClr val="accent2"/>
          </a:effectRef>
          <a:fontRef idx="minor">
            <a:schemeClr val="tx1"/>
          </a:fontRef>
        </p:style>
      </p:cxnSp>
      <p:sp>
        <p:nvSpPr>
          <p:cNvPr id="99" name="TextBox 98"/>
          <p:cNvSpPr txBox="1"/>
          <p:nvPr/>
        </p:nvSpPr>
        <p:spPr>
          <a:xfrm>
            <a:off x="1277811" y="2420214"/>
            <a:ext cx="2835539" cy="490134"/>
          </a:xfrm>
          <a:prstGeom prst="rect">
            <a:avLst/>
          </a:prstGeom>
          <a:noFill/>
        </p:spPr>
        <p:txBody>
          <a:bodyPr wrap="square" rtlCol="0">
            <a:spAutoFit/>
          </a:bodyPr>
          <a:lstStyle/>
          <a:p>
            <a:r>
              <a:rPr lang="en-US" sz="2585" dirty="0" err="1" smtClean="0">
                <a:solidFill>
                  <a:srgbClr val="FF0000"/>
                </a:solidFill>
              </a:rPr>
              <a:t>P</a:t>
            </a:r>
            <a:r>
              <a:rPr lang="en-US" sz="2585" dirty="0" err="1" smtClean="0">
                <a:solidFill>
                  <a:srgbClr val="FF0000"/>
                </a:solidFill>
              </a:rPr>
              <a:t>osisiHapus</a:t>
            </a:r>
            <a:r>
              <a:rPr lang="en-US" sz="2585" dirty="0" smtClean="0">
                <a:solidFill>
                  <a:srgbClr val="FF0000"/>
                </a:solidFill>
              </a:rPr>
              <a:t>=1</a:t>
            </a:r>
            <a:endParaRPr lang="en-US" sz="2585" dirty="0">
              <a:solidFill>
                <a:srgbClr val="FF0000"/>
              </a:solidFill>
            </a:endParaRPr>
          </a:p>
        </p:txBody>
      </p:sp>
      <p:sp>
        <p:nvSpPr>
          <p:cNvPr id="100" name="TextBox 99"/>
          <p:cNvSpPr txBox="1"/>
          <p:nvPr/>
        </p:nvSpPr>
        <p:spPr>
          <a:xfrm>
            <a:off x="5036549" y="2427972"/>
            <a:ext cx="2743200" cy="490134"/>
          </a:xfrm>
          <a:prstGeom prst="rect">
            <a:avLst/>
          </a:prstGeom>
          <a:noFill/>
        </p:spPr>
        <p:txBody>
          <a:bodyPr wrap="square" rtlCol="0">
            <a:spAutoFit/>
          </a:bodyPr>
          <a:lstStyle/>
          <a:p>
            <a:r>
              <a:rPr lang="en-US" sz="2585" dirty="0" err="1" smtClean="0">
                <a:solidFill>
                  <a:srgbClr val="FF0000"/>
                </a:solidFill>
              </a:rPr>
              <a:t>P</a:t>
            </a:r>
            <a:r>
              <a:rPr lang="en-US" sz="2585" dirty="0" err="1" smtClean="0">
                <a:solidFill>
                  <a:srgbClr val="FF0000"/>
                </a:solidFill>
              </a:rPr>
              <a:t>osisiHapus</a:t>
            </a:r>
            <a:r>
              <a:rPr lang="en-US" sz="2585" dirty="0" smtClean="0">
                <a:solidFill>
                  <a:srgbClr val="FF0000"/>
                </a:solidFill>
              </a:rPr>
              <a:t>=3</a:t>
            </a:r>
            <a:endParaRPr lang="en-US" sz="2585" dirty="0">
              <a:solidFill>
                <a:srgbClr val="FF0000"/>
              </a:solidFill>
            </a:endParaRPr>
          </a:p>
        </p:txBody>
      </p:sp>
      <p:sp>
        <p:nvSpPr>
          <p:cNvPr id="101" name="TextBox 100"/>
          <p:cNvSpPr txBox="1"/>
          <p:nvPr/>
        </p:nvSpPr>
        <p:spPr>
          <a:xfrm>
            <a:off x="5036549" y="2683022"/>
            <a:ext cx="1447800" cy="490134"/>
          </a:xfrm>
          <a:prstGeom prst="rect">
            <a:avLst/>
          </a:prstGeom>
          <a:noFill/>
        </p:spPr>
        <p:txBody>
          <a:bodyPr wrap="square" rtlCol="0">
            <a:spAutoFit/>
          </a:bodyPr>
          <a:lstStyle/>
          <a:p>
            <a:r>
              <a:rPr lang="en-US" sz="2585" dirty="0" err="1">
                <a:solidFill>
                  <a:srgbClr val="FF0000"/>
                </a:solidFill>
              </a:rPr>
              <a:t>P</a:t>
            </a:r>
            <a:r>
              <a:rPr lang="en-US" sz="2585" dirty="0" err="1" smtClean="0">
                <a:solidFill>
                  <a:srgbClr val="FF0000"/>
                </a:solidFill>
              </a:rPr>
              <a:t>hapus</a:t>
            </a:r>
            <a:endParaRPr lang="en-US" sz="2585" dirty="0">
              <a:solidFill>
                <a:srgbClr val="FF0000"/>
              </a:solidFill>
            </a:endParaRPr>
          </a:p>
        </p:txBody>
      </p:sp>
      <p:cxnSp>
        <p:nvCxnSpPr>
          <p:cNvPr id="103" name="Shape 102"/>
          <p:cNvCxnSpPr/>
          <p:nvPr/>
        </p:nvCxnSpPr>
        <p:spPr>
          <a:xfrm rot="10800000" flipV="1">
            <a:off x="4944210" y="2911319"/>
            <a:ext cx="92339" cy="615770"/>
          </a:xfrm>
          <a:prstGeom prst="bentConnector2">
            <a:avLst/>
          </a:prstGeom>
          <a:ln w="28575">
            <a:solidFill>
              <a:schemeClr val="accent1">
                <a:lumMod val="75000"/>
              </a:schemeClr>
            </a:solidFill>
            <a:tailEnd type="arrow"/>
          </a:ln>
        </p:spPr>
        <p:style>
          <a:lnRef idx="1">
            <a:schemeClr val="accent2"/>
          </a:lnRef>
          <a:fillRef idx="0">
            <a:schemeClr val="accent2"/>
          </a:fillRef>
          <a:effectRef idx="0">
            <a:schemeClr val="accent2"/>
          </a:effectRef>
          <a:fontRef idx="minor">
            <a:schemeClr val="tx1"/>
          </a:fontRef>
        </p:style>
      </p:cxnSp>
      <p:sp>
        <p:nvSpPr>
          <p:cNvPr id="86" name="TextBox 85"/>
          <p:cNvSpPr txBox="1"/>
          <p:nvPr/>
        </p:nvSpPr>
        <p:spPr>
          <a:xfrm>
            <a:off x="976243" y="5384389"/>
            <a:ext cx="3914914" cy="483011"/>
          </a:xfrm>
          <a:prstGeom prst="rect">
            <a:avLst/>
          </a:prstGeom>
          <a:noFill/>
        </p:spPr>
        <p:txBody>
          <a:bodyPr wrap="square" lIns="84387" tIns="42193" rIns="84387" bIns="42193" rtlCol="0">
            <a:spAutoFit/>
          </a:bodyPr>
          <a:lstStyle/>
          <a:p>
            <a:r>
              <a:rPr lang="en-US" sz="2585" b="1" dirty="0">
                <a:solidFill>
                  <a:srgbClr val="006600"/>
                </a:solidFill>
              </a:rPr>
              <a:t> </a:t>
            </a:r>
            <a:r>
              <a:rPr lang="en-US" sz="2585" b="1" dirty="0" err="1">
                <a:solidFill>
                  <a:srgbClr val="006600"/>
                </a:solidFill>
              </a:rPr>
              <a:t>E</a:t>
            </a:r>
            <a:r>
              <a:rPr lang="en-US" sz="2585" b="1" dirty="0" err="1" smtClean="0">
                <a:solidFill>
                  <a:srgbClr val="006600"/>
                </a:solidFill>
              </a:rPr>
              <a:t>lemen</a:t>
            </a:r>
            <a:r>
              <a:rPr lang="en-US" sz="2585" b="1" dirty="0">
                <a:solidFill>
                  <a:srgbClr val="006600"/>
                </a:solidFill>
                <a:sym typeface="Wingdings" pitchFamily="2" charset="2"/>
              </a:rPr>
              <a:t> </a:t>
            </a:r>
            <a:r>
              <a:rPr lang="en-US" sz="2585" b="1" dirty="0" err="1">
                <a:solidFill>
                  <a:srgbClr val="006600"/>
                </a:solidFill>
                <a:sym typeface="Wingdings" pitchFamily="2" charset="2"/>
              </a:rPr>
              <a:t>P</a:t>
            </a:r>
            <a:r>
              <a:rPr lang="en-US" sz="2585" b="1" dirty="0" err="1" smtClean="0">
                <a:solidFill>
                  <a:srgbClr val="006600"/>
                </a:solidFill>
              </a:rPr>
              <a:t>hapus</a:t>
            </a:r>
            <a:r>
              <a:rPr lang="en-US" sz="2585" b="1" dirty="0">
                <a:solidFill>
                  <a:srgbClr val="006600"/>
                </a:solidFill>
              </a:rPr>
              <a:t>↑</a:t>
            </a:r>
            <a:r>
              <a:rPr lang="en-US" sz="2585" b="1" dirty="0" smtClean="0">
                <a:solidFill>
                  <a:srgbClr val="006600"/>
                </a:solidFill>
              </a:rPr>
              <a:t>.Info</a:t>
            </a:r>
            <a:endParaRPr lang="en-US" sz="2585" b="1" dirty="0">
              <a:solidFill>
                <a:srgbClr val="006600"/>
              </a:solidFill>
            </a:endParaRPr>
          </a:p>
        </p:txBody>
      </p:sp>
      <p:cxnSp>
        <p:nvCxnSpPr>
          <p:cNvPr id="93" name="Shape 92"/>
          <p:cNvCxnSpPr/>
          <p:nvPr/>
        </p:nvCxnSpPr>
        <p:spPr>
          <a:xfrm rot="10800000" flipV="1">
            <a:off x="1282212" y="2739508"/>
            <a:ext cx="696424" cy="783178"/>
          </a:xfrm>
          <a:prstGeom prst="bentConnector2">
            <a:avLst/>
          </a:prstGeom>
          <a:ln w="28575">
            <a:solidFill>
              <a:schemeClr val="accent1">
                <a:lumMod val="75000"/>
              </a:schemeClr>
            </a:solidFill>
            <a:tailEnd type="arrow"/>
          </a:ln>
        </p:spPr>
        <p:style>
          <a:lnRef idx="1">
            <a:schemeClr val="dk1"/>
          </a:lnRef>
          <a:fillRef idx="0">
            <a:schemeClr val="dk1"/>
          </a:fillRef>
          <a:effectRef idx="0">
            <a:schemeClr val="dk1"/>
          </a:effectRef>
          <a:fontRef idx="minor">
            <a:schemeClr val="tx1"/>
          </a:fontRef>
        </p:style>
      </p:cxnSp>
      <p:cxnSp>
        <p:nvCxnSpPr>
          <p:cNvPr id="92" name="Straight Arrow Connector 91"/>
          <p:cNvCxnSpPr/>
          <p:nvPr/>
        </p:nvCxnSpPr>
        <p:spPr>
          <a:xfrm flipH="1">
            <a:off x="4027298" y="3969357"/>
            <a:ext cx="963082" cy="1121174"/>
          </a:xfrm>
          <a:prstGeom prst="straightConnector1">
            <a:avLst/>
          </a:prstGeom>
          <a:ln w="28575">
            <a:solidFill>
              <a:srgbClr val="006600"/>
            </a:solidFill>
            <a:tailEnd type="arrow"/>
          </a:ln>
        </p:spPr>
        <p:style>
          <a:lnRef idx="1">
            <a:schemeClr val="accent2"/>
          </a:lnRef>
          <a:fillRef idx="0">
            <a:schemeClr val="accent2"/>
          </a:fillRef>
          <a:effectRef idx="0">
            <a:schemeClr val="accent2"/>
          </a:effectRef>
          <a:fontRef idx="minor">
            <a:schemeClr val="tx1"/>
          </a:fontRef>
        </p:style>
      </p:cxnSp>
      <p:cxnSp>
        <p:nvCxnSpPr>
          <p:cNvPr id="83" name="Straight Connector 82"/>
          <p:cNvCxnSpPr/>
          <p:nvPr/>
        </p:nvCxnSpPr>
        <p:spPr>
          <a:xfrm rot="5400000">
            <a:off x="4066719" y="4100364"/>
            <a:ext cx="374587" cy="1588"/>
          </a:xfrm>
          <a:prstGeom prst="line">
            <a:avLst/>
          </a:prstGeom>
          <a:ln w="28575">
            <a:solidFill>
              <a:srgbClr val="0000CC"/>
            </a:solidFill>
          </a:ln>
        </p:spPr>
        <p:style>
          <a:lnRef idx="1">
            <a:schemeClr val="accent2"/>
          </a:lnRef>
          <a:fillRef idx="0">
            <a:schemeClr val="accent2"/>
          </a:fillRef>
          <a:effectRef idx="0">
            <a:schemeClr val="accent2"/>
          </a:effectRef>
          <a:fontRef idx="minor">
            <a:schemeClr val="tx1"/>
          </a:fontRef>
        </p:style>
      </p:cxnSp>
      <p:cxnSp>
        <p:nvCxnSpPr>
          <p:cNvPr id="85" name="Straight Connector 84"/>
          <p:cNvCxnSpPr/>
          <p:nvPr/>
        </p:nvCxnSpPr>
        <p:spPr>
          <a:xfrm>
            <a:off x="4254012" y="4287802"/>
            <a:ext cx="2057400" cy="1301"/>
          </a:xfrm>
          <a:prstGeom prst="line">
            <a:avLst/>
          </a:prstGeom>
          <a:ln w="28575">
            <a:solidFill>
              <a:srgbClr val="0000CC"/>
            </a:solidFill>
          </a:ln>
        </p:spPr>
        <p:style>
          <a:lnRef idx="1">
            <a:schemeClr val="accent2"/>
          </a:lnRef>
          <a:fillRef idx="0">
            <a:schemeClr val="accent2"/>
          </a:fillRef>
          <a:effectRef idx="0">
            <a:schemeClr val="accent2"/>
          </a:effectRef>
          <a:fontRef idx="minor">
            <a:schemeClr val="tx1"/>
          </a:fontRef>
        </p:style>
      </p:cxnSp>
      <p:cxnSp>
        <p:nvCxnSpPr>
          <p:cNvPr id="89" name="Straight Connector 88"/>
          <p:cNvCxnSpPr/>
          <p:nvPr/>
        </p:nvCxnSpPr>
        <p:spPr>
          <a:xfrm rot="5400000" flipH="1" flipV="1">
            <a:off x="6124840" y="4100436"/>
            <a:ext cx="373937" cy="794"/>
          </a:xfrm>
          <a:prstGeom prst="line">
            <a:avLst/>
          </a:prstGeom>
          <a:ln w="28575">
            <a:solidFill>
              <a:srgbClr val="0000CC"/>
            </a:solidFill>
          </a:ln>
        </p:spPr>
        <p:style>
          <a:lnRef idx="1">
            <a:schemeClr val="accent2"/>
          </a:lnRef>
          <a:fillRef idx="0">
            <a:schemeClr val="accent2"/>
          </a:fillRef>
          <a:effectRef idx="0">
            <a:schemeClr val="accent2"/>
          </a:effectRef>
          <a:fontRef idx="minor">
            <a:schemeClr val="tx1"/>
          </a:fontRef>
        </p:style>
      </p:cxnSp>
      <p:cxnSp>
        <p:nvCxnSpPr>
          <p:cNvPr id="95" name="Straight Arrow Connector 94"/>
          <p:cNvCxnSpPr/>
          <p:nvPr/>
        </p:nvCxnSpPr>
        <p:spPr>
          <a:xfrm>
            <a:off x="6311412" y="3913214"/>
            <a:ext cx="381000" cy="1301"/>
          </a:xfrm>
          <a:prstGeom prst="straightConnector1">
            <a:avLst/>
          </a:prstGeom>
          <a:ln w="28575">
            <a:solidFill>
              <a:srgbClr val="0000CC"/>
            </a:solidFill>
            <a:tailEnd type="arrow"/>
          </a:ln>
        </p:spPr>
        <p:style>
          <a:lnRef idx="1">
            <a:schemeClr val="accent2"/>
          </a:lnRef>
          <a:fillRef idx="0">
            <a:schemeClr val="accent2"/>
          </a:fillRef>
          <a:effectRef idx="0">
            <a:schemeClr val="accent2"/>
          </a:effectRef>
          <a:fontRef idx="minor">
            <a:schemeClr val="tx1"/>
          </a:fontRef>
        </p:style>
      </p:cxnSp>
      <p:cxnSp>
        <p:nvCxnSpPr>
          <p:cNvPr id="97" name="Straight Connector 96"/>
          <p:cNvCxnSpPr/>
          <p:nvPr/>
        </p:nvCxnSpPr>
        <p:spPr>
          <a:xfrm>
            <a:off x="3720612" y="3917934"/>
            <a:ext cx="533400" cy="1466"/>
          </a:xfrm>
          <a:prstGeom prst="line">
            <a:avLst/>
          </a:prstGeom>
          <a:ln w="28575">
            <a:solidFill>
              <a:srgbClr val="0000CC"/>
            </a:solidFill>
          </a:ln>
        </p:spPr>
        <p:style>
          <a:lnRef idx="1">
            <a:schemeClr val="accent2"/>
          </a:lnRef>
          <a:fillRef idx="0">
            <a:schemeClr val="accent2"/>
          </a:fillRef>
          <a:effectRef idx="0">
            <a:schemeClr val="accent2"/>
          </a:effectRef>
          <a:fontRef idx="minor">
            <a:schemeClr val="tx1"/>
          </a:fontRef>
        </p:style>
      </p:cxnSp>
      <p:sp>
        <p:nvSpPr>
          <p:cNvPr id="37" name="TextBox 36"/>
          <p:cNvSpPr txBox="1"/>
          <p:nvPr/>
        </p:nvSpPr>
        <p:spPr>
          <a:xfrm>
            <a:off x="4834274" y="3611748"/>
            <a:ext cx="533400" cy="490134"/>
          </a:xfrm>
          <a:prstGeom prst="rect">
            <a:avLst/>
          </a:prstGeom>
          <a:noFill/>
        </p:spPr>
        <p:txBody>
          <a:bodyPr wrap="square" rtlCol="0">
            <a:spAutoFit/>
          </a:bodyPr>
          <a:lstStyle/>
          <a:p>
            <a:r>
              <a:rPr lang="en-US" sz="2585" b="1" dirty="0">
                <a:solidFill>
                  <a:schemeClr val="tx2"/>
                </a:solidFill>
              </a:rPr>
              <a:t>2</a:t>
            </a:r>
          </a:p>
        </p:txBody>
      </p:sp>
      <p:sp>
        <p:nvSpPr>
          <p:cNvPr id="102" name="TextBox 101"/>
          <p:cNvSpPr txBox="1"/>
          <p:nvPr/>
        </p:nvSpPr>
        <p:spPr>
          <a:xfrm>
            <a:off x="4679011" y="4294368"/>
            <a:ext cx="4680400" cy="461665"/>
          </a:xfrm>
          <a:prstGeom prst="rect">
            <a:avLst/>
          </a:prstGeom>
          <a:noFill/>
        </p:spPr>
        <p:txBody>
          <a:bodyPr wrap="square" rtlCol="0">
            <a:spAutoFit/>
          </a:bodyPr>
          <a:lstStyle/>
          <a:p>
            <a:r>
              <a:rPr lang="en-US" sz="2400" b="1" dirty="0" err="1">
                <a:solidFill>
                  <a:srgbClr val="0000CC"/>
                </a:solidFill>
              </a:rPr>
              <a:t>B</a:t>
            </a:r>
            <a:r>
              <a:rPr lang="en-US" sz="2400" b="1" dirty="0" err="1" smtClean="0">
                <a:solidFill>
                  <a:srgbClr val="0000CC"/>
                </a:solidFill>
              </a:rPr>
              <a:t>antu</a:t>
            </a:r>
            <a:r>
              <a:rPr lang="en-US" sz="2400" b="1" dirty="0" err="1">
                <a:solidFill>
                  <a:srgbClr val="0000CC"/>
                </a:solidFill>
              </a:rPr>
              <a:t>↑</a:t>
            </a:r>
            <a:r>
              <a:rPr lang="en-US" sz="2400" b="1" dirty="0" err="1" smtClean="0">
                <a:solidFill>
                  <a:srgbClr val="0000CC"/>
                </a:solidFill>
              </a:rPr>
              <a:t>.Next</a:t>
            </a:r>
            <a:r>
              <a:rPr lang="en-US" sz="2400" b="1" dirty="0" smtClean="0">
                <a:solidFill>
                  <a:srgbClr val="0000CC"/>
                </a:solidFill>
              </a:rPr>
              <a:t> </a:t>
            </a:r>
            <a:r>
              <a:rPr lang="en-US" sz="2400" b="1" dirty="0" smtClean="0">
                <a:solidFill>
                  <a:srgbClr val="0000CC"/>
                </a:solidFill>
                <a:sym typeface="Wingdings" pitchFamily="2" charset="2"/>
              </a:rPr>
              <a:t> </a:t>
            </a:r>
            <a:r>
              <a:rPr lang="en-US" sz="2400" b="1" dirty="0" err="1">
                <a:solidFill>
                  <a:srgbClr val="0000CC"/>
                </a:solidFill>
                <a:sym typeface="Wingdings" pitchFamily="2" charset="2"/>
              </a:rPr>
              <a:t>P</a:t>
            </a:r>
            <a:r>
              <a:rPr lang="en-US" sz="2400" b="1" dirty="0" err="1" smtClean="0">
                <a:solidFill>
                  <a:srgbClr val="0000CC"/>
                </a:solidFill>
                <a:sym typeface="Wingdings" pitchFamily="2" charset="2"/>
              </a:rPr>
              <a:t>hapus</a:t>
            </a:r>
            <a:r>
              <a:rPr lang="en-US" sz="2400" b="1" dirty="0">
                <a:solidFill>
                  <a:srgbClr val="0000CC"/>
                </a:solidFill>
              </a:rPr>
              <a:t>↑</a:t>
            </a:r>
            <a:r>
              <a:rPr lang="en-US" sz="2400" b="1" dirty="0" smtClean="0">
                <a:solidFill>
                  <a:srgbClr val="0000CC"/>
                </a:solidFill>
              </a:rPr>
              <a:t>.Next</a:t>
            </a:r>
            <a:r>
              <a:rPr lang="en-US" sz="2400" b="1" dirty="0" smtClean="0">
                <a:solidFill>
                  <a:srgbClr val="0000CC"/>
                </a:solidFill>
                <a:sym typeface="Wingdings" pitchFamily="2" charset="2"/>
              </a:rPr>
              <a:t>  </a:t>
            </a:r>
            <a:endParaRPr lang="en-US" sz="2400" b="1" dirty="0">
              <a:solidFill>
                <a:srgbClr val="0000CC"/>
              </a:solidFill>
            </a:endParaRPr>
          </a:p>
        </p:txBody>
      </p:sp>
      <p:sp>
        <p:nvSpPr>
          <p:cNvPr id="104" name="Rectangle 103"/>
          <p:cNvSpPr/>
          <p:nvPr/>
        </p:nvSpPr>
        <p:spPr>
          <a:xfrm>
            <a:off x="4296072" y="3365377"/>
            <a:ext cx="1981200" cy="857256"/>
          </a:xfrm>
          <a:prstGeom prst="rect">
            <a:avLst/>
          </a:prstGeom>
          <a:noFill/>
          <a:ln w="38100">
            <a:solidFill>
              <a:srgbClr val="FF0000"/>
            </a:solidFill>
            <a:prstDash val="dash"/>
          </a:ln>
        </p:spPr>
        <p:style>
          <a:lnRef idx="2">
            <a:schemeClr val="accent6"/>
          </a:lnRef>
          <a:fillRef idx="1">
            <a:schemeClr val="lt1"/>
          </a:fillRef>
          <a:effectRef idx="0">
            <a:schemeClr val="accent6"/>
          </a:effectRef>
          <a:fontRef idx="minor">
            <a:schemeClr val="dk1"/>
          </a:fontRef>
        </p:style>
        <p:txBody>
          <a:bodyPr lIns="84387" tIns="42193" rIns="84387" bIns="42193" rtlCol="0" anchor="ctr"/>
          <a:lstStyle/>
          <a:p>
            <a:pPr algn="ctr"/>
            <a:endParaRPr lang="en-US" sz="1662"/>
          </a:p>
        </p:txBody>
      </p:sp>
      <p:sp>
        <p:nvSpPr>
          <p:cNvPr id="105" name="TextBox 104"/>
          <p:cNvSpPr txBox="1"/>
          <p:nvPr/>
        </p:nvSpPr>
        <p:spPr>
          <a:xfrm>
            <a:off x="4866543" y="4705677"/>
            <a:ext cx="2913206" cy="490134"/>
          </a:xfrm>
          <a:prstGeom prst="rect">
            <a:avLst/>
          </a:prstGeom>
          <a:noFill/>
        </p:spPr>
        <p:txBody>
          <a:bodyPr wrap="square" rtlCol="0">
            <a:spAutoFit/>
          </a:bodyPr>
          <a:lstStyle/>
          <a:p>
            <a:r>
              <a:rPr lang="en-US" sz="2585" b="1" dirty="0" err="1" smtClean="0">
                <a:solidFill>
                  <a:srgbClr val="FF0000"/>
                </a:solidFill>
              </a:rPr>
              <a:t>D</a:t>
            </a:r>
            <a:r>
              <a:rPr lang="en-US" sz="2585" b="1" dirty="0" err="1" smtClean="0">
                <a:solidFill>
                  <a:srgbClr val="FF0000"/>
                </a:solidFill>
              </a:rPr>
              <a:t>ealloc</a:t>
            </a:r>
            <a:r>
              <a:rPr lang="en-US" sz="2585" b="1" dirty="0" smtClean="0">
                <a:solidFill>
                  <a:srgbClr val="FF0000"/>
                </a:solidFill>
              </a:rPr>
              <a:t>(</a:t>
            </a:r>
            <a:r>
              <a:rPr lang="en-US" sz="2585" b="1" dirty="0" err="1">
                <a:solidFill>
                  <a:srgbClr val="FF0000"/>
                </a:solidFill>
              </a:rPr>
              <a:t>P</a:t>
            </a:r>
            <a:r>
              <a:rPr lang="en-US" sz="2585" b="1" dirty="0" err="1" smtClean="0">
                <a:solidFill>
                  <a:srgbClr val="FF0000"/>
                </a:solidFill>
              </a:rPr>
              <a:t>hapus</a:t>
            </a:r>
            <a:r>
              <a:rPr lang="en-US" sz="2585" b="1" dirty="0">
                <a:solidFill>
                  <a:srgbClr val="FF0000"/>
                </a:solidFill>
              </a:rPr>
              <a:t>)</a:t>
            </a:r>
          </a:p>
        </p:txBody>
      </p:sp>
      <p:grpSp>
        <p:nvGrpSpPr>
          <p:cNvPr id="48" name="Group 47"/>
          <p:cNvGrpSpPr/>
          <p:nvPr/>
        </p:nvGrpSpPr>
        <p:grpSpPr>
          <a:xfrm>
            <a:off x="342800" y="2743200"/>
            <a:ext cx="7385738" cy="1415636"/>
            <a:chOff x="533400" y="3232563"/>
            <a:chExt cx="7385738" cy="1415636"/>
          </a:xfrm>
        </p:grpSpPr>
        <p:sp>
          <p:nvSpPr>
            <p:cNvPr id="49" name="TextBox 48"/>
            <p:cNvSpPr txBox="1"/>
            <p:nvPr/>
          </p:nvSpPr>
          <p:spPr>
            <a:xfrm>
              <a:off x="533400" y="3263055"/>
              <a:ext cx="1183040" cy="546945"/>
            </a:xfrm>
            <a:prstGeom prst="rect">
              <a:avLst/>
            </a:prstGeom>
            <a:noFill/>
          </p:spPr>
          <p:txBody>
            <a:bodyPr wrap="square" rtlCol="0">
              <a:spAutoFit/>
            </a:bodyPr>
            <a:lstStyle/>
            <a:p>
              <a:pPr algn="r"/>
              <a:r>
                <a:rPr lang="en-US" sz="2954" b="1" dirty="0" err="1">
                  <a:solidFill>
                    <a:schemeClr val="tx2"/>
                  </a:solidFill>
                </a:rPr>
                <a:t>A</a:t>
              </a:r>
              <a:r>
                <a:rPr lang="en-US" sz="2954" b="1" dirty="0" err="1" smtClean="0">
                  <a:solidFill>
                    <a:schemeClr val="tx2"/>
                  </a:solidFill>
                </a:rPr>
                <a:t>wal</a:t>
              </a:r>
              <a:endParaRPr lang="en-US" sz="2954" b="1" dirty="0">
                <a:solidFill>
                  <a:schemeClr val="tx2"/>
                </a:solidFill>
              </a:endParaRPr>
            </a:p>
          </p:txBody>
        </p:sp>
        <p:grpSp>
          <p:nvGrpSpPr>
            <p:cNvPr id="50" name="Group 49"/>
            <p:cNvGrpSpPr/>
            <p:nvPr/>
          </p:nvGrpSpPr>
          <p:grpSpPr>
            <a:xfrm>
              <a:off x="5552708" y="3232563"/>
              <a:ext cx="2366430" cy="1406768"/>
              <a:chOff x="5552708" y="3062350"/>
              <a:chExt cx="2366430" cy="1406768"/>
            </a:xfrm>
          </p:grpSpPr>
          <p:grpSp>
            <p:nvGrpSpPr>
              <p:cNvPr id="66" name="Group 3"/>
              <p:cNvGrpSpPr/>
              <p:nvPr/>
            </p:nvGrpSpPr>
            <p:grpSpPr>
              <a:xfrm>
                <a:off x="5552708" y="3836071"/>
                <a:ext cx="1447800" cy="633047"/>
                <a:chOff x="1752600" y="3352800"/>
                <a:chExt cx="1219200" cy="534195"/>
              </a:xfrm>
            </p:grpSpPr>
            <p:sp>
              <p:nvSpPr>
                <p:cNvPr id="71" name="Rectangle 70"/>
                <p:cNvSpPr/>
                <p:nvPr/>
              </p:nvSpPr>
              <p:spPr>
                <a:xfrm>
                  <a:off x="1752600" y="3352800"/>
                  <a:ext cx="12192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72" name="Straight Connector 71"/>
                <p:cNvCxnSpPr/>
                <p:nvPr/>
              </p:nvCxnSpPr>
              <p:spPr>
                <a:xfrm rot="5400000">
                  <a:off x="2324100" y="3619501"/>
                  <a:ext cx="533400" cy="1588"/>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73" name="Straight Connector 72"/>
                <p:cNvCxnSpPr/>
                <p:nvPr/>
              </p:nvCxnSpPr>
              <p:spPr>
                <a:xfrm rot="5400000">
                  <a:off x="2514600" y="3429000"/>
                  <a:ext cx="533400" cy="381000"/>
                </a:xfrm>
                <a:prstGeom prst="line">
                  <a:avLst/>
                </a:prstGeom>
                <a:ln w="28575"/>
              </p:spPr>
              <p:style>
                <a:lnRef idx="1">
                  <a:schemeClr val="accent2"/>
                </a:lnRef>
                <a:fillRef idx="0">
                  <a:schemeClr val="accent2"/>
                </a:fillRef>
                <a:effectRef idx="0">
                  <a:schemeClr val="accent2"/>
                </a:effectRef>
                <a:fontRef idx="minor">
                  <a:schemeClr val="tx1"/>
                </a:fontRef>
              </p:style>
            </p:cxnSp>
          </p:grpSp>
          <p:sp>
            <p:nvSpPr>
              <p:cNvPr id="68" name="TextBox 67"/>
              <p:cNvSpPr txBox="1"/>
              <p:nvPr/>
            </p:nvSpPr>
            <p:spPr>
              <a:xfrm>
                <a:off x="5781308" y="3906411"/>
                <a:ext cx="533400" cy="490134"/>
              </a:xfrm>
              <a:prstGeom prst="rect">
                <a:avLst/>
              </a:prstGeom>
              <a:noFill/>
              <a:ln w="28575">
                <a:noFill/>
              </a:ln>
            </p:spPr>
            <p:txBody>
              <a:bodyPr wrap="square" rtlCol="0">
                <a:spAutoFit/>
              </a:bodyPr>
              <a:lstStyle/>
              <a:p>
                <a:r>
                  <a:rPr lang="en-US" sz="2585" b="1" dirty="0" smtClean="0">
                    <a:solidFill>
                      <a:schemeClr val="tx2"/>
                    </a:solidFill>
                  </a:rPr>
                  <a:t>5</a:t>
                </a:r>
                <a:endParaRPr lang="en-US" sz="2585" b="1" dirty="0">
                  <a:solidFill>
                    <a:schemeClr val="tx2"/>
                  </a:solidFill>
                </a:endParaRPr>
              </a:p>
            </p:txBody>
          </p:sp>
          <p:sp>
            <p:nvSpPr>
              <p:cNvPr id="69" name="TextBox 68"/>
              <p:cNvSpPr txBox="1"/>
              <p:nvPr/>
            </p:nvSpPr>
            <p:spPr>
              <a:xfrm>
                <a:off x="6695708" y="3062350"/>
                <a:ext cx="1223430" cy="546945"/>
              </a:xfrm>
              <a:prstGeom prst="rect">
                <a:avLst/>
              </a:prstGeom>
              <a:noFill/>
              <a:ln w="28575">
                <a:noFill/>
              </a:ln>
            </p:spPr>
            <p:txBody>
              <a:bodyPr wrap="square" rtlCol="0">
                <a:spAutoFit/>
              </a:bodyPr>
              <a:lstStyle/>
              <a:p>
                <a:r>
                  <a:rPr lang="en-US" sz="2954" b="1" dirty="0" err="1">
                    <a:solidFill>
                      <a:schemeClr val="tx2"/>
                    </a:solidFill>
                  </a:rPr>
                  <a:t>A</a:t>
                </a:r>
                <a:r>
                  <a:rPr lang="en-US" sz="2954" b="1" dirty="0" err="1" smtClean="0">
                    <a:solidFill>
                      <a:schemeClr val="tx2"/>
                    </a:solidFill>
                  </a:rPr>
                  <a:t>khir</a:t>
                </a:r>
                <a:endParaRPr lang="en-US" sz="2954" b="1" dirty="0">
                  <a:solidFill>
                    <a:schemeClr val="tx2"/>
                  </a:solidFill>
                </a:endParaRPr>
              </a:p>
            </p:txBody>
          </p:sp>
          <p:cxnSp>
            <p:nvCxnSpPr>
              <p:cNvPr id="70" name="Shape 63"/>
              <p:cNvCxnSpPr>
                <a:stCxn id="69" idx="1"/>
                <a:endCxn id="71" idx="0"/>
              </p:cNvCxnSpPr>
              <p:nvPr/>
            </p:nvCxnSpPr>
            <p:spPr>
              <a:xfrm rot="10800000" flipV="1">
                <a:off x="6276608" y="3335823"/>
                <a:ext cx="419100" cy="500250"/>
              </a:xfrm>
              <a:prstGeom prst="bentConnector2">
                <a:avLst/>
              </a:prstGeom>
              <a:ln w="28575">
                <a:tailEnd type="arrow"/>
              </a:ln>
            </p:spPr>
            <p:style>
              <a:lnRef idx="1">
                <a:schemeClr val="accent2"/>
              </a:lnRef>
              <a:fillRef idx="0">
                <a:schemeClr val="accent2"/>
              </a:fillRef>
              <a:effectRef idx="0">
                <a:schemeClr val="accent2"/>
              </a:effectRef>
              <a:fontRef idx="minor">
                <a:schemeClr val="tx1"/>
              </a:fontRef>
            </p:style>
          </p:cxnSp>
        </p:grpSp>
        <p:cxnSp>
          <p:nvCxnSpPr>
            <p:cNvPr id="51" name="Elbow Connector 50"/>
            <p:cNvCxnSpPr>
              <a:stCxn id="49" idx="3"/>
            </p:cNvCxnSpPr>
            <p:nvPr/>
          </p:nvCxnSpPr>
          <p:spPr>
            <a:xfrm>
              <a:off x="1716440" y="3536528"/>
              <a:ext cx="441286" cy="474687"/>
            </a:xfrm>
            <a:prstGeom prst="bentConnector2">
              <a:avLst/>
            </a:prstGeom>
            <a:ln w="28575">
              <a:headEnd type="none" w="med" len="med"/>
              <a:tailEnd type="arrow" w="med" len="med"/>
            </a:ln>
          </p:spPr>
          <p:style>
            <a:lnRef idx="1">
              <a:schemeClr val="accent2"/>
            </a:lnRef>
            <a:fillRef idx="0">
              <a:schemeClr val="accent2"/>
            </a:fillRef>
            <a:effectRef idx="0">
              <a:schemeClr val="accent2"/>
            </a:effectRef>
            <a:fontRef idx="minor">
              <a:schemeClr val="tx1"/>
            </a:fontRef>
          </p:style>
        </p:cxnSp>
        <p:sp>
          <p:nvSpPr>
            <p:cNvPr id="52" name="Rectangle 51"/>
            <p:cNvSpPr/>
            <p:nvPr/>
          </p:nvSpPr>
          <p:spPr>
            <a:xfrm>
              <a:off x="3549137" y="4005342"/>
              <a:ext cx="1447800" cy="632105"/>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53" name="Straight Connector 52"/>
            <p:cNvCxnSpPr/>
            <p:nvPr/>
          </p:nvCxnSpPr>
          <p:spPr>
            <a:xfrm rot="5400000">
              <a:off x="4228447" y="4321395"/>
              <a:ext cx="632105"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54" name="TextBox 53"/>
            <p:cNvSpPr txBox="1"/>
            <p:nvPr/>
          </p:nvSpPr>
          <p:spPr>
            <a:xfrm>
              <a:off x="3777737" y="4075682"/>
              <a:ext cx="533400" cy="490134"/>
            </a:xfrm>
            <a:prstGeom prst="rect">
              <a:avLst/>
            </a:prstGeom>
            <a:noFill/>
            <a:ln w="28575">
              <a:noFill/>
            </a:ln>
          </p:spPr>
          <p:txBody>
            <a:bodyPr wrap="square" rtlCol="0">
              <a:spAutoFit/>
            </a:bodyPr>
            <a:lstStyle/>
            <a:p>
              <a:r>
                <a:rPr lang="en-US" sz="2585" b="1" dirty="0" smtClean="0">
                  <a:solidFill>
                    <a:schemeClr val="tx2"/>
                  </a:solidFill>
                </a:rPr>
                <a:t>4</a:t>
              </a:r>
              <a:endParaRPr lang="en-US" sz="2585" b="1" dirty="0">
                <a:solidFill>
                  <a:schemeClr val="tx2"/>
                </a:solidFill>
              </a:endParaRPr>
            </a:p>
          </p:txBody>
        </p:sp>
        <p:cxnSp>
          <p:nvCxnSpPr>
            <p:cNvPr id="55" name="Straight Arrow Connector 54"/>
            <p:cNvCxnSpPr/>
            <p:nvPr/>
          </p:nvCxnSpPr>
          <p:spPr>
            <a:xfrm>
              <a:off x="4760560" y="4315328"/>
              <a:ext cx="798519" cy="0"/>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56" name="Rectangle 55"/>
            <p:cNvSpPr/>
            <p:nvPr/>
          </p:nvSpPr>
          <p:spPr>
            <a:xfrm>
              <a:off x="1524000" y="4015151"/>
              <a:ext cx="1447800" cy="632105"/>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b="1">
                <a:solidFill>
                  <a:schemeClr val="tx2"/>
                </a:solidFill>
              </a:endParaRPr>
            </a:p>
          </p:txBody>
        </p:sp>
        <p:cxnSp>
          <p:nvCxnSpPr>
            <p:cNvPr id="57" name="Straight Connector 56"/>
            <p:cNvCxnSpPr/>
            <p:nvPr/>
          </p:nvCxnSpPr>
          <p:spPr>
            <a:xfrm rot="5400000">
              <a:off x="2203310" y="4331204"/>
              <a:ext cx="632105" cy="1886"/>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62" name="TextBox 61"/>
            <p:cNvSpPr txBox="1"/>
            <p:nvPr/>
          </p:nvSpPr>
          <p:spPr>
            <a:xfrm>
              <a:off x="1752600" y="4085491"/>
              <a:ext cx="533400" cy="490134"/>
            </a:xfrm>
            <a:prstGeom prst="rect">
              <a:avLst/>
            </a:prstGeom>
            <a:noFill/>
            <a:ln w="28575">
              <a:noFill/>
            </a:ln>
          </p:spPr>
          <p:txBody>
            <a:bodyPr wrap="square" rtlCol="0">
              <a:spAutoFit/>
            </a:bodyPr>
            <a:lstStyle/>
            <a:p>
              <a:r>
                <a:rPr lang="en-US" sz="2585" b="1" dirty="0" smtClean="0">
                  <a:solidFill>
                    <a:schemeClr val="tx2"/>
                  </a:solidFill>
                </a:rPr>
                <a:t>3</a:t>
              </a:r>
              <a:endParaRPr lang="en-US" sz="2585" b="1" dirty="0">
                <a:solidFill>
                  <a:schemeClr val="tx2"/>
                </a:solidFill>
              </a:endParaRPr>
            </a:p>
          </p:txBody>
        </p:sp>
        <p:cxnSp>
          <p:nvCxnSpPr>
            <p:cNvPr id="64" name="Straight Arrow Connector 63"/>
            <p:cNvCxnSpPr/>
            <p:nvPr/>
          </p:nvCxnSpPr>
          <p:spPr>
            <a:xfrm>
              <a:off x="2735423" y="4325137"/>
              <a:ext cx="798519" cy="0"/>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grpSp>
      <p:sp>
        <p:nvSpPr>
          <p:cNvPr id="3" name="TextBox 2"/>
          <p:cNvSpPr txBox="1"/>
          <p:nvPr/>
        </p:nvSpPr>
        <p:spPr>
          <a:xfrm>
            <a:off x="609600" y="1524000"/>
            <a:ext cx="2898523" cy="523220"/>
          </a:xfrm>
          <a:prstGeom prst="rect">
            <a:avLst/>
          </a:prstGeom>
          <a:noFill/>
        </p:spPr>
        <p:txBody>
          <a:bodyPr wrap="square" rtlCol="0">
            <a:spAutoFit/>
          </a:bodyPr>
          <a:lstStyle/>
          <a:p>
            <a:r>
              <a:rPr lang="en-US" sz="2800" b="1" dirty="0" err="1" smtClean="0">
                <a:solidFill>
                  <a:schemeClr val="tx2"/>
                </a:solidFill>
              </a:rPr>
              <a:t>Illustrasi</a:t>
            </a:r>
            <a:r>
              <a:rPr lang="en-US" sz="2800" b="1" dirty="0" smtClean="0">
                <a:solidFill>
                  <a:schemeClr val="tx2"/>
                </a:solidFill>
              </a:rPr>
              <a:t>:</a:t>
            </a:r>
            <a:endParaRPr lang="en-US" sz="2800" b="1" dirty="0">
              <a:solidFill>
                <a:schemeClr val="tx2"/>
              </a:solidFill>
            </a:endParaRPr>
          </a:p>
        </p:txBody>
      </p:sp>
    </p:spTree>
    <p:extLst>
      <p:ext uri="{BB962C8B-B14F-4D97-AF65-F5344CB8AC3E}">
        <p14:creationId xmlns:p14="http://schemas.microsoft.com/office/powerpoint/2010/main" val="2698377344"/>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fade">
                                      <p:cBhvr>
                                        <p:cTn id="23" dur="500"/>
                                        <p:tgtEl>
                                          <p:spTgt spid="4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9"/>
                                        </p:tgtEl>
                                        <p:attrNameLst>
                                          <p:attrName>style.visibility</p:attrName>
                                        </p:attrNameLst>
                                      </p:cBhvr>
                                      <p:to>
                                        <p:strVal val="visible"/>
                                      </p:to>
                                    </p:set>
                                    <p:animEffect transition="in" filter="fade">
                                      <p:cBhvr>
                                        <p:cTn id="28" dur="500"/>
                                        <p:tgtEl>
                                          <p:spTgt spid="9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41"/>
                                        </p:tgtEl>
                                      </p:cBhvr>
                                    </p:animEffect>
                                    <p:set>
                                      <p:cBhvr>
                                        <p:cTn id="33" dur="1" fill="hold">
                                          <p:stCondLst>
                                            <p:cond delay="499"/>
                                          </p:stCondLst>
                                        </p:cTn>
                                        <p:tgtEl>
                                          <p:spTgt spid="41"/>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99"/>
                                        </p:tgtEl>
                                      </p:cBhvr>
                                    </p:animEffect>
                                    <p:set>
                                      <p:cBhvr>
                                        <p:cTn id="43" dur="1" fill="hold">
                                          <p:stCondLst>
                                            <p:cond delay="499"/>
                                          </p:stCondLst>
                                        </p:cTn>
                                        <p:tgtEl>
                                          <p:spTgt spid="9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500"/>
                                        <p:tgtEl>
                                          <p:spTgt spid="3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grpId="1" nodeType="clickEffect">
                                  <p:stCondLst>
                                    <p:cond delay="0"/>
                                  </p:stCondLst>
                                  <p:childTnLst>
                                    <p:animEffect transition="out" filter="fade">
                                      <p:cBhvr>
                                        <p:cTn id="52" dur="500"/>
                                        <p:tgtEl>
                                          <p:spTgt spid="35"/>
                                        </p:tgtEl>
                                      </p:cBhvr>
                                    </p:animEffect>
                                    <p:set>
                                      <p:cBhvr>
                                        <p:cTn id="53" dur="1" fill="hold">
                                          <p:stCondLst>
                                            <p:cond delay="499"/>
                                          </p:stCondLst>
                                        </p:cTn>
                                        <p:tgtEl>
                                          <p:spTgt spid="35"/>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98"/>
                                        </p:tgtEl>
                                      </p:cBhvr>
                                    </p:animEffect>
                                    <p:set>
                                      <p:cBhvr>
                                        <p:cTn id="56" dur="1" fill="hold">
                                          <p:stCondLst>
                                            <p:cond delay="499"/>
                                          </p:stCondLst>
                                        </p:cTn>
                                        <p:tgtEl>
                                          <p:spTgt spid="98"/>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01"/>
                                        </p:tgtEl>
                                        <p:attrNameLst>
                                          <p:attrName>style.visibility</p:attrName>
                                        </p:attrNameLst>
                                      </p:cBhvr>
                                      <p:to>
                                        <p:strVal val="visible"/>
                                      </p:to>
                                    </p:set>
                                    <p:animEffect transition="in" filter="fade">
                                      <p:cBhvr>
                                        <p:cTn id="61" dur="500"/>
                                        <p:tgtEl>
                                          <p:spTgt spid="101"/>
                                        </p:tgtEl>
                                      </p:cBhvr>
                                    </p:animEffect>
                                  </p:childTnLst>
                                </p:cTn>
                              </p:par>
                              <p:par>
                                <p:cTn id="62" presetID="10" presetClass="entr" presetSubtype="0" fill="hold" nodeType="withEffect">
                                  <p:stCondLst>
                                    <p:cond delay="0"/>
                                  </p:stCondLst>
                                  <p:childTnLst>
                                    <p:set>
                                      <p:cBhvr>
                                        <p:cTn id="63" dur="1" fill="hold">
                                          <p:stCondLst>
                                            <p:cond delay="0"/>
                                          </p:stCondLst>
                                        </p:cTn>
                                        <p:tgtEl>
                                          <p:spTgt spid="103"/>
                                        </p:tgtEl>
                                        <p:attrNameLst>
                                          <p:attrName>style.visibility</p:attrName>
                                        </p:attrNameLst>
                                      </p:cBhvr>
                                      <p:to>
                                        <p:strVal val="visible"/>
                                      </p:to>
                                    </p:set>
                                    <p:animEffect transition="in" filter="fade">
                                      <p:cBhvr>
                                        <p:cTn id="64" dur="500"/>
                                        <p:tgtEl>
                                          <p:spTgt spid="10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1" nodeType="clickEffect">
                                  <p:stCondLst>
                                    <p:cond delay="0"/>
                                  </p:stCondLst>
                                  <p:childTnLst>
                                    <p:animEffect transition="out" filter="fade">
                                      <p:cBhvr>
                                        <p:cTn id="68" dur="500"/>
                                        <p:tgtEl>
                                          <p:spTgt spid="39"/>
                                        </p:tgtEl>
                                      </p:cBhvr>
                                    </p:animEffect>
                                    <p:set>
                                      <p:cBhvr>
                                        <p:cTn id="69" dur="1" fill="hold">
                                          <p:stCondLst>
                                            <p:cond delay="499"/>
                                          </p:stCondLst>
                                        </p:cTn>
                                        <p:tgtEl>
                                          <p:spTgt spid="39"/>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00"/>
                                        </p:tgtEl>
                                        <p:attrNameLst>
                                          <p:attrName>style.visibility</p:attrName>
                                        </p:attrNameLst>
                                      </p:cBhvr>
                                      <p:to>
                                        <p:strVal val="visible"/>
                                      </p:to>
                                    </p:set>
                                    <p:animEffect transition="in" filter="fade">
                                      <p:cBhvr>
                                        <p:cTn id="74" dur="500"/>
                                        <p:tgtEl>
                                          <p:spTgt spid="100"/>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92"/>
                                        </p:tgtEl>
                                        <p:attrNameLst>
                                          <p:attrName>style.visibility</p:attrName>
                                        </p:attrNameLst>
                                      </p:cBhvr>
                                      <p:to>
                                        <p:strVal val="visible"/>
                                      </p:to>
                                    </p:set>
                                    <p:animEffect transition="in" filter="fade">
                                      <p:cBhvr>
                                        <p:cTn id="79" dur="500"/>
                                        <p:tgtEl>
                                          <p:spTgt spid="92"/>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90"/>
                                        </p:tgtEl>
                                        <p:attrNameLst>
                                          <p:attrName>style.visibility</p:attrName>
                                        </p:attrNameLst>
                                      </p:cBhvr>
                                      <p:to>
                                        <p:strVal val="visible"/>
                                      </p:to>
                                    </p:set>
                                    <p:animEffect transition="in" filter="fade">
                                      <p:cBhvr>
                                        <p:cTn id="84" dur="500"/>
                                        <p:tgtEl>
                                          <p:spTgt spid="90"/>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86"/>
                                        </p:tgtEl>
                                        <p:attrNameLst>
                                          <p:attrName>style.visibility</p:attrName>
                                        </p:attrNameLst>
                                      </p:cBhvr>
                                      <p:to>
                                        <p:strVal val="visible"/>
                                      </p:to>
                                    </p:set>
                                    <p:animEffect transition="in" filter="fade">
                                      <p:cBhvr>
                                        <p:cTn id="89" dur="500"/>
                                        <p:tgtEl>
                                          <p:spTgt spid="86"/>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84"/>
                                        </p:tgtEl>
                                        <p:attrNameLst>
                                          <p:attrName>style.visibility</p:attrName>
                                        </p:attrNameLst>
                                      </p:cBhvr>
                                      <p:to>
                                        <p:strVal val="visible"/>
                                      </p:to>
                                    </p:set>
                                    <p:animEffect transition="in" filter="fade">
                                      <p:cBhvr>
                                        <p:cTn id="94" dur="500"/>
                                        <p:tgtEl>
                                          <p:spTgt spid="84"/>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93"/>
                                        </p:tgtEl>
                                        <p:attrNameLst>
                                          <p:attrName>style.visibility</p:attrName>
                                        </p:attrNameLst>
                                      </p:cBhvr>
                                      <p:to>
                                        <p:strVal val="visible"/>
                                      </p:to>
                                    </p:set>
                                    <p:animEffect transition="in" filter="fade">
                                      <p:cBhvr>
                                        <p:cTn id="99" dur="500"/>
                                        <p:tgtEl>
                                          <p:spTgt spid="93"/>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xit" presetSubtype="0" fill="hold" nodeType="clickEffect">
                                  <p:stCondLst>
                                    <p:cond delay="0"/>
                                  </p:stCondLst>
                                  <p:childTnLst>
                                    <p:animEffect transition="out" filter="fade">
                                      <p:cBhvr>
                                        <p:cTn id="103" dur="500"/>
                                        <p:tgtEl>
                                          <p:spTgt spid="93"/>
                                        </p:tgtEl>
                                      </p:cBhvr>
                                    </p:animEffect>
                                    <p:set>
                                      <p:cBhvr>
                                        <p:cTn id="104" dur="1" fill="hold">
                                          <p:stCondLst>
                                            <p:cond delay="499"/>
                                          </p:stCondLst>
                                        </p:cTn>
                                        <p:tgtEl>
                                          <p:spTgt spid="93"/>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88"/>
                                        </p:tgtEl>
                                        <p:attrNameLst>
                                          <p:attrName>style.visibility</p:attrName>
                                        </p:attrNameLst>
                                      </p:cBhvr>
                                      <p:to>
                                        <p:strVal val="visible"/>
                                      </p:to>
                                    </p:set>
                                    <p:animEffect transition="in" filter="fade">
                                      <p:cBhvr>
                                        <p:cTn id="109" dur="500"/>
                                        <p:tgtEl>
                                          <p:spTgt spid="88"/>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xit" presetSubtype="0" fill="hold" nodeType="clickEffect">
                                  <p:stCondLst>
                                    <p:cond delay="0"/>
                                  </p:stCondLst>
                                  <p:childTnLst>
                                    <p:animEffect transition="out" filter="fade">
                                      <p:cBhvr>
                                        <p:cTn id="113" dur="500"/>
                                        <p:tgtEl>
                                          <p:spTgt spid="29"/>
                                        </p:tgtEl>
                                      </p:cBhvr>
                                    </p:animEffect>
                                    <p:set>
                                      <p:cBhvr>
                                        <p:cTn id="114" dur="1" fill="hold">
                                          <p:stCondLst>
                                            <p:cond delay="499"/>
                                          </p:stCondLst>
                                        </p:cTn>
                                        <p:tgtEl>
                                          <p:spTgt spid="29"/>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97"/>
                                        </p:tgtEl>
                                        <p:attrNameLst>
                                          <p:attrName>style.visibility</p:attrName>
                                        </p:attrNameLst>
                                      </p:cBhvr>
                                      <p:to>
                                        <p:strVal val="visible"/>
                                      </p:to>
                                    </p:set>
                                    <p:animEffect transition="in" filter="fade">
                                      <p:cBhvr>
                                        <p:cTn id="119" dur="500"/>
                                        <p:tgtEl>
                                          <p:spTgt spid="97"/>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nodeType="clickEffect">
                                  <p:stCondLst>
                                    <p:cond delay="0"/>
                                  </p:stCondLst>
                                  <p:childTnLst>
                                    <p:set>
                                      <p:cBhvr>
                                        <p:cTn id="123" dur="1" fill="hold">
                                          <p:stCondLst>
                                            <p:cond delay="0"/>
                                          </p:stCondLst>
                                        </p:cTn>
                                        <p:tgtEl>
                                          <p:spTgt spid="83"/>
                                        </p:tgtEl>
                                        <p:attrNameLst>
                                          <p:attrName>style.visibility</p:attrName>
                                        </p:attrNameLst>
                                      </p:cBhvr>
                                      <p:to>
                                        <p:strVal val="visible"/>
                                      </p:to>
                                    </p:set>
                                    <p:animEffect transition="in" filter="fade">
                                      <p:cBhvr>
                                        <p:cTn id="124" dur="500"/>
                                        <p:tgtEl>
                                          <p:spTgt spid="83"/>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nodeType="clickEffect">
                                  <p:stCondLst>
                                    <p:cond delay="0"/>
                                  </p:stCondLst>
                                  <p:childTnLst>
                                    <p:set>
                                      <p:cBhvr>
                                        <p:cTn id="128" dur="1" fill="hold">
                                          <p:stCondLst>
                                            <p:cond delay="0"/>
                                          </p:stCondLst>
                                        </p:cTn>
                                        <p:tgtEl>
                                          <p:spTgt spid="85"/>
                                        </p:tgtEl>
                                        <p:attrNameLst>
                                          <p:attrName>style.visibility</p:attrName>
                                        </p:attrNameLst>
                                      </p:cBhvr>
                                      <p:to>
                                        <p:strVal val="visible"/>
                                      </p:to>
                                    </p:set>
                                    <p:animEffect transition="in" filter="fade">
                                      <p:cBhvr>
                                        <p:cTn id="129" dur="500"/>
                                        <p:tgtEl>
                                          <p:spTgt spid="85"/>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nodeType="clickEffect">
                                  <p:stCondLst>
                                    <p:cond delay="0"/>
                                  </p:stCondLst>
                                  <p:childTnLst>
                                    <p:set>
                                      <p:cBhvr>
                                        <p:cTn id="133" dur="1" fill="hold">
                                          <p:stCondLst>
                                            <p:cond delay="0"/>
                                          </p:stCondLst>
                                        </p:cTn>
                                        <p:tgtEl>
                                          <p:spTgt spid="89"/>
                                        </p:tgtEl>
                                        <p:attrNameLst>
                                          <p:attrName>style.visibility</p:attrName>
                                        </p:attrNameLst>
                                      </p:cBhvr>
                                      <p:to>
                                        <p:strVal val="visible"/>
                                      </p:to>
                                    </p:set>
                                    <p:animEffect transition="in" filter="fade">
                                      <p:cBhvr>
                                        <p:cTn id="134" dur="500"/>
                                        <p:tgtEl>
                                          <p:spTgt spid="89"/>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ntr" presetSubtype="0" fill="hold" nodeType="clickEffect">
                                  <p:stCondLst>
                                    <p:cond delay="0"/>
                                  </p:stCondLst>
                                  <p:childTnLst>
                                    <p:set>
                                      <p:cBhvr>
                                        <p:cTn id="138" dur="1" fill="hold">
                                          <p:stCondLst>
                                            <p:cond delay="0"/>
                                          </p:stCondLst>
                                        </p:cTn>
                                        <p:tgtEl>
                                          <p:spTgt spid="95"/>
                                        </p:tgtEl>
                                        <p:attrNameLst>
                                          <p:attrName>style.visibility</p:attrName>
                                        </p:attrNameLst>
                                      </p:cBhvr>
                                      <p:to>
                                        <p:strVal val="visible"/>
                                      </p:to>
                                    </p:set>
                                    <p:animEffect transition="in" filter="fade">
                                      <p:cBhvr>
                                        <p:cTn id="139" dur="500"/>
                                        <p:tgtEl>
                                          <p:spTgt spid="95"/>
                                        </p:tgtEl>
                                      </p:cBhvr>
                                    </p:animEffect>
                                  </p:childTnLst>
                                </p:cTn>
                              </p:par>
                            </p:childTnLst>
                          </p:cTn>
                        </p:par>
                      </p:childTnLst>
                    </p:cTn>
                  </p:par>
                  <p:par>
                    <p:cTn id="140" fill="hold">
                      <p:stCondLst>
                        <p:cond delay="indefinite"/>
                      </p:stCondLst>
                      <p:childTnLst>
                        <p:par>
                          <p:cTn id="141" fill="hold">
                            <p:stCondLst>
                              <p:cond delay="0"/>
                            </p:stCondLst>
                            <p:childTnLst>
                              <p:par>
                                <p:cTn id="142" presetID="27" presetClass="entr" presetSubtype="0" fill="hold" grpId="0" nodeType="clickEffect">
                                  <p:stCondLst>
                                    <p:cond delay="0"/>
                                  </p:stCondLst>
                                  <p:iterate type="lt">
                                    <p:tmPct val="50000"/>
                                  </p:iterate>
                                  <p:childTnLst>
                                    <p:set>
                                      <p:cBhvr>
                                        <p:cTn id="143" dur="1" fill="hold">
                                          <p:stCondLst>
                                            <p:cond delay="0"/>
                                          </p:stCondLst>
                                        </p:cTn>
                                        <p:tgtEl>
                                          <p:spTgt spid="102"/>
                                        </p:tgtEl>
                                        <p:attrNameLst>
                                          <p:attrName>style.visibility</p:attrName>
                                        </p:attrNameLst>
                                      </p:cBhvr>
                                      <p:to>
                                        <p:strVal val="visible"/>
                                      </p:to>
                                    </p:set>
                                    <p:anim calcmode="discrete" valueType="clr">
                                      <p:cBhvr override="childStyle">
                                        <p:cTn id="144" dur="80"/>
                                        <p:tgtEl>
                                          <p:spTgt spid="102"/>
                                        </p:tgtEl>
                                        <p:attrNameLst>
                                          <p:attrName>style.color</p:attrName>
                                        </p:attrNameLst>
                                      </p:cBhvr>
                                      <p:tavLst>
                                        <p:tav tm="0">
                                          <p:val>
                                            <p:clrVal>
                                              <a:schemeClr val="accent2"/>
                                            </p:clrVal>
                                          </p:val>
                                        </p:tav>
                                        <p:tav tm="50000">
                                          <p:val>
                                            <p:clrVal>
                                              <a:schemeClr val="hlink"/>
                                            </p:clrVal>
                                          </p:val>
                                        </p:tav>
                                      </p:tavLst>
                                    </p:anim>
                                    <p:anim calcmode="discrete" valueType="clr">
                                      <p:cBhvr>
                                        <p:cTn id="145" dur="80"/>
                                        <p:tgtEl>
                                          <p:spTgt spid="102"/>
                                        </p:tgtEl>
                                        <p:attrNameLst>
                                          <p:attrName>fillcolor</p:attrName>
                                        </p:attrNameLst>
                                      </p:cBhvr>
                                      <p:tavLst>
                                        <p:tav tm="0">
                                          <p:val>
                                            <p:clrVal>
                                              <a:schemeClr val="accent2"/>
                                            </p:clrVal>
                                          </p:val>
                                        </p:tav>
                                        <p:tav tm="50000">
                                          <p:val>
                                            <p:clrVal>
                                              <a:schemeClr val="hlink"/>
                                            </p:clrVal>
                                          </p:val>
                                        </p:tav>
                                      </p:tavLst>
                                    </p:anim>
                                    <p:set>
                                      <p:cBhvr>
                                        <p:cTn id="146" dur="80"/>
                                        <p:tgtEl>
                                          <p:spTgt spid="102"/>
                                        </p:tgtEl>
                                        <p:attrNameLst>
                                          <p:attrName>fill.type</p:attrName>
                                        </p:attrNameLst>
                                      </p:cBhvr>
                                      <p:to>
                                        <p:strVal val="solid"/>
                                      </p:to>
                                    </p:set>
                                  </p:childTnLst>
                                </p:cTn>
                              </p:par>
                            </p:childTnLst>
                          </p:cTn>
                        </p:par>
                      </p:childTnLst>
                    </p:cTn>
                  </p:par>
                  <p:par>
                    <p:cTn id="147" fill="hold">
                      <p:stCondLst>
                        <p:cond delay="indefinite"/>
                      </p:stCondLst>
                      <p:childTnLst>
                        <p:par>
                          <p:cTn id="148" fill="hold">
                            <p:stCondLst>
                              <p:cond delay="0"/>
                            </p:stCondLst>
                            <p:childTnLst>
                              <p:par>
                                <p:cTn id="149" presetID="10" presetClass="entr" presetSubtype="0" fill="hold" grpId="0" nodeType="clickEffect">
                                  <p:stCondLst>
                                    <p:cond delay="0"/>
                                  </p:stCondLst>
                                  <p:childTnLst>
                                    <p:set>
                                      <p:cBhvr>
                                        <p:cTn id="150" dur="1" fill="hold">
                                          <p:stCondLst>
                                            <p:cond delay="0"/>
                                          </p:stCondLst>
                                        </p:cTn>
                                        <p:tgtEl>
                                          <p:spTgt spid="104"/>
                                        </p:tgtEl>
                                        <p:attrNameLst>
                                          <p:attrName>style.visibility</p:attrName>
                                        </p:attrNameLst>
                                      </p:cBhvr>
                                      <p:to>
                                        <p:strVal val="visible"/>
                                      </p:to>
                                    </p:set>
                                    <p:animEffect transition="in" filter="fade">
                                      <p:cBhvr>
                                        <p:cTn id="151" dur="500"/>
                                        <p:tgtEl>
                                          <p:spTgt spid="104"/>
                                        </p:tgtEl>
                                      </p:cBhvr>
                                    </p:animEffect>
                                  </p:childTnLst>
                                </p:cTn>
                              </p:par>
                            </p:childTnLst>
                          </p:cTn>
                        </p:par>
                      </p:childTnLst>
                    </p:cTn>
                  </p:par>
                  <p:par>
                    <p:cTn id="152" fill="hold">
                      <p:stCondLst>
                        <p:cond delay="indefinite"/>
                      </p:stCondLst>
                      <p:childTnLst>
                        <p:par>
                          <p:cTn id="153" fill="hold">
                            <p:stCondLst>
                              <p:cond delay="0"/>
                            </p:stCondLst>
                            <p:childTnLst>
                              <p:par>
                                <p:cTn id="154" presetID="27" presetClass="entr" presetSubtype="0" fill="hold" grpId="0" nodeType="clickEffect">
                                  <p:stCondLst>
                                    <p:cond delay="0"/>
                                  </p:stCondLst>
                                  <p:iterate type="lt">
                                    <p:tmPct val="50000"/>
                                  </p:iterate>
                                  <p:childTnLst>
                                    <p:set>
                                      <p:cBhvr>
                                        <p:cTn id="155" dur="1" fill="hold">
                                          <p:stCondLst>
                                            <p:cond delay="0"/>
                                          </p:stCondLst>
                                        </p:cTn>
                                        <p:tgtEl>
                                          <p:spTgt spid="105"/>
                                        </p:tgtEl>
                                        <p:attrNameLst>
                                          <p:attrName>style.visibility</p:attrName>
                                        </p:attrNameLst>
                                      </p:cBhvr>
                                      <p:to>
                                        <p:strVal val="visible"/>
                                      </p:to>
                                    </p:set>
                                    <p:anim calcmode="discrete" valueType="clr">
                                      <p:cBhvr override="childStyle">
                                        <p:cTn id="156" dur="80"/>
                                        <p:tgtEl>
                                          <p:spTgt spid="105"/>
                                        </p:tgtEl>
                                        <p:attrNameLst>
                                          <p:attrName>style.color</p:attrName>
                                        </p:attrNameLst>
                                      </p:cBhvr>
                                      <p:tavLst>
                                        <p:tav tm="0">
                                          <p:val>
                                            <p:clrVal>
                                              <a:schemeClr val="accent2"/>
                                            </p:clrVal>
                                          </p:val>
                                        </p:tav>
                                        <p:tav tm="50000">
                                          <p:val>
                                            <p:clrVal>
                                              <a:schemeClr val="hlink"/>
                                            </p:clrVal>
                                          </p:val>
                                        </p:tav>
                                      </p:tavLst>
                                    </p:anim>
                                    <p:anim calcmode="discrete" valueType="clr">
                                      <p:cBhvr>
                                        <p:cTn id="157" dur="80"/>
                                        <p:tgtEl>
                                          <p:spTgt spid="105"/>
                                        </p:tgtEl>
                                        <p:attrNameLst>
                                          <p:attrName>fillcolor</p:attrName>
                                        </p:attrNameLst>
                                      </p:cBhvr>
                                      <p:tavLst>
                                        <p:tav tm="0">
                                          <p:val>
                                            <p:clrVal>
                                              <a:schemeClr val="accent2"/>
                                            </p:clrVal>
                                          </p:val>
                                        </p:tav>
                                        <p:tav tm="50000">
                                          <p:val>
                                            <p:clrVal>
                                              <a:schemeClr val="hlink"/>
                                            </p:clrVal>
                                          </p:val>
                                        </p:tav>
                                      </p:tavLst>
                                    </p:anim>
                                    <p:set>
                                      <p:cBhvr>
                                        <p:cTn id="158" dur="80"/>
                                        <p:tgtEl>
                                          <p:spTgt spid="105"/>
                                        </p:tgtEl>
                                        <p:attrNameLst>
                                          <p:attrName>fill.type</p:attrName>
                                        </p:attrNameLst>
                                      </p:cBhvr>
                                      <p:to>
                                        <p:strVal val="solid"/>
                                      </p:to>
                                    </p:set>
                                  </p:childTnLst>
                                </p:cTn>
                              </p:par>
                            </p:childTnLst>
                          </p:cTn>
                        </p:par>
                      </p:childTnLst>
                    </p:cTn>
                  </p:par>
                  <p:par>
                    <p:cTn id="159" fill="hold">
                      <p:stCondLst>
                        <p:cond delay="indefinite"/>
                      </p:stCondLst>
                      <p:childTnLst>
                        <p:par>
                          <p:cTn id="160" fill="hold">
                            <p:stCondLst>
                              <p:cond delay="0"/>
                            </p:stCondLst>
                            <p:childTnLst>
                              <p:par>
                                <p:cTn id="161" presetID="10" presetClass="exit" presetSubtype="0" fill="hold" nodeType="clickEffect">
                                  <p:stCondLst>
                                    <p:cond delay="0"/>
                                  </p:stCondLst>
                                  <p:childTnLst>
                                    <p:animEffect transition="out" filter="fade">
                                      <p:cBhvr>
                                        <p:cTn id="162" dur="500"/>
                                        <p:tgtEl>
                                          <p:spTgt spid="29"/>
                                        </p:tgtEl>
                                      </p:cBhvr>
                                    </p:animEffect>
                                    <p:set>
                                      <p:cBhvr>
                                        <p:cTn id="163" dur="1" fill="hold">
                                          <p:stCondLst>
                                            <p:cond delay="499"/>
                                          </p:stCondLst>
                                        </p:cTn>
                                        <p:tgtEl>
                                          <p:spTgt spid="29"/>
                                        </p:tgtEl>
                                        <p:attrNameLst>
                                          <p:attrName>style.visibility</p:attrName>
                                        </p:attrNameLst>
                                      </p:cBhvr>
                                      <p:to>
                                        <p:strVal val="hidden"/>
                                      </p:to>
                                    </p:set>
                                  </p:childTnLst>
                                </p:cTn>
                              </p:par>
                              <p:par>
                                <p:cTn id="164" presetID="10" presetClass="exit" presetSubtype="0" fill="hold" grpId="1" nodeType="withEffect">
                                  <p:stCondLst>
                                    <p:cond delay="0"/>
                                  </p:stCondLst>
                                  <p:childTnLst>
                                    <p:animEffect transition="out" filter="fade">
                                      <p:cBhvr>
                                        <p:cTn id="165" dur="500"/>
                                        <p:tgtEl>
                                          <p:spTgt spid="37"/>
                                        </p:tgtEl>
                                      </p:cBhvr>
                                    </p:animEffect>
                                    <p:set>
                                      <p:cBhvr>
                                        <p:cTn id="166" dur="1" fill="hold">
                                          <p:stCondLst>
                                            <p:cond delay="499"/>
                                          </p:stCondLst>
                                        </p:cTn>
                                        <p:tgtEl>
                                          <p:spTgt spid="37"/>
                                        </p:tgtEl>
                                        <p:attrNameLst>
                                          <p:attrName>style.visibility</p:attrName>
                                        </p:attrNameLst>
                                      </p:cBhvr>
                                      <p:to>
                                        <p:strVal val="hidden"/>
                                      </p:to>
                                    </p:set>
                                  </p:childTnLst>
                                </p:cTn>
                              </p:par>
                              <p:par>
                                <p:cTn id="167" presetID="10" presetClass="exit" presetSubtype="0" fill="hold" nodeType="withEffect">
                                  <p:stCondLst>
                                    <p:cond delay="0"/>
                                  </p:stCondLst>
                                  <p:childTnLst>
                                    <p:animEffect transition="out" filter="fade">
                                      <p:cBhvr>
                                        <p:cTn id="168" dur="500"/>
                                        <p:tgtEl>
                                          <p:spTgt spid="2"/>
                                        </p:tgtEl>
                                      </p:cBhvr>
                                    </p:animEffect>
                                    <p:set>
                                      <p:cBhvr>
                                        <p:cTn id="169" dur="1" fill="hold">
                                          <p:stCondLst>
                                            <p:cond delay="499"/>
                                          </p:stCondLst>
                                        </p:cTn>
                                        <p:tgtEl>
                                          <p:spTgt spid="2"/>
                                        </p:tgtEl>
                                        <p:attrNameLst>
                                          <p:attrName>style.visibility</p:attrName>
                                        </p:attrNameLst>
                                      </p:cBhvr>
                                      <p:to>
                                        <p:strVal val="hidden"/>
                                      </p:to>
                                    </p:set>
                                  </p:childTnLst>
                                </p:cTn>
                              </p:par>
                              <p:par>
                                <p:cTn id="170" presetID="10" presetClass="exit" presetSubtype="0" fill="hold" grpId="2" nodeType="withEffect">
                                  <p:stCondLst>
                                    <p:cond delay="0"/>
                                  </p:stCondLst>
                                  <p:childTnLst>
                                    <p:animEffect transition="out" filter="fade">
                                      <p:cBhvr>
                                        <p:cTn id="171" dur="500"/>
                                        <p:tgtEl>
                                          <p:spTgt spid="35"/>
                                        </p:tgtEl>
                                      </p:cBhvr>
                                    </p:animEffect>
                                    <p:set>
                                      <p:cBhvr>
                                        <p:cTn id="172" dur="1" fill="hold">
                                          <p:stCondLst>
                                            <p:cond delay="499"/>
                                          </p:stCondLst>
                                        </p:cTn>
                                        <p:tgtEl>
                                          <p:spTgt spid="35"/>
                                        </p:tgtEl>
                                        <p:attrNameLst>
                                          <p:attrName>style.visibility</p:attrName>
                                        </p:attrNameLst>
                                      </p:cBhvr>
                                      <p:to>
                                        <p:strVal val="hidden"/>
                                      </p:to>
                                    </p:set>
                                  </p:childTnLst>
                                </p:cTn>
                              </p:par>
                              <p:par>
                                <p:cTn id="173" presetID="10" presetClass="exit" presetSubtype="0" fill="hold" nodeType="withEffect">
                                  <p:stCondLst>
                                    <p:cond delay="0"/>
                                  </p:stCondLst>
                                  <p:childTnLst>
                                    <p:animEffect transition="out" filter="fade">
                                      <p:cBhvr>
                                        <p:cTn id="174" dur="500"/>
                                        <p:tgtEl>
                                          <p:spTgt spid="41"/>
                                        </p:tgtEl>
                                      </p:cBhvr>
                                    </p:animEffect>
                                    <p:set>
                                      <p:cBhvr>
                                        <p:cTn id="175" dur="1" fill="hold">
                                          <p:stCondLst>
                                            <p:cond delay="499"/>
                                          </p:stCondLst>
                                        </p:cTn>
                                        <p:tgtEl>
                                          <p:spTgt spid="41"/>
                                        </p:tgtEl>
                                        <p:attrNameLst>
                                          <p:attrName>style.visibility</p:attrName>
                                        </p:attrNameLst>
                                      </p:cBhvr>
                                      <p:to>
                                        <p:strVal val="hidden"/>
                                      </p:to>
                                    </p:set>
                                  </p:childTnLst>
                                </p:cTn>
                              </p:par>
                              <p:par>
                                <p:cTn id="176" presetID="10" presetClass="exit" presetSubtype="0" fill="hold" grpId="2" nodeType="withEffect">
                                  <p:stCondLst>
                                    <p:cond delay="0"/>
                                  </p:stCondLst>
                                  <p:childTnLst>
                                    <p:animEffect transition="out" filter="fade">
                                      <p:cBhvr>
                                        <p:cTn id="177" dur="500"/>
                                        <p:tgtEl>
                                          <p:spTgt spid="99"/>
                                        </p:tgtEl>
                                      </p:cBhvr>
                                    </p:animEffect>
                                    <p:set>
                                      <p:cBhvr>
                                        <p:cTn id="178" dur="1" fill="hold">
                                          <p:stCondLst>
                                            <p:cond delay="499"/>
                                          </p:stCondLst>
                                        </p:cTn>
                                        <p:tgtEl>
                                          <p:spTgt spid="99"/>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500"/>
                                        <p:tgtEl>
                                          <p:spTgt spid="98"/>
                                        </p:tgtEl>
                                      </p:cBhvr>
                                    </p:animEffect>
                                    <p:set>
                                      <p:cBhvr>
                                        <p:cTn id="181" dur="1" fill="hold">
                                          <p:stCondLst>
                                            <p:cond delay="499"/>
                                          </p:stCondLst>
                                        </p:cTn>
                                        <p:tgtEl>
                                          <p:spTgt spid="98"/>
                                        </p:tgtEl>
                                        <p:attrNameLst>
                                          <p:attrName>style.visibility</p:attrName>
                                        </p:attrNameLst>
                                      </p:cBhvr>
                                      <p:to>
                                        <p:strVal val="hidden"/>
                                      </p:to>
                                    </p:set>
                                  </p:childTnLst>
                                </p:cTn>
                              </p:par>
                              <p:par>
                                <p:cTn id="182" presetID="10" presetClass="exit" presetSubtype="0" fill="hold" grpId="2" nodeType="withEffect">
                                  <p:stCondLst>
                                    <p:cond delay="0"/>
                                  </p:stCondLst>
                                  <p:childTnLst>
                                    <p:animEffect transition="out" filter="fade">
                                      <p:cBhvr>
                                        <p:cTn id="183" dur="500"/>
                                        <p:tgtEl>
                                          <p:spTgt spid="39"/>
                                        </p:tgtEl>
                                      </p:cBhvr>
                                    </p:animEffect>
                                    <p:set>
                                      <p:cBhvr>
                                        <p:cTn id="184" dur="1" fill="hold">
                                          <p:stCondLst>
                                            <p:cond delay="499"/>
                                          </p:stCondLst>
                                        </p:cTn>
                                        <p:tgtEl>
                                          <p:spTgt spid="39"/>
                                        </p:tgtEl>
                                        <p:attrNameLst>
                                          <p:attrName>style.visibility</p:attrName>
                                        </p:attrNameLst>
                                      </p:cBhvr>
                                      <p:to>
                                        <p:strVal val="hidden"/>
                                      </p:to>
                                    </p:set>
                                  </p:childTnLst>
                                </p:cTn>
                              </p:par>
                              <p:par>
                                <p:cTn id="185" presetID="10" presetClass="exit" presetSubtype="0" fill="hold" grpId="1" nodeType="withEffect">
                                  <p:stCondLst>
                                    <p:cond delay="0"/>
                                  </p:stCondLst>
                                  <p:childTnLst>
                                    <p:animEffect transition="out" filter="fade">
                                      <p:cBhvr>
                                        <p:cTn id="186" dur="500"/>
                                        <p:tgtEl>
                                          <p:spTgt spid="101"/>
                                        </p:tgtEl>
                                      </p:cBhvr>
                                    </p:animEffect>
                                    <p:set>
                                      <p:cBhvr>
                                        <p:cTn id="187" dur="1" fill="hold">
                                          <p:stCondLst>
                                            <p:cond delay="499"/>
                                          </p:stCondLst>
                                        </p:cTn>
                                        <p:tgtEl>
                                          <p:spTgt spid="101"/>
                                        </p:tgtEl>
                                        <p:attrNameLst>
                                          <p:attrName>style.visibility</p:attrName>
                                        </p:attrNameLst>
                                      </p:cBhvr>
                                      <p:to>
                                        <p:strVal val="hidden"/>
                                      </p:to>
                                    </p:set>
                                  </p:childTnLst>
                                </p:cTn>
                              </p:par>
                              <p:par>
                                <p:cTn id="188" presetID="10" presetClass="exit" presetSubtype="0" fill="hold" nodeType="withEffect">
                                  <p:stCondLst>
                                    <p:cond delay="0"/>
                                  </p:stCondLst>
                                  <p:childTnLst>
                                    <p:animEffect transition="out" filter="fade">
                                      <p:cBhvr>
                                        <p:cTn id="189" dur="500"/>
                                        <p:tgtEl>
                                          <p:spTgt spid="103"/>
                                        </p:tgtEl>
                                      </p:cBhvr>
                                    </p:animEffect>
                                    <p:set>
                                      <p:cBhvr>
                                        <p:cTn id="190" dur="1" fill="hold">
                                          <p:stCondLst>
                                            <p:cond delay="499"/>
                                          </p:stCondLst>
                                        </p:cTn>
                                        <p:tgtEl>
                                          <p:spTgt spid="103"/>
                                        </p:tgtEl>
                                        <p:attrNameLst>
                                          <p:attrName>style.visibility</p:attrName>
                                        </p:attrNameLst>
                                      </p:cBhvr>
                                      <p:to>
                                        <p:strVal val="hidden"/>
                                      </p:to>
                                    </p:set>
                                  </p:childTnLst>
                                </p:cTn>
                              </p:par>
                              <p:par>
                                <p:cTn id="191" presetID="10" presetClass="exit" presetSubtype="0" fill="hold" grpId="1" nodeType="withEffect">
                                  <p:stCondLst>
                                    <p:cond delay="0"/>
                                  </p:stCondLst>
                                  <p:childTnLst>
                                    <p:animEffect transition="out" filter="fade">
                                      <p:cBhvr>
                                        <p:cTn id="192" dur="500"/>
                                        <p:tgtEl>
                                          <p:spTgt spid="100"/>
                                        </p:tgtEl>
                                      </p:cBhvr>
                                    </p:animEffect>
                                    <p:set>
                                      <p:cBhvr>
                                        <p:cTn id="193" dur="1" fill="hold">
                                          <p:stCondLst>
                                            <p:cond delay="499"/>
                                          </p:stCondLst>
                                        </p:cTn>
                                        <p:tgtEl>
                                          <p:spTgt spid="100"/>
                                        </p:tgtEl>
                                        <p:attrNameLst>
                                          <p:attrName>style.visibility</p:attrName>
                                        </p:attrNameLst>
                                      </p:cBhvr>
                                      <p:to>
                                        <p:strVal val="hidden"/>
                                      </p:to>
                                    </p:set>
                                  </p:childTnLst>
                                </p:cTn>
                              </p:par>
                              <p:par>
                                <p:cTn id="194" presetID="10" presetClass="exit" presetSubtype="0" fill="hold" nodeType="withEffect">
                                  <p:stCondLst>
                                    <p:cond delay="0"/>
                                  </p:stCondLst>
                                  <p:childTnLst>
                                    <p:animEffect transition="out" filter="fade">
                                      <p:cBhvr>
                                        <p:cTn id="195" dur="500"/>
                                        <p:tgtEl>
                                          <p:spTgt spid="92"/>
                                        </p:tgtEl>
                                      </p:cBhvr>
                                    </p:animEffect>
                                    <p:set>
                                      <p:cBhvr>
                                        <p:cTn id="196" dur="1" fill="hold">
                                          <p:stCondLst>
                                            <p:cond delay="499"/>
                                          </p:stCondLst>
                                        </p:cTn>
                                        <p:tgtEl>
                                          <p:spTgt spid="92"/>
                                        </p:tgtEl>
                                        <p:attrNameLst>
                                          <p:attrName>style.visibility</p:attrName>
                                        </p:attrNameLst>
                                      </p:cBhvr>
                                      <p:to>
                                        <p:strVal val="hidden"/>
                                      </p:to>
                                    </p:set>
                                  </p:childTnLst>
                                </p:cTn>
                              </p:par>
                              <p:par>
                                <p:cTn id="197" presetID="10" presetClass="exit" presetSubtype="0" fill="hold" grpId="1" nodeType="withEffect">
                                  <p:stCondLst>
                                    <p:cond delay="0"/>
                                  </p:stCondLst>
                                  <p:childTnLst>
                                    <p:animEffect transition="out" filter="fade">
                                      <p:cBhvr>
                                        <p:cTn id="198" dur="500"/>
                                        <p:tgtEl>
                                          <p:spTgt spid="90"/>
                                        </p:tgtEl>
                                      </p:cBhvr>
                                    </p:animEffect>
                                    <p:set>
                                      <p:cBhvr>
                                        <p:cTn id="199" dur="1" fill="hold">
                                          <p:stCondLst>
                                            <p:cond delay="499"/>
                                          </p:stCondLst>
                                        </p:cTn>
                                        <p:tgtEl>
                                          <p:spTgt spid="90"/>
                                        </p:tgtEl>
                                        <p:attrNameLst>
                                          <p:attrName>style.visibility</p:attrName>
                                        </p:attrNameLst>
                                      </p:cBhvr>
                                      <p:to>
                                        <p:strVal val="hidden"/>
                                      </p:to>
                                    </p:set>
                                  </p:childTnLst>
                                </p:cTn>
                              </p:par>
                              <p:par>
                                <p:cTn id="200" presetID="10" presetClass="exit" presetSubtype="0" fill="hold" grpId="1" nodeType="withEffect">
                                  <p:stCondLst>
                                    <p:cond delay="0"/>
                                  </p:stCondLst>
                                  <p:childTnLst>
                                    <p:animEffect transition="out" filter="fade">
                                      <p:cBhvr>
                                        <p:cTn id="201" dur="500"/>
                                        <p:tgtEl>
                                          <p:spTgt spid="86"/>
                                        </p:tgtEl>
                                      </p:cBhvr>
                                    </p:animEffect>
                                    <p:set>
                                      <p:cBhvr>
                                        <p:cTn id="202" dur="1" fill="hold">
                                          <p:stCondLst>
                                            <p:cond delay="499"/>
                                          </p:stCondLst>
                                        </p:cTn>
                                        <p:tgtEl>
                                          <p:spTgt spid="86"/>
                                        </p:tgtEl>
                                        <p:attrNameLst>
                                          <p:attrName>style.visibility</p:attrName>
                                        </p:attrNameLst>
                                      </p:cBhvr>
                                      <p:to>
                                        <p:strVal val="hidden"/>
                                      </p:to>
                                    </p:set>
                                  </p:childTnLst>
                                </p:cTn>
                              </p:par>
                              <p:par>
                                <p:cTn id="203" presetID="10" presetClass="exit" presetSubtype="0" fill="hold" grpId="1" nodeType="withEffect">
                                  <p:stCondLst>
                                    <p:cond delay="0"/>
                                  </p:stCondLst>
                                  <p:childTnLst>
                                    <p:animEffect transition="out" filter="fade">
                                      <p:cBhvr>
                                        <p:cTn id="204" dur="500"/>
                                        <p:tgtEl>
                                          <p:spTgt spid="84"/>
                                        </p:tgtEl>
                                      </p:cBhvr>
                                    </p:animEffect>
                                    <p:set>
                                      <p:cBhvr>
                                        <p:cTn id="205" dur="1" fill="hold">
                                          <p:stCondLst>
                                            <p:cond delay="499"/>
                                          </p:stCondLst>
                                        </p:cTn>
                                        <p:tgtEl>
                                          <p:spTgt spid="84"/>
                                        </p:tgtEl>
                                        <p:attrNameLst>
                                          <p:attrName>style.visibility</p:attrName>
                                        </p:attrNameLst>
                                      </p:cBhvr>
                                      <p:to>
                                        <p:strVal val="hidden"/>
                                      </p:to>
                                    </p:set>
                                  </p:childTnLst>
                                </p:cTn>
                              </p:par>
                              <p:par>
                                <p:cTn id="206" presetID="10" presetClass="exit" presetSubtype="0" fill="hold" nodeType="withEffect">
                                  <p:stCondLst>
                                    <p:cond delay="0"/>
                                  </p:stCondLst>
                                  <p:childTnLst>
                                    <p:animEffect transition="out" filter="fade">
                                      <p:cBhvr>
                                        <p:cTn id="207" dur="500"/>
                                        <p:tgtEl>
                                          <p:spTgt spid="93"/>
                                        </p:tgtEl>
                                      </p:cBhvr>
                                    </p:animEffect>
                                    <p:set>
                                      <p:cBhvr>
                                        <p:cTn id="208" dur="1" fill="hold">
                                          <p:stCondLst>
                                            <p:cond delay="499"/>
                                          </p:stCondLst>
                                        </p:cTn>
                                        <p:tgtEl>
                                          <p:spTgt spid="93"/>
                                        </p:tgtEl>
                                        <p:attrNameLst>
                                          <p:attrName>style.visibility</p:attrName>
                                        </p:attrNameLst>
                                      </p:cBhvr>
                                      <p:to>
                                        <p:strVal val="hidden"/>
                                      </p:to>
                                    </p:set>
                                  </p:childTnLst>
                                </p:cTn>
                              </p:par>
                              <p:par>
                                <p:cTn id="209" presetID="10" presetClass="exit" presetSubtype="0" fill="hold" nodeType="withEffect">
                                  <p:stCondLst>
                                    <p:cond delay="0"/>
                                  </p:stCondLst>
                                  <p:childTnLst>
                                    <p:animEffect transition="out" filter="fade">
                                      <p:cBhvr>
                                        <p:cTn id="210" dur="500"/>
                                        <p:tgtEl>
                                          <p:spTgt spid="88"/>
                                        </p:tgtEl>
                                      </p:cBhvr>
                                    </p:animEffect>
                                    <p:set>
                                      <p:cBhvr>
                                        <p:cTn id="211" dur="1" fill="hold">
                                          <p:stCondLst>
                                            <p:cond delay="499"/>
                                          </p:stCondLst>
                                        </p:cTn>
                                        <p:tgtEl>
                                          <p:spTgt spid="88"/>
                                        </p:tgtEl>
                                        <p:attrNameLst>
                                          <p:attrName>style.visibility</p:attrName>
                                        </p:attrNameLst>
                                      </p:cBhvr>
                                      <p:to>
                                        <p:strVal val="hidden"/>
                                      </p:to>
                                    </p:set>
                                  </p:childTnLst>
                                </p:cTn>
                              </p:par>
                              <p:par>
                                <p:cTn id="212" presetID="10" presetClass="exit" presetSubtype="0" fill="hold" nodeType="withEffect">
                                  <p:stCondLst>
                                    <p:cond delay="0"/>
                                  </p:stCondLst>
                                  <p:childTnLst>
                                    <p:animEffect transition="out" filter="fade">
                                      <p:cBhvr>
                                        <p:cTn id="213" dur="500"/>
                                        <p:tgtEl>
                                          <p:spTgt spid="97"/>
                                        </p:tgtEl>
                                      </p:cBhvr>
                                    </p:animEffect>
                                    <p:set>
                                      <p:cBhvr>
                                        <p:cTn id="214" dur="1" fill="hold">
                                          <p:stCondLst>
                                            <p:cond delay="499"/>
                                          </p:stCondLst>
                                        </p:cTn>
                                        <p:tgtEl>
                                          <p:spTgt spid="97"/>
                                        </p:tgtEl>
                                        <p:attrNameLst>
                                          <p:attrName>style.visibility</p:attrName>
                                        </p:attrNameLst>
                                      </p:cBhvr>
                                      <p:to>
                                        <p:strVal val="hidden"/>
                                      </p:to>
                                    </p:set>
                                  </p:childTnLst>
                                </p:cTn>
                              </p:par>
                              <p:par>
                                <p:cTn id="215" presetID="10" presetClass="exit" presetSubtype="0" fill="hold" nodeType="withEffect">
                                  <p:stCondLst>
                                    <p:cond delay="0"/>
                                  </p:stCondLst>
                                  <p:childTnLst>
                                    <p:animEffect transition="out" filter="fade">
                                      <p:cBhvr>
                                        <p:cTn id="216" dur="500"/>
                                        <p:tgtEl>
                                          <p:spTgt spid="83"/>
                                        </p:tgtEl>
                                      </p:cBhvr>
                                    </p:animEffect>
                                    <p:set>
                                      <p:cBhvr>
                                        <p:cTn id="217" dur="1" fill="hold">
                                          <p:stCondLst>
                                            <p:cond delay="499"/>
                                          </p:stCondLst>
                                        </p:cTn>
                                        <p:tgtEl>
                                          <p:spTgt spid="83"/>
                                        </p:tgtEl>
                                        <p:attrNameLst>
                                          <p:attrName>style.visibility</p:attrName>
                                        </p:attrNameLst>
                                      </p:cBhvr>
                                      <p:to>
                                        <p:strVal val="hidden"/>
                                      </p:to>
                                    </p:set>
                                  </p:childTnLst>
                                </p:cTn>
                              </p:par>
                              <p:par>
                                <p:cTn id="218" presetID="10" presetClass="exit" presetSubtype="0" fill="hold" nodeType="withEffect">
                                  <p:stCondLst>
                                    <p:cond delay="0"/>
                                  </p:stCondLst>
                                  <p:childTnLst>
                                    <p:animEffect transition="out" filter="fade">
                                      <p:cBhvr>
                                        <p:cTn id="219" dur="500"/>
                                        <p:tgtEl>
                                          <p:spTgt spid="85"/>
                                        </p:tgtEl>
                                      </p:cBhvr>
                                    </p:animEffect>
                                    <p:set>
                                      <p:cBhvr>
                                        <p:cTn id="220" dur="1" fill="hold">
                                          <p:stCondLst>
                                            <p:cond delay="499"/>
                                          </p:stCondLst>
                                        </p:cTn>
                                        <p:tgtEl>
                                          <p:spTgt spid="85"/>
                                        </p:tgtEl>
                                        <p:attrNameLst>
                                          <p:attrName>style.visibility</p:attrName>
                                        </p:attrNameLst>
                                      </p:cBhvr>
                                      <p:to>
                                        <p:strVal val="hidden"/>
                                      </p:to>
                                    </p:set>
                                  </p:childTnLst>
                                </p:cTn>
                              </p:par>
                              <p:par>
                                <p:cTn id="221" presetID="10" presetClass="exit" presetSubtype="0" fill="hold" nodeType="withEffect">
                                  <p:stCondLst>
                                    <p:cond delay="0"/>
                                  </p:stCondLst>
                                  <p:childTnLst>
                                    <p:animEffect transition="out" filter="fade">
                                      <p:cBhvr>
                                        <p:cTn id="222" dur="500"/>
                                        <p:tgtEl>
                                          <p:spTgt spid="89"/>
                                        </p:tgtEl>
                                      </p:cBhvr>
                                    </p:animEffect>
                                    <p:set>
                                      <p:cBhvr>
                                        <p:cTn id="223" dur="1" fill="hold">
                                          <p:stCondLst>
                                            <p:cond delay="499"/>
                                          </p:stCondLst>
                                        </p:cTn>
                                        <p:tgtEl>
                                          <p:spTgt spid="89"/>
                                        </p:tgtEl>
                                        <p:attrNameLst>
                                          <p:attrName>style.visibility</p:attrName>
                                        </p:attrNameLst>
                                      </p:cBhvr>
                                      <p:to>
                                        <p:strVal val="hidden"/>
                                      </p:to>
                                    </p:set>
                                  </p:childTnLst>
                                </p:cTn>
                              </p:par>
                              <p:par>
                                <p:cTn id="224" presetID="10" presetClass="exit" presetSubtype="0" fill="hold" nodeType="withEffect">
                                  <p:stCondLst>
                                    <p:cond delay="0"/>
                                  </p:stCondLst>
                                  <p:childTnLst>
                                    <p:animEffect transition="out" filter="fade">
                                      <p:cBhvr>
                                        <p:cTn id="225" dur="500"/>
                                        <p:tgtEl>
                                          <p:spTgt spid="95"/>
                                        </p:tgtEl>
                                      </p:cBhvr>
                                    </p:animEffect>
                                    <p:set>
                                      <p:cBhvr>
                                        <p:cTn id="226" dur="1" fill="hold">
                                          <p:stCondLst>
                                            <p:cond delay="499"/>
                                          </p:stCondLst>
                                        </p:cTn>
                                        <p:tgtEl>
                                          <p:spTgt spid="95"/>
                                        </p:tgtEl>
                                        <p:attrNameLst>
                                          <p:attrName>style.visibility</p:attrName>
                                        </p:attrNameLst>
                                      </p:cBhvr>
                                      <p:to>
                                        <p:strVal val="hidden"/>
                                      </p:to>
                                    </p:set>
                                  </p:childTnLst>
                                </p:cTn>
                              </p:par>
                              <p:par>
                                <p:cTn id="227" presetID="10" presetClass="exit" presetSubtype="0" fill="hold" grpId="1" nodeType="withEffect">
                                  <p:stCondLst>
                                    <p:cond delay="0"/>
                                  </p:stCondLst>
                                  <p:iterate type="lt">
                                    <p:tmPct val="0"/>
                                  </p:iterate>
                                  <p:childTnLst>
                                    <p:animEffect transition="out" filter="fade">
                                      <p:cBhvr>
                                        <p:cTn id="228" dur="500"/>
                                        <p:tgtEl>
                                          <p:spTgt spid="102"/>
                                        </p:tgtEl>
                                      </p:cBhvr>
                                    </p:animEffect>
                                    <p:set>
                                      <p:cBhvr>
                                        <p:cTn id="229" dur="1" fill="hold">
                                          <p:stCondLst>
                                            <p:cond delay="499"/>
                                          </p:stCondLst>
                                        </p:cTn>
                                        <p:tgtEl>
                                          <p:spTgt spid="102"/>
                                        </p:tgtEl>
                                        <p:attrNameLst>
                                          <p:attrName>style.visibility</p:attrName>
                                        </p:attrNameLst>
                                      </p:cBhvr>
                                      <p:to>
                                        <p:strVal val="hidden"/>
                                      </p:to>
                                    </p:set>
                                  </p:childTnLst>
                                </p:cTn>
                              </p:par>
                              <p:par>
                                <p:cTn id="230" presetID="10" presetClass="exit" presetSubtype="0" fill="hold" grpId="1" nodeType="withEffect">
                                  <p:stCondLst>
                                    <p:cond delay="0"/>
                                  </p:stCondLst>
                                  <p:childTnLst>
                                    <p:animEffect transition="out" filter="fade">
                                      <p:cBhvr>
                                        <p:cTn id="231" dur="500"/>
                                        <p:tgtEl>
                                          <p:spTgt spid="104"/>
                                        </p:tgtEl>
                                      </p:cBhvr>
                                    </p:animEffect>
                                    <p:set>
                                      <p:cBhvr>
                                        <p:cTn id="232" dur="1" fill="hold">
                                          <p:stCondLst>
                                            <p:cond delay="499"/>
                                          </p:stCondLst>
                                        </p:cTn>
                                        <p:tgtEl>
                                          <p:spTgt spid="104"/>
                                        </p:tgtEl>
                                        <p:attrNameLst>
                                          <p:attrName>style.visibility</p:attrName>
                                        </p:attrNameLst>
                                      </p:cBhvr>
                                      <p:to>
                                        <p:strVal val="hidden"/>
                                      </p:to>
                                    </p:set>
                                  </p:childTnLst>
                                </p:cTn>
                              </p:par>
                              <p:par>
                                <p:cTn id="233" presetID="10" presetClass="exit" presetSubtype="0" fill="hold" grpId="1" nodeType="withEffect">
                                  <p:stCondLst>
                                    <p:cond delay="0"/>
                                  </p:stCondLst>
                                  <p:iterate type="lt">
                                    <p:tmPct val="0"/>
                                  </p:iterate>
                                  <p:childTnLst>
                                    <p:animEffect transition="out" filter="fade">
                                      <p:cBhvr>
                                        <p:cTn id="234" dur="500"/>
                                        <p:tgtEl>
                                          <p:spTgt spid="105"/>
                                        </p:tgtEl>
                                      </p:cBhvr>
                                    </p:animEffect>
                                    <p:set>
                                      <p:cBhvr>
                                        <p:cTn id="235" dur="1" fill="hold">
                                          <p:stCondLst>
                                            <p:cond delay="499"/>
                                          </p:stCondLst>
                                        </p:cTn>
                                        <p:tgtEl>
                                          <p:spTgt spid="105"/>
                                        </p:tgtEl>
                                        <p:attrNameLst>
                                          <p:attrName>style.visibility</p:attrName>
                                        </p:attrNameLst>
                                      </p:cBhvr>
                                      <p:to>
                                        <p:strVal val="hidden"/>
                                      </p:to>
                                    </p:set>
                                  </p:childTnLst>
                                </p:cTn>
                              </p:par>
                            </p:childTnLst>
                          </p:cTn>
                        </p:par>
                      </p:childTnLst>
                    </p:cTn>
                  </p:par>
                  <p:par>
                    <p:cTn id="236" fill="hold">
                      <p:stCondLst>
                        <p:cond delay="indefinite"/>
                      </p:stCondLst>
                      <p:childTnLst>
                        <p:par>
                          <p:cTn id="237" fill="hold">
                            <p:stCondLst>
                              <p:cond delay="0"/>
                            </p:stCondLst>
                            <p:childTnLst>
                              <p:par>
                                <p:cTn id="238" presetID="10" presetClass="entr" presetSubtype="0" fill="hold" nodeType="clickEffect">
                                  <p:stCondLst>
                                    <p:cond delay="0"/>
                                  </p:stCondLst>
                                  <p:childTnLst>
                                    <p:set>
                                      <p:cBhvr>
                                        <p:cTn id="239" dur="1" fill="hold">
                                          <p:stCondLst>
                                            <p:cond delay="0"/>
                                          </p:stCondLst>
                                        </p:cTn>
                                        <p:tgtEl>
                                          <p:spTgt spid="48"/>
                                        </p:tgtEl>
                                        <p:attrNameLst>
                                          <p:attrName>style.visibility</p:attrName>
                                        </p:attrNameLst>
                                      </p:cBhvr>
                                      <p:to>
                                        <p:strVal val="visible"/>
                                      </p:to>
                                    </p:set>
                                    <p:animEffect transition="in" filter="fade">
                                      <p:cBhvr>
                                        <p:cTn id="240"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5" grpId="1"/>
      <p:bldP spid="35" grpId="2"/>
      <p:bldP spid="39" grpId="0"/>
      <p:bldP spid="39" grpId="1"/>
      <p:bldP spid="39" grpId="2"/>
      <p:bldP spid="84" grpId="0"/>
      <p:bldP spid="84" grpId="1"/>
      <p:bldP spid="90" grpId="0"/>
      <p:bldP spid="90" grpId="1"/>
      <p:bldP spid="99" grpId="0"/>
      <p:bldP spid="99" grpId="1"/>
      <p:bldP spid="99" grpId="2"/>
      <p:bldP spid="100" grpId="0"/>
      <p:bldP spid="100" grpId="1"/>
      <p:bldP spid="101" grpId="0"/>
      <p:bldP spid="101" grpId="1"/>
      <p:bldP spid="86" grpId="0"/>
      <p:bldP spid="86" grpId="1"/>
      <p:bldP spid="37" grpId="0"/>
      <p:bldP spid="37" grpId="1"/>
      <p:bldP spid="102" grpId="0"/>
      <p:bldP spid="102" grpId="1"/>
      <p:bldP spid="104" grpId="0" animBg="1"/>
      <p:bldP spid="104" grpId="1" animBg="1"/>
      <p:bldP spid="105" grpId="0"/>
      <p:bldP spid="105"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Penghapusan</a:t>
            </a:r>
            <a:r>
              <a:rPr lang="en-US" sz="3200" dirty="0" smtClean="0"/>
              <a:t> Di Tengah</a:t>
            </a:r>
            <a:br>
              <a:rPr lang="en-US" sz="3200" dirty="0" smtClean="0"/>
            </a:br>
            <a:r>
              <a:rPr lang="en-US" sz="3200" dirty="0" err="1" smtClean="0"/>
              <a:t>Secara</a:t>
            </a:r>
            <a:r>
              <a:rPr lang="en-US" sz="3200" dirty="0" smtClean="0"/>
              <a:t> </a:t>
            </a:r>
            <a:r>
              <a:rPr lang="en-US" sz="3200" dirty="0" err="1" smtClean="0"/>
              <a:t>Umum</a:t>
            </a:r>
            <a:endParaRPr lang="en-US" sz="3200" dirty="0"/>
          </a:p>
        </p:txBody>
      </p:sp>
      <p:sp>
        <p:nvSpPr>
          <p:cNvPr id="3" name="Content Placeholder 2"/>
          <p:cNvSpPr>
            <a:spLocks noGrp="1"/>
          </p:cNvSpPr>
          <p:nvPr>
            <p:ph idx="1"/>
          </p:nvPr>
        </p:nvSpPr>
        <p:spPr>
          <a:xfrm>
            <a:off x="457200" y="1371600"/>
            <a:ext cx="8229600" cy="5257800"/>
          </a:xfrm>
        </p:spPr>
        <p:txBody>
          <a:bodyPr/>
          <a:lstStyle/>
          <a:p>
            <a:pPr marL="3024188" indent="-3024188">
              <a:spcBef>
                <a:spcPts val="0"/>
              </a:spcBef>
              <a:buNone/>
            </a:pPr>
            <a:r>
              <a:rPr lang="en-US" sz="1800" b="1" u="sng" dirty="0" smtClean="0">
                <a:solidFill>
                  <a:schemeClr val="tx2"/>
                </a:solidFill>
                <a:latin typeface="Calibri" panose="020F0502020204030204" pitchFamily="34" charset="0"/>
              </a:rPr>
              <a:t>Procedure</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HapusTengahSingle</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I/O</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Awal</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Akhir</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NamaPointer</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Out</a:t>
            </a:r>
            <a:r>
              <a:rPr lang="en-US" sz="1800" b="1" u="sng" dirty="0" smtClean="0">
                <a:solidFill>
                  <a:schemeClr val="tx2"/>
                </a:solidFill>
                <a:latin typeface="Calibri" panose="020F0502020204030204" pitchFamily="34" charset="0"/>
              </a:rPr>
              <a:t>put</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Elemen</a:t>
            </a:r>
            <a:r>
              <a:rPr lang="en-US" sz="1800" b="1" dirty="0" smtClean="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tipedata</a:t>
            </a:r>
            <a:r>
              <a:rPr lang="en-US" sz="1800" b="1" dirty="0" smtClean="0">
                <a:solidFill>
                  <a:schemeClr val="tx2"/>
                </a:solidFill>
                <a:latin typeface="Calibri" panose="020F0502020204030204" pitchFamily="34" charset="0"/>
              </a:rPr>
              <a:t>)</a:t>
            </a:r>
            <a:endParaRPr lang="en-US" sz="1800" b="1" dirty="0" smtClean="0">
              <a:solidFill>
                <a:schemeClr val="tx2"/>
              </a:solidFill>
              <a:latin typeface="Calibri" panose="020F0502020204030204" pitchFamily="34" charset="0"/>
            </a:endParaRPr>
          </a:p>
          <a:p>
            <a:pPr marL="0" indent="0">
              <a:spcBef>
                <a:spcPts val="0"/>
              </a:spcBef>
              <a:buNone/>
            </a:pPr>
            <a:r>
              <a:rPr lang="en-US" sz="1800" b="1" i="1" dirty="0" smtClean="0">
                <a:solidFill>
                  <a:schemeClr val="accent1"/>
                </a:solidFill>
                <a:latin typeface="Calibri" panose="020F0502020204030204" pitchFamily="34" charset="0"/>
              </a:rPr>
              <a:t>{I.S. : </a:t>
            </a:r>
            <a:r>
              <a:rPr lang="en-US" sz="1800" b="1" i="1" dirty="0" smtClean="0">
                <a:solidFill>
                  <a:schemeClr val="accent1"/>
                </a:solidFill>
                <a:latin typeface="Calibri" panose="020F0502020204030204" pitchFamily="34" charset="0"/>
              </a:rPr>
              <a:t> List </a:t>
            </a:r>
            <a:r>
              <a:rPr lang="en-US" sz="1800" b="1" i="1" dirty="0" err="1" smtClean="0">
                <a:solidFill>
                  <a:schemeClr val="accent1"/>
                </a:solidFill>
                <a:latin typeface="Calibri" panose="020F0502020204030204" pitchFamily="34" charset="0"/>
              </a:rPr>
              <a:t>sudah</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terdefinisi</a:t>
            </a:r>
            <a:r>
              <a:rPr lang="en-US" sz="1800" b="1" i="1" dirty="0" smtClean="0">
                <a:solidFill>
                  <a:schemeClr val="accent1"/>
                </a:solidFill>
                <a:latin typeface="Calibri" panose="020F0502020204030204" pitchFamily="34" charset="0"/>
              </a:rPr>
              <a:t>}</a:t>
            </a:r>
          </a:p>
          <a:p>
            <a:pPr marL="0" indent="0">
              <a:spcBef>
                <a:spcPts val="0"/>
              </a:spcBef>
              <a:buNone/>
            </a:pPr>
            <a:r>
              <a:rPr lang="en-US" sz="1800" b="1" i="1" dirty="0" smtClean="0">
                <a:solidFill>
                  <a:schemeClr val="accent1"/>
                </a:solidFill>
                <a:latin typeface="Calibri" panose="020F0502020204030204" pitchFamily="34" charset="0"/>
              </a:rPr>
              <a:t>{F.S. : </a:t>
            </a:r>
            <a:r>
              <a:rPr lang="en-US" sz="1800" b="1" i="1" dirty="0" err="1" smtClean="0">
                <a:solidFill>
                  <a:schemeClr val="accent1"/>
                </a:solidFill>
                <a:latin typeface="Calibri" panose="020F0502020204030204" pitchFamily="34" charset="0"/>
              </a:rPr>
              <a:t>menghasilkan</a:t>
            </a:r>
            <a:r>
              <a:rPr lang="en-US" sz="1800" b="1" i="1" dirty="0" smtClean="0">
                <a:solidFill>
                  <a:schemeClr val="accent1"/>
                </a:solidFill>
                <a:latin typeface="Calibri" panose="020F0502020204030204" pitchFamily="34" charset="0"/>
              </a:rPr>
              <a:t> list </a:t>
            </a:r>
            <a:r>
              <a:rPr lang="en-US" sz="1800" b="1" i="1" dirty="0" smtClean="0">
                <a:solidFill>
                  <a:schemeClr val="accent1"/>
                </a:solidFill>
                <a:latin typeface="Calibri" panose="020F0502020204030204" pitchFamily="34" charset="0"/>
              </a:rPr>
              <a:t>yang </a:t>
            </a:r>
            <a:r>
              <a:rPr lang="en-US" sz="1800" b="1" i="1" dirty="0" err="1" smtClean="0">
                <a:solidFill>
                  <a:schemeClr val="accent1"/>
                </a:solidFill>
                <a:latin typeface="Calibri" panose="020F0502020204030204" pitchFamily="34" charset="0"/>
              </a:rPr>
              <a:t>sudah</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dihapus</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satu</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simpul</a:t>
            </a:r>
            <a:r>
              <a:rPr lang="en-US" sz="1800" b="1" i="1" dirty="0" smtClean="0">
                <a:solidFill>
                  <a:schemeClr val="accent1"/>
                </a:solidFill>
                <a:latin typeface="Calibri" panose="020F0502020204030204" pitchFamily="34" charset="0"/>
              </a:rPr>
              <a:t> di </a:t>
            </a:r>
            <a:r>
              <a:rPr lang="en-US" sz="1800" b="1" i="1" dirty="0" err="1" smtClean="0">
                <a:solidFill>
                  <a:schemeClr val="accent1"/>
                </a:solidFill>
                <a:latin typeface="Calibri" panose="020F0502020204030204" pitchFamily="34" charset="0"/>
              </a:rPr>
              <a:t>tengah</a:t>
            </a:r>
            <a:r>
              <a:rPr lang="en-US" sz="1800" b="1" i="1" dirty="0" smtClean="0">
                <a:solidFill>
                  <a:schemeClr val="accent1"/>
                </a:solidFill>
                <a:latin typeface="Calibri" panose="020F0502020204030204" pitchFamily="34" charset="0"/>
              </a:rPr>
              <a:t>}</a:t>
            </a:r>
            <a:endParaRPr lang="en-US" sz="1800" b="1" i="1" dirty="0" smtClean="0">
              <a:solidFill>
                <a:schemeClr val="accent1"/>
              </a:solidFill>
              <a:latin typeface="Calibri" panose="020F0502020204030204" pitchFamily="34" charset="0"/>
            </a:endParaRPr>
          </a:p>
          <a:p>
            <a:pPr marL="0" indent="0">
              <a:spcBef>
                <a:spcPts val="0"/>
              </a:spcBef>
              <a:buNone/>
            </a:pPr>
            <a:r>
              <a:rPr lang="en-US" sz="1800" b="1" u="sng" dirty="0" err="1" smtClean="0">
                <a:solidFill>
                  <a:schemeClr val="tx2"/>
                </a:solidFill>
                <a:latin typeface="Calibri" panose="020F0502020204030204" pitchFamily="34" charset="0"/>
              </a:rPr>
              <a:t>Kamus</a:t>
            </a:r>
            <a:r>
              <a:rPr lang="en-US" sz="1800" b="1" dirty="0" smtClean="0">
                <a:solidFill>
                  <a:schemeClr val="tx2"/>
                </a:solidFill>
                <a:latin typeface="Calibri" panose="020F0502020204030204" pitchFamily="34" charset="0"/>
              </a:rPr>
              <a:t>:</a:t>
            </a:r>
          </a:p>
          <a:p>
            <a:pPr marL="280988" indent="0">
              <a:spcBef>
                <a:spcPts val="0"/>
              </a:spcBef>
              <a:buNone/>
            </a:pPr>
            <a:r>
              <a:rPr lang="en-US" sz="1800" b="1" dirty="0" err="1" smtClean="0">
                <a:solidFill>
                  <a:schemeClr val="tx2"/>
                </a:solidFill>
                <a:latin typeface="Calibri" panose="020F0502020204030204" pitchFamily="34" charset="0"/>
              </a:rPr>
              <a:t>Phapus</a:t>
            </a:r>
            <a:r>
              <a:rPr lang="en-US" sz="1800" b="1" dirty="0" smtClean="0">
                <a:solidFill>
                  <a:schemeClr val="tx2"/>
                </a:solidFill>
                <a:latin typeface="Calibri" panose="020F0502020204030204" pitchFamily="34" charset="0"/>
              </a:rPr>
              <a:t>, Bantu  </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NamaPointer</a:t>
            </a:r>
            <a:endParaRPr lang="en-US" sz="1800" b="1" dirty="0" smtClean="0">
              <a:solidFill>
                <a:schemeClr val="tx2"/>
              </a:solidFill>
              <a:latin typeface="Calibri" panose="020F0502020204030204" pitchFamily="34" charset="0"/>
            </a:endParaRPr>
          </a:p>
          <a:p>
            <a:pPr marL="280988" indent="0">
              <a:spcBef>
                <a:spcPts val="0"/>
              </a:spcBef>
              <a:buNone/>
            </a:pPr>
            <a:r>
              <a:rPr lang="en-US" sz="1800" b="1" dirty="0" err="1" smtClean="0">
                <a:solidFill>
                  <a:schemeClr val="tx2"/>
                </a:solidFill>
                <a:latin typeface="Calibri" panose="020F0502020204030204" pitchFamily="34" charset="0"/>
              </a:rPr>
              <a:t>PosisiHapus,SimpulHapus</a:t>
            </a:r>
            <a:r>
              <a:rPr lang="en-US" sz="1800" b="1" dirty="0" smtClean="0">
                <a:solidFill>
                  <a:schemeClr val="tx2"/>
                </a:solidFill>
                <a:latin typeface="Calibri" panose="020F0502020204030204" pitchFamily="34" charset="0"/>
              </a:rPr>
              <a:t> : </a:t>
            </a:r>
            <a:r>
              <a:rPr lang="en-US" sz="1800" b="1" u="sng" dirty="0" smtClean="0">
                <a:solidFill>
                  <a:schemeClr val="tx2"/>
                </a:solidFill>
                <a:latin typeface="Calibri" panose="020F0502020204030204" pitchFamily="34" charset="0"/>
              </a:rPr>
              <a:t>integer</a:t>
            </a:r>
            <a:endParaRPr lang="en-US" sz="1800" b="1" u="sng" dirty="0" smtClean="0">
              <a:solidFill>
                <a:schemeClr val="tx2"/>
              </a:solidFill>
              <a:latin typeface="Calibri" panose="020F0502020204030204" pitchFamily="34" charset="0"/>
            </a:endParaRPr>
          </a:p>
          <a:p>
            <a:pPr marL="280988" indent="0">
              <a:spcBef>
                <a:spcPts val="0"/>
              </a:spcBef>
              <a:buNone/>
            </a:pPr>
            <a:r>
              <a:rPr lang="en-US" sz="1800" b="1" dirty="0" err="1" smtClean="0">
                <a:solidFill>
                  <a:schemeClr val="tx2"/>
                </a:solidFill>
                <a:latin typeface="Calibri" panose="020F0502020204030204" pitchFamily="34" charset="0"/>
              </a:rPr>
              <a:t>Ketemu</a:t>
            </a:r>
            <a:r>
              <a:rPr lang="en-US" sz="1800" b="1" dirty="0" smtClean="0">
                <a:solidFill>
                  <a:schemeClr val="tx2"/>
                </a:solidFill>
                <a:latin typeface="Calibri" panose="020F0502020204030204" pitchFamily="34" charset="0"/>
              </a:rPr>
              <a:t> : </a:t>
            </a:r>
            <a:r>
              <a:rPr lang="en-US" sz="1800" b="1" u="sng" dirty="0" err="1" smtClean="0">
                <a:solidFill>
                  <a:schemeClr val="tx2"/>
                </a:solidFill>
                <a:latin typeface="Calibri" panose="020F0502020204030204" pitchFamily="34" charset="0"/>
              </a:rPr>
              <a:t>boolean</a:t>
            </a:r>
            <a:endParaRPr lang="en-US" sz="1800" b="1" u="sng" dirty="0">
              <a:solidFill>
                <a:schemeClr val="tx2"/>
              </a:solidFill>
              <a:latin typeface="Calibri" panose="020F0502020204030204" pitchFamily="34" charset="0"/>
            </a:endParaRPr>
          </a:p>
          <a:p>
            <a:pPr marL="0" indent="0">
              <a:spcBef>
                <a:spcPts val="0"/>
              </a:spcBef>
              <a:buNone/>
            </a:pPr>
            <a:r>
              <a:rPr lang="en-US" sz="1800" b="1" u="sng" dirty="0" err="1" smtClean="0">
                <a:solidFill>
                  <a:schemeClr val="tx2"/>
                </a:solidFill>
                <a:latin typeface="Calibri" panose="020F0502020204030204" pitchFamily="34" charset="0"/>
              </a:rPr>
              <a:t>Algoritma</a:t>
            </a:r>
            <a:r>
              <a:rPr lang="en-US" sz="1800" b="1" dirty="0" smtClean="0">
                <a:solidFill>
                  <a:schemeClr val="tx2"/>
                </a:solidFill>
                <a:latin typeface="Calibri" panose="020F0502020204030204" pitchFamily="34" charset="0"/>
              </a:rPr>
              <a:t>:</a:t>
            </a:r>
          </a:p>
          <a:p>
            <a:pPr marL="236538" indent="0">
              <a:spcBef>
                <a:spcPts val="0"/>
              </a:spcBef>
              <a:buNone/>
            </a:pPr>
            <a:r>
              <a:rPr lang="en-US" sz="1800" b="1" dirty="0" err="1">
                <a:solidFill>
                  <a:schemeClr val="tx2"/>
                </a:solidFill>
                <a:latin typeface="Calibri" panose="020F0502020204030204" pitchFamily="34" charset="0"/>
              </a:rPr>
              <a:t>Phapus</a:t>
            </a:r>
            <a:r>
              <a:rPr lang="en-US" sz="1800" b="1" dirty="0">
                <a:solidFill>
                  <a:schemeClr val="tx2"/>
                </a:solidFill>
                <a:latin typeface="Calibri" panose="020F0502020204030204" pitchFamily="34" charset="0"/>
              </a:rPr>
              <a:t>  </a:t>
            </a:r>
            <a:r>
              <a:rPr lang="en-US" sz="1800" b="1" dirty="0">
                <a:solidFill>
                  <a:schemeClr val="tx2"/>
                </a:solidFill>
                <a:latin typeface="Calibri" panose="020F0502020204030204" pitchFamily="34" charset="0"/>
                <a:sym typeface="Wingdings" panose="05000000000000000000" pitchFamily="2" charset="2"/>
              </a:rPr>
              <a:t>  </a:t>
            </a:r>
            <a:r>
              <a:rPr lang="en-US" sz="1800" b="1" dirty="0" err="1">
                <a:solidFill>
                  <a:schemeClr val="tx2"/>
                </a:solidFill>
                <a:latin typeface="Calibri" panose="020F0502020204030204" pitchFamily="34" charset="0"/>
                <a:sym typeface="Wingdings" panose="05000000000000000000" pitchFamily="2" charset="2"/>
              </a:rPr>
              <a:t>Awal</a:t>
            </a:r>
            <a:endParaRPr lang="en-US" sz="1800" b="1" dirty="0">
              <a:solidFill>
                <a:schemeClr val="tx2"/>
              </a:solidFill>
              <a:latin typeface="Calibri" panose="020F0502020204030204" pitchFamily="34" charset="0"/>
            </a:endParaRPr>
          </a:p>
          <a:p>
            <a:pPr marL="236538" indent="0">
              <a:spcBef>
                <a:spcPts val="0"/>
              </a:spcBef>
              <a:buNone/>
            </a:pPr>
            <a:r>
              <a:rPr lang="en-US" sz="1800" b="1" u="sng" dirty="0" smtClean="0">
                <a:solidFill>
                  <a:schemeClr val="tx2"/>
                </a:solidFill>
                <a:latin typeface="Calibri" panose="020F0502020204030204" pitchFamily="34" charset="0"/>
              </a:rPr>
              <a:t>If</a:t>
            </a:r>
            <a:r>
              <a:rPr lang="en-US" sz="1800" b="1" dirty="0" smtClean="0">
                <a:solidFill>
                  <a:schemeClr val="tx2"/>
                </a:solidFill>
                <a:latin typeface="Calibri" panose="020F0502020204030204" pitchFamily="34" charset="0"/>
              </a:rPr>
              <a:t> (</a:t>
            </a:r>
            <a:r>
              <a:rPr lang="en-US" sz="1800" b="1" dirty="0" err="1" smtClean="0">
                <a:solidFill>
                  <a:schemeClr val="tx2"/>
                </a:solidFill>
                <a:latin typeface="Calibri" panose="020F0502020204030204" pitchFamily="34" charset="0"/>
              </a:rPr>
              <a:t>Awal</a:t>
            </a:r>
            <a:r>
              <a:rPr lang="en-US" sz="1800" b="1" dirty="0" smtClean="0">
                <a:solidFill>
                  <a:schemeClr val="tx2"/>
                </a:solidFill>
                <a:latin typeface="Calibri" panose="020F0502020204030204" pitchFamily="34" charset="0"/>
              </a:rPr>
              <a:t> = </a:t>
            </a:r>
            <a:r>
              <a:rPr lang="en-US" sz="1800" b="1" dirty="0" err="1" smtClean="0">
                <a:solidFill>
                  <a:schemeClr val="tx2"/>
                </a:solidFill>
                <a:latin typeface="Calibri" panose="020F0502020204030204" pitchFamily="34" charset="0"/>
              </a:rPr>
              <a:t>Akhir</a:t>
            </a:r>
            <a:r>
              <a:rPr lang="en-US" sz="1800" b="1" dirty="0" smtClean="0">
                <a:solidFill>
                  <a:schemeClr val="tx2"/>
                </a:solidFill>
                <a:latin typeface="Calibri" panose="020F0502020204030204" pitchFamily="34" charset="0"/>
              </a:rPr>
              <a:t>)   </a:t>
            </a:r>
            <a:r>
              <a:rPr lang="en-US" sz="1800" b="1" i="1" dirty="0" smtClean="0">
                <a:solidFill>
                  <a:schemeClr val="accent1"/>
                </a:solidFill>
                <a:latin typeface="Calibri" panose="020F0502020204030204" pitchFamily="34" charset="0"/>
              </a:rPr>
              <a:t>{list </a:t>
            </a:r>
            <a:r>
              <a:rPr lang="en-US" sz="1800" b="1" i="1" dirty="0" err="1" smtClean="0">
                <a:solidFill>
                  <a:schemeClr val="accent1"/>
                </a:solidFill>
                <a:latin typeface="Calibri" panose="020F0502020204030204" pitchFamily="34" charset="0"/>
              </a:rPr>
              <a:t>memiliki</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satu</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simpul</a:t>
            </a:r>
            <a:r>
              <a:rPr lang="en-US" sz="1800" b="1" i="1" dirty="0" smtClean="0">
                <a:solidFill>
                  <a:schemeClr val="accent1"/>
                </a:solidFill>
                <a:latin typeface="Calibri" panose="020F0502020204030204" pitchFamily="34" charset="0"/>
              </a:rPr>
              <a:t>}</a:t>
            </a:r>
          </a:p>
          <a:p>
            <a:pPr marL="236538" indent="0">
              <a:spcBef>
                <a:spcPts val="0"/>
              </a:spcBef>
              <a:buNone/>
            </a:pPr>
            <a:r>
              <a:rPr lang="en-US" sz="1800" b="1" dirty="0">
                <a:solidFill>
                  <a:schemeClr val="tx2"/>
                </a:solidFill>
                <a:latin typeface="Calibri" panose="020F0502020204030204" pitchFamily="34" charset="0"/>
              </a:rPr>
              <a:t> </a:t>
            </a:r>
            <a:r>
              <a:rPr lang="en-US" sz="1800" b="1" dirty="0" smtClean="0">
                <a:solidFill>
                  <a:schemeClr val="tx2"/>
                </a:solidFill>
                <a:latin typeface="Calibri" panose="020F0502020204030204" pitchFamily="34" charset="0"/>
              </a:rPr>
              <a:t>  </a:t>
            </a:r>
            <a:r>
              <a:rPr lang="en-US" sz="1800" b="1" u="sng" dirty="0" smtClean="0">
                <a:solidFill>
                  <a:schemeClr val="tx2"/>
                </a:solidFill>
                <a:latin typeface="Calibri" panose="020F0502020204030204" pitchFamily="34" charset="0"/>
              </a:rPr>
              <a:t>Then</a:t>
            </a: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Elemen</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.Info  </a:t>
            </a:r>
            <a:endParaRPr lang="en-US" sz="1800" b="1" dirty="0" smtClean="0">
              <a:solidFill>
                <a:schemeClr val="tx2"/>
              </a:solidFill>
              <a:latin typeface="Calibri" panose="020F0502020204030204" pitchFamily="34" charset="0"/>
              <a:sym typeface="Wingdings" panose="05000000000000000000" pitchFamily="2" charset="2"/>
            </a:endParaRP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Awal</a:t>
            </a:r>
            <a:r>
              <a:rPr lang="en-US" sz="1800" b="1" dirty="0" smtClean="0">
                <a:solidFill>
                  <a:schemeClr val="tx2"/>
                </a:solidFill>
                <a:latin typeface="Calibri" panose="020F0502020204030204" pitchFamily="34" charset="0"/>
                <a:sym typeface="Wingdings" panose="05000000000000000000" pitchFamily="2" charset="2"/>
              </a:rPr>
              <a:t>    Nil</a:t>
            </a:r>
            <a:endParaRPr lang="en-US" sz="1800" b="1" dirty="0">
              <a:solidFill>
                <a:schemeClr val="tx2"/>
              </a:solidFill>
              <a:latin typeface="Calibri" panose="020F0502020204030204" pitchFamily="34" charset="0"/>
              <a:sym typeface="Wingdings" panose="05000000000000000000" pitchFamily="2" charset="2"/>
            </a:endParaRP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smtClean="0">
                <a:solidFill>
                  <a:schemeClr val="tx2"/>
                </a:solidFill>
                <a:latin typeface="Calibri" panose="020F0502020204030204" pitchFamily="34" charset="0"/>
                <a:sym typeface="Wingdings" panose="05000000000000000000" pitchFamily="2" charset="2"/>
              </a:rPr>
              <a:t>   Nil</a:t>
            </a:r>
          </a:p>
          <a:p>
            <a:pPr marL="738188"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Dealloc</a:t>
            </a:r>
            <a:r>
              <a:rPr lang="en-US" sz="1800" b="1" dirty="0" smtClean="0">
                <a:solidFill>
                  <a:schemeClr val="tx2"/>
                </a:solidFill>
                <a:latin typeface="Calibri" panose="020F0502020204030204" pitchFamily="34" charset="0"/>
                <a:sym typeface="Wingdings" panose="05000000000000000000" pitchFamily="2" charset="2"/>
              </a:rPr>
              <a:t>(</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Wingdings" panose="05000000000000000000" pitchFamily="2" charset="2"/>
              </a:rPr>
              <a:t>)</a:t>
            </a:r>
          </a:p>
          <a:p>
            <a:pPr marL="33972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{list </a:t>
            </a:r>
            <a:r>
              <a:rPr lang="en-US" sz="1800" b="1" i="1" dirty="0" err="1" smtClean="0">
                <a:solidFill>
                  <a:schemeClr val="accent1"/>
                </a:solidFill>
                <a:latin typeface="Calibri" panose="020F0502020204030204" pitchFamily="34" charset="0"/>
                <a:sym typeface="Wingdings" panose="05000000000000000000" pitchFamily="2" charset="2"/>
              </a:rPr>
              <a:t>memiliki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lebih</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dari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satu</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i="1" u="sng" dirty="0">
              <a:solidFill>
                <a:schemeClr val="accent1"/>
              </a:solidFill>
              <a:latin typeface="Calibri" panose="020F0502020204030204" pitchFamily="34" charset="0"/>
              <a:sym typeface="Wingdings" panose="05000000000000000000" pitchFamily="2" charset="2"/>
            </a:endParaRPr>
          </a:p>
          <a:p>
            <a:pPr marL="693738" indent="0">
              <a:spcBef>
                <a:spcPts val="0"/>
              </a:spcBef>
              <a:buNone/>
            </a:pPr>
            <a:r>
              <a:rPr lang="en-US" sz="1800" b="1" i="1" dirty="0" smtClean="0">
                <a:solidFill>
                  <a:schemeClr val="accent1"/>
                </a:solidFill>
                <a:latin typeface="Calibri" panose="020F0502020204030204" pitchFamily="34" charset="0"/>
              </a:rPr>
              <a:t>{Proses searching </a:t>
            </a:r>
            <a:r>
              <a:rPr lang="en-US" sz="1800" b="1" i="1" dirty="0" err="1" smtClean="0">
                <a:solidFill>
                  <a:schemeClr val="accent1"/>
                </a:solidFill>
                <a:latin typeface="Calibri" panose="020F0502020204030204" pitchFamily="34" charset="0"/>
              </a:rPr>
              <a:t>menggunakan</a:t>
            </a:r>
            <a:r>
              <a:rPr lang="en-US" sz="1800" b="1" i="1" dirty="0" smtClean="0">
                <a:solidFill>
                  <a:schemeClr val="accent1"/>
                </a:solidFill>
                <a:latin typeface="Calibri" panose="020F0502020204030204" pitchFamily="34" charset="0"/>
              </a:rPr>
              <a:t> </a:t>
            </a:r>
            <a:r>
              <a:rPr lang="en-US" sz="1800" b="1" i="1" dirty="0" err="1" smtClean="0">
                <a:solidFill>
                  <a:schemeClr val="accent1"/>
                </a:solidFill>
                <a:latin typeface="Calibri" panose="020F0502020204030204" pitchFamily="34" charset="0"/>
              </a:rPr>
              <a:t>metode</a:t>
            </a:r>
            <a:r>
              <a:rPr lang="en-US" sz="1800" b="1" i="1" dirty="0" smtClean="0">
                <a:solidFill>
                  <a:schemeClr val="accent1"/>
                </a:solidFill>
                <a:latin typeface="Calibri" panose="020F0502020204030204" pitchFamily="34" charset="0"/>
              </a:rPr>
              <a:t> Sequential Search </a:t>
            </a:r>
            <a:r>
              <a:rPr lang="en-US" sz="1800" b="1" i="1" dirty="0" err="1" smtClean="0">
                <a:solidFill>
                  <a:schemeClr val="accent1"/>
                </a:solidFill>
                <a:latin typeface="Calibri" panose="020F0502020204030204" pitchFamily="34" charset="0"/>
              </a:rPr>
              <a:t>Dengan</a:t>
            </a:r>
            <a:r>
              <a:rPr lang="en-US" sz="1800" b="1" i="1" dirty="0" smtClean="0">
                <a:solidFill>
                  <a:schemeClr val="accent1"/>
                </a:solidFill>
                <a:latin typeface="Calibri" panose="020F0502020204030204" pitchFamily="34" charset="0"/>
              </a:rPr>
              <a:t> Boolean}</a:t>
            </a:r>
            <a:endParaRPr lang="en-US" sz="1800" b="1" i="1" dirty="0" smtClean="0">
              <a:solidFill>
                <a:schemeClr val="accent1"/>
              </a:solidFill>
              <a:latin typeface="Calibri" panose="020F0502020204030204" pitchFamily="34" charset="0"/>
            </a:endParaRPr>
          </a:p>
          <a:p>
            <a:pPr marL="0" indent="0">
              <a:spcBef>
                <a:spcPts val="0"/>
              </a:spcBef>
              <a:buNone/>
            </a:pPr>
            <a:r>
              <a:rPr lang="en-US" sz="1800" b="1" dirty="0" smtClean="0">
                <a:solidFill>
                  <a:schemeClr val="tx2"/>
                </a:solidFill>
                <a:latin typeface="Calibri" panose="020F0502020204030204" pitchFamily="34" charset="0"/>
              </a:rPr>
              <a:t> </a:t>
            </a:r>
            <a:endParaRPr lang="en-US" sz="1800" b="1" dirty="0">
              <a:solidFill>
                <a:schemeClr val="tx2"/>
              </a:solidFill>
              <a:latin typeface="Calibri" panose="020F0502020204030204" pitchFamily="34" charset="0"/>
            </a:endParaRPr>
          </a:p>
        </p:txBody>
      </p:sp>
    </p:spTree>
    <p:extLst>
      <p:ext uri="{BB962C8B-B14F-4D97-AF65-F5344CB8AC3E}">
        <p14:creationId xmlns:p14="http://schemas.microsoft.com/office/powerpoint/2010/main" val="20856139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Penghapusan</a:t>
            </a:r>
            <a:r>
              <a:rPr lang="en-US" sz="3200" dirty="0" smtClean="0"/>
              <a:t> Di Tengah</a:t>
            </a:r>
            <a:br>
              <a:rPr lang="en-US" sz="3200" dirty="0" smtClean="0"/>
            </a:br>
            <a:r>
              <a:rPr lang="en-US" sz="3200" dirty="0" err="1" smtClean="0"/>
              <a:t>Secara</a:t>
            </a:r>
            <a:r>
              <a:rPr lang="en-US" sz="3200" dirty="0" smtClean="0"/>
              <a:t> </a:t>
            </a:r>
            <a:r>
              <a:rPr lang="en-US" sz="3200" dirty="0" err="1" smtClean="0"/>
              <a:t>Umum</a:t>
            </a:r>
            <a:r>
              <a:rPr lang="en-US" sz="3200" dirty="0" smtClean="0"/>
              <a:t> (</a:t>
            </a:r>
            <a:r>
              <a:rPr lang="en-US" sz="3200" dirty="0" err="1" smtClean="0"/>
              <a:t>lanjutan</a:t>
            </a:r>
            <a:r>
              <a:rPr lang="en-US" sz="3200" dirty="0" smtClean="0"/>
              <a:t>)</a:t>
            </a:r>
            <a:endParaRPr lang="en-US" sz="3200" dirty="0"/>
          </a:p>
        </p:txBody>
      </p:sp>
      <p:sp>
        <p:nvSpPr>
          <p:cNvPr id="3" name="Content Placeholder 2"/>
          <p:cNvSpPr>
            <a:spLocks noGrp="1"/>
          </p:cNvSpPr>
          <p:nvPr>
            <p:ph idx="1"/>
          </p:nvPr>
        </p:nvSpPr>
        <p:spPr>
          <a:xfrm>
            <a:off x="381000" y="1295400"/>
            <a:ext cx="8382000" cy="5257800"/>
          </a:xfrm>
        </p:spPr>
        <p:txBody>
          <a:bodyPr/>
          <a:lstStyle/>
          <a:p>
            <a:pPr marL="57467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Input</a:t>
            </a:r>
            <a:r>
              <a:rPr lang="en-US" sz="1800" b="1" dirty="0" smtClean="0">
                <a:solidFill>
                  <a:schemeClr val="tx2"/>
                </a:solidFill>
                <a:latin typeface="Calibri" panose="020F0502020204030204" pitchFamily="34" charset="0"/>
                <a:sym typeface="Wingdings" panose="05000000000000000000" pitchFamily="2" charset="2"/>
              </a:rPr>
              <a:t>(</a:t>
            </a:r>
            <a:r>
              <a:rPr lang="en-US" sz="1800" b="1" dirty="0" err="1" smtClean="0">
                <a:solidFill>
                  <a:schemeClr val="tx2"/>
                </a:solidFill>
                <a:latin typeface="Calibri" panose="020F0502020204030204" pitchFamily="34" charset="0"/>
                <a:sym typeface="Wingdings" panose="05000000000000000000" pitchFamily="2" charset="2"/>
              </a:rPr>
              <a:t>SimpulHapus</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akan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dihapus</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dirty="0" smtClean="0">
                <a:solidFill>
                  <a:schemeClr val="tx2"/>
                </a:solidFill>
                <a:latin typeface="Calibri" panose="020F0502020204030204" pitchFamily="34" charset="0"/>
                <a:sym typeface="Wingdings" panose="05000000000000000000" pitchFamily="2" charset="2"/>
              </a:rPr>
              <a:t>    </a:t>
            </a:r>
          </a:p>
          <a:p>
            <a:pPr marL="574675"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PosisiHapus</a:t>
            </a:r>
            <a:r>
              <a:rPr lang="en-US" sz="1800" b="1" dirty="0" smtClean="0">
                <a:solidFill>
                  <a:schemeClr val="tx2"/>
                </a:solidFill>
                <a:latin typeface="Calibri" panose="020F0502020204030204" pitchFamily="34" charset="0"/>
                <a:sym typeface="Wingdings" panose="05000000000000000000" pitchFamily="2" charset="2"/>
              </a:rPr>
              <a:t>   1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mula-mula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posisi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hapus</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ada</a:t>
            </a:r>
            <a:r>
              <a:rPr lang="en-US" sz="1800" b="1" i="1" dirty="0" smtClean="0">
                <a:solidFill>
                  <a:schemeClr val="accent1"/>
                </a:solidFill>
                <a:latin typeface="Calibri" panose="020F0502020204030204" pitchFamily="34" charset="0"/>
                <a:sym typeface="Wingdings" panose="05000000000000000000" pitchFamily="2" charset="2"/>
              </a:rPr>
              <a:t> di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pertama</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Wingdings" panose="05000000000000000000" pitchFamily="2" charset="2"/>
            </a:endParaRPr>
          </a:p>
          <a:p>
            <a:pPr marL="574675"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Ketemu</a:t>
            </a:r>
            <a:r>
              <a:rPr lang="en-US" sz="1800" b="1" dirty="0" smtClean="0">
                <a:solidFill>
                  <a:schemeClr val="tx2"/>
                </a:solidFill>
                <a:latin typeface="Calibri" panose="020F0502020204030204" pitchFamily="34" charset="0"/>
                <a:sym typeface="Wingdings" panose="05000000000000000000" pitchFamily="2" charset="2"/>
              </a:rPr>
              <a:t>    false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mula-mula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belum</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Wingdings" panose="05000000000000000000" pitchFamily="2" charset="2"/>
            </a:endParaRPr>
          </a:p>
          <a:p>
            <a:pPr marL="57467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While</a:t>
            </a:r>
            <a:r>
              <a:rPr lang="en-US" sz="1800" b="1" dirty="0" smtClean="0">
                <a:solidFill>
                  <a:schemeClr val="tx2"/>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Not</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Ketemu</a:t>
            </a:r>
            <a:r>
              <a:rPr lang="en-US" sz="1800" b="1" dirty="0" smtClean="0">
                <a:solidFill>
                  <a:schemeClr val="tx2"/>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and</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Wingdings" panose="05000000000000000000" pitchFamily="2" charset="2"/>
              </a:rPr>
              <a:t> ≠ Nil)  </a:t>
            </a:r>
            <a:r>
              <a:rPr lang="en-US" sz="1800" b="1" u="sng" dirty="0" smtClean="0">
                <a:solidFill>
                  <a:schemeClr val="tx2"/>
                </a:solidFill>
                <a:latin typeface="Calibri" panose="020F0502020204030204" pitchFamily="34" charset="0"/>
                <a:sym typeface="Wingdings" panose="05000000000000000000" pitchFamily="2" charset="2"/>
              </a:rPr>
              <a:t>do</a:t>
            </a:r>
          </a:p>
          <a:p>
            <a:pPr marL="855663"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If</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SimpulHapus</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PosisiHapus</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akan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dihapus</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Wingdings" panose="05000000000000000000" pitchFamily="2" charset="2"/>
            </a:endParaRPr>
          </a:p>
          <a:p>
            <a:pPr marL="855663" indent="0">
              <a:spcBef>
                <a:spcPts val="0"/>
              </a:spcBef>
              <a:buNone/>
            </a:pPr>
            <a:r>
              <a:rPr lang="en-US" sz="1800" b="1" dirty="0">
                <a:solidFill>
                  <a:schemeClr val="tx2"/>
                </a:solidFill>
                <a:latin typeface="Calibri" panose="020F0502020204030204" pitchFamily="34" charset="0"/>
                <a:sym typeface="Wingdings" panose="05000000000000000000" pitchFamily="2"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u="sng" dirty="0" smtClean="0">
                <a:solidFill>
                  <a:schemeClr val="tx2"/>
                </a:solidFill>
                <a:latin typeface="Calibri" panose="020F0502020204030204" pitchFamily="34" charset="0"/>
                <a:sym typeface="Wingdings" panose="05000000000000000000" pitchFamily="2" charset="2"/>
              </a:rPr>
              <a:t>Then</a:t>
            </a:r>
          </a:p>
          <a:p>
            <a:pPr marL="13128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Ketemu</a:t>
            </a:r>
            <a:r>
              <a:rPr lang="en-US" sz="1800" b="1" dirty="0" smtClean="0">
                <a:solidFill>
                  <a:schemeClr val="tx2"/>
                </a:solidFill>
                <a:latin typeface="Calibri" panose="020F0502020204030204" pitchFamily="34" charset="0"/>
                <a:sym typeface="Wingdings" panose="05000000000000000000" pitchFamily="2" charset="2"/>
              </a:rPr>
              <a:t>    true</a:t>
            </a:r>
          </a:p>
          <a:p>
            <a:pPr marL="973138"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a:solidFill>
                  <a:schemeClr val="accent1"/>
                </a:solidFill>
                <a:latin typeface="Calibri" panose="020F0502020204030204" pitchFamily="34" charset="0"/>
                <a:sym typeface="Wingdings" panose="05000000000000000000" pitchFamily="2" charset="2"/>
              </a:rPr>
              <a:t>{</a:t>
            </a:r>
            <a:r>
              <a:rPr lang="en-US" sz="1800" b="1" i="1" dirty="0" err="1">
                <a:solidFill>
                  <a:schemeClr val="accent1"/>
                </a:solidFill>
                <a:latin typeface="Calibri" panose="020F0502020204030204" pitchFamily="34" charset="0"/>
                <a:sym typeface="Wingdings" panose="05000000000000000000" pitchFamily="2" charset="2"/>
              </a:rPr>
              <a:t>simpul</a:t>
            </a:r>
            <a:r>
              <a:rPr lang="en-US" sz="1800" b="1" i="1" dirty="0">
                <a:solidFill>
                  <a:schemeClr val="accent1"/>
                </a:solidFill>
                <a:latin typeface="Calibri" panose="020F0502020204030204" pitchFamily="34" charset="0"/>
                <a:sym typeface="Wingdings" panose="05000000000000000000" pitchFamily="2" charset="2"/>
              </a:rPr>
              <a:t> yang </a:t>
            </a:r>
            <a:r>
              <a:rPr lang="en-US" sz="1800" b="1" i="1" dirty="0" err="1">
                <a:solidFill>
                  <a:schemeClr val="accent1"/>
                </a:solidFill>
                <a:latin typeface="Calibri" panose="020F0502020204030204" pitchFamily="34" charset="0"/>
                <a:sym typeface="Wingdings" panose="05000000000000000000" pitchFamily="2" charset="2"/>
              </a:rPr>
              <a:t>akan</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dihapus</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belum</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u="sng" dirty="0" smtClean="0">
              <a:solidFill>
                <a:schemeClr val="tx2"/>
              </a:solidFill>
              <a:latin typeface="Calibri" panose="020F0502020204030204" pitchFamily="34" charset="0"/>
              <a:sym typeface="Wingdings" panose="05000000000000000000" pitchFamily="2" charset="2"/>
            </a:endParaRPr>
          </a:p>
          <a:p>
            <a:pPr marL="4173538" indent="-2860675">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.Next     </a:t>
            </a:r>
            <a:r>
              <a:rPr lang="en-US" sz="1800" b="1" i="1" dirty="0" smtClean="0">
                <a:solidFill>
                  <a:schemeClr val="accent1"/>
                </a:solidFill>
                <a:latin typeface="Calibri" panose="020F0502020204030204" pitchFamily="34" charset="0"/>
                <a:sym typeface="Wingdings" panose="05000000000000000000" pitchFamily="2" charset="2"/>
              </a:rPr>
              <a:t>{pointer </a:t>
            </a:r>
            <a:r>
              <a:rPr lang="en-US" sz="1800" b="1" i="1" dirty="0" err="1" smtClean="0">
                <a:solidFill>
                  <a:schemeClr val="accent1"/>
                </a:solidFill>
                <a:latin typeface="Calibri" panose="020F0502020204030204" pitchFamily="34" charset="0"/>
                <a:sym typeface="Wingdings" panose="05000000000000000000" pitchFamily="2" charset="2"/>
              </a:rPr>
              <a:t>Phapus</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bergerak</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ke</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berikutnya</a:t>
            </a:r>
            <a:r>
              <a:rPr lang="en-US" sz="1800" b="1" i="1" dirty="0" smtClean="0">
                <a:solidFill>
                  <a:schemeClr val="accent1"/>
                </a:solidFill>
                <a:latin typeface="Calibri" panose="020F0502020204030204" pitchFamily="34" charset="0"/>
                <a:sym typeface="Wingdings" panose="05000000000000000000" pitchFamily="2" charset="2"/>
              </a:rPr>
              <a:t>}</a:t>
            </a:r>
          </a:p>
          <a:p>
            <a:pPr marL="4173538" indent="-2860675">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PosisiHapus</a:t>
            </a:r>
            <a:r>
              <a:rPr lang="en-US" sz="1800" b="1" dirty="0" smtClean="0">
                <a:solidFill>
                  <a:schemeClr val="tx2"/>
                </a:solidFill>
                <a:latin typeface="Calibri" panose="020F0502020204030204" pitchFamily="34" charset="0"/>
                <a:sym typeface="Wingdings" panose="05000000000000000000" pitchFamily="2" charset="2"/>
              </a:rPr>
              <a:t>   </a:t>
            </a:r>
            <a:r>
              <a:rPr lang="en-US" sz="1800" b="1" dirty="0" err="1" smtClean="0">
                <a:solidFill>
                  <a:schemeClr val="tx2"/>
                </a:solidFill>
                <a:latin typeface="Calibri" panose="020F0502020204030204" pitchFamily="34" charset="0"/>
                <a:sym typeface="Wingdings" panose="05000000000000000000" pitchFamily="2" charset="2"/>
              </a:rPr>
              <a:t>PosisiHapus</a:t>
            </a:r>
            <a:r>
              <a:rPr lang="en-US" sz="1800" b="1" dirty="0" smtClean="0">
                <a:solidFill>
                  <a:schemeClr val="tx2"/>
                </a:solidFill>
                <a:latin typeface="Calibri" panose="020F0502020204030204" pitchFamily="34" charset="0"/>
                <a:sym typeface="Wingdings" panose="05000000000000000000" pitchFamily="2" charset="2"/>
              </a:rPr>
              <a:t>  +  1</a:t>
            </a:r>
            <a:endParaRPr lang="en-US" sz="1800" b="1" dirty="0" smtClean="0">
              <a:solidFill>
                <a:schemeClr val="tx2"/>
              </a:solidFill>
              <a:latin typeface="Calibri" panose="020F0502020204030204" pitchFamily="34" charset="0"/>
              <a:sym typeface="Symbol" panose="05050102010706020507" pitchFamily="18" charset="2"/>
            </a:endParaRPr>
          </a:p>
          <a:p>
            <a:pPr marL="855663"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EndIf</a:t>
            </a:r>
            <a:endParaRPr lang="en-US" sz="1800" b="1" u="sng" dirty="0" smtClean="0">
              <a:solidFill>
                <a:schemeClr val="tx2"/>
              </a:solidFill>
              <a:latin typeface="Calibri" panose="020F0502020204030204" pitchFamily="34" charset="0"/>
              <a:sym typeface="Symbol" panose="05050102010706020507" pitchFamily="18" charset="2"/>
            </a:endParaRPr>
          </a:p>
          <a:p>
            <a:pPr marL="574675"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EndWhile</a:t>
            </a:r>
            <a:endParaRPr lang="en-US" sz="1800" b="1" u="sng" dirty="0" smtClean="0">
              <a:solidFill>
                <a:schemeClr val="tx2"/>
              </a:solidFill>
              <a:latin typeface="Calibri" panose="020F0502020204030204" pitchFamily="34" charset="0"/>
              <a:sym typeface="Symbol" panose="05050102010706020507" pitchFamily="18" charset="2"/>
            </a:endParaRPr>
          </a:p>
          <a:p>
            <a:pPr marL="574675" indent="0">
              <a:spcBef>
                <a:spcPts val="0"/>
              </a:spcBef>
              <a:buNone/>
            </a:pPr>
            <a:r>
              <a:rPr lang="en-US" sz="1800" b="1" u="sng" dirty="0" smtClean="0">
                <a:solidFill>
                  <a:schemeClr val="tx2"/>
                </a:solidFill>
                <a:latin typeface="Calibri" panose="020F0502020204030204" pitchFamily="34" charset="0"/>
                <a:sym typeface="Symbol" panose="05050102010706020507" pitchFamily="18" charset="2"/>
              </a:rPr>
              <a:t>If</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err="1" smtClean="0">
                <a:solidFill>
                  <a:schemeClr val="tx2"/>
                </a:solidFill>
                <a:latin typeface="Calibri" panose="020F0502020204030204" pitchFamily="34" charset="0"/>
                <a:sym typeface="Symbol" panose="05050102010706020507" pitchFamily="18" charset="2"/>
              </a:rPr>
              <a:t>Ketemu</a:t>
            </a:r>
            <a:r>
              <a:rPr lang="en-US" sz="1800" b="1" dirty="0" smtClean="0">
                <a:solidFill>
                  <a:schemeClr val="tx2"/>
                </a:solidFill>
                <a:latin typeface="Calibri" panose="020F0502020204030204" pitchFamily="34" charset="0"/>
                <a:sym typeface="Symbol" panose="05050102010706020507" pitchFamily="18"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jika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Symbol" panose="05050102010706020507" pitchFamily="18" charset="2"/>
            </a:endParaRPr>
          </a:p>
          <a:p>
            <a:pPr marL="574675" indent="0">
              <a:spcBef>
                <a:spcPts val="0"/>
              </a:spcBef>
              <a:buNone/>
            </a:pP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  </a:t>
            </a:r>
            <a:r>
              <a:rPr lang="en-US" sz="1800" b="1" u="sng" dirty="0" smtClean="0">
                <a:solidFill>
                  <a:schemeClr val="tx2"/>
                </a:solidFill>
                <a:latin typeface="Calibri" panose="020F0502020204030204" pitchFamily="34" charset="0"/>
                <a:sym typeface="Symbol" panose="05050102010706020507" pitchFamily="18" charset="2"/>
              </a:rPr>
              <a:t>Then</a:t>
            </a:r>
          </a:p>
          <a:p>
            <a:pPr marL="3833813" indent="-2743200">
              <a:spcBef>
                <a:spcPts val="0"/>
              </a:spcBef>
              <a:buNone/>
            </a:pPr>
            <a:r>
              <a:rPr lang="en-US" sz="1800" b="1" dirty="0" err="1" smtClean="0">
                <a:solidFill>
                  <a:schemeClr val="tx2"/>
                </a:solidFill>
                <a:latin typeface="Calibri" panose="020F0502020204030204" pitchFamily="34" charset="0"/>
                <a:sym typeface="Symbol" panose="05050102010706020507" pitchFamily="18" charset="2"/>
              </a:rPr>
              <a:t>Elemen</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smtClean="0">
                <a:solidFill>
                  <a:schemeClr val="tx2"/>
                </a:solidFill>
                <a:latin typeface="Calibri" panose="020F0502020204030204" pitchFamily="34" charset="0"/>
                <a:sym typeface="Symbol" panose="05050102010706020507" pitchFamily="18" charset="2"/>
              </a:rPr>
              <a:t> .Info    </a:t>
            </a:r>
            <a:r>
              <a:rPr lang="en-US" sz="1800" b="1" i="1" dirty="0" smtClean="0">
                <a:solidFill>
                  <a:schemeClr val="accent1"/>
                </a:solidFill>
                <a:latin typeface="Calibri" panose="020F0502020204030204" pitchFamily="34" charset="0"/>
                <a:sym typeface="Wingdings" panose="05000000000000000000" pitchFamily="2" charset="2"/>
              </a:rPr>
              <a:t>{data </a:t>
            </a:r>
            <a:r>
              <a:rPr lang="en-US" sz="1800" b="1" i="1" dirty="0" err="1" smtClean="0">
                <a:solidFill>
                  <a:schemeClr val="accent1"/>
                </a:solidFill>
                <a:latin typeface="Calibri" panose="020F0502020204030204" pitchFamily="34" charset="0"/>
                <a:sym typeface="Wingdings" panose="05000000000000000000" pitchFamily="2" charset="2"/>
              </a:rPr>
              <a:t>dari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akan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dihapus</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diselamatkan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ke</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variabel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Elemen</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Symbol" panose="05050102010706020507" pitchFamily="18" charset="2"/>
            </a:endParaRPr>
          </a:p>
          <a:p>
            <a:pPr marL="1090613" indent="0">
              <a:spcBef>
                <a:spcPts val="0"/>
              </a:spcBef>
              <a:buNone/>
            </a:pPr>
            <a:r>
              <a:rPr lang="en-US" sz="1800" b="1" dirty="0" smtClean="0">
                <a:solidFill>
                  <a:schemeClr val="tx2"/>
                </a:solidFill>
                <a:latin typeface="Calibri" panose="020F0502020204030204" pitchFamily="34" charset="0"/>
                <a:sym typeface="Symbol" panose="05050102010706020507" pitchFamily="18" charset="2"/>
              </a:rPr>
              <a:t>  </a:t>
            </a:r>
            <a:endParaRPr lang="en-US" sz="1800" b="1" dirty="0">
              <a:solidFill>
                <a:schemeClr val="tx2"/>
              </a:solidFill>
              <a:latin typeface="Calibri" panose="020F0502020204030204" pitchFamily="34" charset="0"/>
            </a:endParaRPr>
          </a:p>
        </p:txBody>
      </p:sp>
    </p:spTree>
    <p:extLst>
      <p:ext uri="{BB962C8B-B14F-4D97-AF65-F5344CB8AC3E}">
        <p14:creationId xmlns:p14="http://schemas.microsoft.com/office/powerpoint/2010/main" val="15330656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629400" cy="609600"/>
          </a:xfrm>
        </p:spPr>
        <p:txBody>
          <a:bodyPr/>
          <a:lstStyle/>
          <a:p>
            <a:r>
              <a:rPr lang="en-US" sz="3200" dirty="0" err="1" smtClean="0"/>
              <a:t>Subrutin</a:t>
            </a:r>
            <a:r>
              <a:rPr lang="en-US" sz="3200" dirty="0" smtClean="0"/>
              <a:t> </a:t>
            </a:r>
            <a:r>
              <a:rPr lang="en-US" sz="3200" dirty="0" err="1" smtClean="0"/>
              <a:t>Penghapusan</a:t>
            </a:r>
            <a:r>
              <a:rPr lang="en-US" sz="3200" dirty="0" smtClean="0"/>
              <a:t> Di Tengah</a:t>
            </a:r>
            <a:br>
              <a:rPr lang="en-US" sz="3200" dirty="0" smtClean="0"/>
            </a:br>
            <a:r>
              <a:rPr lang="en-US" sz="3200" dirty="0" err="1" smtClean="0"/>
              <a:t>Secara</a:t>
            </a:r>
            <a:r>
              <a:rPr lang="en-US" sz="3200" dirty="0" smtClean="0"/>
              <a:t> </a:t>
            </a:r>
            <a:r>
              <a:rPr lang="en-US" sz="3200" dirty="0" err="1" smtClean="0"/>
              <a:t>Umum</a:t>
            </a:r>
            <a:r>
              <a:rPr lang="en-US" sz="3200" dirty="0" smtClean="0"/>
              <a:t> (</a:t>
            </a:r>
            <a:r>
              <a:rPr lang="en-US" sz="3200" dirty="0" err="1" smtClean="0"/>
              <a:t>lanjutan</a:t>
            </a:r>
            <a:r>
              <a:rPr lang="en-US" sz="3200" dirty="0" smtClean="0"/>
              <a:t>)</a:t>
            </a:r>
            <a:endParaRPr lang="en-US" sz="3200" dirty="0"/>
          </a:p>
        </p:txBody>
      </p:sp>
      <p:sp>
        <p:nvSpPr>
          <p:cNvPr id="3" name="Content Placeholder 2"/>
          <p:cNvSpPr>
            <a:spLocks noGrp="1"/>
          </p:cNvSpPr>
          <p:nvPr>
            <p:ph idx="1"/>
          </p:nvPr>
        </p:nvSpPr>
        <p:spPr>
          <a:xfrm>
            <a:off x="228600" y="1371600"/>
            <a:ext cx="8763000" cy="5257800"/>
          </a:xfrm>
        </p:spPr>
        <p:txBody>
          <a:bodyPr/>
          <a:lstStyle/>
          <a:p>
            <a:pPr marL="1090613" indent="0">
              <a:spcBef>
                <a:spcPts val="0"/>
              </a:spcBef>
              <a:buNone/>
            </a:pPr>
            <a:r>
              <a:rPr lang="en-US" sz="1800" b="1" u="sng" dirty="0">
                <a:solidFill>
                  <a:schemeClr val="tx2"/>
                </a:solidFill>
                <a:latin typeface="Calibri" panose="020F0502020204030204" pitchFamily="34" charset="0"/>
                <a:sym typeface="Symbol" panose="05050102010706020507" pitchFamily="18" charset="2"/>
              </a:rPr>
              <a:t>If</a:t>
            </a:r>
            <a:r>
              <a:rPr lang="en-US" sz="1800" b="1" dirty="0">
                <a:solidFill>
                  <a:schemeClr val="tx2"/>
                </a:solidFill>
                <a:latin typeface="Calibri" panose="020F0502020204030204" pitchFamily="34" charset="0"/>
                <a:sym typeface="Symbol" panose="05050102010706020507" pitchFamily="18" charset="2"/>
              </a:rPr>
              <a:t> (</a:t>
            </a:r>
            <a:r>
              <a:rPr lang="en-US" sz="1800" b="1" dirty="0" err="1">
                <a:solidFill>
                  <a:schemeClr val="tx2"/>
                </a:solidFill>
                <a:latin typeface="Calibri" panose="020F0502020204030204" pitchFamily="34" charset="0"/>
                <a:sym typeface="Symbol" panose="05050102010706020507" pitchFamily="18" charset="2"/>
              </a:rPr>
              <a:t>Phapus</a:t>
            </a:r>
            <a:r>
              <a:rPr lang="en-US" sz="1800" b="1" dirty="0">
                <a:solidFill>
                  <a:schemeClr val="tx2"/>
                </a:solidFill>
                <a:latin typeface="Calibri" panose="020F0502020204030204" pitchFamily="34" charset="0"/>
                <a:sym typeface="Symbol" panose="05050102010706020507" pitchFamily="18" charset="2"/>
              </a:rPr>
              <a:t> = </a:t>
            </a:r>
            <a:r>
              <a:rPr lang="en-US" sz="1800" b="1" dirty="0" err="1">
                <a:solidFill>
                  <a:schemeClr val="tx2"/>
                </a:solidFill>
                <a:latin typeface="Calibri" panose="020F0502020204030204" pitchFamily="34" charset="0"/>
                <a:sym typeface="Symbol" panose="05050102010706020507" pitchFamily="18" charset="2"/>
              </a:rPr>
              <a:t>Awal</a:t>
            </a:r>
            <a:r>
              <a:rPr lang="en-US" sz="1800" b="1" dirty="0">
                <a:solidFill>
                  <a:schemeClr val="tx2"/>
                </a:solidFill>
                <a:latin typeface="Calibri" panose="020F0502020204030204" pitchFamily="34" charset="0"/>
                <a:sym typeface="Symbol" panose="05050102010706020507" pitchFamily="18" charset="2"/>
              </a:rPr>
              <a:t>)</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jika</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ditemukan</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pada</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simpul</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pertama</a:t>
            </a:r>
            <a:r>
              <a:rPr lang="en-US" sz="1800" b="1" i="1" dirty="0">
                <a:solidFill>
                  <a:schemeClr val="accent1"/>
                </a:solidFill>
                <a:latin typeface="Calibri" panose="020F0502020204030204" pitchFamily="34" charset="0"/>
                <a:sym typeface="Wingdings" panose="05000000000000000000" pitchFamily="2" charset="2"/>
              </a:rPr>
              <a:t>}</a:t>
            </a:r>
            <a:endParaRPr lang="en-US" sz="1800" b="1" dirty="0">
              <a:solidFill>
                <a:schemeClr val="tx2"/>
              </a:solidFill>
              <a:latin typeface="Calibri" panose="020F0502020204030204" pitchFamily="34" charset="0"/>
              <a:sym typeface="Symbol" panose="05050102010706020507" pitchFamily="18" charset="2"/>
            </a:endParaRPr>
          </a:p>
          <a:p>
            <a:pPr marL="1090613" indent="0">
              <a:spcBef>
                <a:spcPts val="0"/>
              </a:spcBef>
              <a:buNone/>
            </a:pPr>
            <a:r>
              <a:rPr lang="en-US" sz="1800" b="1" dirty="0">
                <a:solidFill>
                  <a:schemeClr val="tx2"/>
                </a:solidFill>
                <a:latin typeface="Calibri" panose="020F0502020204030204" pitchFamily="34" charset="0"/>
                <a:sym typeface="Symbol" panose="05050102010706020507" pitchFamily="18" charset="2"/>
              </a:rPr>
              <a:t>  </a:t>
            </a:r>
            <a:r>
              <a:rPr lang="en-US" sz="1800" b="1" u="sng" dirty="0">
                <a:solidFill>
                  <a:schemeClr val="tx2"/>
                </a:solidFill>
                <a:latin typeface="Calibri" panose="020F0502020204030204" pitchFamily="34" charset="0"/>
                <a:sym typeface="Symbol" panose="05050102010706020507" pitchFamily="18" charset="2"/>
              </a:rPr>
              <a:t>Then</a:t>
            </a:r>
          </a:p>
          <a:p>
            <a:pPr marL="1090613" indent="0">
              <a:spcBef>
                <a:spcPts val="0"/>
              </a:spcBef>
              <a:buNone/>
            </a:pPr>
            <a:r>
              <a:rPr lang="en-US" sz="1800" b="1" dirty="0">
                <a:solidFill>
                  <a:schemeClr val="tx2"/>
                </a:solidFill>
                <a:latin typeface="Calibri" panose="020F0502020204030204" pitchFamily="34" charset="0"/>
                <a:sym typeface="Symbol" panose="05050102010706020507" pitchFamily="18" charset="2"/>
              </a:rPr>
              <a:t>       </a:t>
            </a:r>
            <a:r>
              <a:rPr lang="en-US" sz="1800" b="1" dirty="0" err="1">
                <a:solidFill>
                  <a:schemeClr val="tx2"/>
                </a:solidFill>
                <a:latin typeface="Calibri" panose="020F0502020204030204" pitchFamily="34" charset="0"/>
                <a:sym typeface="Symbol" panose="05050102010706020507" pitchFamily="18" charset="2"/>
              </a:rPr>
              <a:t>Awal</a:t>
            </a:r>
            <a:r>
              <a:rPr lang="en-US" sz="1800" b="1" dirty="0">
                <a:solidFill>
                  <a:schemeClr val="tx2"/>
                </a:solidFill>
                <a:latin typeface="Calibri" panose="020F0502020204030204" pitchFamily="34" charset="0"/>
                <a:sym typeface="Symbol" panose="05050102010706020507" pitchFamily="18" charset="2"/>
              </a:rPr>
              <a:t>  </a:t>
            </a:r>
            <a:r>
              <a:rPr lang="en-US" sz="1800" b="1" dirty="0">
                <a:solidFill>
                  <a:schemeClr val="tx2"/>
                </a:solidFill>
                <a:latin typeface="Calibri" panose="020F0502020204030204" pitchFamily="34" charset="0"/>
                <a:sym typeface="Wingdings" panose="05000000000000000000" pitchFamily="2" charset="2"/>
              </a:rPr>
              <a:t>  </a:t>
            </a:r>
            <a:r>
              <a:rPr lang="en-US" sz="1800" b="1" dirty="0" err="1">
                <a:solidFill>
                  <a:schemeClr val="tx2"/>
                </a:solidFill>
                <a:latin typeface="Calibri" panose="020F0502020204030204" pitchFamily="34" charset="0"/>
                <a:sym typeface="Wingdings" panose="05000000000000000000" pitchFamily="2" charset="2"/>
              </a:rPr>
              <a:t>Awal</a:t>
            </a:r>
            <a:r>
              <a:rPr lang="en-US" sz="1800" b="1" dirty="0">
                <a:solidFill>
                  <a:schemeClr val="tx2"/>
                </a:solidFill>
                <a:latin typeface="Calibri" panose="020F0502020204030204" pitchFamily="34" charset="0"/>
                <a:sym typeface="Symbol" panose="05050102010706020507" pitchFamily="18" charset="2"/>
              </a:rPr>
              <a:t> .Next</a:t>
            </a:r>
          </a:p>
          <a:p>
            <a:pPr marL="1150938" indent="0">
              <a:spcBef>
                <a:spcPts val="0"/>
              </a:spcBef>
              <a:buNone/>
            </a:pPr>
            <a:r>
              <a:rPr lang="en-US" sz="1800" b="1" u="sng" dirty="0" smtClean="0">
                <a:solidFill>
                  <a:schemeClr val="tx2"/>
                </a:solidFill>
                <a:latin typeface="Calibri" panose="020F0502020204030204" pitchFamily="34" charset="0"/>
                <a:sym typeface="Symbol" panose="05050102010706020507" pitchFamily="18" charset="2"/>
              </a:rPr>
              <a:t>Else</a:t>
            </a:r>
            <a:r>
              <a:rPr lang="en-US" sz="1800" b="1" dirty="0" smtClean="0">
                <a:solidFill>
                  <a:schemeClr val="tx2"/>
                </a:solidFill>
                <a:latin typeface="Calibri" panose="020F0502020204030204" pitchFamily="34" charset="0"/>
                <a:sym typeface="Symbol" panose="05050102010706020507" pitchFamily="18" charset="2"/>
              </a:rPr>
              <a:t>     </a:t>
            </a:r>
            <a:r>
              <a:rPr lang="en-US" sz="1800" b="1" i="1" dirty="0">
                <a:solidFill>
                  <a:schemeClr val="accent1"/>
                </a:solidFill>
                <a:latin typeface="Calibri" panose="020F0502020204030204" pitchFamily="34" charset="0"/>
                <a:sym typeface="Wingdings" panose="05000000000000000000" pitchFamily="2" charset="2"/>
              </a:rPr>
              <a:t>{</a:t>
            </a:r>
            <a:r>
              <a:rPr lang="en-US" sz="1800" b="1" i="1" dirty="0" err="1">
                <a:solidFill>
                  <a:schemeClr val="accent1"/>
                </a:solidFill>
                <a:latin typeface="Calibri" panose="020F0502020204030204" pitchFamily="34" charset="0"/>
                <a:sym typeface="Wingdings" panose="05000000000000000000" pitchFamily="2" charset="2"/>
              </a:rPr>
              <a:t>jika</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ditemukan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bukan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pada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pertama</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Wingdings" panose="05000000000000000000" pitchFamily="2" charset="2"/>
            </a:endParaRPr>
          </a:p>
          <a:p>
            <a:pPr marL="1430338" indent="0">
              <a:spcBef>
                <a:spcPts val="0"/>
              </a:spcBef>
              <a:buNone/>
            </a:pPr>
            <a:r>
              <a:rPr lang="en-US" sz="1800" b="1" dirty="0" smtClean="0">
                <a:solidFill>
                  <a:schemeClr val="tx2"/>
                </a:solidFill>
                <a:latin typeface="Calibri" panose="020F0502020204030204" pitchFamily="34" charset="0"/>
                <a:sym typeface="Wingdings" panose="05000000000000000000" pitchFamily="2" charset="2"/>
              </a:rPr>
              <a:t>Bantu  </a:t>
            </a:r>
            <a:r>
              <a:rPr lang="en-US" sz="1800" b="1" dirty="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Awal</a:t>
            </a:r>
            <a:endParaRPr lang="en-US" sz="1800" b="1" u="sng" dirty="0" smtClean="0">
              <a:solidFill>
                <a:schemeClr val="tx2"/>
              </a:solidFill>
              <a:latin typeface="Calibri" panose="020F0502020204030204" pitchFamily="34" charset="0"/>
              <a:sym typeface="Wingdings" panose="05000000000000000000" pitchFamily="2" charset="2"/>
            </a:endParaRPr>
          </a:p>
          <a:p>
            <a:pPr marL="1430338"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While</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Bantu</a:t>
            </a:r>
            <a:r>
              <a:rPr lang="en-US" sz="1800" b="1" dirty="0" err="1">
                <a:solidFill>
                  <a:schemeClr val="tx2"/>
                </a:solidFill>
                <a:latin typeface="Calibri" panose="020F0502020204030204" pitchFamily="34" charset="0"/>
                <a:sym typeface="Symbol" panose="05050102010706020507" pitchFamily="18" charset="2"/>
              </a:rPr>
              <a:t>.</a:t>
            </a:r>
            <a:r>
              <a:rPr lang="en-US" sz="1800" b="1" dirty="0" err="1" smtClean="0">
                <a:solidFill>
                  <a:schemeClr val="tx2"/>
                </a:solidFill>
                <a:latin typeface="Calibri" panose="020F0502020204030204" pitchFamily="34" charset="0"/>
                <a:sym typeface="Symbol" panose="05050102010706020507" pitchFamily="18" charset="2"/>
              </a:rPr>
              <a:t>Next</a:t>
            </a:r>
            <a:r>
              <a:rPr lang="en-US" sz="1800" b="1" dirty="0" smtClean="0">
                <a:solidFill>
                  <a:schemeClr val="tx2"/>
                </a:solidFill>
                <a:latin typeface="Calibri" panose="020F0502020204030204" pitchFamily="34" charset="0"/>
                <a:sym typeface="Symbol" panose="05050102010706020507" pitchFamily="18" charset="2"/>
              </a:rPr>
              <a:t> ≠ </a:t>
            </a:r>
            <a:r>
              <a:rPr lang="en-US" sz="1800" b="1" dirty="0" err="1" smtClean="0">
                <a:solidFill>
                  <a:schemeClr val="tx2"/>
                </a:solidFill>
                <a:latin typeface="Calibri" panose="020F0502020204030204" pitchFamily="34" charset="0"/>
                <a:sym typeface="Symbol" panose="05050102010706020507" pitchFamily="18" charset="2"/>
              </a:rPr>
              <a:t>Phapus</a:t>
            </a:r>
            <a:r>
              <a:rPr lang="en-US" sz="1800" b="1" dirty="0" smtClean="0">
                <a:solidFill>
                  <a:schemeClr val="tx2"/>
                </a:solidFill>
                <a:latin typeface="Calibri" panose="020F0502020204030204" pitchFamily="34" charset="0"/>
                <a:sym typeface="Symbol" panose="05050102010706020507" pitchFamily="18" charset="2"/>
              </a:rPr>
              <a:t>)  </a:t>
            </a:r>
            <a:r>
              <a:rPr lang="en-US" sz="1800" b="1" u="sng" dirty="0" smtClean="0">
                <a:solidFill>
                  <a:schemeClr val="tx2"/>
                </a:solidFill>
                <a:latin typeface="Calibri" panose="020F0502020204030204" pitchFamily="34" charset="0"/>
                <a:sym typeface="Symbol" panose="05050102010706020507" pitchFamily="18" charset="2"/>
              </a:rPr>
              <a:t>do</a:t>
            </a:r>
          </a:p>
          <a:p>
            <a:pPr marL="1770063" indent="0">
              <a:spcBef>
                <a:spcPts val="0"/>
              </a:spcBef>
              <a:buNone/>
            </a:pPr>
            <a:r>
              <a:rPr lang="en-US" sz="1800" b="1" dirty="0" smtClean="0">
                <a:solidFill>
                  <a:schemeClr val="tx2"/>
                </a:solidFill>
                <a:latin typeface="Calibri" panose="020F0502020204030204" pitchFamily="34" charset="0"/>
                <a:sym typeface="Symbol" panose="05050102010706020507" pitchFamily="18" charset="2"/>
              </a:rPr>
              <a:t>Bantu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Bantu</a:t>
            </a:r>
            <a:r>
              <a:rPr lang="en-US" sz="1800" b="1" dirty="0" err="1">
                <a:solidFill>
                  <a:schemeClr val="tx2"/>
                </a:solidFill>
                <a:latin typeface="Calibri" panose="020F0502020204030204" pitchFamily="34" charset="0"/>
                <a:sym typeface="Symbol" panose="05050102010706020507" pitchFamily="18" charset="2"/>
              </a:rPr>
              <a:t>.Next</a:t>
            </a:r>
            <a:endParaRPr lang="en-US" sz="1800" b="1" dirty="0">
              <a:solidFill>
                <a:schemeClr val="tx2"/>
              </a:solidFill>
              <a:latin typeface="Calibri" panose="020F0502020204030204" pitchFamily="34" charset="0"/>
              <a:sym typeface="Symbol" panose="05050102010706020507" pitchFamily="18" charset="2"/>
            </a:endParaRPr>
          </a:p>
          <a:p>
            <a:pPr marL="1430338"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EndWhile</a:t>
            </a:r>
            <a:endParaRPr lang="en-US" sz="1800" b="1" u="sng" dirty="0" smtClean="0">
              <a:solidFill>
                <a:schemeClr val="tx2"/>
              </a:solidFill>
              <a:latin typeface="Calibri" panose="020F0502020204030204" pitchFamily="34" charset="0"/>
              <a:sym typeface="Symbol" panose="05050102010706020507" pitchFamily="18" charset="2"/>
            </a:endParaRPr>
          </a:p>
          <a:p>
            <a:pPr marL="1430338" indent="0">
              <a:spcBef>
                <a:spcPts val="0"/>
              </a:spcBef>
              <a:buNone/>
            </a:pPr>
            <a:r>
              <a:rPr lang="en-US" sz="1800" b="1" u="sng" dirty="0" smtClean="0">
                <a:solidFill>
                  <a:schemeClr val="tx2"/>
                </a:solidFill>
                <a:latin typeface="Calibri" panose="020F0502020204030204" pitchFamily="34" charset="0"/>
                <a:sym typeface="Symbol" panose="05050102010706020507" pitchFamily="18" charset="2"/>
              </a:rPr>
              <a:t>If</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err="1" smtClean="0">
                <a:solidFill>
                  <a:schemeClr val="tx2"/>
                </a:solidFill>
                <a:latin typeface="Calibri" panose="020F0502020204030204" pitchFamily="34" charset="0"/>
                <a:sym typeface="Symbol" panose="05050102010706020507" pitchFamily="18" charset="2"/>
              </a:rPr>
              <a:t>Phapus</a:t>
            </a:r>
            <a:r>
              <a:rPr lang="en-US" sz="1800" b="1" dirty="0" smtClean="0">
                <a:solidFill>
                  <a:schemeClr val="tx2"/>
                </a:solidFill>
                <a:latin typeface="Calibri" panose="020F0502020204030204" pitchFamily="34" charset="0"/>
                <a:sym typeface="Symbol" panose="05050102010706020507" pitchFamily="18" charset="2"/>
              </a:rPr>
              <a:t> = </a:t>
            </a:r>
            <a:r>
              <a:rPr lang="en-US" sz="1800" b="1" dirty="0" err="1" smtClean="0">
                <a:solidFill>
                  <a:schemeClr val="tx2"/>
                </a:solidFill>
                <a:latin typeface="Calibri" panose="020F0502020204030204" pitchFamily="34" charset="0"/>
                <a:sym typeface="Symbol" panose="05050102010706020507" pitchFamily="18" charset="2"/>
              </a:rPr>
              <a:t>Akhir</a:t>
            </a:r>
            <a:r>
              <a:rPr lang="en-US" sz="1800" b="1" dirty="0" smtClean="0">
                <a:solidFill>
                  <a:schemeClr val="tx2"/>
                </a:solidFill>
                <a:latin typeface="Calibri" panose="020F0502020204030204" pitchFamily="34" charset="0"/>
                <a:sym typeface="Symbol" panose="05050102010706020507" pitchFamily="18" charset="2"/>
              </a:rPr>
              <a:t>)          </a:t>
            </a:r>
            <a:r>
              <a:rPr lang="en-US" sz="1800" b="1" i="1" dirty="0">
                <a:solidFill>
                  <a:schemeClr val="accent1"/>
                </a:solidFill>
                <a:latin typeface="Calibri" panose="020F0502020204030204" pitchFamily="34" charset="0"/>
                <a:sym typeface="Wingdings" panose="05000000000000000000" pitchFamily="2" charset="2"/>
              </a:rPr>
              <a:t>{</a:t>
            </a:r>
            <a:r>
              <a:rPr lang="en-US" sz="1800" b="1" i="1" dirty="0" err="1">
                <a:solidFill>
                  <a:schemeClr val="accent1"/>
                </a:solidFill>
                <a:latin typeface="Calibri" panose="020F0502020204030204" pitchFamily="34" charset="0"/>
                <a:sym typeface="Wingdings" panose="05000000000000000000" pitchFamily="2" charset="2"/>
              </a:rPr>
              <a:t>jika</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ditemukan</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pada</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simpul</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terakhir</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smtClean="0">
              <a:solidFill>
                <a:schemeClr val="tx2"/>
              </a:solidFill>
              <a:latin typeface="Calibri" panose="020F0502020204030204" pitchFamily="34" charset="0"/>
              <a:sym typeface="Symbol" panose="05050102010706020507" pitchFamily="18" charset="2"/>
            </a:endParaRPr>
          </a:p>
          <a:p>
            <a:pPr marL="1430338" indent="0">
              <a:spcBef>
                <a:spcPts val="0"/>
              </a:spcBef>
              <a:buNone/>
            </a:pPr>
            <a:r>
              <a:rPr lang="en-US" sz="1800" b="1" dirty="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Symbol" panose="05050102010706020507" pitchFamily="18" charset="2"/>
              </a:rPr>
              <a:t> </a:t>
            </a:r>
            <a:r>
              <a:rPr lang="en-US" sz="1800" b="1" u="sng" dirty="0" smtClean="0">
                <a:solidFill>
                  <a:schemeClr val="tx2"/>
                </a:solidFill>
                <a:latin typeface="Calibri" panose="020F0502020204030204" pitchFamily="34" charset="0"/>
                <a:sym typeface="Symbol" panose="05050102010706020507" pitchFamily="18" charset="2"/>
              </a:rPr>
              <a:t>Then</a:t>
            </a:r>
          </a:p>
          <a:p>
            <a:pPr marL="3775075" indent="-2005013">
              <a:spcBef>
                <a:spcPts val="0"/>
              </a:spcBef>
              <a:buNone/>
            </a:pPr>
            <a:r>
              <a:rPr lang="en-US" sz="1800" b="1" dirty="0" err="1" smtClean="0">
                <a:solidFill>
                  <a:schemeClr val="tx2"/>
                </a:solidFill>
                <a:latin typeface="Calibri" panose="020F0502020204030204" pitchFamily="34" charset="0"/>
                <a:sym typeface="Symbol" panose="05050102010706020507" pitchFamily="18" charset="2"/>
              </a:rPr>
              <a:t>Akhir</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Wingdings" panose="05000000000000000000" pitchFamily="2" charset="2"/>
              </a:rPr>
              <a:t>  Bantu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memindahkan</a:t>
            </a:r>
            <a:r>
              <a:rPr lang="en-US" sz="1800" b="1" i="1" dirty="0" smtClean="0">
                <a:solidFill>
                  <a:schemeClr val="accent1"/>
                </a:solidFill>
                <a:latin typeface="Calibri" panose="020F0502020204030204" pitchFamily="34" charset="0"/>
                <a:sym typeface="Wingdings" panose="05000000000000000000" pitchFamily="2" charset="2"/>
              </a:rPr>
              <a:t> pointer </a:t>
            </a:r>
            <a:r>
              <a:rPr lang="en-US" sz="1800" b="1" i="1" dirty="0" err="1" smtClean="0">
                <a:solidFill>
                  <a:schemeClr val="accent1"/>
                </a:solidFill>
                <a:latin typeface="Calibri" panose="020F0502020204030204" pitchFamily="34" charset="0"/>
                <a:sym typeface="Wingdings" panose="05000000000000000000" pitchFamily="2" charset="2"/>
              </a:rPr>
              <a:t>Akhir</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ke</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ditunjuk</a:t>
            </a:r>
            <a:r>
              <a:rPr lang="en-US" sz="1800" b="1" i="1" dirty="0" smtClean="0">
                <a:solidFill>
                  <a:schemeClr val="accent1"/>
                </a:solidFill>
                <a:latin typeface="Calibri" panose="020F0502020204030204" pitchFamily="34" charset="0"/>
                <a:sym typeface="Wingdings" panose="05000000000000000000" pitchFamily="2" charset="2"/>
              </a:rPr>
              <a:t> pointer Bantu}</a:t>
            </a:r>
          </a:p>
          <a:p>
            <a:pPr marL="17700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Akhir</a:t>
            </a:r>
            <a:r>
              <a:rPr lang="en-US" sz="1800" b="1" dirty="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Next </a:t>
            </a:r>
            <a:r>
              <a:rPr lang="en-US" sz="1800" b="1" dirty="0" smtClean="0">
                <a:solidFill>
                  <a:schemeClr val="tx2"/>
                </a:solidFill>
                <a:latin typeface="Calibri" panose="020F0502020204030204" pitchFamily="34" charset="0"/>
                <a:sym typeface="Wingdings" panose="05000000000000000000" pitchFamily="2" charset="2"/>
              </a:rPr>
              <a:t>  Nil  </a:t>
            </a:r>
          </a:p>
          <a:p>
            <a:pPr marL="1489075" indent="0">
              <a:spcBef>
                <a:spcPts val="0"/>
              </a:spcBef>
              <a:buNone/>
            </a:pPr>
            <a:r>
              <a:rPr lang="en-US" sz="1800" b="1" u="sng" dirty="0" smtClean="0">
                <a:solidFill>
                  <a:schemeClr val="tx2"/>
                </a:solidFill>
                <a:latin typeface="Calibri" panose="020F0502020204030204" pitchFamily="34" charset="0"/>
                <a:sym typeface="Wingdings" panose="05000000000000000000" pitchFamily="2" charset="2"/>
              </a:rPr>
              <a:t>Else</a:t>
            </a:r>
            <a:r>
              <a:rPr lang="en-US" sz="1800" b="1" dirty="0" smtClean="0">
                <a:solidFill>
                  <a:schemeClr val="tx2"/>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a:solidFill>
                  <a:schemeClr val="accent1"/>
                </a:solidFill>
                <a:latin typeface="Calibri" panose="020F0502020204030204" pitchFamily="34" charset="0"/>
                <a:sym typeface="Wingdings" panose="05000000000000000000" pitchFamily="2" charset="2"/>
              </a:rPr>
              <a:t>jika</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ditemukan</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smtClean="0">
                <a:solidFill>
                  <a:schemeClr val="accent1"/>
                </a:solidFill>
                <a:latin typeface="Calibri" panose="020F0502020204030204" pitchFamily="34" charset="0"/>
                <a:sym typeface="Wingdings" panose="05000000000000000000" pitchFamily="2" charset="2"/>
              </a:rPr>
              <a:t>di </a:t>
            </a:r>
            <a:r>
              <a:rPr lang="en-US" sz="1800" b="1" i="1" dirty="0" err="1" smtClean="0">
                <a:solidFill>
                  <a:schemeClr val="accent1"/>
                </a:solidFill>
                <a:latin typeface="Calibri" panose="020F0502020204030204" pitchFamily="34" charset="0"/>
                <a:sym typeface="Wingdings" panose="05000000000000000000" pitchFamily="2" charset="2"/>
              </a:rPr>
              <a:t>tengah</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a:solidFill>
                <a:schemeClr val="tx2"/>
              </a:solidFill>
              <a:latin typeface="Calibri" panose="020F0502020204030204" pitchFamily="34" charset="0"/>
              <a:sym typeface="Wingdings" panose="05000000000000000000" pitchFamily="2" charset="2"/>
            </a:endParaRPr>
          </a:p>
          <a:p>
            <a:pPr marL="1770063" indent="0">
              <a:spcBef>
                <a:spcPts val="0"/>
              </a:spcBef>
              <a:buNone/>
            </a:pPr>
            <a:r>
              <a:rPr lang="en-US" sz="1800" b="1" dirty="0" err="1" smtClean="0">
                <a:solidFill>
                  <a:schemeClr val="tx2"/>
                </a:solidFill>
                <a:latin typeface="Calibri" panose="020F0502020204030204" pitchFamily="34" charset="0"/>
                <a:sym typeface="Wingdings" panose="05000000000000000000" pitchFamily="2" charset="2"/>
              </a:rPr>
              <a:t>Bantu</a:t>
            </a:r>
            <a:r>
              <a:rPr lang="en-US" sz="1800" b="1" dirty="0" err="1">
                <a:solidFill>
                  <a:schemeClr val="tx2"/>
                </a:solidFill>
                <a:latin typeface="Calibri" panose="020F0502020204030204" pitchFamily="34" charset="0"/>
                <a:sym typeface="Symbol" panose="05050102010706020507" pitchFamily="18" charset="2"/>
              </a:rPr>
              <a:t>.</a:t>
            </a:r>
            <a:r>
              <a:rPr lang="en-US" sz="1800" b="1" dirty="0" err="1" smtClean="0">
                <a:solidFill>
                  <a:schemeClr val="tx2"/>
                </a:solidFill>
                <a:latin typeface="Calibri" panose="020F0502020204030204" pitchFamily="34" charset="0"/>
                <a:sym typeface="Symbol" panose="05050102010706020507" pitchFamily="18" charset="2"/>
              </a:rPr>
              <a:t>Next</a:t>
            </a:r>
            <a:r>
              <a:rPr lang="en-US" sz="1800" b="1" dirty="0" smtClean="0">
                <a:solidFill>
                  <a:schemeClr val="tx2"/>
                </a:solidFill>
                <a:latin typeface="Calibri" panose="020F0502020204030204" pitchFamily="34" charset="0"/>
                <a:sym typeface="Symbol" panose="05050102010706020507" pitchFamily="18" charset="2"/>
              </a:rPr>
              <a:t>  </a:t>
            </a:r>
            <a:r>
              <a:rPr lang="en-US" sz="1800" b="1" dirty="0" smtClean="0">
                <a:solidFill>
                  <a:schemeClr val="tx2"/>
                </a:solidFill>
                <a:latin typeface="Calibri" panose="020F0502020204030204" pitchFamily="34" charset="0"/>
                <a:sym typeface="Wingdings" panose="05000000000000000000" pitchFamily="2" charset="2"/>
              </a:rPr>
              <a:t>  </a:t>
            </a:r>
            <a:r>
              <a:rPr lang="en-US" sz="1800" b="1" dirty="0" err="1" smtClean="0">
                <a:solidFill>
                  <a:schemeClr val="tx2"/>
                </a:solidFill>
                <a:latin typeface="Calibri" panose="020F0502020204030204" pitchFamily="34" charset="0"/>
                <a:sym typeface="Wingdings" panose="05000000000000000000" pitchFamily="2" charset="2"/>
              </a:rPr>
              <a:t>Phapus</a:t>
            </a:r>
            <a:r>
              <a:rPr lang="en-US" sz="1800" b="1" dirty="0">
                <a:solidFill>
                  <a:schemeClr val="tx2"/>
                </a:solidFill>
                <a:latin typeface="Calibri" panose="020F0502020204030204" pitchFamily="34" charset="0"/>
                <a:sym typeface="Symbol" panose="05050102010706020507" pitchFamily="18" charset="2"/>
              </a:rPr>
              <a:t>.</a:t>
            </a:r>
            <a:r>
              <a:rPr lang="en-US" sz="1800" b="1" dirty="0" smtClean="0">
                <a:solidFill>
                  <a:schemeClr val="tx2"/>
                </a:solidFill>
                <a:latin typeface="Calibri" panose="020F0502020204030204" pitchFamily="34" charset="0"/>
                <a:sym typeface="Symbol" panose="05050102010706020507" pitchFamily="18" charset="2"/>
              </a:rPr>
              <a:t>Next     </a:t>
            </a:r>
            <a:r>
              <a:rPr lang="en-US" sz="1800" b="1" i="1" dirty="0" smtClean="0">
                <a:solidFill>
                  <a:schemeClr val="accent1"/>
                </a:solidFill>
                <a:latin typeface="Calibri" panose="020F0502020204030204" pitchFamily="34" charset="0"/>
                <a:sym typeface="Wingdings" panose="05000000000000000000" pitchFamily="2" charset="2"/>
              </a:rPr>
              <a:t>{</a:t>
            </a:r>
            <a:r>
              <a:rPr lang="en-US" sz="1800" b="1" i="1" dirty="0" err="1" smtClean="0">
                <a:solidFill>
                  <a:schemeClr val="accent1"/>
                </a:solidFill>
                <a:latin typeface="Calibri" panose="020F0502020204030204" pitchFamily="34" charset="0"/>
                <a:sym typeface="Wingdings" panose="05000000000000000000" pitchFamily="2" charset="2"/>
              </a:rPr>
              <a:t>medan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sambungan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dari</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ditunjuk</a:t>
            </a:r>
            <a:r>
              <a:rPr lang="en-US" sz="1800" b="1" i="1" dirty="0" smtClean="0">
                <a:solidFill>
                  <a:schemeClr val="accent1"/>
                </a:solidFill>
                <a:latin typeface="Calibri" panose="020F0502020204030204" pitchFamily="34" charset="0"/>
                <a:sym typeface="Wingdings" panose="05000000000000000000" pitchFamily="2" charset="2"/>
              </a:rPr>
              <a:t> pointer Bantu </a:t>
            </a:r>
            <a:r>
              <a:rPr lang="en-US" sz="1800" b="1" i="1" dirty="0" err="1" smtClean="0">
                <a:solidFill>
                  <a:schemeClr val="accent1"/>
                </a:solidFill>
                <a:latin typeface="Calibri" panose="020F0502020204030204" pitchFamily="34" charset="0"/>
                <a:sym typeface="Wingdings" panose="05000000000000000000" pitchFamily="2" charset="2"/>
              </a:rPr>
              <a:t>harus</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menunjuk</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disebelah</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kanan</a:t>
            </a:r>
            <a:r>
              <a:rPr lang="en-US" sz="1800" b="1" i="1" dirty="0" smtClean="0">
                <a:solidFill>
                  <a:schemeClr val="accent1"/>
                </a:solidFill>
                <a:latin typeface="Calibri" panose="020F0502020204030204" pitchFamily="34" charset="0"/>
                <a:sym typeface="Wingdings" panose="05000000000000000000" pitchFamily="2" charset="2"/>
              </a:rPr>
              <a:t> </a:t>
            </a:r>
            <a:r>
              <a:rPr lang="en-US" sz="1800" b="1" i="1" dirty="0" err="1" smtClean="0">
                <a:solidFill>
                  <a:schemeClr val="accent1"/>
                </a:solidFill>
                <a:latin typeface="Calibri" panose="020F0502020204030204" pitchFamily="34" charset="0"/>
                <a:sym typeface="Wingdings" panose="05000000000000000000" pitchFamily="2" charset="2"/>
              </a:rPr>
              <a:t>simpul</a:t>
            </a:r>
            <a:r>
              <a:rPr lang="en-US" sz="1800" b="1" i="1" dirty="0" smtClean="0">
                <a:solidFill>
                  <a:schemeClr val="accent1"/>
                </a:solidFill>
                <a:latin typeface="Calibri" panose="020F0502020204030204" pitchFamily="34" charset="0"/>
                <a:sym typeface="Wingdings" panose="05000000000000000000" pitchFamily="2" charset="2"/>
              </a:rPr>
              <a:t> yang </a:t>
            </a:r>
            <a:r>
              <a:rPr lang="en-US" sz="1800" b="1" i="1" dirty="0" err="1" smtClean="0">
                <a:solidFill>
                  <a:schemeClr val="accent1"/>
                </a:solidFill>
                <a:latin typeface="Calibri" panose="020F0502020204030204" pitchFamily="34" charset="0"/>
                <a:sym typeface="Wingdings" panose="05000000000000000000" pitchFamily="2" charset="2"/>
              </a:rPr>
              <a:t>ditunjuk</a:t>
            </a:r>
            <a:r>
              <a:rPr lang="en-US" sz="1800" b="1" i="1" dirty="0" smtClean="0">
                <a:solidFill>
                  <a:schemeClr val="accent1"/>
                </a:solidFill>
                <a:latin typeface="Calibri" panose="020F0502020204030204" pitchFamily="34" charset="0"/>
                <a:sym typeface="Wingdings" panose="05000000000000000000" pitchFamily="2" charset="2"/>
              </a:rPr>
              <a:t> pointer </a:t>
            </a:r>
            <a:r>
              <a:rPr lang="en-US" sz="1800" b="1" i="1" dirty="0" err="1" smtClean="0">
                <a:solidFill>
                  <a:schemeClr val="accent1"/>
                </a:solidFill>
                <a:latin typeface="Calibri" panose="020F0502020204030204" pitchFamily="34" charset="0"/>
                <a:sym typeface="Wingdings" panose="05000000000000000000" pitchFamily="2" charset="2"/>
              </a:rPr>
              <a:t>Phapus</a:t>
            </a:r>
            <a:r>
              <a:rPr lang="en-US" sz="1800" b="1" i="1" dirty="0" smtClean="0">
                <a:solidFill>
                  <a:schemeClr val="accent1"/>
                </a:solidFill>
                <a:latin typeface="Calibri" panose="020F0502020204030204" pitchFamily="34" charset="0"/>
                <a:sym typeface="Wingdings" panose="05000000000000000000" pitchFamily="2" charset="2"/>
              </a:rPr>
              <a:t>}</a:t>
            </a:r>
            <a:endParaRPr lang="en-US" sz="1800" b="1" dirty="0">
              <a:solidFill>
                <a:schemeClr val="tx2"/>
              </a:solidFill>
              <a:latin typeface="Calibri" panose="020F0502020204030204" pitchFamily="34" charset="0"/>
              <a:sym typeface="Wingdings" panose="05000000000000000000" pitchFamily="2" charset="2"/>
            </a:endParaRPr>
          </a:p>
          <a:p>
            <a:pPr marL="1371600"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EndIf</a:t>
            </a:r>
            <a:endParaRPr lang="en-US" sz="1800" b="1" u="sng" dirty="0" smtClean="0">
              <a:solidFill>
                <a:schemeClr val="tx2"/>
              </a:solidFill>
              <a:latin typeface="Calibri" panose="020F0502020204030204" pitchFamily="34" charset="0"/>
              <a:sym typeface="Symbol" panose="05050102010706020507" pitchFamily="18" charset="2"/>
            </a:endParaRPr>
          </a:p>
          <a:p>
            <a:pPr marL="1090613" indent="0">
              <a:spcBef>
                <a:spcPts val="0"/>
              </a:spcBef>
              <a:buNone/>
            </a:pPr>
            <a:r>
              <a:rPr lang="en-US" sz="1800" b="1" u="sng" dirty="0" err="1" smtClean="0">
                <a:solidFill>
                  <a:schemeClr val="tx2"/>
                </a:solidFill>
                <a:latin typeface="Calibri" panose="020F0502020204030204" pitchFamily="34" charset="0"/>
                <a:sym typeface="Symbol" panose="05050102010706020507" pitchFamily="18" charset="2"/>
              </a:rPr>
              <a:t>EndIf</a:t>
            </a:r>
            <a:endParaRPr lang="en-US" sz="1800" b="1" u="sng" dirty="0" smtClean="0">
              <a:solidFill>
                <a:schemeClr val="tx2"/>
              </a:solidFill>
              <a:latin typeface="Calibri" panose="020F0502020204030204" pitchFamily="34" charset="0"/>
              <a:sym typeface="Symbol" panose="05050102010706020507" pitchFamily="18" charset="2"/>
            </a:endParaRPr>
          </a:p>
          <a:p>
            <a:pPr marL="1090613" indent="0">
              <a:spcBef>
                <a:spcPts val="0"/>
              </a:spcBef>
              <a:buNone/>
            </a:pPr>
            <a:endParaRPr lang="en-US" sz="1800" b="1" dirty="0" smtClean="0">
              <a:solidFill>
                <a:schemeClr val="tx2"/>
              </a:solidFill>
              <a:latin typeface="Calibri" panose="020F0502020204030204" pitchFamily="34" charset="0"/>
              <a:sym typeface="Symbol" panose="05050102010706020507" pitchFamily="18" charset="2"/>
            </a:endParaRPr>
          </a:p>
          <a:p>
            <a:pPr marL="574675" indent="0">
              <a:spcBef>
                <a:spcPts val="0"/>
              </a:spcBef>
              <a:buNone/>
            </a:pPr>
            <a:endParaRPr lang="en-US" sz="1800" b="1" u="sng" dirty="0" smtClean="0">
              <a:solidFill>
                <a:schemeClr val="tx2"/>
              </a:solidFill>
              <a:latin typeface="Calibri" panose="020F0502020204030204" pitchFamily="34" charset="0"/>
              <a:sym typeface="Symbol" panose="05050102010706020507" pitchFamily="18" charset="2"/>
            </a:endParaRPr>
          </a:p>
          <a:p>
            <a:pPr marL="1430338" indent="0">
              <a:spcBef>
                <a:spcPts val="0"/>
              </a:spcBef>
              <a:buNone/>
            </a:pPr>
            <a:endParaRPr lang="en-US" sz="1800" b="1" dirty="0">
              <a:solidFill>
                <a:schemeClr val="tx2"/>
              </a:solidFill>
              <a:latin typeface="Calibri" panose="020F0502020204030204" pitchFamily="34" charset="0"/>
              <a:sym typeface="Symbol" panose="05050102010706020507" pitchFamily="18" charset="2"/>
            </a:endParaRPr>
          </a:p>
          <a:p>
            <a:pPr marL="1770063" indent="0">
              <a:spcBef>
                <a:spcPts val="0"/>
              </a:spcBef>
              <a:buNone/>
            </a:pPr>
            <a:endParaRPr lang="en-US" sz="1800" b="1" dirty="0">
              <a:solidFill>
                <a:schemeClr val="tx2"/>
              </a:solidFill>
              <a:latin typeface="Calibri" panose="020F0502020204030204" pitchFamily="34" charset="0"/>
              <a:sym typeface="Symbol" panose="05050102010706020507" pitchFamily="18" charset="2"/>
            </a:endParaRPr>
          </a:p>
          <a:p>
            <a:pPr marL="1770063" indent="0">
              <a:spcBef>
                <a:spcPts val="0"/>
              </a:spcBef>
              <a:buNone/>
            </a:pPr>
            <a:endParaRPr lang="en-US" sz="1800" b="1" dirty="0">
              <a:solidFill>
                <a:schemeClr val="tx2"/>
              </a:solidFill>
              <a:latin typeface="Calibri" panose="020F0502020204030204" pitchFamily="34" charset="0"/>
              <a:sym typeface="Symbol" panose="05050102010706020507" pitchFamily="18" charset="2"/>
            </a:endParaRPr>
          </a:p>
          <a:p>
            <a:pPr marL="1430338" indent="0">
              <a:spcBef>
                <a:spcPts val="0"/>
              </a:spcBef>
              <a:buNone/>
            </a:pPr>
            <a:endParaRPr lang="en-US" sz="1800" b="1" dirty="0" smtClean="0">
              <a:solidFill>
                <a:schemeClr val="tx2"/>
              </a:solidFill>
              <a:latin typeface="Calibri" panose="020F0502020204030204" pitchFamily="34" charset="0"/>
              <a:sym typeface="Wingdings" panose="05000000000000000000" pitchFamily="2" charset="2"/>
            </a:endParaRPr>
          </a:p>
          <a:p>
            <a:pPr marL="0" indent="0">
              <a:spcBef>
                <a:spcPts val="0"/>
              </a:spcBef>
              <a:buNone/>
            </a:pPr>
            <a:endParaRPr lang="en-US" sz="1800" b="1" dirty="0">
              <a:solidFill>
                <a:schemeClr val="tx2"/>
              </a:solidFill>
              <a:latin typeface="Calibri" panose="020F0502020204030204" pitchFamily="34" charset="0"/>
            </a:endParaRPr>
          </a:p>
        </p:txBody>
      </p:sp>
      <p:sp>
        <p:nvSpPr>
          <p:cNvPr id="4" name="TextBox 3"/>
          <p:cNvSpPr txBox="1"/>
          <p:nvPr/>
        </p:nvSpPr>
        <p:spPr>
          <a:xfrm>
            <a:off x="5334000" y="2667000"/>
            <a:ext cx="3733800" cy="646331"/>
          </a:xfrm>
          <a:prstGeom prst="rect">
            <a:avLst/>
          </a:prstGeom>
          <a:noFill/>
        </p:spPr>
        <p:txBody>
          <a:bodyPr wrap="square" rtlCol="0">
            <a:spAutoFit/>
          </a:bodyPr>
          <a:lstStyle/>
          <a:p>
            <a:r>
              <a:rPr lang="en-US" b="1" i="1" dirty="0" smtClean="0">
                <a:solidFill>
                  <a:schemeClr val="accent1"/>
                </a:solidFill>
                <a:latin typeface="Calibri" panose="020F0502020204030204" pitchFamily="34" charset="0"/>
                <a:cs typeface="Calibri" panose="020F0502020204030204" pitchFamily="34" charset="0"/>
              </a:rPr>
              <a:t>{</a:t>
            </a:r>
            <a:r>
              <a:rPr lang="en-US" b="1" i="1" dirty="0" err="1" smtClean="0">
                <a:solidFill>
                  <a:schemeClr val="accent1"/>
                </a:solidFill>
                <a:latin typeface="Calibri" panose="020F0502020204030204" pitchFamily="34" charset="0"/>
                <a:cs typeface="Calibri" panose="020F0502020204030204" pitchFamily="34" charset="0"/>
              </a:rPr>
              <a:t>menempatkan</a:t>
            </a:r>
            <a:r>
              <a:rPr lang="en-US" b="1" i="1" dirty="0" smtClean="0">
                <a:solidFill>
                  <a:schemeClr val="accent1"/>
                </a:solidFill>
                <a:latin typeface="Calibri" panose="020F0502020204030204" pitchFamily="34" charset="0"/>
                <a:cs typeface="Calibri" panose="020F0502020204030204" pitchFamily="34" charset="0"/>
              </a:rPr>
              <a:t> pointer Bantu </a:t>
            </a:r>
            <a:r>
              <a:rPr lang="en-US" b="1" i="1" dirty="0" err="1" smtClean="0">
                <a:solidFill>
                  <a:schemeClr val="accent1"/>
                </a:solidFill>
                <a:latin typeface="Calibri" panose="020F0502020204030204" pitchFamily="34" charset="0"/>
                <a:cs typeface="Calibri" panose="020F0502020204030204" pitchFamily="34" charset="0"/>
              </a:rPr>
              <a:t>disebelah</a:t>
            </a:r>
            <a:r>
              <a:rPr lang="en-US" b="1" i="1" dirty="0" smtClean="0">
                <a:solidFill>
                  <a:schemeClr val="accent1"/>
                </a:solidFill>
                <a:latin typeface="Calibri" panose="020F0502020204030204" pitchFamily="34" charset="0"/>
                <a:cs typeface="Calibri" panose="020F0502020204030204" pitchFamily="34" charset="0"/>
              </a:rPr>
              <a:t> </a:t>
            </a:r>
            <a:r>
              <a:rPr lang="en-US" b="1" i="1" dirty="0" err="1" smtClean="0">
                <a:solidFill>
                  <a:schemeClr val="accent1"/>
                </a:solidFill>
                <a:latin typeface="Calibri" panose="020F0502020204030204" pitchFamily="34" charset="0"/>
                <a:cs typeface="Calibri" panose="020F0502020204030204" pitchFamily="34" charset="0"/>
              </a:rPr>
              <a:t>kiri</a:t>
            </a:r>
            <a:r>
              <a:rPr lang="en-US" b="1" i="1" dirty="0" smtClean="0">
                <a:solidFill>
                  <a:schemeClr val="accent1"/>
                </a:solidFill>
                <a:latin typeface="Calibri" panose="020F0502020204030204" pitchFamily="34" charset="0"/>
                <a:cs typeface="Calibri" panose="020F0502020204030204" pitchFamily="34" charset="0"/>
              </a:rPr>
              <a:t> pointer </a:t>
            </a:r>
            <a:r>
              <a:rPr lang="en-US" b="1" i="1" dirty="0" err="1" smtClean="0">
                <a:solidFill>
                  <a:schemeClr val="accent1"/>
                </a:solidFill>
                <a:latin typeface="Calibri" panose="020F0502020204030204" pitchFamily="34" charset="0"/>
                <a:cs typeface="Calibri" panose="020F0502020204030204" pitchFamily="34" charset="0"/>
              </a:rPr>
              <a:t>Phapus</a:t>
            </a:r>
            <a:r>
              <a:rPr lang="en-US" b="1" i="1" dirty="0" smtClean="0">
                <a:solidFill>
                  <a:schemeClr val="accent1"/>
                </a:solidFill>
                <a:latin typeface="Calibri" panose="020F0502020204030204" pitchFamily="34" charset="0"/>
                <a:cs typeface="Calibri" panose="020F0502020204030204" pitchFamily="34" charset="0"/>
              </a:rPr>
              <a:t>}</a:t>
            </a:r>
            <a:endParaRPr lang="en-US" b="1" i="1"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10691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52400"/>
            <a:ext cx="6324600" cy="685800"/>
          </a:xfrm>
        </p:spPr>
        <p:txBody>
          <a:bodyPr/>
          <a:lstStyle/>
          <a:p>
            <a:r>
              <a:rPr lang="en-US" sz="3200" dirty="0" err="1"/>
              <a:t>Subrutin</a:t>
            </a:r>
            <a:r>
              <a:rPr lang="en-US" sz="3200" dirty="0"/>
              <a:t> </a:t>
            </a:r>
            <a:r>
              <a:rPr lang="en-US" sz="3200" dirty="0" err="1" smtClean="0"/>
              <a:t>Penghapusan</a:t>
            </a:r>
            <a:r>
              <a:rPr lang="en-US" sz="3200" dirty="0" smtClean="0"/>
              <a:t> </a:t>
            </a:r>
            <a:r>
              <a:rPr lang="en-US" sz="3200" dirty="0"/>
              <a:t>Di Tengah</a:t>
            </a:r>
            <a:br>
              <a:rPr lang="en-US" sz="3200" dirty="0"/>
            </a:br>
            <a:r>
              <a:rPr lang="en-US" sz="3200" dirty="0" err="1"/>
              <a:t>Secara</a:t>
            </a:r>
            <a:r>
              <a:rPr lang="en-US" sz="3200" dirty="0"/>
              <a:t> </a:t>
            </a:r>
            <a:r>
              <a:rPr lang="en-US" sz="3200" dirty="0" err="1"/>
              <a:t>Umum</a:t>
            </a:r>
            <a:r>
              <a:rPr lang="en-US" sz="3200" dirty="0"/>
              <a:t> (</a:t>
            </a:r>
            <a:r>
              <a:rPr lang="en-US" sz="3200" dirty="0" err="1"/>
              <a:t>lanjutan</a:t>
            </a:r>
            <a:r>
              <a:rPr lang="en-US" sz="3200" dirty="0"/>
              <a:t>)</a:t>
            </a:r>
          </a:p>
        </p:txBody>
      </p:sp>
      <p:sp>
        <p:nvSpPr>
          <p:cNvPr id="3" name="Content Placeholder 2"/>
          <p:cNvSpPr>
            <a:spLocks noGrp="1"/>
          </p:cNvSpPr>
          <p:nvPr>
            <p:ph idx="1"/>
          </p:nvPr>
        </p:nvSpPr>
        <p:spPr>
          <a:xfrm>
            <a:off x="457200" y="1676400"/>
            <a:ext cx="8229600" cy="4645025"/>
          </a:xfrm>
        </p:spPr>
        <p:txBody>
          <a:bodyPr/>
          <a:lstStyle/>
          <a:p>
            <a:pPr marL="2919413" indent="-2005013">
              <a:spcBef>
                <a:spcPts val="0"/>
              </a:spcBef>
              <a:buNone/>
            </a:pPr>
            <a:r>
              <a:rPr lang="en-US" sz="1800" b="1" dirty="0" err="1">
                <a:solidFill>
                  <a:schemeClr val="tx2"/>
                </a:solidFill>
                <a:latin typeface="Calibri" panose="020F0502020204030204" pitchFamily="34" charset="0"/>
                <a:sym typeface="Symbol" panose="05050102010706020507" pitchFamily="18" charset="2"/>
              </a:rPr>
              <a:t>Dealloc</a:t>
            </a:r>
            <a:r>
              <a:rPr lang="en-US" sz="1800" b="1" dirty="0">
                <a:solidFill>
                  <a:schemeClr val="tx2"/>
                </a:solidFill>
                <a:latin typeface="Calibri" panose="020F0502020204030204" pitchFamily="34" charset="0"/>
                <a:sym typeface="Symbol" panose="05050102010706020507" pitchFamily="18" charset="2"/>
              </a:rPr>
              <a:t>(</a:t>
            </a:r>
            <a:r>
              <a:rPr lang="en-US" sz="1800" b="1" dirty="0" err="1">
                <a:solidFill>
                  <a:schemeClr val="tx2"/>
                </a:solidFill>
                <a:latin typeface="Calibri" panose="020F0502020204030204" pitchFamily="34" charset="0"/>
                <a:sym typeface="Symbol" panose="05050102010706020507" pitchFamily="18" charset="2"/>
              </a:rPr>
              <a:t>Phapus</a:t>
            </a:r>
            <a:r>
              <a:rPr lang="en-US" sz="1800" b="1" dirty="0">
                <a:solidFill>
                  <a:schemeClr val="tx2"/>
                </a:solidFill>
                <a:latin typeface="Calibri" panose="020F0502020204030204" pitchFamily="34" charset="0"/>
                <a:sym typeface="Symbol" panose="05050102010706020507" pitchFamily="18" charset="2"/>
              </a:rPr>
              <a:t>)       </a:t>
            </a:r>
            <a:r>
              <a:rPr lang="en-US" sz="1800" b="1" i="1" dirty="0">
                <a:solidFill>
                  <a:schemeClr val="accent1"/>
                </a:solidFill>
                <a:latin typeface="Calibri" panose="020F0502020204030204" pitchFamily="34" charset="0"/>
                <a:sym typeface="Wingdings" panose="05000000000000000000" pitchFamily="2" charset="2"/>
              </a:rPr>
              <a:t>{</a:t>
            </a:r>
            <a:r>
              <a:rPr lang="en-US" sz="1800" b="1" i="1" dirty="0" err="1">
                <a:solidFill>
                  <a:schemeClr val="accent1"/>
                </a:solidFill>
                <a:latin typeface="Calibri" panose="020F0502020204030204" pitchFamily="34" charset="0"/>
                <a:sym typeface="Wingdings" panose="05000000000000000000" pitchFamily="2" charset="2"/>
              </a:rPr>
              <a:t>membebaskan</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lokasi</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dari</a:t>
            </a:r>
            <a:r>
              <a:rPr lang="en-US" sz="1800" b="1" i="1" dirty="0">
                <a:solidFill>
                  <a:schemeClr val="accent1"/>
                </a:solidFill>
                <a:latin typeface="Calibri" panose="020F0502020204030204" pitchFamily="34" charset="0"/>
                <a:sym typeface="Wingdings" panose="05000000000000000000" pitchFamily="2" charset="2"/>
              </a:rPr>
              <a:t> </a:t>
            </a:r>
            <a:r>
              <a:rPr lang="en-US" sz="1800" b="1" i="1" dirty="0" err="1">
                <a:solidFill>
                  <a:schemeClr val="accent1"/>
                </a:solidFill>
                <a:latin typeface="Calibri" panose="020F0502020204030204" pitchFamily="34" charset="0"/>
                <a:sym typeface="Wingdings" panose="05000000000000000000" pitchFamily="2" charset="2"/>
              </a:rPr>
              <a:t>simpul</a:t>
            </a:r>
            <a:r>
              <a:rPr lang="en-US" sz="1800" b="1" i="1" dirty="0">
                <a:solidFill>
                  <a:schemeClr val="accent1"/>
                </a:solidFill>
                <a:latin typeface="Calibri" panose="020F0502020204030204" pitchFamily="34" charset="0"/>
                <a:sym typeface="Wingdings" panose="05000000000000000000" pitchFamily="2" charset="2"/>
              </a:rPr>
              <a:t> yang </a:t>
            </a:r>
            <a:r>
              <a:rPr lang="en-US" sz="1800" b="1" i="1" dirty="0" err="1">
                <a:solidFill>
                  <a:schemeClr val="accent1"/>
                </a:solidFill>
                <a:latin typeface="Calibri" panose="020F0502020204030204" pitchFamily="34" charset="0"/>
                <a:sym typeface="Wingdings" panose="05000000000000000000" pitchFamily="2" charset="2"/>
              </a:rPr>
              <a:t>ditunjuk</a:t>
            </a:r>
            <a:r>
              <a:rPr lang="en-US" sz="1800" b="1" i="1" dirty="0">
                <a:solidFill>
                  <a:schemeClr val="accent1"/>
                </a:solidFill>
                <a:latin typeface="Calibri" panose="020F0502020204030204" pitchFamily="34" charset="0"/>
                <a:sym typeface="Wingdings" panose="05000000000000000000" pitchFamily="2" charset="2"/>
              </a:rPr>
              <a:t> pointer </a:t>
            </a:r>
            <a:r>
              <a:rPr lang="en-US" sz="1800" b="1" i="1" dirty="0" err="1">
                <a:solidFill>
                  <a:schemeClr val="accent1"/>
                </a:solidFill>
                <a:latin typeface="Calibri" panose="020F0502020204030204" pitchFamily="34" charset="0"/>
                <a:sym typeface="Wingdings" panose="05000000000000000000" pitchFamily="2" charset="2"/>
              </a:rPr>
              <a:t>Phapus</a:t>
            </a:r>
            <a:r>
              <a:rPr lang="en-US" sz="1800" b="1" i="1" dirty="0">
                <a:solidFill>
                  <a:schemeClr val="accent1"/>
                </a:solidFill>
                <a:latin typeface="Calibri" panose="020F0502020204030204" pitchFamily="34" charset="0"/>
                <a:sym typeface="Wingdings" panose="05000000000000000000" pitchFamily="2" charset="2"/>
              </a:rPr>
              <a:t>}</a:t>
            </a:r>
            <a:endParaRPr lang="en-US" sz="1800" b="1" dirty="0">
              <a:solidFill>
                <a:schemeClr val="tx2"/>
              </a:solidFill>
              <a:latin typeface="Calibri" panose="020F0502020204030204" pitchFamily="34" charset="0"/>
              <a:sym typeface="Wingdings" panose="05000000000000000000" pitchFamily="2" charset="2"/>
            </a:endParaRPr>
          </a:p>
          <a:p>
            <a:pPr marL="574675" indent="0">
              <a:spcBef>
                <a:spcPts val="0"/>
              </a:spcBef>
              <a:buNone/>
            </a:pPr>
            <a:r>
              <a:rPr lang="en-US" sz="1800" b="1" u="sng" dirty="0" smtClean="0">
                <a:solidFill>
                  <a:schemeClr val="tx2"/>
                </a:solidFill>
                <a:latin typeface="Calibri" panose="020F0502020204030204" pitchFamily="34" charset="0"/>
                <a:sym typeface="Symbol" panose="05050102010706020507" pitchFamily="18" charset="2"/>
              </a:rPr>
              <a:t>Else</a:t>
            </a:r>
            <a:r>
              <a:rPr lang="en-US" sz="1800" b="1" dirty="0" smtClean="0">
                <a:solidFill>
                  <a:schemeClr val="tx2"/>
                </a:solidFill>
                <a:latin typeface="Calibri" panose="020F0502020204030204" pitchFamily="34" charset="0"/>
                <a:sym typeface="Symbol" panose="05050102010706020507" pitchFamily="18" charset="2"/>
              </a:rPr>
              <a:t>      </a:t>
            </a:r>
            <a:r>
              <a:rPr lang="en-US" sz="1800" b="1" i="1" dirty="0" smtClean="0">
                <a:solidFill>
                  <a:schemeClr val="accent1"/>
                </a:solidFill>
                <a:latin typeface="Calibri" panose="020F0502020204030204" pitchFamily="34" charset="0"/>
                <a:sym typeface="Symbol" panose="05050102010706020507" pitchFamily="18" charset="2"/>
              </a:rPr>
              <a:t>{</a:t>
            </a:r>
            <a:r>
              <a:rPr lang="en-US" sz="1800" b="1" i="1" dirty="0" err="1" smtClean="0">
                <a:solidFill>
                  <a:schemeClr val="accent1"/>
                </a:solidFill>
                <a:latin typeface="Calibri" panose="020F0502020204030204" pitchFamily="34" charset="0"/>
                <a:sym typeface="Symbol" panose="05050102010706020507" pitchFamily="18" charset="2"/>
              </a:rPr>
              <a:t>jika</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simpul</a:t>
            </a:r>
            <a:r>
              <a:rPr lang="en-US" sz="1800" b="1" i="1" dirty="0" smtClean="0">
                <a:solidFill>
                  <a:schemeClr val="accent1"/>
                </a:solidFill>
                <a:latin typeface="Calibri" panose="020F0502020204030204" pitchFamily="34" charset="0"/>
                <a:sym typeface="Symbol" panose="05050102010706020507" pitchFamily="18" charset="2"/>
              </a:rPr>
              <a:t> yang </a:t>
            </a:r>
            <a:r>
              <a:rPr lang="en-US" sz="1800" b="1" i="1" dirty="0" err="1" smtClean="0">
                <a:solidFill>
                  <a:schemeClr val="accent1"/>
                </a:solidFill>
                <a:latin typeface="Calibri" panose="020F0502020204030204" pitchFamily="34" charset="0"/>
                <a:sym typeface="Symbol" panose="05050102010706020507" pitchFamily="18" charset="2"/>
              </a:rPr>
              <a:t>akan</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dihapus</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tidak</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ditemukan</a:t>
            </a:r>
            <a:r>
              <a:rPr lang="en-US" sz="1800" b="1" i="1" dirty="0" smtClean="0">
                <a:solidFill>
                  <a:schemeClr val="accent1"/>
                </a:solidFill>
                <a:latin typeface="Calibri" panose="020F0502020204030204" pitchFamily="34" charset="0"/>
                <a:sym typeface="Symbol" panose="05050102010706020507" pitchFamily="18" charset="2"/>
              </a:rPr>
              <a:t> </a:t>
            </a:r>
            <a:r>
              <a:rPr lang="en-US" sz="1800" b="1" i="1" dirty="0" err="1" smtClean="0">
                <a:solidFill>
                  <a:schemeClr val="accent1"/>
                </a:solidFill>
                <a:latin typeface="Calibri" panose="020F0502020204030204" pitchFamily="34" charset="0"/>
                <a:sym typeface="Symbol" panose="05050102010706020507" pitchFamily="18" charset="2"/>
              </a:rPr>
              <a:t>pada</a:t>
            </a:r>
            <a:r>
              <a:rPr lang="en-US" sz="1800" b="1" i="1" dirty="0" smtClean="0">
                <a:solidFill>
                  <a:schemeClr val="accent1"/>
                </a:solidFill>
                <a:latin typeface="Calibri" panose="020F0502020204030204" pitchFamily="34" charset="0"/>
                <a:sym typeface="Symbol" panose="05050102010706020507" pitchFamily="18" charset="2"/>
              </a:rPr>
              <a:t> list}</a:t>
            </a:r>
            <a:endParaRPr lang="en-US" sz="1800" b="1" i="1" u="sng" dirty="0">
              <a:solidFill>
                <a:schemeClr val="accent1"/>
              </a:solidFill>
              <a:latin typeface="Calibri" panose="020F0502020204030204" pitchFamily="34" charset="0"/>
              <a:sym typeface="Symbol" panose="05050102010706020507" pitchFamily="18" charset="2"/>
            </a:endParaRPr>
          </a:p>
          <a:p>
            <a:pPr marL="914400" indent="0">
              <a:spcBef>
                <a:spcPts val="0"/>
              </a:spcBef>
              <a:buNone/>
            </a:pPr>
            <a:r>
              <a:rPr lang="en-US" sz="1800" b="1" u="sng" dirty="0">
                <a:solidFill>
                  <a:schemeClr val="tx2"/>
                </a:solidFill>
                <a:latin typeface="Calibri" panose="020F0502020204030204" pitchFamily="34" charset="0"/>
                <a:sym typeface="Symbol" panose="05050102010706020507" pitchFamily="18" charset="2"/>
              </a:rPr>
              <a:t>Output</a:t>
            </a:r>
            <a:r>
              <a:rPr lang="en-US" sz="1800" b="1" dirty="0">
                <a:solidFill>
                  <a:schemeClr val="tx2"/>
                </a:solidFill>
                <a:latin typeface="Calibri" panose="020F0502020204030204" pitchFamily="34" charset="0"/>
                <a:sym typeface="Symbol" panose="05050102010706020507" pitchFamily="18" charset="2"/>
              </a:rPr>
              <a:t>(‘</a:t>
            </a:r>
            <a:r>
              <a:rPr lang="en-US" sz="1800" b="1" dirty="0" err="1">
                <a:solidFill>
                  <a:schemeClr val="tx2"/>
                </a:solidFill>
                <a:latin typeface="Calibri" panose="020F0502020204030204" pitchFamily="34" charset="0"/>
                <a:sym typeface="Symbol" panose="05050102010706020507" pitchFamily="18" charset="2"/>
              </a:rPr>
              <a:t>Simpul</a:t>
            </a:r>
            <a:r>
              <a:rPr lang="en-US" sz="1800" b="1" dirty="0">
                <a:solidFill>
                  <a:schemeClr val="tx2"/>
                </a:solidFill>
                <a:latin typeface="Calibri" panose="020F0502020204030204" pitchFamily="34" charset="0"/>
                <a:sym typeface="Symbol" panose="05050102010706020507" pitchFamily="18" charset="2"/>
              </a:rPr>
              <a:t> yang </a:t>
            </a:r>
            <a:r>
              <a:rPr lang="en-US" sz="1800" b="1" dirty="0" err="1">
                <a:solidFill>
                  <a:schemeClr val="tx2"/>
                </a:solidFill>
                <a:latin typeface="Calibri" panose="020F0502020204030204" pitchFamily="34" charset="0"/>
                <a:sym typeface="Symbol" panose="05050102010706020507" pitchFamily="18" charset="2"/>
              </a:rPr>
              <a:t>akan</a:t>
            </a:r>
            <a:r>
              <a:rPr lang="en-US" sz="1800" b="1" dirty="0">
                <a:solidFill>
                  <a:schemeClr val="tx2"/>
                </a:solidFill>
                <a:latin typeface="Calibri" panose="020F0502020204030204" pitchFamily="34" charset="0"/>
                <a:sym typeface="Symbol" panose="05050102010706020507" pitchFamily="18" charset="2"/>
              </a:rPr>
              <a:t> </a:t>
            </a:r>
            <a:r>
              <a:rPr lang="en-US" sz="1800" b="1" dirty="0" err="1">
                <a:solidFill>
                  <a:schemeClr val="tx2"/>
                </a:solidFill>
                <a:latin typeface="Calibri" panose="020F0502020204030204" pitchFamily="34" charset="0"/>
                <a:sym typeface="Symbol" panose="05050102010706020507" pitchFamily="18" charset="2"/>
              </a:rPr>
              <a:t>dihapus</a:t>
            </a:r>
            <a:r>
              <a:rPr lang="en-US" sz="1800" b="1" dirty="0">
                <a:solidFill>
                  <a:schemeClr val="tx2"/>
                </a:solidFill>
                <a:latin typeface="Calibri" panose="020F0502020204030204" pitchFamily="34" charset="0"/>
                <a:sym typeface="Symbol" panose="05050102010706020507" pitchFamily="18" charset="2"/>
              </a:rPr>
              <a:t> </a:t>
            </a:r>
            <a:r>
              <a:rPr lang="en-US" sz="1800" b="1" dirty="0" err="1">
                <a:solidFill>
                  <a:schemeClr val="tx2"/>
                </a:solidFill>
                <a:latin typeface="Calibri" panose="020F0502020204030204" pitchFamily="34" charset="0"/>
                <a:sym typeface="Symbol" panose="05050102010706020507" pitchFamily="18" charset="2"/>
              </a:rPr>
              <a:t>tidak</a:t>
            </a:r>
            <a:r>
              <a:rPr lang="en-US" sz="1800" b="1" dirty="0">
                <a:solidFill>
                  <a:schemeClr val="tx2"/>
                </a:solidFill>
                <a:latin typeface="Calibri" panose="020F0502020204030204" pitchFamily="34" charset="0"/>
                <a:sym typeface="Symbol" panose="05050102010706020507" pitchFamily="18" charset="2"/>
              </a:rPr>
              <a:t> </a:t>
            </a:r>
            <a:r>
              <a:rPr lang="en-US" sz="1800" b="1" dirty="0" err="1">
                <a:solidFill>
                  <a:schemeClr val="tx2"/>
                </a:solidFill>
                <a:latin typeface="Calibri" panose="020F0502020204030204" pitchFamily="34" charset="0"/>
                <a:sym typeface="Symbol" panose="05050102010706020507" pitchFamily="18" charset="2"/>
              </a:rPr>
              <a:t>ada</a:t>
            </a:r>
            <a:r>
              <a:rPr lang="en-US" sz="1800" b="1" dirty="0">
                <a:solidFill>
                  <a:schemeClr val="tx2"/>
                </a:solidFill>
                <a:latin typeface="Calibri" panose="020F0502020204030204" pitchFamily="34" charset="0"/>
                <a:sym typeface="Symbol" panose="05050102010706020507" pitchFamily="18" charset="2"/>
              </a:rPr>
              <a:t>!’)</a:t>
            </a:r>
          </a:p>
          <a:p>
            <a:pPr marL="574675" indent="0">
              <a:spcBef>
                <a:spcPts val="0"/>
              </a:spcBef>
              <a:buNone/>
            </a:pPr>
            <a:r>
              <a:rPr lang="en-US" sz="1800" b="1" u="sng" dirty="0" err="1">
                <a:solidFill>
                  <a:schemeClr val="tx2"/>
                </a:solidFill>
                <a:latin typeface="Calibri" panose="020F0502020204030204" pitchFamily="34" charset="0"/>
                <a:sym typeface="Symbol" panose="05050102010706020507" pitchFamily="18" charset="2"/>
              </a:rPr>
              <a:t>EndIf</a:t>
            </a:r>
            <a:endParaRPr lang="en-US" sz="1800" b="1" u="sng" dirty="0">
              <a:solidFill>
                <a:schemeClr val="tx2"/>
              </a:solidFill>
              <a:latin typeface="Calibri" panose="020F0502020204030204" pitchFamily="34" charset="0"/>
              <a:sym typeface="Symbol" panose="05050102010706020507" pitchFamily="18" charset="2"/>
            </a:endParaRPr>
          </a:p>
          <a:p>
            <a:pPr marL="236538" indent="0">
              <a:spcBef>
                <a:spcPts val="0"/>
              </a:spcBef>
              <a:buNone/>
            </a:pPr>
            <a:r>
              <a:rPr lang="en-US" sz="1800" b="1" u="sng" dirty="0" err="1">
                <a:solidFill>
                  <a:schemeClr val="tx2"/>
                </a:solidFill>
                <a:latin typeface="Calibri" panose="020F0502020204030204" pitchFamily="34" charset="0"/>
                <a:sym typeface="Symbol" panose="05050102010706020507" pitchFamily="18" charset="2"/>
              </a:rPr>
              <a:t>EndIf</a:t>
            </a:r>
            <a:endParaRPr lang="en-US" sz="1800" b="1" u="sng" dirty="0">
              <a:solidFill>
                <a:schemeClr val="tx2"/>
              </a:solidFill>
              <a:latin typeface="Calibri" panose="020F0502020204030204" pitchFamily="34" charset="0"/>
              <a:sym typeface="Symbol" panose="05050102010706020507" pitchFamily="18" charset="2"/>
            </a:endParaRPr>
          </a:p>
          <a:p>
            <a:pPr marL="0" indent="0">
              <a:spcBef>
                <a:spcPts val="0"/>
              </a:spcBef>
              <a:buNone/>
            </a:pPr>
            <a:r>
              <a:rPr lang="en-US" sz="1800" b="1" u="sng" dirty="0" err="1">
                <a:solidFill>
                  <a:schemeClr val="tx2"/>
                </a:solidFill>
                <a:latin typeface="Calibri" panose="020F0502020204030204" pitchFamily="34" charset="0"/>
                <a:sym typeface="Symbol" panose="05050102010706020507" pitchFamily="18" charset="2"/>
              </a:rPr>
              <a:t>EndProcedure</a:t>
            </a:r>
            <a:endParaRPr lang="en-US" sz="1800" dirty="0"/>
          </a:p>
        </p:txBody>
      </p:sp>
    </p:spTree>
    <p:extLst>
      <p:ext uri="{BB962C8B-B14F-4D97-AF65-F5344CB8AC3E}">
        <p14:creationId xmlns:p14="http://schemas.microsoft.com/office/powerpoint/2010/main" val="3398598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52400"/>
            <a:ext cx="6324600" cy="685800"/>
          </a:xfrm>
        </p:spPr>
        <p:txBody>
          <a:bodyPr/>
          <a:lstStyle/>
          <a:p>
            <a:r>
              <a:rPr lang="en-US" sz="3200" dirty="0" err="1" smtClean="0"/>
              <a:t>Materi</a:t>
            </a:r>
            <a:r>
              <a:rPr lang="en-US" sz="3200" dirty="0" smtClean="0"/>
              <a:t> </a:t>
            </a:r>
            <a:r>
              <a:rPr lang="en-US" sz="3200" dirty="0" err="1" smtClean="0"/>
              <a:t>Minggu</a:t>
            </a:r>
            <a:r>
              <a:rPr lang="en-US" sz="3200" dirty="0" smtClean="0"/>
              <a:t> </a:t>
            </a:r>
            <a:r>
              <a:rPr lang="en-US" sz="3200" dirty="0" err="1" smtClean="0"/>
              <a:t>Depan</a:t>
            </a:r>
            <a:endParaRPr lang="en-US" sz="3200" dirty="0"/>
          </a:p>
        </p:txBody>
      </p:sp>
      <p:sp>
        <p:nvSpPr>
          <p:cNvPr id="3" name="Content Placeholder 2"/>
          <p:cNvSpPr>
            <a:spLocks noGrp="1"/>
          </p:cNvSpPr>
          <p:nvPr>
            <p:ph idx="1"/>
          </p:nvPr>
        </p:nvSpPr>
        <p:spPr>
          <a:xfrm>
            <a:off x="457200" y="2209800"/>
            <a:ext cx="8229600" cy="1600200"/>
          </a:xfrm>
        </p:spPr>
        <p:txBody>
          <a:bodyPr/>
          <a:lstStyle/>
          <a:p>
            <a:pPr marL="0" indent="0" algn="ctr">
              <a:spcBef>
                <a:spcPts val="0"/>
              </a:spcBef>
              <a:buNone/>
            </a:pPr>
            <a:r>
              <a:rPr lang="en-US" b="1" dirty="0" err="1" smtClean="0">
                <a:solidFill>
                  <a:schemeClr val="tx2"/>
                </a:solidFill>
                <a:latin typeface="Calibri" panose="020F0502020204030204" pitchFamily="34" charset="0"/>
                <a:sym typeface="Symbol" panose="05050102010706020507" pitchFamily="18" charset="2"/>
              </a:rPr>
              <a:t>Operasi</a:t>
            </a:r>
            <a:r>
              <a:rPr lang="en-US" b="1" dirty="0" smtClean="0">
                <a:solidFill>
                  <a:schemeClr val="tx2"/>
                </a:solidFill>
                <a:latin typeface="Calibri" panose="020F0502020204030204" pitchFamily="34" charset="0"/>
                <a:sym typeface="Symbol" panose="05050102010706020507" pitchFamily="18" charset="2"/>
              </a:rPr>
              <a:t> </a:t>
            </a:r>
            <a:r>
              <a:rPr lang="en-US" b="1" i="1" dirty="0" smtClean="0">
                <a:solidFill>
                  <a:schemeClr val="tx2"/>
                </a:solidFill>
                <a:latin typeface="Calibri" panose="020F0502020204030204" pitchFamily="34" charset="0"/>
                <a:sym typeface="Symbol" panose="05050102010706020507" pitchFamily="18" charset="2"/>
              </a:rPr>
              <a:t>Traversal</a:t>
            </a:r>
            <a:r>
              <a:rPr lang="en-US" b="1" dirty="0" smtClean="0">
                <a:solidFill>
                  <a:schemeClr val="tx2"/>
                </a:solidFill>
                <a:latin typeface="Calibri" panose="020F0502020204030204" pitchFamily="34" charset="0"/>
                <a:sym typeface="Symbol" panose="05050102010706020507" pitchFamily="18" charset="2"/>
              </a:rPr>
              <a:t>, </a:t>
            </a:r>
            <a:r>
              <a:rPr lang="en-US" b="1" dirty="0" err="1" smtClean="0">
                <a:solidFill>
                  <a:schemeClr val="tx2"/>
                </a:solidFill>
                <a:latin typeface="Calibri" panose="020F0502020204030204" pitchFamily="34" charset="0"/>
                <a:sym typeface="Symbol" panose="05050102010706020507" pitchFamily="18" charset="2"/>
              </a:rPr>
              <a:t>Pencarian</a:t>
            </a:r>
            <a:r>
              <a:rPr lang="en-US" b="1" dirty="0" smtClean="0">
                <a:solidFill>
                  <a:schemeClr val="tx2"/>
                </a:solidFill>
                <a:latin typeface="Calibri" panose="020F0502020204030204" pitchFamily="34" charset="0"/>
                <a:sym typeface="Symbol" panose="05050102010706020507" pitchFamily="18" charset="2"/>
              </a:rPr>
              <a:t> (</a:t>
            </a:r>
            <a:r>
              <a:rPr lang="en-US" b="1" i="1" dirty="0" smtClean="0">
                <a:solidFill>
                  <a:schemeClr val="tx2"/>
                </a:solidFill>
                <a:latin typeface="Calibri" panose="020F0502020204030204" pitchFamily="34" charset="0"/>
                <a:sym typeface="Symbol" panose="05050102010706020507" pitchFamily="18" charset="2"/>
              </a:rPr>
              <a:t>Searching</a:t>
            </a:r>
            <a:r>
              <a:rPr lang="en-US" b="1" dirty="0" smtClean="0">
                <a:solidFill>
                  <a:schemeClr val="tx2"/>
                </a:solidFill>
                <a:latin typeface="Calibri" panose="020F0502020204030204" pitchFamily="34" charset="0"/>
                <a:sym typeface="Symbol" panose="05050102010706020507" pitchFamily="18" charset="2"/>
              </a:rPr>
              <a:t>), </a:t>
            </a:r>
            <a:r>
              <a:rPr lang="en-US" b="1" dirty="0" err="1" smtClean="0">
                <a:solidFill>
                  <a:schemeClr val="tx2"/>
                </a:solidFill>
                <a:latin typeface="Calibri" panose="020F0502020204030204" pitchFamily="34" charset="0"/>
                <a:sym typeface="Symbol" panose="05050102010706020507" pitchFamily="18" charset="2"/>
              </a:rPr>
              <a:t>Pengurutan</a:t>
            </a:r>
            <a:r>
              <a:rPr lang="en-US" b="1" dirty="0" smtClean="0">
                <a:solidFill>
                  <a:schemeClr val="tx2"/>
                </a:solidFill>
                <a:latin typeface="Calibri" panose="020F0502020204030204" pitchFamily="34" charset="0"/>
                <a:sym typeface="Symbol" panose="05050102010706020507" pitchFamily="18" charset="2"/>
              </a:rPr>
              <a:t> (</a:t>
            </a:r>
            <a:r>
              <a:rPr lang="en-US" b="1" i="1" dirty="0" smtClean="0">
                <a:solidFill>
                  <a:schemeClr val="tx2"/>
                </a:solidFill>
                <a:latin typeface="Calibri" panose="020F0502020204030204" pitchFamily="34" charset="0"/>
                <a:sym typeface="Symbol" panose="05050102010706020507" pitchFamily="18" charset="2"/>
              </a:rPr>
              <a:t>Sorting</a:t>
            </a:r>
            <a:r>
              <a:rPr lang="en-US" b="1" dirty="0" smtClean="0">
                <a:solidFill>
                  <a:schemeClr val="tx2"/>
                </a:solidFill>
                <a:latin typeface="Calibri" panose="020F0502020204030204" pitchFamily="34" charset="0"/>
                <a:sym typeface="Symbol" panose="05050102010706020507" pitchFamily="18" charset="2"/>
              </a:rPr>
              <a:t>) </a:t>
            </a:r>
            <a:r>
              <a:rPr lang="en-US" b="1" dirty="0" err="1" smtClean="0">
                <a:solidFill>
                  <a:schemeClr val="tx2"/>
                </a:solidFill>
                <a:latin typeface="Calibri" panose="020F0502020204030204" pitchFamily="34" charset="0"/>
                <a:sym typeface="Symbol" panose="05050102010706020507" pitchFamily="18" charset="2"/>
              </a:rPr>
              <a:t>dan</a:t>
            </a:r>
            <a:r>
              <a:rPr lang="en-US" b="1" dirty="0" smtClean="0">
                <a:solidFill>
                  <a:schemeClr val="tx2"/>
                </a:solidFill>
                <a:latin typeface="Calibri" panose="020F0502020204030204" pitchFamily="34" charset="0"/>
                <a:sym typeface="Symbol" panose="05050102010706020507" pitchFamily="18" charset="2"/>
              </a:rPr>
              <a:t> </a:t>
            </a:r>
            <a:r>
              <a:rPr lang="en-US" b="1" dirty="0" err="1" smtClean="0">
                <a:solidFill>
                  <a:schemeClr val="tx2"/>
                </a:solidFill>
                <a:latin typeface="Calibri" panose="020F0502020204030204" pitchFamily="34" charset="0"/>
                <a:sym typeface="Symbol" panose="05050102010706020507" pitchFamily="18" charset="2"/>
              </a:rPr>
              <a:t>Penghancuran</a:t>
            </a:r>
            <a:r>
              <a:rPr lang="en-US" b="1" dirty="0" smtClean="0">
                <a:solidFill>
                  <a:schemeClr val="tx2"/>
                </a:solidFill>
                <a:latin typeface="Calibri" panose="020F0502020204030204" pitchFamily="34" charset="0"/>
                <a:sym typeface="Symbol" panose="05050102010706020507" pitchFamily="18" charset="2"/>
              </a:rPr>
              <a:t> (</a:t>
            </a:r>
            <a:r>
              <a:rPr lang="en-US" b="1" i="1" dirty="0" smtClean="0">
                <a:solidFill>
                  <a:schemeClr val="tx2"/>
                </a:solidFill>
                <a:latin typeface="Calibri" panose="020F0502020204030204" pitchFamily="34" charset="0"/>
                <a:sym typeface="Symbol" panose="05050102010706020507" pitchFamily="18" charset="2"/>
              </a:rPr>
              <a:t>Destroy</a:t>
            </a:r>
            <a:r>
              <a:rPr lang="en-US" b="1" dirty="0" smtClean="0">
                <a:solidFill>
                  <a:schemeClr val="tx2"/>
                </a:solidFill>
                <a:latin typeface="Calibri" panose="020F0502020204030204" pitchFamily="34" charset="0"/>
                <a:sym typeface="Symbol" panose="05050102010706020507" pitchFamily="18" charset="2"/>
              </a:rPr>
              <a:t>)</a:t>
            </a:r>
            <a:endParaRPr lang="en-US" dirty="0"/>
          </a:p>
        </p:txBody>
      </p:sp>
    </p:spTree>
    <p:extLst>
      <p:ext uri="{BB962C8B-B14F-4D97-AF65-F5344CB8AC3E}">
        <p14:creationId xmlns:p14="http://schemas.microsoft.com/office/powerpoint/2010/main" val="34708201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Adam Baru\Modul Adam\Pemrograman Berorientasi Objek\Gambar\childrens_question_236045.jpg"/>
          <p:cNvPicPr>
            <a:picLocks noChangeAspect="1" noChangeArrowheads="1"/>
          </p:cNvPicPr>
          <p:nvPr/>
        </p:nvPicPr>
        <p:blipFill>
          <a:blip r:embed="rId2"/>
          <a:srcRect/>
          <a:stretch>
            <a:fillRect/>
          </a:stretch>
        </p:blipFill>
        <p:spPr bwMode="auto">
          <a:xfrm>
            <a:off x="0" y="263769"/>
            <a:ext cx="9144000" cy="6330462"/>
          </a:xfrm>
          <a:prstGeom prst="rect">
            <a:avLst/>
          </a:prstGeom>
          <a:noFill/>
        </p:spPr>
      </p:pic>
    </p:spTree>
    <p:extLst>
      <p:ext uri="{BB962C8B-B14F-4D97-AF65-F5344CB8AC3E}">
        <p14:creationId xmlns:p14="http://schemas.microsoft.com/office/powerpoint/2010/main" val="394991525"/>
      </p:ext>
    </p:extLst>
  </p:cSld>
  <p:clrMapOvr>
    <a:masterClrMapping/>
  </p:clrMapOvr>
  <p:transition spd="slow" advTm="20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770" decel="100000"/>
                                        <p:tgtEl>
                                          <p:spTgt spid="4098"/>
                                        </p:tgtEl>
                                      </p:cBhvr>
                                    </p:animEffect>
                                    <p:animScale>
                                      <p:cBhvr>
                                        <p:cTn id="8" dur="770" decel="100000"/>
                                        <p:tgtEl>
                                          <p:spTgt spid="4098"/>
                                        </p:tgtEl>
                                      </p:cBhvr>
                                      <p:from x="10000" y="10000"/>
                                      <p:to x="200000" y="450000"/>
                                    </p:animScale>
                                    <p:animScale>
                                      <p:cBhvr>
                                        <p:cTn id="9" dur="1230" accel="100000" fill="hold">
                                          <p:stCondLst>
                                            <p:cond delay="770"/>
                                          </p:stCondLst>
                                        </p:cTn>
                                        <p:tgtEl>
                                          <p:spTgt spid="4098"/>
                                        </p:tgtEl>
                                      </p:cBhvr>
                                      <p:from x="200000" y="450000"/>
                                      <p:to x="100000" y="100000"/>
                                    </p:animScale>
                                    <p:set>
                                      <p:cBhvr>
                                        <p:cTn id="10" dur="770" fill="hold"/>
                                        <p:tgtEl>
                                          <p:spTgt spid="4098"/>
                                        </p:tgtEl>
                                        <p:attrNameLst>
                                          <p:attrName>ppt_x</p:attrName>
                                        </p:attrNameLst>
                                      </p:cBhvr>
                                      <p:to>
                                        <p:strVal val="(0.5)"/>
                                      </p:to>
                                    </p:set>
                                    <p:anim from="(0.5)" to="(#ppt_x)" calcmode="lin" valueType="num">
                                      <p:cBhvr>
                                        <p:cTn id="11" dur="1230" accel="100000" fill="hold">
                                          <p:stCondLst>
                                            <p:cond delay="770"/>
                                          </p:stCondLst>
                                        </p:cTn>
                                        <p:tgtEl>
                                          <p:spTgt spid="4098"/>
                                        </p:tgtEl>
                                        <p:attrNameLst>
                                          <p:attrName>ppt_x</p:attrName>
                                        </p:attrNameLst>
                                      </p:cBhvr>
                                    </p:anim>
                                    <p:set>
                                      <p:cBhvr>
                                        <p:cTn id="12" dur="770" fill="hold"/>
                                        <p:tgtEl>
                                          <p:spTgt spid="4098"/>
                                        </p:tgtEl>
                                        <p:attrNameLst>
                                          <p:attrName>ppt_y</p:attrName>
                                        </p:attrNameLst>
                                      </p:cBhvr>
                                      <p:to>
                                        <p:strVal val="(#ppt_y+0.4)"/>
                                      </p:to>
                                    </p:set>
                                    <p:anim from="(#ppt_y+0.4)" to="(#ppt_y)" calcmode="lin" valueType="num">
                                      <p:cBhvr>
                                        <p:cTn id="13" dur="1230" accel="100000" fill="hold">
                                          <p:stCondLst>
                                            <p:cond delay="770"/>
                                          </p:stCondLst>
                                        </p:cTn>
                                        <p:tgtEl>
                                          <p:spTgt spid="4098"/>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8" presetClass="emph" presetSubtype="0" fill="hold" nodeType="clickEffect">
                                  <p:stCondLst>
                                    <p:cond delay="0"/>
                                  </p:stCondLst>
                                  <p:childTnLst>
                                    <p:animRot by="21600000">
                                      <p:cBhvr>
                                        <p:cTn id="17" dur="2000" fill="hold"/>
                                        <p:tgtEl>
                                          <p:spTgt spid="4098"/>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19" presetClass="entr" presetSubtype="10" fill="hold" nodeType="clickEffect">
                                  <p:stCondLst>
                                    <p:cond delay="0"/>
                                  </p:stCondLst>
                                  <p:childTnLst>
                                    <p:set>
                                      <p:cBhvr>
                                        <p:cTn id="21" dur="1" fill="hold">
                                          <p:stCondLst>
                                            <p:cond delay="0"/>
                                          </p:stCondLst>
                                        </p:cTn>
                                        <p:tgtEl>
                                          <p:spTgt spid="4098"/>
                                        </p:tgtEl>
                                        <p:attrNameLst>
                                          <p:attrName>style.visibility</p:attrName>
                                        </p:attrNameLst>
                                      </p:cBhvr>
                                      <p:to>
                                        <p:strVal val="visible"/>
                                      </p:to>
                                    </p:set>
                                    <p:anim calcmode="lin" valueType="num">
                                      <p:cBhvr>
                                        <p:cTn id="22" dur="5000" fill="hold"/>
                                        <p:tgtEl>
                                          <p:spTgt spid="4098"/>
                                        </p:tgtEl>
                                        <p:attrNameLst>
                                          <p:attrName>ppt_w</p:attrName>
                                        </p:attrNameLst>
                                      </p:cBhvr>
                                      <p:tavLst>
                                        <p:tav tm="0" fmla="#ppt_w*sin(2.5*pi*$)">
                                          <p:val>
                                            <p:fltVal val="0"/>
                                          </p:val>
                                        </p:tav>
                                        <p:tav tm="100000">
                                          <p:val>
                                            <p:fltVal val="1"/>
                                          </p:val>
                                        </p:tav>
                                      </p:tavLst>
                                    </p:anim>
                                    <p:anim calcmode="lin" valueType="num">
                                      <p:cBhvr>
                                        <p:cTn id="23" dur="5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6324600" cy="533400"/>
          </a:xfrm>
        </p:spPr>
        <p:txBody>
          <a:bodyPr/>
          <a:lstStyle/>
          <a:p>
            <a:pPr algn="ctr"/>
            <a:r>
              <a:rPr lang="en-US" b="1" dirty="0" err="1" smtClean="0"/>
              <a:t>Bentuk</a:t>
            </a:r>
            <a:r>
              <a:rPr lang="en-US" b="1" dirty="0" smtClean="0"/>
              <a:t> Linked List</a:t>
            </a:r>
            <a:endParaRPr lang="en-US" b="1" dirty="0"/>
          </a:p>
        </p:txBody>
      </p:sp>
      <p:sp>
        <p:nvSpPr>
          <p:cNvPr id="4" name="Content Placeholder 3"/>
          <p:cNvSpPr>
            <a:spLocks noGrp="1"/>
          </p:cNvSpPr>
          <p:nvPr>
            <p:ph sz="quarter" idx="1"/>
          </p:nvPr>
        </p:nvSpPr>
        <p:spPr>
          <a:xfrm>
            <a:off x="457200" y="1831975"/>
            <a:ext cx="8229600" cy="3121025"/>
          </a:xfrm>
        </p:spPr>
        <p:txBody>
          <a:bodyPr>
            <a:normAutofit/>
          </a:bodyPr>
          <a:lstStyle/>
          <a:p>
            <a:pPr lvl="0"/>
            <a:r>
              <a:rPr lang="en-US" sz="3600" b="1" dirty="0">
                <a:solidFill>
                  <a:schemeClr val="tx2"/>
                </a:solidFill>
              </a:rPr>
              <a:t>Single Linked List</a:t>
            </a:r>
          </a:p>
          <a:p>
            <a:pPr lvl="0"/>
            <a:r>
              <a:rPr lang="en-US" sz="3600" b="1" dirty="0">
                <a:solidFill>
                  <a:schemeClr val="tx2"/>
                </a:solidFill>
              </a:rPr>
              <a:t>Double Linked List</a:t>
            </a:r>
          </a:p>
          <a:p>
            <a:pPr lvl="0"/>
            <a:r>
              <a:rPr lang="en-US" sz="3600" b="1" dirty="0">
                <a:solidFill>
                  <a:schemeClr val="tx2"/>
                </a:solidFill>
              </a:rPr>
              <a:t>Circular Linked List</a:t>
            </a:r>
          </a:p>
        </p:txBody>
      </p:sp>
      <p:sp>
        <p:nvSpPr>
          <p:cNvPr id="3" name="Right Brace 2"/>
          <p:cNvSpPr/>
          <p:nvPr/>
        </p:nvSpPr>
        <p:spPr>
          <a:xfrm>
            <a:off x="5257800" y="2122644"/>
            <a:ext cx="675242" cy="772956"/>
          </a:xfrm>
          <a:prstGeom prst="rightBrace">
            <a:avLst/>
          </a:prstGeom>
          <a:ln w="381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62"/>
          </a:p>
        </p:txBody>
      </p:sp>
      <p:sp>
        <p:nvSpPr>
          <p:cNvPr id="5" name="TextBox 4"/>
          <p:cNvSpPr txBox="1"/>
          <p:nvPr/>
        </p:nvSpPr>
        <p:spPr>
          <a:xfrm>
            <a:off x="6040244" y="1905000"/>
            <a:ext cx="3179956" cy="1200329"/>
          </a:xfrm>
          <a:prstGeom prst="rect">
            <a:avLst/>
          </a:prstGeom>
          <a:noFill/>
        </p:spPr>
        <p:txBody>
          <a:bodyPr wrap="square" rtlCol="0">
            <a:spAutoFit/>
          </a:bodyPr>
          <a:lstStyle/>
          <a:p>
            <a:r>
              <a:rPr lang="en-US" sz="3600" b="1" dirty="0">
                <a:solidFill>
                  <a:srgbClr val="FF0000"/>
                </a:solidFill>
                <a:latin typeface="Calibri" panose="020F0502020204030204" pitchFamily="34" charset="0"/>
              </a:rPr>
              <a:t>Linear Linked List</a:t>
            </a:r>
          </a:p>
        </p:txBody>
      </p:sp>
    </p:spTree>
    <p:extLst>
      <p:ext uri="{BB962C8B-B14F-4D97-AF65-F5344CB8AC3E}">
        <p14:creationId xmlns:p14="http://schemas.microsoft.com/office/powerpoint/2010/main" val="3186237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6324600" cy="533400"/>
          </a:xfrm>
        </p:spPr>
        <p:txBody>
          <a:bodyPr/>
          <a:lstStyle/>
          <a:p>
            <a:pPr algn="ctr"/>
            <a:r>
              <a:rPr lang="en-US" b="1" dirty="0" smtClean="0"/>
              <a:t>Single Linked List</a:t>
            </a:r>
            <a:endParaRPr lang="en-US" b="1" dirty="0"/>
          </a:p>
        </p:txBody>
      </p:sp>
      <p:sp>
        <p:nvSpPr>
          <p:cNvPr id="4" name="Content Placeholder 3"/>
          <p:cNvSpPr>
            <a:spLocks noGrp="1"/>
          </p:cNvSpPr>
          <p:nvPr>
            <p:ph sz="quarter" idx="1"/>
          </p:nvPr>
        </p:nvSpPr>
        <p:spPr>
          <a:xfrm>
            <a:off x="612648" y="1807171"/>
            <a:ext cx="8153400" cy="913459"/>
          </a:xfrm>
        </p:spPr>
        <p:txBody>
          <a:bodyPr>
            <a:normAutofit/>
          </a:bodyPr>
          <a:lstStyle/>
          <a:p>
            <a:pPr marL="0" indent="0">
              <a:buNone/>
            </a:pPr>
            <a:r>
              <a:rPr lang="en-US" sz="2600" b="1" dirty="0">
                <a:solidFill>
                  <a:schemeClr val="tx2"/>
                </a:solidFill>
              </a:rPr>
              <a:t>Linked list </a:t>
            </a:r>
            <a:r>
              <a:rPr lang="en-US" sz="2600" b="1" dirty="0" err="1">
                <a:solidFill>
                  <a:schemeClr val="tx2"/>
                </a:solidFill>
              </a:rPr>
              <a:t>dengan</a:t>
            </a:r>
            <a:r>
              <a:rPr lang="en-US" sz="2600" b="1" dirty="0">
                <a:solidFill>
                  <a:schemeClr val="tx2"/>
                </a:solidFill>
              </a:rPr>
              <a:t> </a:t>
            </a:r>
            <a:r>
              <a:rPr lang="en-US" sz="2600" b="1" dirty="0" err="1">
                <a:solidFill>
                  <a:schemeClr val="tx2"/>
                </a:solidFill>
              </a:rPr>
              <a:t>simpul</a:t>
            </a:r>
            <a:r>
              <a:rPr lang="en-US" sz="2600" b="1" dirty="0">
                <a:solidFill>
                  <a:schemeClr val="tx2"/>
                </a:solidFill>
              </a:rPr>
              <a:t> </a:t>
            </a:r>
            <a:r>
              <a:rPr lang="en-US" sz="2600" b="1" dirty="0" err="1">
                <a:solidFill>
                  <a:schemeClr val="tx2"/>
                </a:solidFill>
              </a:rPr>
              <a:t>berisi</a:t>
            </a:r>
            <a:r>
              <a:rPr lang="en-US" sz="2600" b="1" dirty="0">
                <a:solidFill>
                  <a:schemeClr val="tx2"/>
                </a:solidFill>
              </a:rPr>
              <a:t> </a:t>
            </a:r>
            <a:r>
              <a:rPr lang="en-US" sz="2600" b="1" dirty="0" err="1">
                <a:solidFill>
                  <a:srgbClr val="FF0000"/>
                </a:solidFill>
              </a:rPr>
              <a:t>satu</a:t>
            </a:r>
            <a:r>
              <a:rPr lang="en-US" sz="2600" b="1" dirty="0">
                <a:solidFill>
                  <a:srgbClr val="FF0000"/>
                </a:solidFill>
              </a:rPr>
              <a:t> link / pointer yang </a:t>
            </a:r>
            <a:r>
              <a:rPr lang="en-US" sz="2600" b="1" dirty="0" err="1">
                <a:solidFill>
                  <a:srgbClr val="FF0000"/>
                </a:solidFill>
              </a:rPr>
              <a:t>mengacu</a:t>
            </a:r>
            <a:r>
              <a:rPr lang="en-US" sz="2600" b="1" dirty="0">
                <a:solidFill>
                  <a:srgbClr val="FF0000"/>
                </a:solidFill>
              </a:rPr>
              <a:t> </a:t>
            </a:r>
            <a:r>
              <a:rPr lang="en-US" sz="2600" b="1" dirty="0" err="1">
                <a:solidFill>
                  <a:srgbClr val="FF0000"/>
                </a:solidFill>
              </a:rPr>
              <a:t>ke</a:t>
            </a:r>
            <a:r>
              <a:rPr lang="en-US" sz="2600" b="1" dirty="0">
                <a:solidFill>
                  <a:srgbClr val="FF0000"/>
                </a:solidFill>
              </a:rPr>
              <a:t> </a:t>
            </a:r>
            <a:r>
              <a:rPr lang="en-US" sz="2600" b="1" dirty="0" err="1">
                <a:solidFill>
                  <a:srgbClr val="FF0000"/>
                </a:solidFill>
              </a:rPr>
              <a:t>simpul</a:t>
            </a:r>
            <a:r>
              <a:rPr lang="en-US" sz="2600" b="1" dirty="0">
                <a:solidFill>
                  <a:srgbClr val="FF0000"/>
                </a:solidFill>
              </a:rPr>
              <a:t> </a:t>
            </a:r>
            <a:r>
              <a:rPr lang="en-US" sz="2600" b="1" dirty="0" err="1">
                <a:solidFill>
                  <a:srgbClr val="FF0000"/>
                </a:solidFill>
              </a:rPr>
              <a:t>berikutnya</a:t>
            </a:r>
            <a:endParaRPr lang="en-US" sz="2600" b="1" dirty="0">
              <a:solidFill>
                <a:srgbClr val="FF0000"/>
              </a:solidFill>
            </a:endParaRPr>
          </a:p>
        </p:txBody>
      </p:sp>
      <p:grpSp>
        <p:nvGrpSpPr>
          <p:cNvPr id="15" name="Group 14"/>
          <p:cNvGrpSpPr/>
          <p:nvPr/>
        </p:nvGrpSpPr>
        <p:grpSpPr>
          <a:xfrm>
            <a:off x="3276600" y="3788371"/>
            <a:ext cx="1447800" cy="633046"/>
            <a:chOff x="3136900" y="3581400"/>
            <a:chExt cx="1568450" cy="685800"/>
          </a:xfrm>
        </p:grpSpPr>
        <p:sp>
          <p:nvSpPr>
            <p:cNvPr id="5" name="Rectangle 4"/>
            <p:cNvSpPr/>
            <p:nvPr/>
          </p:nvSpPr>
          <p:spPr>
            <a:xfrm>
              <a:off x="3136900" y="3581400"/>
              <a:ext cx="1568450" cy="684781"/>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7" name="Straight Connector 6"/>
            <p:cNvCxnSpPr/>
            <p:nvPr/>
          </p:nvCxnSpPr>
          <p:spPr>
            <a:xfrm rot="5400000">
              <a:off x="3872819" y="3923788"/>
              <a:ext cx="684781" cy="2043"/>
            </a:xfrm>
            <a:prstGeom prst="line">
              <a:avLst/>
            </a:prstGeom>
            <a:ln w="28575"/>
          </p:spPr>
          <p:style>
            <a:lnRef idx="1">
              <a:schemeClr val="dk1"/>
            </a:lnRef>
            <a:fillRef idx="0">
              <a:schemeClr val="dk1"/>
            </a:fillRef>
            <a:effectRef idx="0">
              <a:schemeClr val="dk1"/>
            </a:effectRef>
            <a:fontRef idx="minor">
              <a:schemeClr val="tx1"/>
            </a:fontRef>
          </p:style>
        </p:cxnSp>
      </p:grpSp>
      <p:sp>
        <p:nvSpPr>
          <p:cNvPr id="14" name="TextBox 13"/>
          <p:cNvSpPr txBox="1"/>
          <p:nvPr/>
        </p:nvSpPr>
        <p:spPr>
          <a:xfrm>
            <a:off x="990600" y="4913789"/>
            <a:ext cx="2590800" cy="426073"/>
          </a:xfrm>
          <a:prstGeom prst="rect">
            <a:avLst/>
          </a:prstGeom>
          <a:noFill/>
        </p:spPr>
        <p:txBody>
          <a:bodyPr wrap="square" lIns="84387" tIns="42193" rIns="84387" bIns="42193" rtlCol="0">
            <a:spAutoFit/>
          </a:bodyPr>
          <a:lstStyle/>
          <a:p>
            <a:r>
              <a:rPr lang="en-US" sz="2215" b="1" dirty="0">
                <a:solidFill>
                  <a:schemeClr val="tx2"/>
                </a:solidFill>
              </a:rPr>
              <a:t>Medan Data </a:t>
            </a:r>
            <a:r>
              <a:rPr lang="en-US" sz="2215" b="1" dirty="0"/>
              <a:t>(</a:t>
            </a:r>
            <a:r>
              <a:rPr lang="en-US" sz="2215" b="1" dirty="0">
                <a:solidFill>
                  <a:srgbClr val="FF0000"/>
                </a:solidFill>
              </a:rPr>
              <a:t>Info</a:t>
            </a:r>
            <a:r>
              <a:rPr lang="en-US" sz="2215" b="1" dirty="0"/>
              <a:t>)</a:t>
            </a:r>
          </a:p>
        </p:txBody>
      </p:sp>
      <p:sp>
        <p:nvSpPr>
          <p:cNvPr id="18" name="TextBox 17"/>
          <p:cNvSpPr txBox="1"/>
          <p:nvPr/>
        </p:nvSpPr>
        <p:spPr>
          <a:xfrm>
            <a:off x="4724400" y="4984127"/>
            <a:ext cx="4041648" cy="426073"/>
          </a:xfrm>
          <a:prstGeom prst="rect">
            <a:avLst/>
          </a:prstGeom>
          <a:noFill/>
        </p:spPr>
        <p:txBody>
          <a:bodyPr wrap="square" lIns="84387" tIns="42193" rIns="84387" bIns="42193" rtlCol="0">
            <a:spAutoFit/>
          </a:bodyPr>
          <a:lstStyle/>
          <a:p>
            <a:r>
              <a:rPr lang="en-US" sz="2215" b="1" dirty="0">
                <a:solidFill>
                  <a:schemeClr val="tx2"/>
                </a:solidFill>
              </a:rPr>
              <a:t>Medan </a:t>
            </a:r>
            <a:r>
              <a:rPr lang="en-US" sz="2215" b="1" dirty="0" err="1">
                <a:solidFill>
                  <a:schemeClr val="tx2"/>
                </a:solidFill>
              </a:rPr>
              <a:t>Sambungan</a:t>
            </a:r>
            <a:r>
              <a:rPr lang="en-US" sz="2215" b="1" dirty="0">
                <a:solidFill>
                  <a:schemeClr val="tx2"/>
                </a:solidFill>
              </a:rPr>
              <a:t> </a:t>
            </a:r>
            <a:r>
              <a:rPr lang="en-US" sz="2215" b="1" dirty="0" smtClean="0"/>
              <a:t>(</a:t>
            </a:r>
            <a:r>
              <a:rPr lang="en-US" sz="2215" b="1" dirty="0" smtClean="0">
                <a:solidFill>
                  <a:srgbClr val="FF0000"/>
                </a:solidFill>
              </a:rPr>
              <a:t>Next</a:t>
            </a:r>
            <a:r>
              <a:rPr lang="en-US" sz="2215" b="1" dirty="0"/>
              <a:t>)</a:t>
            </a:r>
          </a:p>
        </p:txBody>
      </p:sp>
      <p:cxnSp>
        <p:nvCxnSpPr>
          <p:cNvPr id="20" name="Straight Arrow Connector 19"/>
          <p:cNvCxnSpPr/>
          <p:nvPr/>
        </p:nvCxnSpPr>
        <p:spPr>
          <a:xfrm>
            <a:off x="4572000" y="4280740"/>
            <a:ext cx="1066800" cy="773723"/>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a:xfrm rot="10800000" flipV="1">
            <a:off x="2743200" y="4210402"/>
            <a:ext cx="838200" cy="703385"/>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13" name="Content Placeholder 3"/>
          <p:cNvSpPr txBox="1">
            <a:spLocks/>
          </p:cNvSpPr>
          <p:nvPr/>
        </p:nvSpPr>
        <p:spPr>
          <a:xfrm>
            <a:off x="633046" y="2721571"/>
            <a:ext cx="8153400" cy="562708"/>
          </a:xfrm>
          <a:prstGeom prst="rect">
            <a:avLst/>
          </a:prstGeom>
        </p:spPr>
        <p:txBody>
          <a:bodyPr vert="horz" lIns="84387" tIns="42193" rIns="84387" bIns="42193">
            <a:noAutofit/>
          </a:bodyPr>
          <a:lstStyle/>
          <a:p>
            <a:pPr defTabSz="844083">
              <a:spcBef>
                <a:spcPts val="646"/>
              </a:spcBef>
              <a:buClr>
                <a:schemeClr val="accent2"/>
              </a:buClr>
              <a:buSzPct val="60000"/>
              <a:defRPr/>
            </a:pPr>
            <a:r>
              <a:rPr lang="en-US" sz="2600" b="1" dirty="0" err="1">
                <a:solidFill>
                  <a:schemeClr val="tx2"/>
                </a:solidFill>
              </a:rPr>
              <a:t>Simpul</a:t>
            </a:r>
            <a:r>
              <a:rPr lang="en-US" sz="2600" b="1" dirty="0">
                <a:solidFill>
                  <a:schemeClr val="tx2"/>
                </a:solidFill>
              </a:rPr>
              <a:t> Single Linked List </a:t>
            </a:r>
            <a:r>
              <a:rPr lang="en-US" sz="2600" b="1" dirty="0" err="1" smtClean="0">
                <a:solidFill>
                  <a:schemeClr val="tx2"/>
                </a:solidFill>
              </a:rPr>
              <a:t>dapat</a:t>
            </a:r>
            <a:r>
              <a:rPr lang="en-US" sz="2600" b="1" dirty="0" smtClean="0">
                <a:solidFill>
                  <a:schemeClr val="tx2"/>
                </a:solidFill>
              </a:rPr>
              <a:t> </a:t>
            </a:r>
            <a:r>
              <a:rPr lang="en-US" sz="2600" b="1" dirty="0" err="1" smtClean="0">
                <a:solidFill>
                  <a:schemeClr val="tx2"/>
                </a:solidFill>
              </a:rPr>
              <a:t>digambarkan</a:t>
            </a:r>
            <a:r>
              <a:rPr lang="en-US" sz="2600" b="1" dirty="0" smtClean="0">
                <a:solidFill>
                  <a:schemeClr val="tx2"/>
                </a:solidFill>
              </a:rPr>
              <a:t> </a:t>
            </a:r>
            <a:r>
              <a:rPr lang="en-US" sz="2600" b="1" dirty="0" err="1" smtClean="0">
                <a:solidFill>
                  <a:schemeClr val="tx2"/>
                </a:solidFill>
              </a:rPr>
              <a:t>sebagai</a:t>
            </a:r>
            <a:r>
              <a:rPr lang="en-US" sz="2600" b="1" dirty="0" smtClean="0">
                <a:solidFill>
                  <a:schemeClr val="tx2"/>
                </a:solidFill>
              </a:rPr>
              <a:t> </a:t>
            </a:r>
            <a:r>
              <a:rPr lang="en-US" sz="2600" b="1" dirty="0" err="1" smtClean="0">
                <a:solidFill>
                  <a:schemeClr val="tx2"/>
                </a:solidFill>
              </a:rPr>
              <a:t>berikut</a:t>
            </a:r>
            <a:r>
              <a:rPr lang="en-US" sz="2600" b="1" dirty="0" smtClean="0">
                <a:solidFill>
                  <a:schemeClr val="tx2"/>
                </a:solidFill>
              </a:rPr>
              <a:t>: </a:t>
            </a:r>
            <a:endParaRPr lang="en-US" sz="2600" b="1" dirty="0">
              <a:solidFill>
                <a:schemeClr val="tx2"/>
              </a:solidFill>
            </a:endParaRPr>
          </a:p>
        </p:txBody>
      </p:sp>
    </p:spTree>
    <p:extLst>
      <p:ext uri="{BB962C8B-B14F-4D97-AF65-F5344CB8AC3E}">
        <p14:creationId xmlns:p14="http://schemas.microsoft.com/office/powerpoint/2010/main" val="417362953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4"/>
                                        </p:tgtEl>
                                        <p:attrNameLst>
                                          <p:attrName>style.visibility</p:attrName>
                                        </p:attrNameLst>
                                      </p:cBhvr>
                                      <p:to>
                                        <p:strVal val="visible"/>
                                      </p:to>
                                    </p:set>
                                    <p:anim calcmode="discrete" valueType="clr">
                                      <p:cBhvr override="childStyle">
                                        <p:cTn id="27"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4"/>
                                        </p:tgtEl>
                                        <p:attrNameLst>
                                          <p:attrName>fillcolor</p:attrName>
                                        </p:attrNameLst>
                                      </p:cBhvr>
                                      <p:tavLst>
                                        <p:tav tm="0">
                                          <p:val>
                                            <p:clrVal>
                                              <a:schemeClr val="accent2"/>
                                            </p:clrVal>
                                          </p:val>
                                        </p:tav>
                                        <p:tav tm="50000">
                                          <p:val>
                                            <p:clrVal>
                                              <a:schemeClr val="hlink"/>
                                            </p:clrVal>
                                          </p:val>
                                        </p:tav>
                                      </p:tavLst>
                                    </p:anim>
                                    <p:set>
                                      <p:cBhvr>
                                        <p:cTn id="29" dur="80"/>
                                        <p:tgtEl>
                                          <p:spTgt spid="14"/>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linds(horizontal)">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18"/>
                                        </p:tgtEl>
                                        <p:attrNameLst>
                                          <p:attrName>style.visibility</p:attrName>
                                        </p:attrNameLst>
                                      </p:cBhvr>
                                      <p:to>
                                        <p:strVal val="visible"/>
                                      </p:to>
                                    </p:set>
                                    <p:anim calcmode="discrete" valueType="clr">
                                      <p:cBhvr override="childStyle">
                                        <p:cTn id="39" dur="80"/>
                                        <p:tgtEl>
                                          <p:spTgt spid="18"/>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8"/>
                                        </p:tgtEl>
                                        <p:attrNameLst>
                                          <p:attrName>fillcolor</p:attrName>
                                        </p:attrNameLst>
                                      </p:cBhvr>
                                      <p:tavLst>
                                        <p:tav tm="0">
                                          <p:val>
                                            <p:clrVal>
                                              <a:schemeClr val="accent2"/>
                                            </p:clrVal>
                                          </p:val>
                                        </p:tav>
                                        <p:tav tm="50000">
                                          <p:val>
                                            <p:clrVal>
                                              <a:schemeClr val="hlink"/>
                                            </p:clrVal>
                                          </p:val>
                                        </p:tav>
                                      </p:tavLst>
                                    </p:anim>
                                    <p:set>
                                      <p:cBhvr>
                                        <p:cTn id="41" dur="80"/>
                                        <p:tgtEl>
                                          <p:spTgt spid="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781800" cy="533400"/>
          </a:xfrm>
        </p:spPr>
        <p:txBody>
          <a:bodyPr/>
          <a:lstStyle/>
          <a:p>
            <a:r>
              <a:rPr lang="en-US" sz="3200" b="1" dirty="0" err="1" smtClean="0"/>
              <a:t>Deklarasi</a:t>
            </a:r>
            <a:r>
              <a:rPr lang="en-US" sz="3200" b="1" dirty="0" smtClean="0"/>
              <a:t> Linked List (</a:t>
            </a:r>
            <a:r>
              <a:rPr lang="en-US" sz="3200" b="1" dirty="0" err="1" smtClean="0"/>
              <a:t>Algoritma</a:t>
            </a:r>
            <a:r>
              <a:rPr lang="en-US" sz="3200" b="1" dirty="0" smtClean="0"/>
              <a:t>)</a:t>
            </a:r>
            <a:endParaRPr lang="en-US" sz="3200" b="1" dirty="0"/>
          </a:p>
        </p:txBody>
      </p:sp>
      <p:sp>
        <p:nvSpPr>
          <p:cNvPr id="3" name="Content Placeholder 2"/>
          <p:cNvSpPr>
            <a:spLocks noGrp="1"/>
          </p:cNvSpPr>
          <p:nvPr>
            <p:ph sz="quarter" idx="1"/>
          </p:nvPr>
        </p:nvSpPr>
        <p:spPr>
          <a:xfrm>
            <a:off x="151233" y="1869831"/>
            <a:ext cx="5184576" cy="4149969"/>
          </a:xfrm>
          <a:ln w="28575">
            <a:solidFill>
              <a:schemeClr val="tx1"/>
            </a:solidFill>
          </a:ln>
        </p:spPr>
        <p:txBody>
          <a:bodyPr>
            <a:noAutofit/>
          </a:bodyPr>
          <a:lstStyle/>
          <a:p>
            <a:pPr>
              <a:spcBef>
                <a:spcPts val="0"/>
              </a:spcBef>
              <a:buNone/>
            </a:pPr>
            <a:endParaRPr lang="en-US" sz="2200" b="1" u="sng" dirty="0" smtClean="0">
              <a:solidFill>
                <a:srgbClr val="00B050"/>
              </a:solidFill>
            </a:endParaRPr>
          </a:p>
          <a:p>
            <a:pPr>
              <a:spcBef>
                <a:spcPts val="0"/>
              </a:spcBef>
              <a:buNone/>
            </a:pPr>
            <a:r>
              <a:rPr lang="en-US" sz="2100" b="1" u="sng" dirty="0" smtClean="0">
                <a:solidFill>
                  <a:srgbClr val="00B050"/>
                </a:solidFill>
              </a:rPr>
              <a:t>Type</a:t>
            </a:r>
            <a:endParaRPr lang="en-US" sz="2100" b="1" dirty="0">
              <a:solidFill>
                <a:srgbClr val="00B050"/>
              </a:solidFill>
            </a:endParaRPr>
          </a:p>
          <a:p>
            <a:pPr>
              <a:spcBef>
                <a:spcPts val="0"/>
              </a:spcBef>
              <a:buNone/>
            </a:pPr>
            <a:r>
              <a:rPr lang="en-US" sz="2100" b="1" dirty="0">
                <a:solidFill>
                  <a:schemeClr val="tx2"/>
                </a:solidFill>
              </a:rPr>
              <a:t>	</a:t>
            </a:r>
            <a:r>
              <a:rPr lang="en-US" sz="2100" b="1" dirty="0" err="1">
                <a:solidFill>
                  <a:schemeClr val="tx2"/>
                </a:solidFill>
              </a:rPr>
              <a:t>NamaPointer</a:t>
            </a:r>
            <a:r>
              <a:rPr lang="en-US" sz="2100" b="1" dirty="0">
                <a:solidFill>
                  <a:schemeClr val="tx2"/>
                </a:solidFill>
              </a:rPr>
              <a:t> = ↑</a:t>
            </a:r>
            <a:r>
              <a:rPr lang="en-US" sz="2100" b="1" dirty="0" err="1">
                <a:solidFill>
                  <a:schemeClr val="tx2"/>
                </a:solidFill>
              </a:rPr>
              <a:t>Simpul</a:t>
            </a:r>
            <a:endParaRPr lang="en-US" sz="2100" b="1" dirty="0">
              <a:solidFill>
                <a:schemeClr val="tx2"/>
              </a:solidFill>
            </a:endParaRPr>
          </a:p>
          <a:p>
            <a:pPr>
              <a:spcBef>
                <a:spcPts val="0"/>
              </a:spcBef>
              <a:buNone/>
            </a:pPr>
            <a:r>
              <a:rPr lang="en-US" sz="2100" b="1" dirty="0">
                <a:solidFill>
                  <a:schemeClr val="tx2"/>
                </a:solidFill>
              </a:rPr>
              <a:t>	</a:t>
            </a:r>
            <a:r>
              <a:rPr lang="pt-BR" sz="2100" b="1" dirty="0">
                <a:solidFill>
                  <a:schemeClr val="tx2"/>
                </a:solidFill>
              </a:rPr>
              <a:t>Simpul  = </a:t>
            </a:r>
            <a:r>
              <a:rPr lang="pt-BR" sz="2100" b="1" u="sng" dirty="0">
                <a:solidFill>
                  <a:srgbClr val="00B050"/>
                </a:solidFill>
              </a:rPr>
              <a:t>Record</a:t>
            </a:r>
            <a:endParaRPr lang="en-US" sz="2100" b="1" dirty="0">
              <a:solidFill>
                <a:srgbClr val="00B050"/>
              </a:solidFill>
            </a:endParaRPr>
          </a:p>
          <a:p>
            <a:pPr>
              <a:spcBef>
                <a:spcPts val="0"/>
              </a:spcBef>
              <a:buNone/>
            </a:pPr>
            <a:r>
              <a:rPr lang="pt-BR" sz="2100" b="1" dirty="0">
                <a:solidFill>
                  <a:schemeClr val="tx2"/>
                </a:solidFill>
              </a:rPr>
              <a:t>      </a:t>
            </a:r>
            <a:r>
              <a:rPr lang="pt-BR" sz="2100" b="1" dirty="0" smtClean="0">
                <a:solidFill>
                  <a:schemeClr val="tx2"/>
                </a:solidFill>
              </a:rPr>
              <a:t>  MedanData             </a:t>
            </a:r>
            <a:r>
              <a:rPr lang="pt-BR" sz="2100" b="1" dirty="0">
                <a:solidFill>
                  <a:schemeClr val="tx2"/>
                </a:solidFill>
              </a:rPr>
              <a:t>: </a:t>
            </a:r>
            <a:r>
              <a:rPr lang="pt-BR" sz="2100" b="1" dirty="0">
                <a:solidFill>
                  <a:srgbClr val="00B050"/>
                </a:solidFill>
              </a:rPr>
              <a:t>tipedata</a:t>
            </a:r>
            <a:r>
              <a:rPr lang="pt-BR" sz="2100" b="1" dirty="0">
                <a:solidFill>
                  <a:schemeClr val="tx2"/>
                </a:solidFill>
              </a:rPr>
              <a:t>,</a:t>
            </a:r>
            <a:endParaRPr lang="en-US" sz="2100" b="1" dirty="0">
              <a:solidFill>
                <a:schemeClr val="tx2"/>
              </a:solidFill>
            </a:endParaRPr>
          </a:p>
          <a:p>
            <a:pPr>
              <a:spcBef>
                <a:spcPts val="0"/>
              </a:spcBef>
              <a:buNone/>
            </a:pPr>
            <a:r>
              <a:rPr lang="pt-BR" sz="2100" b="1" dirty="0">
                <a:solidFill>
                  <a:schemeClr val="tx2"/>
                </a:solidFill>
              </a:rPr>
              <a:t>	 </a:t>
            </a:r>
            <a:r>
              <a:rPr lang="pt-BR" sz="2100" b="1" dirty="0" smtClean="0">
                <a:solidFill>
                  <a:schemeClr val="tx2"/>
                </a:solidFill>
              </a:rPr>
              <a:t>  </a:t>
            </a:r>
            <a:r>
              <a:rPr lang="en-US" sz="2100" b="1" dirty="0" err="1" smtClean="0">
                <a:solidFill>
                  <a:schemeClr val="tx2"/>
                </a:solidFill>
              </a:rPr>
              <a:t>MedanSambungan</a:t>
            </a:r>
            <a:r>
              <a:rPr lang="en-US" sz="2100" b="1" dirty="0" smtClean="0">
                <a:solidFill>
                  <a:schemeClr val="tx2"/>
                </a:solidFill>
              </a:rPr>
              <a:t> : </a:t>
            </a:r>
            <a:r>
              <a:rPr lang="en-US" sz="2100" b="1" dirty="0" err="1" smtClean="0">
                <a:solidFill>
                  <a:schemeClr val="tx2"/>
                </a:solidFill>
              </a:rPr>
              <a:t>NamaPointer</a:t>
            </a:r>
            <a:endParaRPr lang="en-US" sz="2100" b="1" dirty="0">
              <a:solidFill>
                <a:schemeClr val="tx2"/>
              </a:solidFill>
            </a:endParaRPr>
          </a:p>
          <a:p>
            <a:pPr>
              <a:spcBef>
                <a:spcPts val="0"/>
              </a:spcBef>
              <a:buNone/>
            </a:pPr>
            <a:r>
              <a:rPr lang="en-US" sz="2100" b="1" dirty="0">
                <a:solidFill>
                  <a:schemeClr val="tx2"/>
                </a:solidFill>
              </a:rPr>
              <a:t>	</a:t>
            </a:r>
            <a:r>
              <a:rPr lang="en-US" sz="2100" b="1" u="sng" dirty="0" err="1" smtClean="0">
                <a:solidFill>
                  <a:srgbClr val="00B050"/>
                </a:solidFill>
              </a:rPr>
              <a:t>EndRecord</a:t>
            </a:r>
            <a:endParaRPr lang="en-US" sz="2100" b="1" u="sng" dirty="0">
              <a:solidFill>
                <a:srgbClr val="00B050"/>
              </a:solidFill>
            </a:endParaRPr>
          </a:p>
          <a:p>
            <a:pPr>
              <a:spcBef>
                <a:spcPts val="0"/>
              </a:spcBef>
              <a:buNone/>
            </a:pPr>
            <a:endParaRPr lang="en-US" sz="2100" b="1" dirty="0">
              <a:solidFill>
                <a:schemeClr val="tx2"/>
              </a:solidFill>
            </a:endParaRPr>
          </a:p>
          <a:p>
            <a:pPr>
              <a:spcBef>
                <a:spcPts val="0"/>
              </a:spcBef>
              <a:buNone/>
            </a:pPr>
            <a:r>
              <a:rPr lang="en-US" sz="2100" b="1" dirty="0" err="1">
                <a:solidFill>
                  <a:schemeClr val="tx2"/>
                </a:solidFill>
              </a:rPr>
              <a:t>NamaVarPointer</a:t>
            </a:r>
            <a:r>
              <a:rPr lang="en-US" sz="2100" b="1" dirty="0">
                <a:solidFill>
                  <a:schemeClr val="tx2"/>
                </a:solidFill>
              </a:rPr>
              <a:t> : </a:t>
            </a:r>
            <a:r>
              <a:rPr lang="en-US" sz="2100" b="1" dirty="0" err="1">
                <a:solidFill>
                  <a:schemeClr val="tx2"/>
                </a:solidFill>
              </a:rPr>
              <a:t>NamaPointer</a:t>
            </a:r>
            <a:endParaRPr lang="en-US" sz="2100" b="1" dirty="0">
              <a:solidFill>
                <a:schemeClr val="tx2"/>
              </a:solidFill>
            </a:endParaRPr>
          </a:p>
          <a:p>
            <a:pPr>
              <a:spcBef>
                <a:spcPts val="0"/>
              </a:spcBef>
              <a:buNone/>
            </a:pPr>
            <a:r>
              <a:rPr lang="en-US" sz="2200" b="1" dirty="0">
                <a:solidFill>
                  <a:schemeClr val="tx2"/>
                </a:solidFill>
              </a:rPr>
              <a:t> </a:t>
            </a:r>
          </a:p>
          <a:p>
            <a:pPr>
              <a:spcBef>
                <a:spcPts val="0"/>
              </a:spcBef>
            </a:pPr>
            <a:endParaRPr lang="en-US" sz="2200" b="1" dirty="0">
              <a:solidFill>
                <a:schemeClr val="tx2"/>
              </a:solidFill>
            </a:endParaRPr>
          </a:p>
          <a:p>
            <a:pPr>
              <a:spcBef>
                <a:spcPts val="0"/>
              </a:spcBef>
            </a:pPr>
            <a:endParaRPr lang="en-US" sz="2200" b="1" dirty="0">
              <a:solidFill>
                <a:schemeClr val="tx2"/>
              </a:solidFill>
            </a:endParaRPr>
          </a:p>
        </p:txBody>
      </p:sp>
      <p:sp>
        <p:nvSpPr>
          <p:cNvPr id="4" name="Content Placeholder 2"/>
          <p:cNvSpPr txBox="1">
            <a:spLocks/>
          </p:cNvSpPr>
          <p:nvPr/>
        </p:nvSpPr>
        <p:spPr>
          <a:xfrm>
            <a:off x="5468747" y="1869831"/>
            <a:ext cx="3522853" cy="4149969"/>
          </a:xfrm>
          <a:prstGeom prst="rect">
            <a:avLst/>
          </a:prstGeom>
          <a:ln w="28575">
            <a:solidFill>
              <a:schemeClr val="tx1"/>
            </a:solidFill>
          </a:ln>
        </p:spPr>
        <p:txBody>
          <a:bodyPr vert="horz" lIns="84387" tIns="42193" rIns="84387" bIns="42193">
            <a:normAutofit/>
          </a:bodyPr>
          <a:lstStyle>
            <a:lvl1pPr marL="319969" indent="-319969"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39938" indent="-274258"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196" indent="-228548" algn="l" rtl="0" eaLnBrk="1" latinLnBrk="0" hangingPunct="1">
              <a:spcBef>
                <a:spcPts val="500"/>
              </a:spcBef>
              <a:buClr>
                <a:schemeClr val="accent2"/>
              </a:buClr>
              <a:buSzPct val="75000"/>
              <a:buFont typeface="Wingdings"/>
              <a:buChar char=""/>
              <a:defRPr kumimoji="0" sz="2400" kern="1200">
                <a:solidFill>
                  <a:schemeClr val="tx1"/>
                </a:solidFill>
                <a:latin typeface="+mn-lt"/>
                <a:ea typeface="+mn-ea"/>
                <a:cs typeface="+mn-cs"/>
              </a:defRPr>
            </a:lvl3pPr>
            <a:lvl4pPr marL="1371295" indent="-228548" algn="l" rtl="0" eaLnBrk="1" latinLnBrk="0" hangingPunct="1">
              <a:spcBef>
                <a:spcPts val="401"/>
              </a:spcBef>
              <a:buClr>
                <a:schemeClr val="accent3"/>
              </a:buClr>
              <a:buSzPct val="75000"/>
              <a:buFont typeface="Wingdings"/>
              <a:buChar char=""/>
              <a:defRPr kumimoji="0" sz="2000" kern="1200">
                <a:solidFill>
                  <a:schemeClr val="tx1"/>
                </a:solidFill>
                <a:latin typeface="+mn-lt"/>
                <a:ea typeface="+mn-ea"/>
                <a:cs typeface="+mn-cs"/>
              </a:defRPr>
            </a:lvl4pPr>
            <a:lvl5pPr marL="1828394" indent="-228548" algn="l" rtl="0" eaLnBrk="1" latinLnBrk="0" hangingPunct="1">
              <a:spcBef>
                <a:spcPts val="401"/>
              </a:spcBef>
              <a:buClr>
                <a:schemeClr val="accent4"/>
              </a:buClr>
              <a:buSzPct val="65000"/>
              <a:buFont typeface="Wingdings"/>
              <a:buChar char=""/>
              <a:defRPr kumimoji="0" sz="2000" kern="1200">
                <a:solidFill>
                  <a:schemeClr val="tx1"/>
                </a:solidFill>
                <a:latin typeface="+mn-lt"/>
                <a:ea typeface="+mn-ea"/>
                <a:cs typeface="+mn-cs"/>
              </a:defRPr>
            </a:lvl5pPr>
            <a:lvl6pPr marL="2102653" indent="-228548"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6911" indent="-228548"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171" indent="-228548"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5429" indent="-228548"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defTabSz="844083">
              <a:spcBef>
                <a:spcPts val="0"/>
              </a:spcBef>
              <a:buNone/>
            </a:pPr>
            <a:r>
              <a:rPr lang="en-US" sz="2200" b="1" dirty="0" err="1" smtClean="0">
                <a:solidFill>
                  <a:srgbClr val="FF0000"/>
                </a:solidFill>
              </a:rPr>
              <a:t>Contoh</a:t>
            </a:r>
            <a:r>
              <a:rPr lang="en-US" sz="2200" b="1" dirty="0" smtClean="0">
                <a:solidFill>
                  <a:srgbClr val="FF0000"/>
                </a:solidFill>
              </a:rPr>
              <a:t>:</a:t>
            </a:r>
          </a:p>
          <a:p>
            <a:pPr defTabSz="844083">
              <a:spcBef>
                <a:spcPts val="0"/>
              </a:spcBef>
              <a:buNone/>
            </a:pPr>
            <a:r>
              <a:rPr lang="en-US" sz="2200" b="1" u="sng" dirty="0" smtClean="0">
                <a:solidFill>
                  <a:srgbClr val="00B050"/>
                </a:solidFill>
              </a:rPr>
              <a:t>Type</a:t>
            </a:r>
            <a:endParaRPr lang="en-US" sz="2200" b="1" dirty="0">
              <a:solidFill>
                <a:srgbClr val="00B050"/>
              </a:solidFill>
            </a:endParaRPr>
          </a:p>
          <a:p>
            <a:pPr defTabSz="844083">
              <a:spcBef>
                <a:spcPts val="0"/>
              </a:spcBef>
              <a:buNone/>
            </a:pPr>
            <a:r>
              <a:rPr lang="en-US" sz="2200" b="1" dirty="0"/>
              <a:t>	</a:t>
            </a:r>
            <a:r>
              <a:rPr lang="en-US" sz="2200" b="1" dirty="0">
                <a:solidFill>
                  <a:schemeClr val="tx2"/>
                </a:solidFill>
              </a:rPr>
              <a:t>Point  =  ↑Data</a:t>
            </a:r>
          </a:p>
          <a:p>
            <a:pPr defTabSz="844083">
              <a:spcBef>
                <a:spcPts val="0"/>
              </a:spcBef>
              <a:buNone/>
            </a:pPr>
            <a:r>
              <a:rPr lang="en-US" sz="2200" b="1" dirty="0"/>
              <a:t>	</a:t>
            </a:r>
            <a:r>
              <a:rPr lang="en-US" sz="2200" b="1" dirty="0">
                <a:solidFill>
                  <a:schemeClr val="tx2"/>
                </a:solidFill>
              </a:rPr>
              <a:t>Data  =</a:t>
            </a:r>
            <a:r>
              <a:rPr lang="en-US" sz="2200" b="1" dirty="0"/>
              <a:t> </a:t>
            </a:r>
            <a:r>
              <a:rPr lang="en-US" sz="2200" b="1" u="sng" dirty="0">
                <a:solidFill>
                  <a:srgbClr val="00B050"/>
                </a:solidFill>
              </a:rPr>
              <a:t>Record</a:t>
            </a:r>
            <a:endParaRPr lang="en-US" sz="2200" b="1" dirty="0">
              <a:solidFill>
                <a:srgbClr val="00B050"/>
              </a:solidFill>
            </a:endParaRPr>
          </a:p>
          <a:p>
            <a:pPr defTabSz="844083">
              <a:spcBef>
                <a:spcPts val="0"/>
              </a:spcBef>
              <a:buNone/>
            </a:pPr>
            <a:r>
              <a:rPr lang="en-US" sz="2200" b="1" dirty="0"/>
              <a:t>           </a:t>
            </a:r>
            <a:r>
              <a:rPr lang="en-US" sz="2200" b="1" dirty="0">
                <a:solidFill>
                  <a:schemeClr val="tx2"/>
                </a:solidFill>
              </a:rPr>
              <a:t>Info </a:t>
            </a:r>
            <a:r>
              <a:rPr lang="en-US" sz="2200" b="1" dirty="0"/>
              <a:t>  : </a:t>
            </a:r>
            <a:r>
              <a:rPr lang="en-US" sz="2200" b="1" u="sng" dirty="0">
                <a:solidFill>
                  <a:srgbClr val="00B050"/>
                </a:solidFill>
              </a:rPr>
              <a:t>integer</a:t>
            </a:r>
            <a:r>
              <a:rPr lang="en-US" sz="2200" b="1" dirty="0"/>
              <a:t> ,</a:t>
            </a:r>
          </a:p>
          <a:p>
            <a:pPr defTabSz="844083">
              <a:spcBef>
                <a:spcPts val="0"/>
              </a:spcBef>
              <a:buNone/>
            </a:pPr>
            <a:r>
              <a:rPr lang="en-US" sz="2200" b="1" dirty="0"/>
              <a:t>           </a:t>
            </a:r>
            <a:r>
              <a:rPr lang="en-US" sz="2200" b="1" dirty="0">
                <a:solidFill>
                  <a:schemeClr val="tx2"/>
                </a:solidFill>
              </a:rPr>
              <a:t>Next  : Point </a:t>
            </a:r>
          </a:p>
          <a:p>
            <a:pPr defTabSz="844083">
              <a:spcBef>
                <a:spcPts val="0"/>
              </a:spcBef>
              <a:buNone/>
            </a:pPr>
            <a:r>
              <a:rPr lang="en-US" sz="2200" b="1" dirty="0"/>
              <a:t> 	</a:t>
            </a:r>
            <a:r>
              <a:rPr lang="en-US" sz="2200" b="1" u="sng" dirty="0" err="1">
                <a:solidFill>
                  <a:srgbClr val="00B050"/>
                </a:solidFill>
              </a:rPr>
              <a:t>Endrecord</a:t>
            </a:r>
            <a:endParaRPr lang="en-US" sz="2200" b="1" u="sng" dirty="0">
              <a:solidFill>
                <a:srgbClr val="00B050"/>
              </a:solidFill>
            </a:endParaRPr>
          </a:p>
          <a:p>
            <a:pPr defTabSz="844083">
              <a:spcBef>
                <a:spcPts val="0"/>
              </a:spcBef>
              <a:buNone/>
            </a:pPr>
            <a:endParaRPr lang="en-US" sz="2200" b="1" dirty="0"/>
          </a:p>
          <a:p>
            <a:pPr defTabSz="844083">
              <a:spcBef>
                <a:spcPts val="0"/>
              </a:spcBef>
              <a:buNone/>
            </a:pPr>
            <a:r>
              <a:rPr lang="en-US" sz="2200" b="1" dirty="0" err="1" smtClean="0">
                <a:solidFill>
                  <a:schemeClr val="tx2"/>
                </a:solidFill>
              </a:rPr>
              <a:t>Awal</a:t>
            </a:r>
            <a:r>
              <a:rPr lang="en-US" sz="2200" b="1" dirty="0">
                <a:solidFill>
                  <a:schemeClr val="tx2"/>
                </a:solidFill>
              </a:rPr>
              <a:t>, </a:t>
            </a:r>
            <a:r>
              <a:rPr lang="en-US" sz="2200" b="1" dirty="0" err="1" smtClean="0">
                <a:solidFill>
                  <a:schemeClr val="tx2"/>
                </a:solidFill>
              </a:rPr>
              <a:t>Akhir</a:t>
            </a:r>
            <a:r>
              <a:rPr lang="en-US" sz="2200" b="1" dirty="0" smtClean="0">
                <a:solidFill>
                  <a:schemeClr val="tx2"/>
                </a:solidFill>
              </a:rPr>
              <a:t> </a:t>
            </a:r>
            <a:r>
              <a:rPr lang="en-US" sz="2200" b="1" dirty="0">
                <a:solidFill>
                  <a:schemeClr val="tx2"/>
                </a:solidFill>
              </a:rPr>
              <a:t>: Point</a:t>
            </a:r>
          </a:p>
          <a:p>
            <a:pPr defTabSz="844083">
              <a:spcBef>
                <a:spcPts val="0"/>
              </a:spcBef>
              <a:buNone/>
            </a:pPr>
            <a:endParaRPr lang="en-US" sz="2200" b="1" dirty="0"/>
          </a:p>
        </p:txBody>
      </p:sp>
    </p:spTree>
    <p:extLst>
      <p:ext uri="{BB962C8B-B14F-4D97-AF65-F5344CB8AC3E}">
        <p14:creationId xmlns:p14="http://schemas.microsoft.com/office/powerpoint/2010/main" val="4102731371"/>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5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Effect transition="in" filter="fade">
                                      <p:cBhvr>
                                        <p:cTn id="47" dur="500"/>
                                        <p:tgtEl>
                                          <p:spTgt spid="4">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2" end="2"/>
                                            </p:txEl>
                                          </p:spTgt>
                                        </p:tgtEl>
                                        <p:attrNameLst>
                                          <p:attrName>style.visibility</p:attrName>
                                        </p:attrNameLst>
                                      </p:cBhvr>
                                      <p:to>
                                        <p:strVal val="visible"/>
                                      </p:to>
                                    </p:set>
                                    <p:animEffect transition="in" filter="fade">
                                      <p:cBhvr>
                                        <p:cTn id="52" dur="500"/>
                                        <p:tgtEl>
                                          <p:spTgt spid="4">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3" end="3"/>
                                            </p:txEl>
                                          </p:spTgt>
                                        </p:tgtEl>
                                        <p:attrNameLst>
                                          <p:attrName>style.visibility</p:attrName>
                                        </p:attrNameLst>
                                      </p:cBhvr>
                                      <p:to>
                                        <p:strVal val="visible"/>
                                      </p:to>
                                    </p:set>
                                    <p:animEffect transition="in" filter="fade">
                                      <p:cBhvr>
                                        <p:cTn id="57" dur="500"/>
                                        <p:tgtEl>
                                          <p:spTgt spid="4">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4" end="4"/>
                                            </p:txEl>
                                          </p:spTgt>
                                        </p:tgtEl>
                                        <p:attrNameLst>
                                          <p:attrName>style.visibility</p:attrName>
                                        </p:attrNameLst>
                                      </p:cBhvr>
                                      <p:to>
                                        <p:strVal val="visible"/>
                                      </p:to>
                                    </p:set>
                                    <p:animEffect transition="in" filter="fade">
                                      <p:cBhvr>
                                        <p:cTn id="62" dur="500"/>
                                        <p:tgtEl>
                                          <p:spTgt spid="4">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Effect transition="in" filter="fade">
                                      <p:cBhvr>
                                        <p:cTn id="67" dur="500"/>
                                        <p:tgtEl>
                                          <p:spTgt spid="4">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
                                            <p:txEl>
                                              <p:pRg st="6" end="6"/>
                                            </p:txEl>
                                          </p:spTgt>
                                        </p:tgtEl>
                                        <p:attrNameLst>
                                          <p:attrName>style.visibility</p:attrName>
                                        </p:attrNameLst>
                                      </p:cBhvr>
                                      <p:to>
                                        <p:strVal val="visible"/>
                                      </p:to>
                                    </p:set>
                                    <p:animEffect transition="in" filter="fade">
                                      <p:cBhvr>
                                        <p:cTn id="72" dur="500"/>
                                        <p:tgtEl>
                                          <p:spTgt spid="4">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4">
                                            <p:txEl>
                                              <p:pRg st="8" end="8"/>
                                            </p:txEl>
                                          </p:spTgt>
                                        </p:tgtEl>
                                        <p:attrNameLst>
                                          <p:attrName>style.visibility</p:attrName>
                                        </p:attrNameLst>
                                      </p:cBhvr>
                                      <p:to>
                                        <p:strVal val="visible"/>
                                      </p:to>
                                    </p:set>
                                    <p:animEffect transition="in" filter="fade">
                                      <p:cBhvr>
                                        <p:cTn id="7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781800" cy="533400"/>
          </a:xfrm>
        </p:spPr>
        <p:txBody>
          <a:bodyPr>
            <a:noAutofit/>
          </a:bodyPr>
          <a:lstStyle/>
          <a:p>
            <a:r>
              <a:rPr lang="fi-FI" sz="3000" b="1" dirty="0"/>
              <a:t>Operasi – operasi Single Linked List</a:t>
            </a:r>
            <a:endParaRPr lang="en-US" sz="3000" b="1" dirty="0"/>
          </a:p>
        </p:txBody>
      </p:sp>
      <p:sp>
        <p:nvSpPr>
          <p:cNvPr id="4" name="Content Placeholder 3"/>
          <p:cNvSpPr>
            <a:spLocks noGrp="1"/>
          </p:cNvSpPr>
          <p:nvPr>
            <p:ph sz="quarter" idx="1"/>
          </p:nvPr>
        </p:nvSpPr>
        <p:spPr>
          <a:xfrm>
            <a:off x="457200" y="1908175"/>
            <a:ext cx="8229600" cy="4416425"/>
          </a:xfrm>
        </p:spPr>
        <p:txBody>
          <a:bodyPr>
            <a:normAutofit/>
          </a:bodyPr>
          <a:lstStyle/>
          <a:p>
            <a:pPr marL="474691" indent="-474691">
              <a:buFont typeface="+mj-lt"/>
              <a:buAutoNum type="arabicPeriod"/>
            </a:pPr>
            <a:r>
              <a:rPr lang="en-US" sz="2600" b="1" dirty="0" err="1">
                <a:solidFill>
                  <a:schemeClr val="tx2"/>
                </a:solidFill>
              </a:rPr>
              <a:t>Penciptaan</a:t>
            </a:r>
            <a:r>
              <a:rPr lang="en-US" sz="2600" b="1" dirty="0">
                <a:solidFill>
                  <a:schemeClr val="tx2"/>
                </a:solidFill>
              </a:rPr>
              <a:t> (</a:t>
            </a:r>
            <a:r>
              <a:rPr lang="en-US" sz="2600" b="1" i="1" dirty="0">
                <a:solidFill>
                  <a:schemeClr val="tx2"/>
                </a:solidFill>
              </a:rPr>
              <a:t>create</a:t>
            </a:r>
            <a:r>
              <a:rPr lang="en-US" sz="2600" b="1" dirty="0">
                <a:solidFill>
                  <a:schemeClr val="tx2"/>
                </a:solidFill>
              </a:rPr>
              <a:t>)</a:t>
            </a:r>
          </a:p>
          <a:p>
            <a:pPr marL="474691" indent="-474691">
              <a:buFont typeface="+mj-lt"/>
              <a:buAutoNum type="arabicPeriod"/>
            </a:pPr>
            <a:r>
              <a:rPr lang="en-US" sz="2600" b="1" dirty="0" err="1">
                <a:solidFill>
                  <a:schemeClr val="tx2"/>
                </a:solidFill>
              </a:rPr>
              <a:t>Penyisipan</a:t>
            </a:r>
            <a:endParaRPr lang="en-US" sz="2600" b="1" dirty="0">
              <a:solidFill>
                <a:schemeClr val="tx2"/>
              </a:solidFill>
            </a:endParaRPr>
          </a:p>
          <a:p>
            <a:pPr marL="474691" indent="-474691">
              <a:buFont typeface="+mj-lt"/>
              <a:buAutoNum type="arabicPeriod"/>
            </a:pPr>
            <a:r>
              <a:rPr lang="en-US" sz="2600" b="1" dirty="0" err="1">
                <a:solidFill>
                  <a:schemeClr val="tx2"/>
                </a:solidFill>
              </a:rPr>
              <a:t>Penghapusan</a:t>
            </a:r>
            <a:endParaRPr lang="en-US" sz="2600" b="1" dirty="0">
              <a:solidFill>
                <a:schemeClr val="tx2"/>
              </a:solidFill>
            </a:endParaRPr>
          </a:p>
          <a:p>
            <a:pPr marL="474691" indent="-474691">
              <a:buFont typeface="+mj-lt"/>
              <a:buAutoNum type="arabicPeriod"/>
            </a:pPr>
            <a:r>
              <a:rPr lang="en-US" sz="2600" b="1" dirty="0">
                <a:solidFill>
                  <a:schemeClr val="tx2"/>
                </a:solidFill>
              </a:rPr>
              <a:t>Traversal</a:t>
            </a:r>
          </a:p>
          <a:p>
            <a:pPr marL="474691" indent="-474691">
              <a:buFont typeface="+mj-lt"/>
              <a:buAutoNum type="arabicPeriod"/>
            </a:pPr>
            <a:r>
              <a:rPr lang="en-US" sz="2600" b="1" dirty="0" err="1">
                <a:solidFill>
                  <a:schemeClr val="tx2"/>
                </a:solidFill>
              </a:rPr>
              <a:t>Pencarian</a:t>
            </a:r>
            <a:r>
              <a:rPr lang="en-US" sz="2600" b="1" dirty="0">
                <a:solidFill>
                  <a:schemeClr val="tx2"/>
                </a:solidFill>
              </a:rPr>
              <a:t> (</a:t>
            </a:r>
            <a:r>
              <a:rPr lang="en-US" sz="2600" b="1" i="1" dirty="0">
                <a:solidFill>
                  <a:schemeClr val="tx2"/>
                </a:solidFill>
              </a:rPr>
              <a:t>searching</a:t>
            </a:r>
            <a:r>
              <a:rPr lang="en-US" sz="2600" b="1" dirty="0">
                <a:solidFill>
                  <a:schemeClr val="tx2"/>
                </a:solidFill>
              </a:rPr>
              <a:t>)</a:t>
            </a:r>
          </a:p>
          <a:p>
            <a:pPr marL="474691" indent="-474691">
              <a:buFont typeface="+mj-lt"/>
              <a:buAutoNum type="arabicPeriod"/>
            </a:pPr>
            <a:r>
              <a:rPr lang="en-US" sz="2600" b="1" dirty="0" err="1">
                <a:solidFill>
                  <a:schemeClr val="tx2"/>
                </a:solidFill>
              </a:rPr>
              <a:t>Pengurutan</a:t>
            </a:r>
            <a:r>
              <a:rPr lang="en-US" sz="2600" b="1" dirty="0">
                <a:solidFill>
                  <a:schemeClr val="tx2"/>
                </a:solidFill>
              </a:rPr>
              <a:t> (</a:t>
            </a:r>
            <a:r>
              <a:rPr lang="en-US" sz="2600" b="1" i="1" dirty="0">
                <a:solidFill>
                  <a:schemeClr val="tx2"/>
                </a:solidFill>
              </a:rPr>
              <a:t>sorting</a:t>
            </a:r>
            <a:r>
              <a:rPr lang="en-US" sz="2600" b="1" dirty="0">
                <a:solidFill>
                  <a:schemeClr val="tx2"/>
                </a:solidFill>
              </a:rPr>
              <a:t>)</a:t>
            </a:r>
          </a:p>
          <a:p>
            <a:pPr marL="474691" indent="-474691">
              <a:buFont typeface="+mj-lt"/>
              <a:buAutoNum type="arabicPeriod"/>
            </a:pPr>
            <a:r>
              <a:rPr lang="en-US" sz="2600" b="1" dirty="0" err="1">
                <a:solidFill>
                  <a:schemeClr val="tx2"/>
                </a:solidFill>
              </a:rPr>
              <a:t>Penghancuran</a:t>
            </a:r>
            <a:r>
              <a:rPr lang="en-US" sz="2600" b="1" dirty="0">
                <a:solidFill>
                  <a:schemeClr val="tx2"/>
                </a:solidFill>
              </a:rPr>
              <a:t> (</a:t>
            </a:r>
            <a:r>
              <a:rPr lang="en-US" sz="2600" b="1" i="1" dirty="0">
                <a:solidFill>
                  <a:schemeClr val="tx2"/>
                </a:solidFill>
              </a:rPr>
              <a:t>destroy</a:t>
            </a:r>
            <a:r>
              <a:rPr lang="en-US" sz="2600" b="1" dirty="0">
                <a:solidFill>
                  <a:schemeClr val="tx2"/>
                </a:solidFill>
              </a:rPr>
              <a:t>)</a:t>
            </a:r>
          </a:p>
        </p:txBody>
      </p:sp>
    </p:spTree>
    <p:extLst>
      <p:ext uri="{BB962C8B-B14F-4D97-AF65-F5344CB8AC3E}">
        <p14:creationId xmlns:p14="http://schemas.microsoft.com/office/powerpoint/2010/main" val="3658438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6324600" cy="533400"/>
          </a:xfrm>
        </p:spPr>
        <p:txBody>
          <a:bodyPr/>
          <a:lstStyle/>
          <a:p>
            <a:pPr algn="ctr"/>
            <a:r>
              <a:rPr lang="en-US" b="1" dirty="0" err="1" smtClean="0"/>
              <a:t>Penciptaan</a:t>
            </a:r>
            <a:endParaRPr lang="en-US" b="1" dirty="0"/>
          </a:p>
        </p:txBody>
      </p:sp>
      <p:sp>
        <p:nvSpPr>
          <p:cNvPr id="3" name="Content Placeholder 2"/>
          <p:cNvSpPr>
            <a:spLocks noGrp="1"/>
          </p:cNvSpPr>
          <p:nvPr>
            <p:ph sz="quarter" idx="1"/>
          </p:nvPr>
        </p:nvSpPr>
        <p:spPr>
          <a:xfrm>
            <a:off x="304800" y="1676400"/>
            <a:ext cx="8610600" cy="1499463"/>
          </a:xfrm>
        </p:spPr>
        <p:txBody>
          <a:bodyPr/>
          <a:lstStyle/>
          <a:p>
            <a:pPr marL="0" indent="0" algn="just">
              <a:buNone/>
            </a:pPr>
            <a:r>
              <a:rPr lang="en-US" sz="2800" b="1" dirty="0">
                <a:solidFill>
                  <a:schemeClr val="tx2"/>
                </a:solidFill>
              </a:rPr>
              <a:t>Pointer </a:t>
            </a:r>
            <a:r>
              <a:rPr lang="en-US" sz="2800" b="1" dirty="0" err="1" smtClean="0">
                <a:solidFill>
                  <a:schemeClr val="tx2"/>
                </a:solidFill>
              </a:rPr>
              <a:t>Awal</a:t>
            </a:r>
            <a:r>
              <a:rPr lang="en-US" sz="2800" b="1" dirty="0" smtClean="0">
                <a:solidFill>
                  <a:schemeClr val="tx2"/>
                </a:solidFill>
              </a:rPr>
              <a:t> </a:t>
            </a:r>
            <a:r>
              <a:rPr lang="en-US" sz="2800" b="1" dirty="0" err="1">
                <a:solidFill>
                  <a:schemeClr val="tx2"/>
                </a:solidFill>
              </a:rPr>
              <a:t>dan</a:t>
            </a:r>
            <a:r>
              <a:rPr lang="en-US" sz="2800" b="1" dirty="0">
                <a:solidFill>
                  <a:schemeClr val="tx2"/>
                </a:solidFill>
              </a:rPr>
              <a:t> </a:t>
            </a:r>
            <a:r>
              <a:rPr lang="en-US" sz="2800" b="1" dirty="0" err="1" smtClean="0">
                <a:solidFill>
                  <a:schemeClr val="tx2"/>
                </a:solidFill>
              </a:rPr>
              <a:t>Akhir</a:t>
            </a:r>
            <a:r>
              <a:rPr lang="en-US" sz="2800" b="1" dirty="0" smtClean="0">
                <a:solidFill>
                  <a:schemeClr val="tx2"/>
                </a:solidFill>
              </a:rPr>
              <a:t> </a:t>
            </a:r>
            <a:r>
              <a:rPr lang="en-US" sz="2800" b="1" dirty="0" err="1">
                <a:solidFill>
                  <a:schemeClr val="tx2"/>
                </a:solidFill>
              </a:rPr>
              <a:t>diberi</a:t>
            </a:r>
            <a:r>
              <a:rPr lang="en-US" sz="2800" b="1" dirty="0">
                <a:solidFill>
                  <a:schemeClr val="tx2"/>
                </a:solidFill>
              </a:rPr>
              <a:t> </a:t>
            </a:r>
            <a:r>
              <a:rPr lang="en-US" sz="2800" b="1" dirty="0" err="1">
                <a:solidFill>
                  <a:schemeClr val="tx2"/>
                </a:solidFill>
              </a:rPr>
              <a:t>harga</a:t>
            </a:r>
            <a:r>
              <a:rPr lang="en-US" sz="2800" b="1" dirty="0">
                <a:solidFill>
                  <a:schemeClr val="tx2"/>
                </a:solidFill>
              </a:rPr>
              <a:t> </a:t>
            </a:r>
            <a:r>
              <a:rPr lang="en-US" sz="2800" b="1" dirty="0" smtClean="0">
                <a:solidFill>
                  <a:srgbClr val="FF0000"/>
                </a:solidFill>
              </a:rPr>
              <a:t>Nil/NULL </a:t>
            </a:r>
            <a:r>
              <a:rPr lang="en-US" sz="2800" b="1" dirty="0" smtClean="0">
                <a:solidFill>
                  <a:schemeClr val="tx2"/>
                </a:solidFill>
              </a:rPr>
              <a:t>(</a:t>
            </a:r>
            <a:r>
              <a:rPr lang="en-US" sz="2800" b="1" dirty="0" err="1" smtClean="0">
                <a:solidFill>
                  <a:schemeClr val="tx2"/>
                </a:solidFill>
              </a:rPr>
              <a:t>istilah</a:t>
            </a:r>
            <a:r>
              <a:rPr lang="en-US" sz="2800" b="1" dirty="0" smtClean="0">
                <a:solidFill>
                  <a:schemeClr val="tx2"/>
                </a:solidFill>
              </a:rPr>
              <a:t> Nil </a:t>
            </a:r>
            <a:r>
              <a:rPr lang="en-US" sz="2800" b="1" dirty="0" err="1" smtClean="0">
                <a:solidFill>
                  <a:schemeClr val="tx2"/>
                </a:solidFill>
              </a:rPr>
              <a:t>ada</a:t>
            </a:r>
            <a:r>
              <a:rPr lang="en-US" sz="2800" b="1" dirty="0" smtClean="0">
                <a:solidFill>
                  <a:schemeClr val="tx2"/>
                </a:solidFill>
              </a:rPr>
              <a:t> di </a:t>
            </a:r>
            <a:r>
              <a:rPr lang="en-US" sz="2800" b="1" dirty="0" err="1" smtClean="0">
                <a:solidFill>
                  <a:schemeClr val="tx2"/>
                </a:solidFill>
              </a:rPr>
              <a:t>Algoritma</a:t>
            </a:r>
            <a:r>
              <a:rPr lang="en-US" sz="2800" b="1" dirty="0" smtClean="0">
                <a:solidFill>
                  <a:schemeClr val="tx2"/>
                </a:solidFill>
              </a:rPr>
              <a:t> </a:t>
            </a:r>
            <a:r>
              <a:rPr lang="en-US" sz="2800" b="1" dirty="0" err="1" smtClean="0">
                <a:solidFill>
                  <a:schemeClr val="tx2"/>
                </a:solidFill>
              </a:rPr>
              <a:t>dan</a:t>
            </a:r>
            <a:r>
              <a:rPr lang="en-US" sz="2800" b="1" dirty="0" smtClean="0">
                <a:solidFill>
                  <a:schemeClr val="tx2"/>
                </a:solidFill>
              </a:rPr>
              <a:t> Bhs. Pascal, </a:t>
            </a:r>
            <a:r>
              <a:rPr lang="en-US" sz="2800" b="1" dirty="0" err="1" smtClean="0">
                <a:solidFill>
                  <a:schemeClr val="tx2"/>
                </a:solidFill>
              </a:rPr>
              <a:t>sedang</a:t>
            </a:r>
            <a:r>
              <a:rPr lang="en-US" sz="2800" b="1" dirty="0" err="1" smtClean="0">
                <a:solidFill>
                  <a:schemeClr val="tx2"/>
                </a:solidFill>
              </a:rPr>
              <a:t>kan</a:t>
            </a:r>
            <a:r>
              <a:rPr lang="en-US" sz="2800" b="1" dirty="0" smtClean="0">
                <a:solidFill>
                  <a:schemeClr val="tx2"/>
                </a:solidFill>
              </a:rPr>
              <a:t> NULL </a:t>
            </a:r>
            <a:r>
              <a:rPr lang="en-US" sz="2800" b="1" dirty="0" err="1" smtClean="0">
                <a:solidFill>
                  <a:schemeClr val="tx2"/>
                </a:solidFill>
              </a:rPr>
              <a:t>ada</a:t>
            </a:r>
            <a:r>
              <a:rPr lang="en-US" sz="2800" b="1" dirty="0" smtClean="0">
                <a:solidFill>
                  <a:schemeClr val="tx2"/>
                </a:solidFill>
              </a:rPr>
              <a:t> di </a:t>
            </a:r>
            <a:r>
              <a:rPr lang="en-US" sz="2800" b="1" dirty="0" err="1" smtClean="0">
                <a:solidFill>
                  <a:schemeClr val="tx2"/>
                </a:solidFill>
              </a:rPr>
              <a:t>bhs</a:t>
            </a:r>
            <a:r>
              <a:rPr lang="en-US" sz="2800" b="1" dirty="0" smtClean="0">
                <a:solidFill>
                  <a:schemeClr val="tx2"/>
                </a:solidFill>
              </a:rPr>
              <a:t>. C/C++)</a:t>
            </a:r>
          </a:p>
          <a:p>
            <a:pPr marL="0" indent="0" algn="just">
              <a:buNone/>
            </a:pPr>
            <a:r>
              <a:rPr lang="en-US" sz="2800" b="1" dirty="0" err="1" smtClean="0">
                <a:solidFill>
                  <a:schemeClr val="tx2"/>
                </a:solidFill>
              </a:rPr>
              <a:t>Ilustrasi</a:t>
            </a:r>
            <a:r>
              <a:rPr lang="en-US" sz="2800" b="1" dirty="0" smtClean="0">
                <a:solidFill>
                  <a:schemeClr val="tx2"/>
                </a:solidFill>
              </a:rPr>
              <a:t> </a:t>
            </a:r>
            <a:r>
              <a:rPr lang="en-US" sz="2800" b="1" dirty="0" err="1" smtClean="0">
                <a:solidFill>
                  <a:schemeClr val="tx2"/>
                </a:solidFill>
              </a:rPr>
              <a:t>dalam</a:t>
            </a:r>
            <a:r>
              <a:rPr lang="en-US" sz="2800" b="1" dirty="0" smtClean="0">
                <a:solidFill>
                  <a:schemeClr val="tx2"/>
                </a:solidFill>
              </a:rPr>
              <a:t> </a:t>
            </a:r>
            <a:r>
              <a:rPr lang="en-US" sz="2800" b="1" dirty="0" err="1" smtClean="0">
                <a:solidFill>
                  <a:schemeClr val="tx2"/>
                </a:solidFill>
              </a:rPr>
              <a:t>bentuk</a:t>
            </a:r>
            <a:r>
              <a:rPr lang="en-US" sz="2800" b="1" dirty="0" smtClean="0">
                <a:solidFill>
                  <a:schemeClr val="tx2"/>
                </a:solidFill>
              </a:rPr>
              <a:t> </a:t>
            </a:r>
            <a:r>
              <a:rPr lang="en-US" sz="2800" b="1" dirty="0" err="1" smtClean="0">
                <a:solidFill>
                  <a:schemeClr val="tx2"/>
                </a:solidFill>
              </a:rPr>
              <a:t>gambar</a:t>
            </a:r>
            <a:r>
              <a:rPr lang="en-US" sz="2800" b="1" dirty="0" smtClean="0">
                <a:solidFill>
                  <a:schemeClr val="tx2"/>
                </a:solidFill>
              </a:rPr>
              <a:t>:</a:t>
            </a:r>
          </a:p>
          <a:p>
            <a:pPr marL="0" indent="0" algn="just">
              <a:buNone/>
            </a:pPr>
            <a:endParaRPr lang="en-US" sz="2800" b="1" dirty="0">
              <a:solidFill>
                <a:schemeClr val="tx2"/>
              </a:solidFill>
            </a:endParaRPr>
          </a:p>
          <a:p>
            <a:pPr marL="0" indent="0" algn="just">
              <a:buNone/>
            </a:pPr>
            <a:endParaRPr lang="en-US" sz="2800" b="1" dirty="0" smtClean="0">
              <a:solidFill>
                <a:schemeClr val="tx2"/>
              </a:solidFill>
            </a:endParaRPr>
          </a:p>
          <a:p>
            <a:pPr marL="0" indent="0" algn="just">
              <a:buNone/>
            </a:pPr>
            <a:r>
              <a:rPr lang="en-US" sz="2800" b="1" dirty="0" smtClean="0">
                <a:solidFill>
                  <a:schemeClr val="tx2"/>
                </a:solidFill>
              </a:rPr>
              <a:t>Pseudo code </a:t>
            </a:r>
            <a:r>
              <a:rPr lang="en-US" sz="2800" b="1" dirty="0" err="1" smtClean="0">
                <a:solidFill>
                  <a:schemeClr val="tx2"/>
                </a:solidFill>
              </a:rPr>
              <a:t>dalam</a:t>
            </a:r>
            <a:r>
              <a:rPr lang="en-US" sz="2800" b="1" dirty="0" smtClean="0">
                <a:solidFill>
                  <a:schemeClr val="tx2"/>
                </a:solidFill>
              </a:rPr>
              <a:t> </a:t>
            </a:r>
            <a:r>
              <a:rPr lang="en-US" sz="2800" b="1" dirty="0" err="1" smtClean="0">
                <a:solidFill>
                  <a:schemeClr val="tx2"/>
                </a:solidFill>
              </a:rPr>
              <a:t>bhs</a:t>
            </a:r>
            <a:r>
              <a:rPr lang="en-US" sz="2800" b="1" dirty="0" smtClean="0">
                <a:solidFill>
                  <a:schemeClr val="tx2"/>
                </a:solidFill>
              </a:rPr>
              <a:t>. </a:t>
            </a:r>
            <a:r>
              <a:rPr lang="en-US" sz="2800" b="1" dirty="0" err="1" smtClean="0">
                <a:solidFill>
                  <a:schemeClr val="tx2"/>
                </a:solidFill>
              </a:rPr>
              <a:t>Algoritmik</a:t>
            </a:r>
            <a:r>
              <a:rPr lang="en-US" sz="2800" b="1" dirty="0" smtClean="0">
                <a:solidFill>
                  <a:schemeClr val="tx2"/>
                </a:solidFill>
              </a:rPr>
              <a:t>:</a:t>
            </a:r>
            <a:endParaRPr lang="en-US" sz="2800" b="1" dirty="0">
              <a:solidFill>
                <a:schemeClr val="tx2"/>
              </a:solidFill>
            </a:endParaRPr>
          </a:p>
          <a:p>
            <a:endParaRPr lang="en-US" sz="2800" b="1" dirty="0"/>
          </a:p>
        </p:txBody>
      </p:sp>
      <p:grpSp>
        <p:nvGrpSpPr>
          <p:cNvPr id="16" name="Group 15"/>
          <p:cNvGrpSpPr/>
          <p:nvPr/>
        </p:nvGrpSpPr>
        <p:grpSpPr>
          <a:xfrm>
            <a:off x="990600" y="3592386"/>
            <a:ext cx="2362200" cy="703385"/>
            <a:chOff x="990600" y="2819402"/>
            <a:chExt cx="2559050" cy="762000"/>
          </a:xfrm>
        </p:grpSpPr>
        <p:grpSp>
          <p:nvGrpSpPr>
            <p:cNvPr id="8" name="Group 7"/>
            <p:cNvGrpSpPr/>
            <p:nvPr/>
          </p:nvGrpSpPr>
          <p:grpSpPr>
            <a:xfrm>
              <a:off x="2971800" y="2819402"/>
              <a:ext cx="577850" cy="762000"/>
              <a:chOff x="1905000" y="2438400"/>
              <a:chExt cx="533400" cy="533400"/>
            </a:xfrm>
          </p:grpSpPr>
          <p:sp>
            <p:nvSpPr>
              <p:cNvPr id="4" name="Rectangle 3"/>
              <p:cNvSpPr/>
              <p:nvPr/>
            </p:nvSpPr>
            <p:spPr>
              <a:xfrm>
                <a:off x="1905000" y="2438400"/>
                <a:ext cx="5334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6" name="Straight Connector 5"/>
              <p:cNvCxnSpPr/>
              <p:nvPr/>
            </p:nvCxnSpPr>
            <p:spPr>
              <a:xfrm rot="5400000">
                <a:off x="1905000" y="2438400"/>
                <a:ext cx="533400" cy="533400"/>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21" name="Group 20"/>
            <p:cNvGrpSpPr/>
            <p:nvPr/>
          </p:nvGrpSpPr>
          <p:grpSpPr>
            <a:xfrm>
              <a:off x="990600" y="2895602"/>
              <a:ext cx="1981200" cy="592523"/>
              <a:chOff x="914400" y="2895600"/>
              <a:chExt cx="1828800" cy="592523"/>
            </a:xfrm>
          </p:grpSpPr>
          <p:sp>
            <p:nvSpPr>
              <p:cNvPr id="12" name="TextBox 11"/>
              <p:cNvSpPr txBox="1"/>
              <p:nvPr/>
            </p:nvSpPr>
            <p:spPr>
              <a:xfrm>
                <a:off x="914400" y="2895600"/>
                <a:ext cx="1066800" cy="592523"/>
              </a:xfrm>
              <a:prstGeom prst="rect">
                <a:avLst/>
              </a:prstGeom>
              <a:noFill/>
              <a:ln w="28575">
                <a:noFill/>
              </a:ln>
            </p:spPr>
            <p:txBody>
              <a:bodyPr wrap="square" rtlCol="0">
                <a:spAutoFit/>
              </a:bodyPr>
              <a:lstStyle/>
              <a:p>
                <a:r>
                  <a:rPr lang="en-US" sz="2954" b="1" dirty="0" err="1" smtClean="0"/>
                  <a:t>Awal</a:t>
                </a:r>
                <a:endParaRPr lang="en-US" sz="2954" b="1" dirty="0"/>
              </a:p>
            </p:txBody>
          </p:sp>
          <p:cxnSp>
            <p:nvCxnSpPr>
              <p:cNvPr id="18" name="Straight Arrow Connector 17"/>
              <p:cNvCxnSpPr>
                <a:endCxn id="4" idx="1"/>
              </p:cNvCxnSpPr>
              <p:nvPr/>
            </p:nvCxnSpPr>
            <p:spPr>
              <a:xfrm>
                <a:off x="1981200" y="3200400"/>
                <a:ext cx="762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grpSp>
        <p:nvGrpSpPr>
          <p:cNvPr id="17" name="Group 16"/>
          <p:cNvGrpSpPr/>
          <p:nvPr/>
        </p:nvGrpSpPr>
        <p:grpSpPr>
          <a:xfrm>
            <a:off x="4648199" y="3592386"/>
            <a:ext cx="2473569" cy="703385"/>
            <a:chOff x="4419600" y="2819402"/>
            <a:chExt cx="2679700" cy="762000"/>
          </a:xfrm>
        </p:grpSpPr>
        <p:grpSp>
          <p:nvGrpSpPr>
            <p:cNvPr id="9" name="Group 8"/>
            <p:cNvGrpSpPr/>
            <p:nvPr/>
          </p:nvGrpSpPr>
          <p:grpSpPr>
            <a:xfrm>
              <a:off x="6521450" y="2819402"/>
              <a:ext cx="577850" cy="762000"/>
              <a:chOff x="1905000" y="2438400"/>
              <a:chExt cx="533400" cy="533400"/>
            </a:xfrm>
          </p:grpSpPr>
          <p:sp>
            <p:nvSpPr>
              <p:cNvPr id="10" name="Rectangle 9"/>
              <p:cNvSpPr/>
              <p:nvPr/>
            </p:nvSpPr>
            <p:spPr>
              <a:xfrm>
                <a:off x="1905000" y="2438400"/>
                <a:ext cx="533400" cy="533400"/>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662"/>
              </a:p>
            </p:txBody>
          </p:sp>
          <p:cxnSp>
            <p:nvCxnSpPr>
              <p:cNvPr id="11" name="Straight Connector 10"/>
              <p:cNvCxnSpPr/>
              <p:nvPr/>
            </p:nvCxnSpPr>
            <p:spPr>
              <a:xfrm rot="5400000">
                <a:off x="1905000" y="2438400"/>
                <a:ext cx="533400" cy="533400"/>
              </a:xfrm>
              <a:prstGeom prst="line">
                <a:avLst/>
              </a:prstGeom>
              <a:ln w="28575"/>
            </p:spPr>
            <p:style>
              <a:lnRef idx="1">
                <a:schemeClr val="dk1"/>
              </a:lnRef>
              <a:fillRef idx="0">
                <a:schemeClr val="dk1"/>
              </a:fillRef>
              <a:effectRef idx="0">
                <a:schemeClr val="dk1"/>
              </a:effectRef>
              <a:fontRef idx="minor">
                <a:schemeClr val="tx1"/>
              </a:fontRef>
            </p:style>
          </p:cxnSp>
        </p:grpSp>
        <p:sp>
          <p:nvSpPr>
            <p:cNvPr id="19" name="TextBox 18"/>
            <p:cNvSpPr txBox="1"/>
            <p:nvPr/>
          </p:nvSpPr>
          <p:spPr>
            <a:xfrm>
              <a:off x="4419600" y="2895601"/>
              <a:ext cx="1276350" cy="592524"/>
            </a:xfrm>
            <a:prstGeom prst="rect">
              <a:avLst/>
            </a:prstGeom>
            <a:noFill/>
          </p:spPr>
          <p:txBody>
            <a:bodyPr wrap="square" rtlCol="0">
              <a:spAutoFit/>
            </a:bodyPr>
            <a:lstStyle/>
            <a:p>
              <a:r>
                <a:rPr lang="en-US" sz="2954" b="1" dirty="0" err="1" smtClean="0"/>
                <a:t>Akhir</a:t>
              </a:r>
              <a:endParaRPr lang="en-US" sz="2954" b="1" dirty="0"/>
            </a:p>
          </p:txBody>
        </p:sp>
        <p:cxnSp>
          <p:nvCxnSpPr>
            <p:cNvPr id="20" name="Straight Arrow Connector 19"/>
            <p:cNvCxnSpPr/>
            <p:nvPr/>
          </p:nvCxnSpPr>
          <p:spPr>
            <a:xfrm>
              <a:off x="5613400" y="3200402"/>
              <a:ext cx="8255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sp>
        <p:nvSpPr>
          <p:cNvPr id="23" name="Content Placeholder 2"/>
          <p:cNvSpPr txBox="1">
            <a:spLocks/>
          </p:cNvSpPr>
          <p:nvPr/>
        </p:nvSpPr>
        <p:spPr>
          <a:xfrm>
            <a:off x="990600" y="5005754"/>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200" b="1" dirty="0" err="1" smtClean="0">
                <a:solidFill>
                  <a:srgbClr val="FF0000"/>
                </a:solidFill>
              </a:rPr>
              <a:t>Awal</a:t>
            </a:r>
            <a:r>
              <a:rPr lang="en-US" sz="3200" b="1" dirty="0" smtClean="0">
                <a:solidFill>
                  <a:srgbClr val="FF0000"/>
                </a:solidFill>
              </a:rPr>
              <a:t> </a:t>
            </a:r>
            <a:r>
              <a:rPr lang="en-US" sz="3200" b="1" dirty="0">
                <a:solidFill>
                  <a:srgbClr val="FF0000"/>
                </a:solidFill>
                <a:sym typeface="Wingdings" pitchFamily="2" charset="2"/>
              </a:rPr>
              <a:t> </a:t>
            </a:r>
            <a:r>
              <a:rPr lang="en-US" sz="3200" b="1" dirty="0" smtClean="0">
                <a:solidFill>
                  <a:srgbClr val="FF0000"/>
                </a:solidFill>
                <a:sym typeface="Wingdings" pitchFamily="2" charset="2"/>
              </a:rPr>
              <a:t>Nil</a:t>
            </a:r>
            <a:endParaRPr lang="en-US" sz="3200" b="1" dirty="0">
              <a:solidFill>
                <a:srgbClr val="FF0000"/>
              </a:solidFill>
            </a:endParaRPr>
          </a:p>
        </p:txBody>
      </p:sp>
      <p:sp>
        <p:nvSpPr>
          <p:cNvPr id="24" name="Content Placeholder 2"/>
          <p:cNvSpPr txBox="1">
            <a:spLocks/>
          </p:cNvSpPr>
          <p:nvPr/>
        </p:nvSpPr>
        <p:spPr>
          <a:xfrm>
            <a:off x="4718538" y="5005754"/>
            <a:ext cx="3868615" cy="633046"/>
          </a:xfrm>
          <a:prstGeom prst="rect">
            <a:avLst/>
          </a:prstGeom>
        </p:spPr>
        <p:txBody>
          <a:bodyPr vert="horz" lIns="84387" tIns="42193" rIns="84387" bIns="42193">
            <a:normAutofit/>
          </a:bodyPr>
          <a:lstStyle/>
          <a:p>
            <a:pPr marL="474691" lvl="2" indent="-474691" defTabSz="844083">
              <a:spcBef>
                <a:spcPts val="646"/>
              </a:spcBef>
              <a:buClr>
                <a:schemeClr val="accent2"/>
              </a:buClr>
              <a:buSzPct val="60000"/>
              <a:defRPr/>
            </a:pPr>
            <a:r>
              <a:rPr lang="en-US" sz="3200" b="1" dirty="0" err="1" smtClean="0">
                <a:solidFill>
                  <a:srgbClr val="FF0000"/>
                </a:solidFill>
              </a:rPr>
              <a:t>Akhir</a:t>
            </a:r>
            <a:r>
              <a:rPr lang="en-US" sz="3200" b="1" dirty="0" smtClean="0">
                <a:solidFill>
                  <a:srgbClr val="FF0000"/>
                </a:solidFill>
              </a:rPr>
              <a:t> </a:t>
            </a:r>
            <a:r>
              <a:rPr lang="en-US" sz="3200" b="1" dirty="0">
                <a:solidFill>
                  <a:srgbClr val="FF0000"/>
                </a:solidFill>
                <a:sym typeface="Wingdings" pitchFamily="2" charset="2"/>
              </a:rPr>
              <a:t> </a:t>
            </a:r>
            <a:r>
              <a:rPr lang="en-US" sz="3200" b="1" dirty="0" smtClean="0">
                <a:solidFill>
                  <a:srgbClr val="FF0000"/>
                </a:solidFill>
                <a:sym typeface="Wingdings" pitchFamily="2" charset="2"/>
              </a:rPr>
              <a:t>Nil</a:t>
            </a:r>
            <a:endParaRPr lang="en-US" sz="3200" b="1" dirty="0">
              <a:solidFill>
                <a:srgbClr val="FF0000"/>
              </a:solidFill>
            </a:endParaRPr>
          </a:p>
        </p:txBody>
      </p:sp>
      <p:sp>
        <p:nvSpPr>
          <p:cNvPr id="22" name="Content Placeholder 2"/>
          <p:cNvSpPr txBox="1">
            <a:spLocks/>
          </p:cNvSpPr>
          <p:nvPr/>
        </p:nvSpPr>
        <p:spPr>
          <a:xfrm>
            <a:off x="334297" y="5691554"/>
            <a:ext cx="8581103" cy="633046"/>
          </a:xfrm>
          <a:prstGeom prst="rect">
            <a:avLst/>
          </a:prstGeom>
          <a:ln>
            <a:solidFill>
              <a:schemeClr val="tx1"/>
            </a:solidFill>
          </a:ln>
        </p:spPr>
        <p:txBody>
          <a:bodyPr vert="horz" lIns="84387" tIns="42193" rIns="84387" bIns="42193">
            <a:normAutofit fontScale="55000" lnSpcReduction="20000"/>
          </a:bodyPr>
          <a:lstStyle/>
          <a:p>
            <a:pPr marL="0" lvl="2" defTabSz="844083">
              <a:lnSpc>
                <a:spcPct val="120000"/>
              </a:lnSpc>
              <a:buClr>
                <a:schemeClr val="accent2"/>
              </a:buClr>
              <a:buSzPct val="60000"/>
              <a:defRPr/>
            </a:pPr>
            <a:r>
              <a:rPr lang="en-US" sz="3200" b="1" u="sng" dirty="0" err="1" smtClean="0">
                <a:solidFill>
                  <a:srgbClr val="FF0000"/>
                </a:solidFill>
              </a:rPr>
              <a:t>Catatan</a:t>
            </a:r>
            <a:r>
              <a:rPr lang="en-US" sz="3200" b="1" dirty="0" smtClean="0">
                <a:solidFill>
                  <a:srgbClr val="FF0000"/>
                </a:solidFill>
              </a:rPr>
              <a:t>: </a:t>
            </a:r>
            <a:r>
              <a:rPr lang="en-US" sz="3200" b="1" dirty="0" smtClean="0">
                <a:solidFill>
                  <a:schemeClr val="tx2"/>
                </a:solidFill>
              </a:rPr>
              <a:t>Pointer </a:t>
            </a:r>
            <a:r>
              <a:rPr lang="en-US" sz="3200" b="1" dirty="0" err="1" smtClean="0">
                <a:solidFill>
                  <a:srgbClr val="FF0000"/>
                </a:solidFill>
              </a:rPr>
              <a:t>Awal</a:t>
            </a:r>
            <a:r>
              <a:rPr lang="en-US" sz="3200" b="1" dirty="0" smtClean="0">
                <a:solidFill>
                  <a:schemeClr val="tx2"/>
                </a:solidFill>
              </a:rPr>
              <a:t> </a:t>
            </a:r>
            <a:r>
              <a:rPr lang="en-US" sz="3200" b="1" dirty="0" err="1" smtClean="0">
                <a:solidFill>
                  <a:schemeClr val="tx2"/>
                </a:solidFill>
              </a:rPr>
              <a:t>bertugas</a:t>
            </a:r>
            <a:r>
              <a:rPr lang="en-US" sz="3200" b="1" dirty="0" smtClean="0">
                <a:solidFill>
                  <a:schemeClr val="tx2"/>
                </a:solidFill>
              </a:rPr>
              <a:t> </a:t>
            </a:r>
            <a:r>
              <a:rPr lang="en-US" sz="3200" b="1" dirty="0" err="1" smtClean="0">
                <a:solidFill>
                  <a:schemeClr val="tx2"/>
                </a:solidFill>
              </a:rPr>
              <a:t>menunjuk</a:t>
            </a:r>
            <a:r>
              <a:rPr lang="en-US" sz="3200" b="1" dirty="0" smtClean="0">
                <a:solidFill>
                  <a:schemeClr val="tx2"/>
                </a:solidFill>
              </a:rPr>
              <a:t> </a:t>
            </a:r>
            <a:r>
              <a:rPr lang="en-US" sz="3200" b="1" dirty="0" err="1" smtClean="0">
                <a:solidFill>
                  <a:schemeClr val="tx2"/>
                </a:solidFill>
              </a:rPr>
              <a:t>simpul</a:t>
            </a:r>
            <a:r>
              <a:rPr lang="en-US" sz="3200" b="1" dirty="0" smtClean="0">
                <a:solidFill>
                  <a:schemeClr val="tx2"/>
                </a:solidFill>
              </a:rPr>
              <a:t> </a:t>
            </a:r>
            <a:r>
              <a:rPr lang="en-US" sz="3200" b="1" dirty="0" err="1" smtClean="0">
                <a:solidFill>
                  <a:schemeClr val="tx2"/>
                </a:solidFill>
              </a:rPr>
              <a:t>pertama</a:t>
            </a:r>
            <a:r>
              <a:rPr lang="en-US" sz="3200" b="1" dirty="0" smtClean="0">
                <a:solidFill>
                  <a:schemeClr val="tx2"/>
                </a:solidFill>
              </a:rPr>
              <a:t> </a:t>
            </a:r>
            <a:r>
              <a:rPr lang="en-US" sz="3200" b="1" dirty="0" err="1" smtClean="0">
                <a:solidFill>
                  <a:schemeClr val="tx2"/>
                </a:solidFill>
              </a:rPr>
              <a:t>dan</a:t>
            </a:r>
            <a:r>
              <a:rPr lang="en-US" sz="3200" b="1" dirty="0" smtClean="0">
                <a:solidFill>
                  <a:schemeClr val="tx2"/>
                </a:solidFill>
              </a:rPr>
              <a:t> pointer </a:t>
            </a:r>
            <a:r>
              <a:rPr lang="en-US" sz="3200" b="1" dirty="0" err="1" smtClean="0">
                <a:solidFill>
                  <a:srgbClr val="FF0000"/>
                </a:solidFill>
              </a:rPr>
              <a:t>Akhir</a:t>
            </a:r>
            <a:r>
              <a:rPr lang="en-US" sz="3200" b="1" dirty="0" smtClean="0">
                <a:solidFill>
                  <a:schemeClr val="tx2"/>
                </a:solidFill>
              </a:rPr>
              <a:t> </a:t>
            </a:r>
            <a:r>
              <a:rPr lang="en-US" sz="3200" b="1" dirty="0" err="1" smtClean="0">
                <a:solidFill>
                  <a:schemeClr val="tx2"/>
                </a:solidFill>
              </a:rPr>
              <a:t>bertugas</a:t>
            </a:r>
            <a:r>
              <a:rPr lang="en-US" sz="3200" b="1" dirty="0" smtClean="0">
                <a:solidFill>
                  <a:schemeClr val="tx2"/>
                </a:solidFill>
              </a:rPr>
              <a:t> </a:t>
            </a:r>
            <a:r>
              <a:rPr lang="en-US" sz="3200" b="1" dirty="0" err="1" smtClean="0">
                <a:solidFill>
                  <a:schemeClr val="tx2"/>
                </a:solidFill>
              </a:rPr>
              <a:t>menunjuk</a:t>
            </a:r>
            <a:r>
              <a:rPr lang="en-US" sz="3200" b="1" dirty="0" smtClean="0">
                <a:solidFill>
                  <a:schemeClr val="tx2"/>
                </a:solidFill>
              </a:rPr>
              <a:t> </a:t>
            </a:r>
            <a:r>
              <a:rPr lang="en-US" sz="3200" b="1" dirty="0" err="1" smtClean="0">
                <a:solidFill>
                  <a:schemeClr val="tx2"/>
                </a:solidFill>
              </a:rPr>
              <a:t>simpul</a:t>
            </a:r>
            <a:r>
              <a:rPr lang="en-US" sz="3200" b="1" dirty="0" smtClean="0">
                <a:solidFill>
                  <a:schemeClr val="tx2"/>
                </a:solidFill>
              </a:rPr>
              <a:t> </a:t>
            </a:r>
            <a:r>
              <a:rPr lang="en-US" sz="3200" b="1" dirty="0" err="1" smtClean="0">
                <a:solidFill>
                  <a:schemeClr val="tx2"/>
                </a:solidFill>
              </a:rPr>
              <a:t>terakhir</a:t>
            </a:r>
            <a:r>
              <a:rPr lang="en-US" sz="3200" b="1" dirty="0" smtClean="0">
                <a:solidFill>
                  <a:schemeClr val="tx2"/>
                </a:solidFill>
              </a:rPr>
              <a:t> </a:t>
            </a:r>
            <a:endParaRPr lang="en-US" sz="3200" b="1" dirty="0">
              <a:solidFill>
                <a:schemeClr val="tx2"/>
              </a:solidFill>
            </a:endParaRPr>
          </a:p>
        </p:txBody>
      </p:sp>
    </p:spTree>
    <p:extLst>
      <p:ext uri="{BB962C8B-B14F-4D97-AF65-F5344CB8AC3E}">
        <p14:creationId xmlns:p14="http://schemas.microsoft.com/office/powerpoint/2010/main" val="350409959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ox(in)">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23"/>
                                        </p:tgtEl>
                                        <p:attrNameLst>
                                          <p:attrName>style.visibility</p:attrName>
                                        </p:attrNameLst>
                                      </p:cBhvr>
                                      <p:to>
                                        <p:strVal val="visible"/>
                                      </p:to>
                                    </p:set>
                                    <p:anim calcmode="discrete" valueType="clr">
                                      <p:cBhvr override="childStyle">
                                        <p:cTn id="27"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3"/>
                                        </p:tgtEl>
                                        <p:attrNameLst>
                                          <p:attrName>fillcolor</p:attrName>
                                        </p:attrNameLst>
                                      </p:cBhvr>
                                      <p:tavLst>
                                        <p:tav tm="0">
                                          <p:val>
                                            <p:clrVal>
                                              <a:schemeClr val="accent2"/>
                                            </p:clrVal>
                                          </p:val>
                                        </p:tav>
                                        <p:tav tm="50000">
                                          <p:val>
                                            <p:clrVal>
                                              <a:schemeClr val="hlink"/>
                                            </p:clrVal>
                                          </p:val>
                                        </p:tav>
                                      </p:tavLst>
                                    </p:anim>
                                    <p:set>
                                      <p:cBhvr>
                                        <p:cTn id="29" dur="80"/>
                                        <p:tgtEl>
                                          <p:spTgt spid="23"/>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linds(horizont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24"/>
                                        </p:tgtEl>
                                        <p:attrNameLst>
                                          <p:attrName>style.visibility</p:attrName>
                                        </p:attrNameLst>
                                      </p:cBhvr>
                                      <p:to>
                                        <p:strVal val="visible"/>
                                      </p:to>
                                    </p:set>
                                    <p:anim calcmode="discrete" valueType="clr">
                                      <p:cBhvr override="childStyle">
                                        <p:cTn id="39" dur="80"/>
                                        <p:tgtEl>
                                          <p:spTgt spid="24"/>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24"/>
                                        </p:tgtEl>
                                        <p:attrNameLst>
                                          <p:attrName>fillcolor</p:attrName>
                                        </p:attrNameLst>
                                      </p:cBhvr>
                                      <p:tavLst>
                                        <p:tav tm="0">
                                          <p:val>
                                            <p:clrVal>
                                              <a:schemeClr val="accent2"/>
                                            </p:clrVal>
                                          </p:val>
                                        </p:tav>
                                        <p:tav tm="50000">
                                          <p:val>
                                            <p:clrVal>
                                              <a:schemeClr val="hlink"/>
                                            </p:clrVal>
                                          </p:val>
                                        </p:tav>
                                      </p:tavLst>
                                    </p:anim>
                                    <p:set>
                                      <p:cBhvr>
                                        <p:cTn id="41" dur="80"/>
                                        <p:tgtEl>
                                          <p:spTgt spid="24"/>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22"/>
                                        </p:tgtEl>
                                        <p:attrNameLst>
                                          <p:attrName>style.visibility</p:attrName>
                                        </p:attrNameLst>
                                      </p:cBhvr>
                                      <p:to>
                                        <p:strVal val="visible"/>
                                      </p:to>
                                    </p:set>
                                    <p:anim calcmode="discrete" valueType="clr">
                                      <p:cBhvr override="childStyle">
                                        <p:cTn id="46" dur="80"/>
                                        <p:tgtEl>
                                          <p:spTgt spid="22"/>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22"/>
                                        </p:tgtEl>
                                        <p:attrNameLst>
                                          <p:attrName>fillcolor</p:attrName>
                                        </p:attrNameLst>
                                      </p:cBhvr>
                                      <p:tavLst>
                                        <p:tav tm="0">
                                          <p:val>
                                            <p:clrVal>
                                              <a:schemeClr val="accent2"/>
                                            </p:clrVal>
                                          </p:val>
                                        </p:tav>
                                        <p:tav tm="50000">
                                          <p:val>
                                            <p:clrVal>
                                              <a:schemeClr val="hlink"/>
                                            </p:clrVal>
                                          </p:val>
                                        </p:tav>
                                      </p:tavLst>
                                    </p:anim>
                                    <p:set>
                                      <p:cBhvr>
                                        <p:cTn id="48" dur="80"/>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3" grpId="0"/>
      <p:bldP spid="24"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
            <a:ext cx="6324600" cy="533400"/>
          </a:xfrm>
        </p:spPr>
        <p:txBody>
          <a:bodyPr/>
          <a:lstStyle/>
          <a:p>
            <a:pPr algn="ctr"/>
            <a:r>
              <a:rPr lang="en-US" b="1" dirty="0" err="1" smtClean="0"/>
              <a:t>Penyisipan</a:t>
            </a:r>
            <a:endParaRPr lang="en-US" b="1" dirty="0"/>
          </a:p>
        </p:txBody>
      </p:sp>
      <p:sp>
        <p:nvSpPr>
          <p:cNvPr id="3" name="Content Placeholder 2"/>
          <p:cNvSpPr>
            <a:spLocks noGrp="1"/>
          </p:cNvSpPr>
          <p:nvPr>
            <p:ph sz="quarter" idx="1"/>
          </p:nvPr>
        </p:nvSpPr>
        <p:spPr>
          <a:xfrm>
            <a:off x="457200" y="1679575"/>
            <a:ext cx="8229600" cy="5026025"/>
          </a:xfrm>
        </p:spPr>
        <p:txBody>
          <a:bodyPr/>
          <a:lstStyle/>
          <a:p>
            <a:r>
              <a:rPr lang="en-US" sz="3000" b="1" dirty="0" err="1" smtClean="0">
                <a:solidFill>
                  <a:schemeClr val="tx2"/>
                </a:solidFill>
              </a:rPr>
              <a:t>Penyisipan</a:t>
            </a:r>
            <a:r>
              <a:rPr lang="en-US" sz="3000" b="1" dirty="0" smtClean="0">
                <a:solidFill>
                  <a:schemeClr val="tx2"/>
                </a:solidFill>
              </a:rPr>
              <a:t> di </a:t>
            </a:r>
            <a:r>
              <a:rPr lang="en-US" sz="3000" b="1" dirty="0" err="1">
                <a:solidFill>
                  <a:schemeClr val="tx2"/>
                </a:solidFill>
              </a:rPr>
              <a:t>d</a:t>
            </a:r>
            <a:r>
              <a:rPr lang="en-US" sz="3000" b="1" dirty="0" err="1" smtClean="0">
                <a:solidFill>
                  <a:schemeClr val="tx2"/>
                </a:solidFill>
              </a:rPr>
              <a:t>epan</a:t>
            </a:r>
            <a:r>
              <a:rPr lang="en-US" sz="3000" b="1" dirty="0" smtClean="0">
                <a:solidFill>
                  <a:schemeClr val="tx2"/>
                </a:solidFill>
              </a:rPr>
              <a:t>/di </a:t>
            </a:r>
            <a:r>
              <a:rPr lang="en-US" sz="3000" b="1" dirty="0" err="1" smtClean="0">
                <a:solidFill>
                  <a:schemeClr val="tx2"/>
                </a:solidFill>
              </a:rPr>
              <a:t>awal</a:t>
            </a:r>
            <a:endParaRPr lang="en-US" sz="3000" b="1" dirty="0" smtClean="0">
              <a:solidFill>
                <a:schemeClr val="tx2"/>
              </a:solidFill>
            </a:endParaRPr>
          </a:p>
          <a:p>
            <a:r>
              <a:rPr lang="en-US" sz="3000" b="1" dirty="0" err="1" smtClean="0">
                <a:solidFill>
                  <a:schemeClr val="tx2"/>
                </a:solidFill>
              </a:rPr>
              <a:t>Penyisipan</a:t>
            </a:r>
            <a:r>
              <a:rPr lang="en-US" sz="3000" b="1" dirty="0" smtClean="0">
                <a:solidFill>
                  <a:schemeClr val="tx2"/>
                </a:solidFill>
              </a:rPr>
              <a:t> di </a:t>
            </a:r>
            <a:r>
              <a:rPr lang="en-US" sz="3000" b="1" dirty="0" err="1" smtClean="0">
                <a:solidFill>
                  <a:schemeClr val="tx2"/>
                </a:solidFill>
              </a:rPr>
              <a:t>belakang</a:t>
            </a:r>
            <a:r>
              <a:rPr lang="en-US" sz="3000" b="1" dirty="0" smtClean="0">
                <a:solidFill>
                  <a:schemeClr val="tx2"/>
                </a:solidFill>
              </a:rPr>
              <a:t>/ di </a:t>
            </a:r>
            <a:r>
              <a:rPr lang="en-US" sz="3000" b="1" dirty="0" err="1" smtClean="0">
                <a:solidFill>
                  <a:schemeClr val="tx2"/>
                </a:solidFill>
              </a:rPr>
              <a:t>akhir</a:t>
            </a:r>
            <a:endParaRPr lang="en-US" sz="3000" b="1" dirty="0" smtClean="0">
              <a:solidFill>
                <a:schemeClr val="tx2"/>
              </a:solidFill>
            </a:endParaRPr>
          </a:p>
          <a:p>
            <a:r>
              <a:rPr lang="en-US" sz="3000" b="1" dirty="0" err="1" smtClean="0">
                <a:solidFill>
                  <a:schemeClr val="tx2"/>
                </a:solidFill>
              </a:rPr>
              <a:t>Penyisipan</a:t>
            </a:r>
            <a:r>
              <a:rPr lang="en-US" sz="3000" b="1" dirty="0" smtClean="0">
                <a:solidFill>
                  <a:schemeClr val="tx2"/>
                </a:solidFill>
              </a:rPr>
              <a:t> di </a:t>
            </a:r>
            <a:r>
              <a:rPr lang="en-US" sz="3000" b="1" dirty="0" err="1" smtClean="0">
                <a:solidFill>
                  <a:schemeClr val="tx2"/>
                </a:solidFill>
              </a:rPr>
              <a:t>tengah</a:t>
            </a:r>
            <a:endParaRPr lang="en-US" sz="3000" b="1" dirty="0" smtClean="0">
              <a:solidFill>
                <a:schemeClr val="tx2"/>
              </a:solidFill>
            </a:endParaRPr>
          </a:p>
          <a:p>
            <a:pPr marL="0" indent="0">
              <a:buNone/>
            </a:pPr>
            <a:r>
              <a:rPr lang="en-US" sz="3000" b="1" dirty="0" err="1" smtClean="0">
                <a:solidFill>
                  <a:schemeClr val="tx2"/>
                </a:solidFill>
              </a:rPr>
              <a:t>Kondisi</a:t>
            </a:r>
            <a:r>
              <a:rPr lang="en-US" sz="3000" b="1" dirty="0" smtClean="0">
                <a:solidFill>
                  <a:schemeClr val="tx2"/>
                </a:solidFill>
              </a:rPr>
              <a:t> yang </a:t>
            </a:r>
            <a:r>
              <a:rPr lang="en-US" sz="3000" b="1" dirty="0" err="1" smtClean="0">
                <a:solidFill>
                  <a:schemeClr val="tx2"/>
                </a:solidFill>
              </a:rPr>
              <a:t>diperiksa</a:t>
            </a:r>
            <a:r>
              <a:rPr lang="en-US" sz="3000" b="1" dirty="0" smtClean="0">
                <a:solidFill>
                  <a:schemeClr val="tx2"/>
                </a:solidFill>
              </a:rPr>
              <a:t>:</a:t>
            </a:r>
          </a:p>
          <a:p>
            <a:pPr>
              <a:buFontTx/>
              <a:buChar char="-"/>
            </a:pPr>
            <a:r>
              <a:rPr lang="en-US" sz="3000" b="1" dirty="0" smtClean="0">
                <a:solidFill>
                  <a:srgbClr val="FF0000"/>
                </a:solidFill>
              </a:rPr>
              <a:t>List </a:t>
            </a:r>
            <a:r>
              <a:rPr lang="en-US" sz="3000" b="1" dirty="0" err="1" smtClean="0">
                <a:solidFill>
                  <a:srgbClr val="FF0000"/>
                </a:solidFill>
              </a:rPr>
              <a:t>kosong</a:t>
            </a:r>
            <a:r>
              <a:rPr lang="en-US" sz="3000" b="1" dirty="0" smtClean="0">
                <a:solidFill>
                  <a:srgbClr val="FF0000"/>
                </a:solidFill>
              </a:rPr>
              <a:t> </a:t>
            </a:r>
            <a:r>
              <a:rPr lang="en-US" sz="3000" b="1" dirty="0" err="1" smtClean="0">
                <a:solidFill>
                  <a:schemeClr val="tx2"/>
                </a:solidFill>
              </a:rPr>
              <a:t>atau</a:t>
            </a:r>
            <a:endParaRPr lang="en-US" sz="3000" b="1" dirty="0" smtClean="0">
              <a:solidFill>
                <a:srgbClr val="FF0000"/>
              </a:solidFill>
            </a:endParaRPr>
          </a:p>
          <a:p>
            <a:pPr>
              <a:buFontTx/>
              <a:buChar char="-"/>
            </a:pPr>
            <a:r>
              <a:rPr lang="en-US" sz="3000" b="1" dirty="0" smtClean="0">
                <a:solidFill>
                  <a:srgbClr val="FF0000"/>
                </a:solidFill>
              </a:rPr>
              <a:t>List </a:t>
            </a:r>
            <a:r>
              <a:rPr lang="en-US" sz="3000" b="1" dirty="0" err="1" smtClean="0">
                <a:solidFill>
                  <a:srgbClr val="FF0000"/>
                </a:solidFill>
              </a:rPr>
              <a:t>tidak</a:t>
            </a:r>
            <a:r>
              <a:rPr lang="en-US" sz="3000" b="1" dirty="0" smtClean="0">
                <a:solidFill>
                  <a:srgbClr val="FF0000"/>
                </a:solidFill>
              </a:rPr>
              <a:t> </a:t>
            </a:r>
            <a:r>
              <a:rPr lang="en-US" sz="3000" b="1" dirty="0" err="1" smtClean="0">
                <a:solidFill>
                  <a:srgbClr val="FF0000"/>
                </a:solidFill>
              </a:rPr>
              <a:t>kosong</a:t>
            </a:r>
            <a:endParaRPr lang="en-US" sz="3000" b="1" dirty="0" smtClean="0">
              <a:solidFill>
                <a:srgbClr val="FF0000"/>
              </a:solidFill>
            </a:endParaRPr>
          </a:p>
          <a:p>
            <a:pPr marL="0" indent="0">
              <a:buNone/>
            </a:pPr>
            <a:endParaRPr lang="en-US" sz="3000" b="1" dirty="0">
              <a:solidFill>
                <a:schemeClr val="tx2"/>
              </a:solidFill>
            </a:endParaRPr>
          </a:p>
        </p:txBody>
      </p:sp>
    </p:spTree>
    <p:extLst>
      <p:ext uri="{BB962C8B-B14F-4D97-AF65-F5344CB8AC3E}">
        <p14:creationId xmlns:p14="http://schemas.microsoft.com/office/powerpoint/2010/main" val="2140089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s01_1">
  <a:themeElements>
    <a:clrScheme name="ms01_1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fontScheme name="ms01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s01_1 1">
        <a:dk1>
          <a:srgbClr val="1D528D"/>
        </a:dk1>
        <a:lt1>
          <a:srgbClr val="FFFFFF"/>
        </a:lt1>
        <a:dk2>
          <a:srgbClr val="000000"/>
        </a:dk2>
        <a:lt2>
          <a:srgbClr val="B2B2B2"/>
        </a:lt2>
        <a:accent1>
          <a:srgbClr val="2D6BC7"/>
        </a:accent1>
        <a:accent2>
          <a:srgbClr val="FF9900"/>
        </a:accent2>
        <a:accent3>
          <a:srgbClr val="FFFFFF"/>
        </a:accent3>
        <a:accent4>
          <a:srgbClr val="174578"/>
        </a:accent4>
        <a:accent5>
          <a:srgbClr val="ADBAE0"/>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ms01_1 2">
        <a:dk1>
          <a:srgbClr val="808080"/>
        </a:dk1>
        <a:lt1>
          <a:srgbClr val="FFFFFF"/>
        </a:lt1>
        <a:dk2>
          <a:srgbClr val="000000"/>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
      <a:clrScheme name="ms01_1 3">
        <a:dk1>
          <a:srgbClr val="1D528D"/>
        </a:dk1>
        <a:lt1>
          <a:srgbClr val="FFFFFF"/>
        </a:lt1>
        <a:dk2>
          <a:srgbClr val="000000"/>
        </a:dk2>
        <a:lt2>
          <a:srgbClr val="CACACA"/>
        </a:lt2>
        <a:accent1>
          <a:srgbClr val="0099CC"/>
        </a:accent1>
        <a:accent2>
          <a:srgbClr val="8BC84E"/>
        </a:accent2>
        <a:accent3>
          <a:srgbClr val="FFFFFF"/>
        </a:accent3>
        <a:accent4>
          <a:srgbClr val="174578"/>
        </a:accent4>
        <a:accent5>
          <a:srgbClr val="AACAE2"/>
        </a:accent5>
        <a:accent6>
          <a:srgbClr val="7DB546"/>
        </a:accent6>
        <a:hlink>
          <a:srgbClr val="6E81E0"/>
        </a:hlink>
        <a:folHlink>
          <a:srgbClr val="00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7443</TotalTime>
  <Words>2444</Words>
  <Application>Microsoft Office PowerPoint</Application>
  <PresentationFormat>On-screen Show (4:3)</PresentationFormat>
  <Paragraphs>481</Paragraphs>
  <Slides>39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7" baseType="lpstr">
      <vt:lpstr>Arial</vt:lpstr>
      <vt:lpstr>Calibri</vt:lpstr>
      <vt:lpstr>Symbol</vt:lpstr>
      <vt:lpstr>Times New Roman</vt:lpstr>
      <vt:lpstr>Wingdings</vt:lpstr>
      <vt:lpstr>Wingdings 2</vt:lpstr>
      <vt:lpstr>ms01_1</vt:lpstr>
      <vt:lpstr>Image</vt:lpstr>
      <vt:lpstr>STRUKTUR DATA</vt:lpstr>
      <vt:lpstr>PENGERTIAN LINKED LIST</vt:lpstr>
      <vt:lpstr>Array vs Linked List</vt:lpstr>
      <vt:lpstr>Bentuk Linked List</vt:lpstr>
      <vt:lpstr>Single Linked List</vt:lpstr>
      <vt:lpstr>Deklarasi Linked List (Algoritma)</vt:lpstr>
      <vt:lpstr>Operasi – operasi Single Linked List</vt:lpstr>
      <vt:lpstr>Penciptaan</vt:lpstr>
      <vt:lpstr>Penyisipan</vt:lpstr>
      <vt:lpstr>Penyisipan di Depan</vt:lpstr>
      <vt:lpstr>Penyisipan di Depan (lanjutan)</vt:lpstr>
      <vt:lpstr>Penyisipan di Depan (lanjutan)</vt:lpstr>
      <vt:lpstr>Subrutin Penyisipan Di Depan (Secara Umum)</vt:lpstr>
      <vt:lpstr>Latihan 1</vt:lpstr>
      <vt:lpstr>Penyisipan di Belakang</vt:lpstr>
      <vt:lpstr>Penyisipan di Belakang (lanjutan)</vt:lpstr>
      <vt:lpstr>Latihan 2</vt:lpstr>
      <vt:lpstr>Penyisipan di Tengah</vt:lpstr>
      <vt:lpstr>Penyisipan di Tengah (lanjutan)</vt:lpstr>
      <vt:lpstr>Penyisipan di Tengah (lanjutan)</vt:lpstr>
      <vt:lpstr>Subrutin Penyisipan Di Tengah Secara Umum</vt:lpstr>
      <vt:lpstr>Subrutin Penyisipan Di Tengah Secara Umum (lanjutan)</vt:lpstr>
      <vt:lpstr>Subrutin Penyisipan Di Tengah Secara Umum (lanjutan)</vt:lpstr>
      <vt:lpstr>Penghapusan</vt:lpstr>
      <vt:lpstr>Penghapusan di Depan</vt:lpstr>
      <vt:lpstr>Penghapusan di Depan (lanjutan)</vt:lpstr>
      <vt:lpstr>Subrutin Penghapusan Di Depan (Secara Umum)</vt:lpstr>
      <vt:lpstr>Penghapusan di Belakang</vt:lpstr>
      <vt:lpstr>Penghapusan di Belakang (lanjutan)</vt:lpstr>
      <vt:lpstr>Latihan 3</vt:lpstr>
      <vt:lpstr>Penghapusan di Tengah</vt:lpstr>
      <vt:lpstr>Penghapusan di Tengah (lanjutan)</vt:lpstr>
      <vt:lpstr>Penghapusan di Tengah (lanjutan)</vt:lpstr>
      <vt:lpstr>Subrutin Penghapusan Di Tengah Secara Umum</vt:lpstr>
      <vt:lpstr>Subrutin Penghapusan Di Tengah Secara Umum (lanjutan)</vt:lpstr>
      <vt:lpstr>Subrutin Penghapusan Di Tengah Secara Umum (lanjutan)</vt:lpstr>
      <vt:lpstr>Subrutin Penghapusan Di Tengah Secara Umum (lanjutan)</vt:lpstr>
      <vt:lpstr>Materi Minggu Depan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Algoritma &amp; Pemrograman</dc:title>
  <dc:creator>Andri Heryandi</dc:creator>
  <cp:lastModifiedBy>A455LF-WIN10</cp:lastModifiedBy>
  <cp:revision>220</cp:revision>
  <dcterms:created xsi:type="dcterms:W3CDTF">2012-09-11T04:03:29Z</dcterms:created>
  <dcterms:modified xsi:type="dcterms:W3CDTF">2020-03-30T08:05:50Z</dcterms:modified>
</cp:coreProperties>
</file>